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4" r:id="rId4"/>
    <p:sldMasterId id="2147483656" r:id="rId5"/>
    <p:sldMasterId id="2147483658" r:id="rId6"/>
  </p:sldMasterIdLst>
  <p:notesMasterIdLst>
    <p:notesMasterId r:id="rId8"/>
  </p:notesMasterIdLst>
  <p:sldIdLst>
    <p:sldId id="343" r:id="rId7"/>
    <p:sldId id="417" r:id="rId9"/>
    <p:sldId id="344" r:id="rId10"/>
    <p:sldId id="346" r:id="rId11"/>
    <p:sldId id="258" r:id="rId12"/>
    <p:sldId id="259" r:id="rId13"/>
    <p:sldId id="383" r:id="rId14"/>
    <p:sldId id="261" r:id="rId15"/>
    <p:sldId id="262" r:id="rId16"/>
    <p:sldId id="263" r:id="rId17"/>
    <p:sldId id="264" r:id="rId18"/>
    <p:sldId id="384" r:id="rId19"/>
    <p:sldId id="266" r:id="rId20"/>
    <p:sldId id="267" r:id="rId21"/>
    <p:sldId id="268" r:id="rId22"/>
    <p:sldId id="269" r:id="rId23"/>
    <p:sldId id="270" r:id="rId24"/>
    <p:sldId id="271" r:id="rId25"/>
    <p:sldId id="272" r:id="rId26"/>
    <p:sldId id="273" r:id="rId27"/>
    <p:sldId id="385" r:id="rId28"/>
    <p:sldId id="275" r:id="rId29"/>
    <p:sldId id="276" r:id="rId30"/>
    <p:sldId id="277" r:id="rId31"/>
    <p:sldId id="278" r:id="rId32"/>
    <p:sldId id="279" r:id="rId33"/>
    <p:sldId id="280" r:id="rId34"/>
    <p:sldId id="281" r:id="rId35"/>
    <p:sldId id="282" r:id="rId36"/>
    <p:sldId id="386" r:id="rId37"/>
    <p:sldId id="284" r:id="rId38"/>
    <p:sldId id="285" r:id="rId39"/>
    <p:sldId id="286" r:id="rId40"/>
    <p:sldId id="287" r:id="rId41"/>
    <p:sldId id="288" r:id="rId42"/>
    <p:sldId id="289" r:id="rId43"/>
    <p:sldId id="290" r:id="rId44"/>
    <p:sldId id="291" r:id="rId45"/>
    <p:sldId id="292" r:id="rId46"/>
    <p:sldId id="419" r:id="rId47"/>
  </p:sldIdLst>
  <p:sldSz cx="12192000" cy="6858000"/>
  <p:notesSz cx="6858000" cy="9144000"/>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2" Type="http://schemas.openxmlformats.org/officeDocument/2006/relationships/tags" Target="tags/tag849.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err="1">
              <a:latin typeface="微软雅黑" panose="020B0503020204020204" charset="-122"/>
              <a:ea typeface="微软雅黑" panose="020B0503020204020204" charset="-122"/>
              <a:cs typeface="微软雅黑" panose="020B0503020204020204" charset="-122"/>
              <a:sym typeface="+mn-ea"/>
            </a:endParaRPr>
          </a:p>
          <a:p>
            <a:endParaRPr lang="zh-CN" altLang="en-US" dirty="0"/>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B3864F-3FB4-407F-A4D6-342071885C3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7"/>
            <a:ext cx="2700000" cy="31683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0617"/>
            <a:ext cx="2700000" cy="31683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7"/>
            <a:ext cx="2700000" cy="31683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0617"/>
            <a:ext cx="2700000" cy="31683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7"/>
            <a:ext cx="2700000" cy="31683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0617"/>
            <a:ext cx="2700000" cy="31683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3" y="6350617"/>
            <a:ext cx="2700000" cy="31683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50617"/>
            <a:ext cx="3960000" cy="31683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0617"/>
            <a:ext cx="2700000" cy="31683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tags" Target="../tags/tag17.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png"/><Relationship Id="rId2" Type="http://schemas.openxmlformats.org/officeDocument/2006/relationships/tags" Target="../tags/tag21.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tags" Target="../tags/tag25.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4" Type="http://schemas.openxmlformats.org/officeDocument/2006/relationships/theme" Target="../theme/theme4.xml"/><Relationship Id="rId13" Type="http://schemas.openxmlformats.org/officeDocument/2006/relationships/image" Target="../media/image1.png"/><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9" Type="http://schemas.openxmlformats.org/officeDocument/2006/relationships/theme" Target="../theme/theme5.xml"/><Relationship Id="rId18" Type="http://schemas.openxmlformats.org/officeDocument/2006/relationships/image" Target="../media/image1.png"/><Relationship Id="rId17" Type="http://schemas.openxmlformats.org/officeDocument/2006/relationships/tags" Target="../tags/tag100.xml"/><Relationship Id="rId16" Type="http://schemas.openxmlformats.org/officeDocument/2006/relationships/tags" Target="../tags/tag99.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flipH="1">
            <a:off x="9526435" y="5460889"/>
            <a:ext cx="2665567" cy="1665916"/>
            <a:chOff x="-843760" y="5021893"/>
            <a:chExt cx="3656932" cy="2210122"/>
          </a:xfrm>
          <a:solidFill>
            <a:schemeClr val="tx1">
              <a:lumMod val="75000"/>
              <a:lumOff val="25000"/>
            </a:schemeClr>
          </a:solidFill>
        </p:grpSpPr>
        <p:sp>
          <p:nvSpPr>
            <p:cNvPr id="9" name="任意多边形: 形状 2"/>
            <p:cNvSpPr/>
            <p:nvPr/>
          </p:nvSpPr>
          <p:spPr>
            <a:xfrm rot="4221045">
              <a:off x="787211" y="5206053"/>
              <a:ext cx="2210122" cy="1841801"/>
            </a:xfrm>
            <a:custGeom>
              <a:avLst/>
              <a:gdLst>
                <a:gd name="connsiteX0" fmla="*/ 60025 w 2210122"/>
                <a:gd name="connsiteY0" fmla="*/ 1290752 h 1841801"/>
                <a:gd name="connsiteX1" fmla="*/ 70094 w 2210122"/>
                <a:gd name="connsiteY1" fmla="*/ 1268412 h 1841801"/>
                <a:gd name="connsiteX2" fmla="*/ 73839 w 2210122"/>
                <a:gd name="connsiteY2" fmla="*/ 1255892 h 1841801"/>
                <a:gd name="connsiteX3" fmla="*/ 92285 w 2210122"/>
                <a:gd name="connsiteY3" fmla="*/ 1219178 h 1841801"/>
                <a:gd name="connsiteX4" fmla="*/ 132790 w 2210122"/>
                <a:gd name="connsiteY4" fmla="*/ 1129312 h 1841801"/>
                <a:gd name="connsiteX5" fmla="*/ 154214 w 2210122"/>
                <a:gd name="connsiteY5" fmla="*/ 1095918 h 1841801"/>
                <a:gd name="connsiteX6" fmla="*/ 163224 w 2210122"/>
                <a:gd name="connsiteY6" fmla="*/ 1077986 h 1841801"/>
                <a:gd name="connsiteX7" fmla="*/ 186586 w 2210122"/>
                <a:gd name="connsiteY7" fmla="*/ 1045460 h 1841801"/>
                <a:gd name="connsiteX8" fmla="*/ 232086 w 2210122"/>
                <a:gd name="connsiteY8" fmla="*/ 974541 h 1841801"/>
                <a:gd name="connsiteX9" fmla="*/ 268509 w 2210122"/>
                <a:gd name="connsiteY9" fmla="*/ 931407 h 1841801"/>
                <a:gd name="connsiteX10" fmla="*/ 286086 w 2210122"/>
                <a:gd name="connsiteY10" fmla="*/ 906936 h 1841801"/>
                <a:gd name="connsiteX11" fmla="*/ 312821 w 2210122"/>
                <a:gd name="connsiteY11" fmla="*/ 878931 h 1841801"/>
                <a:gd name="connsiteX12" fmla="*/ 356432 w 2210122"/>
                <a:gd name="connsiteY12" fmla="*/ 827285 h 1841801"/>
                <a:gd name="connsiteX13" fmla="*/ 411396 w 2210122"/>
                <a:gd name="connsiteY13" fmla="*/ 775672 h 1841801"/>
                <a:gd name="connsiteX14" fmla="*/ 441304 w 2210122"/>
                <a:gd name="connsiteY14" fmla="*/ 744342 h 1841801"/>
                <a:gd name="connsiteX15" fmla="*/ 468136 w 2210122"/>
                <a:gd name="connsiteY15" fmla="*/ 722390 h 1841801"/>
                <a:gd name="connsiteX16" fmla="*/ 504342 w 2210122"/>
                <a:gd name="connsiteY16" fmla="*/ 688392 h 1841801"/>
                <a:gd name="connsiteX17" fmla="*/ 583611 w 2210122"/>
                <a:gd name="connsiteY17" fmla="*/ 627918 h 1841801"/>
                <a:gd name="connsiteX18" fmla="*/ 627752 w 2210122"/>
                <a:gd name="connsiteY18" fmla="*/ 591805 h 1841801"/>
                <a:gd name="connsiteX19" fmla="*/ 649454 w 2210122"/>
                <a:gd name="connsiteY19" fmla="*/ 577687 h 1841801"/>
                <a:gd name="connsiteX20" fmla="*/ 674332 w 2210122"/>
                <a:gd name="connsiteY20" fmla="*/ 558708 h 1841801"/>
                <a:gd name="connsiteX21" fmla="*/ 796551 w 2210122"/>
                <a:gd name="connsiteY21" fmla="*/ 481992 h 1841801"/>
                <a:gd name="connsiteX22" fmla="*/ 844308 w 2210122"/>
                <a:gd name="connsiteY22" fmla="*/ 450924 h 1841801"/>
                <a:gd name="connsiteX23" fmla="*/ 854428 w 2210122"/>
                <a:gd name="connsiteY23" fmla="*/ 445664 h 1841801"/>
                <a:gd name="connsiteX24" fmla="*/ 864917 w 2210122"/>
                <a:gd name="connsiteY24" fmla="*/ 439080 h 1841801"/>
                <a:gd name="connsiteX25" fmla="*/ 1074614 w 2210122"/>
                <a:gd name="connsiteY25" fmla="*/ 330354 h 1841801"/>
                <a:gd name="connsiteX26" fmla="*/ 1083870 w 2210122"/>
                <a:gd name="connsiteY26" fmla="*/ 326406 h 1841801"/>
                <a:gd name="connsiteX27" fmla="*/ 1089847 w 2210122"/>
                <a:gd name="connsiteY27" fmla="*/ 323299 h 1841801"/>
                <a:gd name="connsiteX28" fmla="*/ 1293234 w 2210122"/>
                <a:gd name="connsiteY28" fmla="*/ 236942 h 1841801"/>
                <a:gd name="connsiteX29" fmla="*/ 1295272 w 2210122"/>
                <a:gd name="connsiteY29" fmla="*/ 236222 h 1841801"/>
                <a:gd name="connsiteX30" fmla="*/ 1301938 w 2210122"/>
                <a:gd name="connsiteY30" fmla="*/ 233378 h 1841801"/>
                <a:gd name="connsiteX31" fmla="*/ 1377745 w 2210122"/>
                <a:gd name="connsiteY31" fmla="*/ 207106 h 1841801"/>
                <a:gd name="connsiteX32" fmla="*/ 1507644 w 2210122"/>
                <a:gd name="connsiteY32" fmla="*/ 161246 h 1841801"/>
                <a:gd name="connsiteX33" fmla="*/ 1522234 w 2210122"/>
                <a:gd name="connsiteY33" fmla="*/ 157029 h 1841801"/>
                <a:gd name="connsiteX34" fmla="*/ 1545405 w 2210122"/>
                <a:gd name="connsiteY34" fmla="*/ 148999 h 1841801"/>
                <a:gd name="connsiteX35" fmla="*/ 1639571 w 2210122"/>
                <a:gd name="connsiteY35" fmla="*/ 123121 h 1841801"/>
                <a:gd name="connsiteX36" fmla="*/ 1731779 w 2210122"/>
                <a:gd name="connsiteY36" fmla="*/ 96473 h 1841801"/>
                <a:gd name="connsiteX37" fmla="*/ 1761205 w 2210122"/>
                <a:gd name="connsiteY37" fmla="*/ 89694 h 1841801"/>
                <a:gd name="connsiteX38" fmla="*/ 1803531 w 2210122"/>
                <a:gd name="connsiteY38" fmla="*/ 78062 h 1841801"/>
                <a:gd name="connsiteX39" fmla="*/ 1890501 w 2210122"/>
                <a:gd name="connsiteY39" fmla="*/ 59903 h 1841801"/>
                <a:gd name="connsiteX40" fmla="*/ 1964342 w 2210122"/>
                <a:gd name="connsiteY40" fmla="*/ 42889 h 1841801"/>
                <a:gd name="connsiteX41" fmla="*/ 2012681 w 2210122"/>
                <a:gd name="connsiteY41" fmla="*/ 34392 h 1841801"/>
                <a:gd name="connsiteX42" fmla="*/ 2074830 w 2210122"/>
                <a:gd name="connsiteY42" fmla="*/ 21415 h 1841801"/>
                <a:gd name="connsiteX43" fmla="*/ 2145337 w 2210122"/>
                <a:gd name="connsiteY43" fmla="*/ 11072 h 1841801"/>
                <a:gd name="connsiteX44" fmla="*/ 2204037 w 2210122"/>
                <a:gd name="connsiteY44" fmla="*/ 754 h 1841801"/>
                <a:gd name="connsiteX45" fmla="*/ 2210122 w 2210122"/>
                <a:gd name="connsiteY45" fmla="*/ 0 h 1841801"/>
                <a:gd name="connsiteX46" fmla="*/ 2049073 w 2210122"/>
                <a:gd name="connsiteY46" fmla="*/ 451052 h 1841801"/>
                <a:gd name="connsiteX47" fmla="*/ 1893939 w 2210122"/>
                <a:gd name="connsiteY47" fmla="*/ 480552 h 1841801"/>
                <a:gd name="connsiteX48" fmla="*/ 23409 w 2210122"/>
                <a:gd name="connsiteY48" fmla="*/ 1841801 h 1841801"/>
                <a:gd name="connsiteX49" fmla="*/ 23409 w 2210122"/>
                <a:gd name="connsiteY49" fmla="*/ 1841801 h 1841801"/>
                <a:gd name="connsiteX50" fmla="*/ 23409 w 2210122"/>
                <a:gd name="connsiteY50" fmla="*/ 1841799 h 1841801"/>
                <a:gd name="connsiteX51" fmla="*/ 5584 w 2210122"/>
                <a:gd name="connsiteY51" fmla="*/ 1733650 h 1841801"/>
                <a:gd name="connsiteX52" fmla="*/ 399 w 2210122"/>
                <a:gd name="connsiteY52" fmla="*/ 1633568 h 1841801"/>
                <a:gd name="connsiteX53" fmla="*/ 33 w 2210122"/>
                <a:gd name="connsiteY53" fmla="*/ 1630252 h 1841801"/>
                <a:gd name="connsiteX54" fmla="*/ 156 w 2210122"/>
                <a:gd name="connsiteY54" fmla="*/ 1628865 h 1841801"/>
                <a:gd name="connsiteX55" fmla="*/ 0 w 2210122"/>
                <a:gd name="connsiteY55" fmla="*/ 1625871 h 1841801"/>
                <a:gd name="connsiteX56" fmla="*/ 3177 w 2210122"/>
                <a:gd name="connsiteY56" fmla="*/ 1594730 h 1841801"/>
                <a:gd name="connsiteX57" fmla="*/ 15278 w 2210122"/>
                <a:gd name="connsiteY57" fmla="*/ 1458015 h 1841801"/>
                <a:gd name="connsiteX58" fmla="*/ 18259 w 2210122"/>
                <a:gd name="connsiteY58" fmla="*/ 1446872 h 1841801"/>
                <a:gd name="connsiteX59" fmla="*/ 19057 w 2210122"/>
                <a:gd name="connsiteY59" fmla="*/ 1439054 h 1841801"/>
                <a:gd name="connsiteX60" fmla="*/ 31318 w 2210122"/>
                <a:gd name="connsiteY60" fmla="*/ 1398060 h 18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10122" h="1841801">
                  <a:moveTo>
                    <a:pt x="60025" y="1290752"/>
                  </a:moveTo>
                  <a:lnTo>
                    <a:pt x="70094" y="1268412"/>
                  </a:lnTo>
                  <a:lnTo>
                    <a:pt x="73839" y="1255892"/>
                  </a:lnTo>
                  <a:lnTo>
                    <a:pt x="92285" y="1219178"/>
                  </a:lnTo>
                  <a:lnTo>
                    <a:pt x="132790" y="1129312"/>
                  </a:lnTo>
                  <a:lnTo>
                    <a:pt x="154214" y="1095918"/>
                  </a:lnTo>
                  <a:lnTo>
                    <a:pt x="163224" y="1077986"/>
                  </a:lnTo>
                  <a:lnTo>
                    <a:pt x="186586" y="1045460"/>
                  </a:lnTo>
                  <a:lnTo>
                    <a:pt x="232086" y="974541"/>
                  </a:lnTo>
                  <a:lnTo>
                    <a:pt x="268509" y="931407"/>
                  </a:lnTo>
                  <a:lnTo>
                    <a:pt x="286086" y="906936"/>
                  </a:lnTo>
                  <a:lnTo>
                    <a:pt x="312821" y="878931"/>
                  </a:lnTo>
                  <a:lnTo>
                    <a:pt x="356432" y="827285"/>
                  </a:lnTo>
                  <a:lnTo>
                    <a:pt x="411396" y="775672"/>
                  </a:lnTo>
                  <a:lnTo>
                    <a:pt x="441304" y="744342"/>
                  </a:lnTo>
                  <a:lnTo>
                    <a:pt x="468136" y="722390"/>
                  </a:lnTo>
                  <a:lnTo>
                    <a:pt x="504342" y="688392"/>
                  </a:lnTo>
                  <a:lnTo>
                    <a:pt x="583611" y="627918"/>
                  </a:lnTo>
                  <a:lnTo>
                    <a:pt x="627752" y="591805"/>
                  </a:lnTo>
                  <a:lnTo>
                    <a:pt x="649454" y="577687"/>
                  </a:lnTo>
                  <a:lnTo>
                    <a:pt x="674332" y="558708"/>
                  </a:lnTo>
                  <a:lnTo>
                    <a:pt x="796551" y="481992"/>
                  </a:lnTo>
                  <a:lnTo>
                    <a:pt x="844308" y="450924"/>
                  </a:lnTo>
                  <a:lnTo>
                    <a:pt x="854428" y="445664"/>
                  </a:lnTo>
                  <a:lnTo>
                    <a:pt x="864917" y="439080"/>
                  </a:lnTo>
                  <a:cubicBezTo>
                    <a:pt x="931713" y="400974"/>
                    <a:pt x="1001695" y="364685"/>
                    <a:pt x="1074614" y="330354"/>
                  </a:cubicBezTo>
                  <a:lnTo>
                    <a:pt x="1083870" y="326406"/>
                  </a:lnTo>
                  <a:lnTo>
                    <a:pt x="1089847" y="323299"/>
                  </a:lnTo>
                  <a:cubicBezTo>
                    <a:pt x="1155661" y="292765"/>
                    <a:pt x="1223529" y="263965"/>
                    <a:pt x="1293234" y="236942"/>
                  </a:cubicBezTo>
                  <a:lnTo>
                    <a:pt x="1295272" y="236222"/>
                  </a:lnTo>
                  <a:lnTo>
                    <a:pt x="1301938" y="233378"/>
                  </a:lnTo>
                  <a:lnTo>
                    <a:pt x="1377745" y="207106"/>
                  </a:lnTo>
                  <a:lnTo>
                    <a:pt x="1507644" y="161246"/>
                  </a:lnTo>
                  <a:lnTo>
                    <a:pt x="1522234" y="157029"/>
                  </a:lnTo>
                  <a:lnTo>
                    <a:pt x="1545405" y="148999"/>
                  </a:lnTo>
                  <a:lnTo>
                    <a:pt x="1639571" y="123121"/>
                  </a:lnTo>
                  <a:lnTo>
                    <a:pt x="1731779" y="96473"/>
                  </a:lnTo>
                  <a:lnTo>
                    <a:pt x="1761205" y="89694"/>
                  </a:lnTo>
                  <a:lnTo>
                    <a:pt x="1803531" y="78062"/>
                  </a:lnTo>
                  <a:lnTo>
                    <a:pt x="1890501" y="59903"/>
                  </a:lnTo>
                  <a:lnTo>
                    <a:pt x="1964342" y="42889"/>
                  </a:lnTo>
                  <a:lnTo>
                    <a:pt x="2012681" y="34392"/>
                  </a:lnTo>
                  <a:lnTo>
                    <a:pt x="2074830" y="21415"/>
                  </a:lnTo>
                  <a:lnTo>
                    <a:pt x="2145337" y="11072"/>
                  </a:lnTo>
                  <a:lnTo>
                    <a:pt x="2204037" y="754"/>
                  </a:lnTo>
                  <a:lnTo>
                    <a:pt x="2210122" y="0"/>
                  </a:lnTo>
                  <a:lnTo>
                    <a:pt x="2049073" y="451052"/>
                  </a:lnTo>
                  <a:lnTo>
                    <a:pt x="1893939" y="480552"/>
                  </a:lnTo>
                  <a:cubicBezTo>
                    <a:pt x="904617" y="697531"/>
                    <a:pt x="163507" y="1210412"/>
                    <a:pt x="23409" y="1841801"/>
                  </a:cubicBezTo>
                  <a:lnTo>
                    <a:pt x="23409" y="1841801"/>
                  </a:lnTo>
                  <a:lnTo>
                    <a:pt x="23409" y="1841799"/>
                  </a:lnTo>
                  <a:lnTo>
                    <a:pt x="5584" y="1733650"/>
                  </a:lnTo>
                  <a:lnTo>
                    <a:pt x="399" y="1633568"/>
                  </a:lnTo>
                  <a:lnTo>
                    <a:pt x="33" y="1630252"/>
                  </a:lnTo>
                  <a:lnTo>
                    <a:pt x="156" y="1628865"/>
                  </a:lnTo>
                  <a:lnTo>
                    <a:pt x="0" y="1625871"/>
                  </a:lnTo>
                  <a:lnTo>
                    <a:pt x="3177" y="1594730"/>
                  </a:lnTo>
                  <a:lnTo>
                    <a:pt x="15278" y="1458015"/>
                  </a:lnTo>
                  <a:lnTo>
                    <a:pt x="18259" y="1446872"/>
                  </a:lnTo>
                  <a:lnTo>
                    <a:pt x="19057" y="1439054"/>
                  </a:lnTo>
                  <a:lnTo>
                    <a:pt x="31318" y="13980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10" name="任意多边形: 形状 3"/>
            <p:cNvSpPr/>
            <p:nvPr/>
          </p:nvSpPr>
          <p:spPr>
            <a:xfrm rot="4484979">
              <a:off x="-267315" y="5423117"/>
              <a:ext cx="1657684" cy="1723915"/>
            </a:xfrm>
            <a:custGeom>
              <a:avLst/>
              <a:gdLst>
                <a:gd name="connsiteX0" fmla="*/ 19057 w 1657684"/>
                <a:gd name="connsiteY0" fmla="*/ 1321168 h 1723915"/>
                <a:gd name="connsiteX1" fmla="*/ 31318 w 1657684"/>
                <a:gd name="connsiteY1" fmla="*/ 1280174 h 1723915"/>
                <a:gd name="connsiteX2" fmla="*/ 60025 w 1657684"/>
                <a:gd name="connsiteY2" fmla="*/ 1172866 h 1723915"/>
                <a:gd name="connsiteX3" fmla="*/ 70094 w 1657684"/>
                <a:gd name="connsiteY3" fmla="*/ 1150526 h 1723915"/>
                <a:gd name="connsiteX4" fmla="*/ 73839 w 1657684"/>
                <a:gd name="connsiteY4" fmla="*/ 1138006 h 1723915"/>
                <a:gd name="connsiteX5" fmla="*/ 92285 w 1657684"/>
                <a:gd name="connsiteY5" fmla="*/ 1101291 h 1723915"/>
                <a:gd name="connsiteX6" fmla="*/ 132789 w 1657684"/>
                <a:gd name="connsiteY6" fmla="*/ 1011426 h 1723915"/>
                <a:gd name="connsiteX7" fmla="*/ 154214 w 1657684"/>
                <a:gd name="connsiteY7" fmla="*/ 978032 h 1723915"/>
                <a:gd name="connsiteX8" fmla="*/ 163224 w 1657684"/>
                <a:gd name="connsiteY8" fmla="*/ 960100 h 1723915"/>
                <a:gd name="connsiteX9" fmla="*/ 186586 w 1657684"/>
                <a:gd name="connsiteY9" fmla="*/ 927575 h 1723915"/>
                <a:gd name="connsiteX10" fmla="*/ 232086 w 1657684"/>
                <a:gd name="connsiteY10" fmla="*/ 856654 h 1723915"/>
                <a:gd name="connsiteX11" fmla="*/ 268510 w 1657684"/>
                <a:gd name="connsiteY11" fmla="*/ 813521 h 1723915"/>
                <a:gd name="connsiteX12" fmla="*/ 286086 w 1657684"/>
                <a:gd name="connsiteY12" fmla="*/ 789050 h 1723915"/>
                <a:gd name="connsiteX13" fmla="*/ 312821 w 1657684"/>
                <a:gd name="connsiteY13" fmla="*/ 761045 h 1723915"/>
                <a:gd name="connsiteX14" fmla="*/ 356432 w 1657684"/>
                <a:gd name="connsiteY14" fmla="*/ 709399 h 1723915"/>
                <a:gd name="connsiteX15" fmla="*/ 411396 w 1657684"/>
                <a:gd name="connsiteY15" fmla="*/ 657785 h 1723915"/>
                <a:gd name="connsiteX16" fmla="*/ 441304 w 1657684"/>
                <a:gd name="connsiteY16" fmla="*/ 626456 h 1723915"/>
                <a:gd name="connsiteX17" fmla="*/ 468136 w 1657684"/>
                <a:gd name="connsiteY17" fmla="*/ 604504 h 1723915"/>
                <a:gd name="connsiteX18" fmla="*/ 504342 w 1657684"/>
                <a:gd name="connsiteY18" fmla="*/ 570506 h 1723915"/>
                <a:gd name="connsiteX19" fmla="*/ 583611 w 1657684"/>
                <a:gd name="connsiteY19" fmla="*/ 510031 h 1723915"/>
                <a:gd name="connsiteX20" fmla="*/ 627752 w 1657684"/>
                <a:gd name="connsiteY20" fmla="*/ 473919 h 1723915"/>
                <a:gd name="connsiteX21" fmla="*/ 649454 w 1657684"/>
                <a:gd name="connsiteY21" fmla="*/ 459801 h 1723915"/>
                <a:gd name="connsiteX22" fmla="*/ 674331 w 1657684"/>
                <a:gd name="connsiteY22" fmla="*/ 440822 h 1723915"/>
                <a:gd name="connsiteX23" fmla="*/ 796550 w 1657684"/>
                <a:gd name="connsiteY23" fmla="*/ 364106 h 1723915"/>
                <a:gd name="connsiteX24" fmla="*/ 844308 w 1657684"/>
                <a:gd name="connsiteY24" fmla="*/ 333038 h 1723915"/>
                <a:gd name="connsiteX25" fmla="*/ 854428 w 1657684"/>
                <a:gd name="connsiteY25" fmla="*/ 327777 h 1723915"/>
                <a:gd name="connsiteX26" fmla="*/ 864917 w 1657684"/>
                <a:gd name="connsiteY26" fmla="*/ 321194 h 1723915"/>
                <a:gd name="connsiteX27" fmla="*/ 1074614 w 1657684"/>
                <a:gd name="connsiteY27" fmla="*/ 212468 h 1723915"/>
                <a:gd name="connsiteX28" fmla="*/ 1083870 w 1657684"/>
                <a:gd name="connsiteY28" fmla="*/ 208520 h 1723915"/>
                <a:gd name="connsiteX29" fmla="*/ 1089847 w 1657684"/>
                <a:gd name="connsiteY29" fmla="*/ 205413 h 1723915"/>
                <a:gd name="connsiteX30" fmla="*/ 1293234 w 1657684"/>
                <a:gd name="connsiteY30" fmla="*/ 119056 h 1723915"/>
                <a:gd name="connsiteX31" fmla="*/ 1295272 w 1657684"/>
                <a:gd name="connsiteY31" fmla="*/ 118336 h 1723915"/>
                <a:gd name="connsiteX32" fmla="*/ 1301938 w 1657684"/>
                <a:gd name="connsiteY32" fmla="*/ 115492 h 1723915"/>
                <a:gd name="connsiteX33" fmla="*/ 1377745 w 1657684"/>
                <a:gd name="connsiteY33" fmla="*/ 89219 h 1723915"/>
                <a:gd name="connsiteX34" fmla="*/ 1507644 w 1657684"/>
                <a:gd name="connsiteY34" fmla="*/ 43360 h 1723915"/>
                <a:gd name="connsiteX35" fmla="*/ 1522234 w 1657684"/>
                <a:gd name="connsiteY35" fmla="*/ 39143 h 1723915"/>
                <a:gd name="connsiteX36" fmla="*/ 1545405 w 1657684"/>
                <a:gd name="connsiteY36" fmla="*/ 31113 h 1723915"/>
                <a:gd name="connsiteX37" fmla="*/ 1639571 w 1657684"/>
                <a:gd name="connsiteY37" fmla="*/ 5234 h 1723915"/>
                <a:gd name="connsiteX38" fmla="*/ 1657684 w 1657684"/>
                <a:gd name="connsiteY38" fmla="*/ 0 h 1723915"/>
                <a:gd name="connsiteX39" fmla="*/ 1532153 w 1657684"/>
                <a:gd name="connsiteY39" fmla="*/ 460433 h 1723915"/>
                <a:gd name="connsiteX40" fmla="*/ 1421596 w 1657684"/>
                <a:gd name="connsiteY40" fmla="*/ 494993 h 1723915"/>
                <a:gd name="connsiteX41" fmla="*/ 23410 w 1657684"/>
                <a:gd name="connsiteY41" fmla="*/ 1723915 h 1723915"/>
                <a:gd name="connsiteX42" fmla="*/ 23410 w 1657684"/>
                <a:gd name="connsiteY42" fmla="*/ 1723915 h 1723915"/>
                <a:gd name="connsiteX43" fmla="*/ 23409 w 1657684"/>
                <a:gd name="connsiteY43" fmla="*/ 1723913 h 1723915"/>
                <a:gd name="connsiteX44" fmla="*/ 5584 w 1657684"/>
                <a:gd name="connsiteY44" fmla="*/ 1615764 h 1723915"/>
                <a:gd name="connsiteX45" fmla="*/ 399 w 1657684"/>
                <a:gd name="connsiteY45" fmla="*/ 1515682 h 1723915"/>
                <a:gd name="connsiteX46" fmla="*/ 33 w 1657684"/>
                <a:gd name="connsiteY46" fmla="*/ 1512366 h 1723915"/>
                <a:gd name="connsiteX47" fmla="*/ 156 w 1657684"/>
                <a:gd name="connsiteY47" fmla="*/ 1510979 h 1723915"/>
                <a:gd name="connsiteX48" fmla="*/ 0 w 1657684"/>
                <a:gd name="connsiteY48" fmla="*/ 1507985 h 1723915"/>
                <a:gd name="connsiteX49" fmla="*/ 3177 w 1657684"/>
                <a:gd name="connsiteY49" fmla="*/ 1476843 h 1723915"/>
                <a:gd name="connsiteX50" fmla="*/ 15278 w 1657684"/>
                <a:gd name="connsiteY50" fmla="*/ 1340129 h 1723915"/>
                <a:gd name="connsiteX51" fmla="*/ 18259 w 1657684"/>
                <a:gd name="connsiteY51" fmla="*/ 1328986 h 172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7684" h="1723915">
                  <a:moveTo>
                    <a:pt x="19057" y="1321168"/>
                  </a:moveTo>
                  <a:lnTo>
                    <a:pt x="31318" y="1280174"/>
                  </a:lnTo>
                  <a:lnTo>
                    <a:pt x="60025" y="1172866"/>
                  </a:lnTo>
                  <a:lnTo>
                    <a:pt x="70094" y="1150526"/>
                  </a:lnTo>
                  <a:lnTo>
                    <a:pt x="73839" y="1138006"/>
                  </a:lnTo>
                  <a:lnTo>
                    <a:pt x="92285" y="1101291"/>
                  </a:lnTo>
                  <a:lnTo>
                    <a:pt x="132789" y="1011426"/>
                  </a:lnTo>
                  <a:lnTo>
                    <a:pt x="154214" y="978032"/>
                  </a:lnTo>
                  <a:lnTo>
                    <a:pt x="163224" y="960100"/>
                  </a:lnTo>
                  <a:lnTo>
                    <a:pt x="186586" y="927575"/>
                  </a:lnTo>
                  <a:lnTo>
                    <a:pt x="232086" y="856654"/>
                  </a:lnTo>
                  <a:lnTo>
                    <a:pt x="268510" y="813521"/>
                  </a:lnTo>
                  <a:lnTo>
                    <a:pt x="286086" y="789050"/>
                  </a:lnTo>
                  <a:lnTo>
                    <a:pt x="312821" y="761045"/>
                  </a:lnTo>
                  <a:lnTo>
                    <a:pt x="356432" y="709399"/>
                  </a:lnTo>
                  <a:lnTo>
                    <a:pt x="411396" y="657785"/>
                  </a:lnTo>
                  <a:lnTo>
                    <a:pt x="441304" y="626456"/>
                  </a:lnTo>
                  <a:lnTo>
                    <a:pt x="468136" y="604504"/>
                  </a:lnTo>
                  <a:lnTo>
                    <a:pt x="504342" y="570506"/>
                  </a:lnTo>
                  <a:lnTo>
                    <a:pt x="583611" y="510031"/>
                  </a:lnTo>
                  <a:lnTo>
                    <a:pt x="627752" y="473919"/>
                  </a:lnTo>
                  <a:lnTo>
                    <a:pt x="649454" y="459801"/>
                  </a:lnTo>
                  <a:lnTo>
                    <a:pt x="674331" y="440822"/>
                  </a:lnTo>
                  <a:lnTo>
                    <a:pt x="796550" y="364106"/>
                  </a:lnTo>
                  <a:lnTo>
                    <a:pt x="844308" y="333038"/>
                  </a:lnTo>
                  <a:lnTo>
                    <a:pt x="854428" y="327777"/>
                  </a:lnTo>
                  <a:lnTo>
                    <a:pt x="864917" y="321194"/>
                  </a:lnTo>
                  <a:cubicBezTo>
                    <a:pt x="931713" y="283088"/>
                    <a:pt x="1001695" y="246799"/>
                    <a:pt x="1074614" y="212468"/>
                  </a:cubicBezTo>
                  <a:lnTo>
                    <a:pt x="1083870" y="208520"/>
                  </a:lnTo>
                  <a:lnTo>
                    <a:pt x="1089847" y="205413"/>
                  </a:lnTo>
                  <a:cubicBezTo>
                    <a:pt x="1155661" y="174879"/>
                    <a:pt x="1223529" y="146079"/>
                    <a:pt x="1293234" y="119056"/>
                  </a:cubicBezTo>
                  <a:lnTo>
                    <a:pt x="1295272" y="118336"/>
                  </a:lnTo>
                  <a:lnTo>
                    <a:pt x="1301938" y="115492"/>
                  </a:lnTo>
                  <a:lnTo>
                    <a:pt x="1377745" y="89219"/>
                  </a:lnTo>
                  <a:lnTo>
                    <a:pt x="1507644" y="43360"/>
                  </a:lnTo>
                  <a:lnTo>
                    <a:pt x="1522234" y="39143"/>
                  </a:lnTo>
                  <a:lnTo>
                    <a:pt x="1545405" y="31113"/>
                  </a:lnTo>
                  <a:lnTo>
                    <a:pt x="1639571" y="5234"/>
                  </a:lnTo>
                  <a:lnTo>
                    <a:pt x="1657684" y="0"/>
                  </a:lnTo>
                  <a:lnTo>
                    <a:pt x="1532153" y="460433"/>
                  </a:lnTo>
                  <a:lnTo>
                    <a:pt x="1421596" y="494993"/>
                  </a:lnTo>
                  <a:cubicBezTo>
                    <a:pt x="674275" y="753897"/>
                    <a:pt x="140157" y="1197758"/>
                    <a:pt x="23410" y="1723915"/>
                  </a:cubicBezTo>
                  <a:lnTo>
                    <a:pt x="23410" y="1723915"/>
                  </a:lnTo>
                  <a:lnTo>
                    <a:pt x="23409" y="1723913"/>
                  </a:lnTo>
                  <a:lnTo>
                    <a:pt x="5584" y="1615764"/>
                  </a:lnTo>
                  <a:lnTo>
                    <a:pt x="399" y="1515682"/>
                  </a:lnTo>
                  <a:lnTo>
                    <a:pt x="33" y="1512366"/>
                  </a:lnTo>
                  <a:lnTo>
                    <a:pt x="156" y="1510979"/>
                  </a:lnTo>
                  <a:lnTo>
                    <a:pt x="0" y="1507985"/>
                  </a:lnTo>
                  <a:lnTo>
                    <a:pt x="3177" y="1476843"/>
                  </a:lnTo>
                  <a:lnTo>
                    <a:pt x="15278" y="1340129"/>
                  </a:lnTo>
                  <a:lnTo>
                    <a:pt x="18259" y="13289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11" name="任意多边形: 形状 4"/>
            <p:cNvSpPr/>
            <p:nvPr/>
          </p:nvSpPr>
          <p:spPr>
            <a:xfrm rot="5046581">
              <a:off x="-674608" y="5526611"/>
              <a:ext cx="1246869" cy="1585173"/>
            </a:xfrm>
            <a:custGeom>
              <a:avLst/>
              <a:gdLst>
                <a:gd name="connsiteX0" fmla="*/ 15278 w 1246869"/>
                <a:gd name="connsiteY0" fmla="*/ 1201386 h 1585173"/>
                <a:gd name="connsiteX1" fmla="*/ 18259 w 1246869"/>
                <a:gd name="connsiteY1" fmla="*/ 1190244 h 1585173"/>
                <a:gd name="connsiteX2" fmla="*/ 19057 w 1246869"/>
                <a:gd name="connsiteY2" fmla="*/ 1182426 h 1585173"/>
                <a:gd name="connsiteX3" fmla="*/ 31318 w 1246869"/>
                <a:gd name="connsiteY3" fmla="*/ 1141432 h 1585173"/>
                <a:gd name="connsiteX4" fmla="*/ 60025 w 1246869"/>
                <a:gd name="connsiteY4" fmla="*/ 1034124 h 1585173"/>
                <a:gd name="connsiteX5" fmla="*/ 70094 w 1246869"/>
                <a:gd name="connsiteY5" fmla="*/ 1011784 h 1585173"/>
                <a:gd name="connsiteX6" fmla="*/ 73839 w 1246869"/>
                <a:gd name="connsiteY6" fmla="*/ 999264 h 1585173"/>
                <a:gd name="connsiteX7" fmla="*/ 92285 w 1246869"/>
                <a:gd name="connsiteY7" fmla="*/ 962549 h 1585173"/>
                <a:gd name="connsiteX8" fmla="*/ 132789 w 1246869"/>
                <a:gd name="connsiteY8" fmla="*/ 872684 h 1585173"/>
                <a:gd name="connsiteX9" fmla="*/ 154214 w 1246869"/>
                <a:gd name="connsiteY9" fmla="*/ 839290 h 1585173"/>
                <a:gd name="connsiteX10" fmla="*/ 163224 w 1246869"/>
                <a:gd name="connsiteY10" fmla="*/ 821358 h 1585173"/>
                <a:gd name="connsiteX11" fmla="*/ 186586 w 1246869"/>
                <a:gd name="connsiteY11" fmla="*/ 788832 h 1585173"/>
                <a:gd name="connsiteX12" fmla="*/ 232086 w 1246869"/>
                <a:gd name="connsiteY12" fmla="*/ 717913 h 1585173"/>
                <a:gd name="connsiteX13" fmla="*/ 268509 w 1246869"/>
                <a:gd name="connsiteY13" fmla="*/ 674779 h 1585173"/>
                <a:gd name="connsiteX14" fmla="*/ 286086 w 1246869"/>
                <a:gd name="connsiteY14" fmla="*/ 650308 h 1585173"/>
                <a:gd name="connsiteX15" fmla="*/ 312821 w 1246869"/>
                <a:gd name="connsiteY15" fmla="*/ 622303 h 1585173"/>
                <a:gd name="connsiteX16" fmla="*/ 356432 w 1246869"/>
                <a:gd name="connsiteY16" fmla="*/ 570657 h 1585173"/>
                <a:gd name="connsiteX17" fmla="*/ 411396 w 1246869"/>
                <a:gd name="connsiteY17" fmla="*/ 519043 h 1585173"/>
                <a:gd name="connsiteX18" fmla="*/ 441304 w 1246869"/>
                <a:gd name="connsiteY18" fmla="*/ 487714 h 1585173"/>
                <a:gd name="connsiteX19" fmla="*/ 468136 w 1246869"/>
                <a:gd name="connsiteY19" fmla="*/ 465762 h 1585173"/>
                <a:gd name="connsiteX20" fmla="*/ 504342 w 1246869"/>
                <a:gd name="connsiteY20" fmla="*/ 431764 h 1585173"/>
                <a:gd name="connsiteX21" fmla="*/ 583611 w 1246869"/>
                <a:gd name="connsiteY21" fmla="*/ 371289 h 1585173"/>
                <a:gd name="connsiteX22" fmla="*/ 627752 w 1246869"/>
                <a:gd name="connsiteY22" fmla="*/ 335177 h 1585173"/>
                <a:gd name="connsiteX23" fmla="*/ 649453 w 1246869"/>
                <a:gd name="connsiteY23" fmla="*/ 321059 h 1585173"/>
                <a:gd name="connsiteX24" fmla="*/ 674331 w 1246869"/>
                <a:gd name="connsiteY24" fmla="*/ 302080 h 1585173"/>
                <a:gd name="connsiteX25" fmla="*/ 796551 w 1246869"/>
                <a:gd name="connsiteY25" fmla="*/ 225364 h 1585173"/>
                <a:gd name="connsiteX26" fmla="*/ 844308 w 1246869"/>
                <a:gd name="connsiteY26" fmla="*/ 194296 h 1585173"/>
                <a:gd name="connsiteX27" fmla="*/ 854428 w 1246869"/>
                <a:gd name="connsiteY27" fmla="*/ 189035 h 1585173"/>
                <a:gd name="connsiteX28" fmla="*/ 864917 w 1246869"/>
                <a:gd name="connsiteY28" fmla="*/ 182452 h 1585173"/>
                <a:gd name="connsiteX29" fmla="*/ 1074614 w 1246869"/>
                <a:gd name="connsiteY29" fmla="*/ 73726 h 1585173"/>
                <a:gd name="connsiteX30" fmla="*/ 1083870 w 1246869"/>
                <a:gd name="connsiteY30" fmla="*/ 69778 h 1585173"/>
                <a:gd name="connsiteX31" fmla="*/ 1089847 w 1246869"/>
                <a:gd name="connsiteY31" fmla="*/ 66671 h 1585173"/>
                <a:gd name="connsiteX32" fmla="*/ 1246869 w 1246869"/>
                <a:gd name="connsiteY32" fmla="*/ 0 h 1585173"/>
                <a:gd name="connsiteX33" fmla="*/ 1201417 w 1246869"/>
                <a:gd name="connsiteY33" fmla="*/ 440556 h 1585173"/>
                <a:gd name="connsiteX34" fmla="*/ 1000421 w 1246869"/>
                <a:gd name="connsiteY34" fmla="*/ 532967 h 1585173"/>
                <a:gd name="connsiteX35" fmla="*/ 23409 w 1246869"/>
                <a:gd name="connsiteY35" fmla="*/ 1585173 h 1585173"/>
                <a:gd name="connsiteX36" fmla="*/ 23409 w 1246869"/>
                <a:gd name="connsiteY36" fmla="*/ 1585171 h 1585173"/>
                <a:gd name="connsiteX37" fmla="*/ 5584 w 1246869"/>
                <a:gd name="connsiteY37" fmla="*/ 1477022 h 1585173"/>
                <a:gd name="connsiteX38" fmla="*/ 399 w 1246869"/>
                <a:gd name="connsiteY38" fmla="*/ 1376940 h 1585173"/>
                <a:gd name="connsiteX39" fmla="*/ 33 w 1246869"/>
                <a:gd name="connsiteY39" fmla="*/ 1373624 h 1585173"/>
                <a:gd name="connsiteX40" fmla="*/ 156 w 1246869"/>
                <a:gd name="connsiteY40" fmla="*/ 1372237 h 1585173"/>
                <a:gd name="connsiteX41" fmla="*/ 0 w 1246869"/>
                <a:gd name="connsiteY41" fmla="*/ 1369243 h 1585173"/>
                <a:gd name="connsiteX42" fmla="*/ 3177 w 1246869"/>
                <a:gd name="connsiteY42" fmla="*/ 1338102 h 158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46869" h="1585173">
                  <a:moveTo>
                    <a:pt x="15278" y="1201386"/>
                  </a:moveTo>
                  <a:lnTo>
                    <a:pt x="18259" y="1190244"/>
                  </a:lnTo>
                  <a:lnTo>
                    <a:pt x="19057" y="1182426"/>
                  </a:lnTo>
                  <a:lnTo>
                    <a:pt x="31318" y="1141432"/>
                  </a:lnTo>
                  <a:lnTo>
                    <a:pt x="60025" y="1034124"/>
                  </a:lnTo>
                  <a:lnTo>
                    <a:pt x="70094" y="1011784"/>
                  </a:lnTo>
                  <a:lnTo>
                    <a:pt x="73839" y="999264"/>
                  </a:lnTo>
                  <a:lnTo>
                    <a:pt x="92285" y="962549"/>
                  </a:lnTo>
                  <a:lnTo>
                    <a:pt x="132789" y="872684"/>
                  </a:lnTo>
                  <a:lnTo>
                    <a:pt x="154214" y="839290"/>
                  </a:lnTo>
                  <a:lnTo>
                    <a:pt x="163224" y="821358"/>
                  </a:lnTo>
                  <a:lnTo>
                    <a:pt x="186586" y="788832"/>
                  </a:lnTo>
                  <a:lnTo>
                    <a:pt x="232086" y="717913"/>
                  </a:lnTo>
                  <a:lnTo>
                    <a:pt x="268509" y="674779"/>
                  </a:lnTo>
                  <a:lnTo>
                    <a:pt x="286086" y="650308"/>
                  </a:lnTo>
                  <a:lnTo>
                    <a:pt x="312821" y="622303"/>
                  </a:lnTo>
                  <a:lnTo>
                    <a:pt x="356432" y="570657"/>
                  </a:lnTo>
                  <a:lnTo>
                    <a:pt x="411396" y="519043"/>
                  </a:lnTo>
                  <a:lnTo>
                    <a:pt x="441304" y="487714"/>
                  </a:lnTo>
                  <a:lnTo>
                    <a:pt x="468136" y="465762"/>
                  </a:lnTo>
                  <a:lnTo>
                    <a:pt x="504342" y="431764"/>
                  </a:lnTo>
                  <a:lnTo>
                    <a:pt x="583611" y="371289"/>
                  </a:lnTo>
                  <a:lnTo>
                    <a:pt x="627752" y="335177"/>
                  </a:lnTo>
                  <a:lnTo>
                    <a:pt x="649453" y="321059"/>
                  </a:lnTo>
                  <a:lnTo>
                    <a:pt x="674331" y="302080"/>
                  </a:lnTo>
                  <a:lnTo>
                    <a:pt x="796551" y="225364"/>
                  </a:lnTo>
                  <a:lnTo>
                    <a:pt x="844308" y="194296"/>
                  </a:lnTo>
                  <a:lnTo>
                    <a:pt x="854428" y="189035"/>
                  </a:lnTo>
                  <a:lnTo>
                    <a:pt x="864917" y="182452"/>
                  </a:lnTo>
                  <a:cubicBezTo>
                    <a:pt x="931713" y="144346"/>
                    <a:pt x="1001695" y="108057"/>
                    <a:pt x="1074614" y="73726"/>
                  </a:cubicBezTo>
                  <a:lnTo>
                    <a:pt x="1083870" y="69778"/>
                  </a:lnTo>
                  <a:lnTo>
                    <a:pt x="1089847" y="66671"/>
                  </a:lnTo>
                  <a:lnTo>
                    <a:pt x="1246869" y="0"/>
                  </a:lnTo>
                  <a:lnTo>
                    <a:pt x="1201417" y="440556"/>
                  </a:lnTo>
                  <a:lnTo>
                    <a:pt x="1000421" y="532967"/>
                  </a:lnTo>
                  <a:cubicBezTo>
                    <a:pt x="477323" y="795991"/>
                    <a:pt x="116808" y="1164247"/>
                    <a:pt x="23409" y="1585173"/>
                  </a:cubicBezTo>
                  <a:lnTo>
                    <a:pt x="23409" y="1585171"/>
                  </a:lnTo>
                  <a:lnTo>
                    <a:pt x="5584" y="1477022"/>
                  </a:lnTo>
                  <a:lnTo>
                    <a:pt x="399" y="1376940"/>
                  </a:lnTo>
                  <a:lnTo>
                    <a:pt x="33" y="1373624"/>
                  </a:lnTo>
                  <a:lnTo>
                    <a:pt x="156" y="1372237"/>
                  </a:lnTo>
                  <a:lnTo>
                    <a:pt x="0" y="1369243"/>
                  </a:lnTo>
                  <a:lnTo>
                    <a:pt x="3177" y="13381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12" name="任意多边形: 形状 5"/>
            <p:cNvSpPr/>
            <p:nvPr/>
          </p:nvSpPr>
          <p:spPr>
            <a:xfrm rot="4390671">
              <a:off x="248827" y="5312754"/>
              <a:ext cx="1903595" cy="1784916"/>
            </a:xfrm>
            <a:custGeom>
              <a:avLst/>
              <a:gdLst>
                <a:gd name="connsiteX0" fmla="*/ 60024 w 1903595"/>
                <a:gd name="connsiteY0" fmla="*/ 1233867 h 1784916"/>
                <a:gd name="connsiteX1" fmla="*/ 70094 w 1903595"/>
                <a:gd name="connsiteY1" fmla="*/ 1211527 h 1784916"/>
                <a:gd name="connsiteX2" fmla="*/ 73838 w 1903595"/>
                <a:gd name="connsiteY2" fmla="*/ 1199007 h 1784916"/>
                <a:gd name="connsiteX3" fmla="*/ 92284 w 1903595"/>
                <a:gd name="connsiteY3" fmla="*/ 1162292 h 1784916"/>
                <a:gd name="connsiteX4" fmla="*/ 132788 w 1903595"/>
                <a:gd name="connsiteY4" fmla="*/ 1072427 h 1784916"/>
                <a:gd name="connsiteX5" fmla="*/ 154213 w 1903595"/>
                <a:gd name="connsiteY5" fmla="*/ 1039033 h 1784916"/>
                <a:gd name="connsiteX6" fmla="*/ 163222 w 1903595"/>
                <a:gd name="connsiteY6" fmla="*/ 1021101 h 1784916"/>
                <a:gd name="connsiteX7" fmla="*/ 186585 w 1903595"/>
                <a:gd name="connsiteY7" fmla="*/ 988575 h 1784916"/>
                <a:gd name="connsiteX8" fmla="*/ 232085 w 1903595"/>
                <a:gd name="connsiteY8" fmla="*/ 917656 h 1784916"/>
                <a:gd name="connsiteX9" fmla="*/ 268508 w 1903595"/>
                <a:gd name="connsiteY9" fmla="*/ 874522 h 1784916"/>
                <a:gd name="connsiteX10" fmla="*/ 286086 w 1903595"/>
                <a:gd name="connsiteY10" fmla="*/ 850051 h 1784916"/>
                <a:gd name="connsiteX11" fmla="*/ 312820 w 1903595"/>
                <a:gd name="connsiteY11" fmla="*/ 822046 h 1784916"/>
                <a:gd name="connsiteX12" fmla="*/ 356431 w 1903595"/>
                <a:gd name="connsiteY12" fmla="*/ 770400 h 1784916"/>
                <a:gd name="connsiteX13" fmla="*/ 411395 w 1903595"/>
                <a:gd name="connsiteY13" fmla="*/ 718786 h 1784916"/>
                <a:gd name="connsiteX14" fmla="*/ 441303 w 1903595"/>
                <a:gd name="connsiteY14" fmla="*/ 687457 h 1784916"/>
                <a:gd name="connsiteX15" fmla="*/ 468135 w 1903595"/>
                <a:gd name="connsiteY15" fmla="*/ 665506 h 1784916"/>
                <a:gd name="connsiteX16" fmla="*/ 504341 w 1903595"/>
                <a:gd name="connsiteY16" fmla="*/ 631507 h 1784916"/>
                <a:gd name="connsiteX17" fmla="*/ 583610 w 1903595"/>
                <a:gd name="connsiteY17" fmla="*/ 571033 h 1784916"/>
                <a:gd name="connsiteX18" fmla="*/ 627751 w 1903595"/>
                <a:gd name="connsiteY18" fmla="*/ 534920 h 1784916"/>
                <a:gd name="connsiteX19" fmla="*/ 649453 w 1903595"/>
                <a:gd name="connsiteY19" fmla="*/ 520802 h 1784916"/>
                <a:gd name="connsiteX20" fmla="*/ 674330 w 1903595"/>
                <a:gd name="connsiteY20" fmla="*/ 501823 h 1784916"/>
                <a:gd name="connsiteX21" fmla="*/ 796550 w 1903595"/>
                <a:gd name="connsiteY21" fmla="*/ 425107 h 1784916"/>
                <a:gd name="connsiteX22" fmla="*/ 844307 w 1903595"/>
                <a:gd name="connsiteY22" fmla="*/ 394038 h 1784916"/>
                <a:gd name="connsiteX23" fmla="*/ 854427 w 1903595"/>
                <a:gd name="connsiteY23" fmla="*/ 388778 h 1784916"/>
                <a:gd name="connsiteX24" fmla="*/ 864916 w 1903595"/>
                <a:gd name="connsiteY24" fmla="*/ 382195 h 1784916"/>
                <a:gd name="connsiteX25" fmla="*/ 1074613 w 1903595"/>
                <a:gd name="connsiteY25" fmla="*/ 273469 h 1784916"/>
                <a:gd name="connsiteX26" fmla="*/ 1083869 w 1903595"/>
                <a:gd name="connsiteY26" fmla="*/ 269521 h 1784916"/>
                <a:gd name="connsiteX27" fmla="*/ 1089846 w 1903595"/>
                <a:gd name="connsiteY27" fmla="*/ 266414 h 1784916"/>
                <a:gd name="connsiteX28" fmla="*/ 1293233 w 1903595"/>
                <a:gd name="connsiteY28" fmla="*/ 180057 h 1784916"/>
                <a:gd name="connsiteX29" fmla="*/ 1295270 w 1903595"/>
                <a:gd name="connsiteY29" fmla="*/ 179337 h 1784916"/>
                <a:gd name="connsiteX30" fmla="*/ 1301937 w 1903595"/>
                <a:gd name="connsiteY30" fmla="*/ 176493 h 1784916"/>
                <a:gd name="connsiteX31" fmla="*/ 1377744 w 1903595"/>
                <a:gd name="connsiteY31" fmla="*/ 150220 h 1784916"/>
                <a:gd name="connsiteX32" fmla="*/ 1507643 w 1903595"/>
                <a:gd name="connsiteY32" fmla="*/ 104361 h 1784916"/>
                <a:gd name="connsiteX33" fmla="*/ 1522233 w 1903595"/>
                <a:gd name="connsiteY33" fmla="*/ 100144 h 1784916"/>
                <a:gd name="connsiteX34" fmla="*/ 1545404 w 1903595"/>
                <a:gd name="connsiteY34" fmla="*/ 92114 h 1784916"/>
                <a:gd name="connsiteX35" fmla="*/ 1639570 w 1903595"/>
                <a:gd name="connsiteY35" fmla="*/ 66235 h 1784916"/>
                <a:gd name="connsiteX36" fmla="*/ 1731778 w 1903595"/>
                <a:gd name="connsiteY36" fmla="*/ 39589 h 1784916"/>
                <a:gd name="connsiteX37" fmla="*/ 1761204 w 1903595"/>
                <a:gd name="connsiteY37" fmla="*/ 32809 h 1784916"/>
                <a:gd name="connsiteX38" fmla="*/ 1803530 w 1903595"/>
                <a:gd name="connsiteY38" fmla="*/ 21177 h 1784916"/>
                <a:gd name="connsiteX39" fmla="*/ 1890499 w 1903595"/>
                <a:gd name="connsiteY39" fmla="*/ 3018 h 1784916"/>
                <a:gd name="connsiteX40" fmla="*/ 1903595 w 1903595"/>
                <a:gd name="connsiteY40" fmla="*/ 0 h 1784916"/>
                <a:gd name="connsiteX41" fmla="*/ 1765852 w 1903595"/>
                <a:gd name="connsiteY41" fmla="*/ 455593 h 1784916"/>
                <a:gd name="connsiteX42" fmla="*/ 1651983 w 1903595"/>
                <a:gd name="connsiteY42" fmla="*/ 483974 h 1784916"/>
                <a:gd name="connsiteX43" fmla="*/ 23408 w 1903595"/>
                <a:gd name="connsiteY43" fmla="*/ 1784916 h 1784916"/>
                <a:gd name="connsiteX44" fmla="*/ 23408 w 1903595"/>
                <a:gd name="connsiteY44" fmla="*/ 1784914 h 1784916"/>
                <a:gd name="connsiteX45" fmla="*/ 5583 w 1903595"/>
                <a:gd name="connsiteY45" fmla="*/ 1676765 h 1784916"/>
                <a:gd name="connsiteX46" fmla="*/ 398 w 1903595"/>
                <a:gd name="connsiteY46" fmla="*/ 1576683 h 1784916"/>
                <a:gd name="connsiteX47" fmla="*/ 32 w 1903595"/>
                <a:gd name="connsiteY47" fmla="*/ 1573367 h 1784916"/>
                <a:gd name="connsiteX48" fmla="*/ 155 w 1903595"/>
                <a:gd name="connsiteY48" fmla="*/ 1571980 h 1784916"/>
                <a:gd name="connsiteX49" fmla="*/ 0 w 1903595"/>
                <a:gd name="connsiteY49" fmla="*/ 1568986 h 1784916"/>
                <a:gd name="connsiteX50" fmla="*/ 3176 w 1903595"/>
                <a:gd name="connsiteY50" fmla="*/ 1537845 h 1784916"/>
                <a:gd name="connsiteX51" fmla="*/ 15277 w 1903595"/>
                <a:gd name="connsiteY51" fmla="*/ 1401130 h 1784916"/>
                <a:gd name="connsiteX52" fmla="*/ 18258 w 1903595"/>
                <a:gd name="connsiteY52" fmla="*/ 1389987 h 1784916"/>
                <a:gd name="connsiteX53" fmla="*/ 19056 w 1903595"/>
                <a:gd name="connsiteY53" fmla="*/ 1382169 h 1784916"/>
                <a:gd name="connsiteX54" fmla="*/ 31317 w 1903595"/>
                <a:gd name="connsiteY54" fmla="*/ 1341175 h 17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3595" h="1784916">
                  <a:moveTo>
                    <a:pt x="60024" y="1233867"/>
                  </a:moveTo>
                  <a:lnTo>
                    <a:pt x="70094" y="1211527"/>
                  </a:lnTo>
                  <a:lnTo>
                    <a:pt x="73838" y="1199007"/>
                  </a:lnTo>
                  <a:lnTo>
                    <a:pt x="92284" y="1162292"/>
                  </a:lnTo>
                  <a:lnTo>
                    <a:pt x="132788" y="1072427"/>
                  </a:lnTo>
                  <a:lnTo>
                    <a:pt x="154213" y="1039033"/>
                  </a:lnTo>
                  <a:lnTo>
                    <a:pt x="163222" y="1021101"/>
                  </a:lnTo>
                  <a:lnTo>
                    <a:pt x="186585" y="988575"/>
                  </a:lnTo>
                  <a:lnTo>
                    <a:pt x="232085" y="917656"/>
                  </a:lnTo>
                  <a:lnTo>
                    <a:pt x="268508" y="874522"/>
                  </a:lnTo>
                  <a:lnTo>
                    <a:pt x="286086" y="850051"/>
                  </a:lnTo>
                  <a:lnTo>
                    <a:pt x="312820" y="822046"/>
                  </a:lnTo>
                  <a:lnTo>
                    <a:pt x="356431" y="770400"/>
                  </a:lnTo>
                  <a:lnTo>
                    <a:pt x="411395" y="718786"/>
                  </a:lnTo>
                  <a:lnTo>
                    <a:pt x="441303" y="687457"/>
                  </a:lnTo>
                  <a:lnTo>
                    <a:pt x="468135" y="665506"/>
                  </a:lnTo>
                  <a:lnTo>
                    <a:pt x="504341" y="631507"/>
                  </a:lnTo>
                  <a:lnTo>
                    <a:pt x="583610" y="571033"/>
                  </a:lnTo>
                  <a:lnTo>
                    <a:pt x="627751" y="534920"/>
                  </a:lnTo>
                  <a:lnTo>
                    <a:pt x="649453" y="520802"/>
                  </a:lnTo>
                  <a:lnTo>
                    <a:pt x="674330" y="501823"/>
                  </a:lnTo>
                  <a:lnTo>
                    <a:pt x="796550" y="425107"/>
                  </a:lnTo>
                  <a:lnTo>
                    <a:pt x="844307" y="394038"/>
                  </a:lnTo>
                  <a:lnTo>
                    <a:pt x="854427" y="388778"/>
                  </a:lnTo>
                  <a:lnTo>
                    <a:pt x="864916" y="382195"/>
                  </a:lnTo>
                  <a:cubicBezTo>
                    <a:pt x="931712" y="344089"/>
                    <a:pt x="1001694" y="307800"/>
                    <a:pt x="1074613" y="273469"/>
                  </a:cubicBezTo>
                  <a:lnTo>
                    <a:pt x="1083869" y="269521"/>
                  </a:lnTo>
                  <a:lnTo>
                    <a:pt x="1089846" y="266414"/>
                  </a:lnTo>
                  <a:cubicBezTo>
                    <a:pt x="1155660" y="235880"/>
                    <a:pt x="1223528" y="207080"/>
                    <a:pt x="1293233" y="180057"/>
                  </a:cubicBezTo>
                  <a:lnTo>
                    <a:pt x="1295270" y="179337"/>
                  </a:lnTo>
                  <a:lnTo>
                    <a:pt x="1301937" y="176493"/>
                  </a:lnTo>
                  <a:lnTo>
                    <a:pt x="1377744" y="150220"/>
                  </a:lnTo>
                  <a:lnTo>
                    <a:pt x="1507643" y="104361"/>
                  </a:lnTo>
                  <a:lnTo>
                    <a:pt x="1522233" y="100144"/>
                  </a:lnTo>
                  <a:lnTo>
                    <a:pt x="1545404" y="92114"/>
                  </a:lnTo>
                  <a:lnTo>
                    <a:pt x="1639570" y="66235"/>
                  </a:lnTo>
                  <a:lnTo>
                    <a:pt x="1731778" y="39589"/>
                  </a:lnTo>
                  <a:lnTo>
                    <a:pt x="1761204" y="32809"/>
                  </a:lnTo>
                  <a:lnTo>
                    <a:pt x="1803530" y="21177"/>
                  </a:lnTo>
                  <a:lnTo>
                    <a:pt x="1890499" y="3018"/>
                  </a:lnTo>
                  <a:lnTo>
                    <a:pt x="1903595" y="0"/>
                  </a:lnTo>
                  <a:lnTo>
                    <a:pt x="1765852" y="455593"/>
                  </a:lnTo>
                  <a:lnTo>
                    <a:pt x="1651983" y="483974"/>
                  </a:lnTo>
                  <a:cubicBezTo>
                    <a:pt x="785271" y="726949"/>
                    <a:pt x="151831" y="1206143"/>
                    <a:pt x="23408" y="1784916"/>
                  </a:cubicBezTo>
                  <a:lnTo>
                    <a:pt x="23408" y="1784914"/>
                  </a:lnTo>
                  <a:lnTo>
                    <a:pt x="5583" y="1676765"/>
                  </a:lnTo>
                  <a:lnTo>
                    <a:pt x="398" y="1576683"/>
                  </a:lnTo>
                  <a:lnTo>
                    <a:pt x="32" y="1573367"/>
                  </a:lnTo>
                  <a:lnTo>
                    <a:pt x="155" y="1571980"/>
                  </a:lnTo>
                  <a:lnTo>
                    <a:pt x="0" y="1568986"/>
                  </a:lnTo>
                  <a:lnTo>
                    <a:pt x="3176" y="1537845"/>
                  </a:lnTo>
                  <a:lnTo>
                    <a:pt x="15277" y="1401130"/>
                  </a:lnTo>
                  <a:lnTo>
                    <a:pt x="18258" y="1389987"/>
                  </a:lnTo>
                  <a:lnTo>
                    <a:pt x="19056" y="1382169"/>
                  </a:lnTo>
                  <a:lnTo>
                    <a:pt x="31317" y="13411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grpSp>
        <p:nvGrpSpPr>
          <p:cNvPr id="19" name="组合 18"/>
          <p:cNvGrpSpPr/>
          <p:nvPr userDrawn="1"/>
        </p:nvGrpSpPr>
        <p:grpSpPr>
          <a:xfrm flipH="1">
            <a:off x="-50800" y="-24800"/>
            <a:ext cx="2459935" cy="2783227"/>
            <a:chOff x="6367970" y="-194970"/>
            <a:chExt cx="6419113" cy="7122533"/>
          </a:xfrm>
        </p:grpSpPr>
        <p:sp>
          <p:nvSpPr>
            <p:cNvPr id="20" name="任意多边形: 形状 31"/>
            <p:cNvSpPr/>
            <p:nvPr/>
          </p:nvSpPr>
          <p:spPr>
            <a:xfrm rot="17896754">
              <a:off x="6122056" y="279633"/>
              <a:ext cx="3393483" cy="2901656"/>
            </a:xfrm>
            <a:custGeom>
              <a:avLst/>
              <a:gdLst>
                <a:gd name="connsiteX0" fmla="*/ 3027435 w 3393483"/>
                <a:gd name="connsiteY0" fmla="*/ 0 h 3154587"/>
                <a:gd name="connsiteX1" fmla="*/ 3393483 w 3393483"/>
                <a:gd name="connsiteY1" fmla="*/ 680416 h 3154587"/>
                <a:gd name="connsiteX2" fmla="*/ 3025243 w 3393483"/>
                <a:gd name="connsiteY2" fmla="*/ 772199 h 3154587"/>
                <a:gd name="connsiteX3" fmla="*/ 42869 w 3393483"/>
                <a:gd name="connsiteY3" fmla="*/ 3154587 h 3154587"/>
                <a:gd name="connsiteX4" fmla="*/ 42868 w 3393483"/>
                <a:gd name="connsiteY4" fmla="*/ 3154584 h 3154587"/>
                <a:gd name="connsiteX5" fmla="*/ 10225 w 3393483"/>
                <a:gd name="connsiteY5" fmla="*/ 2956532 h 3154587"/>
                <a:gd name="connsiteX6" fmla="*/ 731 w 3393483"/>
                <a:gd name="connsiteY6" fmla="*/ 2773254 h 3154587"/>
                <a:gd name="connsiteX7" fmla="*/ 59 w 3393483"/>
                <a:gd name="connsiteY7" fmla="*/ 2767182 h 3154587"/>
                <a:gd name="connsiteX8" fmla="*/ 224 w 3393483"/>
                <a:gd name="connsiteY8" fmla="*/ 2763475 h 3154587"/>
                <a:gd name="connsiteX9" fmla="*/ 0 w 3393483"/>
                <a:gd name="connsiteY9" fmla="*/ 2759160 h 3154587"/>
                <a:gd name="connsiteX10" fmla="*/ 2477 w 3393483"/>
                <a:gd name="connsiteY10" fmla="*/ 2712641 h 3154587"/>
                <a:gd name="connsiteX11" fmla="*/ 7096 w 3393483"/>
                <a:gd name="connsiteY11" fmla="*/ 2608433 h 3154587"/>
                <a:gd name="connsiteX12" fmla="*/ 8643 w 3393483"/>
                <a:gd name="connsiteY12" fmla="*/ 2596824 h 3154587"/>
                <a:gd name="connsiteX13" fmla="*/ 9142 w 3393483"/>
                <a:gd name="connsiteY13" fmla="*/ 2587448 h 3154587"/>
                <a:gd name="connsiteX14" fmla="*/ 15498 w 3393483"/>
                <a:gd name="connsiteY14" fmla="*/ 2545400 h 3154587"/>
                <a:gd name="connsiteX15" fmla="*/ 27978 w 3393483"/>
                <a:gd name="connsiteY15" fmla="*/ 2451767 h 3154587"/>
                <a:gd name="connsiteX16" fmla="*/ 33178 w 3393483"/>
                <a:gd name="connsiteY16" fmla="*/ 2428424 h 3154587"/>
                <a:gd name="connsiteX17" fmla="*/ 34898 w 3393483"/>
                <a:gd name="connsiteY17" fmla="*/ 2417045 h 3154587"/>
                <a:gd name="connsiteX18" fmla="*/ 42475 w 3393483"/>
                <a:gd name="connsiteY18" fmla="*/ 2386684 h 3154587"/>
                <a:gd name="connsiteX19" fmla="*/ 62367 w 3393483"/>
                <a:gd name="connsiteY19" fmla="*/ 2297379 h 3154587"/>
                <a:gd name="connsiteX20" fmla="*/ 74189 w 3393483"/>
                <a:gd name="connsiteY20" fmla="*/ 2259613 h 3154587"/>
                <a:gd name="connsiteX21" fmla="*/ 77009 w 3393483"/>
                <a:gd name="connsiteY21" fmla="*/ 2248314 h 3154587"/>
                <a:gd name="connsiteX22" fmla="*/ 83931 w 3393483"/>
                <a:gd name="connsiteY22" fmla="*/ 2228494 h 3154587"/>
                <a:gd name="connsiteX23" fmla="*/ 109922 w 3393483"/>
                <a:gd name="connsiteY23" fmla="*/ 2145463 h 3154587"/>
                <a:gd name="connsiteX24" fmla="*/ 131874 w 3393483"/>
                <a:gd name="connsiteY24" fmla="*/ 2091203 h 3154587"/>
                <a:gd name="connsiteX25" fmla="*/ 135219 w 3393483"/>
                <a:gd name="connsiteY25" fmla="*/ 2081624 h 3154587"/>
                <a:gd name="connsiteX26" fmla="*/ 140394 w 3393483"/>
                <a:gd name="connsiteY26" fmla="*/ 2070143 h 3154587"/>
                <a:gd name="connsiteX27" fmla="*/ 170304 w 3393483"/>
                <a:gd name="connsiteY27" fmla="*/ 1996212 h 3154587"/>
                <a:gd name="connsiteX28" fmla="*/ 206457 w 3393483"/>
                <a:gd name="connsiteY28" fmla="*/ 1923584 h 3154587"/>
                <a:gd name="connsiteX29" fmla="*/ 209271 w 3393483"/>
                <a:gd name="connsiteY29" fmla="*/ 1917340 h 3154587"/>
                <a:gd name="connsiteX30" fmla="*/ 212119 w 3393483"/>
                <a:gd name="connsiteY30" fmla="*/ 1912209 h 3154587"/>
                <a:gd name="connsiteX31" fmla="*/ 243174 w 3393483"/>
                <a:gd name="connsiteY31" fmla="*/ 1849821 h 3154587"/>
                <a:gd name="connsiteX32" fmla="*/ 298689 w 3393483"/>
                <a:gd name="connsiteY32" fmla="*/ 1756221 h 3154587"/>
                <a:gd name="connsiteX33" fmla="*/ 298907 w 3393483"/>
                <a:gd name="connsiteY33" fmla="*/ 1755828 h 3154587"/>
                <a:gd name="connsiteX34" fmla="*/ 299050 w 3393483"/>
                <a:gd name="connsiteY34" fmla="*/ 1755614 h 3154587"/>
                <a:gd name="connsiteX35" fmla="*/ 328190 w 3393483"/>
                <a:gd name="connsiteY35" fmla="*/ 1706482 h 3154587"/>
                <a:gd name="connsiteX36" fmla="*/ 425014 w 3393483"/>
                <a:gd name="connsiteY36" fmla="*/ 1566391 h 3154587"/>
                <a:gd name="connsiteX37" fmla="*/ 460733 w 3393483"/>
                <a:gd name="connsiteY37" fmla="*/ 1524091 h 3154587"/>
                <a:gd name="connsiteX38" fmla="*/ 523903 w 3393483"/>
                <a:gd name="connsiteY38" fmla="*/ 1442588 h 3154587"/>
                <a:gd name="connsiteX39" fmla="*/ 627722 w 3393483"/>
                <a:gd name="connsiteY39" fmla="*/ 1326336 h 3154587"/>
                <a:gd name="connsiteX40" fmla="*/ 652726 w 3393483"/>
                <a:gd name="connsiteY40" fmla="*/ 1296725 h 3154587"/>
                <a:gd name="connsiteX41" fmla="*/ 670847 w 3393483"/>
                <a:gd name="connsiteY41" fmla="*/ 1279708 h 3154587"/>
                <a:gd name="connsiteX42" fmla="*/ 808150 w 3393483"/>
                <a:gd name="connsiteY42" fmla="*/ 1144834 h 3154587"/>
                <a:gd name="connsiteX43" fmla="*/ 892247 w 3393483"/>
                <a:gd name="connsiteY43" fmla="*/ 1071805 h 3154587"/>
                <a:gd name="connsiteX44" fmla="*/ 923590 w 3393483"/>
                <a:gd name="connsiteY44" fmla="*/ 1042372 h 3154587"/>
                <a:gd name="connsiteX45" fmla="*/ 944580 w 3393483"/>
                <a:gd name="connsiteY45" fmla="*/ 1026359 h 3154587"/>
                <a:gd name="connsiteX46" fmla="*/ 971849 w 3393483"/>
                <a:gd name="connsiteY46" fmla="*/ 1002679 h 3154587"/>
                <a:gd name="connsiteX47" fmla="*/ 1149590 w 3393483"/>
                <a:gd name="connsiteY47" fmla="*/ 865495 h 3154587"/>
                <a:gd name="connsiteX48" fmla="*/ 1209533 w 3393483"/>
                <a:gd name="connsiteY48" fmla="*/ 824229 h 3154587"/>
                <a:gd name="connsiteX49" fmla="*/ 1234889 w 3393483"/>
                <a:gd name="connsiteY49" fmla="*/ 804885 h 3154587"/>
                <a:gd name="connsiteX50" fmla="*/ 1265986 w 3393483"/>
                <a:gd name="connsiteY50" fmla="*/ 785365 h 3154587"/>
                <a:gd name="connsiteX51" fmla="*/ 1341113 w 3393483"/>
                <a:gd name="connsiteY51" fmla="*/ 733647 h 3154587"/>
                <a:gd name="connsiteX52" fmla="*/ 1546163 w 3393483"/>
                <a:gd name="connsiteY52" fmla="*/ 607502 h 3154587"/>
                <a:gd name="connsiteX53" fmla="*/ 1571907 w 3393483"/>
                <a:gd name="connsiteY53" fmla="*/ 593343 h 3154587"/>
                <a:gd name="connsiteX54" fmla="*/ 1583904 w 3393483"/>
                <a:gd name="connsiteY54" fmla="*/ 585813 h 3154587"/>
                <a:gd name="connsiteX55" fmla="*/ 1613480 w 3393483"/>
                <a:gd name="connsiteY55" fmla="*/ 570478 h 3154587"/>
                <a:gd name="connsiteX56" fmla="*/ 1764483 w 3393483"/>
                <a:gd name="connsiteY56" fmla="*/ 487426 h 3154587"/>
                <a:gd name="connsiteX57" fmla="*/ 1939157 w 3393483"/>
                <a:gd name="connsiteY57" fmla="*/ 401618 h 3154587"/>
                <a:gd name="connsiteX58" fmla="*/ 1967918 w 3393483"/>
                <a:gd name="connsiteY58" fmla="*/ 386706 h 3154587"/>
                <a:gd name="connsiteX59" fmla="*/ 1980038 w 3393483"/>
                <a:gd name="connsiteY59" fmla="*/ 381536 h 3154587"/>
                <a:gd name="connsiteX60" fmla="*/ 1995814 w 3393483"/>
                <a:gd name="connsiteY60" fmla="*/ 373785 h 3154587"/>
                <a:gd name="connsiteX61" fmla="*/ 2368272 w 3393483"/>
                <a:gd name="connsiteY61" fmla="*/ 215641 h 3154587"/>
                <a:gd name="connsiteX62" fmla="*/ 2372004 w 3393483"/>
                <a:gd name="connsiteY62" fmla="*/ 214324 h 3154587"/>
                <a:gd name="connsiteX63" fmla="*/ 2384212 w 3393483"/>
                <a:gd name="connsiteY63" fmla="*/ 209116 h 3154587"/>
                <a:gd name="connsiteX64" fmla="*/ 2523036 w 3393483"/>
                <a:gd name="connsiteY64" fmla="*/ 161002 h 3154587"/>
                <a:gd name="connsiteX65" fmla="*/ 2760916 w 3393483"/>
                <a:gd name="connsiteY65" fmla="*/ 77021 h 3154587"/>
                <a:gd name="connsiteX66" fmla="*/ 2787634 w 3393483"/>
                <a:gd name="connsiteY66" fmla="*/ 69299 h 3154587"/>
                <a:gd name="connsiteX67" fmla="*/ 2830068 w 3393483"/>
                <a:gd name="connsiteY67" fmla="*/ 54593 h 3154587"/>
                <a:gd name="connsiteX68" fmla="*/ 3002514 w 3393483"/>
                <a:gd name="connsiteY68" fmla="*/ 7202 h 31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93483" h="3154587">
                  <a:moveTo>
                    <a:pt x="3027435" y="0"/>
                  </a:moveTo>
                  <a:lnTo>
                    <a:pt x="3393483" y="680416"/>
                  </a:lnTo>
                  <a:lnTo>
                    <a:pt x="3025243" y="772199"/>
                  </a:lnTo>
                  <a:cubicBezTo>
                    <a:pt x="1438052" y="1217155"/>
                    <a:pt x="278046" y="2094692"/>
                    <a:pt x="42869" y="3154587"/>
                  </a:cubicBezTo>
                  <a:lnTo>
                    <a:pt x="42868" y="3154584"/>
                  </a:lnTo>
                  <a:lnTo>
                    <a:pt x="10225" y="2956532"/>
                  </a:lnTo>
                  <a:lnTo>
                    <a:pt x="731" y="2773254"/>
                  </a:lnTo>
                  <a:lnTo>
                    <a:pt x="59" y="2767182"/>
                  </a:lnTo>
                  <a:lnTo>
                    <a:pt x="224" y="2763475"/>
                  </a:lnTo>
                  <a:lnTo>
                    <a:pt x="0" y="2759160"/>
                  </a:lnTo>
                  <a:lnTo>
                    <a:pt x="2477" y="2712641"/>
                  </a:lnTo>
                  <a:lnTo>
                    <a:pt x="7096" y="2608433"/>
                  </a:lnTo>
                  <a:lnTo>
                    <a:pt x="8643" y="2596824"/>
                  </a:lnTo>
                  <a:lnTo>
                    <a:pt x="9142" y="2587448"/>
                  </a:lnTo>
                  <a:lnTo>
                    <a:pt x="15498" y="2545400"/>
                  </a:lnTo>
                  <a:lnTo>
                    <a:pt x="27978" y="2451767"/>
                  </a:lnTo>
                  <a:lnTo>
                    <a:pt x="33178" y="2428424"/>
                  </a:lnTo>
                  <a:lnTo>
                    <a:pt x="34898" y="2417045"/>
                  </a:lnTo>
                  <a:lnTo>
                    <a:pt x="42475" y="2386684"/>
                  </a:lnTo>
                  <a:lnTo>
                    <a:pt x="62367" y="2297379"/>
                  </a:lnTo>
                  <a:lnTo>
                    <a:pt x="74189" y="2259613"/>
                  </a:lnTo>
                  <a:lnTo>
                    <a:pt x="77009" y="2248314"/>
                  </a:lnTo>
                  <a:lnTo>
                    <a:pt x="83931" y="2228494"/>
                  </a:lnTo>
                  <a:lnTo>
                    <a:pt x="109922" y="2145463"/>
                  </a:lnTo>
                  <a:lnTo>
                    <a:pt x="131874" y="2091203"/>
                  </a:lnTo>
                  <a:lnTo>
                    <a:pt x="135219" y="2081624"/>
                  </a:lnTo>
                  <a:lnTo>
                    <a:pt x="140394" y="2070143"/>
                  </a:lnTo>
                  <a:lnTo>
                    <a:pt x="170304" y="1996212"/>
                  </a:lnTo>
                  <a:lnTo>
                    <a:pt x="206457" y="1923584"/>
                  </a:lnTo>
                  <a:lnTo>
                    <a:pt x="209271" y="1917340"/>
                  </a:lnTo>
                  <a:lnTo>
                    <a:pt x="212119" y="1912209"/>
                  </a:lnTo>
                  <a:lnTo>
                    <a:pt x="243174" y="1849821"/>
                  </a:lnTo>
                  <a:lnTo>
                    <a:pt x="298689" y="1756221"/>
                  </a:lnTo>
                  <a:lnTo>
                    <a:pt x="298907" y="1755828"/>
                  </a:lnTo>
                  <a:lnTo>
                    <a:pt x="299050" y="1755614"/>
                  </a:lnTo>
                  <a:lnTo>
                    <a:pt x="328190" y="1706482"/>
                  </a:lnTo>
                  <a:cubicBezTo>
                    <a:pt x="358516" y="1659233"/>
                    <a:pt x="390809" y="1612526"/>
                    <a:pt x="425014" y="1566391"/>
                  </a:cubicBezTo>
                  <a:lnTo>
                    <a:pt x="460733" y="1524091"/>
                  </a:lnTo>
                  <a:lnTo>
                    <a:pt x="523903" y="1442588"/>
                  </a:lnTo>
                  <a:lnTo>
                    <a:pt x="627722" y="1326336"/>
                  </a:lnTo>
                  <a:lnTo>
                    <a:pt x="652726" y="1296725"/>
                  </a:lnTo>
                  <a:lnTo>
                    <a:pt x="670847" y="1279708"/>
                  </a:lnTo>
                  <a:lnTo>
                    <a:pt x="808150" y="1144834"/>
                  </a:lnTo>
                  <a:lnTo>
                    <a:pt x="892247" y="1071805"/>
                  </a:lnTo>
                  <a:lnTo>
                    <a:pt x="923590" y="1042372"/>
                  </a:lnTo>
                  <a:lnTo>
                    <a:pt x="944580" y="1026359"/>
                  </a:lnTo>
                  <a:lnTo>
                    <a:pt x="971849" y="1002679"/>
                  </a:lnTo>
                  <a:cubicBezTo>
                    <a:pt x="1028770" y="956102"/>
                    <a:pt x="1088031" y="910354"/>
                    <a:pt x="1149590" y="865495"/>
                  </a:cubicBezTo>
                  <a:lnTo>
                    <a:pt x="1209533" y="824229"/>
                  </a:lnTo>
                  <a:lnTo>
                    <a:pt x="1234889" y="804885"/>
                  </a:lnTo>
                  <a:lnTo>
                    <a:pt x="1265986" y="785365"/>
                  </a:lnTo>
                  <a:lnTo>
                    <a:pt x="1341113" y="733647"/>
                  </a:lnTo>
                  <a:cubicBezTo>
                    <a:pt x="1407223" y="690628"/>
                    <a:pt x="1475588" y="648559"/>
                    <a:pt x="1546163" y="607502"/>
                  </a:cubicBezTo>
                  <a:lnTo>
                    <a:pt x="1571907" y="593343"/>
                  </a:lnTo>
                  <a:lnTo>
                    <a:pt x="1583904" y="585813"/>
                  </a:lnTo>
                  <a:lnTo>
                    <a:pt x="1613480" y="570478"/>
                  </a:lnTo>
                  <a:lnTo>
                    <a:pt x="1764483" y="487426"/>
                  </a:lnTo>
                  <a:lnTo>
                    <a:pt x="1939157" y="401618"/>
                  </a:lnTo>
                  <a:lnTo>
                    <a:pt x="1967918" y="386706"/>
                  </a:lnTo>
                  <a:lnTo>
                    <a:pt x="1980038" y="381536"/>
                  </a:lnTo>
                  <a:lnTo>
                    <a:pt x="1995814" y="373785"/>
                  </a:lnTo>
                  <a:cubicBezTo>
                    <a:pt x="2116338" y="317870"/>
                    <a:pt x="2240623" y="265129"/>
                    <a:pt x="2368272" y="215641"/>
                  </a:cubicBezTo>
                  <a:lnTo>
                    <a:pt x="2372004" y="214324"/>
                  </a:lnTo>
                  <a:lnTo>
                    <a:pt x="2384212" y="209116"/>
                  </a:lnTo>
                  <a:lnTo>
                    <a:pt x="2523036" y="161002"/>
                  </a:lnTo>
                  <a:lnTo>
                    <a:pt x="2760916" y="77021"/>
                  </a:lnTo>
                  <a:lnTo>
                    <a:pt x="2787634" y="69299"/>
                  </a:lnTo>
                  <a:lnTo>
                    <a:pt x="2830068" y="54593"/>
                  </a:lnTo>
                  <a:lnTo>
                    <a:pt x="3002514" y="7202"/>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1" name="任意多边形: 形状 28"/>
            <p:cNvSpPr/>
            <p:nvPr/>
          </p:nvSpPr>
          <p:spPr>
            <a:xfrm rot="18722290">
              <a:off x="8432634" y="879882"/>
              <a:ext cx="5429301" cy="3279597"/>
            </a:xfrm>
            <a:custGeom>
              <a:avLst/>
              <a:gdLst>
                <a:gd name="connsiteX0" fmla="*/ 4753971 w 5429301"/>
                <a:gd name="connsiteY0" fmla="*/ 0 h 3565472"/>
                <a:gd name="connsiteX1" fmla="*/ 5429301 w 5429301"/>
                <a:gd name="connsiteY1" fmla="*/ 749026 h 3565472"/>
                <a:gd name="connsiteX2" fmla="*/ 4980650 w 5429301"/>
                <a:gd name="connsiteY2" fmla="*/ 762051 h 3565472"/>
                <a:gd name="connsiteX3" fmla="*/ 4946393 w 5429301"/>
                <a:gd name="connsiteY3" fmla="*/ 763603 h 3565472"/>
                <a:gd name="connsiteX4" fmla="*/ 10404 w 5429301"/>
                <a:gd name="connsiteY4" fmla="*/ 3559940 h 3565472"/>
                <a:gd name="connsiteX5" fmla="*/ 8949 w 5429301"/>
                <a:gd name="connsiteY5" fmla="*/ 3531629 h 3565472"/>
                <a:gd name="connsiteX6" fmla="*/ 0 w 5429301"/>
                <a:gd name="connsiteY6" fmla="*/ 3565472 h 3565472"/>
                <a:gd name="connsiteX7" fmla="*/ 6731 w 5429301"/>
                <a:gd name="connsiteY7" fmla="*/ 3488457 h 3565472"/>
                <a:gd name="connsiteX8" fmla="*/ 505 w 5429301"/>
                <a:gd name="connsiteY8" fmla="*/ 3367294 h 3565472"/>
                <a:gd name="connsiteX9" fmla="*/ 35734 w 5429301"/>
                <a:gd name="connsiteY9" fmla="*/ 2972917 h 3565472"/>
                <a:gd name="connsiteX10" fmla="*/ 51123 w 5429301"/>
                <a:gd name="connsiteY10" fmla="*/ 2904775 h 3565472"/>
                <a:gd name="connsiteX11" fmla="*/ 51346 w 5429301"/>
                <a:gd name="connsiteY11" fmla="*/ 2899732 h 3565472"/>
                <a:gd name="connsiteX12" fmla="*/ 1628155 w 5429301"/>
                <a:gd name="connsiteY12" fmla="*/ 877113 h 3565472"/>
                <a:gd name="connsiteX13" fmla="*/ 1740099 w 5429301"/>
                <a:gd name="connsiteY13" fmla="*/ 819071 h 3565472"/>
                <a:gd name="connsiteX14" fmla="*/ 1777339 w 5429301"/>
                <a:gd name="connsiteY14" fmla="*/ 797221 h 3565472"/>
                <a:gd name="connsiteX15" fmla="*/ 1940778 w 5429301"/>
                <a:gd name="connsiteY15" fmla="*/ 715021 h 3565472"/>
                <a:gd name="connsiteX16" fmla="*/ 2012168 w 5429301"/>
                <a:gd name="connsiteY16" fmla="*/ 678006 h 3565472"/>
                <a:gd name="connsiteX17" fmla="*/ 2026705 w 5429301"/>
                <a:gd name="connsiteY17" fmla="*/ 671804 h 3565472"/>
                <a:gd name="connsiteX18" fmla="*/ 2040064 w 5429301"/>
                <a:gd name="connsiteY18" fmla="*/ 665086 h 3565472"/>
                <a:gd name="connsiteX19" fmla="*/ 2412522 w 5429301"/>
                <a:gd name="connsiteY19" fmla="*/ 506942 h 3565472"/>
                <a:gd name="connsiteX20" fmla="*/ 2416252 w 5429301"/>
                <a:gd name="connsiteY20" fmla="*/ 505624 h 3565472"/>
                <a:gd name="connsiteX21" fmla="*/ 2428462 w 5429301"/>
                <a:gd name="connsiteY21" fmla="*/ 500416 h 3565472"/>
                <a:gd name="connsiteX22" fmla="*/ 2567291 w 5429301"/>
                <a:gd name="connsiteY22" fmla="*/ 452301 h 3565472"/>
                <a:gd name="connsiteX23" fmla="*/ 2805166 w 5429301"/>
                <a:gd name="connsiteY23" fmla="*/ 368320 h 3565472"/>
                <a:gd name="connsiteX24" fmla="*/ 2831884 w 5429301"/>
                <a:gd name="connsiteY24" fmla="*/ 360599 h 3565472"/>
                <a:gd name="connsiteX25" fmla="*/ 2874318 w 5429301"/>
                <a:gd name="connsiteY25" fmla="*/ 345893 h 3565472"/>
                <a:gd name="connsiteX26" fmla="*/ 3046764 w 5429301"/>
                <a:gd name="connsiteY26" fmla="*/ 298503 h 3565472"/>
                <a:gd name="connsiteX27" fmla="*/ 3215620 w 5429301"/>
                <a:gd name="connsiteY27" fmla="*/ 249705 h 3565472"/>
                <a:gd name="connsiteX28" fmla="*/ 3269507 w 5429301"/>
                <a:gd name="connsiteY28" fmla="*/ 237289 h 3565472"/>
                <a:gd name="connsiteX29" fmla="*/ 3347018 w 5429301"/>
                <a:gd name="connsiteY29" fmla="*/ 215988 h 3565472"/>
                <a:gd name="connsiteX30" fmla="*/ 3506285 w 5429301"/>
                <a:gd name="connsiteY30" fmla="*/ 182733 h 3565472"/>
                <a:gd name="connsiteX31" fmla="*/ 3641509 w 5429301"/>
                <a:gd name="connsiteY31" fmla="*/ 151576 h 3565472"/>
                <a:gd name="connsiteX32" fmla="*/ 3730028 w 5429301"/>
                <a:gd name="connsiteY32" fmla="*/ 136016 h 3565472"/>
                <a:gd name="connsiteX33" fmla="*/ 3843843 w 5429301"/>
                <a:gd name="connsiteY33" fmla="*/ 112252 h 3565472"/>
                <a:gd name="connsiteX34" fmla="*/ 3972961 w 5429301"/>
                <a:gd name="connsiteY34" fmla="*/ 93312 h 3565472"/>
                <a:gd name="connsiteX35" fmla="*/ 4080456 w 5429301"/>
                <a:gd name="connsiteY35" fmla="*/ 74415 h 3565472"/>
                <a:gd name="connsiteX36" fmla="*/ 4217764 w 5429301"/>
                <a:gd name="connsiteY36" fmla="*/ 57403 h 3565472"/>
                <a:gd name="connsiteX37" fmla="*/ 4362076 w 5429301"/>
                <a:gd name="connsiteY37" fmla="*/ 36234 h 3565472"/>
                <a:gd name="connsiteX38" fmla="*/ 4511337 w 5429301"/>
                <a:gd name="connsiteY38" fmla="*/ 21028 h 3565472"/>
                <a:gd name="connsiteX39" fmla="*/ 4530087 w 5429301"/>
                <a:gd name="connsiteY39" fmla="*/ 18705 h 3565472"/>
                <a:gd name="connsiteX40" fmla="*/ 4544778 w 5429301"/>
                <a:gd name="connsiteY40" fmla="*/ 17621 h 3565472"/>
                <a:gd name="connsiteX41" fmla="*/ 4628371 w 5429301"/>
                <a:gd name="connsiteY41" fmla="*/ 9105 h 35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29301" h="3565472">
                  <a:moveTo>
                    <a:pt x="4753971" y="0"/>
                  </a:moveTo>
                  <a:lnTo>
                    <a:pt x="5429301" y="749026"/>
                  </a:lnTo>
                  <a:lnTo>
                    <a:pt x="4980650" y="762051"/>
                  </a:lnTo>
                  <a:lnTo>
                    <a:pt x="4946393" y="763603"/>
                  </a:lnTo>
                  <a:cubicBezTo>
                    <a:pt x="2446915" y="914510"/>
                    <a:pt x="394865" y="2165350"/>
                    <a:pt x="10404" y="3559940"/>
                  </a:cubicBezTo>
                  <a:lnTo>
                    <a:pt x="8949" y="3531629"/>
                  </a:lnTo>
                  <a:lnTo>
                    <a:pt x="0" y="3565472"/>
                  </a:lnTo>
                  <a:lnTo>
                    <a:pt x="6731" y="3488457"/>
                  </a:lnTo>
                  <a:lnTo>
                    <a:pt x="505" y="3367294"/>
                  </a:lnTo>
                  <a:cubicBezTo>
                    <a:pt x="25" y="3237617"/>
                    <a:pt x="11779" y="3105688"/>
                    <a:pt x="35734" y="2972917"/>
                  </a:cubicBezTo>
                  <a:lnTo>
                    <a:pt x="51123" y="2904775"/>
                  </a:lnTo>
                  <a:lnTo>
                    <a:pt x="51346" y="2899732"/>
                  </a:lnTo>
                  <a:cubicBezTo>
                    <a:pt x="121426" y="2111032"/>
                    <a:pt x="710736" y="1400482"/>
                    <a:pt x="1628155" y="877113"/>
                  </a:cubicBezTo>
                  <a:lnTo>
                    <a:pt x="1740099" y="819071"/>
                  </a:lnTo>
                  <a:lnTo>
                    <a:pt x="1777339" y="797221"/>
                  </a:lnTo>
                  <a:lnTo>
                    <a:pt x="1940778" y="715021"/>
                  </a:lnTo>
                  <a:lnTo>
                    <a:pt x="2012168" y="678006"/>
                  </a:lnTo>
                  <a:lnTo>
                    <a:pt x="2026705" y="671804"/>
                  </a:lnTo>
                  <a:lnTo>
                    <a:pt x="2040064" y="665086"/>
                  </a:lnTo>
                  <a:cubicBezTo>
                    <a:pt x="2160588" y="609171"/>
                    <a:pt x="2284873" y="556429"/>
                    <a:pt x="2412522" y="506942"/>
                  </a:cubicBezTo>
                  <a:lnTo>
                    <a:pt x="2416252" y="505624"/>
                  </a:lnTo>
                  <a:lnTo>
                    <a:pt x="2428462" y="500416"/>
                  </a:lnTo>
                  <a:lnTo>
                    <a:pt x="2567291" y="452301"/>
                  </a:lnTo>
                  <a:lnTo>
                    <a:pt x="2805166" y="368320"/>
                  </a:lnTo>
                  <a:lnTo>
                    <a:pt x="2831884" y="360599"/>
                  </a:lnTo>
                  <a:lnTo>
                    <a:pt x="2874318" y="345893"/>
                  </a:lnTo>
                  <a:lnTo>
                    <a:pt x="3046764" y="298503"/>
                  </a:lnTo>
                  <a:lnTo>
                    <a:pt x="3215620" y="249705"/>
                  </a:lnTo>
                  <a:lnTo>
                    <a:pt x="3269507" y="237289"/>
                  </a:lnTo>
                  <a:lnTo>
                    <a:pt x="3347018" y="215988"/>
                  </a:lnTo>
                  <a:lnTo>
                    <a:pt x="3506285" y="182733"/>
                  </a:lnTo>
                  <a:lnTo>
                    <a:pt x="3641509" y="151576"/>
                  </a:lnTo>
                  <a:lnTo>
                    <a:pt x="3730028" y="136016"/>
                  </a:lnTo>
                  <a:lnTo>
                    <a:pt x="3843843" y="112252"/>
                  </a:lnTo>
                  <a:lnTo>
                    <a:pt x="3972961" y="93312"/>
                  </a:lnTo>
                  <a:lnTo>
                    <a:pt x="4080456" y="74415"/>
                  </a:lnTo>
                  <a:lnTo>
                    <a:pt x="4217764" y="57403"/>
                  </a:lnTo>
                  <a:lnTo>
                    <a:pt x="4362076" y="36234"/>
                  </a:lnTo>
                  <a:lnTo>
                    <a:pt x="4511337" y="21028"/>
                  </a:lnTo>
                  <a:lnTo>
                    <a:pt x="4530087" y="18705"/>
                  </a:lnTo>
                  <a:lnTo>
                    <a:pt x="4544778" y="17621"/>
                  </a:lnTo>
                  <a:lnTo>
                    <a:pt x="4628371" y="910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22" name="组合 21"/>
            <p:cNvGrpSpPr/>
            <p:nvPr/>
          </p:nvGrpSpPr>
          <p:grpSpPr>
            <a:xfrm>
              <a:off x="7386305" y="-31267"/>
              <a:ext cx="5273318" cy="6958830"/>
              <a:chOff x="7386305" y="-31267"/>
              <a:chExt cx="5273318" cy="6958830"/>
            </a:xfrm>
          </p:grpSpPr>
          <p:sp>
            <p:nvSpPr>
              <p:cNvPr id="23" name="任意多边形: 形状 54"/>
              <p:cNvSpPr/>
              <p:nvPr/>
            </p:nvSpPr>
            <p:spPr>
              <a:xfrm rot="19115697">
                <a:off x="10402732" y="3976014"/>
                <a:ext cx="2256890" cy="1874881"/>
              </a:xfrm>
              <a:custGeom>
                <a:avLst/>
                <a:gdLst>
                  <a:gd name="connsiteX0" fmla="*/ 2453618 w 2453618"/>
                  <a:gd name="connsiteY0" fmla="*/ 1249287 h 1874881"/>
                  <a:gd name="connsiteX1" fmla="*/ 1901985 w 2453618"/>
                  <a:gd name="connsiteY1" fmla="*/ 1874881 h 1874881"/>
                  <a:gd name="connsiteX2" fmla="*/ 1807124 w 2453618"/>
                  <a:gd name="connsiteY2" fmla="*/ 1838223 h 1874881"/>
                  <a:gd name="connsiteX3" fmla="*/ 0 w 2453618"/>
                  <a:gd name="connsiteY3" fmla="*/ 499276 h 1874881"/>
                  <a:gd name="connsiteX4" fmla="*/ 35264 w 2453618"/>
                  <a:gd name="connsiteY4" fmla="*/ 348774 h 1874881"/>
                  <a:gd name="connsiteX5" fmla="*/ 45740 w 2453618"/>
                  <a:gd name="connsiteY5" fmla="*/ 256862 h 1874881"/>
                  <a:gd name="connsiteX6" fmla="*/ 207736 w 2453618"/>
                  <a:gd name="connsiteY6" fmla="*/ 63753 h 1874881"/>
                  <a:gd name="connsiteX7" fmla="*/ 269573 w 2453618"/>
                  <a:gd name="connsiteY7" fmla="*/ 0 h 1874881"/>
                  <a:gd name="connsiteX8" fmla="*/ 285732 w 2453618"/>
                  <a:gd name="connsiteY8" fmla="*/ 16488 h 1874881"/>
                  <a:gd name="connsiteX9" fmla="*/ 480294 w 2453618"/>
                  <a:gd name="connsiteY9" fmla="*/ 203251 h 1874881"/>
                  <a:gd name="connsiteX10" fmla="*/ 497460 w 2453618"/>
                  <a:gd name="connsiteY10" fmla="*/ 217970 h 1874881"/>
                  <a:gd name="connsiteX11" fmla="*/ 655895 w 2453618"/>
                  <a:gd name="connsiteY11" fmla="*/ 347566 h 1874881"/>
                  <a:gd name="connsiteX12" fmla="*/ 798193 w 2453618"/>
                  <a:gd name="connsiteY12" fmla="*/ 455286 h 1874881"/>
                  <a:gd name="connsiteX13" fmla="*/ 920617 w 2453618"/>
                  <a:gd name="connsiteY13" fmla="*/ 541138 h 1874881"/>
                  <a:gd name="connsiteX14" fmla="*/ 1076650 w 2453618"/>
                  <a:gd name="connsiteY14" fmla="*/ 641524 h 1874881"/>
                  <a:gd name="connsiteX15" fmla="*/ 1208644 w 2453618"/>
                  <a:gd name="connsiteY15" fmla="*/ 721027 h 1874881"/>
                  <a:gd name="connsiteX16" fmla="*/ 1378557 w 2453618"/>
                  <a:gd name="connsiteY16" fmla="*/ 813905 h 1874881"/>
                  <a:gd name="connsiteX17" fmla="*/ 1518797 w 2453618"/>
                  <a:gd name="connsiteY17" fmla="*/ 886319 h 1874881"/>
                  <a:gd name="connsiteX18" fmla="*/ 1703243 w 2453618"/>
                  <a:gd name="connsiteY18" fmla="*/ 971541 h 1874881"/>
                  <a:gd name="connsiteX19" fmla="*/ 1849896 w 2453618"/>
                  <a:gd name="connsiteY19" fmla="*/ 1036067 h 1874881"/>
                  <a:gd name="connsiteX20" fmla="*/ 2050608 w 2453618"/>
                  <a:gd name="connsiteY20" fmla="*/ 1113632 h 1874881"/>
                  <a:gd name="connsiteX21" fmla="*/ 2200766 w 2453618"/>
                  <a:gd name="connsiteY21" fmla="*/ 1169322 h 1874881"/>
                  <a:gd name="connsiteX22" fmla="*/ 2422321 w 2453618"/>
                  <a:gd name="connsiteY22" fmla="*/ 1239671 h 18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18" h="1874881">
                    <a:moveTo>
                      <a:pt x="2453618" y="1249287"/>
                    </a:moveTo>
                    <a:lnTo>
                      <a:pt x="1901985" y="1874881"/>
                    </a:lnTo>
                    <a:lnTo>
                      <a:pt x="1807124" y="1838223"/>
                    </a:lnTo>
                    <a:cubicBezTo>
                      <a:pt x="1021148" y="1505482"/>
                      <a:pt x="396301" y="1040688"/>
                      <a:pt x="0" y="499276"/>
                    </a:cubicBezTo>
                    <a:lnTo>
                      <a:pt x="35264" y="348774"/>
                    </a:lnTo>
                    <a:lnTo>
                      <a:pt x="45740" y="256862"/>
                    </a:lnTo>
                    <a:cubicBezTo>
                      <a:pt x="123656" y="139754"/>
                      <a:pt x="109214" y="170477"/>
                      <a:pt x="207736" y="63753"/>
                    </a:cubicBezTo>
                    <a:lnTo>
                      <a:pt x="269573" y="0"/>
                    </a:lnTo>
                    <a:lnTo>
                      <a:pt x="285732" y="16488"/>
                    </a:lnTo>
                    <a:lnTo>
                      <a:pt x="480294" y="203251"/>
                    </a:lnTo>
                    <a:lnTo>
                      <a:pt x="497460" y="217970"/>
                    </a:lnTo>
                    <a:lnTo>
                      <a:pt x="655895" y="347566"/>
                    </a:lnTo>
                    <a:lnTo>
                      <a:pt x="798193" y="455286"/>
                    </a:lnTo>
                    <a:lnTo>
                      <a:pt x="920617" y="541138"/>
                    </a:lnTo>
                    <a:lnTo>
                      <a:pt x="1076650" y="641524"/>
                    </a:lnTo>
                    <a:lnTo>
                      <a:pt x="1208644" y="721027"/>
                    </a:lnTo>
                    <a:lnTo>
                      <a:pt x="1378557" y="813905"/>
                    </a:lnTo>
                    <a:lnTo>
                      <a:pt x="1518797" y="886319"/>
                    </a:lnTo>
                    <a:lnTo>
                      <a:pt x="1703243" y="971541"/>
                    </a:lnTo>
                    <a:lnTo>
                      <a:pt x="1849896" y="1036067"/>
                    </a:lnTo>
                    <a:lnTo>
                      <a:pt x="2050608" y="1113632"/>
                    </a:lnTo>
                    <a:lnTo>
                      <a:pt x="2200766" y="1169322"/>
                    </a:lnTo>
                    <a:lnTo>
                      <a:pt x="2422321" y="123967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4" name="任意多边形: 形状 55"/>
              <p:cNvSpPr/>
              <p:nvPr/>
            </p:nvSpPr>
            <p:spPr>
              <a:xfrm rot="18938360">
                <a:off x="10870892" y="4420725"/>
                <a:ext cx="1407300" cy="2506803"/>
              </a:xfrm>
              <a:custGeom>
                <a:avLst/>
                <a:gdLst>
                  <a:gd name="connsiteX0" fmla="*/ 6117 w 1529971"/>
                  <a:gd name="connsiteY0" fmla="*/ 2151 h 2506803"/>
                  <a:gd name="connsiteX1" fmla="*/ 42810 w 1529971"/>
                  <a:gd name="connsiteY1" fmla="*/ 278364 h 2506803"/>
                  <a:gd name="connsiteX2" fmla="*/ 42809 w 1529971"/>
                  <a:gd name="connsiteY2" fmla="*/ 278363 h 2506803"/>
                  <a:gd name="connsiteX3" fmla="*/ 13652 w 1529971"/>
                  <a:gd name="connsiteY3" fmla="*/ 101462 h 2506803"/>
                  <a:gd name="connsiteX4" fmla="*/ 19317 w 1529971"/>
                  <a:gd name="connsiteY4" fmla="*/ 152462 h 2506803"/>
                  <a:gd name="connsiteX5" fmla="*/ 19319 w 1529971"/>
                  <a:gd name="connsiteY5" fmla="*/ 152477 h 2506803"/>
                  <a:gd name="connsiteX6" fmla="*/ 42485 w 1529971"/>
                  <a:gd name="connsiteY6" fmla="*/ 277455 h 2506803"/>
                  <a:gd name="connsiteX7" fmla="*/ 52904 w 1529971"/>
                  <a:gd name="connsiteY7" fmla="*/ 318631 h 2506803"/>
                  <a:gd name="connsiteX8" fmla="*/ 74355 w 1529971"/>
                  <a:gd name="connsiteY8" fmla="*/ 401127 h 2506803"/>
                  <a:gd name="connsiteX9" fmla="*/ 90105 w 1529971"/>
                  <a:gd name="connsiteY9" fmla="*/ 449803 h 2506803"/>
                  <a:gd name="connsiteX10" fmla="*/ 114774 w 1529971"/>
                  <a:gd name="connsiteY10" fmla="*/ 523359 h 2506803"/>
                  <a:gd name="connsiteX11" fmla="*/ 135042 w 1529971"/>
                  <a:gd name="connsiteY11" fmla="*/ 574686 h 2506803"/>
                  <a:gd name="connsiteX12" fmla="*/ 163592 w 1529971"/>
                  <a:gd name="connsiteY12" fmla="*/ 644045 h 2506803"/>
                  <a:gd name="connsiteX13" fmla="*/ 188023 w 1529971"/>
                  <a:gd name="connsiteY13" fmla="*/ 696343 h 2506803"/>
                  <a:gd name="connsiteX14" fmla="*/ 220659 w 1529971"/>
                  <a:gd name="connsiteY14" fmla="*/ 763075 h 2506803"/>
                  <a:gd name="connsiteX15" fmla="*/ 249023 w 1529971"/>
                  <a:gd name="connsiteY15" fmla="*/ 815536 h 2506803"/>
                  <a:gd name="connsiteX16" fmla="*/ 285832 w 1529971"/>
                  <a:gd name="connsiteY16" fmla="*/ 880340 h 2506803"/>
                  <a:gd name="connsiteX17" fmla="*/ 317939 w 1529971"/>
                  <a:gd name="connsiteY17" fmla="*/ 932485 h 2506803"/>
                  <a:gd name="connsiteX18" fmla="*/ 358976 w 1529971"/>
                  <a:gd name="connsiteY18" fmla="*/ 995741 h 2506803"/>
                  <a:gd name="connsiteX19" fmla="*/ 394629 w 1529971"/>
                  <a:gd name="connsiteY19" fmla="*/ 1047226 h 2506803"/>
                  <a:gd name="connsiteX20" fmla="*/ 439964 w 1529971"/>
                  <a:gd name="connsiteY20" fmla="*/ 1109186 h 2506803"/>
                  <a:gd name="connsiteX21" fmla="*/ 478954 w 1529971"/>
                  <a:gd name="connsiteY21" fmla="*/ 1159730 h 2506803"/>
                  <a:gd name="connsiteX22" fmla="*/ 528692 w 1529971"/>
                  <a:gd name="connsiteY22" fmla="*/ 1220592 h 2506803"/>
                  <a:gd name="connsiteX23" fmla="*/ 570761 w 1529971"/>
                  <a:gd name="connsiteY23" fmla="*/ 1269926 h 2506803"/>
                  <a:gd name="connsiteX24" fmla="*/ 605243 w 1529971"/>
                  <a:gd name="connsiteY24" fmla="*/ 1307995 h 2506803"/>
                  <a:gd name="connsiteX25" fmla="*/ 782202 w 1529971"/>
                  <a:gd name="connsiteY25" fmla="*/ 1488519 h 2506803"/>
                  <a:gd name="connsiteX26" fmla="*/ 807202 w 1529971"/>
                  <a:gd name="connsiteY26" fmla="*/ 1511367 h 2506803"/>
                  <a:gd name="connsiteX27" fmla="*/ 1012779 w 1529971"/>
                  <a:gd name="connsiteY27" fmla="*/ 1688120 h 2506803"/>
                  <a:gd name="connsiteX28" fmla="*/ 1030916 w 1529971"/>
                  <a:gd name="connsiteY28" fmla="*/ 1702051 h 2506803"/>
                  <a:gd name="connsiteX29" fmla="*/ 1198323 w 1529971"/>
                  <a:gd name="connsiteY29" fmla="*/ 1824703 h 2506803"/>
                  <a:gd name="connsiteX30" fmla="*/ 1348679 w 1529971"/>
                  <a:gd name="connsiteY30" fmla="*/ 1926650 h 2506803"/>
                  <a:gd name="connsiteX31" fmla="*/ 1478035 w 1529971"/>
                  <a:gd name="connsiteY31" fmla="*/ 2007900 h 2506803"/>
                  <a:gd name="connsiteX32" fmla="*/ 1529971 w 1529971"/>
                  <a:gd name="connsiteY32" fmla="*/ 2037828 h 2506803"/>
                  <a:gd name="connsiteX33" fmla="*/ 1071347 w 1529971"/>
                  <a:gd name="connsiteY33" fmla="*/ 2506803 h 2506803"/>
                  <a:gd name="connsiteX34" fmla="*/ 1001888 w 1529971"/>
                  <a:gd name="connsiteY34" fmla="*/ 2454566 h 2506803"/>
                  <a:gd name="connsiteX35" fmla="*/ 0 w 1529971"/>
                  <a:gd name="connsiteY35" fmla="*/ 665771 h 2506803"/>
                  <a:gd name="connsiteX36" fmla="*/ 0 w 1529971"/>
                  <a:gd name="connsiteY36" fmla="*/ 0 h 2506803"/>
                  <a:gd name="connsiteX37" fmla="*/ 4087 w 1529971"/>
                  <a:gd name="connsiteY37" fmla="*/ 1437 h 2506803"/>
                  <a:gd name="connsiteX38" fmla="*/ 4859 w 1529971"/>
                  <a:gd name="connsiteY38" fmla="*/ 22297 h 2506803"/>
                  <a:gd name="connsiteX39" fmla="*/ 9172 w 1529971"/>
                  <a:gd name="connsiteY39" fmla="*/ 61130 h 25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71" h="2506803">
                    <a:moveTo>
                      <a:pt x="6117" y="2151"/>
                    </a:moveTo>
                    <a:lnTo>
                      <a:pt x="42810" y="278364"/>
                    </a:lnTo>
                    <a:cubicBezTo>
                      <a:pt x="42810" y="278363"/>
                      <a:pt x="42809" y="278363"/>
                      <a:pt x="42809" y="278363"/>
                    </a:cubicBezTo>
                    <a:lnTo>
                      <a:pt x="13652" y="101462"/>
                    </a:lnTo>
                    <a:lnTo>
                      <a:pt x="19317" y="152462"/>
                    </a:lnTo>
                    <a:cubicBezTo>
                      <a:pt x="19318" y="152467"/>
                      <a:pt x="19318" y="152472"/>
                      <a:pt x="19319" y="152477"/>
                    </a:cubicBezTo>
                    <a:lnTo>
                      <a:pt x="42485" y="277455"/>
                    </a:lnTo>
                    <a:lnTo>
                      <a:pt x="52904" y="318631"/>
                    </a:lnTo>
                    <a:lnTo>
                      <a:pt x="74355" y="401127"/>
                    </a:lnTo>
                    <a:lnTo>
                      <a:pt x="90105" y="449803"/>
                    </a:lnTo>
                    <a:lnTo>
                      <a:pt x="114774" y="523359"/>
                    </a:lnTo>
                    <a:lnTo>
                      <a:pt x="135042" y="574686"/>
                    </a:lnTo>
                    <a:lnTo>
                      <a:pt x="163592" y="644045"/>
                    </a:lnTo>
                    <a:lnTo>
                      <a:pt x="188023" y="696343"/>
                    </a:lnTo>
                    <a:lnTo>
                      <a:pt x="220659" y="763075"/>
                    </a:lnTo>
                    <a:lnTo>
                      <a:pt x="249023" y="815536"/>
                    </a:lnTo>
                    <a:lnTo>
                      <a:pt x="285832" y="880340"/>
                    </a:lnTo>
                    <a:lnTo>
                      <a:pt x="317939" y="932485"/>
                    </a:lnTo>
                    <a:lnTo>
                      <a:pt x="358976" y="995741"/>
                    </a:lnTo>
                    <a:lnTo>
                      <a:pt x="394629" y="1047226"/>
                    </a:lnTo>
                    <a:lnTo>
                      <a:pt x="439964" y="1109186"/>
                    </a:lnTo>
                    <a:lnTo>
                      <a:pt x="478954" y="1159730"/>
                    </a:lnTo>
                    <a:lnTo>
                      <a:pt x="528692" y="1220592"/>
                    </a:lnTo>
                    <a:lnTo>
                      <a:pt x="570761" y="1269926"/>
                    </a:lnTo>
                    <a:lnTo>
                      <a:pt x="605243" y="1307995"/>
                    </a:lnTo>
                    <a:lnTo>
                      <a:pt x="782202" y="1488519"/>
                    </a:lnTo>
                    <a:lnTo>
                      <a:pt x="807202" y="1511367"/>
                    </a:lnTo>
                    <a:lnTo>
                      <a:pt x="1012779" y="1688120"/>
                    </a:lnTo>
                    <a:lnTo>
                      <a:pt x="1030916" y="1702051"/>
                    </a:lnTo>
                    <a:lnTo>
                      <a:pt x="1198323" y="1824703"/>
                    </a:lnTo>
                    <a:lnTo>
                      <a:pt x="1348679" y="1926650"/>
                    </a:lnTo>
                    <a:lnTo>
                      <a:pt x="1478035" y="2007900"/>
                    </a:lnTo>
                    <a:lnTo>
                      <a:pt x="1529971" y="2037828"/>
                    </a:lnTo>
                    <a:lnTo>
                      <a:pt x="1071347" y="2506803"/>
                    </a:lnTo>
                    <a:lnTo>
                      <a:pt x="1001888" y="2454566"/>
                    </a:lnTo>
                    <a:cubicBezTo>
                      <a:pt x="366535" y="1945425"/>
                      <a:pt x="0" y="1325170"/>
                      <a:pt x="0" y="665771"/>
                    </a:cubicBezTo>
                    <a:lnTo>
                      <a:pt x="0" y="0"/>
                    </a:lnTo>
                    <a:lnTo>
                      <a:pt x="4087" y="1437"/>
                    </a:lnTo>
                    <a:cubicBezTo>
                      <a:pt x="4344" y="8390"/>
                      <a:pt x="4602" y="15344"/>
                      <a:pt x="4859" y="22297"/>
                    </a:cubicBezTo>
                    <a:lnTo>
                      <a:pt x="9172" y="6113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5" name="任意多边形: 形状 52"/>
              <p:cNvSpPr/>
              <p:nvPr/>
            </p:nvSpPr>
            <p:spPr>
              <a:xfrm rot="18735068">
                <a:off x="9989045" y="1985404"/>
                <a:ext cx="3134503" cy="1363969"/>
              </a:xfrm>
              <a:custGeom>
                <a:avLst/>
                <a:gdLst>
                  <a:gd name="connsiteX0" fmla="*/ 3134503 w 3134503"/>
                  <a:gd name="connsiteY0" fmla="*/ 845294 h 1482863"/>
                  <a:gd name="connsiteX1" fmla="*/ 2432623 w 3134503"/>
                  <a:gd name="connsiteY1" fmla="*/ 1482863 h 1482863"/>
                  <a:gd name="connsiteX2" fmla="*/ 2302283 w 3134503"/>
                  <a:gd name="connsiteY2" fmla="*/ 1453256 h 1482863"/>
                  <a:gd name="connsiteX3" fmla="*/ 1901172 w 3134503"/>
                  <a:gd name="connsiteY3" fmla="*/ 1339178 h 1482863"/>
                  <a:gd name="connsiteX4" fmla="*/ 1521092 w 3134503"/>
                  <a:gd name="connsiteY4" fmla="*/ 1207618 h 1482863"/>
                  <a:gd name="connsiteX5" fmla="*/ 108238 w 3134503"/>
                  <a:gd name="connsiteY5" fmla="*/ 426708 h 1482863"/>
                  <a:gd name="connsiteX6" fmla="*/ 0 w 3134503"/>
                  <a:gd name="connsiteY6" fmla="*/ 334156 h 1482863"/>
                  <a:gd name="connsiteX7" fmla="*/ 68085 w 3134503"/>
                  <a:gd name="connsiteY7" fmla="*/ 289137 h 1482863"/>
                  <a:gd name="connsiteX8" fmla="*/ 556562 w 3134503"/>
                  <a:gd name="connsiteY8" fmla="*/ 27103 h 1482863"/>
                  <a:gd name="connsiteX9" fmla="*/ 619021 w 3134503"/>
                  <a:gd name="connsiteY9" fmla="*/ 0 h 1482863"/>
                  <a:gd name="connsiteX10" fmla="*/ 749255 w 3134503"/>
                  <a:gd name="connsiteY10" fmla="*/ 75049 h 1482863"/>
                  <a:gd name="connsiteX11" fmla="*/ 888723 w 3134503"/>
                  <a:gd name="connsiteY11" fmla="*/ 150292 h 1482863"/>
                  <a:gd name="connsiteX12" fmla="*/ 1068256 w 3134503"/>
                  <a:gd name="connsiteY12" fmla="*/ 238192 h 1482863"/>
                  <a:gd name="connsiteX13" fmla="*/ 1216437 w 3134503"/>
                  <a:gd name="connsiteY13" fmla="*/ 306726 h 1482863"/>
                  <a:gd name="connsiteX14" fmla="*/ 1411326 w 3134503"/>
                  <a:gd name="connsiteY14" fmla="*/ 387379 h 1482863"/>
                  <a:gd name="connsiteX15" fmla="*/ 1566284 w 3134503"/>
                  <a:gd name="connsiteY15" fmla="*/ 448449 h 1482863"/>
                  <a:gd name="connsiteX16" fmla="*/ 1778361 w 3134503"/>
                  <a:gd name="connsiteY16" fmla="*/ 521857 h 1482863"/>
                  <a:gd name="connsiteX17" fmla="*/ 1937023 w 3134503"/>
                  <a:gd name="connsiteY17" fmla="*/ 574562 h 1482863"/>
                  <a:gd name="connsiteX18" fmla="*/ 2171123 w 3134503"/>
                  <a:gd name="connsiteY18" fmla="*/ 641142 h 1482863"/>
                  <a:gd name="connsiteX19" fmla="*/ 2327395 w 3134503"/>
                  <a:gd name="connsiteY19" fmla="*/ 684148 h 1482863"/>
                  <a:gd name="connsiteX20" fmla="*/ 2599433 w 3134503"/>
                  <a:gd name="connsiteY20" fmla="*/ 745943 h 1482863"/>
                  <a:gd name="connsiteX21" fmla="*/ 2736150 w 3134503"/>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3" h="1482863">
                    <a:moveTo>
                      <a:pt x="3134503" y="845294"/>
                    </a:moveTo>
                    <a:lnTo>
                      <a:pt x="2432623" y="1482863"/>
                    </a:lnTo>
                    <a:lnTo>
                      <a:pt x="2302283" y="1453256"/>
                    </a:lnTo>
                    <a:cubicBezTo>
                      <a:pt x="2165229" y="1418257"/>
                      <a:pt x="2031448" y="1380174"/>
                      <a:pt x="1901172" y="1339178"/>
                    </a:cubicBezTo>
                    <a:cubicBezTo>
                      <a:pt x="1770896" y="1298182"/>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1" y="0"/>
                    </a:lnTo>
                    <a:lnTo>
                      <a:pt x="749255" y="75049"/>
                    </a:lnTo>
                    <a:lnTo>
                      <a:pt x="888723" y="150292"/>
                    </a:lnTo>
                    <a:lnTo>
                      <a:pt x="1068256" y="238192"/>
                    </a:lnTo>
                    <a:lnTo>
                      <a:pt x="1216437" y="306726"/>
                    </a:lnTo>
                    <a:lnTo>
                      <a:pt x="1411326" y="387379"/>
                    </a:lnTo>
                    <a:lnTo>
                      <a:pt x="1566284" y="448449"/>
                    </a:lnTo>
                    <a:lnTo>
                      <a:pt x="1778361" y="521857"/>
                    </a:lnTo>
                    <a:lnTo>
                      <a:pt x="1937023" y="574562"/>
                    </a:lnTo>
                    <a:lnTo>
                      <a:pt x="2171123" y="641142"/>
                    </a:lnTo>
                    <a:lnTo>
                      <a:pt x="2327395" y="684148"/>
                    </a:lnTo>
                    <a:lnTo>
                      <a:pt x="2599433" y="745943"/>
                    </a:lnTo>
                    <a:lnTo>
                      <a:pt x="2736150" y="77629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6" name="任意多边形: 形状 53"/>
              <p:cNvSpPr/>
              <p:nvPr/>
            </p:nvSpPr>
            <p:spPr>
              <a:xfrm rot="18740753">
                <a:off x="10121418" y="2969336"/>
                <a:ext cx="2789342" cy="1656051"/>
              </a:xfrm>
              <a:custGeom>
                <a:avLst/>
                <a:gdLst>
                  <a:gd name="connsiteX0" fmla="*/ 2789342 w 2789342"/>
                  <a:gd name="connsiteY0" fmla="*/ 1218060 h 1800405"/>
                  <a:gd name="connsiteX1" fmla="*/ 2150383 w 2789342"/>
                  <a:gd name="connsiteY1" fmla="*/ 1800405 h 1800405"/>
                  <a:gd name="connsiteX2" fmla="*/ 1975047 w 2789342"/>
                  <a:gd name="connsiteY2" fmla="*/ 1739714 h 1800405"/>
                  <a:gd name="connsiteX3" fmla="*/ 65597 w 2789342"/>
                  <a:gd name="connsiteY3" fmla="*/ 472520 h 1800405"/>
                  <a:gd name="connsiteX4" fmla="*/ 0 w 2789342"/>
                  <a:gd name="connsiteY4" fmla="*/ 385379 h 1800405"/>
                  <a:gd name="connsiteX5" fmla="*/ 4987 w 2789342"/>
                  <a:gd name="connsiteY5" fmla="*/ 378238 h 1800405"/>
                  <a:gd name="connsiteX6" fmla="*/ 285096 w 2789342"/>
                  <a:gd name="connsiteY6" fmla="*/ 60337 h 1800405"/>
                  <a:gd name="connsiteX7" fmla="*/ 350434 w 2789342"/>
                  <a:gd name="connsiteY7" fmla="*/ 0 h 1800405"/>
                  <a:gd name="connsiteX8" fmla="*/ 367509 w 2789342"/>
                  <a:gd name="connsiteY8" fmla="*/ 15605 h 1800405"/>
                  <a:gd name="connsiteX9" fmla="*/ 573087 w 2789342"/>
                  <a:gd name="connsiteY9" fmla="*/ 192359 h 1800405"/>
                  <a:gd name="connsiteX10" fmla="*/ 591224 w 2789342"/>
                  <a:gd name="connsiteY10" fmla="*/ 206290 h 1800405"/>
                  <a:gd name="connsiteX11" fmla="*/ 758630 w 2789342"/>
                  <a:gd name="connsiteY11" fmla="*/ 328941 h 1800405"/>
                  <a:gd name="connsiteX12" fmla="*/ 908987 w 2789342"/>
                  <a:gd name="connsiteY12" fmla="*/ 430889 h 1800405"/>
                  <a:gd name="connsiteX13" fmla="*/ 1038343 w 2789342"/>
                  <a:gd name="connsiteY13" fmla="*/ 512139 h 1800405"/>
                  <a:gd name="connsiteX14" fmla="*/ 1203211 w 2789342"/>
                  <a:gd name="connsiteY14" fmla="*/ 607146 h 1800405"/>
                  <a:gd name="connsiteX15" fmla="*/ 1342679 w 2789342"/>
                  <a:gd name="connsiteY15" fmla="*/ 682388 h 1800405"/>
                  <a:gd name="connsiteX16" fmla="*/ 1522212 w 2789342"/>
                  <a:gd name="connsiteY16" fmla="*/ 770288 h 1800405"/>
                  <a:gd name="connsiteX17" fmla="*/ 1670393 w 2789342"/>
                  <a:gd name="connsiteY17" fmla="*/ 838822 h 1800405"/>
                  <a:gd name="connsiteX18" fmla="*/ 1865283 w 2789342"/>
                  <a:gd name="connsiteY18" fmla="*/ 919476 h 1800405"/>
                  <a:gd name="connsiteX19" fmla="*/ 2020240 w 2789342"/>
                  <a:gd name="connsiteY19" fmla="*/ 980545 h 1800405"/>
                  <a:gd name="connsiteX20" fmla="*/ 2232318 w 2789342"/>
                  <a:gd name="connsiteY20" fmla="*/ 1053953 h 1800405"/>
                  <a:gd name="connsiteX21" fmla="*/ 2390978 w 2789342"/>
                  <a:gd name="connsiteY21" fmla="*/ 1106658 h 1800405"/>
                  <a:gd name="connsiteX22" fmla="*/ 2625078 w 2789342"/>
                  <a:gd name="connsiteY22" fmla="*/ 1173239 h 1800405"/>
                  <a:gd name="connsiteX23" fmla="*/ 2781350 w 2789342"/>
                  <a:gd name="connsiteY23" fmla="*/ 1216245 h 18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342" h="1800405">
                    <a:moveTo>
                      <a:pt x="2789342" y="1218060"/>
                    </a:moveTo>
                    <a:lnTo>
                      <a:pt x="2150383" y="1800405"/>
                    </a:lnTo>
                    <a:lnTo>
                      <a:pt x="1975047"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90"/>
                    </a:lnTo>
                    <a:lnTo>
                      <a:pt x="758630" y="328941"/>
                    </a:lnTo>
                    <a:lnTo>
                      <a:pt x="908987" y="430889"/>
                    </a:lnTo>
                    <a:lnTo>
                      <a:pt x="1038343" y="512139"/>
                    </a:lnTo>
                    <a:lnTo>
                      <a:pt x="1203211" y="607146"/>
                    </a:lnTo>
                    <a:lnTo>
                      <a:pt x="1342679" y="682388"/>
                    </a:lnTo>
                    <a:lnTo>
                      <a:pt x="1522212" y="770288"/>
                    </a:lnTo>
                    <a:lnTo>
                      <a:pt x="1670393" y="838822"/>
                    </a:lnTo>
                    <a:lnTo>
                      <a:pt x="1865283" y="919476"/>
                    </a:lnTo>
                    <a:lnTo>
                      <a:pt x="2020240" y="980545"/>
                    </a:lnTo>
                    <a:lnTo>
                      <a:pt x="2232318" y="1053953"/>
                    </a:lnTo>
                    <a:lnTo>
                      <a:pt x="2390978" y="1106658"/>
                    </a:lnTo>
                    <a:lnTo>
                      <a:pt x="2625078" y="1173239"/>
                    </a:lnTo>
                    <a:lnTo>
                      <a:pt x="2781350" y="121624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7" name="任意多边形: 形状 50"/>
              <p:cNvSpPr/>
              <p:nvPr/>
            </p:nvSpPr>
            <p:spPr>
              <a:xfrm rot="19115697">
                <a:off x="10402730" y="3976014"/>
                <a:ext cx="2256893" cy="1874882"/>
              </a:xfrm>
              <a:custGeom>
                <a:avLst/>
                <a:gdLst>
                  <a:gd name="connsiteX0" fmla="*/ 2453621 w 2453621"/>
                  <a:gd name="connsiteY0" fmla="*/ 1249288 h 1874882"/>
                  <a:gd name="connsiteX1" fmla="*/ 1901988 w 2453621"/>
                  <a:gd name="connsiteY1" fmla="*/ 1874882 h 1874882"/>
                  <a:gd name="connsiteX2" fmla="*/ 1807124 w 2453621"/>
                  <a:gd name="connsiteY2" fmla="*/ 1838222 h 1874882"/>
                  <a:gd name="connsiteX3" fmla="*/ 0 w 2453621"/>
                  <a:gd name="connsiteY3" fmla="*/ 499276 h 1874882"/>
                  <a:gd name="connsiteX4" fmla="*/ 35265 w 2453621"/>
                  <a:gd name="connsiteY4" fmla="*/ 348774 h 1874882"/>
                  <a:gd name="connsiteX5" fmla="*/ 45740 w 2453621"/>
                  <a:gd name="connsiteY5" fmla="*/ 256862 h 1874882"/>
                  <a:gd name="connsiteX6" fmla="*/ 207736 w 2453621"/>
                  <a:gd name="connsiteY6" fmla="*/ 63753 h 1874882"/>
                  <a:gd name="connsiteX7" fmla="*/ 269573 w 2453621"/>
                  <a:gd name="connsiteY7" fmla="*/ 0 h 1874882"/>
                  <a:gd name="connsiteX8" fmla="*/ 285732 w 2453621"/>
                  <a:gd name="connsiteY8" fmla="*/ 16488 h 1874882"/>
                  <a:gd name="connsiteX9" fmla="*/ 480294 w 2453621"/>
                  <a:gd name="connsiteY9" fmla="*/ 203250 h 1874882"/>
                  <a:gd name="connsiteX10" fmla="*/ 497460 w 2453621"/>
                  <a:gd name="connsiteY10" fmla="*/ 217970 h 1874882"/>
                  <a:gd name="connsiteX11" fmla="*/ 655895 w 2453621"/>
                  <a:gd name="connsiteY11" fmla="*/ 347566 h 1874882"/>
                  <a:gd name="connsiteX12" fmla="*/ 798194 w 2453621"/>
                  <a:gd name="connsiteY12" fmla="*/ 455287 h 1874882"/>
                  <a:gd name="connsiteX13" fmla="*/ 920617 w 2453621"/>
                  <a:gd name="connsiteY13" fmla="*/ 541138 h 1874882"/>
                  <a:gd name="connsiteX14" fmla="*/ 1076650 w 2453621"/>
                  <a:gd name="connsiteY14" fmla="*/ 641524 h 1874882"/>
                  <a:gd name="connsiteX15" fmla="*/ 1208645 w 2453621"/>
                  <a:gd name="connsiteY15" fmla="*/ 721028 h 1874882"/>
                  <a:gd name="connsiteX16" fmla="*/ 1378557 w 2453621"/>
                  <a:gd name="connsiteY16" fmla="*/ 813905 h 1874882"/>
                  <a:gd name="connsiteX17" fmla="*/ 1518797 w 2453621"/>
                  <a:gd name="connsiteY17" fmla="*/ 886318 h 1874882"/>
                  <a:gd name="connsiteX18" fmla="*/ 1703243 w 2453621"/>
                  <a:gd name="connsiteY18" fmla="*/ 971540 h 1874882"/>
                  <a:gd name="connsiteX19" fmla="*/ 1849896 w 2453621"/>
                  <a:gd name="connsiteY19" fmla="*/ 1036067 h 1874882"/>
                  <a:gd name="connsiteX20" fmla="*/ 2050608 w 2453621"/>
                  <a:gd name="connsiteY20" fmla="*/ 1113632 h 1874882"/>
                  <a:gd name="connsiteX21" fmla="*/ 2200766 w 2453621"/>
                  <a:gd name="connsiteY21" fmla="*/ 1169321 h 1874882"/>
                  <a:gd name="connsiteX22" fmla="*/ 2422321 w 2453621"/>
                  <a:gd name="connsiteY22" fmla="*/ 1239670 h 187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21" h="1874882">
                    <a:moveTo>
                      <a:pt x="2453621" y="1249288"/>
                    </a:moveTo>
                    <a:lnTo>
                      <a:pt x="1901988" y="1874882"/>
                    </a:lnTo>
                    <a:lnTo>
                      <a:pt x="1807124" y="1838222"/>
                    </a:lnTo>
                    <a:cubicBezTo>
                      <a:pt x="1021148" y="1505481"/>
                      <a:pt x="396301" y="1040687"/>
                      <a:pt x="0" y="499276"/>
                    </a:cubicBezTo>
                    <a:lnTo>
                      <a:pt x="35265" y="348774"/>
                    </a:lnTo>
                    <a:lnTo>
                      <a:pt x="45740" y="256862"/>
                    </a:lnTo>
                    <a:cubicBezTo>
                      <a:pt x="123655" y="139754"/>
                      <a:pt x="109214" y="170477"/>
                      <a:pt x="207736" y="63753"/>
                    </a:cubicBezTo>
                    <a:lnTo>
                      <a:pt x="269573" y="0"/>
                    </a:lnTo>
                    <a:lnTo>
                      <a:pt x="285732" y="16488"/>
                    </a:lnTo>
                    <a:lnTo>
                      <a:pt x="480294" y="203250"/>
                    </a:lnTo>
                    <a:lnTo>
                      <a:pt x="497460" y="217970"/>
                    </a:lnTo>
                    <a:lnTo>
                      <a:pt x="655895" y="347566"/>
                    </a:lnTo>
                    <a:lnTo>
                      <a:pt x="798194" y="455287"/>
                    </a:lnTo>
                    <a:lnTo>
                      <a:pt x="920617" y="541138"/>
                    </a:lnTo>
                    <a:lnTo>
                      <a:pt x="1076650" y="641524"/>
                    </a:lnTo>
                    <a:lnTo>
                      <a:pt x="1208645" y="721028"/>
                    </a:lnTo>
                    <a:lnTo>
                      <a:pt x="1378557" y="813905"/>
                    </a:lnTo>
                    <a:lnTo>
                      <a:pt x="1518797" y="886318"/>
                    </a:lnTo>
                    <a:lnTo>
                      <a:pt x="1703243" y="971540"/>
                    </a:lnTo>
                    <a:lnTo>
                      <a:pt x="1849896" y="1036067"/>
                    </a:lnTo>
                    <a:lnTo>
                      <a:pt x="2050608" y="1113632"/>
                    </a:lnTo>
                    <a:lnTo>
                      <a:pt x="2200766" y="1169321"/>
                    </a:lnTo>
                    <a:lnTo>
                      <a:pt x="2422321" y="123967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8" name="任意多边形: 形状 51"/>
              <p:cNvSpPr/>
              <p:nvPr/>
            </p:nvSpPr>
            <p:spPr>
              <a:xfrm rot="18938360">
                <a:off x="10870949" y="4420800"/>
                <a:ext cx="1407244" cy="2506763"/>
              </a:xfrm>
              <a:custGeom>
                <a:avLst/>
                <a:gdLst>
                  <a:gd name="connsiteX0" fmla="*/ 6116 w 1529910"/>
                  <a:gd name="connsiteY0" fmla="*/ 2151 h 2506763"/>
                  <a:gd name="connsiteX1" fmla="*/ 42810 w 1529910"/>
                  <a:gd name="connsiteY1" fmla="*/ 278364 h 2506763"/>
                  <a:gd name="connsiteX2" fmla="*/ 42809 w 1529910"/>
                  <a:gd name="connsiteY2" fmla="*/ 278362 h 2506763"/>
                  <a:gd name="connsiteX3" fmla="*/ 13652 w 1529910"/>
                  <a:gd name="connsiteY3" fmla="*/ 101463 h 2506763"/>
                  <a:gd name="connsiteX4" fmla="*/ 19317 w 1529910"/>
                  <a:gd name="connsiteY4" fmla="*/ 152461 h 2506763"/>
                  <a:gd name="connsiteX5" fmla="*/ 19319 w 1529910"/>
                  <a:gd name="connsiteY5" fmla="*/ 152477 h 2506763"/>
                  <a:gd name="connsiteX6" fmla="*/ 42485 w 1529910"/>
                  <a:gd name="connsiteY6" fmla="*/ 277455 h 2506763"/>
                  <a:gd name="connsiteX7" fmla="*/ 52904 w 1529910"/>
                  <a:gd name="connsiteY7" fmla="*/ 318631 h 2506763"/>
                  <a:gd name="connsiteX8" fmla="*/ 74355 w 1529910"/>
                  <a:gd name="connsiteY8" fmla="*/ 401127 h 2506763"/>
                  <a:gd name="connsiteX9" fmla="*/ 90105 w 1529910"/>
                  <a:gd name="connsiteY9" fmla="*/ 449803 h 2506763"/>
                  <a:gd name="connsiteX10" fmla="*/ 114774 w 1529910"/>
                  <a:gd name="connsiteY10" fmla="*/ 523359 h 2506763"/>
                  <a:gd name="connsiteX11" fmla="*/ 135041 w 1529910"/>
                  <a:gd name="connsiteY11" fmla="*/ 574686 h 2506763"/>
                  <a:gd name="connsiteX12" fmla="*/ 163591 w 1529910"/>
                  <a:gd name="connsiteY12" fmla="*/ 644045 h 2506763"/>
                  <a:gd name="connsiteX13" fmla="*/ 188023 w 1529910"/>
                  <a:gd name="connsiteY13" fmla="*/ 696343 h 2506763"/>
                  <a:gd name="connsiteX14" fmla="*/ 220660 w 1529910"/>
                  <a:gd name="connsiteY14" fmla="*/ 763075 h 2506763"/>
                  <a:gd name="connsiteX15" fmla="*/ 249022 w 1529910"/>
                  <a:gd name="connsiteY15" fmla="*/ 815536 h 2506763"/>
                  <a:gd name="connsiteX16" fmla="*/ 285832 w 1529910"/>
                  <a:gd name="connsiteY16" fmla="*/ 880341 h 2506763"/>
                  <a:gd name="connsiteX17" fmla="*/ 317939 w 1529910"/>
                  <a:gd name="connsiteY17" fmla="*/ 932486 h 2506763"/>
                  <a:gd name="connsiteX18" fmla="*/ 358976 w 1529910"/>
                  <a:gd name="connsiteY18" fmla="*/ 995742 h 2506763"/>
                  <a:gd name="connsiteX19" fmla="*/ 394630 w 1529910"/>
                  <a:gd name="connsiteY19" fmla="*/ 1047226 h 2506763"/>
                  <a:gd name="connsiteX20" fmla="*/ 439965 w 1529910"/>
                  <a:gd name="connsiteY20" fmla="*/ 1109186 h 2506763"/>
                  <a:gd name="connsiteX21" fmla="*/ 478954 w 1529910"/>
                  <a:gd name="connsiteY21" fmla="*/ 1159730 h 2506763"/>
                  <a:gd name="connsiteX22" fmla="*/ 528692 w 1529910"/>
                  <a:gd name="connsiteY22" fmla="*/ 1220593 h 2506763"/>
                  <a:gd name="connsiteX23" fmla="*/ 570762 w 1529910"/>
                  <a:gd name="connsiteY23" fmla="*/ 1269927 h 2506763"/>
                  <a:gd name="connsiteX24" fmla="*/ 605243 w 1529910"/>
                  <a:gd name="connsiteY24" fmla="*/ 1307996 h 2506763"/>
                  <a:gd name="connsiteX25" fmla="*/ 782202 w 1529910"/>
                  <a:gd name="connsiteY25" fmla="*/ 1488520 h 2506763"/>
                  <a:gd name="connsiteX26" fmla="*/ 807202 w 1529910"/>
                  <a:gd name="connsiteY26" fmla="*/ 1511368 h 2506763"/>
                  <a:gd name="connsiteX27" fmla="*/ 1012779 w 1529910"/>
                  <a:gd name="connsiteY27" fmla="*/ 1688121 h 2506763"/>
                  <a:gd name="connsiteX28" fmla="*/ 1030916 w 1529910"/>
                  <a:gd name="connsiteY28" fmla="*/ 1702052 h 2506763"/>
                  <a:gd name="connsiteX29" fmla="*/ 1198323 w 1529910"/>
                  <a:gd name="connsiteY29" fmla="*/ 1824704 h 2506763"/>
                  <a:gd name="connsiteX30" fmla="*/ 1348679 w 1529910"/>
                  <a:gd name="connsiteY30" fmla="*/ 1926651 h 2506763"/>
                  <a:gd name="connsiteX31" fmla="*/ 1478035 w 1529910"/>
                  <a:gd name="connsiteY31" fmla="*/ 2007901 h 2506763"/>
                  <a:gd name="connsiteX32" fmla="*/ 1529910 w 1529910"/>
                  <a:gd name="connsiteY32" fmla="*/ 2037794 h 2506763"/>
                  <a:gd name="connsiteX33" fmla="*/ 1071292 w 1529910"/>
                  <a:gd name="connsiteY33" fmla="*/ 2506763 h 2506763"/>
                  <a:gd name="connsiteX34" fmla="*/ 1001888 w 1529910"/>
                  <a:gd name="connsiteY34" fmla="*/ 2454568 h 2506763"/>
                  <a:gd name="connsiteX35" fmla="*/ 0 w 1529910"/>
                  <a:gd name="connsiteY35" fmla="*/ 665771 h 2506763"/>
                  <a:gd name="connsiteX36" fmla="*/ 0 w 1529910"/>
                  <a:gd name="connsiteY36" fmla="*/ 0 h 2506763"/>
                  <a:gd name="connsiteX37" fmla="*/ 4088 w 1529910"/>
                  <a:gd name="connsiteY37" fmla="*/ 1438 h 2506763"/>
                  <a:gd name="connsiteX38" fmla="*/ 4859 w 1529910"/>
                  <a:gd name="connsiteY38" fmla="*/ 22297 h 2506763"/>
                  <a:gd name="connsiteX39" fmla="*/ 9172 w 1529910"/>
                  <a:gd name="connsiteY39" fmla="*/ 61131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10" h="2506763">
                    <a:moveTo>
                      <a:pt x="6116" y="2151"/>
                    </a:moveTo>
                    <a:lnTo>
                      <a:pt x="42810" y="278364"/>
                    </a:lnTo>
                    <a:cubicBezTo>
                      <a:pt x="42810" y="278364"/>
                      <a:pt x="42809" y="278364"/>
                      <a:pt x="42809" y="278362"/>
                    </a:cubicBezTo>
                    <a:lnTo>
                      <a:pt x="13652" y="101463"/>
                    </a:lnTo>
                    <a:lnTo>
                      <a:pt x="19317" y="152461"/>
                    </a:lnTo>
                    <a:cubicBezTo>
                      <a:pt x="19318" y="152466"/>
                      <a:pt x="19318" y="152472"/>
                      <a:pt x="19319" y="152477"/>
                    </a:cubicBezTo>
                    <a:lnTo>
                      <a:pt x="42485" y="277455"/>
                    </a:lnTo>
                    <a:lnTo>
                      <a:pt x="52904" y="318631"/>
                    </a:lnTo>
                    <a:lnTo>
                      <a:pt x="74355" y="401127"/>
                    </a:lnTo>
                    <a:lnTo>
                      <a:pt x="90105" y="449803"/>
                    </a:lnTo>
                    <a:lnTo>
                      <a:pt x="114774" y="523359"/>
                    </a:lnTo>
                    <a:lnTo>
                      <a:pt x="135041" y="574686"/>
                    </a:lnTo>
                    <a:lnTo>
                      <a:pt x="163591" y="644045"/>
                    </a:lnTo>
                    <a:lnTo>
                      <a:pt x="188023" y="696343"/>
                    </a:lnTo>
                    <a:lnTo>
                      <a:pt x="220660" y="763075"/>
                    </a:lnTo>
                    <a:lnTo>
                      <a:pt x="249022" y="815536"/>
                    </a:lnTo>
                    <a:lnTo>
                      <a:pt x="285832" y="880341"/>
                    </a:lnTo>
                    <a:lnTo>
                      <a:pt x="317939" y="932486"/>
                    </a:lnTo>
                    <a:lnTo>
                      <a:pt x="358976" y="995742"/>
                    </a:lnTo>
                    <a:lnTo>
                      <a:pt x="394630" y="1047226"/>
                    </a:lnTo>
                    <a:lnTo>
                      <a:pt x="439965" y="1109186"/>
                    </a:lnTo>
                    <a:lnTo>
                      <a:pt x="478954" y="1159730"/>
                    </a:lnTo>
                    <a:lnTo>
                      <a:pt x="528692" y="1220593"/>
                    </a:lnTo>
                    <a:lnTo>
                      <a:pt x="570762" y="1269927"/>
                    </a:lnTo>
                    <a:lnTo>
                      <a:pt x="605243" y="1307996"/>
                    </a:lnTo>
                    <a:lnTo>
                      <a:pt x="782202" y="1488520"/>
                    </a:lnTo>
                    <a:lnTo>
                      <a:pt x="807202" y="1511368"/>
                    </a:lnTo>
                    <a:lnTo>
                      <a:pt x="1012779" y="1688121"/>
                    </a:lnTo>
                    <a:lnTo>
                      <a:pt x="1030916" y="1702052"/>
                    </a:lnTo>
                    <a:lnTo>
                      <a:pt x="1198323" y="1824704"/>
                    </a:lnTo>
                    <a:lnTo>
                      <a:pt x="1348679" y="1926651"/>
                    </a:lnTo>
                    <a:lnTo>
                      <a:pt x="1478035" y="2007901"/>
                    </a:lnTo>
                    <a:lnTo>
                      <a:pt x="1529910" y="2037794"/>
                    </a:lnTo>
                    <a:lnTo>
                      <a:pt x="1071292" y="2506763"/>
                    </a:lnTo>
                    <a:lnTo>
                      <a:pt x="1001888" y="2454568"/>
                    </a:lnTo>
                    <a:cubicBezTo>
                      <a:pt x="366535" y="1945426"/>
                      <a:pt x="0" y="1325171"/>
                      <a:pt x="0" y="665771"/>
                    </a:cubicBezTo>
                    <a:lnTo>
                      <a:pt x="0" y="0"/>
                    </a:lnTo>
                    <a:lnTo>
                      <a:pt x="4088" y="1438"/>
                    </a:lnTo>
                    <a:cubicBezTo>
                      <a:pt x="4344" y="8391"/>
                      <a:pt x="4602" y="15343"/>
                      <a:pt x="4859" y="22297"/>
                    </a:cubicBezTo>
                    <a:lnTo>
                      <a:pt x="9172" y="61131"/>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9" name="任意多边形: 形状 49"/>
              <p:cNvSpPr/>
              <p:nvPr/>
            </p:nvSpPr>
            <p:spPr>
              <a:xfrm rot="18735068">
                <a:off x="9989043" y="1985404"/>
                <a:ext cx="3134505" cy="1363969"/>
              </a:xfrm>
              <a:custGeom>
                <a:avLst/>
                <a:gdLst>
                  <a:gd name="connsiteX0" fmla="*/ 3134505 w 3134505"/>
                  <a:gd name="connsiteY0" fmla="*/ 845294 h 1482863"/>
                  <a:gd name="connsiteX1" fmla="*/ 2432624 w 3134505"/>
                  <a:gd name="connsiteY1" fmla="*/ 1482863 h 1482863"/>
                  <a:gd name="connsiteX2" fmla="*/ 2302283 w 3134505"/>
                  <a:gd name="connsiteY2" fmla="*/ 1453256 h 1482863"/>
                  <a:gd name="connsiteX3" fmla="*/ 1901172 w 3134505"/>
                  <a:gd name="connsiteY3" fmla="*/ 1339178 h 1482863"/>
                  <a:gd name="connsiteX4" fmla="*/ 1521092 w 3134505"/>
                  <a:gd name="connsiteY4" fmla="*/ 1207618 h 1482863"/>
                  <a:gd name="connsiteX5" fmla="*/ 108238 w 3134505"/>
                  <a:gd name="connsiteY5" fmla="*/ 426708 h 1482863"/>
                  <a:gd name="connsiteX6" fmla="*/ 0 w 3134505"/>
                  <a:gd name="connsiteY6" fmla="*/ 334156 h 1482863"/>
                  <a:gd name="connsiteX7" fmla="*/ 68085 w 3134505"/>
                  <a:gd name="connsiteY7" fmla="*/ 289137 h 1482863"/>
                  <a:gd name="connsiteX8" fmla="*/ 556562 w 3134505"/>
                  <a:gd name="connsiteY8" fmla="*/ 27103 h 1482863"/>
                  <a:gd name="connsiteX9" fmla="*/ 619020 w 3134505"/>
                  <a:gd name="connsiteY9" fmla="*/ 0 h 1482863"/>
                  <a:gd name="connsiteX10" fmla="*/ 749255 w 3134505"/>
                  <a:gd name="connsiteY10" fmla="*/ 75049 h 1482863"/>
                  <a:gd name="connsiteX11" fmla="*/ 888723 w 3134505"/>
                  <a:gd name="connsiteY11" fmla="*/ 150292 h 1482863"/>
                  <a:gd name="connsiteX12" fmla="*/ 1068257 w 3134505"/>
                  <a:gd name="connsiteY12" fmla="*/ 238192 h 1482863"/>
                  <a:gd name="connsiteX13" fmla="*/ 1216438 w 3134505"/>
                  <a:gd name="connsiteY13" fmla="*/ 306726 h 1482863"/>
                  <a:gd name="connsiteX14" fmla="*/ 1411326 w 3134505"/>
                  <a:gd name="connsiteY14" fmla="*/ 387379 h 1482863"/>
                  <a:gd name="connsiteX15" fmla="*/ 1566284 w 3134505"/>
                  <a:gd name="connsiteY15" fmla="*/ 448449 h 1482863"/>
                  <a:gd name="connsiteX16" fmla="*/ 1778361 w 3134505"/>
                  <a:gd name="connsiteY16" fmla="*/ 521857 h 1482863"/>
                  <a:gd name="connsiteX17" fmla="*/ 1937023 w 3134505"/>
                  <a:gd name="connsiteY17" fmla="*/ 574562 h 1482863"/>
                  <a:gd name="connsiteX18" fmla="*/ 2171123 w 3134505"/>
                  <a:gd name="connsiteY18" fmla="*/ 641141 h 1482863"/>
                  <a:gd name="connsiteX19" fmla="*/ 2327394 w 3134505"/>
                  <a:gd name="connsiteY19" fmla="*/ 684148 h 1482863"/>
                  <a:gd name="connsiteX20" fmla="*/ 2599433 w 3134505"/>
                  <a:gd name="connsiteY20" fmla="*/ 745943 h 1482863"/>
                  <a:gd name="connsiteX21" fmla="*/ 2736150 w 3134505"/>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5" h="1482863">
                    <a:moveTo>
                      <a:pt x="3134505" y="845294"/>
                    </a:moveTo>
                    <a:lnTo>
                      <a:pt x="2432624" y="1482863"/>
                    </a:lnTo>
                    <a:lnTo>
                      <a:pt x="2302283" y="1453256"/>
                    </a:lnTo>
                    <a:cubicBezTo>
                      <a:pt x="2165229" y="1418257"/>
                      <a:pt x="2031448" y="1380174"/>
                      <a:pt x="1901172" y="1339178"/>
                    </a:cubicBezTo>
                    <a:cubicBezTo>
                      <a:pt x="1770896" y="1298181"/>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0" y="0"/>
                    </a:lnTo>
                    <a:lnTo>
                      <a:pt x="749255" y="75049"/>
                    </a:lnTo>
                    <a:lnTo>
                      <a:pt x="888723" y="150292"/>
                    </a:lnTo>
                    <a:lnTo>
                      <a:pt x="1068257" y="238192"/>
                    </a:lnTo>
                    <a:lnTo>
                      <a:pt x="1216438" y="306726"/>
                    </a:lnTo>
                    <a:lnTo>
                      <a:pt x="1411326" y="387379"/>
                    </a:lnTo>
                    <a:lnTo>
                      <a:pt x="1566284" y="448449"/>
                    </a:lnTo>
                    <a:lnTo>
                      <a:pt x="1778361" y="521857"/>
                    </a:lnTo>
                    <a:lnTo>
                      <a:pt x="1937023" y="574562"/>
                    </a:lnTo>
                    <a:lnTo>
                      <a:pt x="2171123" y="641141"/>
                    </a:lnTo>
                    <a:lnTo>
                      <a:pt x="2327394" y="684148"/>
                    </a:lnTo>
                    <a:lnTo>
                      <a:pt x="2599433" y="745943"/>
                    </a:lnTo>
                    <a:lnTo>
                      <a:pt x="2736150" y="77629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0" name="任意多边形: 形状 48"/>
              <p:cNvSpPr/>
              <p:nvPr/>
            </p:nvSpPr>
            <p:spPr>
              <a:xfrm rot="18740753">
                <a:off x="10121196" y="2969230"/>
                <a:ext cx="2789601" cy="1656125"/>
              </a:xfrm>
              <a:custGeom>
                <a:avLst/>
                <a:gdLst>
                  <a:gd name="connsiteX0" fmla="*/ 2789601 w 2789601"/>
                  <a:gd name="connsiteY0" fmla="*/ 1218119 h 1800486"/>
                  <a:gd name="connsiteX1" fmla="*/ 2150617 w 2789601"/>
                  <a:gd name="connsiteY1" fmla="*/ 1800486 h 1800486"/>
                  <a:gd name="connsiteX2" fmla="*/ 1975046 w 2789601"/>
                  <a:gd name="connsiteY2" fmla="*/ 1739714 h 1800486"/>
                  <a:gd name="connsiteX3" fmla="*/ 65597 w 2789601"/>
                  <a:gd name="connsiteY3" fmla="*/ 472520 h 1800486"/>
                  <a:gd name="connsiteX4" fmla="*/ 0 w 2789601"/>
                  <a:gd name="connsiteY4" fmla="*/ 385379 h 1800486"/>
                  <a:gd name="connsiteX5" fmla="*/ 4987 w 2789601"/>
                  <a:gd name="connsiteY5" fmla="*/ 378238 h 1800486"/>
                  <a:gd name="connsiteX6" fmla="*/ 285096 w 2789601"/>
                  <a:gd name="connsiteY6" fmla="*/ 60337 h 1800486"/>
                  <a:gd name="connsiteX7" fmla="*/ 350434 w 2789601"/>
                  <a:gd name="connsiteY7" fmla="*/ 0 h 1800486"/>
                  <a:gd name="connsiteX8" fmla="*/ 367509 w 2789601"/>
                  <a:gd name="connsiteY8" fmla="*/ 15605 h 1800486"/>
                  <a:gd name="connsiteX9" fmla="*/ 573087 w 2789601"/>
                  <a:gd name="connsiteY9" fmla="*/ 192359 h 1800486"/>
                  <a:gd name="connsiteX10" fmla="*/ 591224 w 2789601"/>
                  <a:gd name="connsiteY10" fmla="*/ 206289 h 1800486"/>
                  <a:gd name="connsiteX11" fmla="*/ 758631 w 2789601"/>
                  <a:gd name="connsiteY11" fmla="*/ 328940 h 1800486"/>
                  <a:gd name="connsiteX12" fmla="*/ 908987 w 2789601"/>
                  <a:gd name="connsiteY12" fmla="*/ 430889 h 1800486"/>
                  <a:gd name="connsiteX13" fmla="*/ 1038343 w 2789601"/>
                  <a:gd name="connsiteY13" fmla="*/ 512139 h 1800486"/>
                  <a:gd name="connsiteX14" fmla="*/ 1203211 w 2789601"/>
                  <a:gd name="connsiteY14" fmla="*/ 607146 h 1800486"/>
                  <a:gd name="connsiteX15" fmla="*/ 1342678 w 2789601"/>
                  <a:gd name="connsiteY15" fmla="*/ 682389 h 1800486"/>
                  <a:gd name="connsiteX16" fmla="*/ 1522213 w 2789601"/>
                  <a:gd name="connsiteY16" fmla="*/ 770288 h 1800486"/>
                  <a:gd name="connsiteX17" fmla="*/ 1670393 w 2789601"/>
                  <a:gd name="connsiteY17" fmla="*/ 838822 h 1800486"/>
                  <a:gd name="connsiteX18" fmla="*/ 1865282 w 2789601"/>
                  <a:gd name="connsiteY18" fmla="*/ 919476 h 1800486"/>
                  <a:gd name="connsiteX19" fmla="*/ 2020240 w 2789601"/>
                  <a:gd name="connsiteY19" fmla="*/ 980545 h 1800486"/>
                  <a:gd name="connsiteX20" fmla="*/ 2232318 w 2789601"/>
                  <a:gd name="connsiteY20" fmla="*/ 1053953 h 1800486"/>
                  <a:gd name="connsiteX21" fmla="*/ 2390978 w 2789601"/>
                  <a:gd name="connsiteY21" fmla="*/ 1106658 h 1800486"/>
                  <a:gd name="connsiteX22" fmla="*/ 2625078 w 2789601"/>
                  <a:gd name="connsiteY22" fmla="*/ 1173239 h 1800486"/>
                  <a:gd name="connsiteX23" fmla="*/ 2781350 w 2789601"/>
                  <a:gd name="connsiteY23" fmla="*/ 1216245 h 1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601" h="1800486">
                    <a:moveTo>
                      <a:pt x="2789601" y="1218119"/>
                    </a:moveTo>
                    <a:lnTo>
                      <a:pt x="2150617" y="1800486"/>
                    </a:lnTo>
                    <a:lnTo>
                      <a:pt x="1975046"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89"/>
                    </a:lnTo>
                    <a:lnTo>
                      <a:pt x="758631" y="328940"/>
                    </a:lnTo>
                    <a:lnTo>
                      <a:pt x="908987" y="430889"/>
                    </a:lnTo>
                    <a:lnTo>
                      <a:pt x="1038343" y="512139"/>
                    </a:lnTo>
                    <a:lnTo>
                      <a:pt x="1203211" y="607146"/>
                    </a:lnTo>
                    <a:lnTo>
                      <a:pt x="1342678" y="682389"/>
                    </a:lnTo>
                    <a:lnTo>
                      <a:pt x="1522213" y="770288"/>
                    </a:lnTo>
                    <a:lnTo>
                      <a:pt x="1670393" y="838822"/>
                    </a:lnTo>
                    <a:lnTo>
                      <a:pt x="1865282" y="919476"/>
                    </a:lnTo>
                    <a:lnTo>
                      <a:pt x="2020240" y="980545"/>
                    </a:lnTo>
                    <a:lnTo>
                      <a:pt x="2232318" y="1053953"/>
                    </a:lnTo>
                    <a:lnTo>
                      <a:pt x="2390978" y="1106658"/>
                    </a:lnTo>
                    <a:lnTo>
                      <a:pt x="2625078" y="1173239"/>
                    </a:lnTo>
                    <a:lnTo>
                      <a:pt x="2781350" y="121624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1" name="任意多边形: 形状 29"/>
              <p:cNvSpPr/>
              <p:nvPr/>
            </p:nvSpPr>
            <p:spPr>
              <a:xfrm rot="18160688">
                <a:off x="7567725" y="720632"/>
                <a:ext cx="4618329" cy="3114531"/>
              </a:xfrm>
              <a:custGeom>
                <a:avLst/>
                <a:gdLst>
                  <a:gd name="connsiteX0" fmla="*/ 4153603 w 4618329"/>
                  <a:gd name="connsiteY0" fmla="*/ 0 h 3386017"/>
                  <a:gd name="connsiteX1" fmla="*/ 4618329 w 4618329"/>
                  <a:gd name="connsiteY1" fmla="*/ 724494 h 3386017"/>
                  <a:gd name="connsiteX2" fmla="*/ 4409081 w 4618329"/>
                  <a:gd name="connsiteY2" fmla="*/ 741177 h 3386017"/>
                  <a:gd name="connsiteX3" fmla="*/ 42869 w 4618329"/>
                  <a:gd name="connsiteY3" fmla="*/ 3386017 h 3386017"/>
                  <a:gd name="connsiteX4" fmla="*/ 42869 w 4618329"/>
                  <a:gd name="connsiteY4" fmla="*/ 3386016 h 3386017"/>
                  <a:gd name="connsiteX5" fmla="*/ 42868 w 4618329"/>
                  <a:gd name="connsiteY5" fmla="*/ 3386014 h 3386017"/>
                  <a:gd name="connsiteX6" fmla="*/ 10225 w 4618329"/>
                  <a:gd name="connsiteY6" fmla="*/ 3187962 h 3386017"/>
                  <a:gd name="connsiteX7" fmla="*/ 731 w 4618329"/>
                  <a:gd name="connsiteY7" fmla="*/ 3004684 h 3386017"/>
                  <a:gd name="connsiteX8" fmla="*/ 60 w 4618329"/>
                  <a:gd name="connsiteY8" fmla="*/ 2998612 h 3386017"/>
                  <a:gd name="connsiteX9" fmla="*/ 224 w 4618329"/>
                  <a:gd name="connsiteY9" fmla="*/ 2994905 h 3386017"/>
                  <a:gd name="connsiteX10" fmla="*/ 0 w 4618329"/>
                  <a:gd name="connsiteY10" fmla="*/ 2990590 h 3386017"/>
                  <a:gd name="connsiteX11" fmla="*/ 2477 w 4618329"/>
                  <a:gd name="connsiteY11" fmla="*/ 2944071 h 3386017"/>
                  <a:gd name="connsiteX12" fmla="*/ 7096 w 4618329"/>
                  <a:gd name="connsiteY12" fmla="*/ 2839863 h 3386017"/>
                  <a:gd name="connsiteX13" fmla="*/ 8643 w 4618329"/>
                  <a:gd name="connsiteY13" fmla="*/ 2828254 h 3386017"/>
                  <a:gd name="connsiteX14" fmla="*/ 9143 w 4618329"/>
                  <a:gd name="connsiteY14" fmla="*/ 2818878 h 3386017"/>
                  <a:gd name="connsiteX15" fmla="*/ 15498 w 4618329"/>
                  <a:gd name="connsiteY15" fmla="*/ 2776830 h 3386017"/>
                  <a:gd name="connsiteX16" fmla="*/ 27978 w 4618329"/>
                  <a:gd name="connsiteY16" fmla="*/ 2683197 h 3386017"/>
                  <a:gd name="connsiteX17" fmla="*/ 33178 w 4618329"/>
                  <a:gd name="connsiteY17" fmla="*/ 2659853 h 3386017"/>
                  <a:gd name="connsiteX18" fmla="*/ 34898 w 4618329"/>
                  <a:gd name="connsiteY18" fmla="*/ 2648475 h 3386017"/>
                  <a:gd name="connsiteX19" fmla="*/ 42475 w 4618329"/>
                  <a:gd name="connsiteY19" fmla="*/ 2618114 h 3386017"/>
                  <a:gd name="connsiteX20" fmla="*/ 62367 w 4618329"/>
                  <a:gd name="connsiteY20" fmla="*/ 2528809 h 3386017"/>
                  <a:gd name="connsiteX21" fmla="*/ 74189 w 4618329"/>
                  <a:gd name="connsiteY21" fmla="*/ 2491043 h 3386017"/>
                  <a:gd name="connsiteX22" fmla="*/ 77009 w 4618329"/>
                  <a:gd name="connsiteY22" fmla="*/ 2479745 h 3386017"/>
                  <a:gd name="connsiteX23" fmla="*/ 83931 w 4618329"/>
                  <a:gd name="connsiteY23" fmla="*/ 2459923 h 3386017"/>
                  <a:gd name="connsiteX24" fmla="*/ 109922 w 4618329"/>
                  <a:gd name="connsiteY24" fmla="*/ 2376893 h 3386017"/>
                  <a:gd name="connsiteX25" fmla="*/ 131874 w 4618329"/>
                  <a:gd name="connsiteY25" fmla="*/ 2322633 h 3386017"/>
                  <a:gd name="connsiteX26" fmla="*/ 135219 w 4618329"/>
                  <a:gd name="connsiteY26" fmla="*/ 2313054 h 3386017"/>
                  <a:gd name="connsiteX27" fmla="*/ 140395 w 4618329"/>
                  <a:gd name="connsiteY27" fmla="*/ 2301573 h 3386017"/>
                  <a:gd name="connsiteX28" fmla="*/ 170305 w 4618329"/>
                  <a:gd name="connsiteY28" fmla="*/ 2227642 h 3386017"/>
                  <a:gd name="connsiteX29" fmla="*/ 206457 w 4618329"/>
                  <a:gd name="connsiteY29" fmla="*/ 2155014 h 3386017"/>
                  <a:gd name="connsiteX30" fmla="*/ 209271 w 4618329"/>
                  <a:gd name="connsiteY30" fmla="*/ 2148770 h 3386017"/>
                  <a:gd name="connsiteX31" fmla="*/ 212119 w 4618329"/>
                  <a:gd name="connsiteY31" fmla="*/ 2143639 h 3386017"/>
                  <a:gd name="connsiteX32" fmla="*/ 243174 w 4618329"/>
                  <a:gd name="connsiteY32" fmla="*/ 2081250 h 3386017"/>
                  <a:gd name="connsiteX33" fmla="*/ 298690 w 4618329"/>
                  <a:gd name="connsiteY33" fmla="*/ 1987651 h 3386017"/>
                  <a:gd name="connsiteX34" fmla="*/ 298907 w 4618329"/>
                  <a:gd name="connsiteY34" fmla="*/ 1987258 h 3386017"/>
                  <a:gd name="connsiteX35" fmla="*/ 299050 w 4618329"/>
                  <a:gd name="connsiteY35" fmla="*/ 1987043 h 3386017"/>
                  <a:gd name="connsiteX36" fmla="*/ 328191 w 4618329"/>
                  <a:gd name="connsiteY36" fmla="*/ 1937912 h 3386017"/>
                  <a:gd name="connsiteX37" fmla="*/ 425014 w 4618329"/>
                  <a:gd name="connsiteY37" fmla="*/ 1797821 h 3386017"/>
                  <a:gd name="connsiteX38" fmla="*/ 460733 w 4618329"/>
                  <a:gd name="connsiteY38" fmla="*/ 1755521 h 3386017"/>
                  <a:gd name="connsiteX39" fmla="*/ 523903 w 4618329"/>
                  <a:gd name="connsiteY39" fmla="*/ 1674018 h 3386017"/>
                  <a:gd name="connsiteX40" fmla="*/ 627721 w 4618329"/>
                  <a:gd name="connsiteY40" fmla="*/ 1557766 h 3386017"/>
                  <a:gd name="connsiteX41" fmla="*/ 652726 w 4618329"/>
                  <a:gd name="connsiteY41" fmla="*/ 1528155 h 3386017"/>
                  <a:gd name="connsiteX42" fmla="*/ 670847 w 4618329"/>
                  <a:gd name="connsiteY42" fmla="*/ 1511138 h 3386017"/>
                  <a:gd name="connsiteX43" fmla="*/ 808150 w 4618329"/>
                  <a:gd name="connsiteY43" fmla="*/ 1376264 h 3386017"/>
                  <a:gd name="connsiteX44" fmla="*/ 892247 w 4618329"/>
                  <a:gd name="connsiteY44" fmla="*/ 1303235 h 3386017"/>
                  <a:gd name="connsiteX45" fmla="*/ 923590 w 4618329"/>
                  <a:gd name="connsiteY45" fmla="*/ 1273802 h 3386017"/>
                  <a:gd name="connsiteX46" fmla="*/ 944580 w 4618329"/>
                  <a:gd name="connsiteY46" fmla="*/ 1257789 h 3386017"/>
                  <a:gd name="connsiteX47" fmla="*/ 971849 w 4618329"/>
                  <a:gd name="connsiteY47" fmla="*/ 1234109 h 3386017"/>
                  <a:gd name="connsiteX48" fmla="*/ 1149590 w 4618329"/>
                  <a:gd name="connsiteY48" fmla="*/ 1096925 h 3386017"/>
                  <a:gd name="connsiteX49" fmla="*/ 1209533 w 4618329"/>
                  <a:gd name="connsiteY49" fmla="*/ 1055659 h 3386017"/>
                  <a:gd name="connsiteX50" fmla="*/ 1234889 w 4618329"/>
                  <a:gd name="connsiteY50" fmla="*/ 1036315 h 3386017"/>
                  <a:gd name="connsiteX51" fmla="*/ 1265986 w 4618329"/>
                  <a:gd name="connsiteY51" fmla="*/ 1016795 h 3386017"/>
                  <a:gd name="connsiteX52" fmla="*/ 1341113 w 4618329"/>
                  <a:gd name="connsiteY52" fmla="*/ 965077 h 3386017"/>
                  <a:gd name="connsiteX53" fmla="*/ 1546163 w 4618329"/>
                  <a:gd name="connsiteY53" fmla="*/ 838932 h 3386017"/>
                  <a:gd name="connsiteX54" fmla="*/ 1571907 w 4618329"/>
                  <a:gd name="connsiteY54" fmla="*/ 824773 h 3386017"/>
                  <a:gd name="connsiteX55" fmla="*/ 1583904 w 4618329"/>
                  <a:gd name="connsiteY55" fmla="*/ 817242 h 3386017"/>
                  <a:gd name="connsiteX56" fmla="*/ 1613480 w 4618329"/>
                  <a:gd name="connsiteY56" fmla="*/ 801908 h 3386017"/>
                  <a:gd name="connsiteX57" fmla="*/ 1764483 w 4618329"/>
                  <a:gd name="connsiteY57" fmla="*/ 718856 h 3386017"/>
                  <a:gd name="connsiteX58" fmla="*/ 1939157 w 4618329"/>
                  <a:gd name="connsiteY58" fmla="*/ 633048 h 3386017"/>
                  <a:gd name="connsiteX59" fmla="*/ 1967918 w 4618329"/>
                  <a:gd name="connsiteY59" fmla="*/ 618136 h 3386017"/>
                  <a:gd name="connsiteX60" fmla="*/ 1980038 w 4618329"/>
                  <a:gd name="connsiteY60" fmla="*/ 612966 h 3386017"/>
                  <a:gd name="connsiteX61" fmla="*/ 1995814 w 4618329"/>
                  <a:gd name="connsiteY61" fmla="*/ 605216 h 3386017"/>
                  <a:gd name="connsiteX62" fmla="*/ 2368272 w 4618329"/>
                  <a:gd name="connsiteY62" fmla="*/ 447071 h 3386017"/>
                  <a:gd name="connsiteX63" fmla="*/ 2372004 w 4618329"/>
                  <a:gd name="connsiteY63" fmla="*/ 445754 h 3386017"/>
                  <a:gd name="connsiteX64" fmla="*/ 2384212 w 4618329"/>
                  <a:gd name="connsiteY64" fmla="*/ 440546 h 3386017"/>
                  <a:gd name="connsiteX65" fmla="*/ 2523037 w 4618329"/>
                  <a:gd name="connsiteY65" fmla="*/ 392433 h 3386017"/>
                  <a:gd name="connsiteX66" fmla="*/ 2760916 w 4618329"/>
                  <a:gd name="connsiteY66" fmla="*/ 308451 h 3386017"/>
                  <a:gd name="connsiteX67" fmla="*/ 2787634 w 4618329"/>
                  <a:gd name="connsiteY67" fmla="*/ 300730 h 3386017"/>
                  <a:gd name="connsiteX68" fmla="*/ 2830068 w 4618329"/>
                  <a:gd name="connsiteY68" fmla="*/ 286023 h 3386017"/>
                  <a:gd name="connsiteX69" fmla="*/ 3002514 w 4618329"/>
                  <a:gd name="connsiteY69" fmla="*/ 238632 h 3386017"/>
                  <a:gd name="connsiteX70" fmla="*/ 3171370 w 4618329"/>
                  <a:gd name="connsiteY70" fmla="*/ 189835 h 3386017"/>
                  <a:gd name="connsiteX71" fmla="*/ 3225257 w 4618329"/>
                  <a:gd name="connsiteY71" fmla="*/ 177420 h 3386017"/>
                  <a:gd name="connsiteX72" fmla="*/ 3302768 w 4618329"/>
                  <a:gd name="connsiteY72" fmla="*/ 156118 h 3386017"/>
                  <a:gd name="connsiteX73" fmla="*/ 3462034 w 4618329"/>
                  <a:gd name="connsiteY73" fmla="*/ 122863 h 3386017"/>
                  <a:gd name="connsiteX74" fmla="*/ 3597259 w 4618329"/>
                  <a:gd name="connsiteY74" fmla="*/ 91707 h 3386017"/>
                  <a:gd name="connsiteX75" fmla="*/ 3685779 w 4618329"/>
                  <a:gd name="connsiteY75" fmla="*/ 76146 h 3386017"/>
                  <a:gd name="connsiteX76" fmla="*/ 3799593 w 4618329"/>
                  <a:gd name="connsiteY76" fmla="*/ 52382 h 3386017"/>
                  <a:gd name="connsiteX77" fmla="*/ 3928712 w 4618329"/>
                  <a:gd name="connsiteY77" fmla="*/ 33441 h 3386017"/>
                  <a:gd name="connsiteX78" fmla="*/ 4036207 w 4618329"/>
                  <a:gd name="connsiteY78" fmla="*/ 14546 h 33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18329" h="3386017">
                    <a:moveTo>
                      <a:pt x="4153603" y="0"/>
                    </a:moveTo>
                    <a:lnTo>
                      <a:pt x="4618329" y="724494"/>
                    </a:lnTo>
                    <a:lnTo>
                      <a:pt x="4409081" y="741177"/>
                    </a:lnTo>
                    <a:cubicBezTo>
                      <a:pt x="2139571" y="983492"/>
                      <a:pt x="342186" y="2037060"/>
                      <a:pt x="42869" y="3386017"/>
                    </a:cubicBezTo>
                    <a:lnTo>
                      <a:pt x="42869" y="3386016"/>
                    </a:lnTo>
                    <a:lnTo>
                      <a:pt x="42868" y="3386014"/>
                    </a:lnTo>
                    <a:lnTo>
                      <a:pt x="10225" y="3187962"/>
                    </a:lnTo>
                    <a:lnTo>
                      <a:pt x="731" y="3004684"/>
                    </a:lnTo>
                    <a:lnTo>
                      <a:pt x="60" y="2998612"/>
                    </a:lnTo>
                    <a:lnTo>
                      <a:pt x="224" y="2994905"/>
                    </a:lnTo>
                    <a:lnTo>
                      <a:pt x="0" y="2990590"/>
                    </a:lnTo>
                    <a:lnTo>
                      <a:pt x="2477" y="2944071"/>
                    </a:lnTo>
                    <a:lnTo>
                      <a:pt x="7096" y="2839863"/>
                    </a:lnTo>
                    <a:lnTo>
                      <a:pt x="8643" y="2828254"/>
                    </a:lnTo>
                    <a:lnTo>
                      <a:pt x="9143" y="2818878"/>
                    </a:lnTo>
                    <a:lnTo>
                      <a:pt x="15498" y="2776830"/>
                    </a:lnTo>
                    <a:lnTo>
                      <a:pt x="27978" y="2683197"/>
                    </a:lnTo>
                    <a:lnTo>
                      <a:pt x="33178" y="2659853"/>
                    </a:lnTo>
                    <a:lnTo>
                      <a:pt x="34898" y="2648475"/>
                    </a:lnTo>
                    <a:lnTo>
                      <a:pt x="42475" y="2618114"/>
                    </a:lnTo>
                    <a:lnTo>
                      <a:pt x="62367" y="2528809"/>
                    </a:lnTo>
                    <a:lnTo>
                      <a:pt x="74189" y="2491043"/>
                    </a:lnTo>
                    <a:lnTo>
                      <a:pt x="77009" y="2479745"/>
                    </a:lnTo>
                    <a:lnTo>
                      <a:pt x="83931" y="2459923"/>
                    </a:lnTo>
                    <a:lnTo>
                      <a:pt x="109922" y="2376893"/>
                    </a:lnTo>
                    <a:lnTo>
                      <a:pt x="131874" y="2322633"/>
                    </a:lnTo>
                    <a:lnTo>
                      <a:pt x="135219" y="2313054"/>
                    </a:lnTo>
                    <a:lnTo>
                      <a:pt x="140395" y="2301573"/>
                    </a:lnTo>
                    <a:lnTo>
                      <a:pt x="170305" y="2227642"/>
                    </a:lnTo>
                    <a:lnTo>
                      <a:pt x="206457" y="2155014"/>
                    </a:lnTo>
                    <a:lnTo>
                      <a:pt x="209271" y="2148770"/>
                    </a:lnTo>
                    <a:lnTo>
                      <a:pt x="212119" y="2143639"/>
                    </a:lnTo>
                    <a:lnTo>
                      <a:pt x="243174" y="2081250"/>
                    </a:lnTo>
                    <a:lnTo>
                      <a:pt x="298690" y="1987651"/>
                    </a:lnTo>
                    <a:lnTo>
                      <a:pt x="298907" y="1987258"/>
                    </a:lnTo>
                    <a:lnTo>
                      <a:pt x="299050" y="1987043"/>
                    </a:lnTo>
                    <a:lnTo>
                      <a:pt x="328191" y="1937912"/>
                    </a:lnTo>
                    <a:cubicBezTo>
                      <a:pt x="358516" y="1890663"/>
                      <a:pt x="390809" y="1843955"/>
                      <a:pt x="425014" y="1797821"/>
                    </a:cubicBezTo>
                    <a:lnTo>
                      <a:pt x="460733" y="1755521"/>
                    </a:lnTo>
                    <a:lnTo>
                      <a:pt x="523903" y="1674018"/>
                    </a:lnTo>
                    <a:lnTo>
                      <a:pt x="627721" y="1557766"/>
                    </a:lnTo>
                    <a:lnTo>
                      <a:pt x="652726" y="1528155"/>
                    </a:lnTo>
                    <a:lnTo>
                      <a:pt x="670847" y="1511138"/>
                    </a:lnTo>
                    <a:lnTo>
                      <a:pt x="808150" y="1376264"/>
                    </a:lnTo>
                    <a:lnTo>
                      <a:pt x="892247" y="1303235"/>
                    </a:lnTo>
                    <a:lnTo>
                      <a:pt x="923590" y="1273802"/>
                    </a:lnTo>
                    <a:lnTo>
                      <a:pt x="944580" y="1257789"/>
                    </a:lnTo>
                    <a:lnTo>
                      <a:pt x="971849" y="1234109"/>
                    </a:lnTo>
                    <a:cubicBezTo>
                      <a:pt x="1028770" y="1187532"/>
                      <a:pt x="1088031" y="1141784"/>
                      <a:pt x="1149590" y="1096925"/>
                    </a:cubicBezTo>
                    <a:lnTo>
                      <a:pt x="1209533" y="1055659"/>
                    </a:lnTo>
                    <a:lnTo>
                      <a:pt x="1234889" y="1036315"/>
                    </a:lnTo>
                    <a:lnTo>
                      <a:pt x="1265986" y="1016795"/>
                    </a:lnTo>
                    <a:lnTo>
                      <a:pt x="1341113" y="965077"/>
                    </a:lnTo>
                    <a:cubicBezTo>
                      <a:pt x="1407223" y="922058"/>
                      <a:pt x="1475587" y="879989"/>
                      <a:pt x="1546163" y="838932"/>
                    </a:cubicBezTo>
                    <a:lnTo>
                      <a:pt x="1571907" y="824773"/>
                    </a:lnTo>
                    <a:lnTo>
                      <a:pt x="1583904" y="817242"/>
                    </a:lnTo>
                    <a:lnTo>
                      <a:pt x="1613480" y="801908"/>
                    </a:lnTo>
                    <a:lnTo>
                      <a:pt x="1764483" y="718856"/>
                    </a:lnTo>
                    <a:lnTo>
                      <a:pt x="1939157" y="633048"/>
                    </a:lnTo>
                    <a:lnTo>
                      <a:pt x="1967918" y="618136"/>
                    </a:lnTo>
                    <a:lnTo>
                      <a:pt x="1980038" y="612966"/>
                    </a:lnTo>
                    <a:lnTo>
                      <a:pt x="1995814" y="605216"/>
                    </a:lnTo>
                    <a:cubicBezTo>
                      <a:pt x="2116338" y="549300"/>
                      <a:pt x="2240623" y="496559"/>
                      <a:pt x="2368272" y="447071"/>
                    </a:cubicBezTo>
                    <a:lnTo>
                      <a:pt x="2372004" y="445754"/>
                    </a:lnTo>
                    <a:lnTo>
                      <a:pt x="2384212" y="440546"/>
                    </a:lnTo>
                    <a:lnTo>
                      <a:pt x="2523037" y="392433"/>
                    </a:lnTo>
                    <a:lnTo>
                      <a:pt x="2760916" y="308451"/>
                    </a:lnTo>
                    <a:lnTo>
                      <a:pt x="2787634" y="300730"/>
                    </a:lnTo>
                    <a:lnTo>
                      <a:pt x="2830068" y="286023"/>
                    </a:lnTo>
                    <a:lnTo>
                      <a:pt x="3002514" y="238632"/>
                    </a:lnTo>
                    <a:lnTo>
                      <a:pt x="3171370" y="189835"/>
                    </a:lnTo>
                    <a:lnTo>
                      <a:pt x="3225257" y="177420"/>
                    </a:lnTo>
                    <a:lnTo>
                      <a:pt x="3302768" y="156118"/>
                    </a:lnTo>
                    <a:lnTo>
                      <a:pt x="3462034" y="122863"/>
                    </a:lnTo>
                    <a:lnTo>
                      <a:pt x="3597259" y="91707"/>
                    </a:lnTo>
                    <a:lnTo>
                      <a:pt x="3685779" y="76146"/>
                    </a:lnTo>
                    <a:lnTo>
                      <a:pt x="3799593" y="52382"/>
                    </a:lnTo>
                    <a:lnTo>
                      <a:pt x="3928712" y="33441"/>
                    </a:lnTo>
                    <a:lnTo>
                      <a:pt x="4036207" y="14546"/>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2" name="任意多边形: 形状 30"/>
              <p:cNvSpPr/>
              <p:nvPr/>
            </p:nvSpPr>
            <p:spPr>
              <a:xfrm rot="18066380">
                <a:off x="6900396" y="529188"/>
                <a:ext cx="3997321" cy="3025504"/>
              </a:xfrm>
              <a:custGeom>
                <a:avLst/>
                <a:gdLst>
                  <a:gd name="connsiteX0" fmla="*/ 3575208 w 3997321"/>
                  <a:gd name="connsiteY0" fmla="*/ 0 h 3289230"/>
                  <a:gd name="connsiteX1" fmla="*/ 3997321 w 3997321"/>
                  <a:gd name="connsiteY1" fmla="*/ 699570 h 3289230"/>
                  <a:gd name="connsiteX2" fmla="*/ 3930358 w 3997321"/>
                  <a:gd name="connsiteY2" fmla="*/ 708544 h 3289230"/>
                  <a:gd name="connsiteX3" fmla="*/ 42869 w 3997321"/>
                  <a:gd name="connsiteY3" fmla="*/ 3289230 h 3289230"/>
                  <a:gd name="connsiteX4" fmla="*/ 42868 w 3997321"/>
                  <a:gd name="connsiteY4" fmla="*/ 3289230 h 3289230"/>
                  <a:gd name="connsiteX5" fmla="*/ 42868 w 3997321"/>
                  <a:gd name="connsiteY5" fmla="*/ 3289227 h 3289230"/>
                  <a:gd name="connsiteX6" fmla="*/ 10225 w 3997321"/>
                  <a:gd name="connsiteY6" fmla="*/ 3091175 h 3289230"/>
                  <a:gd name="connsiteX7" fmla="*/ 730 w 3997321"/>
                  <a:gd name="connsiteY7" fmla="*/ 2907897 h 3289230"/>
                  <a:gd name="connsiteX8" fmla="*/ 60 w 3997321"/>
                  <a:gd name="connsiteY8" fmla="*/ 2901825 h 3289230"/>
                  <a:gd name="connsiteX9" fmla="*/ 224 w 3997321"/>
                  <a:gd name="connsiteY9" fmla="*/ 2898118 h 3289230"/>
                  <a:gd name="connsiteX10" fmla="*/ 0 w 3997321"/>
                  <a:gd name="connsiteY10" fmla="*/ 2893803 h 3289230"/>
                  <a:gd name="connsiteX11" fmla="*/ 2477 w 3997321"/>
                  <a:gd name="connsiteY11" fmla="*/ 2847284 h 3289230"/>
                  <a:gd name="connsiteX12" fmla="*/ 7096 w 3997321"/>
                  <a:gd name="connsiteY12" fmla="*/ 2743075 h 3289230"/>
                  <a:gd name="connsiteX13" fmla="*/ 8643 w 3997321"/>
                  <a:gd name="connsiteY13" fmla="*/ 2731467 h 3289230"/>
                  <a:gd name="connsiteX14" fmla="*/ 9143 w 3997321"/>
                  <a:gd name="connsiteY14" fmla="*/ 2722091 h 3289230"/>
                  <a:gd name="connsiteX15" fmla="*/ 15498 w 3997321"/>
                  <a:gd name="connsiteY15" fmla="*/ 2680043 h 3289230"/>
                  <a:gd name="connsiteX16" fmla="*/ 27978 w 3997321"/>
                  <a:gd name="connsiteY16" fmla="*/ 2586410 h 3289230"/>
                  <a:gd name="connsiteX17" fmla="*/ 33178 w 3997321"/>
                  <a:gd name="connsiteY17" fmla="*/ 2563067 h 3289230"/>
                  <a:gd name="connsiteX18" fmla="*/ 34898 w 3997321"/>
                  <a:gd name="connsiteY18" fmla="*/ 2551687 h 3289230"/>
                  <a:gd name="connsiteX19" fmla="*/ 42475 w 3997321"/>
                  <a:gd name="connsiteY19" fmla="*/ 2521327 h 3289230"/>
                  <a:gd name="connsiteX20" fmla="*/ 62367 w 3997321"/>
                  <a:gd name="connsiteY20" fmla="*/ 2432022 h 3289230"/>
                  <a:gd name="connsiteX21" fmla="*/ 74189 w 3997321"/>
                  <a:gd name="connsiteY21" fmla="*/ 2394256 h 3289230"/>
                  <a:gd name="connsiteX22" fmla="*/ 77009 w 3997321"/>
                  <a:gd name="connsiteY22" fmla="*/ 2382957 h 3289230"/>
                  <a:gd name="connsiteX23" fmla="*/ 83931 w 3997321"/>
                  <a:gd name="connsiteY23" fmla="*/ 2363137 h 3289230"/>
                  <a:gd name="connsiteX24" fmla="*/ 109922 w 3997321"/>
                  <a:gd name="connsiteY24" fmla="*/ 2280106 h 3289230"/>
                  <a:gd name="connsiteX25" fmla="*/ 131874 w 3997321"/>
                  <a:gd name="connsiteY25" fmla="*/ 2225846 h 3289230"/>
                  <a:gd name="connsiteX26" fmla="*/ 135219 w 3997321"/>
                  <a:gd name="connsiteY26" fmla="*/ 2216267 h 3289230"/>
                  <a:gd name="connsiteX27" fmla="*/ 140394 w 3997321"/>
                  <a:gd name="connsiteY27" fmla="*/ 2204786 h 3289230"/>
                  <a:gd name="connsiteX28" fmla="*/ 170305 w 3997321"/>
                  <a:gd name="connsiteY28" fmla="*/ 2130855 h 3289230"/>
                  <a:gd name="connsiteX29" fmla="*/ 206457 w 3997321"/>
                  <a:gd name="connsiteY29" fmla="*/ 2058227 h 3289230"/>
                  <a:gd name="connsiteX30" fmla="*/ 209271 w 3997321"/>
                  <a:gd name="connsiteY30" fmla="*/ 2051983 h 3289230"/>
                  <a:gd name="connsiteX31" fmla="*/ 212119 w 3997321"/>
                  <a:gd name="connsiteY31" fmla="*/ 2046852 h 3289230"/>
                  <a:gd name="connsiteX32" fmla="*/ 243174 w 3997321"/>
                  <a:gd name="connsiteY32" fmla="*/ 1984464 h 3289230"/>
                  <a:gd name="connsiteX33" fmla="*/ 298689 w 3997321"/>
                  <a:gd name="connsiteY33" fmla="*/ 1890864 h 3289230"/>
                  <a:gd name="connsiteX34" fmla="*/ 298907 w 3997321"/>
                  <a:gd name="connsiteY34" fmla="*/ 1890472 h 3289230"/>
                  <a:gd name="connsiteX35" fmla="*/ 299050 w 3997321"/>
                  <a:gd name="connsiteY35" fmla="*/ 1890256 h 3289230"/>
                  <a:gd name="connsiteX36" fmla="*/ 328190 w 3997321"/>
                  <a:gd name="connsiteY36" fmla="*/ 1841125 h 3289230"/>
                  <a:gd name="connsiteX37" fmla="*/ 425014 w 3997321"/>
                  <a:gd name="connsiteY37" fmla="*/ 1701034 h 3289230"/>
                  <a:gd name="connsiteX38" fmla="*/ 460733 w 3997321"/>
                  <a:gd name="connsiteY38" fmla="*/ 1658734 h 3289230"/>
                  <a:gd name="connsiteX39" fmla="*/ 523903 w 3997321"/>
                  <a:gd name="connsiteY39" fmla="*/ 1577231 h 3289230"/>
                  <a:gd name="connsiteX40" fmla="*/ 627722 w 3997321"/>
                  <a:gd name="connsiteY40" fmla="*/ 1460979 h 3289230"/>
                  <a:gd name="connsiteX41" fmla="*/ 652726 w 3997321"/>
                  <a:gd name="connsiteY41" fmla="*/ 1431368 h 3289230"/>
                  <a:gd name="connsiteX42" fmla="*/ 670848 w 3997321"/>
                  <a:gd name="connsiteY42" fmla="*/ 1414351 h 3289230"/>
                  <a:gd name="connsiteX43" fmla="*/ 808150 w 3997321"/>
                  <a:gd name="connsiteY43" fmla="*/ 1279477 h 3289230"/>
                  <a:gd name="connsiteX44" fmla="*/ 892247 w 3997321"/>
                  <a:gd name="connsiteY44" fmla="*/ 1206448 h 3289230"/>
                  <a:gd name="connsiteX45" fmla="*/ 923590 w 3997321"/>
                  <a:gd name="connsiteY45" fmla="*/ 1177016 h 3289230"/>
                  <a:gd name="connsiteX46" fmla="*/ 944580 w 3997321"/>
                  <a:gd name="connsiteY46" fmla="*/ 1161002 h 3289230"/>
                  <a:gd name="connsiteX47" fmla="*/ 971849 w 3997321"/>
                  <a:gd name="connsiteY47" fmla="*/ 1137322 h 3289230"/>
                  <a:gd name="connsiteX48" fmla="*/ 1149590 w 3997321"/>
                  <a:gd name="connsiteY48" fmla="*/ 1000138 h 3289230"/>
                  <a:gd name="connsiteX49" fmla="*/ 1209533 w 3997321"/>
                  <a:gd name="connsiteY49" fmla="*/ 958872 h 3289230"/>
                  <a:gd name="connsiteX50" fmla="*/ 1234889 w 3997321"/>
                  <a:gd name="connsiteY50" fmla="*/ 939528 h 3289230"/>
                  <a:gd name="connsiteX51" fmla="*/ 1265986 w 3997321"/>
                  <a:gd name="connsiteY51" fmla="*/ 920008 h 3289230"/>
                  <a:gd name="connsiteX52" fmla="*/ 1341113 w 3997321"/>
                  <a:gd name="connsiteY52" fmla="*/ 868290 h 3289230"/>
                  <a:gd name="connsiteX53" fmla="*/ 1546164 w 3997321"/>
                  <a:gd name="connsiteY53" fmla="*/ 742145 h 3289230"/>
                  <a:gd name="connsiteX54" fmla="*/ 1571907 w 3997321"/>
                  <a:gd name="connsiteY54" fmla="*/ 727986 h 3289230"/>
                  <a:gd name="connsiteX55" fmla="*/ 1583904 w 3997321"/>
                  <a:gd name="connsiteY55" fmla="*/ 720455 h 3289230"/>
                  <a:gd name="connsiteX56" fmla="*/ 1613480 w 3997321"/>
                  <a:gd name="connsiteY56" fmla="*/ 705121 h 3289230"/>
                  <a:gd name="connsiteX57" fmla="*/ 1764483 w 3997321"/>
                  <a:gd name="connsiteY57" fmla="*/ 622069 h 3289230"/>
                  <a:gd name="connsiteX58" fmla="*/ 1939157 w 3997321"/>
                  <a:gd name="connsiteY58" fmla="*/ 536261 h 3289230"/>
                  <a:gd name="connsiteX59" fmla="*/ 1967918 w 3997321"/>
                  <a:gd name="connsiteY59" fmla="*/ 521349 h 3289230"/>
                  <a:gd name="connsiteX60" fmla="*/ 1980037 w 3997321"/>
                  <a:gd name="connsiteY60" fmla="*/ 516178 h 3289230"/>
                  <a:gd name="connsiteX61" fmla="*/ 1995814 w 3997321"/>
                  <a:gd name="connsiteY61" fmla="*/ 508429 h 3289230"/>
                  <a:gd name="connsiteX62" fmla="*/ 2368272 w 3997321"/>
                  <a:gd name="connsiteY62" fmla="*/ 350284 h 3289230"/>
                  <a:gd name="connsiteX63" fmla="*/ 2372004 w 3997321"/>
                  <a:gd name="connsiteY63" fmla="*/ 348967 h 3289230"/>
                  <a:gd name="connsiteX64" fmla="*/ 2384212 w 3997321"/>
                  <a:gd name="connsiteY64" fmla="*/ 343759 h 3289230"/>
                  <a:gd name="connsiteX65" fmla="*/ 2523036 w 3997321"/>
                  <a:gd name="connsiteY65" fmla="*/ 295646 h 3289230"/>
                  <a:gd name="connsiteX66" fmla="*/ 2760916 w 3997321"/>
                  <a:gd name="connsiteY66" fmla="*/ 211664 h 3289230"/>
                  <a:gd name="connsiteX67" fmla="*/ 2787634 w 3997321"/>
                  <a:gd name="connsiteY67" fmla="*/ 203942 h 3289230"/>
                  <a:gd name="connsiteX68" fmla="*/ 2830068 w 3997321"/>
                  <a:gd name="connsiteY68" fmla="*/ 189236 h 3289230"/>
                  <a:gd name="connsiteX69" fmla="*/ 3002514 w 3997321"/>
                  <a:gd name="connsiteY69" fmla="*/ 141845 h 3289230"/>
                  <a:gd name="connsiteX70" fmla="*/ 3171370 w 3997321"/>
                  <a:gd name="connsiteY70" fmla="*/ 93048 h 3289230"/>
                  <a:gd name="connsiteX71" fmla="*/ 3225256 w 3997321"/>
                  <a:gd name="connsiteY71" fmla="*/ 80632 h 3289230"/>
                  <a:gd name="connsiteX72" fmla="*/ 3302768 w 3997321"/>
                  <a:gd name="connsiteY72" fmla="*/ 59331 h 3289230"/>
                  <a:gd name="connsiteX73" fmla="*/ 3462034 w 3997321"/>
                  <a:gd name="connsiteY73" fmla="*/ 26077 h 32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97321" h="3289230">
                    <a:moveTo>
                      <a:pt x="3575208" y="0"/>
                    </a:moveTo>
                    <a:lnTo>
                      <a:pt x="3997321" y="699570"/>
                    </a:lnTo>
                    <a:lnTo>
                      <a:pt x="3930358" y="708544"/>
                    </a:lnTo>
                    <a:cubicBezTo>
                      <a:pt x="1890445" y="1038722"/>
                      <a:pt x="320806" y="2036627"/>
                      <a:pt x="42869" y="3289230"/>
                    </a:cubicBezTo>
                    <a:lnTo>
                      <a:pt x="42868" y="3289230"/>
                    </a:lnTo>
                    <a:lnTo>
                      <a:pt x="42868" y="3289227"/>
                    </a:lnTo>
                    <a:lnTo>
                      <a:pt x="10225" y="3091175"/>
                    </a:lnTo>
                    <a:lnTo>
                      <a:pt x="730" y="2907897"/>
                    </a:lnTo>
                    <a:lnTo>
                      <a:pt x="60" y="2901825"/>
                    </a:lnTo>
                    <a:lnTo>
                      <a:pt x="224" y="2898118"/>
                    </a:lnTo>
                    <a:lnTo>
                      <a:pt x="0" y="2893803"/>
                    </a:lnTo>
                    <a:lnTo>
                      <a:pt x="2477" y="2847284"/>
                    </a:lnTo>
                    <a:lnTo>
                      <a:pt x="7096" y="2743075"/>
                    </a:lnTo>
                    <a:lnTo>
                      <a:pt x="8643" y="2731467"/>
                    </a:lnTo>
                    <a:lnTo>
                      <a:pt x="9143" y="2722091"/>
                    </a:lnTo>
                    <a:lnTo>
                      <a:pt x="15498" y="2680043"/>
                    </a:lnTo>
                    <a:lnTo>
                      <a:pt x="27978" y="2586410"/>
                    </a:lnTo>
                    <a:lnTo>
                      <a:pt x="33178" y="2563067"/>
                    </a:lnTo>
                    <a:lnTo>
                      <a:pt x="34898" y="2551687"/>
                    </a:lnTo>
                    <a:lnTo>
                      <a:pt x="42475" y="2521327"/>
                    </a:lnTo>
                    <a:lnTo>
                      <a:pt x="62367" y="2432022"/>
                    </a:lnTo>
                    <a:lnTo>
                      <a:pt x="74189" y="2394256"/>
                    </a:lnTo>
                    <a:lnTo>
                      <a:pt x="77009" y="2382957"/>
                    </a:lnTo>
                    <a:lnTo>
                      <a:pt x="83931" y="2363137"/>
                    </a:lnTo>
                    <a:lnTo>
                      <a:pt x="109922" y="2280106"/>
                    </a:lnTo>
                    <a:lnTo>
                      <a:pt x="131874" y="2225846"/>
                    </a:lnTo>
                    <a:lnTo>
                      <a:pt x="135219" y="2216267"/>
                    </a:lnTo>
                    <a:lnTo>
                      <a:pt x="140394" y="2204786"/>
                    </a:lnTo>
                    <a:lnTo>
                      <a:pt x="170305" y="2130855"/>
                    </a:lnTo>
                    <a:lnTo>
                      <a:pt x="206457" y="2058227"/>
                    </a:lnTo>
                    <a:lnTo>
                      <a:pt x="209271" y="2051983"/>
                    </a:lnTo>
                    <a:lnTo>
                      <a:pt x="212119" y="2046852"/>
                    </a:lnTo>
                    <a:lnTo>
                      <a:pt x="243174" y="1984464"/>
                    </a:lnTo>
                    <a:lnTo>
                      <a:pt x="298689" y="1890864"/>
                    </a:lnTo>
                    <a:lnTo>
                      <a:pt x="298907" y="1890472"/>
                    </a:lnTo>
                    <a:lnTo>
                      <a:pt x="299050" y="1890256"/>
                    </a:lnTo>
                    <a:lnTo>
                      <a:pt x="328190" y="1841125"/>
                    </a:lnTo>
                    <a:cubicBezTo>
                      <a:pt x="358516" y="1793876"/>
                      <a:pt x="390809" y="1747168"/>
                      <a:pt x="425014" y="1701034"/>
                    </a:cubicBezTo>
                    <a:lnTo>
                      <a:pt x="460733" y="1658734"/>
                    </a:lnTo>
                    <a:lnTo>
                      <a:pt x="523903" y="1577231"/>
                    </a:lnTo>
                    <a:lnTo>
                      <a:pt x="627722" y="1460979"/>
                    </a:lnTo>
                    <a:lnTo>
                      <a:pt x="652726" y="1431368"/>
                    </a:lnTo>
                    <a:lnTo>
                      <a:pt x="670848" y="1414351"/>
                    </a:lnTo>
                    <a:lnTo>
                      <a:pt x="808150" y="1279477"/>
                    </a:lnTo>
                    <a:lnTo>
                      <a:pt x="892247" y="1206448"/>
                    </a:lnTo>
                    <a:lnTo>
                      <a:pt x="923590" y="1177016"/>
                    </a:lnTo>
                    <a:lnTo>
                      <a:pt x="944580" y="1161002"/>
                    </a:lnTo>
                    <a:lnTo>
                      <a:pt x="971849" y="1137322"/>
                    </a:lnTo>
                    <a:cubicBezTo>
                      <a:pt x="1028770" y="1090745"/>
                      <a:pt x="1088031" y="1044997"/>
                      <a:pt x="1149590" y="1000138"/>
                    </a:cubicBezTo>
                    <a:lnTo>
                      <a:pt x="1209533" y="958872"/>
                    </a:lnTo>
                    <a:lnTo>
                      <a:pt x="1234889" y="939528"/>
                    </a:lnTo>
                    <a:lnTo>
                      <a:pt x="1265986" y="920008"/>
                    </a:lnTo>
                    <a:lnTo>
                      <a:pt x="1341113" y="868290"/>
                    </a:lnTo>
                    <a:cubicBezTo>
                      <a:pt x="1407223" y="825271"/>
                      <a:pt x="1475588" y="783202"/>
                      <a:pt x="1546164" y="742145"/>
                    </a:cubicBezTo>
                    <a:lnTo>
                      <a:pt x="1571907" y="727986"/>
                    </a:lnTo>
                    <a:lnTo>
                      <a:pt x="1583904" y="720455"/>
                    </a:lnTo>
                    <a:lnTo>
                      <a:pt x="1613480" y="705121"/>
                    </a:lnTo>
                    <a:lnTo>
                      <a:pt x="1764483" y="622069"/>
                    </a:lnTo>
                    <a:lnTo>
                      <a:pt x="1939157" y="536261"/>
                    </a:lnTo>
                    <a:lnTo>
                      <a:pt x="1967918" y="521349"/>
                    </a:lnTo>
                    <a:lnTo>
                      <a:pt x="1980037" y="516178"/>
                    </a:lnTo>
                    <a:lnTo>
                      <a:pt x="1995814" y="508429"/>
                    </a:lnTo>
                    <a:cubicBezTo>
                      <a:pt x="2116338" y="452513"/>
                      <a:pt x="2240623" y="399772"/>
                      <a:pt x="2368272" y="350284"/>
                    </a:cubicBezTo>
                    <a:lnTo>
                      <a:pt x="2372004" y="348967"/>
                    </a:lnTo>
                    <a:lnTo>
                      <a:pt x="2384212" y="343759"/>
                    </a:lnTo>
                    <a:lnTo>
                      <a:pt x="2523036" y="295646"/>
                    </a:lnTo>
                    <a:lnTo>
                      <a:pt x="2760916" y="211664"/>
                    </a:lnTo>
                    <a:lnTo>
                      <a:pt x="2787634" y="203942"/>
                    </a:lnTo>
                    <a:lnTo>
                      <a:pt x="2830068" y="189236"/>
                    </a:lnTo>
                    <a:lnTo>
                      <a:pt x="3002514" y="141845"/>
                    </a:lnTo>
                    <a:lnTo>
                      <a:pt x="3171370" y="93048"/>
                    </a:lnTo>
                    <a:lnTo>
                      <a:pt x="3225256" y="80632"/>
                    </a:lnTo>
                    <a:lnTo>
                      <a:pt x="3302768" y="59331"/>
                    </a:lnTo>
                    <a:lnTo>
                      <a:pt x="3462034" y="26077"/>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grpSp>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îṣḷídè"/>
          <p:cNvSpPr/>
          <p:nvPr userDrawn="1"/>
        </p:nvSpPr>
        <p:spPr>
          <a:xfrm>
            <a:off x="463973" y="269240"/>
            <a:ext cx="662093" cy="662093"/>
          </a:xfrm>
          <a:prstGeom prst="ellipse">
            <a:avLst/>
          </a:prstGeom>
          <a:solidFill>
            <a:schemeClr val="bg1"/>
          </a:solidFill>
          <a:ln w="168275">
            <a:solidFill>
              <a:srgbClr val="00A19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45000" lnSpcReduction="20000"/>
          </a:bodyPr>
          <a:lstStyle/>
          <a:p>
            <a:pPr algn="ctr"/>
            <a:endParaRPr lang="en-US" altLang="zh-CN" sz="5400" dirty="0">
              <a:solidFill>
                <a:srgbClr val="00A19A"/>
              </a:solidFill>
              <a:latin typeface="Impact" panose="020B0806030902050204" pitchFamily="34" charset="0"/>
            </a:endParaRPr>
          </a:p>
        </p:txBody>
      </p:sp>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8311987" y="-51361"/>
            <a:ext cx="3945588" cy="4377955"/>
            <a:chOff x="6367970" y="-194970"/>
            <a:chExt cx="6419113" cy="7122533"/>
          </a:xfrm>
        </p:grpSpPr>
        <p:sp>
          <p:nvSpPr>
            <p:cNvPr id="32" name="任意多边形: 形状 31"/>
            <p:cNvSpPr/>
            <p:nvPr/>
          </p:nvSpPr>
          <p:spPr>
            <a:xfrm rot="17896754">
              <a:off x="6122056" y="279633"/>
              <a:ext cx="3393483" cy="2901656"/>
            </a:xfrm>
            <a:custGeom>
              <a:avLst/>
              <a:gdLst>
                <a:gd name="connsiteX0" fmla="*/ 3027435 w 3393483"/>
                <a:gd name="connsiteY0" fmla="*/ 0 h 3154587"/>
                <a:gd name="connsiteX1" fmla="*/ 3393483 w 3393483"/>
                <a:gd name="connsiteY1" fmla="*/ 680416 h 3154587"/>
                <a:gd name="connsiteX2" fmla="*/ 3025243 w 3393483"/>
                <a:gd name="connsiteY2" fmla="*/ 772199 h 3154587"/>
                <a:gd name="connsiteX3" fmla="*/ 42869 w 3393483"/>
                <a:gd name="connsiteY3" fmla="*/ 3154587 h 3154587"/>
                <a:gd name="connsiteX4" fmla="*/ 42868 w 3393483"/>
                <a:gd name="connsiteY4" fmla="*/ 3154584 h 3154587"/>
                <a:gd name="connsiteX5" fmla="*/ 10225 w 3393483"/>
                <a:gd name="connsiteY5" fmla="*/ 2956532 h 3154587"/>
                <a:gd name="connsiteX6" fmla="*/ 731 w 3393483"/>
                <a:gd name="connsiteY6" fmla="*/ 2773254 h 3154587"/>
                <a:gd name="connsiteX7" fmla="*/ 59 w 3393483"/>
                <a:gd name="connsiteY7" fmla="*/ 2767182 h 3154587"/>
                <a:gd name="connsiteX8" fmla="*/ 224 w 3393483"/>
                <a:gd name="connsiteY8" fmla="*/ 2763475 h 3154587"/>
                <a:gd name="connsiteX9" fmla="*/ 0 w 3393483"/>
                <a:gd name="connsiteY9" fmla="*/ 2759160 h 3154587"/>
                <a:gd name="connsiteX10" fmla="*/ 2477 w 3393483"/>
                <a:gd name="connsiteY10" fmla="*/ 2712641 h 3154587"/>
                <a:gd name="connsiteX11" fmla="*/ 7096 w 3393483"/>
                <a:gd name="connsiteY11" fmla="*/ 2608433 h 3154587"/>
                <a:gd name="connsiteX12" fmla="*/ 8643 w 3393483"/>
                <a:gd name="connsiteY12" fmla="*/ 2596824 h 3154587"/>
                <a:gd name="connsiteX13" fmla="*/ 9142 w 3393483"/>
                <a:gd name="connsiteY13" fmla="*/ 2587448 h 3154587"/>
                <a:gd name="connsiteX14" fmla="*/ 15498 w 3393483"/>
                <a:gd name="connsiteY14" fmla="*/ 2545400 h 3154587"/>
                <a:gd name="connsiteX15" fmla="*/ 27978 w 3393483"/>
                <a:gd name="connsiteY15" fmla="*/ 2451767 h 3154587"/>
                <a:gd name="connsiteX16" fmla="*/ 33178 w 3393483"/>
                <a:gd name="connsiteY16" fmla="*/ 2428424 h 3154587"/>
                <a:gd name="connsiteX17" fmla="*/ 34898 w 3393483"/>
                <a:gd name="connsiteY17" fmla="*/ 2417045 h 3154587"/>
                <a:gd name="connsiteX18" fmla="*/ 42475 w 3393483"/>
                <a:gd name="connsiteY18" fmla="*/ 2386684 h 3154587"/>
                <a:gd name="connsiteX19" fmla="*/ 62367 w 3393483"/>
                <a:gd name="connsiteY19" fmla="*/ 2297379 h 3154587"/>
                <a:gd name="connsiteX20" fmla="*/ 74189 w 3393483"/>
                <a:gd name="connsiteY20" fmla="*/ 2259613 h 3154587"/>
                <a:gd name="connsiteX21" fmla="*/ 77009 w 3393483"/>
                <a:gd name="connsiteY21" fmla="*/ 2248314 h 3154587"/>
                <a:gd name="connsiteX22" fmla="*/ 83931 w 3393483"/>
                <a:gd name="connsiteY22" fmla="*/ 2228494 h 3154587"/>
                <a:gd name="connsiteX23" fmla="*/ 109922 w 3393483"/>
                <a:gd name="connsiteY23" fmla="*/ 2145463 h 3154587"/>
                <a:gd name="connsiteX24" fmla="*/ 131874 w 3393483"/>
                <a:gd name="connsiteY24" fmla="*/ 2091203 h 3154587"/>
                <a:gd name="connsiteX25" fmla="*/ 135219 w 3393483"/>
                <a:gd name="connsiteY25" fmla="*/ 2081624 h 3154587"/>
                <a:gd name="connsiteX26" fmla="*/ 140394 w 3393483"/>
                <a:gd name="connsiteY26" fmla="*/ 2070143 h 3154587"/>
                <a:gd name="connsiteX27" fmla="*/ 170304 w 3393483"/>
                <a:gd name="connsiteY27" fmla="*/ 1996212 h 3154587"/>
                <a:gd name="connsiteX28" fmla="*/ 206457 w 3393483"/>
                <a:gd name="connsiteY28" fmla="*/ 1923584 h 3154587"/>
                <a:gd name="connsiteX29" fmla="*/ 209271 w 3393483"/>
                <a:gd name="connsiteY29" fmla="*/ 1917340 h 3154587"/>
                <a:gd name="connsiteX30" fmla="*/ 212119 w 3393483"/>
                <a:gd name="connsiteY30" fmla="*/ 1912209 h 3154587"/>
                <a:gd name="connsiteX31" fmla="*/ 243174 w 3393483"/>
                <a:gd name="connsiteY31" fmla="*/ 1849821 h 3154587"/>
                <a:gd name="connsiteX32" fmla="*/ 298689 w 3393483"/>
                <a:gd name="connsiteY32" fmla="*/ 1756221 h 3154587"/>
                <a:gd name="connsiteX33" fmla="*/ 298907 w 3393483"/>
                <a:gd name="connsiteY33" fmla="*/ 1755828 h 3154587"/>
                <a:gd name="connsiteX34" fmla="*/ 299050 w 3393483"/>
                <a:gd name="connsiteY34" fmla="*/ 1755614 h 3154587"/>
                <a:gd name="connsiteX35" fmla="*/ 328190 w 3393483"/>
                <a:gd name="connsiteY35" fmla="*/ 1706482 h 3154587"/>
                <a:gd name="connsiteX36" fmla="*/ 425014 w 3393483"/>
                <a:gd name="connsiteY36" fmla="*/ 1566391 h 3154587"/>
                <a:gd name="connsiteX37" fmla="*/ 460733 w 3393483"/>
                <a:gd name="connsiteY37" fmla="*/ 1524091 h 3154587"/>
                <a:gd name="connsiteX38" fmla="*/ 523903 w 3393483"/>
                <a:gd name="connsiteY38" fmla="*/ 1442588 h 3154587"/>
                <a:gd name="connsiteX39" fmla="*/ 627722 w 3393483"/>
                <a:gd name="connsiteY39" fmla="*/ 1326336 h 3154587"/>
                <a:gd name="connsiteX40" fmla="*/ 652726 w 3393483"/>
                <a:gd name="connsiteY40" fmla="*/ 1296725 h 3154587"/>
                <a:gd name="connsiteX41" fmla="*/ 670847 w 3393483"/>
                <a:gd name="connsiteY41" fmla="*/ 1279708 h 3154587"/>
                <a:gd name="connsiteX42" fmla="*/ 808150 w 3393483"/>
                <a:gd name="connsiteY42" fmla="*/ 1144834 h 3154587"/>
                <a:gd name="connsiteX43" fmla="*/ 892247 w 3393483"/>
                <a:gd name="connsiteY43" fmla="*/ 1071805 h 3154587"/>
                <a:gd name="connsiteX44" fmla="*/ 923590 w 3393483"/>
                <a:gd name="connsiteY44" fmla="*/ 1042372 h 3154587"/>
                <a:gd name="connsiteX45" fmla="*/ 944580 w 3393483"/>
                <a:gd name="connsiteY45" fmla="*/ 1026359 h 3154587"/>
                <a:gd name="connsiteX46" fmla="*/ 971849 w 3393483"/>
                <a:gd name="connsiteY46" fmla="*/ 1002679 h 3154587"/>
                <a:gd name="connsiteX47" fmla="*/ 1149590 w 3393483"/>
                <a:gd name="connsiteY47" fmla="*/ 865495 h 3154587"/>
                <a:gd name="connsiteX48" fmla="*/ 1209533 w 3393483"/>
                <a:gd name="connsiteY48" fmla="*/ 824229 h 3154587"/>
                <a:gd name="connsiteX49" fmla="*/ 1234889 w 3393483"/>
                <a:gd name="connsiteY49" fmla="*/ 804885 h 3154587"/>
                <a:gd name="connsiteX50" fmla="*/ 1265986 w 3393483"/>
                <a:gd name="connsiteY50" fmla="*/ 785365 h 3154587"/>
                <a:gd name="connsiteX51" fmla="*/ 1341113 w 3393483"/>
                <a:gd name="connsiteY51" fmla="*/ 733647 h 3154587"/>
                <a:gd name="connsiteX52" fmla="*/ 1546163 w 3393483"/>
                <a:gd name="connsiteY52" fmla="*/ 607502 h 3154587"/>
                <a:gd name="connsiteX53" fmla="*/ 1571907 w 3393483"/>
                <a:gd name="connsiteY53" fmla="*/ 593343 h 3154587"/>
                <a:gd name="connsiteX54" fmla="*/ 1583904 w 3393483"/>
                <a:gd name="connsiteY54" fmla="*/ 585813 h 3154587"/>
                <a:gd name="connsiteX55" fmla="*/ 1613480 w 3393483"/>
                <a:gd name="connsiteY55" fmla="*/ 570478 h 3154587"/>
                <a:gd name="connsiteX56" fmla="*/ 1764483 w 3393483"/>
                <a:gd name="connsiteY56" fmla="*/ 487426 h 3154587"/>
                <a:gd name="connsiteX57" fmla="*/ 1939157 w 3393483"/>
                <a:gd name="connsiteY57" fmla="*/ 401618 h 3154587"/>
                <a:gd name="connsiteX58" fmla="*/ 1967918 w 3393483"/>
                <a:gd name="connsiteY58" fmla="*/ 386706 h 3154587"/>
                <a:gd name="connsiteX59" fmla="*/ 1980038 w 3393483"/>
                <a:gd name="connsiteY59" fmla="*/ 381536 h 3154587"/>
                <a:gd name="connsiteX60" fmla="*/ 1995814 w 3393483"/>
                <a:gd name="connsiteY60" fmla="*/ 373785 h 3154587"/>
                <a:gd name="connsiteX61" fmla="*/ 2368272 w 3393483"/>
                <a:gd name="connsiteY61" fmla="*/ 215641 h 3154587"/>
                <a:gd name="connsiteX62" fmla="*/ 2372004 w 3393483"/>
                <a:gd name="connsiteY62" fmla="*/ 214324 h 3154587"/>
                <a:gd name="connsiteX63" fmla="*/ 2384212 w 3393483"/>
                <a:gd name="connsiteY63" fmla="*/ 209116 h 3154587"/>
                <a:gd name="connsiteX64" fmla="*/ 2523036 w 3393483"/>
                <a:gd name="connsiteY64" fmla="*/ 161002 h 3154587"/>
                <a:gd name="connsiteX65" fmla="*/ 2760916 w 3393483"/>
                <a:gd name="connsiteY65" fmla="*/ 77021 h 3154587"/>
                <a:gd name="connsiteX66" fmla="*/ 2787634 w 3393483"/>
                <a:gd name="connsiteY66" fmla="*/ 69299 h 3154587"/>
                <a:gd name="connsiteX67" fmla="*/ 2830068 w 3393483"/>
                <a:gd name="connsiteY67" fmla="*/ 54593 h 3154587"/>
                <a:gd name="connsiteX68" fmla="*/ 3002514 w 3393483"/>
                <a:gd name="connsiteY68" fmla="*/ 7202 h 31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93483" h="3154587">
                  <a:moveTo>
                    <a:pt x="3027435" y="0"/>
                  </a:moveTo>
                  <a:lnTo>
                    <a:pt x="3393483" y="680416"/>
                  </a:lnTo>
                  <a:lnTo>
                    <a:pt x="3025243" y="772199"/>
                  </a:lnTo>
                  <a:cubicBezTo>
                    <a:pt x="1438052" y="1217155"/>
                    <a:pt x="278046" y="2094692"/>
                    <a:pt x="42869" y="3154587"/>
                  </a:cubicBezTo>
                  <a:lnTo>
                    <a:pt x="42868" y="3154584"/>
                  </a:lnTo>
                  <a:lnTo>
                    <a:pt x="10225" y="2956532"/>
                  </a:lnTo>
                  <a:lnTo>
                    <a:pt x="731" y="2773254"/>
                  </a:lnTo>
                  <a:lnTo>
                    <a:pt x="59" y="2767182"/>
                  </a:lnTo>
                  <a:lnTo>
                    <a:pt x="224" y="2763475"/>
                  </a:lnTo>
                  <a:lnTo>
                    <a:pt x="0" y="2759160"/>
                  </a:lnTo>
                  <a:lnTo>
                    <a:pt x="2477" y="2712641"/>
                  </a:lnTo>
                  <a:lnTo>
                    <a:pt x="7096" y="2608433"/>
                  </a:lnTo>
                  <a:lnTo>
                    <a:pt x="8643" y="2596824"/>
                  </a:lnTo>
                  <a:lnTo>
                    <a:pt x="9142" y="2587448"/>
                  </a:lnTo>
                  <a:lnTo>
                    <a:pt x="15498" y="2545400"/>
                  </a:lnTo>
                  <a:lnTo>
                    <a:pt x="27978" y="2451767"/>
                  </a:lnTo>
                  <a:lnTo>
                    <a:pt x="33178" y="2428424"/>
                  </a:lnTo>
                  <a:lnTo>
                    <a:pt x="34898" y="2417045"/>
                  </a:lnTo>
                  <a:lnTo>
                    <a:pt x="42475" y="2386684"/>
                  </a:lnTo>
                  <a:lnTo>
                    <a:pt x="62367" y="2297379"/>
                  </a:lnTo>
                  <a:lnTo>
                    <a:pt x="74189" y="2259613"/>
                  </a:lnTo>
                  <a:lnTo>
                    <a:pt x="77009" y="2248314"/>
                  </a:lnTo>
                  <a:lnTo>
                    <a:pt x="83931" y="2228494"/>
                  </a:lnTo>
                  <a:lnTo>
                    <a:pt x="109922" y="2145463"/>
                  </a:lnTo>
                  <a:lnTo>
                    <a:pt x="131874" y="2091203"/>
                  </a:lnTo>
                  <a:lnTo>
                    <a:pt x="135219" y="2081624"/>
                  </a:lnTo>
                  <a:lnTo>
                    <a:pt x="140394" y="2070143"/>
                  </a:lnTo>
                  <a:lnTo>
                    <a:pt x="170304" y="1996212"/>
                  </a:lnTo>
                  <a:lnTo>
                    <a:pt x="206457" y="1923584"/>
                  </a:lnTo>
                  <a:lnTo>
                    <a:pt x="209271" y="1917340"/>
                  </a:lnTo>
                  <a:lnTo>
                    <a:pt x="212119" y="1912209"/>
                  </a:lnTo>
                  <a:lnTo>
                    <a:pt x="243174" y="1849821"/>
                  </a:lnTo>
                  <a:lnTo>
                    <a:pt x="298689" y="1756221"/>
                  </a:lnTo>
                  <a:lnTo>
                    <a:pt x="298907" y="1755828"/>
                  </a:lnTo>
                  <a:lnTo>
                    <a:pt x="299050" y="1755614"/>
                  </a:lnTo>
                  <a:lnTo>
                    <a:pt x="328190" y="1706482"/>
                  </a:lnTo>
                  <a:cubicBezTo>
                    <a:pt x="358516" y="1659233"/>
                    <a:pt x="390809" y="1612526"/>
                    <a:pt x="425014" y="1566391"/>
                  </a:cubicBezTo>
                  <a:lnTo>
                    <a:pt x="460733" y="1524091"/>
                  </a:lnTo>
                  <a:lnTo>
                    <a:pt x="523903" y="1442588"/>
                  </a:lnTo>
                  <a:lnTo>
                    <a:pt x="627722" y="1326336"/>
                  </a:lnTo>
                  <a:lnTo>
                    <a:pt x="652726" y="1296725"/>
                  </a:lnTo>
                  <a:lnTo>
                    <a:pt x="670847" y="1279708"/>
                  </a:lnTo>
                  <a:lnTo>
                    <a:pt x="808150" y="1144834"/>
                  </a:lnTo>
                  <a:lnTo>
                    <a:pt x="892247" y="1071805"/>
                  </a:lnTo>
                  <a:lnTo>
                    <a:pt x="923590" y="1042372"/>
                  </a:lnTo>
                  <a:lnTo>
                    <a:pt x="944580" y="1026359"/>
                  </a:lnTo>
                  <a:lnTo>
                    <a:pt x="971849" y="1002679"/>
                  </a:lnTo>
                  <a:cubicBezTo>
                    <a:pt x="1028770" y="956102"/>
                    <a:pt x="1088031" y="910354"/>
                    <a:pt x="1149590" y="865495"/>
                  </a:cubicBezTo>
                  <a:lnTo>
                    <a:pt x="1209533" y="824229"/>
                  </a:lnTo>
                  <a:lnTo>
                    <a:pt x="1234889" y="804885"/>
                  </a:lnTo>
                  <a:lnTo>
                    <a:pt x="1265986" y="785365"/>
                  </a:lnTo>
                  <a:lnTo>
                    <a:pt x="1341113" y="733647"/>
                  </a:lnTo>
                  <a:cubicBezTo>
                    <a:pt x="1407223" y="690628"/>
                    <a:pt x="1475588" y="648559"/>
                    <a:pt x="1546163" y="607502"/>
                  </a:cubicBezTo>
                  <a:lnTo>
                    <a:pt x="1571907" y="593343"/>
                  </a:lnTo>
                  <a:lnTo>
                    <a:pt x="1583904" y="585813"/>
                  </a:lnTo>
                  <a:lnTo>
                    <a:pt x="1613480" y="570478"/>
                  </a:lnTo>
                  <a:lnTo>
                    <a:pt x="1764483" y="487426"/>
                  </a:lnTo>
                  <a:lnTo>
                    <a:pt x="1939157" y="401618"/>
                  </a:lnTo>
                  <a:lnTo>
                    <a:pt x="1967918" y="386706"/>
                  </a:lnTo>
                  <a:lnTo>
                    <a:pt x="1980038" y="381536"/>
                  </a:lnTo>
                  <a:lnTo>
                    <a:pt x="1995814" y="373785"/>
                  </a:lnTo>
                  <a:cubicBezTo>
                    <a:pt x="2116338" y="317870"/>
                    <a:pt x="2240623" y="265129"/>
                    <a:pt x="2368272" y="215641"/>
                  </a:cubicBezTo>
                  <a:lnTo>
                    <a:pt x="2372004" y="214324"/>
                  </a:lnTo>
                  <a:lnTo>
                    <a:pt x="2384212" y="209116"/>
                  </a:lnTo>
                  <a:lnTo>
                    <a:pt x="2523036" y="161002"/>
                  </a:lnTo>
                  <a:lnTo>
                    <a:pt x="2760916" y="77021"/>
                  </a:lnTo>
                  <a:lnTo>
                    <a:pt x="2787634" y="69299"/>
                  </a:lnTo>
                  <a:lnTo>
                    <a:pt x="2830068" y="54593"/>
                  </a:lnTo>
                  <a:lnTo>
                    <a:pt x="3002514" y="7202"/>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29" name="任意多边形: 形状 28"/>
            <p:cNvSpPr/>
            <p:nvPr/>
          </p:nvSpPr>
          <p:spPr>
            <a:xfrm rot="18722290">
              <a:off x="8432634" y="879882"/>
              <a:ext cx="5429301" cy="3279597"/>
            </a:xfrm>
            <a:custGeom>
              <a:avLst/>
              <a:gdLst>
                <a:gd name="connsiteX0" fmla="*/ 4753971 w 5429301"/>
                <a:gd name="connsiteY0" fmla="*/ 0 h 3565472"/>
                <a:gd name="connsiteX1" fmla="*/ 5429301 w 5429301"/>
                <a:gd name="connsiteY1" fmla="*/ 749026 h 3565472"/>
                <a:gd name="connsiteX2" fmla="*/ 4980650 w 5429301"/>
                <a:gd name="connsiteY2" fmla="*/ 762051 h 3565472"/>
                <a:gd name="connsiteX3" fmla="*/ 4946393 w 5429301"/>
                <a:gd name="connsiteY3" fmla="*/ 763603 h 3565472"/>
                <a:gd name="connsiteX4" fmla="*/ 10404 w 5429301"/>
                <a:gd name="connsiteY4" fmla="*/ 3559940 h 3565472"/>
                <a:gd name="connsiteX5" fmla="*/ 8949 w 5429301"/>
                <a:gd name="connsiteY5" fmla="*/ 3531629 h 3565472"/>
                <a:gd name="connsiteX6" fmla="*/ 0 w 5429301"/>
                <a:gd name="connsiteY6" fmla="*/ 3565472 h 3565472"/>
                <a:gd name="connsiteX7" fmla="*/ 6731 w 5429301"/>
                <a:gd name="connsiteY7" fmla="*/ 3488457 h 3565472"/>
                <a:gd name="connsiteX8" fmla="*/ 505 w 5429301"/>
                <a:gd name="connsiteY8" fmla="*/ 3367294 h 3565472"/>
                <a:gd name="connsiteX9" fmla="*/ 35734 w 5429301"/>
                <a:gd name="connsiteY9" fmla="*/ 2972917 h 3565472"/>
                <a:gd name="connsiteX10" fmla="*/ 51123 w 5429301"/>
                <a:gd name="connsiteY10" fmla="*/ 2904775 h 3565472"/>
                <a:gd name="connsiteX11" fmla="*/ 51346 w 5429301"/>
                <a:gd name="connsiteY11" fmla="*/ 2899732 h 3565472"/>
                <a:gd name="connsiteX12" fmla="*/ 1628155 w 5429301"/>
                <a:gd name="connsiteY12" fmla="*/ 877113 h 3565472"/>
                <a:gd name="connsiteX13" fmla="*/ 1740099 w 5429301"/>
                <a:gd name="connsiteY13" fmla="*/ 819071 h 3565472"/>
                <a:gd name="connsiteX14" fmla="*/ 1777339 w 5429301"/>
                <a:gd name="connsiteY14" fmla="*/ 797221 h 3565472"/>
                <a:gd name="connsiteX15" fmla="*/ 1940778 w 5429301"/>
                <a:gd name="connsiteY15" fmla="*/ 715021 h 3565472"/>
                <a:gd name="connsiteX16" fmla="*/ 2012168 w 5429301"/>
                <a:gd name="connsiteY16" fmla="*/ 678006 h 3565472"/>
                <a:gd name="connsiteX17" fmla="*/ 2026705 w 5429301"/>
                <a:gd name="connsiteY17" fmla="*/ 671804 h 3565472"/>
                <a:gd name="connsiteX18" fmla="*/ 2040064 w 5429301"/>
                <a:gd name="connsiteY18" fmla="*/ 665086 h 3565472"/>
                <a:gd name="connsiteX19" fmla="*/ 2412522 w 5429301"/>
                <a:gd name="connsiteY19" fmla="*/ 506942 h 3565472"/>
                <a:gd name="connsiteX20" fmla="*/ 2416252 w 5429301"/>
                <a:gd name="connsiteY20" fmla="*/ 505624 h 3565472"/>
                <a:gd name="connsiteX21" fmla="*/ 2428462 w 5429301"/>
                <a:gd name="connsiteY21" fmla="*/ 500416 h 3565472"/>
                <a:gd name="connsiteX22" fmla="*/ 2567291 w 5429301"/>
                <a:gd name="connsiteY22" fmla="*/ 452301 h 3565472"/>
                <a:gd name="connsiteX23" fmla="*/ 2805166 w 5429301"/>
                <a:gd name="connsiteY23" fmla="*/ 368320 h 3565472"/>
                <a:gd name="connsiteX24" fmla="*/ 2831884 w 5429301"/>
                <a:gd name="connsiteY24" fmla="*/ 360599 h 3565472"/>
                <a:gd name="connsiteX25" fmla="*/ 2874318 w 5429301"/>
                <a:gd name="connsiteY25" fmla="*/ 345893 h 3565472"/>
                <a:gd name="connsiteX26" fmla="*/ 3046764 w 5429301"/>
                <a:gd name="connsiteY26" fmla="*/ 298503 h 3565472"/>
                <a:gd name="connsiteX27" fmla="*/ 3215620 w 5429301"/>
                <a:gd name="connsiteY27" fmla="*/ 249705 h 3565472"/>
                <a:gd name="connsiteX28" fmla="*/ 3269507 w 5429301"/>
                <a:gd name="connsiteY28" fmla="*/ 237289 h 3565472"/>
                <a:gd name="connsiteX29" fmla="*/ 3347018 w 5429301"/>
                <a:gd name="connsiteY29" fmla="*/ 215988 h 3565472"/>
                <a:gd name="connsiteX30" fmla="*/ 3506285 w 5429301"/>
                <a:gd name="connsiteY30" fmla="*/ 182733 h 3565472"/>
                <a:gd name="connsiteX31" fmla="*/ 3641509 w 5429301"/>
                <a:gd name="connsiteY31" fmla="*/ 151576 h 3565472"/>
                <a:gd name="connsiteX32" fmla="*/ 3730028 w 5429301"/>
                <a:gd name="connsiteY32" fmla="*/ 136016 h 3565472"/>
                <a:gd name="connsiteX33" fmla="*/ 3843843 w 5429301"/>
                <a:gd name="connsiteY33" fmla="*/ 112252 h 3565472"/>
                <a:gd name="connsiteX34" fmla="*/ 3972961 w 5429301"/>
                <a:gd name="connsiteY34" fmla="*/ 93312 h 3565472"/>
                <a:gd name="connsiteX35" fmla="*/ 4080456 w 5429301"/>
                <a:gd name="connsiteY35" fmla="*/ 74415 h 3565472"/>
                <a:gd name="connsiteX36" fmla="*/ 4217764 w 5429301"/>
                <a:gd name="connsiteY36" fmla="*/ 57403 h 3565472"/>
                <a:gd name="connsiteX37" fmla="*/ 4362076 w 5429301"/>
                <a:gd name="connsiteY37" fmla="*/ 36234 h 3565472"/>
                <a:gd name="connsiteX38" fmla="*/ 4511337 w 5429301"/>
                <a:gd name="connsiteY38" fmla="*/ 21028 h 3565472"/>
                <a:gd name="connsiteX39" fmla="*/ 4530087 w 5429301"/>
                <a:gd name="connsiteY39" fmla="*/ 18705 h 3565472"/>
                <a:gd name="connsiteX40" fmla="*/ 4544778 w 5429301"/>
                <a:gd name="connsiteY40" fmla="*/ 17621 h 3565472"/>
                <a:gd name="connsiteX41" fmla="*/ 4628371 w 5429301"/>
                <a:gd name="connsiteY41" fmla="*/ 9105 h 35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29301" h="3565472">
                  <a:moveTo>
                    <a:pt x="4753971" y="0"/>
                  </a:moveTo>
                  <a:lnTo>
                    <a:pt x="5429301" y="749026"/>
                  </a:lnTo>
                  <a:lnTo>
                    <a:pt x="4980650" y="762051"/>
                  </a:lnTo>
                  <a:lnTo>
                    <a:pt x="4946393" y="763603"/>
                  </a:lnTo>
                  <a:cubicBezTo>
                    <a:pt x="2446915" y="914510"/>
                    <a:pt x="394865" y="2165350"/>
                    <a:pt x="10404" y="3559940"/>
                  </a:cubicBezTo>
                  <a:lnTo>
                    <a:pt x="8949" y="3531629"/>
                  </a:lnTo>
                  <a:lnTo>
                    <a:pt x="0" y="3565472"/>
                  </a:lnTo>
                  <a:lnTo>
                    <a:pt x="6731" y="3488457"/>
                  </a:lnTo>
                  <a:lnTo>
                    <a:pt x="505" y="3367294"/>
                  </a:lnTo>
                  <a:cubicBezTo>
                    <a:pt x="25" y="3237617"/>
                    <a:pt x="11779" y="3105688"/>
                    <a:pt x="35734" y="2972917"/>
                  </a:cubicBezTo>
                  <a:lnTo>
                    <a:pt x="51123" y="2904775"/>
                  </a:lnTo>
                  <a:lnTo>
                    <a:pt x="51346" y="2899732"/>
                  </a:lnTo>
                  <a:cubicBezTo>
                    <a:pt x="121426" y="2111032"/>
                    <a:pt x="710736" y="1400482"/>
                    <a:pt x="1628155" y="877113"/>
                  </a:cubicBezTo>
                  <a:lnTo>
                    <a:pt x="1740099" y="819071"/>
                  </a:lnTo>
                  <a:lnTo>
                    <a:pt x="1777339" y="797221"/>
                  </a:lnTo>
                  <a:lnTo>
                    <a:pt x="1940778" y="715021"/>
                  </a:lnTo>
                  <a:lnTo>
                    <a:pt x="2012168" y="678006"/>
                  </a:lnTo>
                  <a:lnTo>
                    <a:pt x="2026705" y="671804"/>
                  </a:lnTo>
                  <a:lnTo>
                    <a:pt x="2040064" y="665086"/>
                  </a:lnTo>
                  <a:cubicBezTo>
                    <a:pt x="2160588" y="609171"/>
                    <a:pt x="2284873" y="556429"/>
                    <a:pt x="2412522" y="506942"/>
                  </a:cubicBezTo>
                  <a:lnTo>
                    <a:pt x="2416252" y="505624"/>
                  </a:lnTo>
                  <a:lnTo>
                    <a:pt x="2428462" y="500416"/>
                  </a:lnTo>
                  <a:lnTo>
                    <a:pt x="2567291" y="452301"/>
                  </a:lnTo>
                  <a:lnTo>
                    <a:pt x="2805166" y="368320"/>
                  </a:lnTo>
                  <a:lnTo>
                    <a:pt x="2831884" y="360599"/>
                  </a:lnTo>
                  <a:lnTo>
                    <a:pt x="2874318" y="345893"/>
                  </a:lnTo>
                  <a:lnTo>
                    <a:pt x="3046764" y="298503"/>
                  </a:lnTo>
                  <a:lnTo>
                    <a:pt x="3215620" y="249705"/>
                  </a:lnTo>
                  <a:lnTo>
                    <a:pt x="3269507" y="237289"/>
                  </a:lnTo>
                  <a:lnTo>
                    <a:pt x="3347018" y="215988"/>
                  </a:lnTo>
                  <a:lnTo>
                    <a:pt x="3506285" y="182733"/>
                  </a:lnTo>
                  <a:lnTo>
                    <a:pt x="3641509" y="151576"/>
                  </a:lnTo>
                  <a:lnTo>
                    <a:pt x="3730028" y="136016"/>
                  </a:lnTo>
                  <a:lnTo>
                    <a:pt x="3843843" y="112252"/>
                  </a:lnTo>
                  <a:lnTo>
                    <a:pt x="3972961" y="93312"/>
                  </a:lnTo>
                  <a:lnTo>
                    <a:pt x="4080456" y="74415"/>
                  </a:lnTo>
                  <a:lnTo>
                    <a:pt x="4217764" y="57403"/>
                  </a:lnTo>
                  <a:lnTo>
                    <a:pt x="4362076" y="36234"/>
                  </a:lnTo>
                  <a:lnTo>
                    <a:pt x="4511337" y="21028"/>
                  </a:lnTo>
                  <a:lnTo>
                    <a:pt x="4530087" y="18705"/>
                  </a:lnTo>
                  <a:lnTo>
                    <a:pt x="4544778" y="17621"/>
                  </a:lnTo>
                  <a:lnTo>
                    <a:pt x="4628371" y="910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9" name="组合 8"/>
            <p:cNvGrpSpPr/>
            <p:nvPr/>
          </p:nvGrpSpPr>
          <p:grpSpPr>
            <a:xfrm>
              <a:off x="7386305" y="-31267"/>
              <a:ext cx="5273318" cy="6958830"/>
              <a:chOff x="7386305" y="-31267"/>
              <a:chExt cx="5273318" cy="6958830"/>
            </a:xfrm>
          </p:grpSpPr>
          <p:sp>
            <p:nvSpPr>
              <p:cNvPr id="55" name="任意多边形: 形状 54"/>
              <p:cNvSpPr/>
              <p:nvPr/>
            </p:nvSpPr>
            <p:spPr>
              <a:xfrm rot="19115697">
                <a:off x="10402732" y="3976014"/>
                <a:ext cx="2256890" cy="1874881"/>
              </a:xfrm>
              <a:custGeom>
                <a:avLst/>
                <a:gdLst>
                  <a:gd name="connsiteX0" fmla="*/ 2453618 w 2453618"/>
                  <a:gd name="connsiteY0" fmla="*/ 1249287 h 1874881"/>
                  <a:gd name="connsiteX1" fmla="*/ 1901985 w 2453618"/>
                  <a:gd name="connsiteY1" fmla="*/ 1874881 h 1874881"/>
                  <a:gd name="connsiteX2" fmla="*/ 1807124 w 2453618"/>
                  <a:gd name="connsiteY2" fmla="*/ 1838223 h 1874881"/>
                  <a:gd name="connsiteX3" fmla="*/ 0 w 2453618"/>
                  <a:gd name="connsiteY3" fmla="*/ 499276 h 1874881"/>
                  <a:gd name="connsiteX4" fmla="*/ 35264 w 2453618"/>
                  <a:gd name="connsiteY4" fmla="*/ 348774 h 1874881"/>
                  <a:gd name="connsiteX5" fmla="*/ 45740 w 2453618"/>
                  <a:gd name="connsiteY5" fmla="*/ 256862 h 1874881"/>
                  <a:gd name="connsiteX6" fmla="*/ 207736 w 2453618"/>
                  <a:gd name="connsiteY6" fmla="*/ 63753 h 1874881"/>
                  <a:gd name="connsiteX7" fmla="*/ 269573 w 2453618"/>
                  <a:gd name="connsiteY7" fmla="*/ 0 h 1874881"/>
                  <a:gd name="connsiteX8" fmla="*/ 285732 w 2453618"/>
                  <a:gd name="connsiteY8" fmla="*/ 16488 h 1874881"/>
                  <a:gd name="connsiteX9" fmla="*/ 480294 w 2453618"/>
                  <a:gd name="connsiteY9" fmla="*/ 203251 h 1874881"/>
                  <a:gd name="connsiteX10" fmla="*/ 497460 w 2453618"/>
                  <a:gd name="connsiteY10" fmla="*/ 217970 h 1874881"/>
                  <a:gd name="connsiteX11" fmla="*/ 655895 w 2453618"/>
                  <a:gd name="connsiteY11" fmla="*/ 347566 h 1874881"/>
                  <a:gd name="connsiteX12" fmla="*/ 798193 w 2453618"/>
                  <a:gd name="connsiteY12" fmla="*/ 455286 h 1874881"/>
                  <a:gd name="connsiteX13" fmla="*/ 920617 w 2453618"/>
                  <a:gd name="connsiteY13" fmla="*/ 541138 h 1874881"/>
                  <a:gd name="connsiteX14" fmla="*/ 1076650 w 2453618"/>
                  <a:gd name="connsiteY14" fmla="*/ 641524 h 1874881"/>
                  <a:gd name="connsiteX15" fmla="*/ 1208644 w 2453618"/>
                  <a:gd name="connsiteY15" fmla="*/ 721027 h 1874881"/>
                  <a:gd name="connsiteX16" fmla="*/ 1378557 w 2453618"/>
                  <a:gd name="connsiteY16" fmla="*/ 813905 h 1874881"/>
                  <a:gd name="connsiteX17" fmla="*/ 1518797 w 2453618"/>
                  <a:gd name="connsiteY17" fmla="*/ 886319 h 1874881"/>
                  <a:gd name="connsiteX18" fmla="*/ 1703243 w 2453618"/>
                  <a:gd name="connsiteY18" fmla="*/ 971541 h 1874881"/>
                  <a:gd name="connsiteX19" fmla="*/ 1849896 w 2453618"/>
                  <a:gd name="connsiteY19" fmla="*/ 1036067 h 1874881"/>
                  <a:gd name="connsiteX20" fmla="*/ 2050608 w 2453618"/>
                  <a:gd name="connsiteY20" fmla="*/ 1113632 h 1874881"/>
                  <a:gd name="connsiteX21" fmla="*/ 2200766 w 2453618"/>
                  <a:gd name="connsiteY21" fmla="*/ 1169322 h 1874881"/>
                  <a:gd name="connsiteX22" fmla="*/ 2422321 w 2453618"/>
                  <a:gd name="connsiteY22" fmla="*/ 1239671 h 18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18" h="1874881">
                    <a:moveTo>
                      <a:pt x="2453618" y="1249287"/>
                    </a:moveTo>
                    <a:lnTo>
                      <a:pt x="1901985" y="1874881"/>
                    </a:lnTo>
                    <a:lnTo>
                      <a:pt x="1807124" y="1838223"/>
                    </a:lnTo>
                    <a:cubicBezTo>
                      <a:pt x="1021148" y="1505482"/>
                      <a:pt x="396301" y="1040688"/>
                      <a:pt x="0" y="499276"/>
                    </a:cubicBezTo>
                    <a:lnTo>
                      <a:pt x="35264" y="348774"/>
                    </a:lnTo>
                    <a:lnTo>
                      <a:pt x="45740" y="256862"/>
                    </a:lnTo>
                    <a:cubicBezTo>
                      <a:pt x="123656" y="139754"/>
                      <a:pt x="109214" y="170477"/>
                      <a:pt x="207736" y="63753"/>
                    </a:cubicBezTo>
                    <a:lnTo>
                      <a:pt x="269573" y="0"/>
                    </a:lnTo>
                    <a:lnTo>
                      <a:pt x="285732" y="16488"/>
                    </a:lnTo>
                    <a:lnTo>
                      <a:pt x="480294" y="203251"/>
                    </a:lnTo>
                    <a:lnTo>
                      <a:pt x="497460" y="217970"/>
                    </a:lnTo>
                    <a:lnTo>
                      <a:pt x="655895" y="347566"/>
                    </a:lnTo>
                    <a:lnTo>
                      <a:pt x="798193" y="455286"/>
                    </a:lnTo>
                    <a:lnTo>
                      <a:pt x="920617" y="541138"/>
                    </a:lnTo>
                    <a:lnTo>
                      <a:pt x="1076650" y="641524"/>
                    </a:lnTo>
                    <a:lnTo>
                      <a:pt x="1208644" y="721027"/>
                    </a:lnTo>
                    <a:lnTo>
                      <a:pt x="1378557" y="813905"/>
                    </a:lnTo>
                    <a:lnTo>
                      <a:pt x="1518797" y="886319"/>
                    </a:lnTo>
                    <a:lnTo>
                      <a:pt x="1703243" y="971541"/>
                    </a:lnTo>
                    <a:lnTo>
                      <a:pt x="1849896" y="1036067"/>
                    </a:lnTo>
                    <a:lnTo>
                      <a:pt x="2050608" y="1113632"/>
                    </a:lnTo>
                    <a:lnTo>
                      <a:pt x="2200766" y="1169322"/>
                    </a:lnTo>
                    <a:lnTo>
                      <a:pt x="2422321" y="123967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6" name="任意多边形: 形状 55"/>
              <p:cNvSpPr/>
              <p:nvPr/>
            </p:nvSpPr>
            <p:spPr>
              <a:xfrm rot="18938360">
                <a:off x="10870892" y="4420725"/>
                <a:ext cx="1407300" cy="2506803"/>
              </a:xfrm>
              <a:custGeom>
                <a:avLst/>
                <a:gdLst>
                  <a:gd name="connsiteX0" fmla="*/ 6117 w 1529971"/>
                  <a:gd name="connsiteY0" fmla="*/ 2151 h 2506803"/>
                  <a:gd name="connsiteX1" fmla="*/ 42810 w 1529971"/>
                  <a:gd name="connsiteY1" fmla="*/ 278364 h 2506803"/>
                  <a:gd name="connsiteX2" fmla="*/ 42809 w 1529971"/>
                  <a:gd name="connsiteY2" fmla="*/ 278363 h 2506803"/>
                  <a:gd name="connsiteX3" fmla="*/ 13652 w 1529971"/>
                  <a:gd name="connsiteY3" fmla="*/ 101462 h 2506803"/>
                  <a:gd name="connsiteX4" fmla="*/ 19317 w 1529971"/>
                  <a:gd name="connsiteY4" fmla="*/ 152462 h 2506803"/>
                  <a:gd name="connsiteX5" fmla="*/ 19319 w 1529971"/>
                  <a:gd name="connsiteY5" fmla="*/ 152477 h 2506803"/>
                  <a:gd name="connsiteX6" fmla="*/ 42485 w 1529971"/>
                  <a:gd name="connsiteY6" fmla="*/ 277455 h 2506803"/>
                  <a:gd name="connsiteX7" fmla="*/ 52904 w 1529971"/>
                  <a:gd name="connsiteY7" fmla="*/ 318631 h 2506803"/>
                  <a:gd name="connsiteX8" fmla="*/ 74355 w 1529971"/>
                  <a:gd name="connsiteY8" fmla="*/ 401127 h 2506803"/>
                  <a:gd name="connsiteX9" fmla="*/ 90105 w 1529971"/>
                  <a:gd name="connsiteY9" fmla="*/ 449803 h 2506803"/>
                  <a:gd name="connsiteX10" fmla="*/ 114774 w 1529971"/>
                  <a:gd name="connsiteY10" fmla="*/ 523359 h 2506803"/>
                  <a:gd name="connsiteX11" fmla="*/ 135042 w 1529971"/>
                  <a:gd name="connsiteY11" fmla="*/ 574686 h 2506803"/>
                  <a:gd name="connsiteX12" fmla="*/ 163592 w 1529971"/>
                  <a:gd name="connsiteY12" fmla="*/ 644045 h 2506803"/>
                  <a:gd name="connsiteX13" fmla="*/ 188023 w 1529971"/>
                  <a:gd name="connsiteY13" fmla="*/ 696343 h 2506803"/>
                  <a:gd name="connsiteX14" fmla="*/ 220659 w 1529971"/>
                  <a:gd name="connsiteY14" fmla="*/ 763075 h 2506803"/>
                  <a:gd name="connsiteX15" fmla="*/ 249023 w 1529971"/>
                  <a:gd name="connsiteY15" fmla="*/ 815536 h 2506803"/>
                  <a:gd name="connsiteX16" fmla="*/ 285832 w 1529971"/>
                  <a:gd name="connsiteY16" fmla="*/ 880340 h 2506803"/>
                  <a:gd name="connsiteX17" fmla="*/ 317939 w 1529971"/>
                  <a:gd name="connsiteY17" fmla="*/ 932485 h 2506803"/>
                  <a:gd name="connsiteX18" fmla="*/ 358976 w 1529971"/>
                  <a:gd name="connsiteY18" fmla="*/ 995741 h 2506803"/>
                  <a:gd name="connsiteX19" fmla="*/ 394629 w 1529971"/>
                  <a:gd name="connsiteY19" fmla="*/ 1047226 h 2506803"/>
                  <a:gd name="connsiteX20" fmla="*/ 439964 w 1529971"/>
                  <a:gd name="connsiteY20" fmla="*/ 1109186 h 2506803"/>
                  <a:gd name="connsiteX21" fmla="*/ 478954 w 1529971"/>
                  <a:gd name="connsiteY21" fmla="*/ 1159730 h 2506803"/>
                  <a:gd name="connsiteX22" fmla="*/ 528692 w 1529971"/>
                  <a:gd name="connsiteY22" fmla="*/ 1220592 h 2506803"/>
                  <a:gd name="connsiteX23" fmla="*/ 570761 w 1529971"/>
                  <a:gd name="connsiteY23" fmla="*/ 1269926 h 2506803"/>
                  <a:gd name="connsiteX24" fmla="*/ 605243 w 1529971"/>
                  <a:gd name="connsiteY24" fmla="*/ 1307995 h 2506803"/>
                  <a:gd name="connsiteX25" fmla="*/ 782202 w 1529971"/>
                  <a:gd name="connsiteY25" fmla="*/ 1488519 h 2506803"/>
                  <a:gd name="connsiteX26" fmla="*/ 807202 w 1529971"/>
                  <a:gd name="connsiteY26" fmla="*/ 1511367 h 2506803"/>
                  <a:gd name="connsiteX27" fmla="*/ 1012779 w 1529971"/>
                  <a:gd name="connsiteY27" fmla="*/ 1688120 h 2506803"/>
                  <a:gd name="connsiteX28" fmla="*/ 1030916 w 1529971"/>
                  <a:gd name="connsiteY28" fmla="*/ 1702051 h 2506803"/>
                  <a:gd name="connsiteX29" fmla="*/ 1198323 w 1529971"/>
                  <a:gd name="connsiteY29" fmla="*/ 1824703 h 2506803"/>
                  <a:gd name="connsiteX30" fmla="*/ 1348679 w 1529971"/>
                  <a:gd name="connsiteY30" fmla="*/ 1926650 h 2506803"/>
                  <a:gd name="connsiteX31" fmla="*/ 1478035 w 1529971"/>
                  <a:gd name="connsiteY31" fmla="*/ 2007900 h 2506803"/>
                  <a:gd name="connsiteX32" fmla="*/ 1529971 w 1529971"/>
                  <a:gd name="connsiteY32" fmla="*/ 2037828 h 2506803"/>
                  <a:gd name="connsiteX33" fmla="*/ 1071347 w 1529971"/>
                  <a:gd name="connsiteY33" fmla="*/ 2506803 h 2506803"/>
                  <a:gd name="connsiteX34" fmla="*/ 1001888 w 1529971"/>
                  <a:gd name="connsiteY34" fmla="*/ 2454566 h 2506803"/>
                  <a:gd name="connsiteX35" fmla="*/ 0 w 1529971"/>
                  <a:gd name="connsiteY35" fmla="*/ 665771 h 2506803"/>
                  <a:gd name="connsiteX36" fmla="*/ 0 w 1529971"/>
                  <a:gd name="connsiteY36" fmla="*/ 0 h 2506803"/>
                  <a:gd name="connsiteX37" fmla="*/ 4087 w 1529971"/>
                  <a:gd name="connsiteY37" fmla="*/ 1437 h 2506803"/>
                  <a:gd name="connsiteX38" fmla="*/ 4859 w 1529971"/>
                  <a:gd name="connsiteY38" fmla="*/ 22297 h 2506803"/>
                  <a:gd name="connsiteX39" fmla="*/ 9172 w 1529971"/>
                  <a:gd name="connsiteY39" fmla="*/ 61130 h 25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71" h="2506803">
                    <a:moveTo>
                      <a:pt x="6117" y="2151"/>
                    </a:moveTo>
                    <a:lnTo>
                      <a:pt x="42810" y="278364"/>
                    </a:lnTo>
                    <a:cubicBezTo>
                      <a:pt x="42810" y="278363"/>
                      <a:pt x="42809" y="278363"/>
                      <a:pt x="42809" y="278363"/>
                    </a:cubicBezTo>
                    <a:lnTo>
                      <a:pt x="13652" y="101462"/>
                    </a:lnTo>
                    <a:lnTo>
                      <a:pt x="19317" y="152462"/>
                    </a:lnTo>
                    <a:cubicBezTo>
                      <a:pt x="19318" y="152467"/>
                      <a:pt x="19318" y="152472"/>
                      <a:pt x="19319" y="152477"/>
                    </a:cubicBezTo>
                    <a:lnTo>
                      <a:pt x="42485" y="277455"/>
                    </a:lnTo>
                    <a:lnTo>
                      <a:pt x="52904" y="318631"/>
                    </a:lnTo>
                    <a:lnTo>
                      <a:pt x="74355" y="401127"/>
                    </a:lnTo>
                    <a:lnTo>
                      <a:pt x="90105" y="449803"/>
                    </a:lnTo>
                    <a:lnTo>
                      <a:pt x="114774" y="523359"/>
                    </a:lnTo>
                    <a:lnTo>
                      <a:pt x="135042" y="574686"/>
                    </a:lnTo>
                    <a:lnTo>
                      <a:pt x="163592" y="644045"/>
                    </a:lnTo>
                    <a:lnTo>
                      <a:pt x="188023" y="696343"/>
                    </a:lnTo>
                    <a:lnTo>
                      <a:pt x="220659" y="763075"/>
                    </a:lnTo>
                    <a:lnTo>
                      <a:pt x="249023" y="815536"/>
                    </a:lnTo>
                    <a:lnTo>
                      <a:pt x="285832" y="880340"/>
                    </a:lnTo>
                    <a:lnTo>
                      <a:pt x="317939" y="932485"/>
                    </a:lnTo>
                    <a:lnTo>
                      <a:pt x="358976" y="995741"/>
                    </a:lnTo>
                    <a:lnTo>
                      <a:pt x="394629" y="1047226"/>
                    </a:lnTo>
                    <a:lnTo>
                      <a:pt x="439964" y="1109186"/>
                    </a:lnTo>
                    <a:lnTo>
                      <a:pt x="478954" y="1159730"/>
                    </a:lnTo>
                    <a:lnTo>
                      <a:pt x="528692" y="1220592"/>
                    </a:lnTo>
                    <a:lnTo>
                      <a:pt x="570761" y="1269926"/>
                    </a:lnTo>
                    <a:lnTo>
                      <a:pt x="605243" y="1307995"/>
                    </a:lnTo>
                    <a:lnTo>
                      <a:pt x="782202" y="1488519"/>
                    </a:lnTo>
                    <a:lnTo>
                      <a:pt x="807202" y="1511367"/>
                    </a:lnTo>
                    <a:lnTo>
                      <a:pt x="1012779" y="1688120"/>
                    </a:lnTo>
                    <a:lnTo>
                      <a:pt x="1030916" y="1702051"/>
                    </a:lnTo>
                    <a:lnTo>
                      <a:pt x="1198323" y="1824703"/>
                    </a:lnTo>
                    <a:lnTo>
                      <a:pt x="1348679" y="1926650"/>
                    </a:lnTo>
                    <a:lnTo>
                      <a:pt x="1478035" y="2007900"/>
                    </a:lnTo>
                    <a:lnTo>
                      <a:pt x="1529971" y="2037828"/>
                    </a:lnTo>
                    <a:lnTo>
                      <a:pt x="1071347" y="2506803"/>
                    </a:lnTo>
                    <a:lnTo>
                      <a:pt x="1001888" y="2454566"/>
                    </a:lnTo>
                    <a:cubicBezTo>
                      <a:pt x="366535" y="1945425"/>
                      <a:pt x="0" y="1325170"/>
                      <a:pt x="0" y="665771"/>
                    </a:cubicBezTo>
                    <a:lnTo>
                      <a:pt x="0" y="0"/>
                    </a:lnTo>
                    <a:lnTo>
                      <a:pt x="4087" y="1437"/>
                    </a:lnTo>
                    <a:cubicBezTo>
                      <a:pt x="4344" y="8390"/>
                      <a:pt x="4602" y="15344"/>
                      <a:pt x="4859" y="22297"/>
                    </a:cubicBezTo>
                    <a:lnTo>
                      <a:pt x="9172" y="6113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3" name="任意多边形: 形状 52"/>
              <p:cNvSpPr/>
              <p:nvPr/>
            </p:nvSpPr>
            <p:spPr>
              <a:xfrm rot="18735068">
                <a:off x="9989045" y="1985404"/>
                <a:ext cx="3134503" cy="1363969"/>
              </a:xfrm>
              <a:custGeom>
                <a:avLst/>
                <a:gdLst>
                  <a:gd name="connsiteX0" fmla="*/ 3134503 w 3134503"/>
                  <a:gd name="connsiteY0" fmla="*/ 845294 h 1482863"/>
                  <a:gd name="connsiteX1" fmla="*/ 2432623 w 3134503"/>
                  <a:gd name="connsiteY1" fmla="*/ 1482863 h 1482863"/>
                  <a:gd name="connsiteX2" fmla="*/ 2302283 w 3134503"/>
                  <a:gd name="connsiteY2" fmla="*/ 1453256 h 1482863"/>
                  <a:gd name="connsiteX3" fmla="*/ 1901172 w 3134503"/>
                  <a:gd name="connsiteY3" fmla="*/ 1339178 h 1482863"/>
                  <a:gd name="connsiteX4" fmla="*/ 1521092 w 3134503"/>
                  <a:gd name="connsiteY4" fmla="*/ 1207618 h 1482863"/>
                  <a:gd name="connsiteX5" fmla="*/ 108238 w 3134503"/>
                  <a:gd name="connsiteY5" fmla="*/ 426708 h 1482863"/>
                  <a:gd name="connsiteX6" fmla="*/ 0 w 3134503"/>
                  <a:gd name="connsiteY6" fmla="*/ 334156 h 1482863"/>
                  <a:gd name="connsiteX7" fmla="*/ 68085 w 3134503"/>
                  <a:gd name="connsiteY7" fmla="*/ 289137 h 1482863"/>
                  <a:gd name="connsiteX8" fmla="*/ 556562 w 3134503"/>
                  <a:gd name="connsiteY8" fmla="*/ 27103 h 1482863"/>
                  <a:gd name="connsiteX9" fmla="*/ 619021 w 3134503"/>
                  <a:gd name="connsiteY9" fmla="*/ 0 h 1482863"/>
                  <a:gd name="connsiteX10" fmla="*/ 749255 w 3134503"/>
                  <a:gd name="connsiteY10" fmla="*/ 75049 h 1482863"/>
                  <a:gd name="connsiteX11" fmla="*/ 888723 w 3134503"/>
                  <a:gd name="connsiteY11" fmla="*/ 150292 h 1482863"/>
                  <a:gd name="connsiteX12" fmla="*/ 1068256 w 3134503"/>
                  <a:gd name="connsiteY12" fmla="*/ 238192 h 1482863"/>
                  <a:gd name="connsiteX13" fmla="*/ 1216437 w 3134503"/>
                  <a:gd name="connsiteY13" fmla="*/ 306726 h 1482863"/>
                  <a:gd name="connsiteX14" fmla="*/ 1411326 w 3134503"/>
                  <a:gd name="connsiteY14" fmla="*/ 387379 h 1482863"/>
                  <a:gd name="connsiteX15" fmla="*/ 1566284 w 3134503"/>
                  <a:gd name="connsiteY15" fmla="*/ 448449 h 1482863"/>
                  <a:gd name="connsiteX16" fmla="*/ 1778361 w 3134503"/>
                  <a:gd name="connsiteY16" fmla="*/ 521857 h 1482863"/>
                  <a:gd name="connsiteX17" fmla="*/ 1937023 w 3134503"/>
                  <a:gd name="connsiteY17" fmla="*/ 574562 h 1482863"/>
                  <a:gd name="connsiteX18" fmla="*/ 2171123 w 3134503"/>
                  <a:gd name="connsiteY18" fmla="*/ 641142 h 1482863"/>
                  <a:gd name="connsiteX19" fmla="*/ 2327395 w 3134503"/>
                  <a:gd name="connsiteY19" fmla="*/ 684148 h 1482863"/>
                  <a:gd name="connsiteX20" fmla="*/ 2599433 w 3134503"/>
                  <a:gd name="connsiteY20" fmla="*/ 745943 h 1482863"/>
                  <a:gd name="connsiteX21" fmla="*/ 2736150 w 3134503"/>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3" h="1482863">
                    <a:moveTo>
                      <a:pt x="3134503" y="845294"/>
                    </a:moveTo>
                    <a:lnTo>
                      <a:pt x="2432623" y="1482863"/>
                    </a:lnTo>
                    <a:lnTo>
                      <a:pt x="2302283" y="1453256"/>
                    </a:lnTo>
                    <a:cubicBezTo>
                      <a:pt x="2165229" y="1418257"/>
                      <a:pt x="2031448" y="1380174"/>
                      <a:pt x="1901172" y="1339178"/>
                    </a:cubicBezTo>
                    <a:cubicBezTo>
                      <a:pt x="1770896" y="1298182"/>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1" y="0"/>
                    </a:lnTo>
                    <a:lnTo>
                      <a:pt x="749255" y="75049"/>
                    </a:lnTo>
                    <a:lnTo>
                      <a:pt x="888723" y="150292"/>
                    </a:lnTo>
                    <a:lnTo>
                      <a:pt x="1068256" y="238192"/>
                    </a:lnTo>
                    <a:lnTo>
                      <a:pt x="1216437" y="306726"/>
                    </a:lnTo>
                    <a:lnTo>
                      <a:pt x="1411326" y="387379"/>
                    </a:lnTo>
                    <a:lnTo>
                      <a:pt x="1566284" y="448449"/>
                    </a:lnTo>
                    <a:lnTo>
                      <a:pt x="1778361" y="521857"/>
                    </a:lnTo>
                    <a:lnTo>
                      <a:pt x="1937023" y="574562"/>
                    </a:lnTo>
                    <a:lnTo>
                      <a:pt x="2171123" y="641142"/>
                    </a:lnTo>
                    <a:lnTo>
                      <a:pt x="2327395" y="684148"/>
                    </a:lnTo>
                    <a:lnTo>
                      <a:pt x="2599433" y="745943"/>
                    </a:lnTo>
                    <a:lnTo>
                      <a:pt x="2736150" y="77629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4" name="任意多边形: 形状 53"/>
              <p:cNvSpPr/>
              <p:nvPr/>
            </p:nvSpPr>
            <p:spPr>
              <a:xfrm rot="18740753">
                <a:off x="10121418" y="2969336"/>
                <a:ext cx="2789342" cy="1656051"/>
              </a:xfrm>
              <a:custGeom>
                <a:avLst/>
                <a:gdLst>
                  <a:gd name="connsiteX0" fmla="*/ 2789342 w 2789342"/>
                  <a:gd name="connsiteY0" fmla="*/ 1218060 h 1800405"/>
                  <a:gd name="connsiteX1" fmla="*/ 2150383 w 2789342"/>
                  <a:gd name="connsiteY1" fmla="*/ 1800405 h 1800405"/>
                  <a:gd name="connsiteX2" fmla="*/ 1975047 w 2789342"/>
                  <a:gd name="connsiteY2" fmla="*/ 1739714 h 1800405"/>
                  <a:gd name="connsiteX3" fmla="*/ 65597 w 2789342"/>
                  <a:gd name="connsiteY3" fmla="*/ 472520 h 1800405"/>
                  <a:gd name="connsiteX4" fmla="*/ 0 w 2789342"/>
                  <a:gd name="connsiteY4" fmla="*/ 385379 h 1800405"/>
                  <a:gd name="connsiteX5" fmla="*/ 4987 w 2789342"/>
                  <a:gd name="connsiteY5" fmla="*/ 378238 h 1800405"/>
                  <a:gd name="connsiteX6" fmla="*/ 285096 w 2789342"/>
                  <a:gd name="connsiteY6" fmla="*/ 60337 h 1800405"/>
                  <a:gd name="connsiteX7" fmla="*/ 350434 w 2789342"/>
                  <a:gd name="connsiteY7" fmla="*/ 0 h 1800405"/>
                  <a:gd name="connsiteX8" fmla="*/ 367509 w 2789342"/>
                  <a:gd name="connsiteY8" fmla="*/ 15605 h 1800405"/>
                  <a:gd name="connsiteX9" fmla="*/ 573087 w 2789342"/>
                  <a:gd name="connsiteY9" fmla="*/ 192359 h 1800405"/>
                  <a:gd name="connsiteX10" fmla="*/ 591224 w 2789342"/>
                  <a:gd name="connsiteY10" fmla="*/ 206290 h 1800405"/>
                  <a:gd name="connsiteX11" fmla="*/ 758630 w 2789342"/>
                  <a:gd name="connsiteY11" fmla="*/ 328941 h 1800405"/>
                  <a:gd name="connsiteX12" fmla="*/ 908987 w 2789342"/>
                  <a:gd name="connsiteY12" fmla="*/ 430889 h 1800405"/>
                  <a:gd name="connsiteX13" fmla="*/ 1038343 w 2789342"/>
                  <a:gd name="connsiteY13" fmla="*/ 512139 h 1800405"/>
                  <a:gd name="connsiteX14" fmla="*/ 1203211 w 2789342"/>
                  <a:gd name="connsiteY14" fmla="*/ 607146 h 1800405"/>
                  <a:gd name="connsiteX15" fmla="*/ 1342679 w 2789342"/>
                  <a:gd name="connsiteY15" fmla="*/ 682388 h 1800405"/>
                  <a:gd name="connsiteX16" fmla="*/ 1522212 w 2789342"/>
                  <a:gd name="connsiteY16" fmla="*/ 770288 h 1800405"/>
                  <a:gd name="connsiteX17" fmla="*/ 1670393 w 2789342"/>
                  <a:gd name="connsiteY17" fmla="*/ 838822 h 1800405"/>
                  <a:gd name="connsiteX18" fmla="*/ 1865283 w 2789342"/>
                  <a:gd name="connsiteY18" fmla="*/ 919476 h 1800405"/>
                  <a:gd name="connsiteX19" fmla="*/ 2020240 w 2789342"/>
                  <a:gd name="connsiteY19" fmla="*/ 980545 h 1800405"/>
                  <a:gd name="connsiteX20" fmla="*/ 2232318 w 2789342"/>
                  <a:gd name="connsiteY20" fmla="*/ 1053953 h 1800405"/>
                  <a:gd name="connsiteX21" fmla="*/ 2390978 w 2789342"/>
                  <a:gd name="connsiteY21" fmla="*/ 1106658 h 1800405"/>
                  <a:gd name="connsiteX22" fmla="*/ 2625078 w 2789342"/>
                  <a:gd name="connsiteY22" fmla="*/ 1173239 h 1800405"/>
                  <a:gd name="connsiteX23" fmla="*/ 2781350 w 2789342"/>
                  <a:gd name="connsiteY23" fmla="*/ 1216245 h 18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342" h="1800405">
                    <a:moveTo>
                      <a:pt x="2789342" y="1218060"/>
                    </a:moveTo>
                    <a:lnTo>
                      <a:pt x="2150383" y="1800405"/>
                    </a:lnTo>
                    <a:lnTo>
                      <a:pt x="1975047"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90"/>
                    </a:lnTo>
                    <a:lnTo>
                      <a:pt x="758630" y="328941"/>
                    </a:lnTo>
                    <a:lnTo>
                      <a:pt x="908987" y="430889"/>
                    </a:lnTo>
                    <a:lnTo>
                      <a:pt x="1038343" y="512139"/>
                    </a:lnTo>
                    <a:lnTo>
                      <a:pt x="1203211" y="607146"/>
                    </a:lnTo>
                    <a:lnTo>
                      <a:pt x="1342679" y="682388"/>
                    </a:lnTo>
                    <a:lnTo>
                      <a:pt x="1522212" y="770288"/>
                    </a:lnTo>
                    <a:lnTo>
                      <a:pt x="1670393" y="838822"/>
                    </a:lnTo>
                    <a:lnTo>
                      <a:pt x="1865283" y="919476"/>
                    </a:lnTo>
                    <a:lnTo>
                      <a:pt x="2020240" y="980545"/>
                    </a:lnTo>
                    <a:lnTo>
                      <a:pt x="2232318" y="1053953"/>
                    </a:lnTo>
                    <a:lnTo>
                      <a:pt x="2390978" y="1106658"/>
                    </a:lnTo>
                    <a:lnTo>
                      <a:pt x="2625078" y="1173239"/>
                    </a:lnTo>
                    <a:lnTo>
                      <a:pt x="2781350" y="121624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1" name="任意多边形: 形状 50"/>
              <p:cNvSpPr/>
              <p:nvPr/>
            </p:nvSpPr>
            <p:spPr>
              <a:xfrm rot="19115697">
                <a:off x="10402730" y="3976014"/>
                <a:ext cx="2256893" cy="1874882"/>
              </a:xfrm>
              <a:custGeom>
                <a:avLst/>
                <a:gdLst>
                  <a:gd name="connsiteX0" fmla="*/ 2453621 w 2453621"/>
                  <a:gd name="connsiteY0" fmla="*/ 1249288 h 1874882"/>
                  <a:gd name="connsiteX1" fmla="*/ 1901988 w 2453621"/>
                  <a:gd name="connsiteY1" fmla="*/ 1874882 h 1874882"/>
                  <a:gd name="connsiteX2" fmla="*/ 1807124 w 2453621"/>
                  <a:gd name="connsiteY2" fmla="*/ 1838222 h 1874882"/>
                  <a:gd name="connsiteX3" fmla="*/ 0 w 2453621"/>
                  <a:gd name="connsiteY3" fmla="*/ 499276 h 1874882"/>
                  <a:gd name="connsiteX4" fmla="*/ 35265 w 2453621"/>
                  <a:gd name="connsiteY4" fmla="*/ 348774 h 1874882"/>
                  <a:gd name="connsiteX5" fmla="*/ 45740 w 2453621"/>
                  <a:gd name="connsiteY5" fmla="*/ 256862 h 1874882"/>
                  <a:gd name="connsiteX6" fmla="*/ 207736 w 2453621"/>
                  <a:gd name="connsiteY6" fmla="*/ 63753 h 1874882"/>
                  <a:gd name="connsiteX7" fmla="*/ 269573 w 2453621"/>
                  <a:gd name="connsiteY7" fmla="*/ 0 h 1874882"/>
                  <a:gd name="connsiteX8" fmla="*/ 285732 w 2453621"/>
                  <a:gd name="connsiteY8" fmla="*/ 16488 h 1874882"/>
                  <a:gd name="connsiteX9" fmla="*/ 480294 w 2453621"/>
                  <a:gd name="connsiteY9" fmla="*/ 203250 h 1874882"/>
                  <a:gd name="connsiteX10" fmla="*/ 497460 w 2453621"/>
                  <a:gd name="connsiteY10" fmla="*/ 217970 h 1874882"/>
                  <a:gd name="connsiteX11" fmla="*/ 655895 w 2453621"/>
                  <a:gd name="connsiteY11" fmla="*/ 347566 h 1874882"/>
                  <a:gd name="connsiteX12" fmla="*/ 798194 w 2453621"/>
                  <a:gd name="connsiteY12" fmla="*/ 455287 h 1874882"/>
                  <a:gd name="connsiteX13" fmla="*/ 920617 w 2453621"/>
                  <a:gd name="connsiteY13" fmla="*/ 541138 h 1874882"/>
                  <a:gd name="connsiteX14" fmla="*/ 1076650 w 2453621"/>
                  <a:gd name="connsiteY14" fmla="*/ 641524 h 1874882"/>
                  <a:gd name="connsiteX15" fmla="*/ 1208645 w 2453621"/>
                  <a:gd name="connsiteY15" fmla="*/ 721028 h 1874882"/>
                  <a:gd name="connsiteX16" fmla="*/ 1378557 w 2453621"/>
                  <a:gd name="connsiteY16" fmla="*/ 813905 h 1874882"/>
                  <a:gd name="connsiteX17" fmla="*/ 1518797 w 2453621"/>
                  <a:gd name="connsiteY17" fmla="*/ 886318 h 1874882"/>
                  <a:gd name="connsiteX18" fmla="*/ 1703243 w 2453621"/>
                  <a:gd name="connsiteY18" fmla="*/ 971540 h 1874882"/>
                  <a:gd name="connsiteX19" fmla="*/ 1849896 w 2453621"/>
                  <a:gd name="connsiteY19" fmla="*/ 1036067 h 1874882"/>
                  <a:gd name="connsiteX20" fmla="*/ 2050608 w 2453621"/>
                  <a:gd name="connsiteY20" fmla="*/ 1113632 h 1874882"/>
                  <a:gd name="connsiteX21" fmla="*/ 2200766 w 2453621"/>
                  <a:gd name="connsiteY21" fmla="*/ 1169321 h 1874882"/>
                  <a:gd name="connsiteX22" fmla="*/ 2422321 w 2453621"/>
                  <a:gd name="connsiteY22" fmla="*/ 1239670 h 187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21" h="1874882">
                    <a:moveTo>
                      <a:pt x="2453621" y="1249288"/>
                    </a:moveTo>
                    <a:lnTo>
                      <a:pt x="1901988" y="1874882"/>
                    </a:lnTo>
                    <a:lnTo>
                      <a:pt x="1807124" y="1838222"/>
                    </a:lnTo>
                    <a:cubicBezTo>
                      <a:pt x="1021148" y="1505481"/>
                      <a:pt x="396301" y="1040687"/>
                      <a:pt x="0" y="499276"/>
                    </a:cubicBezTo>
                    <a:lnTo>
                      <a:pt x="35265" y="348774"/>
                    </a:lnTo>
                    <a:lnTo>
                      <a:pt x="45740" y="256862"/>
                    </a:lnTo>
                    <a:cubicBezTo>
                      <a:pt x="123655" y="139754"/>
                      <a:pt x="109214" y="170477"/>
                      <a:pt x="207736" y="63753"/>
                    </a:cubicBezTo>
                    <a:lnTo>
                      <a:pt x="269573" y="0"/>
                    </a:lnTo>
                    <a:lnTo>
                      <a:pt x="285732" y="16488"/>
                    </a:lnTo>
                    <a:lnTo>
                      <a:pt x="480294" y="203250"/>
                    </a:lnTo>
                    <a:lnTo>
                      <a:pt x="497460" y="217970"/>
                    </a:lnTo>
                    <a:lnTo>
                      <a:pt x="655895" y="347566"/>
                    </a:lnTo>
                    <a:lnTo>
                      <a:pt x="798194" y="455287"/>
                    </a:lnTo>
                    <a:lnTo>
                      <a:pt x="920617" y="541138"/>
                    </a:lnTo>
                    <a:lnTo>
                      <a:pt x="1076650" y="641524"/>
                    </a:lnTo>
                    <a:lnTo>
                      <a:pt x="1208645" y="721028"/>
                    </a:lnTo>
                    <a:lnTo>
                      <a:pt x="1378557" y="813905"/>
                    </a:lnTo>
                    <a:lnTo>
                      <a:pt x="1518797" y="886318"/>
                    </a:lnTo>
                    <a:lnTo>
                      <a:pt x="1703243" y="971540"/>
                    </a:lnTo>
                    <a:lnTo>
                      <a:pt x="1849896" y="1036067"/>
                    </a:lnTo>
                    <a:lnTo>
                      <a:pt x="2050608" y="1113632"/>
                    </a:lnTo>
                    <a:lnTo>
                      <a:pt x="2200766" y="1169321"/>
                    </a:lnTo>
                    <a:lnTo>
                      <a:pt x="2422321" y="123967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2" name="任意多边形: 形状 51"/>
              <p:cNvSpPr/>
              <p:nvPr/>
            </p:nvSpPr>
            <p:spPr>
              <a:xfrm rot="18938360">
                <a:off x="10870949" y="4420800"/>
                <a:ext cx="1407244" cy="2506763"/>
              </a:xfrm>
              <a:custGeom>
                <a:avLst/>
                <a:gdLst>
                  <a:gd name="connsiteX0" fmla="*/ 6116 w 1529910"/>
                  <a:gd name="connsiteY0" fmla="*/ 2151 h 2506763"/>
                  <a:gd name="connsiteX1" fmla="*/ 42810 w 1529910"/>
                  <a:gd name="connsiteY1" fmla="*/ 278364 h 2506763"/>
                  <a:gd name="connsiteX2" fmla="*/ 42809 w 1529910"/>
                  <a:gd name="connsiteY2" fmla="*/ 278362 h 2506763"/>
                  <a:gd name="connsiteX3" fmla="*/ 13652 w 1529910"/>
                  <a:gd name="connsiteY3" fmla="*/ 101463 h 2506763"/>
                  <a:gd name="connsiteX4" fmla="*/ 19317 w 1529910"/>
                  <a:gd name="connsiteY4" fmla="*/ 152461 h 2506763"/>
                  <a:gd name="connsiteX5" fmla="*/ 19319 w 1529910"/>
                  <a:gd name="connsiteY5" fmla="*/ 152477 h 2506763"/>
                  <a:gd name="connsiteX6" fmla="*/ 42485 w 1529910"/>
                  <a:gd name="connsiteY6" fmla="*/ 277455 h 2506763"/>
                  <a:gd name="connsiteX7" fmla="*/ 52904 w 1529910"/>
                  <a:gd name="connsiteY7" fmla="*/ 318631 h 2506763"/>
                  <a:gd name="connsiteX8" fmla="*/ 74355 w 1529910"/>
                  <a:gd name="connsiteY8" fmla="*/ 401127 h 2506763"/>
                  <a:gd name="connsiteX9" fmla="*/ 90105 w 1529910"/>
                  <a:gd name="connsiteY9" fmla="*/ 449803 h 2506763"/>
                  <a:gd name="connsiteX10" fmla="*/ 114774 w 1529910"/>
                  <a:gd name="connsiteY10" fmla="*/ 523359 h 2506763"/>
                  <a:gd name="connsiteX11" fmla="*/ 135041 w 1529910"/>
                  <a:gd name="connsiteY11" fmla="*/ 574686 h 2506763"/>
                  <a:gd name="connsiteX12" fmla="*/ 163591 w 1529910"/>
                  <a:gd name="connsiteY12" fmla="*/ 644045 h 2506763"/>
                  <a:gd name="connsiteX13" fmla="*/ 188023 w 1529910"/>
                  <a:gd name="connsiteY13" fmla="*/ 696343 h 2506763"/>
                  <a:gd name="connsiteX14" fmla="*/ 220660 w 1529910"/>
                  <a:gd name="connsiteY14" fmla="*/ 763075 h 2506763"/>
                  <a:gd name="connsiteX15" fmla="*/ 249022 w 1529910"/>
                  <a:gd name="connsiteY15" fmla="*/ 815536 h 2506763"/>
                  <a:gd name="connsiteX16" fmla="*/ 285832 w 1529910"/>
                  <a:gd name="connsiteY16" fmla="*/ 880341 h 2506763"/>
                  <a:gd name="connsiteX17" fmla="*/ 317939 w 1529910"/>
                  <a:gd name="connsiteY17" fmla="*/ 932486 h 2506763"/>
                  <a:gd name="connsiteX18" fmla="*/ 358976 w 1529910"/>
                  <a:gd name="connsiteY18" fmla="*/ 995742 h 2506763"/>
                  <a:gd name="connsiteX19" fmla="*/ 394630 w 1529910"/>
                  <a:gd name="connsiteY19" fmla="*/ 1047226 h 2506763"/>
                  <a:gd name="connsiteX20" fmla="*/ 439965 w 1529910"/>
                  <a:gd name="connsiteY20" fmla="*/ 1109186 h 2506763"/>
                  <a:gd name="connsiteX21" fmla="*/ 478954 w 1529910"/>
                  <a:gd name="connsiteY21" fmla="*/ 1159730 h 2506763"/>
                  <a:gd name="connsiteX22" fmla="*/ 528692 w 1529910"/>
                  <a:gd name="connsiteY22" fmla="*/ 1220593 h 2506763"/>
                  <a:gd name="connsiteX23" fmla="*/ 570762 w 1529910"/>
                  <a:gd name="connsiteY23" fmla="*/ 1269927 h 2506763"/>
                  <a:gd name="connsiteX24" fmla="*/ 605243 w 1529910"/>
                  <a:gd name="connsiteY24" fmla="*/ 1307996 h 2506763"/>
                  <a:gd name="connsiteX25" fmla="*/ 782202 w 1529910"/>
                  <a:gd name="connsiteY25" fmla="*/ 1488520 h 2506763"/>
                  <a:gd name="connsiteX26" fmla="*/ 807202 w 1529910"/>
                  <a:gd name="connsiteY26" fmla="*/ 1511368 h 2506763"/>
                  <a:gd name="connsiteX27" fmla="*/ 1012779 w 1529910"/>
                  <a:gd name="connsiteY27" fmla="*/ 1688121 h 2506763"/>
                  <a:gd name="connsiteX28" fmla="*/ 1030916 w 1529910"/>
                  <a:gd name="connsiteY28" fmla="*/ 1702052 h 2506763"/>
                  <a:gd name="connsiteX29" fmla="*/ 1198323 w 1529910"/>
                  <a:gd name="connsiteY29" fmla="*/ 1824704 h 2506763"/>
                  <a:gd name="connsiteX30" fmla="*/ 1348679 w 1529910"/>
                  <a:gd name="connsiteY30" fmla="*/ 1926651 h 2506763"/>
                  <a:gd name="connsiteX31" fmla="*/ 1478035 w 1529910"/>
                  <a:gd name="connsiteY31" fmla="*/ 2007901 h 2506763"/>
                  <a:gd name="connsiteX32" fmla="*/ 1529910 w 1529910"/>
                  <a:gd name="connsiteY32" fmla="*/ 2037794 h 2506763"/>
                  <a:gd name="connsiteX33" fmla="*/ 1071292 w 1529910"/>
                  <a:gd name="connsiteY33" fmla="*/ 2506763 h 2506763"/>
                  <a:gd name="connsiteX34" fmla="*/ 1001888 w 1529910"/>
                  <a:gd name="connsiteY34" fmla="*/ 2454568 h 2506763"/>
                  <a:gd name="connsiteX35" fmla="*/ 0 w 1529910"/>
                  <a:gd name="connsiteY35" fmla="*/ 665771 h 2506763"/>
                  <a:gd name="connsiteX36" fmla="*/ 0 w 1529910"/>
                  <a:gd name="connsiteY36" fmla="*/ 0 h 2506763"/>
                  <a:gd name="connsiteX37" fmla="*/ 4088 w 1529910"/>
                  <a:gd name="connsiteY37" fmla="*/ 1438 h 2506763"/>
                  <a:gd name="connsiteX38" fmla="*/ 4859 w 1529910"/>
                  <a:gd name="connsiteY38" fmla="*/ 22297 h 2506763"/>
                  <a:gd name="connsiteX39" fmla="*/ 9172 w 1529910"/>
                  <a:gd name="connsiteY39" fmla="*/ 61131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10" h="2506763">
                    <a:moveTo>
                      <a:pt x="6116" y="2151"/>
                    </a:moveTo>
                    <a:lnTo>
                      <a:pt x="42810" y="278364"/>
                    </a:lnTo>
                    <a:cubicBezTo>
                      <a:pt x="42810" y="278364"/>
                      <a:pt x="42809" y="278364"/>
                      <a:pt x="42809" y="278362"/>
                    </a:cubicBezTo>
                    <a:lnTo>
                      <a:pt x="13652" y="101463"/>
                    </a:lnTo>
                    <a:lnTo>
                      <a:pt x="19317" y="152461"/>
                    </a:lnTo>
                    <a:cubicBezTo>
                      <a:pt x="19318" y="152466"/>
                      <a:pt x="19318" y="152472"/>
                      <a:pt x="19319" y="152477"/>
                    </a:cubicBezTo>
                    <a:lnTo>
                      <a:pt x="42485" y="277455"/>
                    </a:lnTo>
                    <a:lnTo>
                      <a:pt x="52904" y="318631"/>
                    </a:lnTo>
                    <a:lnTo>
                      <a:pt x="74355" y="401127"/>
                    </a:lnTo>
                    <a:lnTo>
                      <a:pt x="90105" y="449803"/>
                    </a:lnTo>
                    <a:lnTo>
                      <a:pt x="114774" y="523359"/>
                    </a:lnTo>
                    <a:lnTo>
                      <a:pt x="135041" y="574686"/>
                    </a:lnTo>
                    <a:lnTo>
                      <a:pt x="163591" y="644045"/>
                    </a:lnTo>
                    <a:lnTo>
                      <a:pt x="188023" y="696343"/>
                    </a:lnTo>
                    <a:lnTo>
                      <a:pt x="220660" y="763075"/>
                    </a:lnTo>
                    <a:lnTo>
                      <a:pt x="249022" y="815536"/>
                    </a:lnTo>
                    <a:lnTo>
                      <a:pt x="285832" y="880341"/>
                    </a:lnTo>
                    <a:lnTo>
                      <a:pt x="317939" y="932486"/>
                    </a:lnTo>
                    <a:lnTo>
                      <a:pt x="358976" y="995742"/>
                    </a:lnTo>
                    <a:lnTo>
                      <a:pt x="394630" y="1047226"/>
                    </a:lnTo>
                    <a:lnTo>
                      <a:pt x="439965" y="1109186"/>
                    </a:lnTo>
                    <a:lnTo>
                      <a:pt x="478954" y="1159730"/>
                    </a:lnTo>
                    <a:lnTo>
                      <a:pt x="528692" y="1220593"/>
                    </a:lnTo>
                    <a:lnTo>
                      <a:pt x="570762" y="1269927"/>
                    </a:lnTo>
                    <a:lnTo>
                      <a:pt x="605243" y="1307996"/>
                    </a:lnTo>
                    <a:lnTo>
                      <a:pt x="782202" y="1488520"/>
                    </a:lnTo>
                    <a:lnTo>
                      <a:pt x="807202" y="1511368"/>
                    </a:lnTo>
                    <a:lnTo>
                      <a:pt x="1012779" y="1688121"/>
                    </a:lnTo>
                    <a:lnTo>
                      <a:pt x="1030916" y="1702052"/>
                    </a:lnTo>
                    <a:lnTo>
                      <a:pt x="1198323" y="1824704"/>
                    </a:lnTo>
                    <a:lnTo>
                      <a:pt x="1348679" y="1926651"/>
                    </a:lnTo>
                    <a:lnTo>
                      <a:pt x="1478035" y="2007901"/>
                    </a:lnTo>
                    <a:lnTo>
                      <a:pt x="1529910" y="2037794"/>
                    </a:lnTo>
                    <a:lnTo>
                      <a:pt x="1071292" y="2506763"/>
                    </a:lnTo>
                    <a:lnTo>
                      <a:pt x="1001888" y="2454568"/>
                    </a:lnTo>
                    <a:cubicBezTo>
                      <a:pt x="366535" y="1945426"/>
                      <a:pt x="0" y="1325171"/>
                      <a:pt x="0" y="665771"/>
                    </a:cubicBezTo>
                    <a:lnTo>
                      <a:pt x="0" y="0"/>
                    </a:lnTo>
                    <a:lnTo>
                      <a:pt x="4088" y="1438"/>
                    </a:lnTo>
                    <a:cubicBezTo>
                      <a:pt x="4344" y="8391"/>
                      <a:pt x="4602" y="15343"/>
                      <a:pt x="4859" y="22297"/>
                    </a:cubicBezTo>
                    <a:lnTo>
                      <a:pt x="9172" y="61131"/>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50" name="任意多边形: 形状 49"/>
              <p:cNvSpPr/>
              <p:nvPr/>
            </p:nvSpPr>
            <p:spPr>
              <a:xfrm rot="18735068">
                <a:off x="9989043" y="1985404"/>
                <a:ext cx="3134505" cy="1363969"/>
              </a:xfrm>
              <a:custGeom>
                <a:avLst/>
                <a:gdLst>
                  <a:gd name="connsiteX0" fmla="*/ 3134505 w 3134505"/>
                  <a:gd name="connsiteY0" fmla="*/ 845294 h 1482863"/>
                  <a:gd name="connsiteX1" fmla="*/ 2432624 w 3134505"/>
                  <a:gd name="connsiteY1" fmla="*/ 1482863 h 1482863"/>
                  <a:gd name="connsiteX2" fmla="*/ 2302283 w 3134505"/>
                  <a:gd name="connsiteY2" fmla="*/ 1453256 h 1482863"/>
                  <a:gd name="connsiteX3" fmla="*/ 1901172 w 3134505"/>
                  <a:gd name="connsiteY3" fmla="*/ 1339178 h 1482863"/>
                  <a:gd name="connsiteX4" fmla="*/ 1521092 w 3134505"/>
                  <a:gd name="connsiteY4" fmla="*/ 1207618 h 1482863"/>
                  <a:gd name="connsiteX5" fmla="*/ 108238 w 3134505"/>
                  <a:gd name="connsiteY5" fmla="*/ 426708 h 1482863"/>
                  <a:gd name="connsiteX6" fmla="*/ 0 w 3134505"/>
                  <a:gd name="connsiteY6" fmla="*/ 334156 h 1482863"/>
                  <a:gd name="connsiteX7" fmla="*/ 68085 w 3134505"/>
                  <a:gd name="connsiteY7" fmla="*/ 289137 h 1482863"/>
                  <a:gd name="connsiteX8" fmla="*/ 556562 w 3134505"/>
                  <a:gd name="connsiteY8" fmla="*/ 27103 h 1482863"/>
                  <a:gd name="connsiteX9" fmla="*/ 619020 w 3134505"/>
                  <a:gd name="connsiteY9" fmla="*/ 0 h 1482863"/>
                  <a:gd name="connsiteX10" fmla="*/ 749255 w 3134505"/>
                  <a:gd name="connsiteY10" fmla="*/ 75049 h 1482863"/>
                  <a:gd name="connsiteX11" fmla="*/ 888723 w 3134505"/>
                  <a:gd name="connsiteY11" fmla="*/ 150292 h 1482863"/>
                  <a:gd name="connsiteX12" fmla="*/ 1068257 w 3134505"/>
                  <a:gd name="connsiteY12" fmla="*/ 238192 h 1482863"/>
                  <a:gd name="connsiteX13" fmla="*/ 1216438 w 3134505"/>
                  <a:gd name="connsiteY13" fmla="*/ 306726 h 1482863"/>
                  <a:gd name="connsiteX14" fmla="*/ 1411326 w 3134505"/>
                  <a:gd name="connsiteY14" fmla="*/ 387379 h 1482863"/>
                  <a:gd name="connsiteX15" fmla="*/ 1566284 w 3134505"/>
                  <a:gd name="connsiteY15" fmla="*/ 448449 h 1482863"/>
                  <a:gd name="connsiteX16" fmla="*/ 1778361 w 3134505"/>
                  <a:gd name="connsiteY16" fmla="*/ 521857 h 1482863"/>
                  <a:gd name="connsiteX17" fmla="*/ 1937023 w 3134505"/>
                  <a:gd name="connsiteY17" fmla="*/ 574562 h 1482863"/>
                  <a:gd name="connsiteX18" fmla="*/ 2171123 w 3134505"/>
                  <a:gd name="connsiteY18" fmla="*/ 641141 h 1482863"/>
                  <a:gd name="connsiteX19" fmla="*/ 2327394 w 3134505"/>
                  <a:gd name="connsiteY19" fmla="*/ 684148 h 1482863"/>
                  <a:gd name="connsiteX20" fmla="*/ 2599433 w 3134505"/>
                  <a:gd name="connsiteY20" fmla="*/ 745943 h 1482863"/>
                  <a:gd name="connsiteX21" fmla="*/ 2736150 w 3134505"/>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5" h="1482863">
                    <a:moveTo>
                      <a:pt x="3134505" y="845294"/>
                    </a:moveTo>
                    <a:lnTo>
                      <a:pt x="2432624" y="1482863"/>
                    </a:lnTo>
                    <a:lnTo>
                      <a:pt x="2302283" y="1453256"/>
                    </a:lnTo>
                    <a:cubicBezTo>
                      <a:pt x="2165229" y="1418257"/>
                      <a:pt x="2031448" y="1380174"/>
                      <a:pt x="1901172" y="1339178"/>
                    </a:cubicBezTo>
                    <a:cubicBezTo>
                      <a:pt x="1770896" y="1298181"/>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0" y="0"/>
                    </a:lnTo>
                    <a:lnTo>
                      <a:pt x="749255" y="75049"/>
                    </a:lnTo>
                    <a:lnTo>
                      <a:pt x="888723" y="150292"/>
                    </a:lnTo>
                    <a:lnTo>
                      <a:pt x="1068257" y="238192"/>
                    </a:lnTo>
                    <a:lnTo>
                      <a:pt x="1216438" y="306726"/>
                    </a:lnTo>
                    <a:lnTo>
                      <a:pt x="1411326" y="387379"/>
                    </a:lnTo>
                    <a:lnTo>
                      <a:pt x="1566284" y="448449"/>
                    </a:lnTo>
                    <a:lnTo>
                      <a:pt x="1778361" y="521857"/>
                    </a:lnTo>
                    <a:lnTo>
                      <a:pt x="1937023" y="574562"/>
                    </a:lnTo>
                    <a:lnTo>
                      <a:pt x="2171123" y="641141"/>
                    </a:lnTo>
                    <a:lnTo>
                      <a:pt x="2327394" y="684148"/>
                    </a:lnTo>
                    <a:lnTo>
                      <a:pt x="2599433" y="745943"/>
                    </a:lnTo>
                    <a:lnTo>
                      <a:pt x="2736150" y="77629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49" name="任意多边形: 形状 48"/>
              <p:cNvSpPr/>
              <p:nvPr/>
            </p:nvSpPr>
            <p:spPr>
              <a:xfrm rot="18740753">
                <a:off x="10121196" y="2969230"/>
                <a:ext cx="2789601" cy="1656125"/>
              </a:xfrm>
              <a:custGeom>
                <a:avLst/>
                <a:gdLst>
                  <a:gd name="connsiteX0" fmla="*/ 2789601 w 2789601"/>
                  <a:gd name="connsiteY0" fmla="*/ 1218119 h 1800486"/>
                  <a:gd name="connsiteX1" fmla="*/ 2150617 w 2789601"/>
                  <a:gd name="connsiteY1" fmla="*/ 1800486 h 1800486"/>
                  <a:gd name="connsiteX2" fmla="*/ 1975046 w 2789601"/>
                  <a:gd name="connsiteY2" fmla="*/ 1739714 h 1800486"/>
                  <a:gd name="connsiteX3" fmla="*/ 65597 w 2789601"/>
                  <a:gd name="connsiteY3" fmla="*/ 472520 h 1800486"/>
                  <a:gd name="connsiteX4" fmla="*/ 0 w 2789601"/>
                  <a:gd name="connsiteY4" fmla="*/ 385379 h 1800486"/>
                  <a:gd name="connsiteX5" fmla="*/ 4987 w 2789601"/>
                  <a:gd name="connsiteY5" fmla="*/ 378238 h 1800486"/>
                  <a:gd name="connsiteX6" fmla="*/ 285096 w 2789601"/>
                  <a:gd name="connsiteY6" fmla="*/ 60337 h 1800486"/>
                  <a:gd name="connsiteX7" fmla="*/ 350434 w 2789601"/>
                  <a:gd name="connsiteY7" fmla="*/ 0 h 1800486"/>
                  <a:gd name="connsiteX8" fmla="*/ 367509 w 2789601"/>
                  <a:gd name="connsiteY8" fmla="*/ 15605 h 1800486"/>
                  <a:gd name="connsiteX9" fmla="*/ 573087 w 2789601"/>
                  <a:gd name="connsiteY9" fmla="*/ 192359 h 1800486"/>
                  <a:gd name="connsiteX10" fmla="*/ 591224 w 2789601"/>
                  <a:gd name="connsiteY10" fmla="*/ 206289 h 1800486"/>
                  <a:gd name="connsiteX11" fmla="*/ 758631 w 2789601"/>
                  <a:gd name="connsiteY11" fmla="*/ 328940 h 1800486"/>
                  <a:gd name="connsiteX12" fmla="*/ 908987 w 2789601"/>
                  <a:gd name="connsiteY12" fmla="*/ 430889 h 1800486"/>
                  <a:gd name="connsiteX13" fmla="*/ 1038343 w 2789601"/>
                  <a:gd name="connsiteY13" fmla="*/ 512139 h 1800486"/>
                  <a:gd name="connsiteX14" fmla="*/ 1203211 w 2789601"/>
                  <a:gd name="connsiteY14" fmla="*/ 607146 h 1800486"/>
                  <a:gd name="connsiteX15" fmla="*/ 1342678 w 2789601"/>
                  <a:gd name="connsiteY15" fmla="*/ 682389 h 1800486"/>
                  <a:gd name="connsiteX16" fmla="*/ 1522213 w 2789601"/>
                  <a:gd name="connsiteY16" fmla="*/ 770288 h 1800486"/>
                  <a:gd name="connsiteX17" fmla="*/ 1670393 w 2789601"/>
                  <a:gd name="connsiteY17" fmla="*/ 838822 h 1800486"/>
                  <a:gd name="connsiteX18" fmla="*/ 1865282 w 2789601"/>
                  <a:gd name="connsiteY18" fmla="*/ 919476 h 1800486"/>
                  <a:gd name="connsiteX19" fmla="*/ 2020240 w 2789601"/>
                  <a:gd name="connsiteY19" fmla="*/ 980545 h 1800486"/>
                  <a:gd name="connsiteX20" fmla="*/ 2232318 w 2789601"/>
                  <a:gd name="connsiteY20" fmla="*/ 1053953 h 1800486"/>
                  <a:gd name="connsiteX21" fmla="*/ 2390978 w 2789601"/>
                  <a:gd name="connsiteY21" fmla="*/ 1106658 h 1800486"/>
                  <a:gd name="connsiteX22" fmla="*/ 2625078 w 2789601"/>
                  <a:gd name="connsiteY22" fmla="*/ 1173239 h 1800486"/>
                  <a:gd name="connsiteX23" fmla="*/ 2781350 w 2789601"/>
                  <a:gd name="connsiteY23" fmla="*/ 1216245 h 1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601" h="1800486">
                    <a:moveTo>
                      <a:pt x="2789601" y="1218119"/>
                    </a:moveTo>
                    <a:lnTo>
                      <a:pt x="2150617" y="1800486"/>
                    </a:lnTo>
                    <a:lnTo>
                      <a:pt x="1975046"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89"/>
                    </a:lnTo>
                    <a:lnTo>
                      <a:pt x="758631" y="328940"/>
                    </a:lnTo>
                    <a:lnTo>
                      <a:pt x="908987" y="430889"/>
                    </a:lnTo>
                    <a:lnTo>
                      <a:pt x="1038343" y="512139"/>
                    </a:lnTo>
                    <a:lnTo>
                      <a:pt x="1203211" y="607146"/>
                    </a:lnTo>
                    <a:lnTo>
                      <a:pt x="1342678" y="682389"/>
                    </a:lnTo>
                    <a:lnTo>
                      <a:pt x="1522213" y="770288"/>
                    </a:lnTo>
                    <a:lnTo>
                      <a:pt x="1670393" y="838822"/>
                    </a:lnTo>
                    <a:lnTo>
                      <a:pt x="1865282" y="919476"/>
                    </a:lnTo>
                    <a:lnTo>
                      <a:pt x="2020240" y="980545"/>
                    </a:lnTo>
                    <a:lnTo>
                      <a:pt x="2232318" y="1053953"/>
                    </a:lnTo>
                    <a:lnTo>
                      <a:pt x="2390978" y="1106658"/>
                    </a:lnTo>
                    <a:lnTo>
                      <a:pt x="2625078" y="1173239"/>
                    </a:lnTo>
                    <a:lnTo>
                      <a:pt x="2781350" y="121624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0" name="任意多边形: 形状 29"/>
              <p:cNvSpPr/>
              <p:nvPr/>
            </p:nvSpPr>
            <p:spPr>
              <a:xfrm rot="18160688">
                <a:off x="7567725" y="720632"/>
                <a:ext cx="4618329" cy="3114531"/>
              </a:xfrm>
              <a:custGeom>
                <a:avLst/>
                <a:gdLst>
                  <a:gd name="connsiteX0" fmla="*/ 4153603 w 4618329"/>
                  <a:gd name="connsiteY0" fmla="*/ 0 h 3386017"/>
                  <a:gd name="connsiteX1" fmla="*/ 4618329 w 4618329"/>
                  <a:gd name="connsiteY1" fmla="*/ 724494 h 3386017"/>
                  <a:gd name="connsiteX2" fmla="*/ 4409081 w 4618329"/>
                  <a:gd name="connsiteY2" fmla="*/ 741177 h 3386017"/>
                  <a:gd name="connsiteX3" fmla="*/ 42869 w 4618329"/>
                  <a:gd name="connsiteY3" fmla="*/ 3386017 h 3386017"/>
                  <a:gd name="connsiteX4" fmla="*/ 42869 w 4618329"/>
                  <a:gd name="connsiteY4" fmla="*/ 3386016 h 3386017"/>
                  <a:gd name="connsiteX5" fmla="*/ 42868 w 4618329"/>
                  <a:gd name="connsiteY5" fmla="*/ 3386014 h 3386017"/>
                  <a:gd name="connsiteX6" fmla="*/ 10225 w 4618329"/>
                  <a:gd name="connsiteY6" fmla="*/ 3187962 h 3386017"/>
                  <a:gd name="connsiteX7" fmla="*/ 731 w 4618329"/>
                  <a:gd name="connsiteY7" fmla="*/ 3004684 h 3386017"/>
                  <a:gd name="connsiteX8" fmla="*/ 60 w 4618329"/>
                  <a:gd name="connsiteY8" fmla="*/ 2998612 h 3386017"/>
                  <a:gd name="connsiteX9" fmla="*/ 224 w 4618329"/>
                  <a:gd name="connsiteY9" fmla="*/ 2994905 h 3386017"/>
                  <a:gd name="connsiteX10" fmla="*/ 0 w 4618329"/>
                  <a:gd name="connsiteY10" fmla="*/ 2990590 h 3386017"/>
                  <a:gd name="connsiteX11" fmla="*/ 2477 w 4618329"/>
                  <a:gd name="connsiteY11" fmla="*/ 2944071 h 3386017"/>
                  <a:gd name="connsiteX12" fmla="*/ 7096 w 4618329"/>
                  <a:gd name="connsiteY12" fmla="*/ 2839863 h 3386017"/>
                  <a:gd name="connsiteX13" fmla="*/ 8643 w 4618329"/>
                  <a:gd name="connsiteY13" fmla="*/ 2828254 h 3386017"/>
                  <a:gd name="connsiteX14" fmla="*/ 9143 w 4618329"/>
                  <a:gd name="connsiteY14" fmla="*/ 2818878 h 3386017"/>
                  <a:gd name="connsiteX15" fmla="*/ 15498 w 4618329"/>
                  <a:gd name="connsiteY15" fmla="*/ 2776830 h 3386017"/>
                  <a:gd name="connsiteX16" fmla="*/ 27978 w 4618329"/>
                  <a:gd name="connsiteY16" fmla="*/ 2683197 h 3386017"/>
                  <a:gd name="connsiteX17" fmla="*/ 33178 w 4618329"/>
                  <a:gd name="connsiteY17" fmla="*/ 2659853 h 3386017"/>
                  <a:gd name="connsiteX18" fmla="*/ 34898 w 4618329"/>
                  <a:gd name="connsiteY18" fmla="*/ 2648475 h 3386017"/>
                  <a:gd name="connsiteX19" fmla="*/ 42475 w 4618329"/>
                  <a:gd name="connsiteY19" fmla="*/ 2618114 h 3386017"/>
                  <a:gd name="connsiteX20" fmla="*/ 62367 w 4618329"/>
                  <a:gd name="connsiteY20" fmla="*/ 2528809 h 3386017"/>
                  <a:gd name="connsiteX21" fmla="*/ 74189 w 4618329"/>
                  <a:gd name="connsiteY21" fmla="*/ 2491043 h 3386017"/>
                  <a:gd name="connsiteX22" fmla="*/ 77009 w 4618329"/>
                  <a:gd name="connsiteY22" fmla="*/ 2479745 h 3386017"/>
                  <a:gd name="connsiteX23" fmla="*/ 83931 w 4618329"/>
                  <a:gd name="connsiteY23" fmla="*/ 2459923 h 3386017"/>
                  <a:gd name="connsiteX24" fmla="*/ 109922 w 4618329"/>
                  <a:gd name="connsiteY24" fmla="*/ 2376893 h 3386017"/>
                  <a:gd name="connsiteX25" fmla="*/ 131874 w 4618329"/>
                  <a:gd name="connsiteY25" fmla="*/ 2322633 h 3386017"/>
                  <a:gd name="connsiteX26" fmla="*/ 135219 w 4618329"/>
                  <a:gd name="connsiteY26" fmla="*/ 2313054 h 3386017"/>
                  <a:gd name="connsiteX27" fmla="*/ 140395 w 4618329"/>
                  <a:gd name="connsiteY27" fmla="*/ 2301573 h 3386017"/>
                  <a:gd name="connsiteX28" fmla="*/ 170305 w 4618329"/>
                  <a:gd name="connsiteY28" fmla="*/ 2227642 h 3386017"/>
                  <a:gd name="connsiteX29" fmla="*/ 206457 w 4618329"/>
                  <a:gd name="connsiteY29" fmla="*/ 2155014 h 3386017"/>
                  <a:gd name="connsiteX30" fmla="*/ 209271 w 4618329"/>
                  <a:gd name="connsiteY30" fmla="*/ 2148770 h 3386017"/>
                  <a:gd name="connsiteX31" fmla="*/ 212119 w 4618329"/>
                  <a:gd name="connsiteY31" fmla="*/ 2143639 h 3386017"/>
                  <a:gd name="connsiteX32" fmla="*/ 243174 w 4618329"/>
                  <a:gd name="connsiteY32" fmla="*/ 2081250 h 3386017"/>
                  <a:gd name="connsiteX33" fmla="*/ 298690 w 4618329"/>
                  <a:gd name="connsiteY33" fmla="*/ 1987651 h 3386017"/>
                  <a:gd name="connsiteX34" fmla="*/ 298907 w 4618329"/>
                  <a:gd name="connsiteY34" fmla="*/ 1987258 h 3386017"/>
                  <a:gd name="connsiteX35" fmla="*/ 299050 w 4618329"/>
                  <a:gd name="connsiteY35" fmla="*/ 1987043 h 3386017"/>
                  <a:gd name="connsiteX36" fmla="*/ 328191 w 4618329"/>
                  <a:gd name="connsiteY36" fmla="*/ 1937912 h 3386017"/>
                  <a:gd name="connsiteX37" fmla="*/ 425014 w 4618329"/>
                  <a:gd name="connsiteY37" fmla="*/ 1797821 h 3386017"/>
                  <a:gd name="connsiteX38" fmla="*/ 460733 w 4618329"/>
                  <a:gd name="connsiteY38" fmla="*/ 1755521 h 3386017"/>
                  <a:gd name="connsiteX39" fmla="*/ 523903 w 4618329"/>
                  <a:gd name="connsiteY39" fmla="*/ 1674018 h 3386017"/>
                  <a:gd name="connsiteX40" fmla="*/ 627721 w 4618329"/>
                  <a:gd name="connsiteY40" fmla="*/ 1557766 h 3386017"/>
                  <a:gd name="connsiteX41" fmla="*/ 652726 w 4618329"/>
                  <a:gd name="connsiteY41" fmla="*/ 1528155 h 3386017"/>
                  <a:gd name="connsiteX42" fmla="*/ 670847 w 4618329"/>
                  <a:gd name="connsiteY42" fmla="*/ 1511138 h 3386017"/>
                  <a:gd name="connsiteX43" fmla="*/ 808150 w 4618329"/>
                  <a:gd name="connsiteY43" fmla="*/ 1376264 h 3386017"/>
                  <a:gd name="connsiteX44" fmla="*/ 892247 w 4618329"/>
                  <a:gd name="connsiteY44" fmla="*/ 1303235 h 3386017"/>
                  <a:gd name="connsiteX45" fmla="*/ 923590 w 4618329"/>
                  <a:gd name="connsiteY45" fmla="*/ 1273802 h 3386017"/>
                  <a:gd name="connsiteX46" fmla="*/ 944580 w 4618329"/>
                  <a:gd name="connsiteY46" fmla="*/ 1257789 h 3386017"/>
                  <a:gd name="connsiteX47" fmla="*/ 971849 w 4618329"/>
                  <a:gd name="connsiteY47" fmla="*/ 1234109 h 3386017"/>
                  <a:gd name="connsiteX48" fmla="*/ 1149590 w 4618329"/>
                  <a:gd name="connsiteY48" fmla="*/ 1096925 h 3386017"/>
                  <a:gd name="connsiteX49" fmla="*/ 1209533 w 4618329"/>
                  <a:gd name="connsiteY49" fmla="*/ 1055659 h 3386017"/>
                  <a:gd name="connsiteX50" fmla="*/ 1234889 w 4618329"/>
                  <a:gd name="connsiteY50" fmla="*/ 1036315 h 3386017"/>
                  <a:gd name="connsiteX51" fmla="*/ 1265986 w 4618329"/>
                  <a:gd name="connsiteY51" fmla="*/ 1016795 h 3386017"/>
                  <a:gd name="connsiteX52" fmla="*/ 1341113 w 4618329"/>
                  <a:gd name="connsiteY52" fmla="*/ 965077 h 3386017"/>
                  <a:gd name="connsiteX53" fmla="*/ 1546163 w 4618329"/>
                  <a:gd name="connsiteY53" fmla="*/ 838932 h 3386017"/>
                  <a:gd name="connsiteX54" fmla="*/ 1571907 w 4618329"/>
                  <a:gd name="connsiteY54" fmla="*/ 824773 h 3386017"/>
                  <a:gd name="connsiteX55" fmla="*/ 1583904 w 4618329"/>
                  <a:gd name="connsiteY55" fmla="*/ 817242 h 3386017"/>
                  <a:gd name="connsiteX56" fmla="*/ 1613480 w 4618329"/>
                  <a:gd name="connsiteY56" fmla="*/ 801908 h 3386017"/>
                  <a:gd name="connsiteX57" fmla="*/ 1764483 w 4618329"/>
                  <a:gd name="connsiteY57" fmla="*/ 718856 h 3386017"/>
                  <a:gd name="connsiteX58" fmla="*/ 1939157 w 4618329"/>
                  <a:gd name="connsiteY58" fmla="*/ 633048 h 3386017"/>
                  <a:gd name="connsiteX59" fmla="*/ 1967918 w 4618329"/>
                  <a:gd name="connsiteY59" fmla="*/ 618136 h 3386017"/>
                  <a:gd name="connsiteX60" fmla="*/ 1980038 w 4618329"/>
                  <a:gd name="connsiteY60" fmla="*/ 612966 h 3386017"/>
                  <a:gd name="connsiteX61" fmla="*/ 1995814 w 4618329"/>
                  <a:gd name="connsiteY61" fmla="*/ 605216 h 3386017"/>
                  <a:gd name="connsiteX62" fmla="*/ 2368272 w 4618329"/>
                  <a:gd name="connsiteY62" fmla="*/ 447071 h 3386017"/>
                  <a:gd name="connsiteX63" fmla="*/ 2372004 w 4618329"/>
                  <a:gd name="connsiteY63" fmla="*/ 445754 h 3386017"/>
                  <a:gd name="connsiteX64" fmla="*/ 2384212 w 4618329"/>
                  <a:gd name="connsiteY64" fmla="*/ 440546 h 3386017"/>
                  <a:gd name="connsiteX65" fmla="*/ 2523037 w 4618329"/>
                  <a:gd name="connsiteY65" fmla="*/ 392433 h 3386017"/>
                  <a:gd name="connsiteX66" fmla="*/ 2760916 w 4618329"/>
                  <a:gd name="connsiteY66" fmla="*/ 308451 h 3386017"/>
                  <a:gd name="connsiteX67" fmla="*/ 2787634 w 4618329"/>
                  <a:gd name="connsiteY67" fmla="*/ 300730 h 3386017"/>
                  <a:gd name="connsiteX68" fmla="*/ 2830068 w 4618329"/>
                  <a:gd name="connsiteY68" fmla="*/ 286023 h 3386017"/>
                  <a:gd name="connsiteX69" fmla="*/ 3002514 w 4618329"/>
                  <a:gd name="connsiteY69" fmla="*/ 238632 h 3386017"/>
                  <a:gd name="connsiteX70" fmla="*/ 3171370 w 4618329"/>
                  <a:gd name="connsiteY70" fmla="*/ 189835 h 3386017"/>
                  <a:gd name="connsiteX71" fmla="*/ 3225257 w 4618329"/>
                  <a:gd name="connsiteY71" fmla="*/ 177420 h 3386017"/>
                  <a:gd name="connsiteX72" fmla="*/ 3302768 w 4618329"/>
                  <a:gd name="connsiteY72" fmla="*/ 156118 h 3386017"/>
                  <a:gd name="connsiteX73" fmla="*/ 3462034 w 4618329"/>
                  <a:gd name="connsiteY73" fmla="*/ 122863 h 3386017"/>
                  <a:gd name="connsiteX74" fmla="*/ 3597259 w 4618329"/>
                  <a:gd name="connsiteY74" fmla="*/ 91707 h 3386017"/>
                  <a:gd name="connsiteX75" fmla="*/ 3685779 w 4618329"/>
                  <a:gd name="connsiteY75" fmla="*/ 76146 h 3386017"/>
                  <a:gd name="connsiteX76" fmla="*/ 3799593 w 4618329"/>
                  <a:gd name="connsiteY76" fmla="*/ 52382 h 3386017"/>
                  <a:gd name="connsiteX77" fmla="*/ 3928712 w 4618329"/>
                  <a:gd name="connsiteY77" fmla="*/ 33441 h 3386017"/>
                  <a:gd name="connsiteX78" fmla="*/ 4036207 w 4618329"/>
                  <a:gd name="connsiteY78" fmla="*/ 14546 h 33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18329" h="3386017">
                    <a:moveTo>
                      <a:pt x="4153603" y="0"/>
                    </a:moveTo>
                    <a:lnTo>
                      <a:pt x="4618329" y="724494"/>
                    </a:lnTo>
                    <a:lnTo>
                      <a:pt x="4409081" y="741177"/>
                    </a:lnTo>
                    <a:cubicBezTo>
                      <a:pt x="2139571" y="983492"/>
                      <a:pt x="342186" y="2037060"/>
                      <a:pt x="42869" y="3386017"/>
                    </a:cubicBezTo>
                    <a:lnTo>
                      <a:pt x="42869" y="3386016"/>
                    </a:lnTo>
                    <a:lnTo>
                      <a:pt x="42868" y="3386014"/>
                    </a:lnTo>
                    <a:lnTo>
                      <a:pt x="10225" y="3187962"/>
                    </a:lnTo>
                    <a:lnTo>
                      <a:pt x="731" y="3004684"/>
                    </a:lnTo>
                    <a:lnTo>
                      <a:pt x="60" y="2998612"/>
                    </a:lnTo>
                    <a:lnTo>
                      <a:pt x="224" y="2994905"/>
                    </a:lnTo>
                    <a:lnTo>
                      <a:pt x="0" y="2990590"/>
                    </a:lnTo>
                    <a:lnTo>
                      <a:pt x="2477" y="2944071"/>
                    </a:lnTo>
                    <a:lnTo>
                      <a:pt x="7096" y="2839863"/>
                    </a:lnTo>
                    <a:lnTo>
                      <a:pt x="8643" y="2828254"/>
                    </a:lnTo>
                    <a:lnTo>
                      <a:pt x="9143" y="2818878"/>
                    </a:lnTo>
                    <a:lnTo>
                      <a:pt x="15498" y="2776830"/>
                    </a:lnTo>
                    <a:lnTo>
                      <a:pt x="27978" y="2683197"/>
                    </a:lnTo>
                    <a:lnTo>
                      <a:pt x="33178" y="2659853"/>
                    </a:lnTo>
                    <a:lnTo>
                      <a:pt x="34898" y="2648475"/>
                    </a:lnTo>
                    <a:lnTo>
                      <a:pt x="42475" y="2618114"/>
                    </a:lnTo>
                    <a:lnTo>
                      <a:pt x="62367" y="2528809"/>
                    </a:lnTo>
                    <a:lnTo>
                      <a:pt x="74189" y="2491043"/>
                    </a:lnTo>
                    <a:lnTo>
                      <a:pt x="77009" y="2479745"/>
                    </a:lnTo>
                    <a:lnTo>
                      <a:pt x="83931" y="2459923"/>
                    </a:lnTo>
                    <a:lnTo>
                      <a:pt x="109922" y="2376893"/>
                    </a:lnTo>
                    <a:lnTo>
                      <a:pt x="131874" y="2322633"/>
                    </a:lnTo>
                    <a:lnTo>
                      <a:pt x="135219" y="2313054"/>
                    </a:lnTo>
                    <a:lnTo>
                      <a:pt x="140395" y="2301573"/>
                    </a:lnTo>
                    <a:lnTo>
                      <a:pt x="170305" y="2227642"/>
                    </a:lnTo>
                    <a:lnTo>
                      <a:pt x="206457" y="2155014"/>
                    </a:lnTo>
                    <a:lnTo>
                      <a:pt x="209271" y="2148770"/>
                    </a:lnTo>
                    <a:lnTo>
                      <a:pt x="212119" y="2143639"/>
                    </a:lnTo>
                    <a:lnTo>
                      <a:pt x="243174" y="2081250"/>
                    </a:lnTo>
                    <a:lnTo>
                      <a:pt x="298690" y="1987651"/>
                    </a:lnTo>
                    <a:lnTo>
                      <a:pt x="298907" y="1987258"/>
                    </a:lnTo>
                    <a:lnTo>
                      <a:pt x="299050" y="1987043"/>
                    </a:lnTo>
                    <a:lnTo>
                      <a:pt x="328191" y="1937912"/>
                    </a:lnTo>
                    <a:cubicBezTo>
                      <a:pt x="358516" y="1890663"/>
                      <a:pt x="390809" y="1843955"/>
                      <a:pt x="425014" y="1797821"/>
                    </a:cubicBezTo>
                    <a:lnTo>
                      <a:pt x="460733" y="1755521"/>
                    </a:lnTo>
                    <a:lnTo>
                      <a:pt x="523903" y="1674018"/>
                    </a:lnTo>
                    <a:lnTo>
                      <a:pt x="627721" y="1557766"/>
                    </a:lnTo>
                    <a:lnTo>
                      <a:pt x="652726" y="1528155"/>
                    </a:lnTo>
                    <a:lnTo>
                      <a:pt x="670847" y="1511138"/>
                    </a:lnTo>
                    <a:lnTo>
                      <a:pt x="808150" y="1376264"/>
                    </a:lnTo>
                    <a:lnTo>
                      <a:pt x="892247" y="1303235"/>
                    </a:lnTo>
                    <a:lnTo>
                      <a:pt x="923590" y="1273802"/>
                    </a:lnTo>
                    <a:lnTo>
                      <a:pt x="944580" y="1257789"/>
                    </a:lnTo>
                    <a:lnTo>
                      <a:pt x="971849" y="1234109"/>
                    </a:lnTo>
                    <a:cubicBezTo>
                      <a:pt x="1028770" y="1187532"/>
                      <a:pt x="1088031" y="1141784"/>
                      <a:pt x="1149590" y="1096925"/>
                    </a:cubicBezTo>
                    <a:lnTo>
                      <a:pt x="1209533" y="1055659"/>
                    </a:lnTo>
                    <a:lnTo>
                      <a:pt x="1234889" y="1036315"/>
                    </a:lnTo>
                    <a:lnTo>
                      <a:pt x="1265986" y="1016795"/>
                    </a:lnTo>
                    <a:lnTo>
                      <a:pt x="1341113" y="965077"/>
                    </a:lnTo>
                    <a:cubicBezTo>
                      <a:pt x="1407223" y="922058"/>
                      <a:pt x="1475587" y="879989"/>
                      <a:pt x="1546163" y="838932"/>
                    </a:cubicBezTo>
                    <a:lnTo>
                      <a:pt x="1571907" y="824773"/>
                    </a:lnTo>
                    <a:lnTo>
                      <a:pt x="1583904" y="817242"/>
                    </a:lnTo>
                    <a:lnTo>
                      <a:pt x="1613480" y="801908"/>
                    </a:lnTo>
                    <a:lnTo>
                      <a:pt x="1764483" y="718856"/>
                    </a:lnTo>
                    <a:lnTo>
                      <a:pt x="1939157" y="633048"/>
                    </a:lnTo>
                    <a:lnTo>
                      <a:pt x="1967918" y="618136"/>
                    </a:lnTo>
                    <a:lnTo>
                      <a:pt x="1980038" y="612966"/>
                    </a:lnTo>
                    <a:lnTo>
                      <a:pt x="1995814" y="605216"/>
                    </a:lnTo>
                    <a:cubicBezTo>
                      <a:pt x="2116338" y="549300"/>
                      <a:pt x="2240623" y="496559"/>
                      <a:pt x="2368272" y="447071"/>
                    </a:cubicBezTo>
                    <a:lnTo>
                      <a:pt x="2372004" y="445754"/>
                    </a:lnTo>
                    <a:lnTo>
                      <a:pt x="2384212" y="440546"/>
                    </a:lnTo>
                    <a:lnTo>
                      <a:pt x="2523037" y="392433"/>
                    </a:lnTo>
                    <a:lnTo>
                      <a:pt x="2760916" y="308451"/>
                    </a:lnTo>
                    <a:lnTo>
                      <a:pt x="2787634" y="300730"/>
                    </a:lnTo>
                    <a:lnTo>
                      <a:pt x="2830068" y="286023"/>
                    </a:lnTo>
                    <a:lnTo>
                      <a:pt x="3002514" y="238632"/>
                    </a:lnTo>
                    <a:lnTo>
                      <a:pt x="3171370" y="189835"/>
                    </a:lnTo>
                    <a:lnTo>
                      <a:pt x="3225257" y="177420"/>
                    </a:lnTo>
                    <a:lnTo>
                      <a:pt x="3302768" y="156118"/>
                    </a:lnTo>
                    <a:lnTo>
                      <a:pt x="3462034" y="122863"/>
                    </a:lnTo>
                    <a:lnTo>
                      <a:pt x="3597259" y="91707"/>
                    </a:lnTo>
                    <a:lnTo>
                      <a:pt x="3685779" y="76146"/>
                    </a:lnTo>
                    <a:lnTo>
                      <a:pt x="3799593" y="52382"/>
                    </a:lnTo>
                    <a:lnTo>
                      <a:pt x="3928712" y="33441"/>
                    </a:lnTo>
                    <a:lnTo>
                      <a:pt x="4036207" y="14546"/>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1" name="任意多边形: 形状 30"/>
              <p:cNvSpPr/>
              <p:nvPr/>
            </p:nvSpPr>
            <p:spPr>
              <a:xfrm rot="18066380">
                <a:off x="6900396" y="529188"/>
                <a:ext cx="3997321" cy="3025504"/>
              </a:xfrm>
              <a:custGeom>
                <a:avLst/>
                <a:gdLst>
                  <a:gd name="connsiteX0" fmla="*/ 3575208 w 3997321"/>
                  <a:gd name="connsiteY0" fmla="*/ 0 h 3289230"/>
                  <a:gd name="connsiteX1" fmla="*/ 3997321 w 3997321"/>
                  <a:gd name="connsiteY1" fmla="*/ 699570 h 3289230"/>
                  <a:gd name="connsiteX2" fmla="*/ 3930358 w 3997321"/>
                  <a:gd name="connsiteY2" fmla="*/ 708544 h 3289230"/>
                  <a:gd name="connsiteX3" fmla="*/ 42869 w 3997321"/>
                  <a:gd name="connsiteY3" fmla="*/ 3289230 h 3289230"/>
                  <a:gd name="connsiteX4" fmla="*/ 42868 w 3997321"/>
                  <a:gd name="connsiteY4" fmla="*/ 3289230 h 3289230"/>
                  <a:gd name="connsiteX5" fmla="*/ 42868 w 3997321"/>
                  <a:gd name="connsiteY5" fmla="*/ 3289227 h 3289230"/>
                  <a:gd name="connsiteX6" fmla="*/ 10225 w 3997321"/>
                  <a:gd name="connsiteY6" fmla="*/ 3091175 h 3289230"/>
                  <a:gd name="connsiteX7" fmla="*/ 730 w 3997321"/>
                  <a:gd name="connsiteY7" fmla="*/ 2907897 h 3289230"/>
                  <a:gd name="connsiteX8" fmla="*/ 60 w 3997321"/>
                  <a:gd name="connsiteY8" fmla="*/ 2901825 h 3289230"/>
                  <a:gd name="connsiteX9" fmla="*/ 224 w 3997321"/>
                  <a:gd name="connsiteY9" fmla="*/ 2898118 h 3289230"/>
                  <a:gd name="connsiteX10" fmla="*/ 0 w 3997321"/>
                  <a:gd name="connsiteY10" fmla="*/ 2893803 h 3289230"/>
                  <a:gd name="connsiteX11" fmla="*/ 2477 w 3997321"/>
                  <a:gd name="connsiteY11" fmla="*/ 2847284 h 3289230"/>
                  <a:gd name="connsiteX12" fmla="*/ 7096 w 3997321"/>
                  <a:gd name="connsiteY12" fmla="*/ 2743075 h 3289230"/>
                  <a:gd name="connsiteX13" fmla="*/ 8643 w 3997321"/>
                  <a:gd name="connsiteY13" fmla="*/ 2731467 h 3289230"/>
                  <a:gd name="connsiteX14" fmla="*/ 9143 w 3997321"/>
                  <a:gd name="connsiteY14" fmla="*/ 2722091 h 3289230"/>
                  <a:gd name="connsiteX15" fmla="*/ 15498 w 3997321"/>
                  <a:gd name="connsiteY15" fmla="*/ 2680043 h 3289230"/>
                  <a:gd name="connsiteX16" fmla="*/ 27978 w 3997321"/>
                  <a:gd name="connsiteY16" fmla="*/ 2586410 h 3289230"/>
                  <a:gd name="connsiteX17" fmla="*/ 33178 w 3997321"/>
                  <a:gd name="connsiteY17" fmla="*/ 2563067 h 3289230"/>
                  <a:gd name="connsiteX18" fmla="*/ 34898 w 3997321"/>
                  <a:gd name="connsiteY18" fmla="*/ 2551687 h 3289230"/>
                  <a:gd name="connsiteX19" fmla="*/ 42475 w 3997321"/>
                  <a:gd name="connsiteY19" fmla="*/ 2521327 h 3289230"/>
                  <a:gd name="connsiteX20" fmla="*/ 62367 w 3997321"/>
                  <a:gd name="connsiteY20" fmla="*/ 2432022 h 3289230"/>
                  <a:gd name="connsiteX21" fmla="*/ 74189 w 3997321"/>
                  <a:gd name="connsiteY21" fmla="*/ 2394256 h 3289230"/>
                  <a:gd name="connsiteX22" fmla="*/ 77009 w 3997321"/>
                  <a:gd name="connsiteY22" fmla="*/ 2382957 h 3289230"/>
                  <a:gd name="connsiteX23" fmla="*/ 83931 w 3997321"/>
                  <a:gd name="connsiteY23" fmla="*/ 2363137 h 3289230"/>
                  <a:gd name="connsiteX24" fmla="*/ 109922 w 3997321"/>
                  <a:gd name="connsiteY24" fmla="*/ 2280106 h 3289230"/>
                  <a:gd name="connsiteX25" fmla="*/ 131874 w 3997321"/>
                  <a:gd name="connsiteY25" fmla="*/ 2225846 h 3289230"/>
                  <a:gd name="connsiteX26" fmla="*/ 135219 w 3997321"/>
                  <a:gd name="connsiteY26" fmla="*/ 2216267 h 3289230"/>
                  <a:gd name="connsiteX27" fmla="*/ 140394 w 3997321"/>
                  <a:gd name="connsiteY27" fmla="*/ 2204786 h 3289230"/>
                  <a:gd name="connsiteX28" fmla="*/ 170305 w 3997321"/>
                  <a:gd name="connsiteY28" fmla="*/ 2130855 h 3289230"/>
                  <a:gd name="connsiteX29" fmla="*/ 206457 w 3997321"/>
                  <a:gd name="connsiteY29" fmla="*/ 2058227 h 3289230"/>
                  <a:gd name="connsiteX30" fmla="*/ 209271 w 3997321"/>
                  <a:gd name="connsiteY30" fmla="*/ 2051983 h 3289230"/>
                  <a:gd name="connsiteX31" fmla="*/ 212119 w 3997321"/>
                  <a:gd name="connsiteY31" fmla="*/ 2046852 h 3289230"/>
                  <a:gd name="connsiteX32" fmla="*/ 243174 w 3997321"/>
                  <a:gd name="connsiteY32" fmla="*/ 1984464 h 3289230"/>
                  <a:gd name="connsiteX33" fmla="*/ 298689 w 3997321"/>
                  <a:gd name="connsiteY33" fmla="*/ 1890864 h 3289230"/>
                  <a:gd name="connsiteX34" fmla="*/ 298907 w 3997321"/>
                  <a:gd name="connsiteY34" fmla="*/ 1890472 h 3289230"/>
                  <a:gd name="connsiteX35" fmla="*/ 299050 w 3997321"/>
                  <a:gd name="connsiteY35" fmla="*/ 1890256 h 3289230"/>
                  <a:gd name="connsiteX36" fmla="*/ 328190 w 3997321"/>
                  <a:gd name="connsiteY36" fmla="*/ 1841125 h 3289230"/>
                  <a:gd name="connsiteX37" fmla="*/ 425014 w 3997321"/>
                  <a:gd name="connsiteY37" fmla="*/ 1701034 h 3289230"/>
                  <a:gd name="connsiteX38" fmla="*/ 460733 w 3997321"/>
                  <a:gd name="connsiteY38" fmla="*/ 1658734 h 3289230"/>
                  <a:gd name="connsiteX39" fmla="*/ 523903 w 3997321"/>
                  <a:gd name="connsiteY39" fmla="*/ 1577231 h 3289230"/>
                  <a:gd name="connsiteX40" fmla="*/ 627722 w 3997321"/>
                  <a:gd name="connsiteY40" fmla="*/ 1460979 h 3289230"/>
                  <a:gd name="connsiteX41" fmla="*/ 652726 w 3997321"/>
                  <a:gd name="connsiteY41" fmla="*/ 1431368 h 3289230"/>
                  <a:gd name="connsiteX42" fmla="*/ 670848 w 3997321"/>
                  <a:gd name="connsiteY42" fmla="*/ 1414351 h 3289230"/>
                  <a:gd name="connsiteX43" fmla="*/ 808150 w 3997321"/>
                  <a:gd name="connsiteY43" fmla="*/ 1279477 h 3289230"/>
                  <a:gd name="connsiteX44" fmla="*/ 892247 w 3997321"/>
                  <a:gd name="connsiteY44" fmla="*/ 1206448 h 3289230"/>
                  <a:gd name="connsiteX45" fmla="*/ 923590 w 3997321"/>
                  <a:gd name="connsiteY45" fmla="*/ 1177016 h 3289230"/>
                  <a:gd name="connsiteX46" fmla="*/ 944580 w 3997321"/>
                  <a:gd name="connsiteY46" fmla="*/ 1161002 h 3289230"/>
                  <a:gd name="connsiteX47" fmla="*/ 971849 w 3997321"/>
                  <a:gd name="connsiteY47" fmla="*/ 1137322 h 3289230"/>
                  <a:gd name="connsiteX48" fmla="*/ 1149590 w 3997321"/>
                  <a:gd name="connsiteY48" fmla="*/ 1000138 h 3289230"/>
                  <a:gd name="connsiteX49" fmla="*/ 1209533 w 3997321"/>
                  <a:gd name="connsiteY49" fmla="*/ 958872 h 3289230"/>
                  <a:gd name="connsiteX50" fmla="*/ 1234889 w 3997321"/>
                  <a:gd name="connsiteY50" fmla="*/ 939528 h 3289230"/>
                  <a:gd name="connsiteX51" fmla="*/ 1265986 w 3997321"/>
                  <a:gd name="connsiteY51" fmla="*/ 920008 h 3289230"/>
                  <a:gd name="connsiteX52" fmla="*/ 1341113 w 3997321"/>
                  <a:gd name="connsiteY52" fmla="*/ 868290 h 3289230"/>
                  <a:gd name="connsiteX53" fmla="*/ 1546164 w 3997321"/>
                  <a:gd name="connsiteY53" fmla="*/ 742145 h 3289230"/>
                  <a:gd name="connsiteX54" fmla="*/ 1571907 w 3997321"/>
                  <a:gd name="connsiteY54" fmla="*/ 727986 h 3289230"/>
                  <a:gd name="connsiteX55" fmla="*/ 1583904 w 3997321"/>
                  <a:gd name="connsiteY55" fmla="*/ 720455 h 3289230"/>
                  <a:gd name="connsiteX56" fmla="*/ 1613480 w 3997321"/>
                  <a:gd name="connsiteY56" fmla="*/ 705121 h 3289230"/>
                  <a:gd name="connsiteX57" fmla="*/ 1764483 w 3997321"/>
                  <a:gd name="connsiteY57" fmla="*/ 622069 h 3289230"/>
                  <a:gd name="connsiteX58" fmla="*/ 1939157 w 3997321"/>
                  <a:gd name="connsiteY58" fmla="*/ 536261 h 3289230"/>
                  <a:gd name="connsiteX59" fmla="*/ 1967918 w 3997321"/>
                  <a:gd name="connsiteY59" fmla="*/ 521349 h 3289230"/>
                  <a:gd name="connsiteX60" fmla="*/ 1980037 w 3997321"/>
                  <a:gd name="connsiteY60" fmla="*/ 516178 h 3289230"/>
                  <a:gd name="connsiteX61" fmla="*/ 1995814 w 3997321"/>
                  <a:gd name="connsiteY61" fmla="*/ 508429 h 3289230"/>
                  <a:gd name="connsiteX62" fmla="*/ 2368272 w 3997321"/>
                  <a:gd name="connsiteY62" fmla="*/ 350284 h 3289230"/>
                  <a:gd name="connsiteX63" fmla="*/ 2372004 w 3997321"/>
                  <a:gd name="connsiteY63" fmla="*/ 348967 h 3289230"/>
                  <a:gd name="connsiteX64" fmla="*/ 2384212 w 3997321"/>
                  <a:gd name="connsiteY64" fmla="*/ 343759 h 3289230"/>
                  <a:gd name="connsiteX65" fmla="*/ 2523036 w 3997321"/>
                  <a:gd name="connsiteY65" fmla="*/ 295646 h 3289230"/>
                  <a:gd name="connsiteX66" fmla="*/ 2760916 w 3997321"/>
                  <a:gd name="connsiteY66" fmla="*/ 211664 h 3289230"/>
                  <a:gd name="connsiteX67" fmla="*/ 2787634 w 3997321"/>
                  <a:gd name="connsiteY67" fmla="*/ 203942 h 3289230"/>
                  <a:gd name="connsiteX68" fmla="*/ 2830068 w 3997321"/>
                  <a:gd name="connsiteY68" fmla="*/ 189236 h 3289230"/>
                  <a:gd name="connsiteX69" fmla="*/ 3002514 w 3997321"/>
                  <a:gd name="connsiteY69" fmla="*/ 141845 h 3289230"/>
                  <a:gd name="connsiteX70" fmla="*/ 3171370 w 3997321"/>
                  <a:gd name="connsiteY70" fmla="*/ 93048 h 3289230"/>
                  <a:gd name="connsiteX71" fmla="*/ 3225256 w 3997321"/>
                  <a:gd name="connsiteY71" fmla="*/ 80632 h 3289230"/>
                  <a:gd name="connsiteX72" fmla="*/ 3302768 w 3997321"/>
                  <a:gd name="connsiteY72" fmla="*/ 59331 h 3289230"/>
                  <a:gd name="connsiteX73" fmla="*/ 3462034 w 3997321"/>
                  <a:gd name="connsiteY73" fmla="*/ 26077 h 32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97321" h="3289230">
                    <a:moveTo>
                      <a:pt x="3575208" y="0"/>
                    </a:moveTo>
                    <a:lnTo>
                      <a:pt x="3997321" y="699570"/>
                    </a:lnTo>
                    <a:lnTo>
                      <a:pt x="3930358" y="708544"/>
                    </a:lnTo>
                    <a:cubicBezTo>
                      <a:pt x="1890445" y="1038722"/>
                      <a:pt x="320806" y="2036627"/>
                      <a:pt x="42869" y="3289230"/>
                    </a:cubicBezTo>
                    <a:lnTo>
                      <a:pt x="42868" y="3289230"/>
                    </a:lnTo>
                    <a:lnTo>
                      <a:pt x="42868" y="3289227"/>
                    </a:lnTo>
                    <a:lnTo>
                      <a:pt x="10225" y="3091175"/>
                    </a:lnTo>
                    <a:lnTo>
                      <a:pt x="730" y="2907897"/>
                    </a:lnTo>
                    <a:lnTo>
                      <a:pt x="60" y="2901825"/>
                    </a:lnTo>
                    <a:lnTo>
                      <a:pt x="224" y="2898118"/>
                    </a:lnTo>
                    <a:lnTo>
                      <a:pt x="0" y="2893803"/>
                    </a:lnTo>
                    <a:lnTo>
                      <a:pt x="2477" y="2847284"/>
                    </a:lnTo>
                    <a:lnTo>
                      <a:pt x="7096" y="2743075"/>
                    </a:lnTo>
                    <a:lnTo>
                      <a:pt x="8643" y="2731467"/>
                    </a:lnTo>
                    <a:lnTo>
                      <a:pt x="9143" y="2722091"/>
                    </a:lnTo>
                    <a:lnTo>
                      <a:pt x="15498" y="2680043"/>
                    </a:lnTo>
                    <a:lnTo>
                      <a:pt x="27978" y="2586410"/>
                    </a:lnTo>
                    <a:lnTo>
                      <a:pt x="33178" y="2563067"/>
                    </a:lnTo>
                    <a:lnTo>
                      <a:pt x="34898" y="2551687"/>
                    </a:lnTo>
                    <a:lnTo>
                      <a:pt x="42475" y="2521327"/>
                    </a:lnTo>
                    <a:lnTo>
                      <a:pt x="62367" y="2432022"/>
                    </a:lnTo>
                    <a:lnTo>
                      <a:pt x="74189" y="2394256"/>
                    </a:lnTo>
                    <a:lnTo>
                      <a:pt x="77009" y="2382957"/>
                    </a:lnTo>
                    <a:lnTo>
                      <a:pt x="83931" y="2363137"/>
                    </a:lnTo>
                    <a:lnTo>
                      <a:pt x="109922" y="2280106"/>
                    </a:lnTo>
                    <a:lnTo>
                      <a:pt x="131874" y="2225846"/>
                    </a:lnTo>
                    <a:lnTo>
                      <a:pt x="135219" y="2216267"/>
                    </a:lnTo>
                    <a:lnTo>
                      <a:pt x="140394" y="2204786"/>
                    </a:lnTo>
                    <a:lnTo>
                      <a:pt x="170305" y="2130855"/>
                    </a:lnTo>
                    <a:lnTo>
                      <a:pt x="206457" y="2058227"/>
                    </a:lnTo>
                    <a:lnTo>
                      <a:pt x="209271" y="2051983"/>
                    </a:lnTo>
                    <a:lnTo>
                      <a:pt x="212119" y="2046852"/>
                    </a:lnTo>
                    <a:lnTo>
                      <a:pt x="243174" y="1984464"/>
                    </a:lnTo>
                    <a:lnTo>
                      <a:pt x="298689" y="1890864"/>
                    </a:lnTo>
                    <a:lnTo>
                      <a:pt x="298907" y="1890472"/>
                    </a:lnTo>
                    <a:lnTo>
                      <a:pt x="299050" y="1890256"/>
                    </a:lnTo>
                    <a:lnTo>
                      <a:pt x="328190" y="1841125"/>
                    </a:lnTo>
                    <a:cubicBezTo>
                      <a:pt x="358516" y="1793876"/>
                      <a:pt x="390809" y="1747168"/>
                      <a:pt x="425014" y="1701034"/>
                    </a:cubicBezTo>
                    <a:lnTo>
                      <a:pt x="460733" y="1658734"/>
                    </a:lnTo>
                    <a:lnTo>
                      <a:pt x="523903" y="1577231"/>
                    </a:lnTo>
                    <a:lnTo>
                      <a:pt x="627722" y="1460979"/>
                    </a:lnTo>
                    <a:lnTo>
                      <a:pt x="652726" y="1431368"/>
                    </a:lnTo>
                    <a:lnTo>
                      <a:pt x="670848" y="1414351"/>
                    </a:lnTo>
                    <a:lnTo>
                      <a:pt x="808150" y="1279477"/>
                    </a:lnTo>
                    <a:lnTo>
                      <a:pt x="892247" y="1206448"/>
                    </a:lnTo>
                    <a:lnTo>
                      <a:pt x="923590" y="1177016"/>
                    </a:lnTo>
                    <a:lnTo>
                      <a:pt x="944580" y="1161002"/>
                    </a:lnTo>
                    <a:lnTo>
                      <a:pt x="971849" y="1137322"/>
                    </a:lnTo>
                    <a:cubicBezTo>
                      <a:pt x="1028770" y="1090745"/>
                      <a:pt x="1088031" y="1044997"/>
                      <a:pt x="1149590" y="1000138"/>
                    </a:cubicBezTo>
                    <a:lnTo>
                      <a:pt x="1209533" y="958872"/>
                    </a:lnTo>
                    <a:lnTo>
                      <a:pt x="1234889" y="939528"/>
                    </a:lnTo>
                    <a:lnTo>
                      <a:pt x="1265986" y="920008"/>
                    </a:lnTo>
                    <a:lnTo>
                      <a:pt x="1341113" y="868290"/>
                    </a:lnTo>
                    <a:cubicBezTo>
                      <a:pt x="1407223" y="825271"/>
                      <a:pt x="1475588" y="783202"/>
                      <a:pt x="1546164" y="742145"/>
                    </a:cubicBezTo>
                    <a:lnTo>
                      <a:pt x="1571907" y="727986"/>
                    </a:lnTo>
                    <a:lnTo>
                      <a:pt x="1583904" y="720455"/>
                    </a:lnTo>
                    <a:lnTo>
                      <a:pt x="1613480" y="705121"/>
                    </a:lnTo>
                    <a:lnTo>
                      <a:pt x="1764483" y="622069"/>
                    </a:lnTo>
                    <a:lnTo>
                      <a:pt x="1939157" y="536261"/>
                    </a:lnTo>
                    <a:lnTo>
                      <a:pt x="1967918" y="521349"/>
                    </a:lnTo>
                    <a:lnTo>
                      <a:pt x="1980037" y="516178"/>
                    </a:lnTo>
                    <a:lnTo>
                      <a:pt x="1995814" y="508429"/>
                    </a:lnTo>
                    <a:cubicBezTo>
                      <a:pt x="2116338" y="452513"/>
                      <a:pt x="2240623" y="399772"/>
                      <a:pt x="2368272" y="350284"/>
                    </a:cubicBezTo>
                    <a:lnTo>
                      <a:pt x="2372004" y="348967"/>
                    </a:lnTo>
                    <a:lnTo>
                      <a:pt x="2384212" y="343759"/>
                    </a:lnTo>
                    <a:lnTo>
                      <a:pt x="2523036" y="295646"/>
                    </a:lnTo>
                    <a:lnTo>
                      <a:pt x="2760916" y="211664"/>
                    </a:lnTo>
                    <a:lnTo>
                      <a:pt x="2787634" y="203942"/>
                    </a:lnTo>
                    <a:lnTo>
                      <a:pt x="2830068" y="189236"/>
                    </a:lnTo>
                    <a:lnTo>
                      <a:pt x="3002514" y="141845"/>
                    </a:lnTo>
                    <a:lnTo>
                      <a:pt x="3171370" y="93048"/>
                    </a:lnTo>
                    <a:lnTo>
                      <a:pt x="3225256" y="80632"/>
                    </a:lnTo>
                    <a:lnTo>
                      <a:pt x="3302768" y="59331"/>
                    </a:lnTo>
                    <a:lnTo>
                      <a:pt x="3462034" y="26077"/>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grpSp>
      <p:grpSp>
        <p:nvGrpSpPr>
          <p:cNvPr id="57" name="组合 56"/>
          <p:cNvGrpSpPr/>
          <p:nvPr userDrawn="1"/>
        </p:nvGrpSpPr>
        <p:grpSpPr>
          <a:xfrm>
            <a:off x="0" y="5387157"/>
            <a:ext cx="2915667" cy="1762127"/>
            <a:chOff x="-843760" y="5021893"/>
            <a:chExt cx="3656932" cy="2210122"/>
          </a:xfrm>
          <a:solidFill>
            <a:schemeClr val="tx1">
              <a:lumMod val="75000"/>
              <a:lumOff val="25000"/>
            </a:schemeClr>
          </a:solidFill>
        </p:grpSpPr>
        <p:sp>
          <p:nvSpPr>
            <p:cNvPr id="37" name="任意多边形: 形状 36"/>
            <p:cNvSpPr/>
            <p:nvPr/>
          </p:nvSpPr>
          <p:spPr>
            <a:xfrm rot="4221045">
              <a:off x="787211" y="5206053"/>
              <a:ext cx="2210122" cy="1841801"/>
            </a:xfrm>
            <a:custGeom>
              <a:avLst/>
              <a:gdLst>
                <a:gd name="connsiteX0" fmla="*/ 60025 w 2210122"/>
                <a:gd name="connsiteY0" fmla="*/ 1290752 h 1841801"/>
                <a:gd name="connsiteX1" fmla="*/ 70094 w 2210122"/>
                <a:gd name="connsiteY1" fmla="*/ 1268412 h 1841801"/>
                <a:gd name="connsiteX2" fmla="*/ 73839 w 2210122"/>
                <a:gd name="connsiteY2" fmla="*/ 1255892 h 1841801"/>
                <a:gd name="connsiteX3" fmla="*/ 92285 w 2210122"/>
                <a:gd name="connsiteY3" fmla="*/ 1219178 h 1841801"/>
                <a:gd name="connsiteX4" fmla="*/ 132790 w 2210122"/>
                <a:gd name="connsiteY4" fmla="*/ 1129312 h 1841801"/>
                <a:gd name="connsiteX5" fmla="*/ 154214 w 2210122"/>
                <a:gd name="connsiteY5" fmla="*/ 1095918 h 1841801"/>
                <a:gd name="connsiteX6" fmla="*/ 163224 w 2210122"/>
                <a:gd name="connsiteY6" fmla="*/ 1077986 h 1841801"/>
                <a:gd name="connsiteX7" fmla="*/ 186586 w 2210122"/>
                <a:gd name="connsiteY7" fmla="*/ 1045460 h 1841801"/>
                <a:gd name="connsiteX8" fmla="*/ 232086 w 2210122"/>
                <a:gd name="connsiteY8" fmla="*/ 974541 h 1841801"/>
                <a:gd name="connsiteX9" fmla="*/ 268509 w 2210122"/>
                <a:gd name="connsiteY9" fmla="*/ 931407 h 1841801"/>
                <a:gd name="connsiteX10" fmla="*/ 286086 w 2210122"/>
                <a:gd name="connsiteY10" fmla="*/ 906936 h 1841801"/>
                <a:gd name="connsiteX11" fmla="*/ 312821 w 2210122"/>
                <a:gd name="connsiteY11" fmla="*/ 878931 h 1841801"/>
                <a:gd name="connsiteX12" fmla="*/ 356432 w 2210122"/>
                <a:gd name="connsiteY12" fmla="*/ 827285 h 1841801"/>
                <a:gd name="connsiteX13" fmla="*/ 411396 w 2210122"/>
                <a:gd name="connsiteY13" fmla="*/ 775672 h 1841801"/>
                <a:gd name="connsiteX14" fmla="*/ 441304 w 2210122"/>
                <a:gd name="connsiteY14" fmla="*/ 744342 h 1841801"/>
                <a:gd name="connsiteX15" fmla="*/ 468136 w 2210122"/>
                <a:gd name="connsiteY15" fmla="*/ 722390 h 1841801"/>
                <a:gd name="connsiteX16" fmla="*/ 504342 w 2210122"/>
                <a:gd name="connsiteY16" fmla="*/ 688392 h 1841801"/>
                <a:gd name="connsiteX17" fmla="*/ 583611 w 2210122"/>
                <a:gd name="connsiteY17" fmla="*/ 627918 h 1841801"/>
                <a:gd name="connsiteX18" fmla="*/ 627752 w 2210122"/>
                <a:gd name="connsiteY18" fmla="*/ 591805 h 1841801"/>
                <a:gd name="connsiteX19" fmla="*/ 649454 w 2210122"/>
                <a:gd name="connsiteY19" fmla="*/ 577687 h 1841801"/>
                <a:gd name="connsiteX20" fmla="*/ 674332 w 2210122"/>
                <a:gd name="connsiteY20" fmla="*/ 558708 h 1841801"/>
                <a:gd name="connsiteX21" fmla="*/ 796551 w 2210122"/>
                <a:gd name="connsiteY21" fmla="*/ 481992 h 1841801"/>
                <a:gd name="connsiteX22" fmla="*/ 844308 w 2210122"/>
                <a:gd name="connsiteY22" fmla="*/ 450924 h 1841801"/>
                <a:gd name="connsiteX23" fmla="*/ 854428 w 2210122"/>
                <a:gd name="connsiteY23" fmla="*/ 445664 h 1841801"/>
                <a:gd name="connsiteX24" fmla="*/ 864917 w 2210122"/>
                <a:gd name="connsiteY24" fmla="*/ 439080 h 1841801"/>
                <a:gd name="connsiteX25" fmla="*/ 1074614 w 2210122"/>
                <a:gd name="connsiteY25" fmla="*/ 330354 h 1841801"/>
                <a:gd name="connsiteX26" fmla="*/ 1083870 w 2210122"/>
                <a:gd name="connsiteY26" fmla="*/ 326406 h 1841801"/>
                <a:gd name="connsiteX27" fmla="*/ 1089847 w 2210122"/>
                <a:gd name="connsiteY27" fmla="*/ 323299 h 1841801"/>
                <a:gd name="connsiteX28" fmla="*/ 1293234 w 2210122"/>
                <a:gd name="connsiteY28" fmla="*/ 236942 h 1841801"/>
                <a:gd name="connsiteX29" fmla="*/ 1295272 w 2210122"/>
                <a:gd name="connsiteY29" fmla="*/ 236222 h 1841801"/>
                <a:gd name="connsiteX30" fmla="*/ 1301938 w 2210122"/>
                <a:gd name="connsiteY30" fmla="*/ 233378 h 1841801"/>
                <a:gd name="connsiteX31" fmla="*/ 1377745 w 2210122"/>
                <a:gd name="connsiteY31" fmla="*/ 207106 h 1841801"/>
                <a:gd name="connsiteX32" fmla="*/ 1507644 w 2210122"/>
                <a:gd name="connsiteY32" fmla="*/ 161246 h 1841801"/>
                <a:gd name="connsiteX33" fmla="*/ 1522234 w 2210122"/>
                <a:gd name="connsiteY33" fmla="*/ 157029 h 1841801"/>
                <a:gd name="connsiteX34" fmla="*/ 1545405 w 2210122"/>
                <a:gd name="connsiteY34" fmla="*/ 148999 h 1841801"/>
                <a:gd name="connsiteX35" fmla="*/ 1639571 w 2210122"/>
                <a:gd name="connsiteY35" fmla="*/ 123121 h 1841801"/>
                <a:gd name="connsiteX36" fmla="*/ 1731779 w 2210122"/>
                <a:gd name="connsiteY36" fmla="*/ 96473 h 1841801"/>
                <a:gd name="connsiteX37" fmla="*/ 1761205 w 2210122"/>
                <a:gd name="connsiteY37" fmla="*/ 89694 h 1841801"/>
                <a:gd name="connsiteX38" fmla="*/ 1803531 w 2210122"/>
                <a:gd name="connsiteY38" fmla="*/ 78062 h 1841801"/>
                <a:gd name="connsiteX39" fmla="*/ 1890501 w 2210122"/>
                <a:gd name="connsiteY39" fmla="*/ 59903 h 1841801"/>
                <a:gd name="connsiteX40" fmla="*/ 1964342 w 2210122"/>
                <a:gd name="connsiteY40" fmla="*/ 42889 h 1841801"/>
                <a:gd name="connsiteX41" fmla="*/ 2012681 w 2210122"/>
                <a:gd name="connsiteY41" fmla="*/ 34392 h 1841801"/>
                <a:gd name="connsiteX42" fmla="*/ 2074830 w 2210122"/>
                <a:gd name="connsiteY42" fmla="*/ 21415 h 1841801"/>
                <a:gd name="connsiteX43" fmla="*/ 2145337 w 2210122"/>
                <a:gd name="connsiteY43" fmla="*/ 11072 h 1841801"/>
                <a:gd name="connsiteX44" fmla="*/ 2204037 w 2210122"/>
                <a:gd name="connsiteY44" fmla="*/ 754 h 1841801"/>
                <a:gd name="connsiteX45" fmla="*/ 2210122 w 2210122"/>
                <a:gd name="connsiteY45" fmla="*/ 0 h 1841801"/>
                <a:gd name="connsiteX46" fmla="*/ 2049073 w 2210122"/>
                <a:gd name="connsiteY46" fmla="*/ 451052 h 1841801"/>
                <a:gd name="connsiteX47" fmla="*/ 1893939 w 2210122"/>
                <a:gd name="connsiteY47" fmla="*/ 480552 h 1841801"/>
                <a:gd name="connsiteX48" fmla="*/ 23409 w 2210122"/>
                <a:gd name="connsiteY48" fmla="*/ 1841801 h 1841801"/>
                <a:gd name="connsiteX49" fmla="*/ 23409 w 2210122"/>
                <a:gd name="connsiteY49" fmla="*/ 1841801 h 1841801"/>
                <a:gd name="connsiteX50" fmla="*/ 23409 w 2210122"/>
                <a:gd name="connsiteY50" fmla="*/ 1841799 h 1841801"/>
                <a:gd name="connsiteX51" fmla="*/ 5584 w 2210122"/>
                <a:gd name="connsiteY51" fmla="*/ 1733650 h 1841801"/>
                <a:gd name="connsiteX52" fmla="*/ 399 w 2210122"/>
                <a:gd name="connsiteY52" fmla="*/ 1633568 h 1841801"/>
                <a:gd name="connsiteX53" fmla="*/ 33 w 2210122"/>
                <a:gd name="connsiteY53" fmla="*/ 1630252 h 1841801"/>
                <a:gd name="connsiteX54" fmla="*/ 156 w 2210122"/>
                <a:gd name="connsiteY54" fmla="*/ 1628865 h 1841801"/>
                <a:gd name="connsiteX55" fmla="*/ 0 w 2210122"/>
                <a:gd name="connsiteY55" fmla="*/ 1625871 h 1841801"/>
                <a:gd name="connsiteX56" fmla="*/ 3177 w 2210122"/>
                <a:gd name="connsiteY56" fmla="*/ 1594730 h 1841801"/>
                <a:gd name="connsiteX57" fmla="*/ 15278 w 2210122"/>
                <a:gd name="connsiteY57" fmla="*/ 1458015 h 1841801"/>
                <a:gd name="connsiteX58" fmla="*/ 18259 w 2210122"/>
                <a:gd name="connsiteY58" fmla="*/ 1446872 h 1841801"/>
                <a:gd name="connsiteX59" fmla="*/ 19057 w 2210122"/>
                <a:gd name="connsiteY59" fmla="*/ 1439054 h 1841801"/>
                <a:gd name="connsiteX60" fmla="*/ 31318 w 2210122"/>
                <a:gd name="connsiteY60" fmla="*/ 1398060 h 18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10122" h="1841801">
                  <a:moveTo>
                    <a:pt x="60025" y="1290752"/>
                  </a:moveTo>
                  <a:lnTo>
                    <a:pt x="70094" y="1268412"/>
                  </a:lnTo>
                  <a:lnTo>
                    <a:pt x="73839" y="1255892"/>
                  </a:lnTo>
                  <a:lnTo>
                    <a:pt x="92285" y="1219178"/>
                  </a:lnTo>
                  <a:lnTo>
                    <a:pt x="132790" y="1129312"/>
                  </a:lnTo>
                  <a:lnTo>
                    <a:pt x="154214" y="1095918"/>
                  </a:lnTo>
                  <a:lnTo>
                    <a:pt x="163224" y="1077986"/>
                  </a:lnTo>
                  <a:lnTo>
                    <a:pt x="186586" y="1045460"/>
                  </a:lnTo>
                  <a:lnTo>
                    <a:pt x="232086" y="974541"/>
                  </a:lnTo>
                  <a:lnTo>
                    <a:pt x="268509" y="931407"/>
                  </a:lnTo>
                  <a:lnTo>
                    <a:pt x="286086" y="906936"/>
                  </a:lnTo>
                  <a:lnTo>
                    <a:pt x="312821" y="878931"/>
                  </a:lnTo>
                  <a:lnTo>
                    <a:pt x="356432" y="827285"/>
                  </a:lnTo>
                  <a:lnTo>
                    <a:pt x="411396" y="775672"/>
                  </a:lnTo>
                  <a:lnTo>
                    <a:pt x="441304" y="744342"/>
                  </a:lnTo>
                  <a:lnTo>
                    <a:pt x="468136" y="722390"/>
                  </a:lnTo>
                  <a:lnTo>
                    <a:pt x="504342" y="688392"/>
                  </a:lnTo>
                  <a:lnTo>
                    <a:pt x="583611" y="627918"/>
                  </a:lnTo>
                  <a:lnTo>
                    <a:pt x="627752" y="591805"/>
                  </a:lnTo>
                  <a:lnTo>
                    <a:pt x="649454" y="577687"/>
                  </a:lnTo>
                  <a:lnTo>
                    <a:pt x="674332" y="558708"/>
                  </a:lnTo>
                  <a:lnTo>
                    <a:pt x="796551" y="481992"/>
                  </a:lnTo>
                  <a:lnTo>
                    <a:pt x="844308" y="450924"/>
                  </a:lnTo>
                  <a:lnTo>
                    <a:pt x="854428" y="445664"/>
                  </a:lnTo>
                  <a:lnTo>
                    <a:pt x="864917" y="439080"/>
                  </a:lnTo>
                  <a:cubicBezTo>
                    <a:pt x="931713" y="400974"/>
                    <a:pt x="1001695" y="364685"/>
                    <a:pt x="1074614" y="330354"/>
                  </a:cubicBezTo>
                  <a:lnTo>
                    <a:pt x="1083870" y="326406"/>
                  </a:lnTo>
                  <a:lnTo>
                    <a:pt x="1089847" y="323299"/>
                  </a:lnTo>
                  <a:cubicBezTo>
                    <a:pt x="1155661" y="292765"/>
                    <a:pt x="1223529" y="263965"/>
                    <a:pt x="1293234" y="236942"/>
                  </a:cubicBezTo>
                  <a:lnTo>
                    <a:pt x="1295272" y="236222"/>
                  </a:lnTo>
                  <a:lnTo>
                    <a:pt x="1301938" y="233378"/>
                  </a:lnTo>
                  <a:lnTo>
                    <a:pt x="1377745" y="207106"/>
                  </a:lnTo>
                  <a:lnTo>
                    <a:pt x="1507644" y="161246"/>
                  </a:lnTo>
                  <a:lnTo>
                    <a:pt x="1522234" y="157029"/>
                  </a:lnTo>
                  <a:lnTo>
                    <a:pt x="1545405" y="148999"/>
                  </a:lnTo>
                  <a:lnTo>
                    <a:pt x="1639571" y="123121"/>
                  </a:lnTo>
                  <a:lnTo>
                    <a:pt x="1731779" y="96473"/>
                  </a:lnTo>
                  <a:lnTo>
                    <a:pt x="1761205" y="89694"/>
                  </a:lnTo>
                  <a:lnTo>
                    <a:pt x="1803531" y="78062"/>
                  </a:lnTo>
                  <a:lnTo>
                    <a:pt x="1890501" y="59903"/>
                  </a:lnTo>
                  <a:lnTo>
                    <a:pt x="1964342" y="42889"/>
                  </a:lnTo>
                  <a:lnTo>
                    <a:pt x="2012681" y="34392"/>
                  </a:lnTo>
                  <a:lnTo>
                    <a:pt x="2074830" y="21415"/>
                  </a:lnTo>
                  <a:lnTo>
                    <a:pt x="2145337" y="11072"/>
                  </a:lnTo>
                  <a:lnTo>
                    <a:pt x="2204037" y="754"/>
                  </a:lnTo>
                  <a:lnTo>
                    <a:pt x="2210122" y="0"/>
                  </a:lnTo>
                  <a:lnTo>
                    <a:pt x="2049073" y="451052"/>
                  </a:lnTo>
                  <a:lnTo>
                    <a:pt x="1893939" y="480552"/>
                  </a:lnTo>
                  <a:cubicBezTo>
                    <a:pt x="904617" y="697531"/>
                    <a:pt x="163507" y="1210412"/>
                    <a:pt x="23409" y="1841801"/>
                  </a:cubicBezTo>
                  <a:lnTo>
                    <a:pt x="23409" y="1841801"/>
                  </a:lnTo>
                  <a:lnTo>
                    <a:pt x="23409" y="1841799"/>
                  </a:lnTo>
                  <a:lnTo>
                    <a:pt x="5584" y="1733650"/>
                  </a:lnTo>
                  <a:lnTo>
                    <a:pt x="399" y="1633568"/>
                  </a:lnTo>
                  <a:lnTo>
                    <a:pt x="33" y="1630252"/>
                  </a:lnTo>
                  <a:lnTo>
                    <a:pt x="156" y="1628865"/>
                  </a:lnTo>
                  <a:lnTo>
                    <a:pt x="0" y="1625871"/>
                  </a:lnTo>
                  <a:lnTo>
                    <a:pt x="3177" y="1594730"/>
                  </a:lnTo>
                  <a:lnTo>
                    <a:pt x="15278" y="1458015"/>
                  </a:lnTo>
                  <a:lnTo>
                    <a:pt x="18259" y="1446872"/>
                  </a:lnTo>
                  <a:lnTo>
                    <a:pt x="19057" y="1439054"/>
                  </a:lnTo>
                  <a:lnTo>
                    <a:pt x="31318" y="13980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9" name="任意多边形: 形状 38"/>
            <p:cNvSpPr/>
            <p:nvPr/>
          </p:nvSpPr>
          <p:spPr>
            <a:xfrm rot="4484979">
              <a:off x="-267315" y="5423117"/>
              <a:ext cx="1657684" cy="1723915"/>
            </a:xfrm>
            <a:custGeom>
              <a:avLst/>
              <a:gdLst>
                <a:gd name="connsiteX0" fmla="*/ 19057 w 1657684"/>
                <a:gd name="connsiteY0" fmla="*/ 1321168 h 1723915"/>
                <a:gd name="connsiteX1" fmla="*/ 31318 w 1657684"/>
                <a:gd name="connsiteY1" fmla="*/ 1280174 h 1723915"/>
                <a:gd name="connsiteX2" fmla="*/ 60025 w 1657684"/>
                <a:gd name="connsiteY2" fmla="*/ 1172866 h 1723915"/>
                <a:gd name="connsiteX3" fmla="*/ 70094 w 1657684"/>
                <a:gd name="connsiteY3" fmla="*/ 1150526 h 1723915"/>
                <a:gd name="connsiteX4" fmla="*/ 73839 w 1657684"/>
                <a:gd name="connsiteY4" fmla="*/ 1138006 h 1723915"/>
                <a:gd name="connsiteX5" fmla="*/ 92285 w 1657684"/>
                <a:gd name="connsiteY5" fmla="*/ 1101291 h 1723915"/>
                <a:gd name="connsiteX6" fmla="*/ 132789 w 1657684"/>
                <a:gd name="connsiteY6" fmla="*/ 1011426 h 1723915"/>
                <a:gd name="connsiteX7" fmla="*/ 154214 w 1657684"/>
                <a:gd name="connsiteY7" fmla="*/ 978032 h 1723915"/>
                <a:gd name="connsiteX8" fmla="*/ 163224 w 1657684"/>
                <a:gd name="connsiteY8" fmla="*/ 960100 h 1723915"/>
                <a:gd name="connsiteX9" fmla="*/ 186586 w 1657684"/>
                <a:gd name="connsiteY9" fmla="*/ 927575 h 1723915"/>
                <a:gd name="connsiteX10" fmla="*/ 232086 w 1657684"/>
                <a:gd name="connsiteY10" fmla="*/ 856654 h 1723915"/>
                <a:gd name="connsiteX11" fmla="*/ 268510 w 1657684"/>
                <a:gd name="connsiteY11" fmla="*/ 813521 h 1723915"/>
                <a:gd name="connsiteX12" fmla="*/ 286086 w 1657684"/>
                <a:gd name="connsiteY12" fmla="*/ 789050 h 1723915"/>
                <a:gd name="connsiteX13" fmla="*/ 312821 w 1657684"/>
                <a:gd name="connsiteY13" fmla="*/ 761045 h 1723915"/>
                <a:gd name="connsiteX14" fmla="*/ 356432 w 1657684"/>
                <a:gd name="connsiteY14" fmla="*/ 709399 h 1723915"/>
                <a:gd name="connsiteX15" fmla="*/ 411396 w 1657684"/>
                <a:gd name="connsiteY15" fmla="*/ 657785 h 1723915"/>
                <a:gd name="connsiteX16" fmla="*/ 441304 w 1657684"/>
                <a:gd name="connsiteY16" fmla="*/ 626456 h 1723915"/>
                <a:gd name="connsiteX17" fmla="*/ 468136 w 1657684"/>
                <a:gd name="connsiteY17" fmla="*/ 604504 h 1723915"/>
                <a:gd name="connsiteX18" fmla="*/ 504342 w 1657684"/>
                <a:gd name="connsiteY18" fmla="*/ 570506 h 1723915"/>
                <a:gd name="connsiteX19" fmla="*/ 583611 w 1657684"/>
                <a:gd name="connsiteY19" fmla="*/ 510031 h 1723915"/>
                <a:gd name="connsiteX20" fmla="*/ 627752 w 1657684"/>
                <a:gd name="connsiteY20" fmla="*/ 473919 h 1723915"/>
                <a:gd name="connsiteX21" fmla="*/ 649454 w 1657684"/>
                <a:gd name="connsiteY21" fmla="*/ 459801 h 1723915"/>
                <a:gd name="connsiteX22" fmla="*/ 674331 w 1657684"/>
                <a:gd name="connsiteY22" fmla="*/ 440822 h 1723915"/>
                <a:gd name="connsiteX23" fmla="*/ 796550 w 1657684"/>
                <a:gd name="connsiteY23" fmla="*/ 364106 h 1723915"/>
                <a:gd name="connsiteX24" fmla="*/ 844308 w 1657684"/>
                <a:gd name="connsiteY24" fmla="*/ 333038 h 1723915"/>
                <a:gd name="connsiteX25" fmla="*/ 854428 w 1657684"/>
                <a:gd name="connsiteY25" fmla="*/ 327777 h 1723915"/>
                <a:gd name="connsiteX26" fmla="*/ 864917 w 1657684"/>
                <a:gd name="connsiteY26" fmla="*/ 321194 h 1723915"/>
                <a:gd name="connsiteX27" fmla="*/ 1074614 w 1657684"/>
                <a:gd name="connsiteY27" fmla="*/ 212468 h 1723915"/>
                <a:gd name="connsiteX28" fmla="*/ 1083870 w 1657684"/>
                <a:gd name="connsiteY28" fmla="*/ 208520 h 1723915"/>
                <a:gd name="connsiteX29" fmla="*/ 1089847 w 1657684"/>
                <a:gd name="connsiteY29" fmla="*/ 205413 h 1723915"/>
                <a:gd name="connsiteX30" fmla="*/ 1293234 w 1657684"/>
                <a:gd name="connsiteY30" fmla="*/ 119056 h 1723915"/>
                <a:gd name="connsiteX31" fmla="*/ 1295272 w 1657684"/>
                <a:gd name="connsiteY31" fmla="*/ 118336 h 1723915"/>
                <a:gd name="connsiteX32" fmla="*/ 1301938 w 1657684"/>
                <a:gd name="connsiteY32" fmla="*/ 115492 h 1723915"/>
                <a:gd name="connsiteX33" fmla="*/ 1377745 w 1657684"/>
                <a:gd name="connsiteY33" fmla="*/ 89219 h 1723915"/>
                <a:gd name="connsiteX34" fmla="*/ 1507644 w 1657684"/>
                <a:gd name="connsiteY34" fmla="*/ 43360 h 1723915"/>
                <a:gd name="connsiteX35" fmla="*/ 1522234 w 1657684"/>
                <a:gd name="connsiteY35" fmla="*/ 39143 h 1723915"/>
                <a:gd name="connsiteX36" fmla="*/ 1545405 w 1657684"/>
                <a:gd name="connsiteY36" fmla="*/ 31113 h 1723915"/>
                <a:gd name="connsiteX37" fmla="*/ 1639571 w 1657684"/>
                <a:gd name="connsiteY37" fmla="*/ 5234 h 1723915"/>
                <a:gd name="connsiteX38" fmla="*/ 1657684 w 1657684"/>
                <a:gd name="connsiteY38" fmla="*/ 0 h 1723915"/>
                <a:gd name="connsiteX39" fmla="*/ 1532153 w 1657684"/>
                <a:gd name="connsiteY39" fmla="*/ 460433 h 1723915"/>
                <a:gd name="connsiteX40" fmla="*/ 1421596 w 1657684"/>
                <a:gd name="connsiteY40" fmla="*/ 494993 h 1723915"/>
                <a:gd name="connsiteX41" fmla="*/ 23410 w 1657684"/>
                <a:gd name="connsiteY41" fmla="*/ 1723915 h 1723915"/>
                <a:gd name="connsiteX42" fmla="*/ 23410 w 1657684"/>
                <a:gd name="connsiteY42" fmla="*/ 1723915 h 1723915"/>
                <a:gd name="connsiteX43" fmla="*/ 23409 w 1657684"/>
                <a:gd name="connsiteY43" fmla="*/ 1723913 h 1723915"/>
                <a:gd name="connsiteX44" fmla="*/ 5584 w 1657684"/>
                <a:gd name="connsiteY44" fmla="*/ 1615764 h 1723915"/>
                <a:gd name="connsiteX45" fmla="*/ 399 w 1657684"/>
                <a:gd name="connsiteY45" fmla="*/ 1515682 h 1723915"/>
                <a:gd name="connsiteX46" fmla="*/ 33 w 1657684"/>
                <a:gd name="connsiteY46" fmla="*/ 1512366 h 1723915"/>
                <a:gd name="connsiteX47" fmla="*/ 156 w 1657684"/>
                <a:gd name="connsiteY47" fmla="*/ 1510979 h 1723915"/>
                <a:gd name="connsiteX48" fmla="*/ 0 w 1657684"/>
                <a:gd name="connsiteY48" fmla="*/ 1507985 h 1723915"/>
                <a:gd name="connsiteX49" fmla="*/ 3177 w 1657684"/>
                <a:gd name="connsiteY49" fmla="*/ 1476843 h 1723915"/>
                <a:gd name="connsiteX50" fmla="*/ 15278 w 1657684"/>
                <a:gd name="connsiteY50" fmla="*/ 1340129 h 1723915"/>
                <a:gd name="connsiteX51" fmla="*/ 18259 w 1657684"/>
                <a:gd name="connsiteY51" fmla="*/ 1328986 h 172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657684" h="1723915">
                  <a:moveTo>
                    <a:pt x="19057" y="1321168"/>
                  </a:moveTo>
                  <a:lnTo>
                    <a:pt x="31318" y="1280174"/>
                  </a:lnTo>
                  <a:lnTo>
                    <a:pt x="60025" y="1172866"/>
                  </a:lnTo>
                  <a:lnTo>
                    <a:pt x="70094" y="1150526"/>
                  </a:lnTo>
                  <a:lnTo>
                    <a:pt x="73839" y="1138006"/>
                  </a:lnTo>
                  <a:lnTo>
                    <a:pt x="92285" y="1101291"/>
                  </a:lnTo>
                  <a:lnTo>
                    <a:pt x="132789" y="1011426"/>
                  </a:lnTo>
                  <a:lnTo>
                    <a:pt x="154214" y="978032"/>
                  </a:lnTo>
                  <a:lnTo>
                    <a:pt x="163224" y="960100"/>
                  </a:lnTo>
                  <a:lnTo>
                    <a:pt x="186586" y="927575"/>
                  </a:lnTo>
                  <a:lnTo>
                    <a:pt x="232086" y="856654"/>
                  </a:lnTo>
                  <a:lnTo>
                    <a:pt x="268510" y="813521"/>
                  </a:lnTo>
                  <a:lnTo>
                    <a:pt x="286086" y="789050"/>
                  </a:lnTo>
                  <a:lnTo>
                    <a:pt x="312821" y="761045"/>
                  </a:lnTo>
                  <a:lnTo>
                    <a:pt x="356432" y="709399"/>
                  </a:lnTo>
                  <a:lnTo>
                    <a:pt x="411396" y="657785"/>
                  </a:lnTo>
                  <a:lnTo>
                    <a:pt x="441304" y="626456"/>
                  </a:lnTo>
                  <a:lnTo>
                    <a:pt x="468136" y="604504"/>
                  </a:lnTo>
                  <a:lnTo>
                    <a:pt x="504342" y="570506"/>
                  </a:lnTo>
                  <a:lnTo>
                    <a:pt x="583611" y="510031"/>
                  </a:lnTo>
                  <a:lnTo>
                    <a:pt x="627752" y="473919"/>
                  </a:lnTo>
                  <a:lnTo>
                    <a:pt x="649454" y="459801"/>
                  </a:lnTo>
                  <a:lnTo>
                    <a:pt x="674331" y="440822"/>
                  </a:lnTo>
                  <a:lnTo>
                    <a:pt x="796550" y="364106"/>
                  </a:lnTo>
                  <a:lnTo>
                    <a:pt x="844308" y="333038"/>
                  </a:lnTo>
                  <a:lnTo>
                    <a:pt x="854428" y="327777"/>
                  </a:lnTo>
                  <a:lnTo>
                    <a:pt x="864917" y="321194"/>
                  </a:lnTo>
                  <a:cubicBezTo>
                    <a:pt x="931713" y="283088"/>
                    <a:pt x="1001695" y="246799"/>
                    <a:pt x="1074614" y="212468"/>
                  </a:cubicBezTo>
                  <a:lnTo>
                    <a:pt x="1083870" y="208520"/>
                  </a:lnTo>
                  <a:lnTo>
                    <a:pt x="1089847" y="205413"/>
                  </a:lnTo>
                  <a:cubicBezTo>
                    <a:pt x="1155661" y="174879"/>
                    <a:pt x="1223529" y="146079"/>
                    <a:pt x="1293234" y="119056"/>
                  </a:cubicBezTo>
                  <a:lnTo>
                    <a:pt x="1295272" y="118336"/>
                  </a:lnTo>
                  <a:lnTo>
                    <a:pt x="1301938" y="115492"/>
                  </a:lnTo>
                  <a:lnTo>
                    <a:pt x="1377745" y="89219"/>
                  </a:lnTo>
                  <a:lnTo>
                    <a:pt x="1507644" y="43360"/>
                  </a:lnTo>
                  <a:lnTo>
                    <a:pt x="1522234" y="39143"/>
                  </a:lnTo>
                  <a:lnTo>
                    <a:pt x="1545405" y="31113"/>
                  </a:lnTo>
                  <a:lnTo>
                    <a:pt x="1639571" y="5234"/>
                  </a:lnTo>
                  <a:lnTo>
                    <a:pt x="1657684" y="0"/>
                  </a:lnTo>
                  <a:lnTo>
                    <a:pt x="1532153" y="460433"/>
                  </a:lnTo>
                  <a:lnTo>
                    <a:pt x="1421596" y="494993"/>
                  </a:lnTo>
                  <a:cubicBezTo>
                    <a:pt x="674275" y="753897"/>
                    <a:pt x="140157" y="1197758"/>
                    <a:pt x="23410" y="1723915"/>
                  </a:cubicBezTo>
                  <a:lnTo>
                    <a:pt x="23410" y="1723915"/>
                  </a:lnTo>
                  <a:lnTo>
                    <a:pt x="23409" y="1723913"/>
                  </a:lnTo>
                  <a:lnTo>
                    <a:pt x="5584" y="1615764"/>
                  </a:lnTo>
                  <a:lnTo>
                    <a:pt x="399" y="1515682"/>
                  </a:lnTo>
                  <a:lnTo>
                    <a:pt x="33" y="1512366"/>
                  </a:lnTo>
                  <a:lnTo>
                    <a:pt x="156" y="1510979"/>
                  </a:lnTo>
                  <a:lnTo>
                    <a:pt x="0" y="1507985"/>
                  </a:lnTo>
                  <a:lnTo>
                    <a:pt x="3177" y="1476843"/>
                  </a:lnTo>
                  <a:lnTo>
                    <a:pt x="15278" y="1340129"/>
                  </a:lnTo>
                  <a:lnTo>
                    <a:pt x="18259" y="13289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40" name="任意多边形: 形状 39"/>
            <p:cNvSpPr/>
            <p:nvPr/>
          </p:nvSpPr>
          <p:spPr>
            <a:xfrm rot="5046581">
              <a:off x="-674608" y="5526611"/>
              <a:ext cx="1246869" cy="1585173"/>
            </a:xfrm>
            <a:custGeom>
              <a:avLst/>
              <a:gdLst>
                <a:gd name="connsiteX0" fmla="*/ 15278 w 1246869"/>
                <a:gd name="connsiteY0" fmla="*/ 1201386 h 1585173"/>
                <a:gd name="connsiteX1" fmla="*/ 18259 w 1246869"/>
                <a:gd name="connsiteY1" fmla="*/ 1190244 h 1585173"/>
                <a:gd name="connsiteX2" fmla="*/ 19057 w 1246869"/>
                <a:gd name="connsiteY2" fmla="*/ 1182426 h 1585173"/>
                <a:gd name="connsiteX3" fmla="*/ 31318 w 1246869"/>
                <a:gd name="connsiteY3" fmla="*/ 1141432 h 1585173"/>
                <a:gd name="connsiteX4" fmla="*/ 60025 w 1246869"/>
                <a:gd name="connsiteY4" fmla="*/ 1034124 h 1585173"/>
                <a:gd name="connsiteX5" fmla="*/ 70094 w 1246869"/>
                <a:gd name="connsiteY5" fmla="*/ 1011784 h 1585173"/>
                <a:gd name="connsiteX6" fmla="*/ 73839 w 1246869"/>
                <a:gd name="connsiteY6" fmla="*/ 999264 h 1585173"/>
                <a:gd name="connsiteX7" fmla="*/ 92285 w 1246869"/>
                <a:gd name="connsiteY7" fmla="*/ 962549 h 1585173"/>
                <a:gd name="connsiteX8" fmla="*/ 132789 w 1246869"/>
                <a:gd name="connsiteY8" fmla="*/ 872684 h 1585173"/>
                <a:gd name="connsiteX9" fmla="*/ 154214 w 1246869"/>
                <a:gd name="connsiteY9" fmla="*/ 839290 h 1585173"/>
                <a:gd name="connsiteX10" fmla="*/ 163224 w 1246869"/>
                <a:gd name="connsiteY10" fmla="*/ 821358 h 1585173"/>
                <a:gd name="connsiteX11" fmla="*/ 186586 w 1246869"/>
                <a:gd name="connsiteY11" fmla="*/ 788832 h 1585173"/>
                <a:gd name="connsiteX12" fmla="*/ 232086 w 1246869"/>
                <a:gd name="connsiteY12" fmla="*/ 717913 h 1585173"/>
                <a:gd name="connsiteX13" fmla="*/ 268509 w 1246869"/>
                <a:gd name="connsiteY13" fmla="*/ 674779 h 1585173"/>
                <a:gd name="connsiteX14" fmla="*/ 286086 w 1246869"/>
                <a:gd name="connsiteY14" fmla="*/ 650308 h 1585173"/>
                <a:gd name="connsiteX15" fmla="*/ 312821 w 1246869"/>
                <a:gd name="connsiteY15" fmla="*/ 622303 h 1585173"/>
                <a:gd name="connsiteX16" fmla="*/ 356432 w 1246869"/>
                <a:gd name="connsiteY16" fmla="*/ 570657 h 1585173"/>
                <a:gd name="connsiteX17" fmla="*/ 411396 w 1246869"/>
                <a:gd name="connsiteY17" fmla="*/ 519043 h 1585173"/>
                <a:gd name="connsiteX18" fmla="*/ 441304 w 1246869"/>
                <a:gd name="connsiteY18" fmla="*/ 487714 h 1585173"/>
                <a:gd name="connsiteX19" fmla="*/ 468136 w 1246869"/>
                <a:gd name="connsiteY19" fmla="*/ 465762 h 1585173"/>
                <a:gd name="connsiteX20" fmla="*/ 504342 w 1246869"/>
                <a:gd name="connsiteY20" fmla="*/ 431764 h 1585173"/>
                <a:gd name="connsiteX21" fmla="*/ 583611 w 1246869"/>
                <a:gd name="connsiteY21" fmla="*/ 371289 h 1585173"/>
                <a:gd name="connsiteX22" fmla="*/ 627752 w 1246869"/>
                <a:gd name="connsiteY22" fmla="*/ 335177 h 1585173"/>
                <a:gd name="connsiteX23" fmla="*/ 649453 w 1246869"/>
                <a:gd name="connsiteY23" fmla="*/ 321059 h 1585173"/>
                <a:gd name="connsiteX24" fmla="*/ 674331 w 1246869"/>
                <a:gd name="connsiteY24" fmla="*/ 302080 h 1585173"/>
                <a:gd name="connsiteX25" fmla="*/ 796551 w 1246869"/>
                <a:gd name="connsiteY25" fmla="*/ 225364 h 1585173"/>
                <a:gd name="connsiteX26" fmla="*/ 844308 w 1246869"/>
                <a:gd name="connsiteY26" fmla="*/ 194296 h 1585173"/>
                <a:gd name="connsiteX27" fmla="*/ 854428 w 1246869"/>
                <a:gd name="connsiteY27" fmla="*/ 189035 h 1585173"/>
                <a:gd name="connsiteX28" fmla="*/ 864917 w 1246869"/>
                <a:gd name="connsiteY28" fmla="*/ 182452 h 1585173"/>
                <a:gd name="connsiteX29" fmla="*/ 1074614 w 1246869"/>
                <a:gd name="connsiteY29" fmla="*/ 73726 h 1585173"/>
                <a:gd name="connsiteX30" fmla="*/ 1083870 w 1246869"/>
                <a:gd name="connsiteY30" fmla="*/ 69778 h 1585173"/>
                <a:gd name="connsiteX31" fmla="*/ 1089847 w 1246869"/>
                <a:gd name="connsiteY31" fmla="*/ 66671 h 1585173"/>
                <a:gd name="connsiteX32" fmla="*/ 1246869 w 1246869"/>
                <a:gd name="connsiteY32" fmla="*/ 0 h 1585173"/>
                <a:gd name="connsiteX33" fmla="*/ 1201417 w 1246869"/>
                <a:gd name="connsiteY33" fmla="*/ 440556 h 1585173"/>
                <a:gd name="connsiteX34" fmla="*/ 1000421 w 1246869"/>
                <a:gd name="connsiteY34" fmla="*/ 532967 h 1585173"/>
                <a:gd name="connsiteX35" fmla="*/ 23409 w 1246869"/>
                <a:gd name="connsiteY35" fmla="*/ 1585173 h 1585173"/>
                <a:gd name="connsiteX36" fmla="*/ 23409 w 1246869"/>
                <a:gd name="connsiteY36" fmla="*/ 1585171 h 1585173"/>
                <a:gd name="connsiteX37" fmla="*/ 5584 w 1246869"/>
                <a:gd name="connsiteY37" fmla="*/ 1477022 h 1585173"/>
                <a:gd name="connsiteX38" fmla="*/ 399 w 1246869"/>
                <a:gd name="connsiteY38" fmla="*/ 1376940 h 1585173"/>
                <a:gd name="connsiteX39" fmla="*/ 33 w 1246869"/>
                <a:gd name="connsiteY39" fmla="*/ 1373624 h 1585173"/>
                <a:gd name="connsiteX40" fmla="*/ 156 w 1246869"/>
                <a:gd name="connsiteY40" fmla="*/ 1372237 h 1585173"/>
                <a:gd name="connsiteX41" fmla="*/ 0 w 1246869"/>
                <a:gd name="connsiteY41" fmla="*/ 1369243 h 1585173"/>
                <a:gd name="connsiteX42" fmla="*/ 3177 w 1246869"/>
                <a:gd name="connsiteY42" fmla="*/ 1338102 h 158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46869" h="1585173">
                  <a:moveTo>
                    <a:pt x="15278" y="1201386"/>
                  </a:moveTo>
                  <a:lnTo>
                    <a:pt x="18259" y="1190244"/>
                  </a:lnTo>
                  <a:lnTo>
                    <a:pt x="19057" y="1182426"/>
                  </a:lnTo>
                  <a:lnTo>
                    <a:pt x="31318" y="1141432"/>
                  </a:lnTo>
                  <a:lnTo>
                    <a:pt x="60025" y="1034124"/>
                  </a:lnTo>
                  <a:lnTo>
                    <a:pt x="70094" y="1011784"/>
                  </a:lnTo>
                  <a:lnTo>
                    <a:pt x="73839" y="999264"/>
                  </a:lnTo>
                  <a:lnTo>
                    <a:pt x="92285" y="962549"/>
                  </a:lnTo>
                  <a:lnTo>
                    <a:pt x="132789" y="872684"/>
                  </a:lnTo>
                  <a:lnTo>
                    <a:pt x="154214" y="839290"/>
                  </a:lnTo>
                  <a:lnTo>
                    <a:pt x="163224" y="821358"/>
                  </a:lnTo>
                  <a:lnTo>
                    <a:pt x="186586" y="788832"/>
                  </a:lnTo>
                  <a:lnTo>
                    <a:pt x="232086" y="717913"/>
                  </a:lnTo>
                  <a:lnTo>
                    <a:pt x="268509" y="674779"/>
                  </a:lnTo>
                  <a:lnTo>
                    <a:pt x="286086" y="650308"/>
                  </a:lnTo>
                  <a:lnTo>
                    <a:pt x="312821" y="622303"/>
                  </a:lnTo>
                  <a:lnTo>
                    <a:pt x="356432" y="570657"/>
                  </a:lnTo>
                  <a:lnTo>
                    <a:pt x="411396" y="519043"/>
                  </a:lnTo>
                  <a:lnTo>
                    <a:pt x="441304" y="487714"/>
                  </a:lnTo>
                  <a:lnTo>
                    <a:pt x="468136" y="465762"/>
                  </a:lnTo>
                  <a:lnTo>
                    <a:pt x="504342" y="431764"/>
                  </a:lnTo>
                  <a:lnTo>
                    <a:pt x="583611" y="371289"/>
                  </a:lnTo>
                  <a:lnTo>
                    <a:pt x="627752" y="335177"/>
                  </a:lnTo>
                  <a:lnTo>
                    <a:pt x="649453" y="321059"/>
                  </a:lnTo>
                  <a:lnTo>
                    <a:pt x="674331" y="302080"/>
                  </a:lnTo>
                  <a:lnTo>
                    <a:pt x="796551" y="225364"/>
                  </a:lnTo>
                  <a:lnTo>
                    <a:pt x="844308" y="194296"/>
                  </a:lnTo>
                  <a:lnTo>
                    <a:pt x="854428" y="189035"/>
                  </a:lnTo>
                  <a:lnTo>
                    <a:pt x="864917" y="182452"/>
                  </a:lnTo>
                  <a:cubicBezTo>
                    <a:pt x="931713" y="144346"/>
                    <a:pt x="1001695" y="108057"/>
                    <a:pt x="1074614" y="73726"/>
                  </a:cubicBezTo>
                  <a:lnTo>
                    <a:pt x="1083870" y="69778"/>
                  </a:lnTo>
                  <a:lnTo>
                    <a:pt x="1089847" y="66671"/>
                  </a:lnTo>
                  <a:lnTo>
                    <a:pt x="1246869" y="0"/>
                  </a:lnTo>
                  <a:lnTo>
                    <a:pt x="1201417" y="440556"/>
                  </a:lnTo>
                  <a:lnTo>
                    <a:pt x="1000421" y="532967"/>
                  </a:lnTo>
                  <a:cubicBezTo>
                    <a:pt x="477323" y="795991"/>
                    <a:pt x="116808" y="1164247"/>
                    <a:pt x="23409" y="1585173"/>
                  </a:cubicBezTo>
                  <a:lnTo>
                    <a:pt x="23409" y="1585171"/>
                  </a:lnTo>
                  <a:lnTo>
                    <a:pt x="5584" y="1477022"/>
                  </a:lnTo>
                  <a:lnTo>
                    <a:pt x="399" y="1376940"/>
                  </a:lnTo>
                  <a:lnTo>
                    <a:pt x="33" y="1373624"/>
                  </a:lnTo>
                  <a:lnTo>
                    <a:pt x="156" y="1372237"/>
                  </a:lnTo>
                  <a:lnTo>
                    <a:pt x="0" y="1369243"/>
                  </a:lnTo>
                  <a:lnTo>
                    <a:pt x="3177" y="133810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38" name="任意多边形: 形状 37"/>
            <p:cNvSpPr/>
            <p:nvPr/>
          </p:nvSpPr>
          <p:spPr>
            <a:xfrm rot="4390671">
              <a:off x="248827" y="5312754"/>
              <a:ext cx="1903595" cy="1784916"/>
            </a:xfrm>
            <a:custGeom>
              <a:avLst/>
              <a:gdLst>
                <a:gd name="connsiteX0" fmla="*/ 60024 w 1903595"/>
                <a:gd name="connsiteY0" fmla="*/ 1233867 h 1784916"/>
                <a:gd name="connsiteX1" fmla="*/ 70094 w 1903595"/>
                <a:gd name="connsiteY1" fmla="*/ 1211527 h 1784916"/>
                <a:gd name="connsiteX2" fmla="*/ 73838 w 1903595"/>
                <a:gd name="connsiteY2" fmla="*/ 1199007 h 1784916"/>
                <a:gd name="connsiteX3" fmla="*/ 92284 w 1903595"/>
                <a:gd name="connsiteY3" fmla="*/ 1162292 h 1784916"/>
                <a:gd name="connsiteX4" fmla="*/ 132788 w 1903595"/>
                <a:gd name="connsiteY4" fmla="*/ 1072427 h 1784916"/>
                <a:gd name="connsiteX5" fmla="*/ 154213 w 1903595"/>
                <a:gd name="connsiteY5" fmla="*/ 1039033 h 1784916"/>
                <a:gd name="connsiteX6" fmla="*/ 163222 w 1903595"/>
                <a:gd name="connsiteY6" fmla="*/ 1021101 h 1784916"/>
                <a:gd name="connsiteX7" fmla="*/ 186585 w 1903595"/>
                <a:gd name="connsiteY7" fmla="*/ 988575 h 1784916"/>
                <a:gd name="connsiteX8" fmla="*/ 232085 w 1903595"/>
                <a:gd name="connsiteY8" fmla="*/ 917656 h 1784916"/>
                <a:gd name="connsiteX9" fmla="*/ 268508 w 1903595"/>
                <a:gd name="connsiteY9" fmla="*/ 874522 h 1784916"/>
                <a:gd name="connsiteX10" fmla="*/ 286086 w 1903595"/>
                <a:gd name="connsiteY10" fmla="*/ 850051 h 1784916"/>
                <a:gd name="connsiteX11" fmla="*/ 312820 w 1903595"/>
                <a:gd name="connsiteY11" fmla="*/ 822046 h 1784916"/>
                <a:gd name="connsiteX12" fmla="*/ 356431 w 1903595"/>
                <a:gd name="connsiteY12" fmla="*/ 770400 h 1784916"/>
                <a:gd name="connsiteX13" fmla="*/ 411395 w 1903595"/>
                <a:gd name="connsiteY13" fmla="*/ 718786 h 1784916"/>
                <a:gd name="connsiteX14" fmla="*/ 441303 w 1903595"/>
                <a:gd name="connsiteY14" fmla="*/ 687457 h 1784916"/>
                <a:gd name="connsiteX15" fmla="*/ 468135 w 1903595"/>
                <a:gd name="connsiteY15" fmla="*/ 665506 h 1784916"/>
                <a:gd name="connsiteX16" fmla="*/ 504341 w 1903595"/>
                <a:gd name="connsiteY16" fmla="*/ 631507 h 1784916"/>
                <a:gd name="connsiteX17" fmla="*/ 583610 w 1903595"/>
                <a:gd name="connsiteY17" fmla="*/ 571033 h 1784916"/>
                <a:gd name="connsiteX18" fmla="*/ 627751 w 1903595"/>
                <a:gd name="connsiteY18" fmla="*/ 534920 h 1784916"/>
                <a:gd name="connsiteX19" fmla="*/ 649453 w 1903595"/>
                <a:gd name="connsiteY19" fmla="*/ 520802 h 1784916"/>
                <a:gd name="connsiteX20" fmla="*/ 674330 w 1903595"/>
                <a:gd name="connsiteY20" fmla="*/ 501823 h 1784916"/>
                <a:gd name="connsiteX21" fmla="*/ 796550 w 1903595"/>
                <a:gd name="connsiteY21" fmla="*/ 425107 h 1784916"/>
                <a:gd name="connsiteX22" fmla="*/ 844307 w 1903595"/>
                <a:gd name="connsiteY22" fmla="*/ 394038 h 1784916"/>
                <a:gd name="connsiteX23" fmla="*/ 854427 w 1903595"/>
                <a:gd name="connsiteY23" fmla="*/ 388778 h 1784916"/>
                <a:gd name="connsiteX24" fmla="*/ 864916 w 1903595"/>
                <a:gd name="connsiteY24" fmla="*/ 382195 h 1784916"/>
                <a:gd name="connsiteX25" fmla="*/ 1074613 w 1903595"/>
                <a:gd name="connsiteY25" fmla="*/ 273469 h 1784916"/>
                <a:gd name="connsiteX26" fmla="*/ 1083869 w 1903595"/>
                <a:gd name="connsiteY26" fmla="*/ 269521 h 1784916"/>
                <a:gd name="connsiteX27" fmla="*/ 1089846 w 1903595"/>
                <a:gd name="connsiteY27" fmla="*/ 266414 h 1784916"/>
                <a:gd name="connsiteX28" fmla="*/ 1293233 w 1903595"/>
                <a:gd name="connsiteY28" fmla="*/ 180057 h 1784916"/>
                <a:gd name="connsiteX29" fmla="*/ 1295270 w 1903595"/>
                <a:gd name="connsiteY29" fmla="*/ 179337 h 1784916"/>
                <a:gd name="connsiteX30" fmla="*/ 1301937 w 1903595"/>
                <a:gd name="connsiteY30" fmla="*/ 176493 h 1784916"/>
                <a:gd name="connsiteX31" fmla="*/ 1377744 w 1903595"/>
                <a:gd name="connsiteY31" fmla="*/ 150220 h 1784916"/>
                <a:gd name="connsiteX32" fmla="*/ 1507643 w 1903595"/>
                <a:gd name="connsiteY32" fmla="*/ 104361 h 1784916"/>
                <a:gd name="connsiteX33" fmla="*/ 1522233 w 1903595"/>
                <a:gd name="connsiteY33" fmla="*/ 100144 h 1784916"/>
                <a:gd name="connsiteX34" fmla="*/ 1545404 w 1903595"/>
                <a:gd name="connsiteY34" fmla="*/ 92114 h 1784916"/>
                <a:gd name="connsiteX35" fmla="*/ 1639570 w 1903595"/>
                <a:gd name="connsiteY35" fmla="*/ 66235 h 1784916"/>
                <a:gd name="connsiteX36" fmla="*/ 1731778 w 1903595"/>
                <a:gd name="connsiteY36" fmla="*/ 39589 h 1784916"/>
                <a:gd name="connsiteX37" fmla="*/ 1761204 w 1903595"/>
                <a:gd name="connsiteY37" fmla="*/ 32809 h 1784916"/>
                <a:gd name="connsiteX38" fmla="*/ 1803530 w 1903595"/>
                <a:gd name="connsiteY38" fmla="*/ 21177 h 1784916"/>
                <a:gd name="connsiteX39" fmla="*/ 1890499 w 1903595"/>
                <a:gd name="connsiteY39" fmla="*/ 3018 h 1784916"/>
                <a:gd name="connsiteX40" fmla="*/ 1903595 w 1903595"/>
                <a:gd name="connsiteY40" fmla="*/ 0 h 1784916"/>
                <a:gd name="connsiteX41" fmla="*/ 1765852 w 1903595"/>
                <a:gd name="connsiteY41" fmla="*/ 455593 h 1784916"/>
                <a:gd name="connsiteX42" fmla="*/ 1651983 w 1903595"/>
                <a:gd name="connsiteY42" fmla="*/ 483974 h 1784916"/>
                <a:gd name="connsiteX43" fmla="*/ 23408 w 1903595"/>
                <a:gd name="connsiteY43" fmla="*/ 1784916 h 1784916"/>
                <a:gd name="connsiteX44" fmla="*/ 23408 w 1903595"/>
                <a:gd name="connsiteY44" fmla="*/ 1784914 h 1784916"/>
                <a:gd name="connsiteX45" fmla="*/ 5583 w 1903595"/>
                <a:gd name="connsiteY45" fmla="*/ 1676765 h 1784916"/>
                <a:gd name="connsiteX46" fmla="*/ 398 w 1903595"/>
                <a:gd name="connsiteY46" fmla="*/ 1576683 h 1784916"/>
                <a:gd name="connsiteX47" fmla="*/ 32 w 1903595"/>
                <a:gd name="connsiteY47" fmla="*/ 1573367 h 1784916"/>
                <a:gd name="connsiteX48" fmla="*/ 155 w 1903595"/>
                <a:gd name="connsiteY48" fmla="*/ 1571980 h 1784916"/>
                <a:gd name="connsiteX49" fmla="*/ 0 w 1903595"/>
                <a:gd name="connsiteY49" fmla="*/ 1568986 h 1784916"/>
                <a:gd name="connsiteX50" fmla="*/ 3176 w 1903595"/>
                <a:gd name="connsiteY50" fmla="*/ 1537845 h 1784916"/>
                <a:gd name="connsiteX51" fmla="*/ 15277 w 1903595"/>
                <a:gd name="connsiteY51" fmla="*/ 1401130 h 1784916"/>
                <a:gd name="connsiteX52" fmla="*/ 18258 w 1903595"/>
                <a:gd name="connsiteY52" fmla="*/ 1389987 h 1784916"/>
                <a:gd name="connsiteX53" fmla="*/ 19056 w 1903595"/>
                <a:gd name="connsiteY53" fmla="*/ 1382169 h 1784916"/>
                <a:gd name="connsiteX54" fmla="*/ 31317 w 1903595"/>
                <a:gd name="connsiteY54" fmla="*/ 1341175 h 178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03595" h="1784916">
                  <a:moveTo>
                    <a:pt x="60024" y="1233867"/>
                  </a:moveTo>
                  <a:lnTo>
                    <a:pt x="70094" y="1211527"/>
                  </a:lnTo>
                  <a:lnTo>
                    <a:pt x="73838" y="1199007"/>
                  </a:lnTo>
                  <a:lnTo>
                    <a:pt x="92284" y="1162292"/>
                  </a:lnTo>
                  <a:lnTo>
                    <a:pt x="132788" y="1072427"/>
                  </a:lnTo>
                  <a:lnTo>
                    <a:pt x="154213" y="1039033"/>
                  </a:lnTo>
                  <a:lnTo>
                    <a:pt x="163222" y="1021101"/>
                  </a:lnTo>
                  <a:lnTo>
                    <a:pt x="186585" y="988575"/>
                  </a:lnTo>
                  <a:lnTo>
                    <a:pt x="232085" y="917656"/>
                  </a:lnTo>
                  <a:lnTo>
                    <a:pt x="268508" y="874522"/>
                  </a:lnTo>
                  <a:lnTo>
                    <a:pt x="286086" y="850051"/>
                  </a:lnTo>
                  <a:lnTo>
                    <a:pt x="312820" y="822046"/>
                  </a:lnTo>
                  <a:lnTo>
                    <a:pt x="356431" y="770400"/>
                  </a:lnTo>
                  <a:lnTo>
                    <a:pt x="411395" y="718786"/>
                  </a:lnTo>
                  <a:lnTo>
                    <a:pt x="441303" y="687457"/>
                  </a:lnTo>
                  <a:lnTo>
                    <a:pt x="468135" y="665506"/>
                  </a:lnTo>
                  <a:lnTo>
                    <a:pt x="504341" y="631507"/>
                  </a:lnTo>
                  <a:lnTo>
                    <a:pt x="583610" y="571033"/>
                  </a:lnTo>
                  <a:lnTo>
                    <a:pt x="627751" y="534920"/>
                  </a:lnTo>
                  <a:lnTo>
                    <a:pt x="649453" y="520802"/>
                  </a:lnTo>
                  <a:lnTo>
                    <a:pt x="674330" y="501823"/>
                  </a:lnTo>
                  <a:lnTo>
                    <a:pt x="796550" y="425107"/>
                  </a:lnTo>
                  <a:lnTo>
                    <a:pt x="844307" y="394038"/>
                  </a:lnTo>
                  <a:lnTo>
                    <a:pt x="854427" y="388778"/>
                  </a:lnTo>
                  <a:lnTo>
                    <a:pt x="864916" y="382195"/>
                  </a:lnTo>
                  <a:cubicBezTo>
                    <a:pt x="931712" y="344089"/>
                    <a:pt x="1001694" y="307800"/>
                    <a:pt x="1074613" y="273469"/>
                  </a:cubicBezTo>
                  <a:lnTo>
                    <a:pt x="1083869" y="269521"/>
                  </a:lnTo>
                  <a:lnTo>
                    <a:pt x="1089846" y="266414"/>
                  </a:lnTo>
                  <a:cubicBezTo>
                    <a:pt x="1155660" y="235880"/>
                    <a:pt x="1223528" y="207080"/>
                    <a:pt x="1293233" y="180057"/>
                  </a:cubicBezTo>
                  <a:lnTo>
                    <a:pt x="1295270" y="179337"/>
                  </a:lnTo>
                  <a:lnTo>
                    <a:pt x="1301937" y="176493"/>
                  </a:lnTo>
                  <a:lnTo>
                    <a:pt x="1377744" y="150220"/>
                  </a:lnTo>
                  <a:lnTo>
                    <a:pt x="1507643" y="104361"/>
                  </a:lnTo>
                  <a:lnTo>
                    <a:pt x="1522233" y="100144"/>
                  </a:lnTo>
                  <a:lnTo>
                    <a:pt x="1545404" y="92114"/>
                  </a:lnTo>
                  <a:lnTo>
                    <a:pt x="1639570" y="66235"/>
                  </a:lnTo>
                  <a:lnTo>
                    <a:pt x="1731778" y="39589"/>
                  </a:lnTo>
                  <a:lnTo>
                    <a:pt x="1761204" y="32809"/>
                  </a:lnTo>
                  <a:lnTo>
                    <a:pt x="1803530" y="21177"/>
                  </a:lnTo>
                  <a:lnTo>
                    <a:pt x="1890499" y="3018"/>
                  </a:lnTo>
                  <a:lnTo>
                    <a:pt x="1903595" y="0"/>
                  </a:lnTo>
                  <a:lnTo>
                    <a:pt x="1765852" y="455593"/>
                  </a:lnTo>
                  <a:lnTo>
                    <a:pt x="1651983" y="483974"/>
                  </a:lnTo>
                  <a:cubicBezTo>
                    <a:pt x="785271" y="726949"/>
                    <a:pt x="151831" y="1206143"/>
                    <a:pt x="23408" y="1784916"/>
                  </a:cubicBezTo>
                  <a:lnTo>
                    <a:pt x="23408" y="1784914"/>
                  </a:lnTo>
                  <a:lnTo>
                    <a:pt x="5583" y="1676765"/>
                  </a:lnTo>
                  <a:lnTo>
                    <a:pt x="398" y="1576683"/>
                  </a:lnTo>
                  <a:lnTo>
                    <a:pt x="32" y="1573367"/>
                  </a:lnTo>
                  <a:lnTo>
                    <a:pt x="155" y="1571980"/>
                  </a:lnTo>
                  <a:lnTo>
                    <a:pt x="0" y="1568986"/>
                  </a:lnTo>
                  <a:lnTo>
                    <a:pt x="3176" y="1537845"/>
                  </a:lnTo>
                  <a:lnTo>
                    <a:pt x="15277" y="1401130"/>
                  </a:lnTo>
                  <a:lnTo>
                    <a:pt x="18258" y="1389987"/>
                  </a:lnTo>
                  <a:lnTo>
                    <a:pt x="19056" y="1382169"/>
                  </a:lnTo>
                  <a:lnTo>
                    <a:pt x="31317" y="13411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userDrawn="1"/>
        </p:nvGrpSpPr>
        <p:grpSpPr>
          <a:xfrm flipH="1">
            <a:off x="-1" y="-13468"/>
            <a:ext cx="1384219" cy="1566137"/>
            <a:chOff x="6367970" y="-194970"/>
            <a:chExt cx="6419113" cy="7122533"/>
          </a:xfrm>
        </p:grpSpPr>
        <p:sp>
          <p:nvSpPr>
            <p:cNvPr id="39" name="任意多边形: 形状 31"/>
            <p:cNvSpPr/>
            <p:nvPr/>
          </p:nvSpPr>
          <p:spPr>
            <a:xfrm rot="17896754">
              <a:off x="6122056" y="279633"/>
              <a:ext cx="3393483" cy="2901656"/>
            </a:xfrm>
            <a:custGeom>
              <a:avLst/>
              <a:gdLst>
                <a:gd name="connsiteX0" fmla="*/ 3027435 w 3393483"/>
                <a:gd name="connsiteY0" fmla="*/ 0 h 3154587"/>
                <a:gd name="connsiteX1" fmla="*/ 3393483 w 3393483"/>
                <a:gd name="connsiteY1" fmla="*/ 680416 h 3154587"/>
                <a:gd name="connsiteX2" fmla="*/ 3025243 w 3393483"/>
                <a:gd name="connsiteY2" fmla="*/ 772199 h 3154587"/>
                <a:gd name="connsiteX3" fmla="*/ 42869 w 3393483"/>
                <a:gd name="connsiteY3" fmla="*/ 3154587 h 3154587"/>
                <a:gd name="connsiteX4" fmla="*/ 42868 w 3393483"/>
                <a:gd name="connsiteY4" fmla="*/ 3154584 h 3154587"/>
                <a:gd name="connsiteX5" fmla="*/ 10225 w 3393483"/>
                <a:gd name="connsiteY5" fmla="*/ 2956532 h 3154587"/>
                <a:gd name="connsiteX6" fmla="*/ 731 w 3393483"/>
                <a:gd name="connsiteY6" fmla="*/ 2773254 h 3154587"/>
                <a:gd name="connsiteX7" fmla="*/ 59 w 3393483"/>
                <a:gd name="connsiteY7" fmla="*/ 2767182 h 3154587"/>
                <a:gd name="connsiteX8" fmla="*/ 224 w 3393483"/>
                <a:gd name="connsiteY8" fmla="*/ 2763475 h 3154587"/>
                <a:gd name="connsiteX9" fmla="*/ 0 w 3393483"/>
                <a:gd name="connsiteY9" fmla="*/ 2759160 h 3154587"/>
                <a:gd name="connsiteX10" fmla="*/ 2477 w 3393483"/>
                <a:gd name="connsiteY10" fmla="*/ 2712641 h 3154587"/>
                <a:gd name="connsiteX11" fmla="*/ 7096 w 3393483"/>
                <a:gd name="connsiteY11" fmla="*/ 2608433 h 3154587"/>
                <a:gd name="connsiteX12" fmla="*/ 8643 w 3393483"/>
                <a:gd name="connsiteY12" fmla="*/ 2596824 h 3154587"/>
                <a:gd name="connsiteX13" fmla="*/ 9142 w 3393483"/>
                <a:gd name="connsiteY13" fmla="*/ 2587448 h 3154587"/>
                <a:gd name="connsiteX14" fmla="*/ 15498 w 3393483"/>
                <a:gd name="connsiteY14" fmla="*/ 2545400 h 3154587"/>
                <a:gd name="connsiteX15" fmla="*/ 27978 w 3393483"/>
                <a:gd name="connsiteY15" fmla="*/ 2451767 h 3154587"/>
                <a:gd name="connsiteX16" fmla="*/ 33178 w 3393483"/>
                <a:gd name="connsiteY16" fmla="*/ 2428424 h 3154587"/>
                <a:gd name="connsiteX17" fmla="*/ 34898 w 3393483"/>
                <a:gd name="connsiteY17" fmla="*/ 2417045 h 3154587"/>
                <a:gd name="connsiteX18" fmla="*/ 42475 w 3393483"/>
                <a:gd name="connsiteY18" fmla="*/ 2386684 h 3154587"/>
                <a:gd name="connsiteX19" fmla="*/ 62367 w 3393483"/>
                <a:gd name="connsiteY19" fmla="*/ 2297379 h 3154587"/>
                <a:gd name="connsiteX20" fmla="*/ 74189 w 3393483"/>
                <a:gd name="connsiteY20" fmla="*/ 2259613 h 3154587"/>
                <a:gd name="connsiteX21" fmla="*/ 77009 w 3393483"/>
                <a:gd name="connsiteY21" fmla="*/ 2248314 h 3154587"/>
                <a:gd name="connsiteX22" fmla="*/ 83931 w 3393483"/>
                <a:gd name="connsiteY22" fmla="*/ 2228494 h 3154587"/>
                <a:gd name="connsiteX23" fmla="*/ 109922 w 3393483"/>
                <a:gd name="connsiteY23" fmla="*/ 2145463 h 3154587"/>
                <a:gd name="connsiteX24" fmla="*/ 131874 w 3393483"/>
                <a:gd name="connsiteY24" fmla="*/ 2091203 h 3154587"/>
                <a:gd name="connsiteX25" fmla="*/ 135219 w 3393483"/>
                <a:gd name="connsiteY25" fmla="*/ 2081624 h 3154587"/>
                <a:gd name="connsiteX26" fmla="*/ 140394 w 3393483"/>
                <a:gd name="connsiteY26" fmla="*/ 2070143 h 3154587"/>
                <a:gd name="connsiteX27" fmla="*/ 170304 w 3393483"/>
                <a:gd name="connsiteY27" fmla="*/ 1996212 h 3154587"/>
                <a:gd name="connsiteX28" fmla="*/ 206457 w 3393483"/>
                <a:gd name="connsiteY28" fmla="*/ 1923584 h 3154587"/>
                <a:gd name="connsiteX29" fmla="*/ 209271 w 3393483"/>
                <a:gd name="connsiteY29" fmla="*/ 1917340 h 3154587"/>
                <a:gd name="connsiteX30" fmla="*/ 212119 w 3393483"/>
                <a:gd name="connsiteY30" fmla="*/ 1912209 h 3154587"/>
                <a:gd name="connsiteX31" fmla="*/ 243174 w 3393483"/>
                <a:gd name="connsiteY31" fmla="*/ 1849821 h 3154587"/>
                <a:gd name="connsiteX32" fmla="*/ 298689 w 3393483"/>
                <a:gd name="connsiteY32" fmla="*/ 1756221 h 3154587"/>
                <a:gd name="connsiteX33" fmla="*/ 298907 w 3393483"/>
                <a:gd name="connsiteY33" fmla="*/ 1755828 h 3154587"/>
                <a:gd name="connsiteX34" fmla="*/ 299050 w 3393483"/>
                <a:gd name="connsiteY34" fmla="*/ 1755614 h 3154587"/>
                <a:gd name="connsiteX35" fmla="*/ 328190 w 3393483"/>
                <a:gd name="connsiteY35" fmla="*/ 1706482 h 3154587"/>
                <a:gd name="connsiteX36" fmla="*/ 425014 w 3393483"/>
                <a:gd name="connsiteY36" fmla="*/ 1566391 h 3154587"/>
                <a:gd name="connsiteX37" fmla="*/ 460733 w 3393483"/>
                <a:gd name="connsiteY37" fmla="*/ 1524091 h 3154587"/>
                <a:gd name="connsiteX38" fmla="*/ 523903 w 3393483"/>
                <a:gd name="connsiteY38" fmla="*/ 1442588 h 3154587"/>
                <a:gd name="connsiteX39" fmla="*/ 627722 w 3393483"/>
                <a:gd name="connsiteY39" fmla="*/ 1326336 h 3154587"/>
                <a:gd name="connsiteX40" fmla="*/ 652726 w 3393483"/>
                <a:gd name="connsiteY40" fmla="*/ 1296725 h 3154587"/>
                <a:gd name="connsiteX41" fmla="*/ 670847 w 3393483"/>
                <a:gd name="connsiteY41" fmla="*/ 1279708 h 3154587"/>
                <a:gd name="connsiteX42" fmla="*/ 808150 w 3393483"/>
                <a:gd name="connsiteY42" fmla="*/ 1144834 h 3154587"/>
                <a:gd name="connsiteX43" fmla="*/ 892247 w 3393483"/>
                <a:gd name="connsiteY43" fmla="*/ 1071805 h 3154587"/>
                <a:gd name="connsiteX44" fmla="*/ 923590 w 3393483"/>
                <a:gd name="connsiteY44" fmla="*/ 1042372 h 3154587"/>
                <a:gd name="connsiteX45" fmla="*/ 944580 w 3393483"/>
                <a:gd name="connsiteY45" fmla="*/ 1026359 h 3154587"/>
                <a:gd name="connsiteX46" fmla="*/ 971849 w 3393483"/>
                <a:gd name="connsiteY46" fmla="*/ 1002679 h 3154587"/>
                <a:gd name="connsiteX47" fmla="*/ 1149590 w 3393483"/>
                <a:gd name="connsiteY47" fmla="*/ 865495 h 3154587"/>
                <a:gd name="connsiteX48" fmla="*/ 1209533 w 3393483"/>
                <a:gd name="connsiteY48" fmla="*/ 824229 h 3154587"/>
                <a:gd name="connsiteX49" fmla="*/ 1234889 w 3393483"/>
                <a:gd name="connsiteY49" fmla="*/ 804885 h 3154587"/>
                <a:gd name="connsiteX50" fmla="*/ 1265986 w 3393483"/>
                <a:gd name="connsiteY50" fmla="*/ 785365 h 3154587"/>
                <a:gd name="connsiteX51" fmla="*/ 1341113 w 3393483"/>
                <a:gd name="connsiteY51" fmla="*/ 733647 h 3154587"/>
                <a:gd name="connsiteX52" fmla="*/ 1546163 w 3393483"/>
                <a:gd name="connsiteY52" fmla="*/ 607502 h 3154587"/>
                <a:gd name="connsiteX53" fmla="*/ 1571907 w 3393483"/>
                <a:gd name="connsiteY53" fmla="*/ 593343 h 3154587"/>
                <a:gd name="connsiteX54" fmla="*/ 1583904 w 3393483"/>
                <a:gd name="connsiteY54" fmla="*/ 585813 h 3154587"/>
                <a:gd name="connsiteX55" fmla="*/ 1613480 w 3393483"/>
                <a:gd name="connsiteY55" fmla="*/ 570478 h 3154587"/>
                <a:gd name="connsiteX56" fmla="*/ 1764483 w 3393483"/>
                <a:gd name="connsiteY56" fmla="*/ 487426 h 3154587"/>
                <a:gd name="connsiteX57" fmla="*/ 1939157 w 3393483"/>
                <a:gd name="connsiteY57" fmla="*/ 401618 h 3154587"/>
                <a:gd name="connsiteX58" fmla="*/ 1967918 w 3393483"/>
                <a:gd name="connsiteY58" fmla="*/ 386706 h 3154587"/>
                <a:gd name="connsiteX59" fmla="*/ 1980038 w 3393483"/>
                <a:gd name="connsiteY59" fmla="*/ 381536 h 3154587"/>
                <a:gd name="connsiteX60" fmla="*/ 1995814 w 3393483"/>
                <a:gd name="connsiteY60" fmla="*/ 373785 h 3154587"/>
                <a:gd name="connsiteX61" fmla="*/ 2368272 w 3393483"/>
                <a:gd name="connsiteY61" fmla="*/ 215641 h 3154587"/>
                <a:gd name="connsiteX62" fmla="*/ 2372004 w 3393483"/>
                <a:gd name="connsiteY62" fmla="*/ 214324 h 3154587"/>
                <a:gd name="connsiteX63" fmla="*/ 2384212 w 3393483"/>
                <a:gd name="connsiteY63" fmla="*/ 209116 h 3154587"/>
                <a:gd name="connsiteX64" fmla="*/ 2523036 w 3393483"/>
                <a:gd name="connsiteY64" fmla="*/ 161002 h 3154587"/>
                <a:gd name="connsiteX65" fmla="*/ 2760916 w 3393483"/>
                <a:gd name="connsiteY65" fmla="*/ 77021 h 3154587"/>
                <a:gd name="connsiteX66" fmla="*/ 2787634 w 3393483"/>
                <a:gd name="connsiteY66" fmla="*/ 69299 h 3154587"/>
                <a:gd name="connsiteX67" fmla="*/ 2830068 w 3393483"/>
                <a:gd name="connsiteY67" fmla="*/ 54593 h 3154587"/>
                <a:gd name="connsiteX68" fmla="*/ 3002514 w 3393483"/>
                <a:gd name="connsiteY68" fmla="*/ 7202 h 315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393483" h="3154587">
                  <a:moveTo>
                    <a:pt x="3027435" y="0"/>
                  </a:moveTo>
                  <a:lnTo>
                    <a:pt x="3393483" y="680416"/>
                  </a:lnTo>
                  <a:lnTo>
                    <a:pt x="3025243" y="772199"/>
                  </a:lnTo>
                  <a:cubicBezTo>
                    <a:pt x="1438052" y="1217155"/>
                    <a:pt x="278046" y="2094692"/>
                    <a:pt x="42869" y="3154587"/>
                  </a:cubicBezTo>
                  <a:lnTo>
                    <a:pt x="42868" y="3154584"/>
                  </a:lnTo>
                  <a:lnTo>
                    <a:pt x="10225" y="2956532"/>
                  </a:lnTo>
                  <a:lnTo>
                    <a:pt x="731" y="2773254"/>
                  </a:lnTo>
                  <a:lnTo>
                    <a:pt x="59" y="2767182"/>
                  </a:lnTo>
                  <a:lnTo>
                    <a:pt x="224" y="2763475"/>
                  </a:lnTo>
                  <a:lnTo>
                    <a:pt x="0" y="2759160"/>
                  </a:lnTo>
                  <a:lnTo>
                    <a:pt x="2477" y="2712641"/>
                  </a:lnTo>
                  <a:lnTo>
                    <a:pt x="7096" y="2608433"/>
                  </a:lnTo>
                  <a:lnTo>
                    <a:pt x="8643" y="2596824"/>
                  </a:lnTo>
                  <a:lnTo>
                    <a:pt x="9142" y="2587448"/>
                  </a:lnTo>
                  <a:lnTo>
                    <a:pt x="15498" y="2545400"/>
                  </a:lnTo>
                  <a:lnTo>
                    <a:pt x="27978" y="2451767"/>
                  </a:lnTo>
                  <a:lnTo>
                    <a:pt x="33178" y="2428424"/>
                  </a:lnTo>
                  <a:lnTo>
                    <a:pt x="34898" y="2417045"/>
                  </a:lnTo>
                  <a:lnTo>
                    <a:pt x="42475" y="2386684"/>
                  </a:lnTo>
                  <a:lnTo>
                    <a:pt x="62367" y="2297379"/>
                  </a:lnTo>
                  <a:lnTo>
                    <a:pt x="74189" y="2259613"/>
                  </a:lnTo>
                  <a:lnTo>
                    <a:pt x="77009" y="2248314"/>
                  </a:lnTo>
                  <a:lnTo>
                    <a:pt x="83931" y="2228494"/>
                  </a:lnTo>
                  <a:lnTo>
                    <a:pt x="109922" y="2145463"/>
                  </a:lnTo>
                  <a:lnTo>
                    <a:pt x="131874" y="2091203"/>
                  </a:lnTo>
                  <a:lnTo>
                    <a:pt x="135219" y="2081624"/>
                  </a:lnTo>
                  <a:lnTo>
                    <a:pt x="140394" y="2070143"/>
                  </a:lnTo>
                  <a:lnTo>
                    <a:pt x="170304" y="1996212"/>
                  </a:lnTo>
                  <a:lnTo>
                    <a:pt x="206457" y="1923584"/>
                  </a:lnTo>
                  <a:lnTo>
                    <a:pt x="209271" y="1917340"/>
                  </a:lnTo>
                  <a:lnTo>
                    <a:pt x="212119" y="1912209"/>
                  </a:lnTo>
                  <a:lnTo>
                    <a:pt x="243174" y="1849821"/>
                  </a:lnTo>
                  <a:lnTo>
                    <a:pt x="298689" y="1756221"/>
                  </a:lnTo>
                  <a:lnTo>
                    <a:pt x="298907" y="1755828"/>
                  </a:lnTo>
                  <a:lnTo>
                    <a:pt x="299050" y="1755614"/>
                  </a:lnTo>
                  <a:lnTo>
                    <a:pt x="328190" y="1706482"/>
                  </a:lnTo>
                  <a:cubicBezTo>
                    <a:pt x="358516" y="1659233"/>
                    <a:pt x="390809" y="1612526"/>
                    <a:pt x="425014" y="1566391"/>
                  </a:cubicBezTo>
                  <a:lnTo>
                    <a:pt x="460733" y="1524091"/>
                  </a:lnTo>
                  <a:lnTo>
                    <a:pt x="523903" y="1442588"/>
                  </a:lnTo>
                  <a:lnTo>
                    <a:pt x="627722" y="1326336"/>
                  </a:lnTo>
                  <a:lnTo>
                    <a:pt x="652726" y="1296725"/>
                  </a:lnTo>
                  <a:lnTo>
                    <a:pt x="670847" y="1279708"/>
                  </a:lnTo>
                  <a:lnTo>
                    <a:pt x="808150" y="1144834"/>
                  </a:lnTo>
                  <a:lnTo>
                    <a:pt x="892247" y="1071805"/>
                  </a:lnTo>
                  <a:lnTo>
                    <a:pt x="923590" y="1042372"/>
                  </a:lnTo>
                  <a:lnTo>
                    <a:pt x="944580" y="1026359"/>
                  </a:lnTo>
                  <a:lnTo>
                    <a:pt x="971849" y="1002679"/>
                  </a:lnTo>
                  <a:cubicBezTo>
                    <a:pt x="1028770" y="956102"/>
                    <a:pt x="1088031" y="910354"/>
                    <a:pt x="1149590" y="865495"/>
                  </a:cubicBezTo>
                  <a:lnTo>
                    <a:pt x="1209533" y="824229"/>
                  </a:lnTo>
                  <a:lnTo>
                    <a:pt x="1234889" y="804885"/>
                  </a:lnTo>
                  <a:lnTo>
                    <a:pt x="1265986" y="785365"/>
                  </a:lnTo>
                  <a:lnTo>
                    <a:pt x="1341113" y="733647"/>
                  </a:lnTo>
                  <a:cubicBezTo>
                    <a:pt x="1407223" y="690628"/>
                    <a:pt x="1475588" y="648559"/>
                    <a:pt x="1546163" y="607502"/>
                  </a:cubicBezTo>
                  <a:lnTo>
                    <a:pt x="1571907" y="593343"/>
                  </a:lnTo>
                  <a:lnTo>
                    <a:pt x="1583904" y="585813"/>
                  </a:lnTo>
                  <a:lnTo>
                    <a:pt x="1613480" y="570478"/>
                  </a:lnTo>
                  <a:lnTo>
                    <a:pt x="1764483" y="487426"/>
                  </a:lnTo>
                  <a:lnTo>
                    <a:pt x="1939157" y="401618"/>
                  </a:lnTo>
                  <a:lnTo>
                    <a:pt x="1967918" y="386706"/>
                  </a:lnTo>
                  <a:lnTo>
                    <a:pt x="1980038" y="381536"/>
                  </a:lnTo>
                  <a:lnTo>
                    <a:pt x="1995814" y="373785"/>
                  </a:lnTo>
                  <a:cubicBezTo>
                    <a:pt x="2116338" y="317870"/>
                    <a:pt x="2240623" y="265129"/>
                    <a:pt x="2368272" y="215641"/>
                  </a:cubicBezTo>
                  <a:lnTo>
                    <a:pt x="2372004" y="214324"/>
                  </a:lnTo>
                  <a:lnTo>
                    <a:pt x="2384212" y="209116"/>
                  </a:lnTo>
                  <a:lnTo>
                    <a:pt x="2523036" y="161002"/>
                  </a:lnTo>
                  <a:lnTo>
                    <a:pt x="2760916" y="77021"/>
                  </a:lnTo>
                  <a:lnTo>
                    <a:pt x="2787634" y="69299"/>
                  </a:lnTo>
                  <a:lnTo>
                    <a:pt x="2830068" y="54593"/>
                  </a:lnTo>
                  <a:lnTo>
                    <a:pt x="3002514" y="7202"/>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40" name="任意多边形: 形状 28"/>
            <p:cNvSpPr/>
            <p:nvPr/>
          </p:nvSpPr>
          <p:spPr>
            <a:xfrm rot="18722290">
              <a:off x="8432634" y="879882"/>
              <a:ext cx="5429301" cy="3279597"/>
            </a:xfrm>
            <a:custGeom>
              <a:avLst/>
              <a:gdLst>
                <a:gd name="connsiteX0" fmla="*/ 4753971 w 5429301"/>
                <a:gd name="connsiteY0" fmla="*/ 0 h 3565472"/>
                <a:gd name="connsiteX1" fmla="*/ 5429301 w 5429301"/>
                <a:gd name="connsiteY1" fmla="*/ 749026 h 3565472"/>
                <a:gd name="connsiteX2" fmla="*/ 4980650 w 5429301"/>
                <a:gd name="connsiteY2" fmla="*/ 762051 h 3565472"/>
                <a:gd name="connsiteX3" fmla="*/ 4946393 w 5429301"/>
                <a:gd name="connsiteY3" fmla="*/ 763603 h 3565472"/>
                <a:gd name="connsiteX4" fmla="*/ 10404 w 5429301"/>
                <a:gd name="connsiteY4" fmla="*/ 3559940 h 3565472"/>
                <a:gd name="connsiteX5" fmla="*/ 8949 w 5429301"/>
                <a:gd name="connsiteY5" fmla="*/ 3531629 h 3565472"/>
                <a:gd name="connsiteX6" fmla="*/ 0 w 5429301"/>
                <a:gd name="connsiteY6" fmla="*/ 3565472 h 3565472"/>
                <a:gd name="connsiteX7" fmla="*/ 6731 w 5429301"/>
                <a:gd name="connsiteY7" fmla="*/ 3488457 h 3565472"/>
                <a:gd name="connsiteX8" fmla="*/ 505 w 5429301"/>
                <a:gd name="connsiteY8" fmla="*/ 3367294 h 3565472"/>
                <a:gd name="connsiteX9" fmla="*/ 35734 w 5429301"/>
                <a:gd name="connsiteY9" fmla="*/ 2972917 h 3565472"/>
                <a:gd name="connsiteX10" fmla="*/ 51123 w 5429301"/>
                <a:gd name="connsiteY10" fmla="*/ 2904775 h 3565472"/>
                <a:gd name="connsiteX11" fmla="*/ 51346 w 5429301"/>
                <a:gd name="connsiteY11" fmla="*/ 2899732 h 3565472"/>
                <a:gd name="connsiteX12" fmla="*/ 1628155 w 5429301"/>
                <a:gd name="connsiteY12" fmla="*/ 877113 h 3565472"/>
                <a:gd name="connsiteX13" fmla="*/ 1740099 w 5429301"/>
                <a:gd name="connsiteY13" fmla="*/ 819071 h 3565472"/>
                <a:gd name="connsiteX14" fmla="*/ 1777339 w 5429301"/>
                <a:gd name="connsiteY14" fmla="*/ 797221 h 3565472"/>
                <a:gd name="connsiteX15" fmla="*/ 1940778 w 5429301"/>
                <a:gd name="connsiteY15" fmla="*/ 715021 h 3565472"/>
                <a:gd name="connsiteX16" fmla="*/ 2012168 w 5429301"/>
                <a:gd name="connsiteY16" fmla="*/ 678006 h 3565472"/>
                <a:gd name="connsiteX17" fmla="*/ 2026705 w 5429301"/>
                <a:gd name="connsiteY17" fmla="*/ 671804 h 3565472"/>
                <a:gd name="connsiteX18" fmla="*/ 2040064 w 5429301"/>
                <a:gd name="connsiteY18" fmla="*/ 665086 h 3565472"/>
                <a:gd name="connsiteX19" fmla="*/ 2412522 w 5429301"/>
                <a:gd name="connsiteY19" fmla="*/ 506942 h 3565472"/>
                <a:gd name="connsiteX20" fmla="*/ 2416252 w 5429301"/>
                <a:gd name="connsiteY20" fmla="*/ 505624 h 3565472"/>
                <a:gd name="connsiteX21" fmla="*/ 2428462 w 5429301"/>
                <a:gd name="connsiteY21" fmla="*/ 500416 h 3565472"/>
                <a:gd name="connsiteX22" fmla="*/ 2567291 w 5429301"/>
                <a:gd name="connsiteY22" fmla="*/ 452301 h 3565472"/>
                <a:gd name="connsiteX23" fmla="*/ 2805166 w 5429301"/>
                <a:gd name="connsiteY23" fmla="*/ 368320 h 3565472"/>
                <a:gd name="connsiteX24" fmla="*/ 2831884 w 5429301"/>
                <a:gd name="connsiteY24" fmla="*/ 360599 h 3565472"/>
                <a:gd name="connsiteX25" fmla="*/ 2874318 w 5429301"/>
                <a:gd name="connsiteY25" fmla="*/ 345893 h 3565472"/>
                <a:gd name="connsiteX26" fmla="*/ 3046764 w 5429301"/>
                <a:gd name="connsiteY26" fmla="*/ 298503 h 3565472"/>
                <a:gd name="connsiteX27" fmla="*/ 3215620 w 5429301"/>
                <a:gd name="connsiteY27" fmla="*/ 249705 h 3565472"/>
                <a:gd name="connsiteX28" fmla="*/ 3269507 w 5429301"/>
                <a:gd name="connsiteY28" fmla="*/ 237289 h 3565472"/>
                <a:gd name="connsiteX29" fmla="*/ 3347018 w 5429301"/>
                <a:gd name="connsiteY29" fmla="*/ 215988 h 3565472"/>
                <a:gd name="connsiteX30" fmla="*/ 3506285 w 5429301"/>
                <a:gd name="connsiteY30" fmla="*/ 182733 h 3565472"/>
                <a:gd name="connsiteX31" fmla="*/ 3641509 w 5429301"/>
                <a:gd name="connsiteY31" fmla="*/ 151576 h 3565472"/>
                <a:gd name="connsiteX32" fmla="*/ 3730028 w 5429301"/>
                <a:gd name="connsiteY32" fmla="*/ 136016 h 3565472"/>
                <a:gd name="connsiteX33" fmla="*/ 3843843 w 5429301"/>
                <a:gd name="connsiteY33" fmla="*/ 112252 h 3565472"/>
                <a:gd name="connsiteX34" fmla="*/ 3972961 w 5429301"/>
                <a:gd name="connsiteY34" fmla="*/ 93312 h 3565472"/>
                <a:gd name="connsiteX35" fmla="*/ 4080456 w 5429301"/>
                <a:gd name="connsiteY35" fmla="*/ 74415 h 3565472"/>
                <a:gd name="connsiteX36" fmla="*/ 4217764 w 5429301"/>
                <a:gd name="connsiteY36" fmla="*/ 57403 h 3565472"/>
                <a:gd name="connsiteX37" fmla="*/ 4362076 w 5429301"/>
                <a:gd name="connsiteY37" fmla="*/ 36234 h 3565472"/>
                <a:gd name="connsiteX38" fmla="*/ 4511337 w 5429301"/>
                <a:gd name="connsiteY38" fmla="*/ 21028 h 3565472"/>
                <a:gd name="connsiteX39" fmla="*/ 4530087 w 5429301"/>
                <a:gd name="connsiteY39" fmla="*/ 18705 h 3565472"/>
                <a:gd name="connsiteX40" fmla="*/ 4544778 w 5429301"/>
                <a:gd name="connsiteY40" fmla="*/ 17621 h 3565472"/>
                <a:gd name="connsiteX41" fmla="*/ 4628371 w 5429301"/>
                <a:gd name="connsiteY41" fmla="*/ 9105 h 356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29301" h="3565472">
                  <a:moveTo>
                    <a:pt x="4753971" y="0"/>
                  </a:moveTo>
                  <a:lnTo>
                    <a:pt x="5429301" y="749026"/>
                  </a:lnTo>
                  <a:lnTo>
                    <a:pt x="4980650" y="762051"/>
                  </a:lnTo>
                  <a:lnTo>
                    <a:pt x="4946393" y="763603"/>
                  </a:lnTo>
                  <a:cubicBezTo>
                    <a:pt x="2446915" y="914510"/>
                    <a:pt x="394865" y="2165350"/>
                    <a:pt x="10404" y="3559940"/>
                  </a:cubicBezTo>
                  <a:lnTo>
                    <a:pt x="8949" y="3531629"/>
                  </a:lnTo>
                  <a:lnTo>
                    <a:pt x="0" y="3565472"/>
                  </a:lnTo>
                  <a:lnTo>
                    <a:pt x="6731" y="3488457"/>
                  </a:lnTo>
                  <a:lnTo>
                    <a:pt x="505" y="3367294"/>
                  </a:lnTo>
                  <a:cubicBezTo>
                    <a:pt x="25" y="3237617"/>
                    <a:pt x="11779" y="3105688"/>
                    <a:pt x="35734" y="2972917"/>
                  </a:cubicBezTo>
                  <a:lnTo>
                    <a:pt x="51123" y="2904775"/>
                  </a:lnTo>
                  <a:lnTo>
                    <a:pt x="51346" y="2899732"/>
                  </a:lnTo>
                  <a:cubicBezTo>
                    <a:pt x="121426" y="2111032"/>
                    <a:pt x="710736" y="1400482"/>
                    <a:pt x="1628155" y="877113"/>
                  </a:cubicBezTo>
                  <a:lnTo>
                    <a:pt x="1740099" y="819071"/>
                  </a:lnTo>
                  <a:lnTo>
                    <a:pt x="1777339" y="797221"/>
                  </a:lnTo>
                  <a:lnTo>
                    <a:pt x="1940778" y="715021"/>
                  </a:lnTo>
                  <a:lnTo>
                    <a:pt x="2012168" y="678006"/>
                  </a:lnTo>
                  <a:lnTo>
                    <a:pt x="2026705" y="671804"/>
                  </a:lnTo>
                  <a:lnTo>
                    <a:pt x="2040064" y="665086"/>
                  </a:lnTo>
                  <a:cubicBezTo>
                    <a:pt x="2160588" y="609171"/>
                    <a:pt x="2284873" y="556429"/>
                    <a:pt x="2412522" y="506942"/>
                  </a:cubicBezTo>
                  <a:lnTo>
                    <a:pt x="2416252" y="505624"/>
                  </a:lnTo>
                  <a:lnTo>
                    <a:pt x="2428462" y="500416"/>
                  </a:lnTo>
                  <a:lnTo>
                    <a:pt x="2567291" y="452301"/>
                  </a:lnTo>
                  <a:lnTo>
                    <a:pt x="2805166" y="368320"/>
                  </a:lnTo>
                  <a:lnTo>
                    <a:pt x="2831884" y="360599"/>
                  </a:lnTo>
                  <a:lnTo>
                    <a:pt x="2874318" y="345893"/>
                  </a:lnTo>
                  <a:lnTo>
                    <a:pt x="3046764" y="298503"/>
                  </a:lnTo>
                  <a:lnTo>
                    <a:pt x="3215620" y="249705"/>
                  </a:lnTo>
                  <a:lnTo>
                    <a:pt x="3269507" y="237289"/>
                  </a:lnTo>
                  <a:lnTo>
                    <a:pt x="3347018" y="215988"/>
                  </a:lnTo>
                  <a:lnTo>
                    <a:pt x="3506285" y="182733"/>
                  </a:lnTo>
                  <a:lnTo>
                    <a:pt x="3641509" y="151576"/>
                  </a:lnTo>
                  <a:lnTo>
                    <a:pt x="3730028" y="136016"/>
                  </a:lnTo>
                  <a:lnTo>
                    <a:pt x="3843843" y="112252"/>
                  </a:lnTo>
                  <a:lnTo>
                    <a:pt x="3972961" y="93312"/>
                  </a:lnTo>
                  <a:lnTo>
                    <a:pt x="4080456" y="74415"/>
                  </a:lnTo>
                  <a:lnTo>
                    <a:pt x="4217764" y="57403"/>
                  </a:lnTo>
                  <a:lnTo>
                    <a:pt x="4362076" y="36234"/>
                  </a:lnTo>
                  <a:lnTo>
                    <a:pt x="4511337" y="21028"/>
                  </a:lnTo>
                  <a:lnTo>
                    <a:pt x="4530087" y="18705"/>
                  </a:lnTo>
                  <a:lnTo>
                    <a:pt x="4544778" y="17621"/>
                  </a:lnTo>
                  <a:lnTo>
                    <a:pt x="4628371" y="910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57" name="组合 56"/>
            <p:cNvGrpSpPr/>
            <p:nvPr/>
          </p:nvGrpSpPr>
          <p:grpSpPr>
            <a:xfrm>
              <a:off x="7386305" y="-31267"/>
              <a:ext cx="5273318" cy="6958830"/>
              <a:chOff x="7386305" y="-31267"/>
              <a:chExt cx="5273318" cy="6958830"/>
            </a:xfrm>
          </p:grpSpPr>
          <p:sp>
            <p:nvSpPr>
              <p:cNvPr id="58" name="任意多边形: 形状 54"/>
              <p:cNvSpPr/>
              <p:nvPr/>
            </p:nvSpPr>
            <p:spPr>
              <a:xfrm rot="19115697">
                <a:off x="10402732" y="3976014"/>
                <a:ext cx="2256890" cy="1874881"/>
              </a:xfrm>
              <a:custGeom>
                <a:avLst/>
                <a:gdLst>
                  <a:gd name="connsiteX0" fmla="*/ 2453618 w 2453618"/>
                  <a:gd name="connsiteY0" fmla="*/ 1249287 h 1874881"/>
                  <a:gd name="connsiteX1" fmla="*/ 1901985 w 2453618"/>
                  <a:gd name="connsiteY1" fmla="*/ 1874881 h 1874881"/>
                  <a:gd name="connsiteX2" fmla="*/ 1807124 w 2453618"/>
                  <a:gd name="connsiteY2" fmla="*/ 1838223 h 1874881"/>
                  <a:gd name="connsiteX3" fmla="*/ 0 w 2453618"/>
                  <a:gd name="connsiteY3" fmla="*/ 499276 h 1874881"/>
                  <a:gd name="connsiteX4" fmla="*/ 35264 w 2453618"/>
                  <a:gd name="connsiteY4" fmla="*/ 348774 h 1874881"/>
                  <a:gd name="connsiteX5" fmla="*/ 45740 w 2453618"/>
                  <a:gd name="connsiteY5" fmla="*/ 256862 h 1874881"/>
                  <a:gd name="connsiteX6" fmla="*/ 207736 w 2453618"/>
                  <a:gd name="connsiteY6" fmla="*/ 63753 h 1874881"/>
                  <a:gd name="connsiteX7" fmla="*/ 269573 w 2453618"/>
                  <a:gd name="connsiteY7" fmla="*/ 0 h 1874881"/>
                  <a:gd name="connsiteX8" fmla="*/ 285732 w 2453618"/>
                  <a:gd name="connsiteY8" fmla="*/ 16488 h 1874881"/>
                  <a:gd name="connsiteX9" fmla="*/ 480294 w 2453618"/>
                  <a:gd name="connsiteY9" fmla="*/ 203251 h 1874881"/>
                  <a:gd name="connsiteX10" fmla="*/ 497460 w 2453618"/>
                  <a:gd name="connsiteY10" fmla="*/ 217970 h 1874881"/>
                  <a:gd name="connsiteX11" fmla="*/ 655895 w 2453618"/>
                  <a:gd name="connsiteY11" fmla="*/ 347566 h 1874881"/>
                  <a:gd name="connsiteX12" fmla="*/ 798193 w 2453618"/>
                  <a:gd name="connsiteY12" fmla="*/ 455286 h 1874881"/>
                  <a:gd name="connsiteX13" fmla="*/ 920617 w 2453618"/>
                  <a:gd name="connsiteY13" fmla="*/ 541138 h 1874881"/>
                  <a:gd name="connsiteX14" fmla="*/ 1076650 w 2453618"/>
                  <a:gd name="connsiteY14" fmla="*/ 641524 h 1874881"/>
                  <a:gd name="connsiteX15" fmla="*/ 1208644 w 2453618"/>
                  <a:gd name="connsiteY15" fmla="*/ 721027 h 1874881"/>
                  <a:gd name="connsiteX16" fmla="*/ 1378557 w 2453618"/>
                  <a:gd name="connsiteY16" fmla="*/ 813905 h 1874881"/>
                  <a:gd name="connsiteX17" fmla="*/ 1518797 w 2453618"/>
                  <a:gd name="connsiteY17" fmla="*/ 886319 h 1874881"/>
                  <a:gd name="connsiteX18" fmla="*/ 1703243 w 2453618"/>
                  <a:gd name="connsiteY18" fmla="*/ 971541 h 1874881"/>
                  <a:gd name="connsiteX19" fmla="*/ 1849896 w 2453618"/>
                  <a:gd name="connsiteY19" fmla="*/ 1036067 h 1874881"/>
                  <a:gd name="connsiteX20" fmla="*/ 2050608 w 2453618"/>
                  <a:gd name="connsiteY20" fmla="*/ 1113632 h 1874881"/>
                  <a:gd name="connsiteX21" fmla="*/ 2200766 w 2453618"/>
                  <a:gd name="connsiteY21" fmla="*/ 1169322 h 1874881"/>
                  <a:gd name="connsiteX22" fmla="*/ 2422321 w 2453618"/>
                  <a:gd name="connsiteY22" fmla="*/ 1239671 h 187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18" h="1874881">
                    <a:moveTo>
                      <a:pt x="2453618" y="1249287"/>
                    </a:moveTo>
                    <a:lnTo>
                      <a:pt x="1901985" y="1874881"/>
                    </a:lnTo>
                    <a:lnTo>
                      <a:pt x="1807124" y="1838223"/>
                    </a:lnTo>
                    <a:cubicBezTo>
                      <a:pt x="1021148" y="1505482"/>
                      <a:pt x="396301" y="1040688"/>
                      <a:pt x="0" y="499276"/>
                    </a:cubicBezTo>
                    <a:lnTo>
                      <a:pt x="35264" y="348774"/>
                    </a:lnTo>
                    <a:lnTo>
                      <a:pt x="45740" y="256862"/>
                    </a:lnTo>
                    <a:cubicBezTo>
                      <a:pt x="123656" y="139754"/>
                      <a:pt x="109214" y="170477"/>
                      <a:pt x="207736" y="63753"/>
                    </a:cubicBezTo>
                    <a:lnTo>
                      <a:pt x="269573" y="0"/>
                    </a:lnTo>
                    <a:lnTo>
                      <a:pt x="285732" y="16488"/>
                    </a:lnTo>
                    <a:lnTo>
                      <a:pt x="480294" y="203251"/>
                    </a:lnTo>
                    <a:lnTo>
                      <a:pt x="497460" y="217970"/>
                    </a:lnTo>
                    <a:lnTo>
                      <a:pt x="655895" y="347566"/>
                    </a:lnTo>
                    <a:lnTo>
                      <a:pt x="798193" y="455286"/>
                    </a:lnTo>
                    <a:lnTo>
                      <a:pt x="920617" y="541138"/>
                    </a:lnTo>
                    <a:lnTo>
                      <a:pt x="1076650" y="641524"/>
                    </a:lnTo>
                    <a:lnTo>
                      <a:pt x="1208644" y="721027"/>
                    </a:lnTo>
                    <a:lnTo>
                      <a:pt x="1378557" y="813905"/>
                    </a:lnTo>
                    <a:lnTo>
                      <a:pt x="1518797" y="886319"/>
                    </a:lnTo>
                    <a:lnTo>
                      <a:pt x="1703243" y="971541"/>
                    </a:lnTo>
                    <a:lnTo>
                      <a:pt x="1849896" y="1036067"/>
                    </a:lnTo>
                    <a:lnTo>
                      <a:pt x="2050608" y="1113632"/>
                    </a:lnTo>
                    <a:lnTo>
                      <a:pt x="2200766" y="1169322"/>
                    </a:lnTo>
                    <a:lnTo>
                      <a:pt x="2422321" y="1239671"/>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3" name="任意多边形: 形状 55"/>
              <p:cNvSpPr/>
              <p:nvPr/>
            </p:nvSpPr>
            <p:spPr>
              <a:xfrm rot="18938360">
                <a:off x="10870892" y="4420725"/>
                <a:ext cx="1407300" cy="2506803"/>
              </a:xfrm>
              <a:custGeom>
                <a:avLst/>
                <a:gdLst>
                  <a:gd name="connsiteX0" fmla="*/ 6117 w 1529971"/>
                  <a:gd name="connsiteY0" fmla="*/ 2151 h 2506803"/>
                  <a:gd name="connsiteX1" fmla="*/ 42810 w 1529971"/>
                  <a:gd name="connsiteY1" fmla="*/ 278364 h 2506803"/>
                  <a:gd name="connsiteX2" fmla="*/ 42809 w 1529971"/>
                  <a:gd name="connsiteY2" fmla="*/ 278363 h 2506803"/>
                  <a:gd name="connsiteX3" fmla="*/ 13652 w 1529971"/>
                  <a:gd name="connsiteY3" fmla="*/ 101462 h 2506803"/>
                  <a:gd name="connsiteX4" fmla="*/ 19317 w 1529971"/>
                  <a:gd name="connsiteY4" fmla="*/ 152462 h 2506803"/>
                  <a:gd name="connsiteX5" fmla="*/ 19319 w 1529971"/>
                  <a:gd name="connsiteY5" fmla="*/ 152477 h 2506803"/>
                  <a:gd name="connsiteX6" fmla="*/ 42485 w 1529971"/>
                  <a:gd name="connsiteY6" fmla="*/ 277455 h 2506803"/>
                  <a:gd name="connsiteX7" fmla="*/ 52904 w 1529971"/>
                  <a:gd name="connsiteY7" fmla="*/ 318631 h 2506803"/>
                  <a:gd name="connsiteX8" fmla="*/ 74355 w 1529971"/>
                  <a:gd name="connsiteY8" fmla="*/ 401127 h 2506803"/>
                  <a:gd name="connsiteX9" fmla="*/ 90105 w 1529971"/>
                  <a:gd name="connsiteY9" fmla="*/ 449803 h 2506803"/>
                  <a:gd name="connsiteX10" fmla="*/ 114774 w 1529971"/>
                  <a:gd name="connsiteY10" fmla="*/ 523359 h 2506803"/>
                  <a:gd name="connsiteX11" fmla="*/ 135042 w 1529971"/>
                  <a:gd name="connsiteY11" fmla="*/ 574686 h 2506803"/>
                  <a:gd name="connsiteX12" fmla="*/ 163592 w 1529971"/>
                  <a:gd name="connsiteY12" fmla="*/ 644045 h 2506803"/>
                  <a:gd name="connsiteX13" fmla="*/ 188023 w 1529971"/>
                  <a:gd name="connsiteY13" fmla="*/ 696343 h 2506803"/>
                  <a:gd name="connsiteX14" fmla="*/ 220659 w 1529971"/>
                  <a:gd name="connsiteY14" fmla="*/ 763075 h 2506803"/>
                  <a:gd name="connsiteX15" fmla="*/ 249023 w 1529971"/>
                  <a:gd name="connsiteY15" fmla="*/ 815536 h 2506803"/>
                  <a:gd name="connsiteX16" fmla="*/ 285832 w 1529971"/>
                  <a:gd name="connsiteY16" fmla="*/ 880340 h 2506803"/>
                  <a:gd name="connsiteX17" fmla="*/ 317939 w 1529971"/>
                  <a:gd name="connsiteY17" fmla="*/ 932485 h 2506803"/>
                  <a:gd name="connsiteX18" fmla="*/ 358976 w 1529971"/>
                  <a:gd name="connsiteY18" fmla="*/ 995741 h 2506803"/>
                  <a:gd name="connsiteX19" fmla="*/ 394629 w 1529971"/>
                  <a:gd name="connsiteY19" fmla="*/ 1047226 h 2506803"/>
                  <a:gd name="connsiteX20" fmla="*/ 439964 w 1529971"/>
                  <a:gd name="connsiteY20" fmla="*/ 1109186 h 2506803"/>
                  <a:gd name="connsiteX21" fmla="*/ 478954 w 1529971"/>
                  <a:gd name="connsiteY21" fmla="*/ 1159730 h 2506803"/>
                  <a:gd name="connsiteX22" fmla="*/ 528692 w 1529971"/>
                  <a:gd name="connsiteY22" fmla="*/ 1220592 h 2506803"/>
                  <a:gd name="connsiteX23" fmla="*/ 570761 w 1529971"/>
                  <a:gd name="connsiteY23" fmla="*/ 1269926 h 2506803"/>
                  <a:gd name="connsiteX24" fmla="*/ 605243 w 1529971"/>
                  <a:gd name="connsiteY24" fmla="*/ 1307995 h 2506803"/>
                  <a:gd name="connsiteX25" fmla="*/ 782202 w 1529971"/>
                  <a:gd name="connsiteY25" fmla="*/ 1488519 h 2506803"/>
                  <a:gd name="connsiteX26" fmla="*/ 807202 w 1529971"/>
                  <a:gd name="connsiteY26" fmla="*/ 1511367 h 2506803"/>
                  <a:gd name="connsiteX27" fmla="*/ 1012779 w 1529971"/>
                  <a:gd name="connsiteY27" fmla="*/ 1688120 h 2506803"/>
                  <a:gd name="connsiteX28" fmla="*/ 1030916 w 1529971"/>
                  <a:gd name="connsiteY28" fmla="*/ 1702051 h 2506803"/>
                  <a:gd name="connsiteX29" fmla="*/ 1198323 w 1529971"/>
                  <a:gd name="connsiteY29" fmla="*/ 1824703 h 2506803"/>
                  <a:gd name="connsiteX30" fmla="*/ 1348679 w 1529971"/>
                  <a:gd name="connsiteY30" fmla="*/ 1926650 h 2506803"/>
                  <a:gd name="connsiteX31" fmla="*/ 1478035 w 1529971"/>
                  <a:gd name="connsiteY31" fmla="*/ 2007900 h 2506803"/>
                  <a:gd name="connsiteX32" fmla="*/ 1529971 w 1529971"/>
                  <a:gd name="connsiteY32" fmla="*/ 2037828 h 2506803"/>
                  <a:gd name="connsiteX33" fmla="*/ 1071347 w 1529971"/>
                  <a:gd name="connsiteY33" fmla="*/ 2506803 h 2506803"/>
                  <a:gd name="connsiteX34" fmla="*/ 1001888 w 1529971"/>
                  <a:gd name="connsiteY34" fmla="*/ 2454566 h 2506803"/>
                  <a:gd name="connsiteX35" fmla="*/ 0 w 1529971"/>
                  <a:gd name="connsiteY35" fmla="*/ 665771 h 2506803"/>
                  <a:gd name="connsiteX36" fmla="*/ 0 w 1529971"/>
                  <a:gd name="connsiteY36" fmla="*/ 0 h 2506803"/>
                  <a:gd name="connsiteX37" fmla="*/ 4087 w 1529971"/>
                  <a:gd name="connsiteY37" fmla="*/ 1437 h 2506803"/>
                  <a:gd name="connsiteX38" fmla="*/ 4859 w 1529971"/>
                  <a:gd name="connsiteY38" fmla="*/ 22297 h 2506803"/>
                  <a:gd name="connsiteX39" fmla="*/ 9172 w 1529971"/>
                  <a:gd name="connsiteY39" fmla="*/ 61130 h 25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71" h="2506803">
                    <a:moveTo>
                      <a:pt x="6117" y="2151"/>
                    </a:moveTo>
                    <a:lnTo>
                      <a:pt x="42810" y="278364"/>
                    </a:lnTo>
                    <a:cubicBezTo>
                      <a:pt x="42810" y="278363"/>
                      <a:pt x="42809" y="278363"/>
                      <a:pt x="42809" y="278363"/>
                    </a:cubicBezTo>
                    <a:lnTo>
                      <a:pt x="13652" y="101462"/>
                    </a:lnTo>
                    <a:lnTo>
                      <a:pt x="19317" y="152462"/>
                    </a:lnTo>
                    <a:cubicBezTo>
                      <a:pt x="19318" y="152467"/>
                      <a:pt x="19318" y="152472"/>
                      <a:pt x="19319" y="152477"/>
                    </a:cubicBezTo>
                    <a:lnTo>
                      <a:pt x="42485" y="277455"/>
                    </a:lnTo>
                    <a:lnTo>
                      <a:pt x="52904" y="318631"/>
                    </a:lnTo>
                    <a:lnTo>
                      <a:pt x="74355" y="401127"/>
                    </a:lnTo>
                    <a:lnTo>
                      <a:pt x="90105" y="449803"/>
                    </a:lnTo>
                    <a:lnTo>
                      <a:pt x="114774" y="523359"/>
                    </a:lnTo>
                    <a:lnTo>
                      <a:pt x="135042" y="574686"/>
                    </a:lnTo>
                    <a:lnTo>
                      <a:pt x="163592" y="644045"/>
                    </a:lnTo>
                    <a:lnTo>
                      <a:pt x="188023" y="696343"/>
                    </a:lnTo>
                    <a:lnTo>
                      <a:pt x="220659" y="763075"/>
                    </a:lnTo>
                    <a:lnTo>
                      <a:pt x="249023" y="815536"/>
                    </a:lnTo>
                    <a:lnTo>
                      <a:pt x="285832" y="880340"/>
                    </a:lnTo>
                    <a:lnTo>
                      <a:pt x="317939" y="932485"/>
                    </a:lnTo>
                    <a:lnTo>
                      <a:pt x="358976" y="995741"/>
                    </a:lnTo>
                    <a:lnTo>
                      <a:pt x="394629" y="1047226"/>
                    </a:lnTo>
                    <a:lnTo>
                      <a:pt x="439964" y="1109186"/>
                    </a:lnTo>
                    <a:lnTo>
                      <a:pt x="478954" y="1159730"/>
                    </a:lnTo>
                    <a:lnTo>
                      <a:pt x="528692" y="1220592"/>
                    </a:lnTo>
                    <a:lnTo>
                      <a:pt x="570761" y="1269926"/>
                    </a:lnTo>
                    <a:lnTo>
                      <a:pt x="605243" y="1307995"/>
                    </a:lnTo>
                    <a:lnTo>
                      <a:pt x="782202" y="1488519"/>
                    </a:lnTo>
                    <a:lnTo>
                      <a:pt x="807202" y="1511367"/>
                    </a:lnTo>
                    <a:lnTo>
                      <a:pt x="1012779" y="1688120"/>
                    </a:lnTo>
                    <a:lnTo>
                      <a:pt x="1030916" y="1702051"/>
                    </a:lnTo>
                    <a:lnTo>
                      <a:pt x="1198323" y="1824703"/>
                    </a:lnTo>
                    <a:lnTo>
                      <a:pt x="1348679" y="1926650"/>
                    </a:lnTo>
                    <a:lnTo>
                      <a:pt x="1478035" y="2007900"/>
                    </a:lnTo>
                    <a:lnTo>
                      <a:pt x="1529971" y="2037828"/>
                    </a:lnTo>
                    <a:lnTo>
                      <a:pt x="1071347" y="2506803"/>
                    </a:lnTo>
                    <a:lnTo>
                      <a:pt x="1001888" y="2454566"/>
                    </a:lnTo>
                    <a:cubicBezTo>
                      <a:pt x="366535" y="1945425"/>
                      <a:pt x="0" y="1325170"/>
                      <a:pt x="0" y="665771"/>
                    </a:cubicBezTo>
                    <a:lnTo>
                      <a:pt x="0" y="0"/>
                    </a:lnTo>
                    <a:lnTo>
                      <a:pt x="4087" y="1437"/>
                    </a:lnTo>
                    <a:cubicBezTo>
                      <a:pt x="4344" y="8390"/>
                      <a:pt x="4602" y="15344"/>
                      <a:pt x="4859" y="22297"/>
                    </a:cubicBezTo>
                    <a:lnTo>
                      <a:pt x="9172" y="6113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4" name="任意多边形: 形状 52"/>
              <p:cNvSpPr/>
              <p:nvPr/>
            </p:nvSpPr>
            <p:spPr>
              <a:xfrm rot="18735068">
                <a:off x="9989045" y="1985404"/>
                <a:ext cx="3134503" cy="1363969"/>
              </a:xfrm>
              <a:custGeom>
                <a:avLst/>
                <a:gdLst>
                  <a:gd name="connsiteX0" fmla="*/ 3134503 w 3134503"/>
                  <a:gd name="connsiteY0" fmla="*/ 845294 h 1482863"/>
                  <a:gd name="connsiteX1" fmla="*/ 2432623 w 3134503"/>
                  <a:gd name="connsiteY1" fmla="*/ 1482863 h 1482863"/>
                  <a:gd name="connsiteX2" fmla="*/ 2302283 w 3134503"/>
                  <a:gd name="connsiteY2" fmla="*/ 1453256 h 1482863"/>
                  <a:gd name="connsiteX3" fmla="*/ 1901172 w 3134503"/>
                  <a:gd name="connsiteY3" fmla="*/ 1339178 h 1482863"/>
                  <a:gd name="connsiteX4" fmla="*/ 1521092 w 3134503"/>
                  <a:gd name="connsiteY4" fmla="*/ 1207618 h 1482863"/>
                  <a:gd name="connsiteX5" fmla="*/ 108238 w 3134503"/>
                  <a:gd name="connsiteY5" fmla="*/ 426708 h 1482863"/>
                  <a:gd name="connsiteX6" fmla="*/ 0 w 3134503"/>
                  <a:gd name="connsiteY6" fmla="*/ 334156 h 1482863"/>
                  <a:gd name="connsiteX7" fmla="*/ 68085 w 3134503"/>
                  <a:gd name="connsiteY7" fmla="*/ 289137 h 1482863"/>
                  <a:gd name="connsiteX8" fmla="*/ 556562 w 3134503"/>
                  <a:gd name="connsiteY8" fmla="*/ 27103 h 1482863"/>
                  <a:gd name="connsiteX9" fmla="*/ 619021 w 3134503"/>
                  <a:gd name="connsiteY9" fmla="*/ 0 h 1482863"/>
                  <a:gd name="connsiteX10" fmla="*/ 749255 w 3134503"/>
                  <a:gd name="connsiteY10" fmla="*/ 75049 h 1482863"/>
                  <a:gd name="connsiteX11" fmla="*/ 888723 w 3134503"/>
                  <a:gd name="connsiteY11" fmla="*/ 150292 h 1482863"/>
                  <a:gd name="connsiteX12" fmla="*/ 1068256 w 3134503"/>
                  <a:gd name="connsiteY12" fmla="*/ 238192 h 1482863"/>
                  <a:gd name="connsiteX13" fmla="*/ 1216437 w 3134503"/>
                  <a:gd name="connsiteY13" fmla="*/ 306726 h 1482863"/>
                  <a:gd name="connsiteX14" fmla="*/ 1411326 w 3134503"/>
                  <a:gd name="connsiteY14" fmla="*/ 387379 h 1482863"/>
                  <a:gd name="connsiteX15" fmla="*/ 1566284 w 3134503"/>
                  <a:gd name="connsiteY15" fmla="*/ 448449 h 1482863"/>
                  <a:gd name="connsiteX16" fmla="*/ 1778361 w 3134503"/>
                  <a:gd name="connsiteY16" fmla="*/ 521857 h 1482863"/>
                  <a:gd name="connsiteX17" fmla="*/ 1937023 w 3134503"/>
                  <a:gd name="connsiteY17" fmla="*/ 574562 h 1482863"/>
                  <a:gd name="connsiteX18" fmla="*/ 2171123 w 3134503"/>
                  <a:gd name="connsiteY18" fmla="*/ 641142 h 1482863"/>
                  <a:gd name="connsiteX19" fmla="*/ 2327395 w 3134503"/>
                  <a:gd name="connsiteY19" fmla="*/ 684148 h 1482863"/>
                  <a:gd name="connsiteX20" fmla="*/ 2599433 w 3134503"/>
                  <a:gd name="connsiteY20" fmla="*/ 745943 h 1482863"/>
                  <a:gd name="connsiteX21" fmla="*/ 2736150 w 3134503"/>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3" h="1482863">
                    <a:moveTo>
                      <a:pt x="3134503" y="845294"/>
                    </a:moveTo>
                    <a:lnTo>
                      <a:pt x="2432623" y="1482863"/>
                    </a:lnTo>
                    <a:lnTo>
                      <a:pt x="2302283" y="1453256"/>
                    </a:lnTo>
                    <a:cubicBezTo>
                      <a:pt x="2165229" y="1418257"/>
                      <a:pt x="2031448" y="1380174"/>
                      <a:pt x="1901172" y="1339178"/>
                    </a:cubicBezTo>
                    <a:cubicBezTo>
                      <a:pt x="1770896" y="1298182"/>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1" y="0"/>
                    </a:lnTo>
                    <a:lnTo>
                      <a:pt x="749255" y="75049"/>
                    </a:lnTo>
                    <a:lnTo>
                      <a:pt x="888723" y="150292"/>
                    </a:lnTo>
                    <a:lnTo>
                      <a:pt x="1068256" y="238192"/>
                    </a:lnTo>
                    <a:lnTo>
                      <a:pt x="1216437" y="306726"/>
                    </a:lnTo>
                    <a:lnTo>
                      <a:pt x="1411326" y="387379"/>
                    </a:lnTo>
                    <a:lnTo>
                      <a:pt x="1566284" y="448449"/>
                    </a:lnTo>
                    <a:lnTo>
                      <a:pt x="1778361" y="521857"/>
                    </a:lnTo>
                    <a:lnTo>
                      <a:pt x="1937023" y="574562"/>
                    </a:lnTo>
                    <a:lnTo>
                      <a:pt x="2171123" y="641142"/>
                    </a:lnTo>
                    <a:lnTo>
                      <a:pt x="2327395" y="684148"/>
                    </a:lnTo>
                    <a:lnTo>
                      <a:pt x="2599433" y="745943"/>
                    </a:lnTo>
                    <a:lnTo>
                      <a:pt x="2736150" y="77629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5" name="任意多边形: 形状 53"/>
              <p:cNvSpPr/>
              <p:nvPr/>
            </p:nvSpPr>
            <p:spPr>
              <a:xfrm rot="18740753">
                <a:off x="10121418" y="2969336"/>
                <a:ext cx="2789342" cy="1656051"/>
              </a:xfrm>
              <a:custGeom>
                <a:avLst/>
                <a:gdLst>
                  <a:gd name="connsiteX0" fmla="*/ 2789342 w 2789342"/>
                  <a:gd name="connsiteY0" fmla="*/ 1218060 h 1800405"/>
                  <a:gd name="connsiteX1" fmla="*/ 2150383 w 2789342"/>
                  <a:gd name="connsiteY1" fmla="*/ 1800405 h 1800405"/>
                  <a:gd name="connsiteX2" fmla="*/ 1975047 w 2789342"/>
                  <a:gd name="connsiteY2" fmla="*/ 1739714 h 1800405"/>
                  <a:gd name="connsiteX3" fmla="*/ 65597 w 2789342"/>
                  <a:gd name="connsiteY3" fmla="*/ 472520 h 1800405"/>
                  <a:gd name="connsiteX4" fmla="*/ 0 w 2789342"/>
                  <a:gd name="connsiteY4" fmla="*/ 385379 h 1800405"/>
                  <a:gd name="connsiteX5" fmla="*/ 4987 w 2789342"/>
                  <a:gd name="connsiteY5" fmla="*/ 378238 h 1800405"/>
                  <a:gd name="connsiteX6" fmla="*/ 285096 w 2789342"/>
                  <a:gd name="connsiteY6" fmla="*/ 60337 h 1800405"/>
                  <a:gd name="connsiteX7" fmla="*/ 350434 w 2789342"/>
                  <a:gd name="connsiteY7" fmla="*/ 0 h 1800405"/>
                  <a:gd name="connsiteX8" fmla="*/ 367509 w 2789342"/>
                  <a:gd name="connsiteY8" fmla="*/ 15605 h 1800405"/>
                  <a:gd name="connsiteX9" fmla="*/ 573087 w 2789342"/>
                  <a:gd name="connsiteY9" fmla="*/ 192359 h 1800405"/>
                  <a:gd name="connsiteX10" fmla="*/ 591224 w 2789342"/>
                  <a:gd name="connsiteY10" fmla="*/ 206290 h 1800405"/>
                  <a:gd name="connsiteX11" fmla="*/ 758630 w 2789342"/>
                  <a:gd name="connsiteY11" fmla="*/ 328941 h 1800405"/>
                  <a:gd name="connsiteX12" fmla="*/ 908987 w 2789342"/>
                  <a:gd name="connsiteY12" fmla="*/ 430889 h 1800405"/>
                  <a:gd name="connsiteX13" fmla="*/ 1038343 w 2789342"/>
                  <a:gd name="connsiteY13" fmla="*/ 512139 h 1800405"/>
                  <a:gd name="connsiteX14" fmla="*/ 1203211 w 2789342"/>
                  <a:gd name="connsiteY14" fmla="*/ 607146 h 1800405"/>
                  <a:gd name="connsiteX15" fmla="*/ 1342679 w 2789342"/>
                  <a:gd name="connsiteY15" fmla="*/ 682388 h 1800405"/>
                  <a:gd name="connsiteX16" fmla="*/ 1522212 w 2789342"/>
                  <a:gd name="connsiteY16" fmla="*/ 770288 h 1800405"/>
                  <a:gd name="connsiteX17" fmla="*/ 1670393 w 2789342"/>
                  <a:gd name="connsiteY17" fmla="*/ 838822 h 1800405"/>
                  <a:gd name="connsiteX18" fmla="*/ 1865283 w 2789342"/>
                  <a:gd name="connsiteY18" fmla="*/ 919476 h 1800405"/>
                  <a:gd name="connsiteX19" fmla="*/ 2020240 w 2789342"/>
                  <a:gd name="connsiteY19" fmla="*/ 980545 h 1800405"/>
                  <a:gd name="connsiteX20" fmla="*/ 2232318 w 2789342"/>
                  <a:gd name="connsiteY20" fmla="*/ 1053953 h 1800405"/>
                  <a:gd name="connsiteX21" fmla="*/ 2390978 w 2789342"/>
                  <a:gd name="connsiteY21" fmla="*/ 1106658 h 1800405"/>
                  <a:gd name="connsiteX22" fmla="*/ 2625078 w 2789342"/>
                  <a:gd name="connsiteY22" fmla="*/ 1173239 h 1800405"/>
                  <a:gd name="connsiteX23" fmla="*/ 2781350 w 2789342"/>
                  <a:gd name="connsiteY23" fmla="*/ 1216245 h 18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342" h="1800405">
                    <a:moveTo>
                      <a:pt x="2789342" y="1218060"/>
                    </a:moveTo>
                    <a:lnTo>
                      <a:pt x="2150383" y="1800405"/>
                    </a:lnTo>
                    <a:lnTo>
                      <a:pt x="1975047"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90"/>
                    </a:lnTo>
                    <a:lnTo>
                      <a:pt x="758630" y="328941"/>
                    </a:lnTo>
                    <a:lnTo>
                      <a:pt x="908987" y="430889"/>
                    </a:lnTo>
                    <a:lnTo>
                      <a:pt x="1038343" y="512139"/>
                    </a:lnTo>
                    <a:lnTo>
                      <a:pt x="1203211" y="607146"/>
                    </a:lnTo>
                    <a:lnTo>
                      <a:pt x="1342679" y="682388"/>
                    </a:lnTo>
                    <a:lnTo>
                      <a:pt x="1522212" y="770288"/>
                    </a:lnTo>
                    <a:lnTo>
                      <a:pt x="1670393" y="838822"/>
                    </a:lnTo>
                    <a:lnTo>
                      <a:pt x="1865283" y="919476"/>
                    </a:lnTo>
                    <a:lnTo>
                      <a:pt x="2020240" y="980545"/>
                    </a:lnTo>
                    <a:lnTo>
                      <a:pt x="2232318" y="1053953"/>
                    </a:lnTo>
                    <a:lnTo>
                      <a:pt x="2390978" y="1106658"/>
                    </a:lnTo>
                    <a:lnTo>
                      <a:pt x="2625078" y="1173239"/>
                    </a:lnTo>
                    <a:lnTo>
                      <a:pt x="2781350" y="1216245"/>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6" name="任意多边形: 形状 50"/>
              <p:cNvSpPr/>
              <p:nvPr/>
            </p:nvSpPr>
            <p:spPr>
              <a:xfrm rot="19115697">
                <a:off x="10402730" y="3976014"/>
                <a:ext cx="2256893" cy="1874882"/>
              </a:xfrm>
              <a:custGeom>
                <a:avLst/>
                <a:gdLst>
                  <a:gd name="connsiteX0" fmla="*/ 2453621 w 2453621"/>
                  <a:gd name="connsiteY0" fmla="*/ 1249288 h 1874882"/>
                  <a:gd name="connsiteX1" fmla="*/ 1901988 w 2453621"/>
                  <a:gd name="connsiteY1" fmla="*/ 1874882 h 1874882"/>
                  <a:gd name="connsiteX2" fmla="*/ 1807124 w 2453621"/>
                  <a:gd name="connsiteY2" fmla="*/ 1838222 h 1874882"/>
                  <a:gd name="connsiteX3" fmla="*/ 0 w 2453621"/>
                  <a:gd name="connsiteY3" fmla="*/ 499276 h 1874882"/>
                  <a:gd name="connsiteX4" fmla="*/ 35265 w 2453621"/>
                  <a:gd name="connsiteY4" fmla="*/ 348774 h 1874882"/>
                  <a:gd name="connsiteX5" fmla="*/ 45740 w 2453621"/>
                  <a:gd name="connsiteY5" fmla="*/ 256862 h 1874882"/>
                  <a:gd name="connsiteX6" fmla="*/ 207736 w 2453621"/>
                  <a:gd name="connsiteY6" fmla="*/ 63753 h 1874882"/>
                  <a:gd name="connsiteX7" fmla="*/ 269573 w 2453621"/>
                  <a:gd name="connsiteY7" fmla="*/ 0 h 1874882"/>
                  <a:gd name="connsiteX8" fmla="*/ 285732 w 2453621"/>
                  <a:gd name="connsiteY8" fmla="*/ 16488 h 1874882"/>
                  <a:gd name="connsiteX9" fmla="*/ 480294 w 2453621"/>
                  <a:gd name="connsiteY9" fmla="*/ 203250 h 1874882"/>
                  <a:gd name="connsiteX10" fmla="*/ 497460 w 2453621"/>
                  <a:gd name="connsiteY10" fmla="*/ 217970 h 1874882"/>
                  <a:gd name="connsiteX11" fmla="*/ 655895 w 2453621"/>
                  <a:gd name="connsiteY11" fmla="*/ 347566 h 1874882"/>
                  <a:gd name="connsiteX12" fmla="*/ 798194 w 2453621"/>
                  <a:gd name="connsiteY12" fmla="*/ 455287 h 1874882"/>
                  <a:gd name="connsiteX13" fmla="*/ 920617 w 2453621"/>
                  <a:gd name="connsiteY13" fmla="*/ 541138 h 1874882"/>
                  <a:gd name="connsiteX14" fmla="*/ 1076650 w 2453621"/>
                  <a:gd name="connsiteY14" fmla="*/ 641524 h 1874882"/>
                  <a:gd name="connsiteX15" fmla="*/ 1208645 w 2453621"/>
                  <a:gd name="connsiteY15" fmla="*/ 721028 h 1874882"/>
                  <a:gd name="connsiteX16" fmla="*/ 1378557 w 2453621"/>
                  <a:gd name="connsiteY16" fmla="*/ 813905 h 1874882"/>
                  <a:gd name="connsiteX17" fmla="*/ 1518797 w 2453621"/>
                  <a:gd name="connsiteY17" fmla="*/ 886318 h 1874882"/>
                  <a:gd name="connsiteX18" fmla="*/ 1703243 w 2453621"/>
                  <a:gd name="connsiteY18" fmla="*/ 971540 h 1874882"/>
                  <a:gd name="connsiteX19" fmla="*/ 1849896 w 2453621"/>
                  <a:gd name="connsiteY19" fmla="*/ 1036067 h 1874882"/>
                  <a:gd name="connsiteX20" fmla="*/ 2050608 w 2453621"/>
                  <a:gd name="connsiteY20" fmla="*/ 1113632 h 1874882"/>
                  <a:gd name="connsiteX21" fmla="*/ 2200766 w 2453621"/>
                  <a:gd name="connsiteY21" fmla="*/ 1169321 h 1874882"/>
                  <a:gd name="connsiteX22" fmla="*/ 2422321 w 2453621"/>
                  <a:gd name="connsiteY22" fmla="*/ 1239670 h 187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53621" h="1874882">
                    <a:moveTo>
                      <a:pt x="2453621" y="1249288"/>
                    </a:moveTo>
                    <a:lnTo>
                      <a:pt x="1901988" y="1874882"/>
                    </a:lnTo>
                    <a:lnTo>
                      <a:pt x="1807124" y="1838222"/>
                    </a:lnTo>
                    <a:cubicBezTo>
                      <a:pt x="1021148" y="1505481"/>
                      <a:pt x="396301" y="1040687"/>
                      <a:pt x="0" y="499276"/>
                    </a:cubicBezTo>
                    <a:lnTo>
                      <a:pt x="35265" y="348774"/>
                    </a:lnTo>
                    <a:lnTo>
                      <a:pt x="45740" y="256862"/>
                    </a:lnTo>
                    <a:cubicBezTo>
                      <a:pt x="123655" y="139754"/>
                      <a:pt x="109214" y="170477"/>
                      <a:pt x="207736" y="63753"/>
                    </a:cubicBezTo>
                    <a:lnTo>
                      <a:pt x="269573" y="0"/>
                    </a:lnTo>
                    <a:lnTo>
                      <a:pt x="285732" y="16488"/>
                    </a:lnTo>
                    <a:lnTo>
                      <a:pt x="480294" y="203250"/>
                    </a:lnTo>
                    <a:lnTo>
                      <a:pt x="497460" y="217970"/>
                    </a:lnTo>
                    <a:lnTo>
                      <a:pt x="655895" y="347566"/>
                    </a:lnTo>
                    <a:lnTo>
                      <a:pt x="798194" y="455287"/>
                    </a:lnTo>
                    <a:lnTo>
                      <a:pt x="920617" y="541138"/>
                    </a:lnTo>
                    <a:lnTo>
                      <a:pt x="1076650" y="641524"/>
                    </a:lnTo>
                    <a:lnTo>
                      <a:pt x="1208645" y="721028"/>
                    </a:lnTo>
                    <a:lnTo>
                      <a:pt x="1378557" y="813905"/>
                    </a:lnTo>
                    <a:lnTo>
                      <a:pt x="1518797" y="886318"/>
                    </a:lnTo>
                    <a:lnTo>
                      <a:pt x="1703243" y="971540"/>
                    </a:lnTo>
                    <a:lnTo>
                      <a:pt x="1849896" y="1036067"/>
                    </a:lnTo>
                    <a:lnTo>
                      <a:pt x="2050608" y="1113632"/>
                    </a:lnTo>
                    <a:lnTo>
                      <a:pt x="2200766" y="1169321"/>
                    </a:lnTo>
                    <a:lnTo>
                      <a:pt x="2422321" y="123967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7" name="任意多边形: 形状 51"/>
              <p:cNvSpPr/>
              <p:nvPr/>
            </p:nvSpPr>
            <p:spPr>
              <a:xfrm rot="18938360">
                <a:off x="10870949" y="4420800"/>
                <a:ext cx="1407244" cy="2506763"/>
              </a:xfrm>
              <a:custGeom>
                <a:avLst/>
                <a:gdLst>
                  <a:gd name="connsiteX0" fmla="*/ 6116 w 1529910"/>
                  <a:gd name="connsiteY0" fmla="*/ 2151 h 2506763"/>
                  <a:gd name="connsiteX1" fmla="*/ 42810 w 1529910"/>
                  <a:gd name="connsiteY1" fmla="*/ 278364 h 2506763"/>
                  <a:gd name="connsiteX2" fmla="*/ 42809 w 1529910"/>
                  <a:gd name="connsiteY2" fmla="*/ 278362 h 2506763"/>
                  <a:gd name="connsiteX3" fmla="*/ 13652 w 1529910"/>
                  <a:gd name="connsiteY3" fmla="*/ 101463 h 2506763"/>
                  <a:gd name="connsiteX4" fmla="*/ 19317 w 1529910"/>
                  <a:gd name="connsiteY4" fmla="*/ 152461 h 2506763"/>
                  <a:gd name="connsiteX5" fmla="*/ 19319 w 1529910"/>
                  <a:gd name="connsiteY5" fmla="*/ 152477 h 2506763"/>
                  <a:gd name="connsiteX6" fmla="*/ 42485 w 1529910"/>
                  <a:gd name="connsiteY6" fmla="*/ 277455 h 2506763"/>
                  <a:gd name="connsiteX7" fmla="*/ 52904 w 1529910"/>
                  <a:gd name="connsiteY7" fmla="*/ 318631 h 2506763"/>
                  <a:gd name="connsiteX8" fmla="*/ 74355 w 1529910"/>
                  <a:gd name="connsiteY8" fmla="*/ 401127 h 2506763"/>
                  <a:gd name="connsiteX9" fmla="*/ 90105 w 1529910"/>
                  <a:gd name="connsiteY9" fmla="*/ 449803 h 2506763"/>
                  <a:gd name="connsiteX10" fmla="*/ 114774 w 1529910"/>
                  <a:gd name="connsiteY10" fmla="*/ 523359 h 2506763"/>
                  <a:gd name="connsiteX11" fmla="*/ 135041 w 1529910"/>
                  <a:gd name="connsiteY11" fmla="*/ 574686 h 2506763"/>
                  <a:gd name="connsiteX12" fmla="*/ 163591 w 1529910"/>
                  <a:gd name="connsiteY12" fmla="*/ 644045 h 2506763"/>
                  <a:gd name="connsiteX13" fmla="*/ 188023 w 1529910"/>
                  <a:gd name="connsiteY13" fmla="*/ 696343 h 2506763"/>
                  <a:gd name="connsiteX14" fmla="*/ 220660 w 1529910"/>
                  <a:gd name="connsiteY14" fmla="*/ 763075 h 2506763"/>
                  <a:gd name="connsiteX15" fmla="*/ 249022 w 1529910"/>
                  <a:gd name="connsiteY15" fmla="*/ 815536 h 2506763"/>
                  <a:gd name="connsiteX16" fmla="*/ 285832 w 1529910"/>
                  <a:gd name="connsiteY16" fmla="*/ 880341 h 2506763"/>
                  <a:gd name="connsiteX17" fmla="*/ 317939 w 1529910"/>
                  <a:gd name="connsiteY17" fmla="*/ 932486 h 2506763"/>
                  <a:gd name="connsiteX18" fmla="*/ 358976 w 1529910"/>
                  <a:gd name="connsiteY18" fmla="*/ 995742 h 2506763"/>
                  <a:gd name="connsiteX19" fmla="*/ 394630 w 1529910"/>
                  <a:gd name="connsiteY19" fmla="*/ 1047226 h 2506763"/>
                  <a:gd name="connsiteX20" fmla="*/ 439965 w 1529910"/>
                  <a:gd name="connsiteY20" fmla="*/ 1109186 h 2506763"/>
                  <a:gd name="connsiteX21" fmla="*/ 478954 w 1529910"/>
                  <a:gd name="connsiteY21" fmla="*/ 1159730 h 2506763"/>
                  <a:gd name="connsiteX22" fmla="*/ 528692 w 1529910"/>
                  <a:gd name="connsiteY22" fmla="*/ 1220593 h 2506763"/>
                  <a:gd name="connsiteX23" fmla="*/ 570762 w 1529910"/>
                  <a:gd name="connsiteY23" fmla="*/ 1269927 h 2506763"/>
                  <a:gd name="connsiteX24" fmla="*/ 605243 w 1529910"/>
                  <a:gd name="connsiteY24" fmla="*/ 1307996 h 2506763"/>
                  <a:gd name="connsiteX25" fmla="*/ 782202 w 1529910"/>
                  <a:gd name="connsiteY25" fmla="*/ 1488520 h 2506763"/>
                  <a:gd name="connsiteX26" fmla="*/ 807202 w 1529910"/>
                  <a:gd name="connsiteY26" fmla="*/ 1511368 h 2506763"/>
                  <a:gd name="connsiteX27" fmla="*/ 1012779 w 1529910"/>
                  <a:gd name="connsiteY27" fmla="*/ 1688121 h 2506763"/>
                  <a:gd name="connsiteX28" fmla="*/ 1030916 w 1529910"/>
                  <a:gd name="connsiteY28" fmla="*/ 1702052 h 2506763"/>
                  <a:gd name="connsiteX29" fmla="*/ 1198323 w 1529910"/>
                  <a:gd name="connsiteY29" fmla="*/ 1824704 h 2506763"/>
                  <a:gd name="connsiteX30" fmla="*/ 1348679 w 1529910"/>
                  <a:gd name="connsiteY30" fmla="*/ 1926651 h 2506763"/>
                  <a:gd name="connsiteX31" fmla="*/ 1478035 w 1529910"/>
                  <a:gd name="connsiteY31" fmla="*/ 2007901 h 2506763"/>
                  <a:gd name="connsiteX32" fmla="*/ 1529910 w 1529910"/>
                  <a:gd name="connsiteY32" fmla="*/ 2037794 h 2506763"/>
                  <a:gd name="connsiteX33" fmla="*/ 1071292 w 1529910"/>
                  <a:gd name="connsiteY33" fmla="*/ 2506763 h 2506763"/>
                  <a:gd name="connsiteX34" fmla="*/ 1001888 w 1529910"/>
                  <a:gd name="connsiteY34" fmla="*/ 2454568 h 2506763"/>
                  <a:gd name="connsiteX35" fmla="*/ 0 w 1529910"/>
                  <a:gd name="connsiteY35" fmla="*/ 665771 h 2506763"/>
                  <a:gd name="connsiteX36" fmla="*/ 0 w 1529910"/>
                  <a:gd name="connsiteY36" fmla="*/ 0 h 2506763"/>
                  <a:gd name="connsiteX37" fmla="*/ 4088 w 1529910"/>
                  <a:gd name="connsiteY37" fmla="*/ 1438 h 2506763"/>
                  <a:gd name="connsiteX38" fmla="*/ 4859 w 1529910"/>
                  <a:gd name="connsiteY38" fmla="*/ 22297 h 2506763"/>
                  <a:gd name="connsiteX39" fmla="*/ 9172 w 1529910"/>
                  <a:gd name="connsiteY39" fmla="*/ 61131 h 250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9910" h="2506763">
                    <a:moveTo>
                      <a:pt x="6116" y="2151"/>
                    </a:moveTo>
                    <a:lnTo>
                      <a:pt x="42810" y="278364"/>
                    </a:lnTo>
                    <a:cubicBezTo>
                      <a:pt x="42810" y="278364"/>
                      <a:pt x="42809" y="278364"/>
                      <a:pt x="42809" y="278362"/>
                    </a:cubicBezTo>
                    <a:lnTo>
                      <a:pt x="13652" y="101463"/>
                    </a:lnTo>
                    <a:lnTo>
                      <a:pt x="19317" y="152461"/>
                    </a:lnTo>
                    <a:cubicBezTo>
                      <a:pt x="19318" y="152466"/>
                      <a:pt x="19318" y="152472"/>
                      <a:pt x="19319" y="152477"/>
                    </a:cubicBezTo>
                    <a:lnTo>
                      <a:pt x="42485" y="277455"/>
                    </a:lnTo>
                    <a:lnTo>
                      <a:pt x="52904" y="318631"/>
                    </a:lnTo>
                    <a:lnTo>
                      <a:pt x="74355" y="401127"/>
                    </a:lnTo>
                    <a:lnTo>
                      <a:pt x="90105" y="449803"/>
                    </a:lnTo>
                    <a:lnTo>
                      <a:pt x="114774" y="523359"/>
                    </a:lnTo>
                    <a:lnTo>
                      <a:pt x="135041" y="574686"/>
                    </a:lnTo>
                    <a:lnTo>
                      <a:pt x="163591" y="644045"/>
                    </a:lnTo>
                    <a:lnTo>
                      <a:pt x="188023" y="696343"/>
                    </a:lnTo>
                    <a:lnTo>
                      <a:pt x="220660" y="763075"/>
                    </a:lnTo>
                    <a:lnTo>
                      <a:pt x="249022" y="815536"/>
                    </a:lnTo>
                    <a:lnTo>
                      <a:pt x="285832" y="880341"/>
                    </a:lnTo>
                    <a:lnTo>
                      <a:pt x="317939" y="932486"/>
                    </a:lnTo>
                    <a:lnTo>
                      <a:pt x="358976" y="995742"/>
                    </a:lnTo>
                    <a:lnTo>
                      <a:pt x="394630" y="1047226"/>
                    </a:lnTo>
                    <a:lnTo>
                      <a:pt x="439965" y="1109186"/>
                    </a:lnTo>
                    <a:lnTo>
                      <a:pt x="478954" y="1159730"/>
                    </a:lnTo>
                    <a:lnTo>
                      <a:pt x="528692" y="1220593"/>
                    </a:lnTo>
                    <a:lnTo>
                      <a:pt x="570762" y="1269927"/>
                    </a:lnTo>
                    <a:lnTo>
                      <a:pt x="605243" y="1307996"/>
                    </a:lnTo>
                    <a:lnTo>
                      <a:pt x="782202" y="1488520"/>
                    </a:lnTo>
                    <a:lnTo>
                      <a:pt x="807202" y="1511368"/>
                    </a:lnTo>
                    <a:lnTo>
                      <a:pt x="1012779" y="1688121"/>
                    </a:lnTo>
                    <a:lnTo>
                      <a:pt x="1030916" y="1702052"/>
                    </a:lnTo>
                    <a:lnTo>
                      <a:pt x="1198323" y="1824704"/>
                    </a:lnTo>
                    <a:lnTo>
                      <a:pt x="1348679" y="1926651"/>
                    </a:lnTo>
                    <a:lnTo>
                      <a:pt x="1478035" y="2007901"/>
                    </a:lnTo>
                    <a:lnTo>
                      <a:pt x="1529910" y="2037794"/>
                    </a:lnTo>
                    <a:lnTo>
                      <a:pt x="1071292" y="2506763"/>
                    </a:lnTo>
                    <a:lnTo>
                      <a:pt x="1001888" y="2454568"/>
                    </a:lnTo>
                    <a:cubicBezTo>
                      <a:pt x="366535" y="1945426"/>
                      <a:pt x="0" y="1325171"/>
                      <a:pt x="0" y="665771"/>
                    </a:cubicBezTo>
                    <a:lnTo>
                      <a:pt x="0" y="0"/>
                    </a:lnTo>
                    <a:lnTo>
                      <a:pt x="4088" y="1438"/>
                    </a:lnTo>
                    <a:cubicBezTo>
                      <a:pt x="4344" y="8391"/>
                      <a:pt x="4602" y="15343"/>
                      <a:pt x="4859" y="22297"/>
                    </a:cubicBezTo>
                    <a:lnTo>
                      <a:pt x="9172" y="61131"/>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8" name="任意多边形: 形状 49"/>
              <p:cNvSpPr/>
              <p:nvPr/>
            </p:nvSpPr>
            <p:spPr>
              <a:xfrm rot="18735068">
                <a:off x="9989043" y="1985404"/>
                <a:ext cx="3134505" cy="1363969"/>
              </a:xfrm>
              <a:custGeom>
                <a:avLst/>
                <a:gdLst>
                  <a:gd name="connsiteX0" fmla="*/ 3134505 w 3134505"/>
                  <a:gd name="connsiteY0" fmla="*/ 845294 h 1482863"/>
                  <a:gd name="connsiteX1" fmla="*/ 2432624 w 3134505"/>
                  <a:gd name="connsiteY1" fmla="*/ 1482863 h 1482863"/>
                  <a:gd name="connsiteX2" fmla="*/ 2302283 w 3134505"/>
                  <a:gd name="connsiteY2" fmla="*/ 1453256 h 1482863"/>
                  <a:gd name="connsiteX3" fmla="*/ 1901172 w 3134505"/>
                  <a:gd name="connsiteY3" fmla="*/ 1339178 h 1482863"/>
                  <a:gd name="connsiteX4" fmla="*/ 1521092 w 3134505"/>
                  <a:gd name="connsiteY4" fmla="*/ 1207618 h 1482863"/>
                  <a:gd name="connsiteX5" fmla="*/ 108238 w 3134505"/>
                  <a:gd name="connsiteY5" fmla="*/ 426708 h 1482863"/>
                  <a:gd name="connsiteX6" fmla="*/ 0 w 3134505"/>
                  <a:gd name="connsiteY6" fmla="*/ 334156 h 1482863"/>
                  <a:gd name="connsiteX7" fmla="*/ 68085 w 3134505"/>
                  <a:gd name="connsiteY7" fmla="*/ 289137 h 1482863"/>
                  <a:gd name="connsiteX8" fmla="*/ 556562 w 3134505"/>
                  <a:gd name="connsiteY8" fmla="*/ 27103 h 1482863"/>
                  <a:gd name="connsiteX9" fmla="*/ 619020 w 3134505"/>
                  <a:gd name="connsiteY9" fmla="*/ 0 h 1482863"/>
                  <a:gd name="connsiteX10" fmla="*/ 749255 w 3134505"/>
                  <a:gd name="connsiteY10" fmla="*/ 75049 h 1482863"/>
                  <a:gd name="connsiteX11" fmla="*/ 888723 w 3134505"/>
                  <a:gd name="connsiteY11" fmla="*/ 150292 h 1482863"/>
                  <a:gd name="connsiteX12" fmla="*/ 1068257 w 3134505"/>
                  <a:gd name="connsiteY12" fmla="*/ 238192 h 1482863"/>
                  <a:gd name="connsiteX13" fmla="*/ 1216438 w 3134505"/>
                  <a:gd name="connsiteY13" fmla="*/ 306726 h 1482863"/>
                  <a:gd name="connsiteX14" fmla="*/ 1411326 w 3134505"/>
                  <a:gd name="connsiteY14" fmla="*/ 387379 h 1482863"/>
                  <a:gd name="connsiteX15" fmla="*/ 1566284 w 3134505"/>
                  <a:gd name="connsiteY15" fmla="*/ 448449 h 1482863"/>
                  <a:gd name="connsiteX16" fmla="*/ 1778361 w 3134505"/>
                  <a:gd name="connsiteY16" fmla="*/ 521857 h 1482863"/>
                  <a:gd name="connsiteX17" fmla="*/ 1937023 w 3134505"/>
                  <a:gd name="connsiteY17" fmla="*/ 574562 h 1482863"/>
                  <a:gd name="connsiteX18" fmla="*/ 2171123 w 3134505"/>
                  <a:gd name="connsiteY18" fmla="*/ 641141 h 1482863"/>
                  <a:gd name="connsiteX19" fmla="*/ 2327394 w 3134505"/>
                  <a:gd name="connsiteY19" fmla="*/ 684148 h 1482863"/>
                  <a:gd name="connsiteX20" fmla="*/ 2599433 w 3134505"/>
                  <a:gd name="connsiteY20" fmla="*/ 745943 h 1482863"/>
                  <a:gd name="connsiteX21" fmla="*/ 2736150 w 3134505"/>
                  <a:gd name="connsiteY21" fmla="*/ 776290 h 148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4505" h="1482863">
                    <a:moveTo>
                      <a:pt x="3134505" y="845294"/>
                    </a:moveTo>
                    <a:lnTo>
                      <a:pt x="2432624" y="1482863"/>
                    </a:lnTo>
                    <a:lnTo>
                      <a:pt x="2302283" y="1453256"/>
                    </a:lnTo>
                    <a:cubicBezTo>
                      <a:pt x="2165229" y="1418257"/>
                      <a:pt x="2031448" y="1380174"/>
                      <a:pt x="1901172" y="1339178"/>
                    </a:cubicBezTo>
                    <a:cubicBezTo>
                      <a:pt x="1770896" y="1298181"/>
                      <a:pt x="1644125" y="1254270"/>
                      <a:pt x="1521092" y="1207618"/>
                    </a:cubicBezTo>
                    <a:cubicBezTo>
                      <a:pt x="967437" y="997678"/>
                      <a:pt x="489451" y="732194"/>
                      <a:pt x="108238" y="426708"/>
                    </a:cubicBezTo>
                    <a:lnTo>
                      <a:pt x="0" y="334156"/>
                    </a:lnTo>
                    <a:lnTo>
                      <a:pt x="68085" y="289137"/>
                    </a:lnTo>
                    <a:cubicBezTo>
                      <a:pt x="219715" y="194022"/>
                      <a:pt x="383018" y="106556"/>
                      <a:pt x="556562" y="27103"/>
                    </a:cubicBezTo>
                    <a:lnTo>
                      <a:pt x="619020" y="0"/>
                    </a:lnTo>
                    <a:lnTo>
                      <a:pt x="749255" y="75049"/>
                    </a:lnTo>
                    <a:lnTo>
                      <a:pt x="888723" y="150292"/>
                    </a:lnTo>
                    <a:lnTo>
                      <a:pt x="1068257" y="238192"/>
                    </a:lnTo>
                    <a:lnTo>
                      <a:pt x="1216438" y="306726"/>
                    </a:lnTo>
                    <a:lnTo>
                      <a:pt x="1411326" y="387379"/>
                    </a:lnTo>
                    <a:lnTo>
                      <a:pt x="1566284" y="448449"/>
                    </a:lnTo>
                    <a:lnTo>
                      <a:pt x="1778361" y="521857"/>
                    </a:lnTo>
                    <a:lnTo>
                      <a:pt x="1937023" y="574562"/>
                    </a:lnTo>
                    <a:lnTo>
                      <a:pt x="2171123" y="641141"/>
                    </a:lnTo>
                    <a:lnTo>
                      <a:pt x="2327394" y="684148"/>
                    </a:lnTo>
                    <a:lnTo>
                      <a:pt x="2599433" y="745943"/>
                    </a:lnTo>
                    <a:lnTo>
                      <a:pt x="2736150" y="77629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69" name="任意多边形: 形状 48"/>
              <p:cNvSpPr/>
              <p:nvPr/>
            </p:nvSpPr>
            <p:spPr>
              <a:xfrm rot="18740753">
                <a:off x="10121196" y="2969230"/>
                <a:ext cx="2789601" cy="1656125"/>
              </a:xfrm>
              <a:custGeom>
                <a:avLst/>
                <a:gdLst>
                  <a:gd name="connsiteX0" fmla="*/ 2789601 w 2789601"/>
                  <a:gd name="connsiteY0" fmla="*/ 1218119 h 1800486"/>
                  <a:gd name="connsiteX1" fmla="*/ 2150617 w 2789601"/>
                  <a:gd name="connsiteY1" fmla="*/ 1800486 h 1800486"/>
                  <a:gd name="connsiteX2" fmla="*/ 1975046 w 2789601"/>
                  <a:gd name="connsiteY2" fmla="*/ 1739714 h 1800486"/>
                  <a:gd name="connsiteX3" fmla="*/ 65597 w 2789601"/>
                  <a:gd name="connsiteY3" fmla="*/ 472520 h 1800486"/>
                  <a:gd name="connsiteX4" fmla="*/ 0 w 2789601"/>
                  <a:gd name="connsiteY4" fmla="*/ 385379 h 1800486"/>
                  <a:gd name="connsiteX5" fmla="*/ 4987 w 2789601"/>
                  <a:gd name="connsiteY5" fmla="*/ 378238 h 1800486"/>
                  <a:gd name="connsiteX6" fmla="*/ 285096 w 2789601"/>
                  <a:gd name="connsiteY6" fmla="*/ 60337 h 1800486"/>
                  <a:gd name="connsiteX7" fmla="*/ 350434 w 2789601"/>
                  <a:gd name="connsiteY7" fmla="*/ 0 h 1800486"/>
                  <a:gd name="connsiteX8" fmla="*/ 367509 w 2789601"/>
                  <a:gd name="connsiteY8" fmla="*/ 15605 h 1800486"/>
                  <a:gd name="connsiteX9" fmla="*/ 573087 w 2789601"/>
                  <a:gd name="connsiteY9" fmla="*/ 192359 h 1800486"/>
                  <a:gd name="connsiteX10" fmla="*/ 591224 w 2789601"/>
                  <a:gd name="connsiteY10" fmla="*/ 206289 h 1800486"/>
                  <a:gd name="connsiteX11" fmla="*/ 758631 w 2789601"/>
                  <a:gd name="connsiteY11" fmla="*/ 328940 h 1800486"/>
                  <a:gd name="connsiteX12" fmla="*/ 908987 w 2789601"/>
                  <a:gd name="connsiteY12" fmla="*/ 430889 h 1800486"/>
                  <a:gd name="connsiteX13" fmla="*/ 1038343 w 2789601"/>
                  <a:gd name="connsiteY13" fmla="*/ 512139 h 1800486"/>
                  <a:gd name="connsiteX14" fmla="*/ 1203211 w 2789601"/>
                  <a:gd name="connsiteY14" fmla="*/ 607146 h 1800486"/>
                  <a:gd name="connsiteX15" fmla="*/ 1342678 w 2789601"/>
                  <a:gd name="connsiteY15" fmla="*/ 682389 h 1800486"/>
                  <a:gd name="connsiteX16" fmla="*/ 1522213 w 2789601"/>
                  <a:gd name="connsiteY16" fmla="*/ 770288 h 1800486"/>
                  <a:gd name="connsiteX17" fmla="*/ 1670393 w 2789601"/>
                  <a:gd name="connsiteY17" fmla="*/ 838822 h 1800486"/>
                  <a:gd name="connsiteX18" fmla="*/ 1865282 w 2789601"/>
                  <a:gd name="connsiteY18" fmla="*/ 919476 h 1800486"/>
                  <a:gd name="connsiteX19" fmla="*/ 2020240 w 2789601"/>
                  <a:gd name="connsiteY19" fmla="*/ 980545 h 1800486"/>
                  <a:gd name="connsiteX20" fmla="*/ 2232318 w 2789601"/>
                  <a:gd name="connsiteY20" fmla="*/ 1053953 h 1800486"/>
                  <a:gd name="connsiteX21" fmla="*/ 2390978 w 2789601"/>
                  <a:gd name="connsiteY21" fmla="*/ 1106658 h 1800486"/>
                  <a:gd name="connsiteX22" fmla="*/ 2625078 w 2789601"/>
                  <a:gd name="connsiteY22" fmla="*/ 1173239 h 1800486"/>
                  <a:gd name="connsiteX23" fmla="*/ 2781350 w 2789601"/>
                  <a:gd name="connsiteY23" fmla="*/ 1216245 h 180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89601" h="1800486">
                    <a:moveTo>
                      <a:pt x="2789601" y="1218119"/>
                    </a:moveTo>
                    <a:lnTo>
                      <a:pt x="2150617" y="1800486"/>
                    </a:lnTo>
                    <a:lnTo>
                      <a:pt x="1975046" y="1739714"/>
                    </a:lnTo>
                    <a:cubicBezTo>
                      <a:pt x="1144566" y="1424804"/>
                      <a:pt x="484337" y="984919"/>
                      <a:pt x="65597" y="472520"/>
                    </a:cubicBezTo>
                    <a:lnTo>
                      <a:pt x="0" y="385379"/>
                    </a:lnTo>
                    <a:lnTo>
                      <a:pt x="4987" y="378238"/>
                    </a:lnTo>
                    <a:cubicBezTo>
                      <a:pt x="87314" y="267406"/>
                      <a:pt x="180995" y="161341"/>
                      <a:pt x="285096" y="60337"/>
                    </a:cubicBezTo>
                    <a:lnTo>
                      <a:pt x="350434" y="0"/>
                    </a:lnTo>
                    <a:lnTo>
                      <a:pt x="367509" y="15605"/>
                    </a:lnTo>
                    <a:lnTo>
                      <a:pt x="573087" y="192359"/>
                    </a:lnTo>
                    <a:lnTo>
                      <a:pt x="591224" y="206289"/>
                    </a:lnTo>
                    <a:lnTo>
                      <a:pt x="758631" y="328940"/>
                    </a:lnTo>
                    <a:lnTo>
                      <a:pt x="908987" y="430889"/>
                    </a:lnTo>
                    <a:lnTo>
                      <a:pt x="1038343" y="512139"/>
                    </a:lnTo>
                    <a:lnTo>
                      <a:pt x="1203211" y="607146"/>
                    </a:lnTo>
                    <a:lnTo>
                      <a:pt x="1342678" y="682389"/>
                    </a:lnTo>
                    <a:lnTo>
                      <a:pt x="1522213" y="770288"/>
                    </a:lnTo>
                    <a:lnTo>
                      <a:pt x="1670393" y="838822"/>
                    </a:lnTo>
                    <a:lnTo>
                      <a:pt x="1865282" y="919476"/>
                    </a:lnTo>
                    <a:lnTo>
                      <a:pt x="2020240" y="980545"/>
                    </a:lnTo>
                    <a:lnTo>
                      <a:pt x="2232318" y="1053953"/>
                    </a:lnTo>
                    <a:lnTo>
                      <a:pt x="2390978" y="1106658"/>
                    </a:lnTo>
                    <a:lnTo>
                      <a:pt x="2625078" y="1173239"/>
                    </a:lnTo>
                    <a:lnTo>
                      <a:pt x="2781350" y="1216245"/>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70" name="任意多边形: 形状 29"/>
              <p:cNvSpPr/>
              <p:nvPr/>
            </p:nvSpPr>
            <p:spPr>
              <a:xfrm rot="18160688">
                <a:off x="7567725" y="720632"/>
                <a:ext cx="4618329" cy="3114531"/>
              </a:xfrm>
              <a:custGeom>
                <a:avLst/>
                <a:gdLst>
                  <a:gd name="connsiteX0" fmla="*/ 4153603 w 4618329"/>
                  <a:gd name="connsiteY0" fmla="*/ 0 h 3386017"/>
                  <a:gd name="connsiteX1" fmla="*/ 4618329 w 4618329"/>
                  <a:gd name="connsiteY1" fmla="*/ 724494 h 3386017"/>
                  <a:gd name="connsiteX2" fmla="*/ 4409081 w 4618329"/>
                  <a:gd name="connsiteY2" fmla="*/ 741177 h 3386017"/>
                  <a:gd name="connsiteX3" fmla="*/ 42869 w 4618329"/>
                  <a:gd name="connsiteY3" fmla="*/ 3386017 h 3386017"/>
                  <a:gd name="connsiteX4" fmla="*/ 42869 w 4618329"/>
                  <a:gd name="connsiteY4" fmla="*/ 3386016 h 3386017"/>
                  <a:gd name="connsiteX5" fmla="*/ 42868 w 4618329"/>
                  <a:gd name="connsiteY5" fmla="*/ 3386014 h 3386017"/>
                  <a:gd name="connsiteX6" fmla="*/ 10225 w 4618329"/>
                  <a:gd name="connsiteY6" fmla="*/ 3187962 h 3386017"/>
                  <a:gd name="connsiteX7" fmla="*/ 731 w 4618329"/>
                  <a:gd name="connsiteY7" fmla="*/ 3004684 h 3386017"/>
                  <a:gd name="connsiteX8" fmla="*/ 60 w 4618329"/>
                  <a:gd name="connsiteY8" fmla="*/ 2998612 h 3386017"/>
                  <a:gd name="connsiteX9" fmla="*/ 224 w 4618329"/>
                  <a:gd name="connsiteY9" fmla="*/ 2994905 h 3386017"/>
                  <a:gd name="connsiteX10" fmla="*/ 0 w 4618329"/>
                  <a:gd name="connsiteY10" fmla="*/ 2990590 h 3386017"/>
                  <a:gd name="connsiteX11" fmla="*/ 2477 w 4618329"/>
                  <a:gd name="connsiteY11" fmla="*/ 2944071 h 3386017"/>
                  <a:gd name="connsiteX12" fmla="*/ 7096 w 4618329"/>
                  <a:gd name="connsiteY12" fmla="*/ 2839863 h 3386017"/>
                  <a:gd name="connsiteX13" fmla="*/ 8643 w 4618329"/>
                  <a:gd name="connsiteY13" fmla="*/ 2828254 h 3386017"/>
                  <a:gd name="connsiteX14" fmla="*/ 9143 w 4618329"/>
                  <a:gd name="connsiteY14" fmla="*/ 2818878 h 3386017"/>
                  <a:gd name="connsiteX15" fmla="*/ 15498 w 4618329"/>
                  <a:gd name="connsiteY15" fmla="*/ 2776830 h 3386017"/>
                  <a:gd name="connsiteX16" fmla="*/ 27978 w 4618329"/>
                  <a:gd name="connsiteY16" fmla="*/ 2683197 h 3386017"/>
                  <a:gd name="connsiteX17" fmla="*/ 33178 w 4618329"/>
                  <a:gd name="connsiteY17" fmla="*/ 2659853 h 3386017"/>
                  <a:gd name="connsiteX18" fmla="*/ 34898 w 4618329"/>
                  <a:gd name="connsiteY18" fmla="*/ 2648475 h 3386017"/>
                  <a:gd name="connsiteX19" fmla="*/ 42475 w 4618329"/>
                  <a:gd name="connsiteY19" fmla="*/ 2618114 h 3386017"/>
                  <a:gd name="connsiteX20" fmla="*/ 62367 w 4618329"/>
                  <a:gd name="connsiteY20" fmla="*/ 2528809 h 3386017"/>
                  <a:gd name="connsiteX21" fmla="*/ 74189 w 4618329"/>
                  <a:gd name="connsiteY21" fmla="*/ 2491043 h 3386017"/>
                  <a:gd name="connsiteX22" fmla="*/ 77009 w 4618329"/>
                  <a:gd name="connsiteY22" fmla="*/ 2479745 h 3386017"/>
                  <a:gd name="connsiteX23" fmla="*/ 83931 w 4618329"/>
                  <a:gd name="connsiteY23" fmla="*/ 2459923 h 3386017"/>
                  <a:gd name="connsiteX24" fmla="*/ 109922 w 4618329"/>
                  <a:gd name="connsiteY24" fmla="*/ 2376893 h 3386017"/>
                  <a:gd name="connsiteX25" fmla="*/ 131874 w 4618329"/>
                  <a:gd name="connsiteY25" fmla="*/ 2322633 h 3386017"/>
                  <a:gd name="connsiteX26" fmla="*/ 135219 w 4618329"/>
                  <a:gd name="connsiteY26" fmla="*/ 2313054 h 3386017"/>
                  <a:gd name="connsiteX27" fmla="*/ 140395 w 4618329"/>
                  <a:gd name="connsiteY27" fmla="*/ 2301573 h 3386017"/>
                  <a:gd name="connsiteX28" fmla="*/ 170305 w 4618329"/>
                  <a:gd name="connsiteY28" fmla="*/ 2227642 h 3386017"/>
                  <a:gd name="connsiteX29" fmla="*/ 206457 w 4618329"/>
                  <a:gd name="connsiteY29" fmla="*/ 2155014 h 3386017"/>
                  <a:gd name="connsiteX30" fmla="*/ 209271 w 4618329"/>
                  <a:gd name="connsiteY30" fmla="*/ 2148770 h 3386017"/>
                  <a:gd name="connsiteX31" fmla="*/ 212119 w 4618329"/>
                  <a:gd name="connsiteY31" fmla="*/ 2143639 h 3386017"/>
                  <a:gd name="connsiteX32" fmla="*/ 243174 w 4618329"/>
                  <a:gd name="connsiteY32" fmla="*/ 2081250 h 3386017"/>
                  <a:gd name="connsiteX33" fmla="*/ 298690 w 4618329"/>
                  <a:gd name="connsiteY33" fmla="*/ 1987651 h 3386017"/>
                  <a:gd name="connsiteX34" fmla="*/ 298907 w 4618329"/>
                  <a:gd name="connsiteY34" fmla="*/ 1987258 h 3386017"/>
                  <a:gd name="connsiteX35" fmla="*/ 299050 w 4618329"/>
                  <a:gd name="connsiteY35" fmla="*/ 1987043 h 3386017"/>
                  <a:gd name="connsiteX36" fmla="*/ 328191 w 4618329"/>
                  <a:gd name="connsiteY36" fmla="*/ 1937912 h 3386017"/>
                  <a:gd name="connsiteX37" fmla="*/ 425014 w 4618329"/>
                  <a:gd name="connsiteY37" fmla="*/ 1797821 h 3386017"/>
                  <a:gd name="connsiteX38" fmla="*/ 460733 w 4618329"/>
                  <a:gd name="connsiteY38" fmla="*/ 1755521 h 3386017"/>
                  <a:gd name="connsiteX39" fmla="*/ 523903 w 4618329"/>
                  <a:gd name="connsiteY39" fmla="*/ 1674018 h 3386017"/>
                  <a:gd name="connsiteX40" fmla="*/ 627721 w 4618329"/>
                  <a:gd name="connsiteY40" fmla="*/ 1557766 h 3386017"/>
                  <a:gd name="connsiteX41" fmla="*/ 652726 w 4618329"/>
                  <a:gd name="connsiteY41" fmla="*/ 1528155 h 3386017"/>
                  <a:gd name="connsiteX42" fmla="*/ 670847 w 4618329"/>
                  <a:gd name="connsiteY42" fmla="*/ 1511138 h 3386017"/>
                  <a:gd name="connsiteX43" fmla="*/ 808150 w 4618329"/>
                  <a:gd name="connsiteY43" fmla="*/ 1376264 h 3386017"/>
                  <a:gd name="connsiteX44" fmla="*/ 892247 w 4618329"/>
                  <a:gd name="connsiteY44" fmla="*/ 1303235 h 3386017"/>
                  <a:gd name="connsiteX45" fmla="*/ 923590 w 4618329"/>
                  <a:gd name="connsiteY45" fmla="*/ 1273802 h 3386017"/>
                  <a:gd name="connsiteX46" fmla="*/ 944580 w 4618329"/>
                  <a:gd name="connsiteY46" fmla="*/ 1257789 h 3386017"/>
                  <a:gd name="connsiteX47" fmla="*/ 971849 w 4618329"/>
                  <a:gd name="connsiteY47" fmla="*/ 1234109 h 3386017"/>
                  <a:gd name="connsiteX48" fmla="*/ 1149590 w 4618329"/>
                  <a:gd name="connsiteY48" fmla="*/ 1096925 h 3386017"/>
                  <a:gd name="connsiteX49" fmla="*/ 1209533 w 4618329"/>
                  <a:gd name="connsiteY49" fmla="*/ 1055659 h 3386017"/>
                  <a:gd name="connsiteX50" fmla="*/ 1234889 w 4618329"/>
                  <a:gd name="connsiteY50" fmla="*/ 1036315 h 3386017"/>
                  <a:gd name="connsiteX51" fmla="*/ 1265986 w 4618329"/>
                  <a:gd name="connsiteY51" fmla="*/ 1016795 h 3386017"/>
                  <a:gd name="connsiteX52" fmla="*/ 1341113 w 4618329"/>
                  <a:gd name="connsiteY52" fmla="*/ 965077 h 3386017"/>
                  <a:gd name="connsiteX53" fmla="*/ 1546163 w 4618329"/>
                  <a:gd name="connsiteY53" fmla="*/ 838932 h 3386017"/>
                  <a:gd name="connsiteX54" fmla="*/ 1571907 w 4618329"/>
                  <a:gd name="connsiteY54" fmla="*/ 824773 h 3386017"/>
                  <a:gd name="connsiteX55" fmla="*/ 1583904 w 4618329"/>
                  <a:gd name="connsiteY55" fmla="*/ 817242 h 3386017"/>
                  <a:gd name="connsiteX56" fmla="*/ 1613480 w 4618329"/>
                  <a:gd name="connsiteY56" fmla="*/ 801908 h 3386017"/>
                  <a:gd name="connsiteX57" fmla="*/ 1764483 w 4618329"/>
                  <a:gd name="connsiteY57" fmla="*/ 718856 h 3386017"/>
                  <a:gd name="connsiteX58" fmla="*/ 1939157 w 4618329"/>
                  <a:gd name="connsiteY58" fmla="*/ 633048 h 3386017"/>
                  <a:gd name="connsiteX59" fmla="*/ 1967918 w 4618329"/>
                  <a:gd name="connsiteY59" fmla="*/ 618136 h 3386017"/>
                  <a:gd name="connsiteX60" fmla="*/ 1980038 w 4618329"/>
                  <a:gd name="connsiteY60" fmla="*/ 612966 h 3386017"/>
                  <a:gd name="connsiteX61" fmla="*/ 1995814 w 4618329"/>
                  <a:gd name="connsiteY61" fmla="*/ 605216 h 3386017"/>
                  <a:gd name="connsiteX62" fmla="*/ 2368272 w 4618329"/>
                  <a:gd name="connsiteY62" fmla="*/ 447071 h 3386017"/>
                  <a:gd name="connsiteX63" fmla="*/ 2372004 w 4618329"/>
                  <a:gd name="connsiteY63" fmla="*/ 445754 h 3386017"/>
                  <a:gd name="connsiteX64" fmla="*/ 2384212 w 4618329"/>
                  <a:gd name="connsiteY64" fmla="*/ 440546 h 3386017"/>
                  <a:gd name="connsiteX65" fmla="*/ 2523037 w 4618329"/>
                  <a:gd name="connsiteY65" fmla="*/ 392433 h 3386017"/>
                  <a:gd name="connsiteX66" fmla="*/ 2760916 w 4618329"/>
                  <a:gd name="connsiteY66" fmla="*/ 308451 h 3386017"/>
                  <a:gd name="connsiteX67" fmla="*/ 2787634 w 4618329"/>
                  <a:gd name="connsiteY67" fmla="*/ 300730 h 3386017"/>
                  <a:gd name="connsiteX68" fmla="*/ 2830068 w 4618329"/>
                  <a:gd name="connsiteY68" fmla="*/ 286023 h 3386017"/>
                  <a:gd name="connsiteX69" fmla="*/ 3002514 w 4618329"/>
                  <a:gd name="connsiteY69" fmla="*/ 238632 h 3386017"/>
                  <a:gd name="connsiteX70" fmla="*/ 3171370 w 4618329"/>
                  <a:gd name="connsiteY70" fmla="*/ 189835 h 3386017"/>
                  <a:gd name="connsiteX71" fmla="*/ 3225257 w 4618329"/>
                  <a:gd name="connsiteY71" fmla="*/ 177420 h 3386017"/>
                  <a:gd name="connsiteX72" fmla="*/ 3302768 w 4618329"/>
                  <a:gd name="connsiteY72" fmla="*/ 156118 h 3386017"/>
                  <a:gd name="connsiteX73" fmla="*/ 3462034 w 4618329"/>
                  <a:gd name="connsiteY73" fmla="*/ 122863 h 3386017"/>
                  <a:gd name="connsiteX74" fmla="*/ 3597259 w 4618329"/>
                  <a:gd name="connsiteY74" fmla="*/ 91707 h 3386017"/>
                  <a:gd name="connsiteX75" fmla="*/ 3685779 w 4618329"/>
                  <a:gd name="connsiteY75" fmla="*/ 76146 h 3386017"/>
                  <a:gd name="connsiteX76" fmla="*/ 3799593 w 4618329"/>
                  <a:gd name="connsiteY76" fmla="*/ 52382 h 3386017"/>
                  <a:gd name="connsiteX77" fmla="*/ 3928712 w 4618329"/>
                  <a:gd name="connsiteY77" fmla="*/ 33441 h 3386017"/>
                  <a:gd name="connsiteX78" fmla="*/ 4036207 w 4618329"/>
                  <a:gd name="connsiteY78" fmla="*/ 14546 h 338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18329" h="3386017">
                    <a:moveTo>
                      <a:pt x="4153603" y="0"/>
                    </a:moveTo>
                    <a:lnTo>
                      <a:pt x="4618329" y="724494"/>
                    </a:lnTo>
                    <a:lnTo>
                      <a:pt x="4409081" y="741177"/>
                    </a:lnTo>
                    <a:cubicBezTo>
                      <a:pt x="2139571" y="983492"/>
                      <a:pt x="342186" y="2037060"/>
                      <a:pt x="42869" y="3386017"/>
                    </a:cubicBezTo>
                    <a:lnTo>
                      <a:pt x="42869" y="3386016"/>
                    </a:lnTo>
                    <a:lnTo>
                      <a:pt x="42868" y="3386014"/>
                    </a:lnTo>
                    <a:lnTo>
                      <a:pt x="10225" y="3187962"/>
                    </a:lnTo>
                    <a:lnTo>
                      <a:pt x="731" y="3004684"/>
                    </a:lnTo>
                    <a:lnTo>
                      <a:pt x="60" y="2998612"/>
                    </a:lnTo>
                    <a:lnTo>
                      <a:pt x="224" y="2994905"/>
                    </a:lnTo>
                    <a:lnTo>
                      <a:pt x="0" y="2990590"/>
                    </a:lnTo>
                    <a:lnTo>
                      <a:pt x="2477" y="2944071"/>
                    </a:lnTo>
                    <a:lnTo>
                      <a:pt x="7096" y="2839863"/>
                    </a:lnTo>
                    <a:lnTo>
                      <a:pt x="8643" y="2828254"/>
                    </a:lnTo>
                    <a:lnTo>
                      <a:pt x="9143" y="2818878"/>
                    </a:lnTo>
                    <a:lnTo>
                      <a:pt x="15498" y="2776830"/>
                    </a:lnTo>
                    <a:lnTo>
                      <a:pt x="27978" y="2683197"/>
                    </a:lnTo>
                    <a:lnTo>
                      <a:pt x="33178" y="2659853"/>
                    </a:lnTo>
                    <a:lnTo>
                      <a:pt x="34898" y="2648475"/>
                    </a:lnTo>
                    <a:lnTo>
                      <a:pt x="42475" y="2618114"/>
                    </a:lnTo>
                    <a:lnTo>
                      <a:pt x="62367" y="2528809"/>
                    </a:lnTo>
                    <a:lnTo>
                      <a:pt x="74189" y="2491043"/>
                    </a:lnTo>
                    <a:lnTo>
                      <a:pt x="77009" y="2479745"/>
                    </a:lnTo>
                    <a:lnTo>
                      <a:pt x="83931" y="2459923"/>
                    </a:lnTo>
                    <a:lnTo>
                      <a:pt x="109922" y="2376893"/>
                    </a:lnTo>
                    <a:lnTo>
                      <a:pt x="131874" y="2322633"/>
                    </a:lnTo>
                    <a:lnTo>
                      <a:pt x="135219" y="2313054"/>
                    </a:lnTo>
                    <a:lnTo>
                      <a:pt x="140395" y="2301573"/>
                    </a:lnTo>
                    <a:lnTo>
                      <a:pt x="170305" y="2227642"/>
                    </a:lnTo>
                    <a:lnTo>
                      <a:pt x="206457" y="2155014"/>
                    </a:lnTo>
                    <a:lnTo>
                      <a:pt x="209271" y="2148770"/>
                    </a:lnTo>
                    <a:lnTo>
                      <a:pt x="212119" y="2143639"/>
                    </a:lnTo>
                    <a:lnTo>
                      <a:pt x="243174" y="2081250"/>
                    </a:lnTo>
                    <a:lnTo>
                      <a:pt x="298690" y="1987651"/>
                    </a:lnTo>
                    <a:lnTo>
                      <a:pt x="298907" y="1987258"/>
                    </a:lnTo>
                    <a:lnTo>
                      <a:pt x="299050" y="1987043"/>
                    </a:lnTo>
                    <a:lnTo>
                      <a:pt x="328191" y="1937912"/>
                    </a:lnTo>
                    <a:cubicBezTo>
                      <a:pt x="358516" y="1890663"/>
                      <a:pt x="390809" y="1843955"/>
                      <a:pt x="425014" y="1797821"/>
                    </a:cubicBezTo>
                    <a:lnTo>
                      <a:pt x="460733" y="1755521"/>
                    </a:lnTo>
                    <a:lnTo>
                      <a:pt x="523903" y="1674018"/>
                    </a:lnTo>
                    <a:lnTo>
                      <a:pt x="627721" y="1557766"/>
                    </a:lnTo>
                    <a:lnTo>
                      <a:pt x="652726" y="1528155"/>
                    </a:lnTo>
                    <a:lnTo>
                      <a:pt x="670847" y="1511138"/>
                    </a:lnTo>
                    <a:lnTo>
                      <a:pt x="808150" y="1376264"/>
                    </a:lnTo>
                    <a:lnTo>
                      <a:pt x="892247" y="1303235"/>
                    </a:lnTo>
                    <a:lnTo>
                      <a:pt x="923590" y="1273802"/>
                    </a:lnTo>
                    <a:lnTo>
                      <a:pt x="944580" y="1257789"/>
                    </a:lnTo>
                    <a:lnTo>
                      <a:pt x="971849" y="1234109"/>
                    </a:lnTo>
                    <a:cubicBezTo>
                      <a:pt x="1028770" y="1187532"/>
                      <a:pt x="1088031" y="1141784"/>
                      <a:pt x="1149590" y="1096925"/>
                    </a:cubicBezTo>
                    <a:lnTo>
                      <a:pt x="1209533" y="1055659"/>
                    </a:lnTo>
                    <a:lnTo>
                      <a:pt x="1234889" y="1036315"/>
                    </a:lnTo>
                    <a:lnTo>
                      <a:pt x="1265986" y="1016795"/>
                    </a:lnTo>
                    <a:lnTo>
                      <a:pt x="1341113" y="965077"/>
                    </a:lnTo>
                    <a:cubicBezTo>
                      <a:pt x="1407223" y="922058"/>
                      <a:pt x="1475587" y="879989"/>
                      <a:pt x="1546163" y="838932"/>
                    </a:cubicBezTo>
                    <a:lnTo>
                      <a:pt x="1571907" y="824773"/>
                    </a:lnTo>
                    <a:lnTo>
                      <a:pt x="1583904" y="817242"/>
                    </a:lnTo>
                    <a:lnTo>
                      <a:pt x="1613480" y="801908"/>
                    </a:lnTo>
                    <a:lnTo>
                      <a:pt x="1764483" y="718856"/>
                    </a:lnTo>
                    <a:lnTo>
                      <a:pt x="1939157" y="633048"/>
                    </a:lnTo>
                    <a:lnTo>
                      <a:pt x="1967918" y="618136"/>
                    </a:lnTo>
                    <a:lnTo>
                      <a:pt x="1980038" y="612966"/>
                    </a:lnTo>
                    <a:lnTo>
                      <a:pt x="1995814" y="605216"/>
                    </a:lnTo>
                    <a:cubicBezTo>
                      <a:pt x="2116338" y="549300"/>
                      <a:pt x="2240623" y="496559"/>
                      <a:pt x="2368272" y="447071"/>
                    </a:cubicBezTo>
                    <a:lnTo>
                      <a:pt x="2372004" y="445754"/>
                    </a:lnTo>
                    <a:lnTo>
                      <a:pt x="2384212" y="440546"/>
                    </a:lnTo>
                    <a:lnTo>
                      <a:pt x="2523037" y="392433"/>
                    </a:lnTo>
                    <a:lnTo>
                      <a:pt x="2760916" y="308451"/>
                    </a:lnTo>
                    <a:lnTo>
                      <a:pt x="2787634" y="300730"/>
                    </a:lnTo>
                    <a:lnTo>
                      <a:pt x="2830068" y="286023"/>
                    </a:lnTo>
                    <a:lnTo>
                      <a:pt x="3002514" y="238632"/>
                    </a:lnTo>
                    <a:lnTo>
                      <a:pt x="3171370" y="189835"/>
                    </a:lnTo>
                    <a:lnTo>
                      <a:pt x="3225257" y="177420"/>
                    </a:lnTo>
                    <a:lnTo>
                      <a:pt x="3302768" y="156118"/>
                    </a:lnTo>
                    <a:lnTo>
                      <a:pt x="3462034" y="122863"/>
                    </a:lnTo>
                    <a:lnTo>
                      <a:pt x="3597259" y="91707"/>
                    </a:lnTo>
                    <a:lnTo>
                      <a:pt x="3685779" y="76146"/>
                    </a:lnTo>
                    <a:lnTo>
                      <a:pt x="3799593" y="52382"/>
                    </a:lnTo>
                    <a:lnTo>
                      <a:pt x="3928712" y="33441"/>
                    </a:lnTo>
                    <a:lnTo>
                      <a:pt x="4036207" y="14546"/>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sp>
            <p:nvSpPr>
              <p:cNvPr id="71" name="任意多边形: 形状 30"/>
              <p:cNvSpPr/>
              <p:nvPr/>
            </p:nvSpPr>
            <p:spPr>
              <a:xfrm rot="18066380">
                <a:off x="6900396" y="529188"/>
                <a:ext cx="3997321" cy="3025504"/>
              </a:xfrm>
              <a:custGeom>
                <a:avLst/>
                <a:gdLst>
                  <a:gd name="connsiteX0" fmla="*/ 3575208 w 3997321"/>
                  <a:gd name="connsiteY0" fmla="*/ 0 h 3289230"/>
                  <a:gd name="connsiteX1" fmla="*/ 3997321 w 3997321"/>
                  <a:gd name="connsiteY1" fmla="*/ 699570 h 3289230"/>
                  <a:gd name="connsiteX2" fmla="*/ 3930358 w 3997321"/>
                  <a:gd name="connsiteY2" fmla="*/ 708544 h 3289230"/>
                  <a:gd name="connsiteX3" fmla="*/ 42869 w 3997321"/>
                  <a:gd name="connsiteY3" fmla="*/ 3289230 h 3289230"/>
                  <a:gd name="connsiteX4" fmla="*/ 42868 w 3997321"/>
                  <a:gd name="connsiteY4" fmla="*/ 3289230 h 3289230"/>
                  <a:gd name="connsiteX5" fmla="*/ 42868 w 3997321"/>
                  <a:gd name="connsiteY5" fmla="*/ 3289227 h 3289230"/>
                  <a:gd name="connsiteX6" fmla="*/ 10225 w 3997321"/>
                  <a:gd name="connsiteY6" fmla="*/ 3091175 h 3289230"/>
                  <a:gd name="connsiteX7" fmla="*/ 730 w 3997321"/>
                  <a:gd name="connsiteY7" fmla="*/ 2907897 h 3289230"/>
                  <a:gd name="connsiteX8" fmla="*/ 60 w 3997321"/>
                  <a:gd name="connsiteY8" fmla="*/ 2901825 h 3289230"/>
                  <a:gd name="connsiteX9" fmla="*/ 224 w 3997321"/>
                  <a:gd name="connsiteY9" fmla="*/ 2898118 h 3289230"/>
                  <a:gd name="connsiteX10" fmla="*/ 0 w 3997321"/>
                  <a:gd name="connsiteY10" fmla="*/ 2893803 h 3289230"/>
                  <a:gd name="connsiteX11" fmla="*/ 2477 w 3997321"/>
                  <a:gd name="connsiteY11" fmla="*/ 2847284 h 3289230"/>
                  <a:gd name="connsiteX12" fmla="*/ 7096 w 3997321"/>
                  <a:gd name="connsiteY12" fmla="*/ 2743075 h 3289230"/>
                  <a:gd name="connsiteX13" fmla="*/ 8643 w 3997321"/>
                  <a:gd name="connsiteY13" fmla="*/ 2731467 h 3289230"/>
                  <a:gd name="connsiteX14" fmla="*/ 9143 w 3997321"/>
                  <a:gd name="connsiteY14" fmla="*/ 2722091 h 3289230"/>
                  <a:gd name="connsiteX15" fmla="*/ 15498 w 3997321"/>
                  <a:gd name="connsiteY15" fmla="*/ 2680043 h 3289230"/>
                  <a:gd name="connsiteX16" fmla="*/ 27978 w 3997321"/>
                  <a:gd name="connsiteY16" fmla="*/ 2586410 h 3289230"/>
                  <a:gd name="connsiteX17" fmla="*/ 33178 w 3997321"/>
                  <a:gd name="connsiteY17" fmla="*/ 2563067 h 3289230"/>
                  <a:gd name="connsiteX18" fmla="*/ 34898 w 3997321"/>
                  <a:gd name="connsiteY18" fmla="*/ 2551687 h 3289230"/>
                  <a:gd name="connsiteX19" fmla="*/ 42475 w 3997321"/>
                  <a:gd name="connsiteY19" fmla="*/ 2521327 h 3289230"/>
                  <a:gd name="connsiteX20" fmla="*/ 62367 w 3997321"/>
                  <a:gd name="connsiteY20" fmla="*/ 2432022 h 3289230"/>
                  <a:gd name="connsiteX21" fmla="*/ 74189 w 3997321"/>
                  <a:gd name="connsiteY21" fmla="*/ 2394256 h 3289230"/>
                  <a:gd name="connsiteX22" fmla="*/ 77009 w 3997321"/>
                  <a:gd name="connsiteY22" fmla="*/ 2382957 h 3289230"/>
                  <a:gd name="connsiteX23" fmla="*/ 83931 w 3997321"/>
                  <a:gd name="connsiteY23" fmla="*/ 2363137 h 3289230"/>
                  <a:gd name="connsiteX24" fmla="*/ 109922 w 3997321"/>
                  <a:gd name="connsiteY24" fmla="*/ 2280106 h 3289230"/>
                  <a:gd name="connsiteX25" fmla="*/ 131874 w 3997321"/>
                  <a:gd name="connsiteY25" fmla="*/ 2225846 h 3289230"/>
                  <a:gd name="connsiteX26" fmla="*/ 135219 w 3997321"/>
                  <a:gd name="connsiteY26" fmla="*/ 2216267 h 3289230"/>
                  <a:gd name="connsiteX27" fmla="*/ 140394 w 3997321"/>
                  <a:gd name="connsiteY27" fmla="*/ 2204786 h 3289230"/>
                  <a:gd name="connsiteX28" fmla="*/ 170305 w 3997321"/>
                  <a:gd name="connsiteY28" fmla="*/ 2130855 h 3289230"/>
                  <a:gd name="connsiteX29" fmla="*/ 206457 w 3997321"/>
                  <a:gd name="connsiteY29" fmla="*/ 2058227 h 3289230"/>
                  <a:gd name="connsiteX30" fmla="*/ 209271 w 3997321"/>
                  <a:gd name="connsiteY30" fmla="*/ 2051983 h 3289230"/>
                  <a:gd name="connsiteX31" fmla="*/ 212119 w 3997321"/>
                  <a:gd name="connsiteY31" fmla="*/ 2046852 h 3289230"/>
                  <a:gd name="connsiteX32" fmla="*/ 243174 w 3997321"/>
                  <a:gd name="connsiteY32" fmla="*/ 1984464 h 3289230"/>
                  <a:gd name="connsiteX33" fmla="*/ 298689 w 3997321"/>
                  <a:gd name="connsiteY33" fmla="*/ 1890864 h 3289230"/>
                  <a:gd name="connsiteX34" fmla="*/ 298907 w 3997321"/>
                  <a:gd name="connsiteY34" fmla="*/ 1890472 h 3289230"/>
                  <a:gd name="connsiteX35" fmla="*/ 299050 w 3997321"/>
                  <a:gd name="connsiteY35" fmla="*/ 1890256 h 3289230"/>
                  <a:gd name="connsiteX36" fmla="*/ 328190 w 3997321"/>
                  <a:gd name="connsiteY36" fmla="*/ 1841125 h 3289230"/>
                  <a:gd name="connsiteX37" fmla="*/ 425014 w 3997321"/>
                  <a:gd name="connsiteY37" fmla="*/ 1701034 h 3289230"/>
                  <a:gd name="connsiteX38" fmla="*/ 460733 w 3997321"/>
                  <a:gd name="connsiteY38" fmla="*/ 1658734 h 3289230"/>
                  <a:gd name="connsiteX39" fmla="*/ 523903 w 3997321"/>
                  <a:gd name="connsiteY39" fmla="*/ 1577231 h 3289230"/>
                  <a:gd name="connsiteX40" fmla="*/ 627722 w 3997321"/>
                  <a:gd name="connsiteY40" fmla="*/ 1460979 h 3289230"/>
                  <a:gd name="connsiteX41" fmla="*/ 652726 w 3997321"/>
                  <a:gd name="connsiteY41" fmla="*/ 1431368 h 3289230"/>
                  <a:gd name="connsiteX42" fmla="*/ 670848 w 3997321"/>
                  <a:gd name="connsiteY42" fmla="*/ 1414351 h 3289230"/>
                  <a:gd name="connsiteX43" fmla="*/ 808150 w 3997321"/>
                  <a:gd name="connsiteY43" fmla="*/ 1279477 h 3289230"/>
                  <a:gd name="connsiteX44" fmla="*/ 892247 w 3997321"/>
                  <a:gd name="connsiteY44" fmla="*/ 1206448 h 3289230"/>
                  <a:gd name="connsiteX45" fmla="*/ 923590 w 3997321"/>
                  <a:gd name="connsiteY45" fmla="*/ 1177016 h 3289230"/>
                  <a:gd name="connsiteX46" fmla="*/ 944580 w 3997321"/>
                  <a:gd name="connsiteY46" fmla="*/ 1161002 h 3289230"/>
                  <a:gd name="connsiteX47" fmla="*/ 971849 w 3997321"/>
                  <a:gd name="connsiteY47" fmla="*/ 1137322 h 3289230"/>
                  <a:gd name="connsiteX48" fmla="*/ 1149590 w 3997321"/>
                  <a:gd name="connsiteY48" fmla="*/ 1000138 h 3289230"/>
                  <a:gd name="connsiteX49" fmla="*/ 1209533 w 3997321"/>
                  <a:gd name="connsiteY49" fmla="*/ 958872 h 3289230"/>
                  <a:gd name="connsiteX50" fmla="*/ 1234889 w 3997321"/>
                  <a:gd name="connsiteY50" fmla="*/ 939528 h 3289230"/>
                  <a:gd name="connsiteX51" fmla="*/ 1265986 w 3997321"/>
                  <a:gd name="connsiteY51" fmla="*/ 920008 h 3289230"/>
                  <a:gd name="connsiteX52" fmla="*/ 1341113 w 3997321"/>
                  <a:gd name="connsiteY52" fmla="*/ 868290 h 3289230"/>
                  <a:gd name="connsiteX53" fmla="*/ 1546164 w 3997321"/>
                  <a:gd name="connsiteY53" fmla="*/ 742145 h 3289230"/>
                  <a:gd name="connsiteX54" fmla="*/ 1571907 w 3997321"/>
                  <a:gd name="connsiteY54" fmla="*/ 727986 h 3289230"/>
                  <a:gd name="connsiteX55" fmla="*/ 1583904 w 3997321"/>
                  <a:gd name="connsiteY55" fmla="*/ 720455 h 3289230"/>
                  <a:gd name="connsiteX56" fmla="*/ 1613480 w 3997321"/>
                  <a:gd name="connsiteY56" fmla="*/ 705121 h 3289230"/>
                  <a:gd name="connsiteX57" fmla="*/ 1764483 w 3997321"/>
                  <a:gd name="connsiteY57" fmla="*/ 622069 h 3289230"/>
                  <a:gd name="connsiteX58" fmla="*/ 1939157 w 3997321"/>
                  <a:gd name="connsiteY58" fmla="*/ 536261 h 3289230"/>
                  <a:gd name="connsiteX59" fmla="*/ 1967918 w 3997321"/>
                  <a:gd name="connsiteY59" fmla="*/ 521349 h 3289230"/>
                  <a:gd name="connsiteX60" fmla="*/ 1980037 w 3997321"/>
                  <a:gd name="connsiteY60" fmla="*/ 516178 h 3289230"/>
                  <a:gd name="connsiteX61" fmla="*/ 1995814 w 3997321"/>
                  <a:gd name="connsiteY61" fmla="*/ 508429 h 3289230"/>
                  <a:gd name="connsiteX62" fmla="*/ 2368272 w 3997321"/>
                  <a:gd name="connsiteY62" fmla="*/ 350284 h 3289230"/>
                  <a:gd name="connsiteX63" fmla="*/ 2372004 w 3997321"/>
                  <a:gd name="connsiteY63" fmla="*/ 348967 h 3289230"/>
                  <a:gd name="connsiteX64" fmla="*/ 2384212 w 3997321"/>
                  <a:gd name="connsiteY64" fmla="*/ 343759 h 3289230"/>
                  <a:gd name="connsiteX65" fmla="*/ 2523036 w 3997321"/>
                  <a:gd name="connsiteY65" fmla="*/ 295646 h 3289230"/>
                  <a:gd name="connsiteX66" fmla="*/ 2760916 w 3997321"/>
                  <a:gd name="connsiteY66" fmla="*/ 211664 h 3289230"/>
                  <a:gd name="connsiteX67" fmla="*/ 2787634 w 3997321"/>
                  <a:gd name="connsiteY67" fmla="*/ 203942 h 3289230"/>
                  <a:gd name="connsiteX68" fmla="*/ 2830068 w 3997321"/>
                  <a:gd name="connsiteY68" fmla="*/ 189236 h 3289230"/>
                  <a:gd name="connsiteX69" fmla="*/ 3002514 w 3997321"/>
                  <a:gd name="connsiteY69" fmla="*/ 141845 h 3289230"/>
                  <a:gd name="connsiteX70" fmla="*/ 3171370 w 3997321"/>
                  <a:gd name="connsiteY70" fmla="*/ 93048 h 3289230"/>
                  <a:gd name="connsiteX71" fmla="*/ 3225256 w 3997321"/>
                  <a:gd name="connsiteY71" fmla="*/ 80632 h 3289230"/>
                  <a:gd name="connsiteX72" fmla="*/ 3302768 w 3997321"/>
                  <a:gd name="connsiteY72" fmla="*/ 59331 h 3289230"/>
                  <a:gd name="connsiteX73" fmla="*/ 3462034 w 3997321"/>
                  <a:gd name="connsiteY73" fmla="*/ 26077 h 32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97321" h="3289230">
                    <a:moveTo>
                      <a:pt x="3575208" y="0"/>
                    </a:moveTo>
                    <a:lnTo>
                      <a:pt x="3997321" y="699570"/>
                    </a:lnTo>
                    <a:lnTo>
                      <a:pt x="3930358" y="708544"/>
                    </a:lnTo>
                    <a:cubicBezTo>
                      <a:pt x="1890445" y="1038722"/>
                      <a:pt x="320806" y="2036627"/>
                      <a:pt x="42869" y="3289230"/>
                    </a:cubicBezTo>
                    <a:lnTo>
                      <a:pt x="42868" y="3289230"/>
                    </a:lnTo>
                    <a:lnTo>
                      <a:pt x="42868" y="3289227"/>
                    </a:lnTo>
                    <a:lnTo>
                      <a:pt x="10225" y="3091175"/>
                    </a:lnTo>
                    <a:lnTo>
                      <a:pt x="730" y="2907897"/>
                    </a:lnTo>
                    <a:lnTo>
                      <a:pt x="60" y="2901825"/>
                    </a:lnTo>
                    <a:lnTo>
                      <a:pt x="224" y="2898118"/>
                    </a:lnTo>
                    <a:lnTo>
                      <a:pt x="0" y="2893803"/>
                    </a:lnTo>
                    <a:lnTo>
                      <a:pt x="2477" y="2847284"/>
                    </a:lnTo>
                    <a:lnTo>
                      <a:pt x="7096" y="2743075"/>
                    </a:lnTo>
                    <a:lnTo>
                      <a:pt x="8643" y="2731467"/>
                    </a:lnTo>
                    <a:lnTo>
                      <a:pt x="9143" y="2722091"/>
                    </a:lnTo>
                    <a:lnTo>
                      <a:pt x="15498" y="2680043"/>
                    </a:lnTo>
                    <a:lnTo>
                      <a:pt x="27978" y="2586410"/>
                    </a:lnTo>
                    <a:lnTo>
                      <a:pt x="33178" y="2563067"/>
                    </a:lnTo>
                    <a:lnTo>
                      <a:pt x="34898" y="2551687"/>
                    </a:lnTo>
                    <a:lnTo>
                      <a:pt x="42475" y="2521327"/>
                    </a:lnTo>
                    <a:lnTo>
                      <a:pt x="62367" y="2432022"/>
                    </a:lnTo>
                    <a:lnTo>
                      <a:pt x="74189" y="2394256"/>
                    </a:lnTo>
                    <a:lnTo>
                      <a:pt x="77009" y="2382957"/>
                    </a:lnTo>
                    <a:lnTo>
                      <a:pt x="83931" y="2363137"/>
                    </a:lnTo>
                    <a:lnTo>
                      <a:pt x="109922" y="2280106"/>
                    </a:lnTo>
                    <a:lnTo>
                      <a:pt x="131874" y="2225846"/>
                    </a:lnTo>
                    <a:lnTo>
                      <a:pt x="135219" y="2216267"/>
                    </a:lnTo>
                    <a:lnTo>
                      <a:pt x="140394" y="2204786"/>
                    </a:lnTo>
                    <a:lnTo>
                      <a:pt x="170305" y="2130855"/>
                    </a:lnTo>
                    <a:lnTo>
                      <a:pt x="206457" y="2058227"/>
                    </a:lnTo>
                    <a:lnTo>
                      <a:pt x="209271" y="2051983"/>
                    </a:lnTo>
                    <a:lnTo>
                      <a:pt x="212119" y="2046852"/>
                    </a:lnTo>
                    <a:lnTo>
                      <a:pt x="243174" y="1984464"/>
                    </a:lnTo>
                    <a:lnTo>
                      <a:pt x="298689" y="1890864"/>
                    </a:lnTo>
                    <a:lnTo>
                      <a:pt x="298907" y="1890472"/>
                    </a:lnTo>
                    <a:lnTo>
                      <a:pt x="299050" y="1890256"/>
                    </a:lnTo>
                    <a:lnTo>
                      <a:pt x="328190" y="1841125"/>
                    </a:lnTo>
                    <a:cubicBezTo>
                      <a:pt x="358516" y="1793876"/>
                      <a:pt x="390809" y="1747168"/>
                      <a:pt x="425014" y="1701034"/>
                    </a:cubicBezTo>
                    <a:lnTo>
                      <a:pt x="460733" y="1658734"/>
                    </a:lnTo>
                    <a:lnTo>
                      <a:pt x="523903" y="1577231"/>
                    </a:lnTo>
                    <a:lnTo>
                      <a:pt x="627722" y="1460979"/>
                    </a:lnTo>
                    <a:lnTo>
                      <a:pt x="652726" y="1431368"/>
                    </a:lnTo>
                    <a:lnTo>
                      <a:pt x="670848" y="1414351"/>
                    </a:lnTo>
                    <a:lnTo>
                      <a:pt x="808150" y="1279477"/>
                    </a:lnTo>
                    <a:lnTo>
                      <a:pt x="892247" y="1206448"/>
                    </a:lnTo>
                    <a:lnTo>
                      <a:pt x="923590" y="1177016"/>
                    </a:lnTo>
                    <a:lnTo>
                      <a:pt x="944580" y="1161002"/>
                    </a:lnTo>
                    <a:lnTo>
                      <a:pt x="971849" y="1137322"/>
                    </a:lnTo>
                    <a:cubicBezTo>
                      <a:pt x="1028770" y="1090745"/>
                      <a:pt x="1088031" y="1044997"/>
                      <a:pt x="1149590" y="1000138"/>
                    </a:cubicBezTo>
                    <a:lnTo>
                      <a:pt x="1209533" y="958872"/>
                    </a:lnTo>
                    <a:lnTo>
                      <a:pt x="1234889" y="939528"/>
                    </a:lnTo>
                    <a:lnTo>
                      <a:pt x="1265986" y="920008"/>
                    </a:lnTo>
                    <a:lnTo>
                      <a:pt x="1341113" y="868290"/>
                    </a:lnTo>
                    <a:cubicBezTo>
                      <a:pt x="1407223" y="825271"/>
                      <a:pt x="1475588" y="783202"/>
                      <a:pt x="1546164" y="742145"/>
                    </a:cubicBezTo>
                    <a:lnTo>
                      <a:pt x="1571907" y="727986"/>
                    </a:lnTo>
                    <a:lnTo>
                      <a:pt x="1583904" y="720455"/>
                    </a:lnTo>
                    <a:lnTo>
                      <a:pt x="1613480" y="705121"/>
                    </a:lnTo>
                    <a:lnTo>
                      <a:pt x="1764483" y="622069"/>
                    </a:lnTo>
                    <a:lnTo>
                      <a:pt x="1939157" y="536261"/>
                    </a:lnTo>
                    <a:lnTo>
                      <a:pt x="1967918" y="521349"/>
                    </a:lnTo>
                    <a:lnTo>
                      <a:pt x="1980037" y="516178"/>
                    </a:lnTo>
                    <a:lnTo>
                      <a:pt x="1995814" y="508429"/>
                    </a:lnTo>
                    <a:cubicBezTo>
                      <a:pt x="2116338" y="452513"/>
                      <a:pt x="2240623" y="399772"/>
                      <a:pt x="2368272" y="350284"/>
                    </a:cubicBezTo>
                    <a:lnTo>
                      <a:pt x="2372004" y="348967"/>
                    </a:lnTo>
                    <a:lnTo>
                      <a:pt x="2384212" y="343759"/>
                    </a:lnTo>
                    <a:lnTo>
                      <a:pt x="2523036" y="295646"/>
                    </a:lnTo>
                    <a:lnTo>
                      <a:pt x="2760916" y="211664"/>
                    </a:lnTo>
                    <a:lnTo>
                      <a:pt x="2787634" y="203942"/>
                    </a:lnTo>
                    <a:lnTo>
                      <a:pt x="2830068" y="189236"/>
                    </a:lnTo>
                    <a:lnTo>
                      <a:pt x="3002514" y="141845"/>
                    </a:lnTo>
                    <a:lnTo>
                      <a:pt x="3171370" y="93048"/>
                    </a:lnTo>
                    <a:lnTo>
                      <a:pt x="3225256" y="80632"/>
                    </a:lnTo>
                    <a:lnTo>
                      <a:pt x="3302768" y="59331"/>
                    </a:lnTo>
                    <a:lnTo>
                      <a:pt x="3462034" y="26077"/>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latin typeface="黑体" panose="02010609060101010101" pitchFamily="49" charset="-122"/>
                  <a:ea typeface="黑体" panose="02010609060101010101" pitchFamily="49" charset="-122"/>
                  <a:sym typeface="黑体" panose="02010609060101010101" pitchFamily="49" charset="-122"/>
                </a:endParaRPr>
              </a:p>
            </p:txBody>
          </p:sp>
        </p:grpSp>
      </p:grpSp>
      <p:sp>
        <p:nvSpPr>
          <p:cNvPr id="109" name="矩形 108"/>
          <p:cNvSpPr/>
          <p:nvPr userDrawn="1"/>
        </p:nvSpPr>
        <p:spPr>
          <a:xfrm>
            <a:off x="758535" y="842093"/>
            <a:ext cx="2500653" cy="1198880"/>
          </a:xfrm>
          <a:prstGeom prst="rect">
            <a:avLst/>
          </a:prstGeom>
        </p:spPr>
        <p:txBody>
          <a:bodyPr wrap="square">
            <a:spAutoFit/>
          </a:bodyPr>
          <a:lstStyle/>
          <a:p>
            <a:pPr defTabSz="1243965">
              <a:defRPr/>
            </a:pPr>
            <a:r>
              <a:rPr lang="zh-CN" altLang="en-US" sz="7200" b="1" kern="0" dirty="0">
                <a:solidFill>
                  <a:srgbClr val="00A19A"/>
                </a:solidFill>
                <a:cs typeface="+mn-ea"/>
                <a:sym typeface="+mn-lt"/>
              </a:rPr>
              <a:t>目录</a:t>
            </a:r>
            <a:endParaRPr lang="zh-CN" altLang="en-US" sz="7200" b="1" kern="0" dirty="0">
              <a:solidFill>
                <a:srgbClr val="00A19A"/>
              </a:solidFill>
              <a:cs typeface="+mn-ea"/>
              <a:sym typeface="+mn-lt"/>
            </a:endParaRPr>
          </a:p>
        </p:txBody>
      </p:sp>
      <p:sp>
        <p:nvSpPr>
          <p:cNvPr id="24" name="任意多边形 23"/>
          <p:cNvSpPr/>
          <p:nvPr userDrawn="1">
            <p:custDataLst>
              <p:tags r:id="rId3"/>
            </p:custDataLst>
          </p:nvPr>
        </p:nvSpPr>
        <p:spPr>
          <a:xfrm>
            <a:off x="6350000" y="2589953"/>
            <a:ext cx="4223173" cy="495300"/>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l">
              <a:lnSpc>
                <a:spcPct val="100000"/>
              </a:lnSpc>
              <a:spcBef>
                <a:spcPts val="0"/>
              </a:spcBef>
              <a:spcAft>
                <a:spcPts val="0"/>
              </a:spcAft>
              <a:buSzPct val="100000"/>
            </a:pPr>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5" name="任意多边形 24"/>
          <p:cNvSpPr/>
          <p:nvPr userDrawn="1">
            <p:custDataLst>
              <p:tags r:id="rId4"/>
            </p:custDataLst>
          </p:nvPr>
        </p:nvSpPr>
        <p:spPr>
          <a:xfrm>
            <a:off x="5833533" y="2589953"/>
            <a:ext cx="516467" cy="495300"/>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ltLang="zh-CN" sz="1600" b="1"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27" name="任意多边形 26"/>
          <p:cNvSpPr/>
          <p:nvPr userDrawn="1">
            <p:custDataLst>
              <p:tags r:id="rId5"/>
            </p:custDataLst>
          </p:nvPr>
        </p:nvSpPr>
        <p:spPr>
          <a:xfrm>
            <a:off x="6350000" y="3389207"/>
            <a:ext cx="4223173" cy="495300"/>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l">
              <a:lnSpc>
                <a:spcPct val="100000"/>
              </a:lnSpc>
              <a:spcBef>
                <a:spcPts val="0"/>
              </a:spcBef>
              <a:spcAft>
                <a:spcPts val="0"/>
              </a:spcAft>
              <a:buSzPct val="100000"/>
            </a:pPr>
            <a:endParaRPr lang="zh-CN" altLang="en-US" sz="2400" b="1">
              <a:solidFill>
                <a:schemeClr val="bg1"/>
              </a:solidFill>
              <a:latin typeface="微软雅黑" panose="020B0503020204020204" charset="-122"/>
              <a:ea typeface="微软雅黑" panose="020B0503020204020204" charset="-122"/>
            </a:endParaRPr>
          </a:p>
        </p:txBody>
      </p:sp>
      <p:sp>
        <p:nvSpPr>
          <p:cNvPr id="28" name="任意多边形 27"/>
          <p:cNvSpPr/>
          <p:nvPr userDrawn="1">
            <p:custDataLst>
              <p:tags r:id="rId6"/>
            </p:custDataLst>
          </p:nvPr>
        </p:nvSpPr>
        <p:spPr>
          <a:xfrm>
            <a:off x="5833533" y="3389207"/>
            <a:ext cx="516467" cy="495300"/>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ltLang="zh-CN" sz="2400" b="1"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30" name="任意多边形 29"/>
          <p:cNvSpPr/>
          <p:nvPr userDrawn="1">
            <p:custDataLst>
              <p:tags r:id="rId7"/>
            </p:custDataLst>
          </p:nvPr>
        </p:nvSpPr>
        <p:spPr>
          <a:xfrm>
            <a:off x="6350000" y="4187613"/>
            <a:ext cx="4223173" cy="495300"/>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l">
              <a:lnSpc>
                <a:spcPct val="100000"/>
              </a:lnSpc>
              <a:spcBef>
                <a:spcPts val="0"/>
              </a:spcBef>
              <a:spcAft>
                <a:spcPts val="0"/>
              </a:spcAft>
              <a:buSzPct val="100000"/>
            </a:pPr>
            <a:endParaRPr lang="zh-CN" altLang="en-US" sz="2400" b="1">
              <a:solidFill>
                <a:schemeClr val="bg1"/>
              </a:solidFill>
              <a:latin typeface="微软雅黑" panose="020B0503020204020204" charset="-122"/>
              <a:ea typeface="微软雅黑" panose="020B0503020204020204" charset="-122"/>
            </a:endParaRPr>
          </a:p>
        </p:txBody>
      </p:sp>
      <p:sp>
        <p:nvSpPr>
          <p:cNvPr id="31" name="任意多边形 30"/>
          <p:cNvSpPr/>
          <p:nvPr userDrawn="1">
            <p:custDataLst>
              <p:tags r:id="rId8"/>
            </p:custDataLst>
          </p:nvPr>
        </p:nvSpPr>
        <p:spPr>
          <a:xfrm>
            <a:off x="5833533" y="4187613"/>
            <a:ext cx="516467" cy="495300"/>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ltLang="zh-CN" sz="2400" b="1"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34" name="任意多边形 33"/>
          <p:cNvSpPr/>
          <p:nvPr userDrawn="1">
            <p:custDataLst>
              <p:tags r:id="rId9"/>
            </p:custDataLst>
          </p:nvPr>
        </p:nvSpPr>
        <p:spPr>
          <a:xfrm>
            <a:off x="6350000" y="4986867"/>
            <a:ext cx="4223173" cy="495300"/>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l">
              <a:lnSpc>
                <a:spcPct val="100000"/>
              </a:lnSpc>
              <a:spcBef>
                <a:spcPts val="0"/>
              </a:spcBef>
              <a:spcAft>
                <a:spcPts val="0"/>
              </a:spcAft>
              <a:buSzPct val="100000"/>
            </a:pPr>
            <a:endParaRPr lang="zh-CN" altLang="en-US" sz="2400" b="1">
              <a:solidFill>
                <a:schemeClr val="bg1"/>
              </a:solidFill>
              <a:latin typeface="微软雅黑" panose="020B0503020204020204" charset="-122"/>
              <a:ea typeface="微软雅黑" panose="020B0503020204020204" charset="-122"/>
            </a:endParaRPr>
          </a:p>
        </p:txBody>
      </p:sp>
      <p:sp>
        <p:nvSpPr>
          <p:cNvPr id="35" name="任意多边形 34"/>
          <p:cNvSpPr/>
          <p:nvPr userDrawn="1">
            <p:custDataLst>
              <p:tags r:id="rId10"/>
            </p:custDataLst>
          </p:nvPr>
        </p:nvSpPr>
        <p:spPr>
          <a:xfrm>
            <a:off x="5833533" y="4986867"/>
            <a:ext cx="516467" cy="495300"/>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ltLang="zh-CN" sz="2400" b="1"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37" name="任意多边形 36"/>
          <p:cNvSpPr/>
          <p:nvPr userDrawn="1">
            <p:custDataLst>
              <p:tags r:id="rId11"/>
            </p:custDataLst>
          </p:nvPr>
        </p:nvSpPr>
        <p:spPr>
          <a:xfrm>
            <a:off x="6350000" y="5786120"/>
            <a:ext cx="4223173" cy="495300"/>
          </a:xfrm>
          <a:custGeom>
            <a:avLst/>
            <a:gdLst>
              <a:gd name="connsiteX0" fmla="*/ 72390 w 4438650"/>
              <a:gd name="connsiteY0" fmla="*/ 0 h 685800"/>
              <a:gd name="connsiteX1" fmla="*/ 4324348 w 4438650"/>
              <a:gd name="connsiteY1" fmla="*/ 0 h 685800"/>
              <a:gd name="connsiteX2" fmla="*/ 4438650 w 4438650"/>
              <a:gd name="connsiteY2" fmla="*/ 114302 h 685800"/>
              <a:gd name="connsiteX3" fmla="*/ 4438650 w 4438650"/>
              <a:gd name="connsiteY3" fmla="*/ 571498 h 685800"/>
              <a:gd name="connsiteX4" fmla="*/ 4324348 w 4438650"/>
              <a:gd name="connsiteY4" fmla="*/ 685800 h 685800"/>
              <a:gd name="connsiteX5" fmla="*/ 72390 w 4438650"/>
              <a:gd name="connsiteY5" fmla="*/ 685800 h 685800"/>
              <a:gd name="connsiteX6" fmla="*/ 0 w 4438650"/>
              <a:gd name="connsiteY6" fmla="*/ 613410 h 685800"/>
              <a:gd name="connsiteX7" fmla="*/ 0 w 4438650"/>
              <a:gd name="connsiteY7" fmla="*/ 72390 h 685800"/>
              <a:gd name="connsiteX8" fmla="*/ 72390 w 4438650"/>
              <a:gd name="connsiteY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8650" h="685800">
                <a:moveTo>
                  <a:pt x="72390" y="0"/>
                </a:moveTo>
                <a:lnTo>
                  <a:pt x="4324348" y="0"/>
                </a:lnTo>
                <a:cubicBezTo>
                  <a:pt x="4387475" y="0"/>
                  <a:pt x="4438650" y="51175"/>
                  <a:pt x="4438650" y="114302"/>
                </a:cubicBezTo>
                <a:lnTo>
                  <a:pt x="4438650" y="571498"/>
                </a:lnTo>
                <a:cubicBezTo>
                  <a:pt x="4438650" y="634625"/>
                  <a:pt x="4387475" y="685800"/>
                  <a:pt x="4324348" y="685800"/>
                </a:cubicBezTo>
                <a:lnTo>
                  <a:pt x="72390" y="685800"/>
                </a:lnTo>
                <a:cubicBezTo>
                  <a:pt x="72390" y="645820"/>
                  <a:pt x="39980" y="613410"/>
                  <a:pt x="0" y="613410"/>
                </a:cubicBezTo>
                <a:lnTo>
                  <a:pt x="0" y="72390"/>
                </a:lnTo>
                <a:cubicBezTo>
                  <a:pt x="39980" y="72390"/>
                  <a:pt x="72390" y="39980"/>
                  <a:pt x="72390" y="0"/>
                </a:cubicBez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lvl="0" indent="0" algn="l">
              <a:lnSpc>
                <a:spcPct val="100000"/>
              </a:lnSpc>
              <a:spcBef>
                <a:spcPts val="0"/>
              </a:spcBef>
              <a:spcAft>
                <a:spcPts val="0"/>
              </a:spcAft>
              <a:buSzPct val="100000"/>
            </a:pPr>
            <a:endParaRPr lang="zh-CN" altLang="en-US" sz="2400" b="1">
              <a:solidFill>
                <a:schemeClr val="bg1"/>
              </a:solidFill>
              <a:latin typeface="微软雅黑" panose="020B0503020204020204" charset="-122"/>
              <a:ea typeface="微软雅黑" panose="020B0503020204020204" charset="-122"/>
            </a:endParaRPr>
          </a:p>
        </p:txBody>
      </p:sp>
      <p:sp>
        <p:nvSpPr>
          <p:cNvPr id="41" name="任意多边形 40"/>
          <p:cNvSpPr/>
          <p:nvPr userDrawn="1">
            <p:custDataLst>
              <p:tags r:id="rId12"/>
            </p:custDataLst>
          </p:nvPr>
        </p:nvSpPr>
        <p:spPr>
          <a:xfrm>
            <a:off x="5833533" y="5786120"/>
            <a:ext cx="516467" cy="495300"/>
          </a:xfrm>
          <a:custGeom>
            <a:avLst/>
            <a:gdLst>
              <a:gd name="connsiteX0" fmla="*/ 572023 w 581025"/>
              <a:gd name="connsiteY0" fmla="*/ 508830 h 685800"/>
              <a:gd name="connsiteX1" fmla="*/ 572023 w 581025"/>
              <a:gd name="connsiteY1" fmla="*/ 580830 h 685800"/>
              <a:gd name="connsiteX2" fmla="*/ 579223 w 581025"/>
              <a:gd name="connsiteY2" fmla="*/ 580830 h 685800"/>
              <a:gd name="connsiteX3" fmla="*/ 579223 w 581025"/>
              <a:gd name="connsiteY3" fmla="*/ 508830 h 685800"/>
              <a:gd name="connsiteX4" fmla="*/ 572023 w 581025"/>
              <a:gd name="connsiteY4" fmla="*/ 374210 h 685800"/>
              <a:gd name="connsiteX5" fmla="*/ 572023 w 581025"/>
              <a:gd name="connsiteY5" fmla="*/ 446210 h 685800"/>
              <a:gd name="connsiteX6" fmla="*/ 579223 w 581025"/>
              <a:gd name="connsiteY6" fmla="*/ 446210 h 685800"/>
              <a:gd name="connsiteX7" fmla="*/ 579223 w 581025"/>
              <a:gd name="connsiteY7" fmla="*/ 374210 h 685800"/>
              <a:gd name="connsiteX8" fmla="*/ 572023 w 581025"/>
              <a:gd name="connsiteY8" fmla="*/ 239590 h 685800"/>
              <a:gd name="connsiteX9" fmla="*/ 572023 w 581025"/>
              <a:gd name="connsiteY9" fmla="*/ 311590 h 685800"/>
              <a:gd name="connsiteX10" fmla="*/ 579223 w 581025"/>
              <a:gd name="connsiteY10" fmla="*/ 311590 h 685800"/>
              <a:gd name="connsiteX11" fmla="*/ 579223 w 581025"/>
              <a:gd name="connsiteY11" fmla="*/ 239590 h 685800"/>
              <a:gd name="connsiteX12" fmla="*/ 572023 w 581025"/>
              <a:gd name="connsiteY12" fmla="*/ 104970 h 685800"/>
              <a:gd name="connsiteX13" fmla="*/ 572023 w 581025"/>
              <a:gd name="connsiteY13" fmla="*/ 176970 h 685800"/>
              <a:gd name="connsiteX14" fmla="*/ 579223 w 581025"/>
              <a:gd name="connsiteY14" fmla="*/ 176970 h 685800"/>
              <a:gd name="connsiteX15" fmla="*/ 579223 w 581025"/>
              <a:gd name="connsiteY15" fmla="*/ 104970 h 685800"/>
              <a:gd name="connsiteX16" fmla="*/ 114302 w 581025"/>
              <a:gd name="connsiteY16" fmla="*/ 0 h 685800"/>
              <a:gd name="connsiteX17" fmla="*/ 508634 w 581025"/>
              <a:gd name="connsiteY17" fmla="*/ 0 h 685800"/>
              <a:gd name="connsiteX18" fmla="*/ 581024 w 581025"/>
              <a:gd name="connsiteY18" fmla="*/ 72390 h 685800"/>
              <a:gd name="connsiteX19" fmla="*/ 581025 w 581025"/>
              <a:gd name="connsiteY19" fmla="*/ 72390 h 685800"/>
              <a:gd name="connsiteX20" fmla="*/ 581025 w 581025"/>
              <a:gd name="connsiteY20" fmla="*/ 613410 h 685800"/>
              <a:gd name="connsiteX21" fmla="*/ 581024 w 581025"/>
              <a:gd name="connsiteY21" fmla="*/ 613410 h 685800"/>
              <a:gd name="connsiteX22" fmla="*/ 508634 w 581025"/>
              <a:gd name="connsiteY22" fmla="*/ 685800 h 685800"/>
              <a:gd name="connsiteX23" fmla="*/ 114302 w 581025"/>
              <a:gd name="connsiteY23" fmla="*/ 685800 h 685800"/>
              <a:gd name="connsiteX24" fmla="*/ 0 w 581025"/>
              <a:gd name="connsiteY24" fmla="*/ 571498 h 685800"/>
              <a:gd name="connsiteX25" fmla="*/ 0 w 581025"/>
              <a:gd name="connsiteY25" fmla="*/ 114302 h 685800"/>
              <a:gd name="connsiteX26" fmla="*/ 114302 w 581025"/>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025" h="685800">
                <a:moveTo>
                  <a:pt x="572023" y="508830"/>
                </a:moveTo>
                <a:lnTo>
                  <a:pt x="572023" y="580830"/>
                </a:lnTo>
                <a:lnTo>
                  <a:pt x="579223" y="580830"/>
                </a:lnTo>
                <a:lnTo>
                  <a:pt x="579223" y="508830"/>
                </a:lnTo>
                <a:close/>
                <a:moveTo>
                  <a:pt x="572023" y="374210"/>
                </a:moveTo>
                <a:lnTo>
                  <a:pt x="572023" y="446210"/>
                </a:lnTo>
                <a:lnTo>
                  <a:pt x="579223" y="446210"/>
                </a:lnTo>
                <a:lnTo>
                  <a:pt x="579223" y="374210"/>
                </a:lnTo>
                <a:close/>
                <a:moveTo>
                  <a:pt x="572023" y="239590"/>
                </a:moveTo>
                <a:lnTo>
                  <a:pt x="572023" y="311590"/>
                </a:lnTo>
                <a:lnTo>
                  <a:pt x="579223" y="311590"/>
                </a:lnTo>
                <a:lnTo>
                  <a:pt x="579223" y="239590"/>
                </a:lnTo>
                <a:close/>
                <a:moveTo>
                  <a:pt x="572023" y="104970"/>
                </a:moveTo>
                <a:lnTo>
                  <a:pt x="572023" y="176970"/>
                </a:lnTo>
                <a:lnTo>
                  <a:pt x="579223" y="176970"/>
                </a:lnTo>
                <a:lnTo>
                  <a:pt x="579223" y="104970"/>
                </a:lnTo>
                <a:close/>
                <a:moveTo>
                  <a:pt x="114302" y="0"/>
                </a:moveTo>
                <a:lnTo>
                  <a:pt x="508634" y="0"/>
                </a:lnTo>
                <a:cubicBezTo>
                  <a:pt x="508634" y="39980"/>
                  <a:pt x="541044" y="72390"/>
                  <a:pt x="581024" y="72390"/>
                </a:cubicBezTo>
                <a:lnTo>
                  <a:pt x="581025" y="72390"/>
                </a:lnTo>
                <a:lnTo>
                  <a:pt x="581025" y="613410"/>
                </a:lnTo>
                <a:lnTo>
                  <a:pt x="581024" y="613410"/>
                </a:lnTo>
                <a:cubicBezTo>
                  <a:pt x="541044" y="613410"/>
                  <a:pt x="508634" y="645820"/>
                  <a:pt x="508634" y="685800"/>
                </a:cubicBezTo>
                <a:lnTo>
                  <a:pt x="114302" y="685800"/>
                </a:lnTo>
                <a:cubicBezTo>
                  <a:pt x="51175" y="685800"/>
                  <a:pt x="0" y="634625"/>
                  <a:pt x="0" y="571498"/>
                </a:cubicBezTo>
                <a:lnTo>
                  <a:pt x="0" y="114302"/>
                </a:lnTo>
                <a:cubicBezTo>
                  <a:pt x="0" y="51175"/>
                  <a:pt x="51175" y="0"/>
                  <a:pt x="11430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altLang="zh-CN" sz="2400" b="1" dirty="0">
              <a:solidFill>
                <a:schemeClr val="bg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9"/>
                                        </p:tgtEl>
                                        <p:attrNameLst>
                                          <p:attrName>style.visibility</p:attrName>
                                        </p:attrNameLst>
                                      </p:cBhvr>
                                      <p:to>
                                        <p:strVal val="visible"/>
                                      </p:to>
                                    </p:set>
                                    <p:anim by="(-#ppt_w*2)" calcmode="lin" valueType="num">
                                      <p:cBhvr rctx="PPT">
                                        <p:cTn id="7" dur="250" autoRev="1" fill="hold">
                                          <p:stCondLst>
                                            <p:cond delay="0"/>
                                          </p:stCondLst>
                                        </p:cTn>
                                        <p:tgtEl>
                                          <p:spTgt spid="109"/>
                                        </p:tgtEl>
                                        <p:attrNameLst>
                                          <p:attrName>ppt_w</p:attrName>
                                        </p:attrNameLst>
                                      </p:cBhvr>
                                    </p:anim>
                                    <p:anim by="(#ppt_w*0.50)" calcmode="lin" valueType="num">
                                      <p:cBhvr>
                                        <p:cTn id="8" dur="250" decel="50000" autoRev="1" fill="hold">
                                          <p:stCondLst>
                                            <p:cond delay="0"/>
                                          </p:stCondLst>
                                        </p:cTn>
                                        <p:tgtEl>
                                          <p:spTgt spid="109"/>
                                        </p:tgtEl>
                                        <p:attrNameLst>
                                          <p:attrName>ppt_x</p:attrName>
                                        </p:attrNameLst>
                                      </p:cBhvr>
                                    </p:anim>
                                    <p:anim from="(-#ppt_h/2)" to="(#ppt_y)" calcmode="lin" valueType="num">
                                      <p:cBhvr>
                                        <p:cTn id="9" dur="500" fill="hold">
                                          <p:stCondLst>
                                            <p:cond delay="0"/>
                                          </p:stCondLst>
                                        </p:cTn>
                                        <p:tgtEl>
                                          <p:spTgt spid="109"/>
                                        </p:tgtEl>
                                        <p:attrNameLst>
                                          <p:attrName>ppt_y</p:attrName>
                                        </p:attrNameLst>
                                      </p:cBhvr>
                                    </p:anim>
                                    <p:animRot by="21600000">
                                      <p:cBhvr>
                                        <p:cTn id="10" dur="500" fill="hold">
                                          <p:stCondLst>
                                            <p:cond delay="0"/>
                                          </p:stCondLst>
                                        </p:cTn>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53.xml"/><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1" Type="http://schemas.openxmlformats.org/officeDocument/2006/relationships/notesSlide" Target="../notesSlides/notesSlide9.xml"/><Relationship Id="rId20" Type="http://schemas.openxmlformats.org/officeDocument/2006/relationships/slideLayout" Target="../slideLayouts/slideLayout4.xml"/><Relationship Id="rId2" Type="http://schemas.openxmlformats.org/officeDocument/2006/relationships/tags" Target="../tags/tag146.xml"/><Relationship Id="rId19" Type="http://schemas.openxmlformats.org/officeDocument/2006/relationships/tags" Target="../tags/tag163.xml"/><Relationship Id="rId18" Type="http://schemas.openxmlformats.org/officeDocument/2006/relationships/tags" Target="../tags/tag162.xml"/><Relationship Id="rId17" Type="http://schemas.openxmlformats.org/officeDocument/2006/relationships/tags" Target="../tags/tag161.xml"/><Relationship Id="rId16" Type="http://schemas.openxmlformats.org/officeDocument/2006/relationships/tags" Target="../tags/tag160.xml"/><Relationship Id="rId15" Type="http://schemas.openxmlformats.org/officeDocument/2006/relationships/tags" Target="../tags/tag159.xml"/><Relationship Id="rId14" Type="http://schemas.openxmlformats.org/officeDocument/2006/relationships/tags" Target="../tags/tag158.xml"/><Relationship Id="rId13" Type="http://schemas.openxmlformats.org/officeDocument/2006/relationships/tags" Target="../tags/tag157.xml"/><Relationship Id="rId12" Type="http://schemas.openxmlformats.org/officeDocument/2006/relationships/tags" Target="../tags/tag156.xml"/><Relationship Id="rId11" Type="http://schemas.openxmlformats.org/officeDocument/2006/relationships/tags" Target="../tags/tag155.xml"/><Relationship Id="rId10" Type="http://schemas.openxmlformats.org/officeDocument/2006/relationships/tags" Target="../tags/tag154.xml"/><Relationship Id="rId1" Type="http://schemas.openxmlformats.org/officeDocument/2006/relationships/tags" Target="../tags/tag145.xml"/></Relationships>
</file>

<file path=ppt/slides/_rels/slide11.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8" Type="http://schemas.openxmlformats.org/officeDocument/2006/relationships/notesSlide" Target="../notesSlides/notesSlide10.xml"/><Relationship Id="rId17" Type="http://schemas.openxmlformats.org/officeDocument/2006/relationships/slideLayout" Target="../slideLayouts/slideLayout4.xml"/><Relationship Id="rId16" Type="http://schemas.openxmlformats.org/officeDocument/2006/relationships/tags" Target="../tags/tag179.xml"/><Relationship Id="rId15" Type="http://schemas.openxmlformats.org/officeDocument/2006/relationships/tags" Target="../tags/tag178.xml"/><Relationship Id="rId14" Type="http://schemas.openxmlformats.org/officeDocument/2006/relationships/tags" Target="../tags/tag177.xml"/><Relationship Id="rId13" Type="http://schemas.openxmlformats.org/officeDocument/2006/relationships/tags" Target="../tags/tag176.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8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8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8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8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8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8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06.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0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8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2" Type="http://schemas.openxmlformats.org/officeDocument/2006/relationships/notesSlide" Target="../notesSlides/notesSlide23.xml"/><Relationship Id="rId11" Type="http://schemas.openxmlformats.org/officeDocument/2006/relationships/slideLayout" Target="../slideLayouts/slideLayout4.xml"/><Relationship Id="rId10" Type="http://schemas.openxmlformats.org/officeDocument/2006/relationships/tags" Target="../tags/tag199.xml"/><Relationship Id="rId1" Type="http://schemas.openxmlformats.org/officeDocument/2006/relationships/tags" Target="../tags/tag190.xml"/></Relationships>
</file>

<file path=ppt/slides/_rels/slide25.xml.rels><?xml version="1.0" encoding="UTF-8" standalone="yes"?>
<Relationships xmlns="http://schemas.openxmlformats.org/package/2006/relationships"><Relationship Id="rId99" Type="http://schemas.openxmlformats.org/officeDocument/2006/relationships/tags" Target="../tags/tag298.xml"/><Relationship Id="rId98" Type="http://schemas.openxmlformats.org/officeDocument/2006/relationships/tags" Target="../tags/tag297.xml"/><Relationship Id="rId97" Type="http://schemas.openxmlformats.org/officeDocument/2006/relationships/tags" Target="../tags/tag296.xml"/><Relationship Id="rId96" Type="http://schemas.openxmlformats.org/officeDocument/2006/relationships/tags" Target="../tags/tag295.xml"/><Relationship Id="rId95" Type="http://schemas.openxmlformats.org/officeDocument/2006/relationships/tags" Target="../tags/tag294.xml"/><Relationship Id="rId94" Type="http://schemas.openxmlformats.org/officeDocument/2006/relationships/tags" Target="../tags/tag293.xml"/><Relationship Id="rId93" Type="http://schemas.openxmlformats.org/officeDocument/2006/relationships/tags" Target="../tags/tag292.xml"/><Relationship Id="rId92" Type="http://schemas.openxmlformats.org/officeDocument/2006/relationships/tags" Target="../tags/tag291.xml"/><Relationship Id="rId91" Type="http://schemas.openxmlformats.org/officeDocument/2006/relationships/tags" Target="../tags/tag290.xml"/><Relationship Id="rId90" Type="http://schemas.openxmlformats.org/officeDocument/2006/relationships/tags" Target="../tags/tag289.xml"/><Relationship Id="rId9" Type="http://schemas.openxmlformats.org/officeDocument/2006/relationships/tags" Target="../tags/tag208.xml"/><Relationship Id="rId89" Type="http://schemas.openxmlformats.org/officeDocument/2006/relationships/tags" Target="../tags/tag288.xml"/><Relationship Id="rId88" Type="http://schemas.openxmlformats.org/officeDocument/2006/relationships/tags" Target="../tags/tag287.xml"/><Relationship Id="rId87" Type="http://schemas.openxmlformats.org/officeDocument/2006/relationships/tags" Target="../tags/tag286.xml"/><Relationship Id="rId86" Type="http://schemas.openxmlformats.org/officeDocument/2006/relationships/tags" Target="../tags/tag285.xml"/><Relationship Id="rId85" Type="http://schemas.openxmlformats.org/officeDocument/2006/relationships/tags" Target="../tags/tag284.xml"/><Relationship Id="rId84" Type="http://schemas.openxmlformats.org/officeDocument/2006/relationships/tags" Target="../tags/tag283.xml"/><Relationship Id="rId83" Type="http://schemas.openxmlformats.org/officeDocument/2006/relationships/tags" Target="../tags/tag282.xml"/><Relationship Id="rId82" Type="http://schemas.openxmlformats.org/officeDocument/2006/relationships/tags" Target="../tags/tag281.xml"/><Relationship Id="rId81" Type="http://schemas.openxmlformats.org/officeDocument/2006/relationships/tags" Target="../tags/tag280.xml"/><Relationship Id="rId80" Type="http://schemas.openxmlformats.org/officeDocument/2006/relationships/tags" Target="../tags/tag279.xml"/><Relationship Id="rId8" Type="http://schemas.openxmlformats.org/officeDocument/2006/relationships/tags" Target="../tags/tag207.xml"/><Relationship Id="rId79" Type="http://schemas.openxmlformats.org/officeDocument/2006/relationships/tags" Target="../tags/tag278.xml"/><Relationship Id="rId78" Type="http://schemas.openxmlformats.org/officeDocument/2006/relationships/tags" Target="../tags/tag277.xml"/><Relationship Id="rId77" Type="http://schemas.openxmlformats.org/officeDocument/2006/relationships/tags" Target="../tags/tag276.xml"/><Relationship Id="rId76" Type="http://schemas.openxmlformats.org/officeDocument/2006/relationships/tags" Target="../tags/tag275.xml"/><Relationship Id="rId75" Type="http://schemas.openxmlformats.org/officeDocument/2006/relationships/tags" Target="../tags/tag274.xml"/><Relationship Id="rId74" Type="http://schemas.openxmlformats.org/officeDocument/2006/relationships/tags" Target="../tags/tag273.xml"/><Relationship Id="rId73" Type="http://schemas.openxmlformats.org/officeDocument/2006/relationships/tags" Target="../tags/tag272.xml"/><Relationship Id="rId72" Type="http://schemas.openxmlformats.org/officeDocument/2006/relationships/tags" Target="../tags/tag271.xml"/><Relationship Id="rId71" Type="http://schemas.openxmlformats.org/officeDocument/2006/relationships/tags" Target="../tags/tag270.xml"/><Relationship Id="rId70" Type="http://schemas.openxmlformats.org/officeDocument/2006/relationships/tags" Target="../tags/tag269.xml"/><Relationship Id="rId7" Type="http://schemas.openxmlformats.org/officeDocument/2006/relationships/tags" Target="../tags/tag206.xml"/><Relationship Id="rId69" Type="http://schemas.openxmlformats.org/officeDocument/2006/relationships/tags" Target="../tags/tag268.xml"/><Relationship Id="rId68" Type="http://schemas.openxmlformats.org/officeDocument/2006/relationships/tags" Target="../tags/tag267.xml"/><Relationship Id="rId67" Type="http://schemas.openxmlformats.org/officeDocument/2006/relationships/tags" Target="../tags/tag266.xml"/><Relationship Id="rId66" Type="http://schemas.openxmlformats.org/officeDocument/2006/relationships/tags" Target="../tags/tag265.xml"/><Relationship Id="rId65" Type="http://schemas.openxmlformats.org/officeDocument/2006/relationships/tags" Target="../tags/tag264.xml"/><Relationship Id="rId64" Type="http://schemas.openxmlformats.org/officeDocument/2006/relationships/tags" Target="../tags/tag263.xml"/><Relationship Id="rId63" Type="http://schemas.openxmlformats.org/officeDocument/2006/relationships/tags" Target="../tags/tag262.xml"/><Relationship Id="rId62" Type="http://schemas.openxmlformats.org/officeDocument/2006/relationships/tags" Target="../tags/tag261.xml"/><Relationship Id="rId61" Type="http://schemas.openxmlformats.org/officeDocument/2006/relationships/tags" Target="../tags/tag260.xml"/><Relationship Id="rId60" Type="http://schemas.openxmlformats.org/officeDocument/2006/relationships/tags" Target="../tags/tag259.xml"/><Relationship Id="rId6" Type="http://schemas.openxmlformats.org/officeDocument/2006/relationships/tags" Target="../tags/tag205.xml"/><Relationship Id="rId59" Type="http://schemas.openxmlformats.org/officeDocument/2006/relationships/tags" Target="../tags/tag258.xml"/><Relationship Id="rId58" Type="http://schemas.openxmlformats.org/officeDocument/2006/relationships/tags" Target="../tags/tag257.xml"/><Relationship Id="rId57" Type="http://schemas.openxmlformats.org/officeDocument/2006/relationships/tags" Target="../tags/tag256.xml"/><Relationship Id="rId56" Type="http://schemas.openxmlformats.org/officeDocument/2006/relationships/tags" Target="../tags/tag255.xml"/><Relationship Id="rId55" Type="http://schemas.openxmlformats.org/officeDocument/2006/relationships/tags" Target="../tags/tag254.xml"/><Relationship Id="rId54" Type="http://schemas.openxmlformats.org/officeDocument/2006/relationships/tags" Target="../tags/tag253.xml"/><Relationship Id="rId53" Type="http://schemas.openxmlformats.org/officeDocument/2006/relationships/tags" Target="../tags/tag252.xml"/><Relationship Id="rId52" Type="http://schemas.openxmlformats.org/officeDocument/2006/relationships/tags" Target="../tags/tag251.xml"/><Relationship Id="rId51" Type="http://schemas.openxmlformats.org/officeDocument/2006/relationships/tags" Target="../tags/tag250.xml"/><Relationship Id="rId50" Type="http://schemas.openxmlformats.org/officeDocument/2006/relationships/tags" Target="../tags/tag249.xml"/><Relationship Id="rId5" Type="http://schemas.openxmlformats.org/officeDocument/2006/relationships/tags" Target="../tags/tag204.xml"/><Relationship Id="rId49" Type="http://schemas.openxmlformats.org/officeDocument/2006/relationships/tags" Target="../tags/tag248.xml"/><Relationship Id="rId48" Type="http://schemas.openxmlformats.org/officeDocument/2006/relationships/tags" Target="../tags/tag247.xml"/><Relationship Id="rId47" Type="http://schemas.openxmlformats.org/officeDocument/2006/relationships/tags" Target="../tags/tag246.xml"/><Relationship Id="rId46" Type="http://schemas.openxmlformats.org/officeDocument/2006/relationships/tags" Target="../tags/tag245.xml"/><Relationship Id="rId45" Type="http://schemas.openxmlformats.org/officeDocument/2006/relationships/tags" Target="../tags/tag244.xml"/><Relationship Id="rId44" Type="http://schemas.openxmlformats.org/officeDocument/2006/relationships/tags" Target="../tags/tag243.xml"/><Relationship Id="rId43" Type="http://schemas.openxmlformats.org/officeDocument/2006/relationships/tags" Target="../tags/tag242.xml"/><Relationship Id="rId42" Type="http://schemas.openxmlformats.org/officeDocument/2006/relationships/tags" Target="../tags/tag241.xml"/><Relationship Id="rId41" Type="http://schemas.openxmlformats.org/officeDocument/2006/relationships/tags" Target="../tags/tag240.xml"/><Relationship Id="rId40" Type="http://schemas.openxmlformats.org/officeDocument/2006/relationships/tags" Target="../tags/tag239.xml"/><Relationship Id="rId4" Type="http://schemas.openxmlformats.org/officeDocument/2006/relationships/tags" Target="../tags/tag203.xml"/><Relationship Id="rId39" Type="http://schemas.openxmlformats.org/officeDocument/2006/relationships/tags" Target="../tags/tag238.xml"/><Relationship Id="rId38" Type="http://schemas.openxmlformats.org/officeDocument/2006/relationships/tags" Target="../tags/tag237.xml"/><Relationship Id="rId37" Type="http://schemas.openxmlformats.org/officeDocument/2006/relationships/tags" Target="../tags/tag236.xml"/><Relationship Id="rId36" Type="http://schemas.openxmlformats.org/officeDocument/2006/relationships/tags" Target="../tags/tag235.xml"/><Relationship Id="rId35" Type="http://schemas.openxmlformats.org/officeDocument/2006/relationships/tags" Target="../tags/tag234.xml"/><Relationship Id="rId34" Type="http://schemas.openxmlformats.org/officeDocument/2006/relationships/tags" Target="../tags/tag233.xml"/><Relationship Id="rId33" Type="http://schemas.openxmlformats.org/officeDocument/2006/relationships/tags" Target="../tags/tag232.xml"/><Relationship Id="rId32" Type="http://schemas.openxmlformats.org/officeDocument/2006/relationships/tags" Target="../tags/tag231.xml"/><Relationship Id="rId31" Type="http://schemas.openxmlformats.org/officeDocument/2006/relationships/tags" Target="../tags/tag230.xml"/><Relationship Id="rId30" Type="http://schemas.openxmlformats.org/officeDocument/2006/relationships/tags" Target="../tags/tag229.xml"/><Relationship Id="rId3" Type="http://schemas.openxmlformats.org/officeDocument/2006/relationships/tags" Target="../tags/tag202.xml"/><Relationship Id="rId29" Type="http://schemas.openxmlformats.org/officeDocument/2006/relationships/tags" Target="../tags/tag228.xml"/><Relationship Id="rId28" Type="http://schemas.openxmlformats.org/officeDocument/2006/relationships/tags" Target="../tags/tag22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6" Type="http://schemas.openxmlformats.org/officeDocument/2006/relationships/notesSlide" Target="../notesSlides/notesSlide24.xml"/><Relationship Id="rId125" Type="http://schemas.openxmlformats.org/officeDocument/2006/relationships/slideLayout" Target="../slideLayouts/slideLayout4.xml"/><Relationship Id="rId124" Type="http://schemas.openxmlformats.org/officeDocument/2006/relationships/tags" Target="../tags/tag323.xml"/><Relationship Id="rId123" Type="http://schemas.openxmlformats.org/officeDocument/2006/relationships/tags" Target="../tags/tag322.xml"/><Relationship Id="rId122" Type="http://schemas.openxmlformats.org/officeDocument/2006/relationships/tags" Target="../tags/tag321.xml"/><Relationship Id="rId121" Type="http://schemas.openxmlformats.org/officeDocument/2006/relationships/tags" Target="../tags/tag320.xml"/><Relationship Id="rId120" Type="http://schemas.openxmlformats.org/officeDocument/2006/relationships/tags" Target="../tags/tag319.xml"/><Relationship Id="rId12" Type="http://schemas.openxmlformats.org/officeDocument/2006/relationships/tags" Target="../tags/tag211.xml"/><Relationship Id="rId119" Type="http://schemas.openxmlformats.org/officeDocument/2006/relationships/tags" Target="../tags/tag318.xml"/><Relationship Id="rId118" Type="http://schemas.openxmlformats.org/officeDocument/2006/relationships/tags" Target="../tags/tag317.xml"/><Relationship Id="rId117" Type="http://schemas.openxmlformats.org/officeDocument/2006/relationships/tags" Target="../tags/tag316.xml"/><Relationship Id="rId116" Type="http://schemas.openxmlformats.org/officeDocument/2006/relationships/tags" Target="../tags/tag315.xml"/><Relationship Id="rId115" Type="http://schemas.openxmlformats.org/officeDocument/2006/relationships/tags" Target="../tags/tag314.xml"/><Relationship Id="rId114" Type="http://schemas.openxmlformats.org/officeDocument/2006/relationships/tags" Target="../tags/tag313.xml"/><Relationship Id="rId113" Type="http://schemas.openxmlformats.org/officeDocument/2006/relationships/tags" Target="../tags/tag312.xml"/><Relationship Id="rId112" Type="http://schemas.openxmlformats.org/officeDocument/2006/relationships/tags" Target="../tags/tag311.xml"/><Relationship Id="rId111" Type="http://schemas.openxmlformats.org/officeDocument/2006/relationships/tags" Target="../tags/tag310.xml"/><Relationship Id="rId110" Type="http://schemas.openxmlformats.org/officeDocument/2006/relationships/tags" Target="../tags/tag309.xml"/><Relationship Id="rId11" Type="http://schemas.openxmlformats.org/officeDocument/2006/relationships/tags" Target="../tags/tag210.xml"/><Relationship Id="rId109" Type="http://schemas.openxmlformats.org/officeDocument/2006/relationships/tags" Target="../tags/tag308.xml"/><Relationship Id="rId108" Type="http://schemas.openxmlformats.org/officeDocument/2006/relationships/tags" Target="../tags/tag307.xml"/><Relationship Id="rId107" Type="http://schemas.openxmlformats.org/officeDocument/2006/relationships/tags" Target="../tags/tag306.xml"/><Relationship Id="rId106" Type="http://schemas.openxmlformats.org/officeDocument/2006/relationships/tags" Target="../tags/tag305.xml"/><Relationship Id="rId105" Type="http://schemas.openxmlformats.org/officeDocument/2006/relationships/tags" Target="../tags/tag304.xml"/><Relationship Id="rId104" Type="http://schemas.openxmlformats.org/officeDocument/2006/relationships/tags" Target="../tags/tag303.xml"/><Relationship Id="rId103" Type="http://schemas.openxmlformats.org/officeDocument/2006/relationships/tags" Target="../tags/tag302.xml"/><Relationship Id="rId102" Type="http://schemas.openxmlformats.org/officeDocument/2006/relationships/tags" Target="../tags/tag301.xml"/><Relationship Id="rId101" Type="http://schemas.openxmlformats.org/officeDocument/2006/relationships/tags" Target="../tags/tag300.xml"/><Relationship Id="rId100" Type="http://schemas.openxmlformats.org/officeDocument/2006/relationships/tags" Target="../tags/tag299.xml"/><Relationship Id="rId10" Type="http://schemas.openxmlformats.org/officeDocument/2006/relationships/tags" Target="../tags/tag209.xml"/><Relationship Id="rId1" Type="http://schemas.openxmlformats.org/officeDocument/2006/relationships/tags" Target="../tags/tag200.xml"/></Relationships>
</file>

<file path=ppt/slides/_rels/slide26.xml.rels><?xml version="1.0" encoding="UTF-8" standalone="yes"?>
<Relationships xmlns="http://schemas.openxmlformats.org/package/2006/relationships"><Relationship Id="rId99" Type="http://schemas.openxmlformats.org/officeDocument/2006/relationships/tags" Target="../tags/tag422.xml"/><Relationship Id="rId98" Type="http://schemas.openxmlformats.org/officeDocument/2006/relationships/tags" Target="../tags/tag421.xml"/><Relationship Id="rId97" Type="http://schemas.openxmlformats.org/officeDocument/2006/relationships/tags" Target="../tags/tag420.xml"/><Relationship Id="rId96" Type="http://schemas.openxmlformats.org/officeDocument/2006/relationships/tags" Target="../tags/tag419.xml"/><Relationship Id="rId95" Type="http://schemas.openxmlformats.org/officeDocument/2006/relationships/tags" Target="../tags/tag418.xml"/><Relationship Id="rId94" Type="http://schemas.openxmlformats.org/officeDocument/2006/relationships/tags" Target="../tags/tag417.xml"/><Relationship Id="rId93" Type="http://schemas.openxmlformats.org/officeDocument/2006/relationships/tags" Target="../tags/tag416.xml"/><Relationship Id="rId92" Type="http://schemas.openxmlformats.org/officeDocument/2006/relationships/tags" Target="../tags/tag415.xml"/><Relationship Id="rId91" Type="http://schemas.openxmlformats.org/officeDocument/2006/relationships/tags" Target="../tags/tag414.xml"/><Relationship Id="rId90" Type="http://schemas.openxmlformats.org/officeDocument/2006/relationships/tags" Target="../tags/tag413.xml"/><Relationship Id="rId9" Type="http://schemas.openxmlformats.org/officeDocument/2006/relationships/tags" Target="../tags/tag332.xml"/><Relationship Id="rId89" Type="http://schemas.openxmlformats.org/officeDocument/2006/relationships/tags" Target="../tags/tag412.xml"/><Relationship Id="rId88" Type="http://schemas.openxmlformats.org/officeDocument/2006/relationships/tags" Target="../tags/tag411.xml"/><Relationship Id="rId87" Type="http://schemas.openxmlformats.org/officeDocument/2006/relationships/tags" Target="../tags/tag410.xml"/><Relationship Id="rId86" Type="http://schemas.openxmlformats.org/officeDocument/2006/relationships/tags" Target="../tags/tag409.xml"/><Relationship Id="rId85" Type="http://schemas.openxmlformats.org/officeDocument/2006/relationships/tags" Target="../tags/tag408.xml"/><Relationship Id="rId84" Type="http://schemas.openxmlformats.org/officeDocument/2006/relationships/tags" Target="../tags/tag407.xml"/><Relationship Id="rId83" Type="http://schemas.openxmlformats.org/officeDocument/2006/relationships/tags" Target="../tags/tag406.xml"/><Relationship Id="rId82" Type="http://schemas.openxmlformats.org/officeDocument/2006/relationships/tags" Target="../tags/tag405.xml"/><Relationship Id="rId81" Type="http://schemas.openxmlformats.org/officeDocument/2006/relationships/tags" Target="../tags/tag404.xml"/><Relationship Id="rId80" Type="http://schemas.openxmlformats.org/officeDocument/2006/relationships/tags" Target="../tags/tag403.xml"/><Relationship Id="rId8" Type="http://schemas.openxmlformats.org/officeDocument/2006/relationships/tags" Target="../tags/tag331.xml"/><Relationship Id="rId79" Type="http://schemas.openxmlformats.org/officeDocument/2006/relationships/tags" Target="../tags/tag402.xml"/><Relationship Id="rId78" Type="http://schemas.openxmlformats.org/officeDocument/2006/relationships/tags" Target="../tags/tag401.xml"/><Relationship Id="rId77" Type="http://schemas.openxmlformats.org/officeDocument/2006/relationships/tags" Target="../tags/tag400.xml"/><Relationship Id="rId76" Type="http://schemas.openxmlformats.org/officeDocument/2006/relationships/tags" Target="../tags/tag399.xml"/><Relationship Id="rId75" Type="http://schemas.openxmlformats.org/officeDocument/2006/relationships/tags" Target="../tags/tag398.xml"/><Relationship Id="rId74" Type="http://schemas.openxmlformats.org/officeDocument/2006/relationships/tags" Target="../tags/tag397.xml"/><Relationship Id="rId73" Type="http://schemas.openxmlformats.org/officeDocument/2006/relationships/tags" Target="../tags/tag396.xml"/><Relationship Id="rId72" Type="http://schemas.openxmlformats.org/officeDocument/2006/relationships/tags" Target="../tags/tag395.xml"/><Relationship Id="rId71" Type="http://schemas.openxmlformats.org/officeDocument/2006/relationships/tags" Target="../tags/tag394.xml"/><Relationship Id="rId70" Type="http://schemas.openxmlformats.org/officeDocument/2006/relationships/tags" Target="../tags/tag393.xml"/><Relationship Id="rId7" Type="http://schemas.openxmlformats.org/officeDocument/2006/relationships/tags" Target="../tags/tag330.xml"/><Relationship Id="rId69" Type="http://schemas.openxmlformats.org/officeDocument/2006/relationships/tags" Target="../tags/tag392.xml"/><Relationship Id="rId68" Type="http://schemas.openxmlformats.org/officeDocument/2006/relationships/tags" Target="../tags/tag391.xml"/><Relationship Id="rId67" Type="http://schemas.openxmlformats.org/officeDocument/2006/relationships/tags" Target="../tags/tag390.xml"/><Relationship Id="rId66" Type="http://schemas.openxmlformats.org/officeDocument/2006/relationships/tags" Target="../tags/tag389.xml"/><Relationship Id="rId65" Type="http://schemas.openxmlformats.org/officeDocument/2006/relationships/tags" Target="../tags/tag388.xml"/><Relationship Id="rId64" Type="http://schemas.openxmlformats.org/officeDocument/2006/relationships/tags" Target="../tags/tag387.xml"/><Relationship Id="rId63" Type="http://schemas.openxmlformats.org/officeDocument/2006/relationships/tags" Target="../tags/tag386.xml"/><Relationship Id="rId62" Type="http://schemas.openxmlformats.org/officeDocument/2006/relationships/tags" Target="../tags/tag385.xml"/><Relationship Id="rId61" Type="http://schemas.openxmlformats.org/officeDocument/2006/relationships/tags" Target="../tags/tag384.xml"/><Relationship Id="rId60" Type="http://schemas.openxmlformats.org/officeDocument/2006/relationships/tags" Target="../tags/tag383.xml"/><Relationship Id="rId6" Type="http://schemas.openxmlformats.org/officeDocument/2006/relationships/tags" Target="../tags/tag329.xml"/><Relationship Id="rId59" Type="http://schemas.openxmlformats.org/officeDocument/2006/relationships/tags" Target="../tags/tag382.xml"/><Relationship Id="rId58" Type="http://schemas.openxmlformats.org/officeDocument/2006/relationships/tags" Target="../tags/tag381.xml"/><Relationship Id="rId57" Type="http://schemas.openxmlformats.org/officeDocument/2006/relationships/tags" Target="../tags/tag380.xml"/><Relationship Id="rId56" Type="http://schemas.openxmlformats.org/officeDocument/2006/relationships/tags" Target="../tags/tag379.xml"/><Relationship Id="rId55" Type="http://schemas.openxmlformats.org/officeDocument/2006/relationships/tags" Target="../tags/tag378.xml"/><Relationship Id="rId54" Type="http://schemas.openxmlformats.org/officeDocument/2006/relationships/tags" Target="../tags/tag377.xml"/><Relationship Id="rId53" Type="http://schemas.openxmlformats.org/officeDocument/2006/relationships/tags" Target="../tags/tag376.xml"/><Relationship Id="rId52" Type="http://schemas.openxmlformats.org/officeDocument/2006/relationships/tags" Target="../tags/tag375.xml"/><Relationship Id="rId51" Type="http://schemas.openxmlformats.org/officeDocument/2006/relationships/tags" Target="../tags/tag374.xml"/><Relationship Id="rId50" Type="http://schemas.openxmlformats.org/officeDocument/2006/relationships/tags" Target="../tags/tag373.xml"/><Relationship Id="rId5" Type="http://schemas.openxmlformats.org/officeDocument/2006/relationships/tags" Target="../tags/tag328.xml"/><Relationship Id="rId49" Type="http://schemas.openxmlformats.org/officeDocument/2006/relationships/tags" Target="../tags/tag372.xml"/><Relationship Id="rId48" Type="http://schemas.openxmlformats.org/officeDocument/2006/relationships/tags" Target="../tags/tag371.xml"/><Relationship Id="rId47" Type="http://schemas.openxmlformats.org/officeDocument/2006/relationships/tags" Target="../tags/tag370.xml"/><Relationship Id="rId46" Type="http://schemas.openxmlformats.org/officeDocument/2006/relationships/tags" Target="../tags/tag369.xml"/><Relationship Id="rId45" Type="http://schemas.openxmlformats.org/officeDocument/2006/relationships/tags" Target="../tags/tag368.xml"/><Relationship Id="rId44" Type="http://schemas.openxmlformats.org/officeDocument/2006/relationships/tags" Target="../tags/tag367.xml"/><Relationship Id="rId43" Type="http://schemas.openxmlformats.org/officeDocument/2006/relationships/tags" Target="../tags/tag366.xml"/><Relationship Id="rId42" Type="http://schemas.openxmlformats.org/officeDocument/2006/relationships/tags" Target="../tags/tag365.xml"/><Relationship Id="rId41" Type="http://schemas.openxmlformats.org/officeDocument/2006/relationships/tags" Target="../tags/tag364.xml"/><Relationship Id="rId40" Type="http://schemas.openxmlformats.org/officeDocument/2006/relationships/tags" Target="../tags/tag363.xml"/><Relationship Id="rId4" Type="http://schemas.openxmlformats.org/officeDocument/2006/relationships/tags" Target="../tags/tag327.xml"/><Relationship Id="rId39" Type="http://schemas.openxmlformats.org/officeDocument/2006/relationships/tags" Target="../tags/tag362.xml"/><Relationship Id="rId38" Type="http://schemas.openxmlformats.org/officeDocument/2006/relationships/tags" Target="../tags/tag361.xml"/><Relationship Id="rId37" Type="http://schemas.openxmlformats.org/officeDocument/2006/relationships/tags" Target="../tags/tag360.xml"/><Relationship Id="rId36" Type="http://schemas.openxmlformats.org/officeDocument/2006/relationships/tags" Target="../tags/tag359.xml"/><Relationship Id="rId35" Type="http://schemas.openxmlformats.org/officeDocument/2006/relationships/tags" Target="../tags/tag358.xml"/><Relationship Id="rId34" Type="http://schemas.openxmlformats.org/officeDocument/2006/relationships/tags" Target="../tags/tag357.xml"/><Relationship Id="rId33" Type="http://schemas.openxmlformats.org/officeDocument/2006/relationships/tags" Target="../tags/tag356.xml"/><Relationship Id="rId32" Type="http://schemas.openxmlformats.org/officeDocument/2006/relationships/tags" Target="../tags/tag355.xml"/><Relationship Id="rId31" Type="http://schemas.openxmlformats.org/officeDocument/2006/relationships/tags" Target="../tags/tag354.xml"/><Relationship Id="rId30" Type="http://schemas.openxmlformats.org/officeDocument/2006/relationships/tags" Target="../tags/tag353.xml"/><Relationship Id="rId3" Type="http://schemas.openxmlformats.org/officeDocument/2006/relationships/tags" Target="../tags/tag326.xml"/><Relationship Id="rId29" Type="http://schemas.openxmlformats.org/officeDocument/2006/relationships/tags" Target="../tags/tag352.xml"/><Relationship Id="rId28" Type="http://schemas.openxmlformats.org/officeDocument/2006/relationships/tags" Target="../tags/tag351.xml"/><Relationship Id="rId27" Type="http://schemas.openxmlformats.org/officeDocument/2006/relationships/tags" Target="../tags/tag350.xml"/><Relationship Id="rId26" Type="http://schemas.openxmlformats.org/officeDocument/2006/relationships/tags" Target="../tags/tag349.xml"/><Relationship Id="rId25" Type="http://schemas.openxmlformats.org/officeDocument/2006/relationships/tags" Target="../tags/tag348.xml"/><Relationship Id="rId24" Type="http://schemas.openxmlformats.org/officeDocument/2006/relationships/tags" Target="../tags/tag347.xml"/><Relationship Id="rId23" Type="http://schemas.openxmlformats.org/officeDocument/2006/relationships/tags" Target="../tags/tag346.xml"/><Relationship Id="rId22" Type="http://schemas.openxmlformats.org/officeDocument/2006/relationships/tags" Target="../tags/tag345.xml"/><Relationship Id="rId21" Type="http://schemas.openxmlformats.org/officeDocument/2006/relationships/tags" Target="../tags/tag344.xml"/><Relationship Id="rId20" Type="http://schemas.openxmlformats.org/officeDocument/2006/relationships/tags" Target="../tags/tag343.xml"/><Relationship Id="rId2" Type="http://schemas.openxmlformats.org/officeDocument/2006/relationships/tags" Target="../tags/tag325.xml"/><Relationship Id="rId19" Type="http://schemas.openxmlformats.org/officeDocument/2006/relationships/tags" Target="../tags/tag342.xml"/><Relationship Id="rId18" Type="http://schemas.openxmlformats.org/officeDocument/2006/relationships/tags" Target="../tags/tag341.xml"/><Relationship Id="rId17" Type="http://schemas.openxmlformats.org/officeDocument/2006/relationships/tags" Target="../tags/tag340.xml"/><Relationship Id="rId16" Type="http://schemas.openxmlformats.org/officeDocument/2006/relationships/tags" Target="../tags/tag339.xml"/><Relationship Id="rId15" Type="http://schemas.openxmlformats.org/officeDocument/2006/relationships/tags" Target="../tags/tag338.xml"/><Relationship Id="rId14" Type="http://schemas.openxmlformats.org/officeDocument/2006/relationships/tags" Target="../tags/tag337.xml"/><Relationship Id="rId13" Type="http://schemas.openxmlformats.org/officeDocument/2006/relationships/tags" Target="../tags/tag336.xml"/><Relationship Id="rId126" Type="http://schemas.openxmlformats.org/officeDocument/2006/relationships/notesSlide" Target="../notesSlides/notesSlide25.xml"/><Relationship Id="rId125" Type="http://schemas.openxmlformats.org/officeDocument/2006/relationships/slideLayout" Target="../slideLayouts/slideLayout4.xml"/><Relationship Id="rId124" Type="http://schemas.openxmlformats.org/officeDocument/2006/relationships/tags" Target="../tags/tag447.xml"/><Relationship Id="rId123" Type="http://schemas.openxmlformats.org/officeDocument/2006/relationships/tags" Target="../tags/tag446.xml"/><Relationship Id="rId122" Type="http://schemas.openxmlformats.org/officeDocument/2006/relationships/tags" Target="../tags/tag445.xml"/><Relationship Id="rId121" Type="http://schemas.openxmlformats.org/officeDocument/2006/relationships/tags" Target="../tags/tag444.xml"/><Relationship Id="rId120" Type="http://schemas.openxmlformats.org/officeDocument/2006/relationships/tags" Target="../tags/tag443.xml"/><Relationship Id="rId12" Type="http://schemas.openxmlformats.org/officeDocument/2006/relationships/tags" Target="../tags/tag335.xml"/><Relationship Id="rId119" Type="http://schemas.openxmlformats.org/officeDocument/2006/relationships/tags" Target="../tags/tag442.xml"/><Relationship Id="rId118" Type="http://schemas.openxmlformats.org/officeDocument/2006/relationships/tags" Target="../tags/tag441.xml"/><Relationship Id="rId117" Type="http://schemas.openxmlformats.org/officeDocument/2006/relationships/tags" Target="../tags/tag440.xml"/><Relationship Id="rId116" Type="http://schemas.openxmlformats.org/officeDocument/2006/relationships/tags" Target="../tags/tag439.xml"/><Relationship Id="rId115" Type="http://schemas.openxmlformats.org/officeDocument/2006/relationships/tags" Target="../tags/tag438.xml"/><Relationship Id="rId114" Type="http://schemas.openxmlformats.org/officeDocument/2006/relationships/tags" Target="../tags/tag437.xml"/><Relationship Id="rId113" Type="http://schemas.openxmlformats.org/officeDocument/2006/relationships/tags" Target="../tags/tag436.xml"/><Relationship Id="rId112" Type="http://schemas.openxmlformats.org/officeDocument/2006/relationships/tags" Target="../tags/tag435.xml"/><Relationship Id="rId111" Type="http://schemas.openxmlformats.org/officeDocument/2006/relationships/tags" Target="../tags/tag434.xml"/><Relationship Id="rId110" Type="http://schemas.openxmlformats.org/officeDocument/2006/relationships/tags" Target="../tags/tag433.xml"/><Relationship Id="rId11" Type="http://schemas.openxmlformats.org/officeDocument/2006/relationships/tags" Target="../tags/tag334.xml"/><Relationship Id="rId109" Type="http://schemas.openxmlformats.org/officeDocument/2006/relationships/tags" Target="../tags/tag432.xml"/><Relationship Id="rId108" Type="http://schemas.openxmlformats.org/officeDocument/2006/relationships/tags" Target="../tags/tag431.xml"/><Relationship Id="rId107" Type="http://schemas.openxmlformats.org/officeDocument/2006/relationships/tags" Target="../tags/tag430.xml"/><Relationship Id="rId106" Type="http://schemas.openxmlformats.org/officeDocument/2006/relationships/tags" Target="../tags/tag429.xml"/><Relationship Id="rId105" Type="http://schemas.openxmlformats.org/officeDocument/2006/relationships/tags" Target="../tags/tag428.xml"/><Relationship Id="rId104" Type="http://schemas.openxmlformats.org/officeDocument/2006/relationships/tags" Target="../tags/tag427.xml"/><Relationship Id="rId103" Type="http://schemas.openxmlformats.org/officeDocument/2006/relationships/tags" Target="../tags/tag426.xml"/><Relationship Id="rId102" Type="http://schemas.openxmlformats.org/officeDocument/2006/relationships/tags" Target="../tags/tag425.xml"/><Relationship Id="rId101" Type="http://schemas.openxmlformats.org/officeDocument/2006/relationships/tags" Target="../tags/tag424.xml"/><Relationship Id="rId100" Type="http://schemas.openxmlformats.org/officeDocument/2006/relationships/tags" Target="../tags/tag423.xml"/><Relationship Id="rId10" Type="http://schemas.openxmlformats.org/officeDocument/2006/relationships/tags" Target="../tags/tag333.xml"/><Relationship Id="rId1" Type="http://schemas.openxmlformats.org/officeDocument/2006/relationships/tags" Target="../tags/tag324.xml"/></Relationships>
</file>

<file path=ppt/slides/_rels/slide27.xml.rels><?xml version="1.0" encoding="UTF-8" standalone="yes"?>
<Relationships xmlns="http://schemas.openxmlformats.org/package/2006/relationships"><Relationship Id="rId99" Type="http://schemas.openxmlformats.org/officeDocument/2006/relationships/tags" Target="../tags/tag546.xml"/><Relationship Id="rId98" Type="http://schemas.openxmlformats.org/officeDocument/2006/relationships/tags" Target="../tags/tag545.xml"/><Relationship Id="rId97" Type="http://schemas.openxmlformats.org/officeDocument/2006/relationships/tags" Target="../tags/tag544.xml"/><Relationship Id="rId96" Type="http://schemas.openxmlformats.org/officeDocument/2006/relationships/tags" Target="../tags/tag543.xml"/><Relationship Id="rId95" Type="http://schemas.openxmlformats.org/officeDocument/2006/relationships/tags" Target="../tags/tag542.xml"/><Relationship Id="rId94" Type="http://schemas.openxmlformats.org/officeDocument/2006/relationships/tags" Target="../tags/tag541.xml"/><Relationship Id="rId93" Type="http://schemas.openxmlformats.org/officeDocument/2006/relationships/tags" Target="../tags/tag540.xml"/><Relationship Id="rId92" Type="http://schemas.openxmlformats.org/officeDocument/2006/relationships/tags" Target="../tags/tag539.xml"/><Relationship Id="rId91" Type="http://schemas.openxmlformats.org/officeDocument/2006/relationships/tags" Target="../tags/tag538.xml"/><Relationship Id="rId90" Type="http://schemas.openxmlformats.org/officeDocument/2006/relationships/tags" Target="../tags/tag537.xml"/><Relationship Id="rId9" Type="http://schemas.openxmlformats.org/officeDocument/2006/relationships/tags" Target="../tags/tag456.xml"/><Relationship Id="rId89" Type="http://schemas.openxmlformats.org/officeDocument/2006/relationships/tags" Target="../tags/tag536.xml"/><Relationship Id="rId88" Type="http://schemas.openxmlformats.org/officeDocument/2006/relationships/tags" Target="../tags/tag535.xml"/><Relationship Id="rId87" Type="http://schemas.openxmlformats.org/officeDocument/2006/relationships/tags" Target="../tags/tag534.xml"/><Relationship Id="rId86" Type="http://schemas.openxmlformats.org/officeDocument/2006/relationships/tags" Target="../tags/tag533.xml"/><Relationship Id="rId85" Type="http://schemas.openxmlformats.org/officeDocument/2006/relationships/tags" Target="../tags/tag532.xml"/><Relationship Id="rId84" Type="http://schemas.openxmlformats.org/officeDocument/2006/relationships/tags" Target="../tags/tag531.xml"/><Relationship Id="rId83" Type="http://schemas.openxmlformats.org/officeDocument/2006/relationships/tags" Target="../tags/tag530.xml"/><Relationship Id="rId82" Type="http://schemas.openxmlformats.org/officeDocument/2006/relationships/tags" Target="../tags/tag529.xml"/><Relationship Id="rId81" Type="http://schemas.openxmlformats.org/officeDocument/2006/relationships/tags" Target="../tags/tag528.xml"/><Relationship Id="rId80" Type="http://schemas.openxmlformats.org/officeDocument/2006/relationships/tags" Target="../tags/tag527.xml"/><Relationship Id="rId8" Type="http://schemas.openxmlformats.org/officeDocument/2006/relationships/tags" Target="../tags/tag455.xml"/><Relationship Id="rId79" Type="http://schemas.openxmlformats.org/officeDocument/2006/relationships/tags" Target="../tags/tag526.xml"/><Relationship Id="rId78" Type="http://schemas.openxmlformats.org/officeDocument/2006/relationships/tags" Target="../tags/tag525.xml"/><Relationship Id="rId77" Type="http://schemas.openxmlformats.org/officeDocument/2006/relationships/tags" Target="../tags/tag524.xml"/><Relationship Id="rId76" Type="http://schemas.openxmlformats.org/officeDocument/2006/relationships/tags" Target="../tags/tag523.xml"/><Relationship Id="rId75" Type="http://schemas.openxmlformats.org/officeDocument/2006/relationships/tags" Target="../tags/tag522.xml"/><Relationship Id="rId74" Type="http://schemas.openxmlformats.org/officeDocument/2006/relationships/tags" Target="../tags/tag521.xml"/><Relationship Id="rId73" Type="http://schemas.openxmlformats.org/officeDocument/2006/relationships/tags" Target="../tags/tag520.xml"/><Relationship Id="rId72" Type="http://schemas.openxmlformats.org/officeDocument/2006/relationships/tags" Target="../tags/tag519.xml"/><Relationship Id="rId71" Type="http://schemas.openxmlformats.org/officeDocument/2006/relationships/tags" Target="../tags/tag518.xml"/><Relationship Id="rId70" Type="http://schemas.openxmlformats.org/officeDocument/2006/relationships/tags" Target="../tags/tag517.xml"/><Relationship Id="rId7" Type="http://schemas.openxmlformats.org/officeDocument/2006/relationships/tags" Target="../tags/tag454.xml"/><Relationship Id="rId69" Type="http://schemas.openxmlformats.org/officeDocument/2006/relationships/tags" Target="../tags/tag516.xml"/><Relationship Id="rId68" Type="http://schemas.openxmlformats.org/officeDocument/2006/relationships/tags" Target="../tags/tag515.xml"/><Relationship Id="rId67" Type="http://schemas.openxmlformats.org/officeDocument/2006/relationships/tags" Target="../tags/tag514.xml"/><Relationship Id="rId66" Type="http://schemas.openxmlformats.org/officeDocument/2006/relationships/tags" Target="../tags/tag513.xml"/><Relationship Id="rId65" Type="http://schemas.openxmlformats.org/officeDocument/2006/relationships/tags" Target="../tags/tag512.xml"/><Relationship Id="rId64" Type="http://schemas.openxmlformats.org/officeDocument/2006/relationships/tags" Target="../tags/tag511.xml"/><Relationship Id="rId63" Type="http://schemas.openxmlformats.org/officeDocument/2006/relationships/tags" Target="../tags/tag510.xml"/><Relationship Id="rId62" Type="http://schemas.openxmlformats.org/officeDocument/2006/relationships/tags" Target="../tags/tag509.xml"/><Relationship Id="rId61" Type="http://schemas.openxmlformats.org/officeDocument/2006/relationships/tags" Target="../tags/tag508.xml"/><Relationship Id="rId60" Type="http://schemas.openxmlformats.org/officeDocument/2006/relationships/tags" Target="../tags/tag507.xml"/><Relationship Id="rId6" Type="http://schemas.openxmlformats.org/officeDocument/2006/relationships/tags" Target="../tags/tag453.xml"/><Relationship Id="rId59" Type="http://schemas.openxmlformats.org/officeDocument/2006/relationships/tags" Target="../tags/tag506.xml"/><Relationship Id="rId58" Type="http://schemas.openxmlformats.org/officeDocument/2006/relationships/tags" Target="../tags/tag505.xml"/><Relationship Id="rId57" Type="http://schemas.openxmlformats.org/officeDocument/2006/relationships/tags" Target="../tags/tag504.xml"/><Relationship Id="rId56" Type="http://schemas.openxmlformats.org/officeDocument/2006/relationships/tags" Target="../tags/tag503.xml"/><Relationship Id="rId55" Type="http://schemas.openxmlformats.org/officeDocument/2006/relationships/tags" Target="../tags/tag502.xml"/><Relationship Id="rId54" Type="http://schemas.openxmlformats.org/officeDocument/2006/relationships/tags" Target="../tags/tag501.xml"/><Relationship Id="rId53" Type="http://schemas.openxmlformats.org/officeDocument/2006/relationships/tags" Target="../tags/tag500.xml"/><Relationship Id="rId52" Type="http://schemas.openxmlformats.org/officeDocument/2006/relationships/tags" Target="../tags/tag499.xml"/><Relationship Id="rId51" Type="http://schemas.openxmlformats.org/officeDocument/2006/relationships/tags" Target="../tags/tag498.xml"/><Relationship Id="rId50" Type="http://schemas.openxmlformats.org/officeDocument/2006/relationships/tags" Target="../tags/tag497.xml"/><Relationship Id="rId5" Type="http://schemas.openxmlformats.org/officeDocument/2006/relationships/tags" Target="../tags/tag452.xml"/><Relationship Id="rId49" Type="http://schemas.openxmlformats.org/officeDocument/2006/relationships/tags" Target="../tags/tag496.xml"/><Relationship Id="rId48" Type="http://schemas.openxmlformats.org/officeDocument/2006/relationships/tags" Target="../tags/tag495.xml"/><Relationship Id="rId47" Type="http://schemas.openxmlformats.org/officeDocument/2006/relationships/tags" Target="../tags/tag494.xml"/><Relationship Id="rId46" Type="http://schemas.openxmlformats.org/officeDocument/2006/relationships/tags" Target="../tags/tag493.xml"/><Relationship Id="rId45" Type="http://schemas.openxmlformats.org/officeDocument/2006/relationships/tags" Target="../tags/tag492.xml"/><Relationship Id="rId44" Type="http://schemas.openxmlformats.org/officeDocument/2006/relationships/tags" Target="../tags/tag491.xml"/><Relationship Id="rId43" Type="http://schemas.openxmlformats.org/officeDocument/2006/relationships/tags" Target="../tags/tag490.xml"/><Relationship Id="rId42" Type="http://schemas.openxmlformats.org/officeDocument/2006/relationships/tags" Target="../tags/tag489.xml"/><Relationship Id="rId41" Type="http://schemas.openxmlformats.org/officeDocument/2006/relationships/tags" Target="../tags/tag488.xml"/><Relationship Id="rId40" Type="http://schemas.openxmlformats.org/officeDocument/2006/relationships/tags" Target="../tags/tag487.xml"/><Relationship Id="rId4" Type="http://schemas.openxmlformats.org/officeDocument/2006/relationships/tags" Target="../tags/tag451.xml"/><Relationship Id="rId39" Type="http://schemas.openxmlformats.org/officeDocument/2006/relationships/tags" Target="../tags/tag486.xml"/><Relationship Id="rId38" Type="http://schemas.openxmlformats.org/officeDocument/2006/relationships/tags" Target="../tags/tag485.xml"/><Relationship Id="rId37" Type="http://schemas.openxmlformats.org/officeDocument/2006/relationships/tags" Target="../tags/tag484.xml"/><Relationship Id="rId36" Type="http://schemas.openxmlformats.org/officeDocument/2006/relationships/tags" Target="../tags/tag483.xml"/><Relationship Id="rId35" Type="http://schemas.openxmlformats.org/officeDocument/2006/relationships/tags" Target="../tags/tag482.xml"/><Relationship Id="rId34" Type="http://schemas.openxmlformats.org/officeDocument/2006/relationships/tags" Target="../tags/tag481.xml"/><Relationship Id="rId33" Type="http://schemas.openxmlformats.org/officeDocument/2006/relationships/tags" Target="../tags/tag480.xml"/><Relationship Id="rId32" Type="http://schemas.openxmlformats.org/officeDocument/2006/relationships/tags" Target="../tags/tag479.xml"/><Relationship Id="rId31" Type="http://schemas.openxmlformats.org/officeDocument/2006/relationships/tags" Target="../tags/tag478.xml"/><Relationship Id="rId30" Type="http://schemas.openxmlformats.org/officeDocument/2006/relationships/tags" Target="../tags/tag477.xml"/><Relationship Id="rId3" Type="http://schemas.openxmlformats.org/officeDocument/2006/relationships/tags" Target="../tags/tag450.xml"/><Relationship Id="rId29" Type="http://schemas.openxmlformats.org/officeDocument/2006/relationships/tags" Target="../tags/tag476.xml"/><Relationship Id="rId28" Type="http://schemas.openxmlformats.org/officeDocument/2006/relationships/tags" Target="../tags/tag475.xml"/><Relationship Id="rId27" Type="http://schemas.openxmlformats.org/officeDocument/2006/relationships/tags" Target="../tags/tag474.xml"/><Relationship Id="rId26" Type="http://schemas.openxmlformats.org/officeDocument/2006/relationships/tags" Target="../tags/tag473.xml"/><Relationship Id="rId25" Type="http://schemas.openxmlformats.org/officeDocument/2006/relationships/tags" Target="../tags/tag472.xml"/><Relationship Id="rId24" Type="http://schemas.openxmlformats.org/officeDocument/2006/relationships/tags" Target="../tags/tag471.xml"/><Relationship Id="rId23" Type="http://schemas.openxmlformats.org/officeDocument/2006/relationships/tags" Target="../tags/tag470.xml"/><Relationship Id="rId22" Type="http://schemas.openxmlformats.org/officeDocument/2006/relationships/tags" Target="../tags/tag469.xml"/><Relationship Id="rId21" Type="http://schemas.openxmlformats.org/officeDocument/2006/relationships/tags" Target="../tags/tag468.xml"/><Relationship Id="rId20" Type="http://schemas.openxmlformats.org/officeDocument/2006/relationships/tags" Target="../tags/tag467.xml"/><Relationship Id="rId2" Type="http://schemas.openxmlformats.org/officeDocument/2006/relationships/tags" Target="../tags/tag449.xml"/><Relationship Id="rId19" Type="http://schemas.openxmlformats.org/officeDocument/2006/relationships/tags" Target="../tags/tag466.xml"/><Relationship Id="rId18" Type="http://schemas.openxmlformats.org/officeDocument/2006/relationships/tags" Target="../tags/tag465.xml"/><Relationship Id="rId17" Type="http://schemas.openxmlformats.org/officeDocument/2006/relationships/tags" Target="../tags/tag464.xml"/><Relationship Id="rId16" Type="http://schemas.openxmlformats.org/officeDocument/2006/relationships/tags" Target="../tags/tag463.xml"/><Relationship Id="rId15" Type="http://schemas.openxmlformats.org/officeDocument/2006/relationships/tags" Target="../tags/tag462.xml"/><Relationship Id="rId14" Type="http://schemas.openxmlformats.org/officeDocument/2006/relationships/tags" Target="../tags/tag461.xml"/><Relationship Id="rId13" Type="http://schemas.openxmlformats.org/officeDocument/2006/relationships/tags" Target="../tags/tag460.xml"/><Relationship Id="rId126" Type="http://schemas.openxmlformats.org/officeDocument/2006/relationships/notesSlide" Target="../notesSlides/notesSlide26.xml"/><Relationship Id="rId125" Type="http://schemas.openxmlformats.org/officeDocument/2006/relationships/slideLayout" Target="../slideLayouts/slideLayout4.xml"/><Relationship Id="rId124" Type="http://schemas.openxmlformats.org/officeDocument/2006/relationships/tags" Target="../tags/tag571.xml"/><Relationship Id="rId123" Type="http://schemas.openxmlformats.org/officeDocument/2006/relationships/tags" Target="../tags/tag570.xml"/><Relationship Id="rId122" Type="http://schemas.openxmlformats.org/officeDocument/2006/relationships/tags" Target="../tags/tag569.xml"/><Relationship Id="rId121" Type="http://schemas.openxmlformats.org/officeDocument/2006/relationships/tags" Target="../tags/tag568.xml"/><Relationship Id="rId120" Type="http://schemas.openxmlformats.org/officeDocument/2006/relationships/tags" Target="../tags/tag567.xml"/><Relationship Id="rId12" Type="http://schemas.openxmlformats.org/officeDocument/2006/relationships/tags" Target="../tags/tag459.xml"/><Relationship Id="rId119" Type="http://schemas.openxmlformats.org/officeDocument/2006/relationships/tags" Target="../tags/tag566.xml"/><Relationship Id="rId118" Type="http://schemas.openxmlformats.org/officeDocument/2006/relationships/tags" Target="../tags/tag565.xml"/><Relationship Id="rId117" Type="http://schemas.openxmlformats.org/officeDocument/2006/relationships/tags" Target="../tags/tag564.xml"/><Relationship Id="rId116" Type="http://schemas.openxmlformats.org/officeDocument/2006/relationships/tags" Target="../tags/tag563.xml"/><Relationship Id="rId115" Type="http://schemas.openxmlformats.org/officeDocument/2006/relationships/tags" Target="../tags/tag562.xml"/><Relationship Id="rId114" Type="http://schemas.openxmlformats.org/officeDocument/2006/relationships/tags" Target="../tags/tag561.xml"/><Relationship Id="rId113" Type="http://schemas.openxmlformats.org/officeDocument/2006/relationships/tags" Target="../tags/tag560.xml"/><Relationship Id="rId112" Type="http://schemas.openxmlformats.org/officeDocument/2006/relationships/tags" Target="../tags/tag559.xml"/><Relationship Id="rId111" Type="http://schemas.openxmlformats.org/officeDocument/2006/relationships/tags" Target="../tags/tag558.xml"/><Relationship Id="rId110" Type="http://schemas.openxmlformats.org/officeDocument/2006/relationships/tags" Target="../tags/tag557.xml"/><Relationship Id="rId11" Type="http://schemas.openxmlformats.org/officeDocument/2006/relationships/tags" Target="../tags/tag458.xml"/><Relationship Id="rId109" Type="http://schemas.openxmlformats.org/officeDocument/2006/relationships/tags" Target="../tags/tag556.xml"/><Relationship Id="rId108" Type="http://schemas.openxmlformats.org/officeDocument/2006/relationships/tags" Target="../tags/tag555.xml"/><Relationship Id="rId107" Type="http://schemas.openxmlformats.org/officeDocument/2006/relationships/tags" Target="../tags/tag554.xml"/><Relationship Id="rId106" Type="http://schemas.openxmlformats.org/officeDocument/2006/relationships/tags" Target="../tags/tag553.xml"/><Relationship Id="rId105" Type="http://schemas.openxmlformats.org/officeDocument/2006/relationships/tags" Target="../tags/tag552.xml"/><Relationship Id="rId104" Type="http://schemas.openxmlformats.org/officeDocument/2006/relationships/tags" Target="../tags/tag551.xml"/><Relationship Id="rId103" Type="http://schemas.openxmlformats.org/officeDocument/2006/relationships/tags" Target="../tags/tag550.xml"/><Relationship Id="rId102" Type="http://schemas.openxmlformats.org/officeDocument/2006/relationships/tags" Target="../tags/tag549.xml"/><Relationship Id="rId101" Type="http://schemas.openxmlformats.org/officeDocument/2006/relationships/tags" Target="../tags/tag548.xml"/><Relationship Id="rId100" Type="http://schemas.openxmlformats.org/officeDocument/2006/relationships/tags" Target="../tags/tag547.xml"/><Relationship Id="rId10" Type="http://schemas.openxmlformats.org/officeDocument/2006/relationships/tags" Target="../tags/tag457.xml"/><Relationship Id="rId1" Type="http://schemas.openxmlformats.org/officeDocument/2006/relationships/tags" Target="../tags/tag448.xml"/></Relationships>
</file>

<file path=ppt/slides/_rels/slide28.xml.rels><?xml version="1.0" encoding="UTF-8" standalone="yes"?>
<Relationships xmlns="http://schemas.openxmlformats.org/package/2006/relationships"><Relationship Id="rId99" Type="http://schemas.openxmlformats.org/officeDocument/2006/relationships/tags" Target="../tags/tag670.xml"/><Relationship Id="rId98" Type="http://schemas.openxmlformats.org/officeDocument/2006/relationships/tags" Target="../tags/tag669.xml"/><Relationship Id="rId97" Type="http://schemas.openxmlformats.org/officeDocument/2006/relationships/tags" Target="../tags/tag668.xml"/><Relationship Id="rId96" Type="http://schemas.openxmlformats.org/officeDocument/2006/relationships/tags" Target="../tags/tag667.xml"/><Relationship Id="rId95" Type="http://schemas.openxmlformats.org/officeDocument/2006/relationships/tags" Target="../tags/tag666.xml"/><Relationship Id="rId94" Type="http://schemas.openxmlformats.org/officeDocument/2006/relationships/tags" Target="../tags/tag665.xml"/><Relationship Id="rId93" Type="http://schemas.openxmlformats.org/officeDocument/2006/relationships/tags" Target="../tags/tag664.xml"/><Relationship Id="rId92" Type="http://schemas.openxmlformats.org/officeDocument/2006/relationships/tags" Target="../tags/tag663.xml"/><Relationship Id="rId91" Type="http://schemas.openxmlformats.org/officeDocument/2006/relationships/tags" Target="../tags/tag662.xml"/><Relationship Id="rId90" Type="http://schemas.openxmlformats.org/officeDocument/2006/relationships/tags" Target="../tags/tag661.xml"/><Relationship Id="rId9" Type="http://schemas.openxmlformats.org/officeDocument/2006/relationships/tags" Target="../tags/tag580.xml"/><Relationship Id="rId89" Type="http://schemas.openxmlformats.org/officeDocument/2006/relationships/tags" Target="../tags/tag660.xml"/><Relationship Id="rId88" Type="http://schemas.openxmlformats.org/officeDocument/2006/relationships/tags" Target="../tags/tag659.xml"/><Relationship Id="rId87" Type="http://schemas.openxmlformats.org/officeDocument/2006/relationships/tags" Target="../tags/tag658.xml"/><Relationship Id="rId86" Type="http://schemas.openxmlformats.org/officeDocument/2006/relationships/tags" Target="../tags/tag657.xml"/><Relationship Id="rId85" Type="http://schemas.openxmlformats.org/officeDocument/2006/relationships/tags" Target="../tags/tag656.xml"/><Relationship Id="rId84" Type="http://schemas.openxmlformats.org/officeDocument/2006/relationships/tags" Target="../tags/tag655.xml"/><Relationship Id="rId83" Type="http://schemas.openxmlformats.org/officeDocument/2006/relationships/tags" Target="../tags/tag654.xml"/><Relationship Id="rId82" Type="http://schemas.openxmlformats.org/officeDocument/2006/relationships/tags" Target="../tags/tag653.xml"/><Relationship Id="rId81" Type="http://schemas.openxmlformats.org/officeDocument/2006/relationships/tags" Target="../tags/tag652.xml"/><Relationship Id="rId80" Type="http://schemas.openxmlformats.org/officeDocument/2006/relationships/tags" Target="../tags/tag651.xml"/><Relationship Id="rId8" Type="http://schemas.openxmlformats.org/officeDocument/2006/relationships/tags" Target="../tags/tag579.xml"/><Relationship Id="rId79" Type="http://schemas.openxmlformats.org/officeDocument/2006/relationships/tags" Target="../tags/tag650.xml"/><Relationship Id="rId78" Type="http://schemas.openxmlformats.org/officeDocument/2006/relationships/tags" Target="../tags/tag649.xml"/><Relationship Id="rId77" Type="http://schemas.openxmlformats.org/officeDocument/2006/relationships/tags" Target="../tags/tag648.xml"/><Relationship Id="rId76" Type="http://schemas.openxmlformats.org/officeDocument/2006/relationships/tags" Target="../tags/tag647.xml"/><Relationship Id="rId75" Type="http://schemas.openxmlformats.org/officeDocument/2006/relationships/tags" Target="../tags/tag646.xml"/><Relationship Id="rId74" Type="http://schemas.openxmlformats.org/officeDocument/2006/relationships/tags" Target="../tags/tag645.xml"/><Relationship Id="rId73" Type="http://schemas.openxmlformats.org/officeDocument/2006/relationships/tags" Target="../tags/tag644.xml"/><Relationship Id="rId72" Type="http://schemas.openxmlformats.org/officeDocument/2006/relationships/tags" Target="../tags/tag643.xml"/><Relationship Id="rId71" Type="http://schemas.openxmlformats.org/officeDocument/2006/relationships/tags" Target="../tags/tag642.xml"/><Relationship Id="rId70" Type="http://schemas.openxmlformats.org/officeDocument/2006/relationships/tags" Target="../tags/tag641.xml"/><Relationship Id="rId7" Type="http://schemas.openxmlformats.org/officeDocument/2006/relationships/tags" Target="../tags/tag578.xml"/><Relationship Id="rId69" Type="http://schemas.openxmlformats.org/officeDocument/2006/relationships/tags" Target="../tags/tag640.xml"/><Relationship Id="rId68" Type="http://schemas.openxmlformats.org/officeDocument/2006/relationships/tags" Target="../tags/tag639.xml"/><Relationship Id="rId67" Type="http://schemas.openxmlformats.org/officeDocument/2006/relationships/tags" Target="../tags/tag638.xml"/><Relationship Id="rId66" Type="http://schemas.openxmlformats.org/officeDocument/2006/relationships/tags" Target="../tags/tag637.xml"/><Relationship Id="rId65" Type="http://schemas.openxmlformats.org/officeDocument/2006/relationships/tags" Target="../tags/tag636.xml"/><Relationship Id="rId64" Type="http://schemas.openxmlformats.org/officeDocument/2006/relationships/tags" Target="../tags/tag635.xml"/><Relationship Id="rId63" Type="http://schemas.openxmlformats.org/officeDocument/2006/relationships/tags" Target="../tags/tag634.xml"/><Relationship Id="rId62" Type="http://schemas.openxmlformats.org/officeDocument/2006/relationships/tags" Target="../tags/tag633.xml"/><Relationship Id="rId61" Type="http://schemas.openxmlformats.org/officeDocument/2006/relationships/tags" Target="../tags/tag632.xml"/><Relationship Id="rId60" Type="http://schemas.openxmlformats.org/officeDocument/2006/relationships/tags" Target="../tags/tag631.xml"/><Relationship Id="rId6" Type="http://schemas.openxmlformats.org/officeDocument/2006/relationships/tags" Target="../tags/tag577.xml"/><Relationship Id="rId59" Type="http://schemas.openxmlformats.org/officeDocument/2006/relationships/tags" Target="../tags/tag630.xml"/><Relationship Id="rId58" Type="http://schemas.openxmlformats.org/officeDocument/2006/relationships/tags" Target="../tags/tag629.xml"/><Relationship Id="rId57" Type="http://schemas.openxmlformats.org/officeDocument/2006/relationships/tags" Target="../tags/tag628.xml"/><Relationship Id="rId56" Type="http://schemas.openxmlformats.org/officeDocument/2006/relationships/tags" Target="../tags/tag627.xml"/><Relationship Id="rId55" Type="http://schemas.openxmlformats.org/officeDocument/2006/relationships/tags" Target="../tags/tag626.xml"/><Relationship Id="rId54" Type="http://schemas.openxmlformats.org/officeDocument/2006/relationships/tags" Target="../tags/tag625.xml"/><Relationship Id="rId53" Type="http://schemas.openxmlformats.org/officeDocument/2006/relationships/tags" Target="../tags/tag624.xml"/><Relationship Id="rId52" Type="http://schemas.openxmlformats.org/officeDocument/2006/relationships/tags" Target="../tags/tag623.xml"/><Relationship Id="rId51" Type="http://schemas.openxmlformats.org/officeDocument/2006/relationships/tags" Target="../tags/tag622.xml"/><Relationship Id="rId50" Type="http://schemas.openxmlformats.org/officeDocument/2006/relationships/tags" Target="../tags/tag621.xml"/><Relationship Id="rId5" Type="http://schemas.openxmlformats.org/officeDocument/2006/relationships/tags" Target="../tags/tag576.xml"/><Relationship Id="rId49" Type="http://schemas.openxmlformats.org/officeDocument/2006/relationships/tags" Target="../tags/tag620.xml"/><Relationship Id="rId48" Type="http://schemas.openxmlformats.org/officeDocument/2006/relationships/tags" Target="../tags/tag619.xml"/><Relationship Id="rId47" Type="http://schemas.openxmlformats.org/officeDocument/2006/relationships/tags" Target="../tags/tag618.xml"/><Relationship Id="rId46" Type="http://schemas.openxmlformats.org/officeDocument/2006/relationships/tags" Target="../tags/tag617.xml"/><Relationship Id="rId45" Type="http://schemas.openxmlformats.org/officeDocument/2006/relationships/tags" Target="../tags/tag616.xml"/><Relationship Id="rId44" Type="http://schemas.openxmlformats.org/officeDocument/2006/relationships/tags" Target="../tags/tag615.xml"/><Relationship Id="rId43" Type="http://schemas.openxmlformats.org/officeDocument/2006/relationships/tags" Target="../tags/tag614.xml"/><Relationship Id="rId42" Type="http://schemas.openxmlformats.org/officeDocument/2006/relationships/tags" Target="../tags/tag613.xml"/><Relationship Id="rId41" Type="http://schemas.openxmlformats.org/officeDocument/2006/relationships/tags" Target="../tags/tag612.xml"/><Relationship Id="rId40" Type="http://schemas.openxmlformats.org/officeDocument/2006/relationships/tags" Target="../tags/tag611.xml"/><Relationship Id="rId4" Type="http://schemas.openxmlformats.org/officeDocument/2006/relationships/tags" Target="../tags/tag575.xml"/><Relationship Id="rId39" Type="http://schemas.openxmlformats.org/officeDocument/2006/relationships/tags" Target="../tags/tag610.xml"/><Relationship Id="rId38" Type="http://schemas.openxmlformats.org/officeDocument/2006/relationships/tags" Target="../tags/tag609.xml"/><Relationship Id="rId37" Type="http://schemas.openxmlformats.org/officeDocument/2006/relationships/tags" Target="../tags/tag608.xml"/><Relationship Id="rId36" Type="http://schemas.openxmlformats.org/officeDocument/2006/relationships/tags" Target="../tags/tag607.xml"/><Relationship Id="rId35" Type="http://schemas.openxmlformats.org/officeDocument/2006/relationships/tags" Target="../tags/tag606.xml"/><Relationship Id="rId34" Type="http://schemas.openxmlformats.org/officeDocument/2006/relationships/tags" Target="../tags/tag605.xml"/><Relationship Id="rId33" Type="http://schemas.openxmlformats.org/officeDocument/2006/relationships/tags" Target="../tags/tag604.xml"/><Relationship Id="rId32" Type="http://schemas.openxmlformats.org/officeDocument/2006/relationships/tags" Target="../tags/tag603.xml"/><Relationship Id="rId31" Type="http://schemas.openxmlformats.org/officeDocument/2006/relationships/tags" Target="../tags/tag602.xml"/><Relationship Id="rId30" Type="http://schemas.openxmlformats.org/officeDocument/2006/relationships/tags" Target="../tags/tag601.xml"/><Relationship Id="rId3" Type="http://schemas.openxmlformats.org/officeDocument/2006/relationships/tags" Target="../tags/tag574.xml"/><Relationship Id="rId29" Type="http://schemas.openxmlformats.org/officeDocument/2006/relationships/tags" Target="../tags/tag600.xml"/><Relationship Id="rId28" Type="http://schemas.openxmlformats.org/officeDocument/2006/relationships/tags" Target="../tags/tag599.xml"/><Relationship Id="rId27" Type="http://schemas.openxmlformats.org/officeDocument/2006/relationships/tags" Target="../tags/tag598.xml"/><Relationship Id="rId26" Type="http://schemas.openxmlformats.org/officeDocument/2006/relationships/tags" Target="../tags/tag597.xml"/><Relationship Id="rId25" Type="http://schemas.openxmlformats.org/officeDocument/2006/relationships/tags" Target="../tags/tag596.xml"/><Relationship Id="rId24" Type="http://schemas.openxmlformats.org/officeDocument/2006/relationships/tags" Target="../tags/tag595.xml"/><Relationship Id="rId23" Type="http://schemas.openxmlformats.org/officeDocument/2006/relationships/tags" Target="../tags/tag594.xml"/><Relationship Id="rId22" Type="http://schemas.openxmlformats.org/officeDocument/2006/relationships/tags" Target="../tags/tag593.xml"/><Relationship Id="rId21" Type="http://schemas.openxmlformats.org/officeDocument/2006/relationships/tags" Target="../tags/tag592.xml"/><Relationship Id="rId20" Type="http://schemas.openxmlformats.org/officeDocument/2006/relationships/tags" Target="../tags/tag591.xml"/><Relationship Id="rId2" Type="http://schemas.openxmlformats.org/officeDocument/2006/relationships/tags" Target="../tags/tag573.xml"/><Relationship Id="rId19" Type="http://schemas.openxmlformats.org/officeDocument/2006/relationships/tags" Target="../tags/tag590.xml"/><Relationship Id="rId18" Type="http://schemas.openxmlformats.org/officeDocument/2006/relationships/tags" Target="../tags/tag589.xml"/><Relationship Id="rId17" Type="http://schemas.openxmlformats.org/officeDocument/2006/relationships/tags" Target="../tags/tag588.xml"/><Relationship Id="rId16" Type="http://schemas.openxmlformats.org/officeDocument/2006/relationships/tags" Target="../tags/tag587.xml"/><Relationship Id="rId15" Type="http://schemas.openxmlformats.org/officeDocument/2006/relationships/tags" Target="../tags/tag586.xml"/><Relationship Id="rId14" Type="http://schemas.openxmlformats.org/officeDocument/2006/relationships/tags" Target="../tags/tag585.xml"/><Relationship Id="rId13" Type="http://schemas.openxmlformats.org/officeDocument/2006/relationships/tags" Target="../tags/tag584.xml"/><Relationship Id="rId125" Type="http://schemas.openxmlformats.org/officeDocument/2006/relationships/notesSlide" Target="../notesSlides/notesSlide27.xml"/><Relationship Id="rId124" Type="http://schemas.openxmlformats.org/officeDocument/2006/relationships/slideLayout" Target="../slideLayouts/slideLayout4.xml"/><Relationship Id="rId123" Type="http://schemas.openxmlformats.org/officeDocument/2006/relationships/tags" Target="../tags/tag694.xml"/><Relationship Id="rId122" Type="http://schemas.openxmlformats.org/officeDocument/2006/relationships/tags" Target="../tags/tag693.xml"/><Relationship Id="rId121" Type="http://schemas.openxmlformats.org/officeDocument/2006/relationships/tags" Target="../tags/tag692.xml"/><Relationship Id="rId120" Type="http://schemas.openxmlformats.org/officeDocument/2006/relationships/tags" Target="../tags/tag691.xml"/><Relationship Id="rId12" Type="http://schemas.openxmlformats.org/officeDocument/2006/relationships/tags" Target="../tags/tag583.xml"/><Relationship Id="rId119" Type="http://schemas.openxmlformats.org/officeDocument/2006/relationships/tags" Target="../tags/tag690.xml"/><Relationship Id="rId118" Type="http://schemas.openxmlformats.org/officeDocument/2006/relationships/tags" Target="../tags/tag689.xml"/><Relationship Id="rId117" Type="http://schemas.openxmlformats.org/officeDocument/2006/relationships/tags" Target="../tags/tag688.xml"/><Relationship Id="rId116" Type="http://schemas.openxmlformats.org/officeDocument/2006/relationships/tags" Target="../tags/tag687.xml"/><Relationship Id="rId115" Type="http://schemas.openxmlformats.org/officeDocument/2006/relationships/tags" Target="../tags/tag686.xml"/><Relationship Id="rId114" Type="http://schemas.openxmlformats.org/officeDocument/2006/relationships/tags" Target="../tags/tag685.xml"/><Relationship Id="rId113" Type="http://schemas.openxmlformats.org/officeDocument/2006/relationships/tags" Target="../tags/tag684.xml"/><Relationship Id="rId112" Type="http://schemas.openxmlformats.org/officeDocument/2006/relationships/tags" Target="../tags/tag683.xml"/><Relationship Id="rId111" Type="http://schemas.openxmlformats.org/officeDocument/2006/relationships/tags" Target="../tags/tag682.xml"/><Relationship Id="rId110" Type="http://schemas.openxmlformats.org/officeDocument/2006/relationships/tags" Target="../tags/tag681.xml"/><Relationship Id="rId11" Type="http://schemas.openxmlformats.org/officeDocument/2006/relationships/tags" Target="../tags/tag582.xml"/><Relationship Id="rId109" Type="http://schemas.openxmlformats.org/officeDocument/2006/relationships/tags" Target="../tags/tag680.xml"/><Relationship Id="rId108" Type="http://schemas.openxmlformats.org/officeDocument/2006/relationships/tags" Target="../tags/tag679.xml"/><Relationship Id="rId107" Type="http://schemas.openxmlformats.org/officeDocument/2006/relationships/tags" Target="../tags/tag678.xml"/><Relationship Id="rId106" Type="http://schemas.openxmlformats.org/officeDocument/2006/relationships/tags" Target="../tags/tag677.xml"/><Relationship Id="rId105" Type="http://schemas.openxmlformats.org/officeDocument/2006/relationships/tags" Target="../tags/tag676.xml"/><Relationship Id="rId104" Type="http://schemas.openxmlformats.org/officeDocument/2006/relationships/tags" Target="../tags/tag675.xml"/><Relationship Id="rId103" Type="http://schemas.openxmlformats.org/officeDocument/2006/relationships/tags" Target="../tags/tag674.xml"/><Relationship Id="rId102" Type="http://schemas.openxmlformats.org/officeDocument/2006/relationships/tags" Target="../tags/tag673.xml"/><Relationship Id="rId101" Type="http://schemas.openxmlformats.org/officeDocument/2006/relationships/tags" Target="../tags/tag672.xml"/><Relationship Id="rId100" Type="http://schemas.openxmlformats.org/officeDocument/2006/relationships/tags" Target="../tags/tag671.xml"/><Relationship Id="rId10" Type="http://schemas.openxmlformats.org/officeDocument/2006/relationships/tags" Target="../tags/tag581.xml"/><Relationship Id="rId1" Type="http://schemas.openxmlformats.org/officeDocument/2006/relationships/tags" Target="../tags/tag572.xml"/></Relationships>
</file>

<file path=ppt/slides/_rels/slide29.xml.rels><?xml version="1.0" encoding="UTF-8" standalone="yes"?>
<Relationships xmlns="http://schemas.openxmlformats.org/package/2006/relationships"><Relationship Id="rId99" Type="http://schemas.openxmlformats.org/officeDocument/2006/relationships/tags" Target="../tags/tag793.xml"/><Relationship Id="rId98" Type="http://schemas.openxmlformats.org/officeDocument/2006/relationships/tags" Target="../tags/tag792.xml"/><Relationship Id="rId97" Type="http://schemas.openxmlformats.org/officeDocument/2006/relationships/tags" Target="../tags/tag791.xml"/><Relationship Id="rId96" Type="http://schemas.openxmlformats.org/officeDocument/2006/relationships/tags" Target="../tags/tag790.xml"/><Relationship Id="rId95" Type="http://schemas.openxmlformats.org/officeDocument/2006/relationships/tags" Target="../tags/tag789.xml"/><Relationship Id="rId94" Type="http://schemas.openxmlformats.org/officeDocument/2006/relationships/tags" Target="../tags/tag788.xml"/><Relationship Id="rId93" Type="http://schemas.openxmlformats.org/officeDocument/2006/relationships/tags" Target="../tags/tag787.xml"/><Relationship Id="rId92" Type="http://schemas.openxmlformats.org/officeDocument/2006/relationships/tags" Target="../tags/tag786.xml"/><Relationship Id="rId91" Type="http://schemas.openxmlformats.org/officeDocument/2006/relationships/tags" Target="../tags/tag785.xml"/><Relationship Id="rId90" Type="http://schemas.openxmlformats.org/officeDocument/2006/relationships/tags" Target="../tags/tag784.xml"/><Relationship Id="rId9" Type="http://schemas.openxmlformats.org/officeDocument/2006/relationships/tags" Target="../tags/tag703.xml"/><Relationship Id="rId89" Type="http://schemas.openxmlformats.org/officeDocument/2006/relationships/tags" Target="../tags/tag783.xml"/><Relationship Id="rId88" Type="http://schemas.openxmlformats.org/officeDocument/2006/relationships/tags" Target="../tags/tag782.xml"/><Relationship Id="rId87" Type="http://schemas.openxmlformats.org/officeDocument/2006/relationships/tags" Target="../tags/tag781.xml"/><Relationship Id="rId86" Type="http://schemas.openxmlformats.org/officeDocument/2006/relationships/tags" Target="../tags/tag780.xml"/><Relationship Id="rId85" Type="http://schemas.openxmlformats.org/officeDocument/2006/relationships/tags" Target="../tags/tag779.xml"/><Relationship Id="rId84" Type="http://schemas.openxmlformats.org/officeDocument/2006/relationships/tags" Target="../tags/tag778.xml"/><Relationship Id="rId83" Type="http://schemas.openxmlformats.org/officeDocument/2006/relationships/tags" Target="../tags/tag777.xml"/><Relationship Id="rId82" Type="http://schemas.openxmlformats.org/officeDocument/2006/relationships/tags" Target="../tags/tag776.xml"/><Relationship Id="rId81" Type="http://schemas.openxmlformats.org/officeDocument/2006/relationships/tags" Target="../tags/tag775.xml"/><Relationship Id="rId80" Type="http://schemas.openxmlformats.org/officeDocument/2006/relationships/tags" Target="../tags/tag774.xml"/><Relationship Id="rId8" Type="http://schemas.openxmlformats.org/officeDocument/2006/relationships/tags" Target="../tags/tag702.xml"/><Relationship Id="rId79" Type="http://schemas.openxmlformats.org/officeDocument/2006/relationships/tags" Target="../tags/tag773.xml"/><Relationship Id="rId78" Type="http://schemas.openxmlformats.org/officeDocument/2006/relationships/tags" Target="../tags/tag772.xml"/><Relationship Id="rId77" Type="http://schemas.openxmlformats.org/officeDocument/2006/relationships/tags" Target="../tags/tag771.xml"/><Relationship Id="rId76" Type="http://schemas.openxmlformats.org/officeDocument/2006/relationships/tags" Target="../tags/tag770.xml"/><Relationship Id="rId75" Type="http://schemas.openxmlformats.org/officeDocument/2006/relationships/tags" Target="../tags/tag769.xml"/><Relationship Id="rId74" Type="http://schemas.openxmlformats.org/officeDocument/2006/relationships/tags" Target="../tags/tag768.xml"/><Relationship Id="rId73" Type="http://schemas.openxmlformats.org/officeDocument/2006/relationships/tags" Target="../tags/tag767.xml"/><Relationship Id="rId72" Type="http://schemas.openxmlformats.org/officeDocument/2006/relationships/tags" Target="../tags/tag766.xml"/><Relationship Id="rId71" Type="http://schemas.openxmlformats.org/officeDocument/2006/relationships/tags" Target="../tags/tag765.xml"/><Relationship Id="rId70" Type="http://schemas.openxmlformats.org/officeDocument/2006/relationships/tags" Target="../tags/tag764.xml"/><Relationship Id="rId7" Type="http://schemas.openxmlformats.org/officeDocument/2006/relationships/tags" Target="../tags/tag701.xml"/><Relationship Id="rId69" Type="http://schemas.openxmlformats.org/officeDocument/2006/relationships/tags" Target="../tags/tag763.xml"/><Relationship Id="rId68" Type="http://schemas.openxmlformats.org/officeDocument/2006/relationships/tags" Target="../tags/tag762.xml"/><Relationship Id="rId67" Type="http://schemas.openxmlformats.org/officeDocument/2006/relationships/tags" Target="../tags/tag761.xml"/><Relationship Id="rId66" Type="http://schemas.openxmlformats.org/officeDocument/2006/relationships/tags" Target="../tags/tag760.xml"/><Relationship Id="rId65" Type="http://schemas.openxmlformats.org/officeDocument/2006/relationships/tags" Target="../tags/tag759.xml"/><Relationship Id="rId64" Type="http://schemas.openxmlformats.org/officeDocument/2006/relationships/tags" Target="../tags/tag758.xml"/><Relationship Id="rId63" Type="http://schemas.openxmlformats.org/officeDocument/2006/relationships/tags" Target="../tags/tag757.xml"/><Relationship Id="rId62" Type="http://schemas.openxmlformats.org/officeDocument/2006/relationships/tags" Target="../tags/tag756.xml"/><Relationship Id="rId61" Type="http://schemas.openxmlformats.org/officeDocument/2006/relationships/tags" Target="../tags/tag755.xml"/><Relationship Id="rId60" Type="http://schemas.openxmlformats.org/officeDocument/2006/relationships/tags" Target="../tags/tag754.xml"/><Relationship Id="rId6" Type="http://schemas.openxmlformats.org/officeDocument/2006/relationships/tags" Target="../tags/tag700.xml"/><Relationship Id="rId59" Type="http://schemas.openxmlformats.org/officeDocument/2006/relationships/tags" Target="../tags/tag753.xml"/><Relationship Id="rId58" Type="http://schemas.openxmlformats.org/officeDocument/2006/relationships/tags" Target="../tags/tag752.xml"/><Relationship Id="rId57" Type="http://schemas.openxmlformats.org/officeDocument/2006/relationships/tags" Target="../tags/tag751.xml"/><Relationship Id="rId56" Type="http://schemas.openxmlformats.org/officeDocument/2006/relationships/tags" Target="../tags/tag750.xml"/><Relationship Id="rId55" Type="http://schemas.openxmlformats.org/officeDocument/2006/relationships/tags" Target="../tags/tag749.xml"/><Relationship Id="rId54" Type="http://schemas.openxmlformats.org/officeDocument/2006/relationships/tags" Target="../tags/tag748.xml"/><Relationship Id="rId53" Type="http://schemas.openxmlformats.org/officeDocument/2006/relationships/tags" Target="../tags/tag747.xml"/><Relationship Id="rId52" Type="http://schemas.openxmlformats.org/officeDocument/2006/relationships/tags" Target="../tags/tag746.xml"/><Relationship Id="rId51" Type="http://schemas.openxmlformats.org/officeDocument/2006/relationships/tags" Target="../tags/tag745.xml"/><Relationship Id="rId50" Type="http://schemas.openxmlformats.org/officeDocument/2006/relationships/tags" Target="../tags/tag744.xml"/><Relationship Id="rId5" Type="http://schemas.openxmlformats.org/officeDocument/2006/relationships/tags" Target="../tags/tag699.xml"/><Relationship Id="rId49" Type="http://schemas.openxmlformats.org/officeDocument/2006/relationships/tags" Target="../tags/tag743.xml"/><Relationship Id="rId48" Type="http://schemas.openxmlformats.org/officeDocument/2006/relationships/tags" Target="../tags/tag742.xml"/><Relationship Id="rId47" Type="http://schemas.openxmlformats.org/officeDocument/2006/relationships/tags" Target="../tags/tag741.xml"/><Relationship Id="rId46" Type="http://schemas.openxmlformats.org/officeDocument/2006/relationships/tags" Target="../tags/tag740.xml"/><Relationship Id="rId45" Type="http://schemas.openxmlformats.org/officeDocument/2006/relationships/tags" Target="../tags/tag739.xml"/><Relationship Id="rId44" Type="http://schemas.openxmlformats.org/officeDocument/2006/relationships/tags" Target="../tags/tag738.xml"/><Relationship Id="rId43" Type="http://schemas.openxmlformats.org/officeDocument/2006/relationships/tags" Target="../tags/tag737.xml"/><Relationship Id="rId42" Type="http://schemas.openxmlformats.org/officeDocument/2006/relationships/tags" Target="../tags/tag736.xml"/><Relationship Id="rId41" Type="http://schemas.openxmlformats.org/officeDocument/2006/relationships/tags" Target="../tags/tag735.xml"/><Relationship Id="rId40" Type="http://schemas.openxmlformats.org/officeDocument/2006/relationships/tags" Target="../tags/tag734.xml"/><Relationship Id="rId4" Type="http://schemas.openxmlformats.org/officeDocument/2006/relationships/tags" Target="../tags/tag698.xml"/><Relationship Id="rId39" Type="http://schemas.openxmlformats.org/officeDocument/2006/relationships/tags" Target="../tags/tag733.xml"/><Relationship Id="rId38" Type="http://schemas.openxmlformats.org/officeDocument/2006/relationships/tags" Target="../tags/tag732.xml"/><Relationship Id="rId37" Type="http://schemas.openxmlformats.org/officeDocument/2006/relationships/tags" Target="../tags/tag731.xml"/><Relationship Id="rId36" Type="http://schemas.openxmlformats.org/officeDocument/2006/relationships/tags" Target="../tags/tag730.xml"/><Relationship Id="rId35" Type="http://schemas.openxmlformats.org/officeDocument/2006/relationships/tags" Target="../tags/tag729.xml"/><Relationship Id="rId34" Type="http://schemas.openxmlformats.org/officeDocument/2006/relationships/tags" Target="../tags/tag728.xml"/><Relationship Id="rId33" Type="http://schemas.openxmlformats.org/officeDocument/2006/relationships/tags" Target="../tags/tag727.xml"/><Relationship Id="rId32" Type="http://schemas.openxmlformats.org/officeDocument/2006/relationships/tags" Target="../tags/tag726.xml"/><Relationship Id="rId31" Type="http://schemas.openxmlformats.org/officeDocument/2006/relationships/tags" Target="../tags/tag725.xml"/><Relationship Id="rId30" Type="http://schemas.openxmlformats.org/officeDocument/2006/relationships/tags" Target="../tags/tag724.xml"/><Relationship Id="rId3" Type="http://schemas.openxmlformats.org/officeDocument/2006/relationships/tags" Target="../tags/tag697.xml"/><Relationship Id="rId29" Type="http://schemas.openxmlformats.org/officeDocument/2006/relationships/tags" Target="../tags/tag723.xml"/><Relationship Id="rId28" Type="http://schemas.openxmlformats.org/officeDocument/2006/relationships/tags" Target="../tags/tag722.xml"/><Relationship Id="rId27" Type="http://schemas.openxmlformats.org/officeDocument/2006/relationships/tags" Target="../tags/tag721.xml"/><Relationship Id="rId26" Type="http://schemas.openxmlformats.org/officeDocument/2006/relationships/tags" Target="../tags/tag720.xml"/><Relationship Id="rId25" Type="http://schemas.openxmlformats.org/officeDocument/2006/relationships/tags" Target="../tags/tag719.xml"/><Relationship Id="rId24" Type="http://schemas.openxmlformats.org/officeDocument/2006/relationships/tags" Target="../tags/tag718.xml"/><Relationship Id="rId23" Type="http://schemas.openxmlformats.org/officeDocument/2006/relationships/tags" Target="../tags/tag717.xml"/><Relationship Id="rId22" Type="http://schemas.openxmlformats.org/officeDocument/2006/relationships/tags" Target="../tags/tag716.xml"/><Relationship Id="rId21" Type="http://schemas.openxmlformats.org/officeDocument/2006/relationships/tags" Target="../tags/tag715.xml"/><Relationship Id="rId20" Type="http://schemas.openxmlformats.org/officeDocument/2006/relationships/tags" Target="../tags/tag714.xml"/><Relationship Id="rId2" Type="http://schemas.openxmlformats.org/officeDocument/2006/relationships/tags" Target="../tags/tag696.xml"/><Relationship Id="rId19" Type="http://schemas.openxmlformats.org/officeDocument/2006/relationships/tags" Target="../tags/tag713.xml"/><Relationship Id="rId18" Type="http://schemas.openxmlformats.org/officeDocument/2006/relationships/tags" Target="../tags/tag712.xml"/><Relationship Id="rId17" Type="http://schemas.openxmlformats.org/officeDocument/2006/relationships/tags" Target="../tags/tag711.xml"/><Relationship Id="rId16" Type="http://schemas.openxmlformats.org/officeDocument/2006/relationships/tags" Target="../tags/tag710.xml"/><Relationship Id="rId15" Type="http://schemas.openxmlformats.org/officeDocument/2006/relationships/tags" Target="../tags/tag709.xml"/><Relationship Id="rId14" Type="http://schemas.openxmlformats.org/officeDocument/2006/relationships/tags" Target="../tags/tag708.xml"/><Relationship Id="rId13" Type="http://schemas.openxmlformats.org/officeDocument/2006/relationships/tags" Target="../tags/tag707.xml"/><Relationship Id="rId125" Type="http://schemas.openxmlformats.org/officeDocument/2006/relationships/notesSlide" Target="../notesSlides/notesSlide28.xml"/><Relationship Id="rId124" Type="http://schemas.openxmlformats.org/officeDocument/2006/relationships/slideLayout" Target="../slideLayouts/slideLayout4.xml"/><Relationship Id="rId123" Type="http://schemas.openxmlformats.org/officeDocument/2006/relationships/tags" Target="../tags/tag817.xml"/><Relationship Id="rId122" Type="http://schemas.openxmlformats.org/officeDocument/2006/relationships/tags" Target="../tags/tag816.xml"/><Relationship Id="rId121" Type="http://schemas.openxmlformats.org/officeDocument/2006/relationships/tags" Target="../tags/tag815.xml"/><Relationship Id="rId120" Type="http://schemas.openxmlformats.org/officeDocument/2006/relationships/tags" Target="../tags/tag814.xml"/><Relationship Id="rId12" Type="http://schemas.openxmlformats.org/officeDocument/2006/relationships/tags" Target="../tags/tag706.xml"/><Relationship Id="rId119" Type="http://schemas.openxmlformats.org/officeDocument/2006/relationships/tags" Target="../tags/tag813.xml"/><Relationship Id="rId118" Type="http://schemas.openxmlformats.org/officeDocument/2006/relationships/tags" Target="../tags/tag812.xml"/><Relationship Id="rId117" Type="http://schemas.openxmlformats.org/officeDocument/2006/relationships/tags" Target="../tags/tag811.xml"/><Relationship Id="rId116" Type="http://schemas.openxmlformats.org/officeDocument/2006/relationships/tags" Target="../tags/tag810.xml"/><Relationship Id="rId115" Type="http://schemas.openxmlformats.org/officeDocument/2006/relationships/tags" Target="../tags/tag809.xml"/><Relationship Id="rId114" Type="http://schemas.openxmlformats.org/officeDocument/2006/relationships/tags" Target="../tags/tag808.xml"/><Relationship Id="rId113" Type="http://schemas.openxmlformats.org/officeDocument/2006/relationships/tags" Target="../tags/tag807.xml"/><Relationship Id="rId112" Type="http://schemas.openxmlformats.org/officeDocument/2006/relationships/tags" Target="../tags/tag806.xml"/><Relationship Id="rId111" Type="http://schemas.openxmlformats.org/officeDocument/2006/relationships/tags" Target="../tags/tag805.xml"/><Relationship Id="rId110" Type="http://schemas.openxmlformats.org/officeDocument/2006/relationships/tags" Target="../tags/tag804.xml"/><Relationship Id="rId11" Type="http://schemas.openxmlformats.org/officeDocument/2006/relationships/tags" Target="../tags/tag705.xml"/><Relationship Id="rId109" Type="http://schemas.openxmlformats.org/officeDocument/2006/relationships/tags" Target="../tags/tag803.xml"/><Relationship Id="rId108" Type="http://schemas.openxmlformats.org/officeDocument/2006/relationships/tags" Target="../tags/tag802.xml"/><Relationship Id="rId107" Type="http://schemas.openxmlformats.org/officeDocument/2006/relationships/tags" Target="../tags/tag801.xml"/><Relationship Id="rId106" Type="http://schemas.openxmlformats.org/officeDocument/2006/relationships/tags" Target="../tags/tag800.xml"/><Relationship Id="rId105" Type="http://schemas.openxmlformats.org/officeDocument/2006/relationships/tags" Target="../tags/tag799.xml"/><Relationship Id="rId104" Type="http://schemas.openxmlformats.org/officeDocument/2006/relationships/tags" Target="../tags/tag798.xml"/><Relationship Id="rId103" Type="http://schemas.openxmlformats.org/officeDocument/2006/relationships/tags" Target="../tags/tag797.xml"/><Relationship Id="rId102" Type="http://schemas.openxmlformats.org/officeDocument/2006/relationships/tags" Target="../tags/tag796.xml"/><Relationship Id="rId101" Type="http://schemas.openxmlformats.org/officeDocument/2006/relationships/tags" Target="../tags/tag795.xml"/><Relationship Id="rId100" Type="http://schemas.openxmlformats.org/officeDocument/2006/relationships/tags" Target="../tags/tag794.xml"/><Relationship Id="rId10" Type="http://schemas.openxmlformats.org/officeDocument/2006/relationships/tags" Target="../tags/tag704.xml"/><Relationship Id="rId1" Type="http://schemas.openxmlformats.org/officeDocument/2006/relationships/tags" Target="../tags/tag6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818.xml"/></Relationships>
</file>

<file path=ppt/slides/_rels/slide31.xml.rels><?xml version="1.0" encoding="UTF-8" standalone="yes"?>
<Relationships xmlns="http://schemas.openxmlformats.org/package/2006/relationships"><Relationship Id="rId9" Type="http://schemas.openxmlformats.org/officeDocument/2006/relationships/tags" Target="../tags/tag827.xml"/><Relationship Id="rId8" Type="http://schemas.openxmlformats.org/officeDocument/2006/relationships/tags" Target="../tags/tag826.xml"/><Relationship Id="rId7" Type="http://schemas.openxmlformats.org/officeDocument/2006/relationships/tags" Target="../tags/tag825.xml"/><Relationship Id="rId6" Type="http://schemas.openxmlformats.org/officeDocument/2006/relationships/tags" Target="../tags/tag824.xml"/><Relationship Id="rId5" Type="http://schemas.openxmlformats.org/officeDocument/2006/relationships/tags" Target="../tags/tag823.xml"/><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tags" Target="../tags/tag820.xml"/><Relationship Id="rId11" Type="http://schemas.openxmlformats.org/officeDocument/2006/relationships/notesSlide" Target="../notesSlides/notesSlide30.xml"/><Relationship Id="rId10" Type="http://schemas.openxmlformats.org/officeDocument/2006/relationships/slideLayout" Target="../slideLayouts/slideLayout4.xml"/><Relationship Id="rId1" Type="http://schemas.openxmlformats.org/officeDocument/2006/relationships/tags" Target="../tags/tag819.xml"/></Relationships>
</file>

<file path=ppt/slides/_rels/slide32.xml.rels><?xml version="1.0" encoding="UTF-8" standalone="yes"?>
<Relationships xmlns="http://schemas.openxmlformats.org/package/2006/relationships"><Relationship Id="rId9" Type="http://schemas.openxmlformats.org/officeDocument/2006/relationships/tags" Target="../tags/tag836.xml"/><Relationship Id="rId8" Type="http://schemas.openxmlformats.org/officeDocument/2006/relationships/tags" Target="../tags/tag835.xml"/><Relationship Id="rId7" Type="http://schemas.openxmlformats.org/officeDocument/2006/relationships/tags" Target="../tags/tag834.xml"/><Relationship Id="rId6" Type="http://schemas.openxmlformats.org/officeDocument/2006/relationships/tags" Target="../tags/tag833.xml"/><Relationship Id="rId5" Type="http://schemas.openxmlformats.org/officeDocument/2006/relationships/tags" Target="../tags/tag832.xml"/><Relationship Id="rId4" Type="http://schemas.openxmlformats.org/officeDocument/2006/relationships/tags" Target="../tags/tag831.xml"/><Relationship Id="rId3" Type="http://schemas.openxmlformats.org/officeDocument/2006/relationships/tags" Target="../tags/tag830.xml"/><Relationship Id="rId2" Type="http://schemas.openxmlformats.org/officeDocument/2006/relationships/tags" Target="../tags/tag829.xml"/><Relationship Id="rId11" Type="http://schemas.openxmlformats.org/officeDocument/2006/relationships/notesSlide" Target="../notesSlides/notesSlide31.xml"/><Relationship Id="rId10" Type="http://schemas.openxmlformats.org/officeDocument/2006/relationships/slideLayout" Target="../slideLayouts/slideLayout4.xml"/><Relationship Id="rId1" Type="http://schemas.openxmlformats.org/officeDocument/2006/relationships/tags" Target="../tags/tag8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8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84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8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8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07.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848.xml"/><Relationship Id="rId7" Type="http://schemas.openxmlformats.org/officeDocument/2006/relationships/hyperlink" Target="http://www.bofety.com/" TargetMode="External"/><Relationship Id="rId6" Type="http://schemas.openxmlformats.org/officeDocument/2006/relationships/tags" Target="../tags/tag847.xml"/><Relationship Id="rId5" Type="http://schemas.openxmlformats.org/officeDocument/2006/relationships/image" Target="../media/image6.jpeg"/><Relationship Id="rId4" Type="http://schemas.openxmlformats.org/officeDocument/2006/relationships/tags" Target="../tags/tag846.xml"/><Relationship Id="rId3" Type="http://schemas.openxmlformats.org/officeDocument/2006/relationships/image" Target="../media/image5.jpeg"/><Relationship Id="rId2" Type="http://schemas.openxmlformats.org/officeDocument/2006/relationships/tags" Target="../tags/tag845.xml"/><Relationship Id="rId1" Type="http://schemas.openxmlformats.org/officeDocument/2006/relationships/tags" Target="../tags/tag844.xml"/></Relationships>
</file>

<file path=ppt/slides/_rels/slide5.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9" Type="http://schemas.openxmlformats.org/officeDocument/2006/relationships/notesSlide" Target="../notesSlides/notesSlide4.xml"/><Relationship Id="rId18" Type="http://schemas.openxmlformats.org/officeDocument/2006/relationships/slideLayout" Target="../slideLayouts/slideLayout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1" Type="http://schemas.openxmlformats.org/officeDocument/2006/relationships/notesSlide" Target="../notesSlides/notesSlide8.xml"/><Relationship Id="rId20" Type="http://schemas.openxmlformats.org/officeDocument/2006/relationships/slideLayout" Target="../slideLayouts/slideLayout4.xml"/><Relationship Id="rId2" Type="http://schemas.openxmlformats.org/officeDocument/2006/relationships/tags" Target="../tags/tag127.xml"/><Relationship Id="rId19" Type="http://schemas.openxmlformats.org/officeDocument/2006/relationships/tags" Target="../tags/tag144.xml"/><Relationship Id="rId18" Type="http://schemas.openxmlformats.org/officeDocument/2006/relationships/tags" Target="../tags/tag143.xml"/><Relationship Id="rId17" Type="http://schemas.openxmlformats.org/officeDocument/2006/relationships/tags" Target="../tags/tag142.xml"/><Relationship Id="rId16" Type="http://schemas.openxmlformats.org/officeDocument/2006/relationships/tags" Target="../tags/tag141.xml"/><Relationship Id="rId15" Type="http://schemas.openxmlformats.org/officeDocument/2006/relationships/tags" Target="../tags/tag140.xml"/><Relationship Id="rId14" Type="http://schemas.openxmlformats.org/officeDocument/2006/relationships/tags" Target="../tags/tag139.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tags" Target="../tags/tag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spect="1"/>
          </p:cNvSpPr>
          <p:nvPr/>
        </p:nvSpPr>
        <p:spPr>
          <a:xfrm>
            <a:off x="0" y="-662384"/>
            <a:ext cx="12192000" cy="7520384"/>
          </a:xfrm>
          <a:prstGeom prst="rect">
            <a:avLst/>
          </a:prstGeom>
          <a:blipFill dpi="0" rotWithShape="1">
            <a:blip r:embed="rId1"/>
            <a:srcRect/>
            <a:stretch>
              <a:fillRect t="-8080"/>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2400"/>
          </a:p>
        </p:txBody>
      </p:sp>
      <p:sp>
        <p:nvSpPr>
          <p:cNvPr id="11" name="矩形 10"/>
          <p:cNvSpPr/>
          <p:nvPr/>
        </p:nvSpPr>
        <p:spPr>
          <a:xfrm>
            <a:off x="0" y="2376268"/>
            <a:ext cx="12192000" cy="2361333"/>
          </a:xfrm>
          <a:prstGeom prst="rect">
            <a:avLst/>
          </a:prstGeom>
          <a:solidFill>
            <a:srgbClr val="104D6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1C9EBE"/>
              </a:solidFill>
            </a:endParaRPr>
          </a:p>
        </p:txBody>
      </p:sp>
      <p:grpSp>
        <p:nvGrpSpPr>
          <p:cNvPr id="5" name="组合 4"/>
          <p:cNvGrpSpPr/>
          <p:nvPr/>
        </p:nvGrpSpPr>
        <p:grpSpPr>
          <a:xfrm>
            <a:off x="5533258" y="2766239"/>
            <a:ext cx="5651308" cy="1626209"/>
            <a:chOff x="4415361" y="1923678"/>
            <a:chExt cx="4238481" cy="1219657"/>
          </a:xfrm>
        </p:grpSpPr>
        <p:sp>
          <p:nvSpPr>
            <p:cNvPr id="56" name="TextBox 55"/>
            <p:cNvSpPr txBox="1"/>
            <p:nvPr/>
          </p:nvSpPr>
          <p:spPr>
            <a:xfrm>
              <a:off x="4491801" y="1923678"/>
              <a:ext cx="4085599" cy="621506"/>
            </a:xfrm>
            <a:prstGeom prst="rect">
              <a:avLst/>
            </a:prstGeom>
            <a:noFill/>
          </p:spPr>
          <p:txBody>
            <a:bodyPr wrap="square" lIns="91428" tIns="45713" rIns="91428" bIns="45713" rtlCol="0">
              <a:spAutoFit/>
            </a:bodyPr>
            <a:lstStyle/>
            <a:p>
              <a:pPr algn="ctr"/>
              <a:r>
                <a:rPr lang="zh-CN" altLang="en-US" sz="4800" b="1">
                  <a:solidFill>
                    <a:schemeClr val="bg1"/>
                  </a:solidFill>
                  <a:latin typeface="微软雅黑" panose="020B0503020204020204" charset="-122"/>
                  <a:ea typeface="微软雅黑" panose="020B0503020204020204" charset="-122"/>
                  <a:cs typeface="+mn-ea"/>
                  <a:sym typeface="+mn-ea"/>
                </a:rPr>
                <a:t>常见事故类型预防</a:t>
              </a:r>
              <a:endParaRPr lang="zh-CN" altLang="en-US" sz="4800" b="1" dirty="0">
                <a:solidFill>
                  <a:schemeClr val="bg1"/>
                </a:solidFill>
                <a:latin typeface="微软雅黑" panose="020B0503020204020204" charset="-122"/>
                <a:ea typeface="微软雅黑" panose="020B0503020204020204" charset="-122"/>
                <a:cs typeface="+mn-ea"/>
                <a:sym typeface="+mn-ea"/>
              </a:endParaRPr>
            </a:p>
          </p:txBody>
        </p:sp>
        <p:cxnSp>
          <p:nvCxnSpPr>
            <p:cNvPr id="57" name="直接连接符 56"/>
            <p:cNvCxnSpPr/>
            <p:nvPr/>
          </p:nvCxnSpPr>
          <p:spPr>
            <a:xfrm>
              <a:off x="4415361" y="2571750"/>
              <a:ext cx="423848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55"/>
            <p:cNvSpPr txBox="1"/>
            <p:nvPr/>
          </p:nvSpPr>
          <p:spPr>
            <a:xfrm>
              <a:off x="6372200" y="2799006"/>
              <a:ext cx="2232000" cy="344329"/>
            </a:xfrm>
            <a:prstGeom prst="rect">
              <a:avLst/>
            </a:prstGeom>
            <a:noFill/>
          </p:spPr>
          <p:txBody>
            <a:bodyPr wrap="square" lIns="91428" tIns="45713" rIns="91428" bIns="45713" rtlCol="0">
              <a:spAutoFit/>
            </a:bodyPr>
            <a:lstStyle/>
            <a:p>
              <a:pPr algn="ctr"/>
              <a:r>
                <a:rPr lang="zh-CN" altLang="en-US" sz="2400" b="1" dirty="0">
                  <a:solidFill>
                    <a:schemeClr val="bg1"/>
                  </a:solidFill>
                  <a:latin typeface="微软雅黑" panose="020B0503020204020204" charset="-122"/>
                  <a:ea typeface="微软雅黑" panose="020B0503020204020204" charset="-122"/>
                </a:rPr>
                <a:t>汇报时间：</a:t>
              </a:r>
              <a:endParaRPr lang="zh-CN" altLang="en-US" sz="2400" b="1" dirty="0">
                <a:solidFill>
                  <a:schemeClr val="bg1"/>
                </a:solidFill>
                <a:latin typeface="微软雅黑" panose="020B0503020204020204" charset="-122"/>
                <a:ea typeface="微软雅黑" panose="020B0503020204020204" charset="-122"/>
              </a:endParaRPr>
            </a:p>
          </p:txBody>
        </p:sp>
      </p:grpSp>
      <p:sp>
        <p:nvSpPr>
          <p:cNvPr id="10" name="矩形 9"/>
          <p:cNvSpPr/>
          <p:nvPr/>
        </p:nvSpPr>
        <p:spPr>
          <a:xfrm>
            <a:off x="0" y="4798549"/>
            <a:ext cx="12192000" cy="96000"/>
          </a:xfrm>
          <a:prstGeom prst="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文本框 2" descr="7b0a2020202022776f7264617274223a20227b5c2269645c223a32353030343531362c5c227469645c223a31333439377d220a7d0a"/>
          <p:cNvSpPr txBox="1"/>
          <p:nvPr>
            <p:custDataLst>
              <p:tags r:id="rId2"/>
            </p:custDataLst>
          </p:nvPr>
        </p:nvSpPr>
        <p:spPr>
          <a:xfrm>
            <a:off x="8640445" y="397560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8190445" y="522353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9433560" y="522414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2" name="椭圆 1"/>
          <p:cNvSpPr/>
          <p:nvPr>
            <p:custDataLst>
              <p:tags r:id="rId5"/>
            </p:custDataLst>
          </p:nvPr>
        </p:nvSpPr>
        <p:spPr>
          <a:xfrm>
            <a:off x="10676675" y="522353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0">
        <p14:vortex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事故预防之机械伤害事故</a:t>
            </a:r>
            <a:endParaRPr lang="zh-CN" altLang="en-US" sz="2665" b="1">
              <a:solidFill>
                <a:schemeClr val="tx1">
                  <a:lumMod val="75000"/>
                  <a:lumOff val="25000"/>
                </a:schemeClr>
              </a:solidFill>
            </a:endParaRPr>
          </a:p>
        </p:txBody>
      </p:sp>
      <p:grpSp>
        <p:nvGrpSpPr>
          <p:cNvPr id="50" name="组合 49"/>
          <p:cNvGrpSpPr/>
          <p:nvPr/>
        </p:nvGrpSpPr>
        <p:grpSpPr>
          <a:xfrm>
            <a:off x="1173480" y="1530773"/>
            <a:ext cx="10055013" cy="640080"/>
            <a:chOff x="1950" y="1988"/>
            <a:chExt cx="11876" cy="756"/>
          </a:xfrm>
        </p:grpSpPr>
        <p:grpSp>
          <p:nvGrpSpPr>
            <p:cNvPr id="9" name="组合 8"/>
            <p:cNvGrpSpPr/>
            <p:nvPr>
              <p:custDataLst>
                <p:tags r:id="rId1"/>
              </p:custDataLst>
            </p:nvPr>
          </p:nvGrpSpPr>
          <p:grpSpPr>
            <a:xfrm>
              <a:off x="1982" y="2037"/>
              <a:ext cx="11844" cy="707"/>
              <a:chOff x="1581150" y="1726407"/>
              <a:chExt cx="5892064" cy="635793"/>
            </a:xfrm>
          </p:grpSpPr>
          <p:sp>
            <p:nvSpPr>
              <p:cNvPr id="11" name="同侧圆角矩形 10"/>
              <p:cNvSpPr/>
              <p:nvPr>
                <p:custDataLst>
                  <p:tags r:id="rId2"/>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15" name="矩形 14"/>
              <p:cNvSpPr/>
              <p:nvPr>
                <p:custDataLst>
                  <p:tags r:id="rId3"/>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重要的手柄应有可靠的定位及锁紧装置。同轴手柄应有明显的长短差别。</a:t>
                </a:r>
                <a:endParaRPr lang="zh-CN" altLang="en-US">
                  <a:solidFill>
                    <a:schemeClr val="tx1">
                      <a:lumMod val="75000"/>
                      <a:lumOff val="25000"/>
                    </a:schemeClr>
                  </a:solidFill>
                </a:endParaRPr>
              </a:p>
            </p:txBody>
          </p:sp>
        </p:grpSp>
        <p:sp>
          <p:nvSpPr>
            <p:cNvPr id="49" name="文本框 48"/>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07</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1173480" y="2339340"/>
            <a:ext cx="10055013" cy="640080"/>
            <a:chOff x="1950" y="1988"/>
            <a:chExt cx="11876" cy="756"/>
          </a:xfrm>
        </p:grpSpPr>
        <p:grpSp>
          <p:nvGrpSpPr>
            <p:cNvPr id="52" name="组合 51"/>
            <p:cNvGrpSpPr/>
            <p:nvPr>
              <p:custDataLst>
                <p:tags r:id="rId4"/>
              </p:custDataLst>
            </p:nvPr>
          </p:nvGrpSpPr>
          <p:grpSpPr>
            <a:xfrm>
              <a:off x="1982" y="2037"/>
              <a:ext cx="11844" cy="707"/>
              <a:chOff x="1581150" y="1726407"/>
              <a:chExt cx="5892064" cy="635793"/>
            </a:xfrm>
          </p:grpSpPr>
          <p:sp>
            <p:nvSpPr>
              <p:cNvPr id="53" name="同侧圆角矩形 52"/>
              <p:cNvSpPr/>
              <p:nvPr>
                <p:custDataLst>
                  <p:tags r:id="rId5"/>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4" name="矩形 53"/>
              <p:cNvSpPr/>
              <p:nvPr>
                <p:custDataLst>
                  <p:tags r:id="rId6"/>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手轮在机动时应能与转轴脱开。</a:t>
                </a:r>
                <a:endParaRPr lang="zh-CN" altLang="en-US">
                  <a:solidFill>
                    <a:schemeClr val="tx1">
                      <a:lumMod val="75000"/>
                      <a:lumOff val="25000"/>
                    </a:schemeClr>
                  </a:solidFill>
                </a:endParaRPr>
              </a:p>
            </p:txBody>
          </p:sp>
        </p:grpSp>
        <p:sp>
          <p:nvSpPr>
            <p:cNvPr id="55" name="文本框 5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08</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1173480" y="3147907"/>
            <a:ext cx="10055013" cy="640080"/>
            <a:chOff x="1950" y="1988"/>
            <a:chExt cx="11876" cy="756"/>
          </a:xfrm>
        </p:grpSpPr>
        <p:grpSp>
          <p:nvGrpSpPr>
            <p:cNvPr id="57" name="组合 56"/>
            <p:cNvGrpSpPr/>
            <p:nvPr>
              <p:custDataLst>
                <p:tags r:id="rId7"/>
              </p:custDataLst>
            </p:nvPr>
          </p:nvGrpSpPr>
          <p:grpSpPr>
            <a:xfrm>
              <a:off x="1982" y="2037"/>
              <a:ext cx="11844" cy="707"/>
              <a:chOff x="1581150" y="1726407"/>
              <a:chExt cx="5892064" cy="635793"/>
            </a:xfrm>
          </p:grpSpPr>
          <p:sp>
            <p:nvSpPr>
              <p:cNvPr id="58" name="同侧圆角矩形 57"/>
              <p:cNvSpPr/>
              <p:nvPr>
                <p:custDataLst>
                  <p:tags r:id="rId8"/>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9" name="矩形 58"/>
              <p:cNvSpPr/>
              <p:nvPr>
                <p:custDataLst>
                  <p:tags r:id="rId9"/>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脚踏开关应有防护罩或藏入机身的凹入部分内。</a:t>
                </a:r>
                <a:endParaRPr lang="zh-CN" altLang="en-US">
                  <a:solidFill>
                    <a:schemeClr val="tx1">
                      <a:lumMod val="75000"/>
                      <a:lumOff val="25000"/>
                    </a:schemeClr>
                  </a:solidFill>
                </a:endParaRPr>
              </a:p>
            </p:txBody>
          </p:sp>
        </p:grpSp>
        <p:sp>
          <p:nvSpPr>
            <p:cNvPr id="60" name="文本框 5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09</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1" name="组合 60"/>
          <p:cNvGrpSpPr/>
          <p:nvPr/>
        </p:nvGrpSpPr>
        <p:grpSpPr>
          <a:xfrm>
            <a:off x="1173480" y="3956473"/>
            <a:ext cx="10055013" cy="640080"/>
            <a:chOff x="1950" y="1988"/>
            <a:chExt cx="11876" cy="756"/>
          </a:xfrm>
        </p:grpSpPr>
        <p:grpSp>
          <p:nvGrpSpPr>
            <p:cNvPr id="62" name="组合 61"/>
            <p:cNvGrpSpPr/>
            <p:nvPr>
              <p:custDataLst>
                <p:tags r:id="rId10"/>
              </p:custDataLst>
            </p:nvPr>
          </p:nvGrpSpPr>
          <p:grpSpPr>
            <a:xfrm>
              <a:off x="1982" y="2037"/>
              <a:ext cx="11844" cy="707"/>
              <a:chOff x="1581150" y="1726407"/>
              <a:chExt cx="5892064" cy="635793"/>
            </a:xfrm>
          </p:grpSpPr>
          <p:sp>
            <p:nvSpPr>
              <p:cNvPr id="63" name="同侧圆角矩形 62"/>
              <p:cNvSpPr/>
              <p:nvPr>
                <p:custDataLst>
                  <p:tags r:id="rId11"/>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4" name="矩形 63"/>
              <p:cNvSpPr/>
              <p:nvPr>
                <p:custDataLst>
                  <p:tags r:id="rId12"/>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操作人员应按规定穿戴好个人防护用品，机加工严禁戴手套进行操作。</a:t>
                </a:r>
                <a:endParaRPr lang="zh-CN" altLang="en-US">
                  <a:solidFill>
                    <a:schemeClr val="tx1">
                      <a:lumMod val="75000"/>
                      <a:lumOff val="25000"/>
                    </a:schemeClr>
                  </a:solidFill>
                </a:endParaRPr>
              </a:p>
            </p:txBody>
          </p:sp>
        </p:grpSp>
        <p:sp>
          <p:nvSpPr>
            <p:cNvPr id="65" name="文本框 6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10</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6" name="组合 65"/>
          <p:cNvGrpSpPr/>
          <p:nvPr/>
        </p:nvGrpSpPr>
        <p:grpSpPr>
          <a:xfrm>
            <a:off x="1173480" y="4765040"/>
            <a:ext cx="10055013" cy="640080"/>
            <a:chOff x="1950" y="1988"/>
            <a:chExt cx="11876" cy="756"/>
          </a:xfrm>
        </p:grpSpPr>
        <p:grpSp>
          <p:nvGrpSpPr>
            <p:cNvPr id="67" name="组合 66"/>
            <p:cNvGrpSpPr/>
            <p:nvPr>
              <p:custDataLst>
                <p:tags r:id="rId13"/>
              </p:custDataLst>
            </p:nvPr>
          </p:nvGrpSpPr>
          <p:grpSpPr>
            <a:xfrm>
              <a:off x="1982" y="2037"/>
              <a:ext cx="11844" cy="707"/>
              <a:chOff x="1581150" y="1726407"/>
              <a:chExt cx="5892064" cy="635793"/>
            </a:xfrm>
          </p:grpSpPr>
          <p:sp>
            <p:nvSpPr>
              <p:cNvPr id="68" name="同侧圆角矩形 67"/>
              <p:cNvSpPr/>
              <p:nvPr>
                <p:custDataLst>
                  <p:tags r:id="rId14"/>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9" name="矩形 68"/>
              <p:cNvSpPr/>
              <p:nvPr>
                <p:custDataLst>
                  <p:tags r:id="rId15"/>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操作前应对机械设备进行安全检查，先空车运，确认正常后 ，再投入运行。</a:t>
                </a:r>
                <a:endParaRPr lang="zh-CN" altLang="en-US">
                  <a:solidFill>
                    <a:schemeClr val="tx1">
                      <a:lumMod val="75000"/>
                      <a:lumOff val="25000"/>
                    </a:schemeClr>
                  </a:solidFill>
                </a:endParaRPr>
              </a:p>
            </p:txBody>
          </p:sp>
        </p:grpSp>
        <p:sp>
          <p:nvSpPr>
            <p:cNvPr id="70" name="文本框 6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11</a:t>
              </a:r>
              <a:endParaRPr lang="en-US" altLang="zh-CN" sz="2265" b="1">
                <a:solidFill>
                  <a:schemeClr val="bg1"/>
                </a:solidFill>
                <a:latin typeface="微软雅黑" panose="020B0503020204020204" charset="-122"/>
                <a:ea typeface="微软雅黑" panose="020B0503020204020204" charset="-122"/>
              </a:endParaRPr>
            </a:p>
          </p:txBody>
        </p:sp>
      </p:grpSp>
      <p:grpSp>
        <p:nvGrpSpPr>
          <p:cNvPr id="71" name="组合 70"/>
          <p:cNvGrpSpPr/>
          <p:nvPr/>
        </p:nvGrpSpPr>
        <p:grpSpPr>
          <a:xfrm>
            <a:off x="1173480" y="5573607"/>
            <a:ext cx="10055013" cy="640080"/>
            <a:chOff x="1950" y="1988"/>
            <a:chExt cx="11876" cy="756"/>
          </a:xfrm>
        </p:grpSpPr>
        <p:grpSp>
          <p:nvGrpSpPr>
            <p:cNvPr id="72" name="组合 71"/>
            <p:cNvGrpSpPr/>
            <p:nvPr>
              <p:custDataLst>
                <p:tags r:id="rId16"/>
              </p:custDataLst>
            </p:nvPr>
          </p:nvGrpSpPr>
          <p:grpSpPr>
            <a:xfrm>
              <a:off x="1982" y="2037"/>
              <a:ext cx="11844" cy="707"/>
              <a:chOff x="1581150" y="1726407"/>
              <a:chExt cx="5892064" cy="635793"/>
            </a:xfrm>
          </p:grpSpPr>
          <p:sp>
            <p:nvSpPr>
              <p:cNvPr id="73" name="同侧圆角矩形 72"/>
              <p:cNvSpPr/>
              <p:nvPr>
                <p:custDataLst>
                  <p:tags r:id="rId17"/>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74" name="矩形 73"/>
              <p:cNvSpPr/>
              <p:nvPr>
                <p:custDataLst>
                  <p:tags r:id="rId18"/>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机械设备严禁带故障运行。</a:t>
                </a:r>
                <a:endParaRPr lang="zh-CN" altLang="en-US">
                  <a:solidFill>
                    <a:schemeClr val="tx1">
                      <a:lumMod val="75000"/>
                      <a:lumOff val="25000"/>
                    </a:schemeClr>
                  </a:solidFill>
                </a:endParaRPr>
              </a:p>
            </p:txBody>
          </p:sp>
        </p:grpSp>
        <p:sp>
          <p:nvSpPr>
            <p:cNvPr id="75" name="文本框 7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12</a:t>
              </a:r>
              <a:endParaRPr lang="en-US" altLang="zh-CN" sz="2265" b="1">
                <a:solidFill>
                  <a:schemeClr val="bg1"/>
                </a:solidFill>
                <a:latin typeface="微软雅黑" panose="020B0503020204020204" charset="-122"/>
                <a:ea typeface="微软雅黑" panose="020B0503020204020204" charset="-122"/>
              </a:endParaRPr>
            </a:p>
          </p:txBody>
        </p:sp>
      </p:grpSp>
    </p:spTree>
    <p:custDataLst>
      <p:tags r:id="rId1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事故预防之机械伤害事故</a:t>
            </a:r>
            <a:endParaRPr lang="zh-CN" altLang="en-US" sz="2665" b="1">
              <a:solidFill>
                <a:schemeClr val="tx1">
                  <a:lumMod val="75000"/>
                  <a:lumOff val="25000"/>
                </a:schemeClr>
              </a:solidFill>
            </a:endParaRPr>
          </a:p>
        </p:txBody>
      </p:sp>
      <p:grpSp>
        <p:nvGrpSpPr>
          <p:cNvPr id="50" name="组合 49"/>
          <p:cNvGrpSpPr/>
          <p:nvPr/>
        </p:nvGrpSpPr>
        <p:grpSpPr>
          <a:xfrm>
            <a:off x="1173480" y="1530773"/>
            <a:ext cx="10055013" cy="640080"/>
            <a:chOff x="1950" y="1988"/>
            <a:chExt cx="11876" cy="756"/>
          </a:xfrm>
        </p:grpSpPr>
        <p:grpSp>
          <p:nvGrpSpPr>
            <p:cNvPr id="9" name="组合 8"/>
            <p:cNvGrpSpPr/>
            <p:nvPr>
              <p:custDataLst>
                <p:tags r:id="rId1"/>
              </p:custDataLst>
            </p:nvPr>
          </p:nvGrpSpPr>
          <p:grpSpPr>
            <a:xfrm>
              <a:off x="1982" y="2037"/>
              <a:ext cx="11844" cy="707"/>
              <a:chOff x="1581150" y="1726407"/>
              <a:chExt cx="5892064" cy="635793"/>
            </a:xfrm>
          </p:grpSpPr>
          <p:sp>
            <p:nvSpPr>
              <p:cNvPr id="11" name="同侧圆角矩形 10"/>
              <p:cNvSpPr/>
              <p:nvPr>
                <p:custDataLst>
                  <p:tags r:id="rId2"/>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15" name="矩形 14"/>
              <p:cNvSpPr/>
              <p:nvPr>
                <p:custDataLst>
                  <p:tags r:id="rId3"/>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不准随意拆除机械设备的安全装置。</a:t>
                </a:r>
                <a:endParaRPr lang="zh-CN" altLang="en-US">
                  <a:solidFill>
                    <a:schemeClr val="tx1">
                      <a:lumMod val="75000"/>
                      <a:lumOff val="25000"/>
                    </a:schemeClr>
                  </a:solidFill>
                </a:endParaRPr>
              </a:p>
            </p:txBody>
          </p:sp>
        </p:grpSp>
        <p:sp>
          <p:nvSpPr>
            <p:cNvPr id="49" name="文本框 48"/>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13</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1173480" y="2339340"/>
            <a:ext cx="10055013" cy="640080"/>
            <a:chOff x="1950" y="1988"/>
            <a:chExt cx="11876" cy="756"/>
          </a:xfrm>
        </p:grpSpPr>
        <p:grpSp>
          <p:nvGrpSpPr>
            <p:cNvPr id="52" name="组合 51"/>
            <p:cNvGrpSpPr/>
            <p:nvPr>
              <p:custDataLst>
                <p:tags r:id="rId4"/>
              </p:custDataLst>
            </p:nvPr>
          </p:nvGrpSpPr>
          <p:grpSpPr>
            <a:xfrm>
              <a:off x="1982" y="2037"/>
              <a:ext cx="11844" cy="707"/>
              <a:chOff x="1581150" y="1726407"/>
              <a:chExt cx="5892064" cy="635793"/>
            </a:xfrm>
          </p:grpSpPr>
          <p:sp>
            <p:nvSpPr>
              <p:cNvPr id="53" name="同侧圆角矩形 52"/>
              <p:cNvSpPr/>
              <p:nvPr>
                <p:custDataLst>
                  <p:tags r:id="rId5"/>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4" name="矩形 53"/>
              <p:cNvSpPr/>
              <p:nvPr>
                <p:custDataLst>
                  <p:tags r:id="rId6"/>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机械设备使用的刀具、工夹具以及加工的零件等要装卡牢固，不得松动。</a:t>
                </a:r>
                <a:endParaRPr lang="zh-CN" altLang="en-US">
                  <a:solidFill>
                    <a:schemeClr val="tx1">
                      <a:lumMod val="75000"/>
                      <a:lumOff val="25000"/>
                    </a:schemeClr>
                  </a:solidFill>
                </a:endParaRPr>
              </a:p>
            </p:txBody>
          </p:sp>
        </p:grpSp>
        <p:sp>
          <p:nvSpPr>
            <p:cNvPr id="55" name="文本框 5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14</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1173480" y="3147907"/>
            <a:ext cx="10055013" cy="640080"/>
            <a:chOff x="1950" y="1988"/>
            <a:chExt cx="11876" cy="756"/>
          </a:xfrm>
        </p:grpSpPr>
        <p:grpSp>
          <p:nvGrpSpPr>
            <p:cNvPr id="57" name="组合 56"/>
            <p:cNvGrpSpPr/>
            <p:nvPr>
              <p:custDataLst>
                <p:tags r:id="rId7"/>
              </p:custDataLst>
            </p:nvPr>
          </p:nvGrpSpPr>
          <p:grpSpPr>
            <a:xfrm>
              <a:off x="1982" y="2037"/>
              <a:ext cx="11844" cy="707"/>
              <a:chOff x="1581150" y="1726407"/>
              <a:chExt cx="5892064" cy="635793"/>
            </a:xfrm>
          </p:grpSpPr>
          <p:sp>
            <p:nvSpPr>
              <p:cNvPr id="58" name="同侧圆角矩形 57"/>
              <p:cNvSpPr/>
              <p:nvPr>
                <p:custDataLst>
                  <p:tags r:id="rId8"/>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9" name="矩形 58"/>
              <p:cNvSpPr/>
              <p:nvPr>
                <p:custDataLst>
                  <p:tags r:id="rId9"/>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机械设备在运转时，严禁用手调整：不得用手测量零件或进行润滑、清扫杂物等。</a:t>
                </a:r>
                <a:endParaRPr lang="zh-CN" altLang="en-US">
                  <a:solidFill>
                    <a:schemeClr val="tx1">
                      <a:lumMod val="75000"/>
                      <a:lumOff val="25000"/>
                    </a:schemeClr>
                  </a:solidFill>
                </a:endParaRPr>
              </a:p>
            </p:txBody>
          </p:sp>
        </p:grpSp>
        <p:sp>
          <p:nvSpPr>
            <p:cNvPr id="60" name="文本框 5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15</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1" name="组合 60"/>
          <p:cNvGrpSpPr/>
          <p:nvPr/>
        </p:nvGrpSpPr>
        <p:grpSpPr>
          <a:xfrm>
            <a:off x="1173480" y="3956473"/>
            <a:ext cx="10055013" cy="640080"/>
            <a:chOff x="1950" y="1988"/>
            <a:chExt cx="11876" cy="756"/>
          </a:xfrm>
        </p:grpSpPr>
        <p:grpSp>
          <p:nvGrpSpPr>
            <p:cNvPr id="62" name="组合 61"/>
            <p:cNvGrpSpPr/>
            <p:nvPr>
              <p:custDataLst>
                <p:tags r:id="rId10"/>
              </p:custDataLst>
            </p:nvPr>
          </p:nvGrpSpPr>
          <p:grpSpPr>
            <a:xfrm>
              <a:off x="1982" y="2037"/>
              <a:ext cx="11844" cy="707"/>
              <a:chOff x="1581150" y="1726407"/>
              <a:chExt cx="5892064" cy="635793"/>
            </a:xfrm>
          </p:grpSpPr>
          <p:sp>
            <p:nvSpPr>
              <p:cNvPr id="63" name="同侧圆角矩形 62"/>
              <p:cNvSpPr/>
              <p:nvPr>
                <p:custDataLst>
                  <p:tags r:id="rId11"/>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4" name="矩形 63"/>
              <p:cNvSpPr/>
              <p:nvPr>
                <p:custDataLst>
                  <p:tags r:id="rId12"/>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机械设备运转时，操作者不得离开工作岗位。</a:t>
                </a:r>
                <a:endParaRPr lang="zh-CN" altLang="en-US">
                  <a:solidFill>
                    <a:schemeClr val="tx1">
                      <a:lumMod val="75000"/>
                      <a:lumOff val="25000"/>
                    </a:schemeClr>
                  </a:solidFill>
                </a:endParaRPr>
              </a:p>
            </p:txBody>
          </p:sp>
        </p:grpSp>
        <p:sp>
          <p:nvSpPr>
            <p:cNvPr id="65" name="文本框 6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16</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6" name="组合 65"/>
          <p:cNvGrpSpPr/>
          <p:nvPr/>
        </p:nvGrpSpPr>
        <p:grpSpPr>
          <a:xfrm>
            <a:off x="1173480" y="4765040"/>
            <a:ext cx="10055013" cy="640080"/>
            <a:chOff x="1950" y="1988"/>
            <a:chExt cx="11876" cy="756"/>
          </a:xfrm>
        </p:grpSpPr>
        <p:grpSp>
          <p:nvGrpSpPr>
            <p:cNvPr id="67" name="组合 66"/>
            <p:cNvGrpSpPr/>
            <p:nvPr>
              <p:custDataLst>
                <p:tags r:id="rId13"/>
              </p:custDataLst>
            </p:nvPr>
          </p:nvGrpSpPr>
          <p:grpSpPr>
            <a:xfrm>
              <a:off x="1982" y="2037"/>
              <a:ext cx="11844" cy="707"/>
              <a:chOff x="1581150" y="1726407"/>
              <a:chExt cx="5892064" cy="635793"/>
            </a:xfrm>
          </p:grpSpPr>
          <p:sp>
            <p:nvSpPr>
              <p:cNvPr id="68" name="同侧圆角矩形 67"/>
              <p:cNvSpPr/>
              <p:nvPr>
                <p:custDataLst>
                  <p:tags r:id="rId14"/>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9" name="矩形 68"/>
              <p:cNvSpPr/>
              <p:nvPr>
                <p:custDataLst>
                  <p:tags r:id="rId15"/>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lstStyle/>
              <a:p>
                <a:pPr marL="0" lvl="0" indent="0" algn="just">
                  <a:lnSpc>
                    <a:spcPct val="120000"/>
                  </a:lnSpc>
                  <a:spcBef>
                    <a:spcPts val="0"/>
                  </a:spcBef>
                  <a:spcAft>
                    <a:spcPts val="0"/>
                  </a:spcAft>
                  <a:buSzPct val="100000"/>
                </a:pPr>
                <a:r>
                  <a:rPr lang="zh-CN" altLang="en-US" sz="1735">
                    <a:solidFill>
                      <a:schemeClr val="tx1">
                        <a:lumMod val="75000"/>
                        <a:lumOff val="25000"/>
                      </a:schemeClr>
                    </a:solidFill>
                  </a:rPr>
                  <a:t>工作结束后，应关闭开关，把刀具和零件从工作位置退出，并清理好工作场地，将零件、工夹具等摆放整齐，保持好机械设备的卫生。</a:t>
                </a:r>
                <a:endParaRPr lang="zh-CN" altLang="en-US" sz="1735">
                  <a:solidFill>
                    <a:schemeClr val="tx1">
                      <a:lumMod val="75000"/>
                      <a:lumOff val="25000"/>
                    </a:schemeClr>
                  </a:solidFill>
                </a:endParaRPr>
              </a:p>
            </p:txBody>
          </p:sp>
        </p:grpSp>
        <p:sp>
          <p:nvSpPr>
            <p:cNvPr id="70" name="文本框 6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17</a:t>
              </a:r>
              <a:endParaRPr lang="en-US" altLang="zh-CN" sz="2265" b="1">
                <a:solidFill>
                  <a:schemeClr val="bg1"/>
                </a:solidFill>
                <a:latin typeface="微软雅黑" panose="020B0503020204020204" charset="-122"/>
                <a:ea typeface="微软雅黑" panose="020B0503020204020204" charset="-122"/>
              </a:endParaRPr>
            </a:p>
          </p:txBody>
        </p:sp>
      </p:grpSp>
    </p:spTree>
    <p:custDataLst>
      <p:tags r:id="rId1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365250"/>
            <a:ext cx="12192000" cy="4415790"/>
            <a:chOff x="0" y="2150"/>
            <a:chExt cx="19200" cy="6954"/>
          </a:xfrm>
        </p:grpSpPr>
        <p:sp>
          <p:nvSpPr>
            <p:cNvPr id="5" name="矩形 3"/>
            <p:cNvSpPr/>
            <p:nvPr/>
          </p:nvSpPr>
          <p:spPr>
            <a:xfrm>
              <a:off x="5369" y="2150"/>
              <a:ext cx="13831" cy="2948"/>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矩形 6"/>
            <p:cNvSpPr/>
            <p:nvPr/>
          </p:nvSpPr>
          <p:spPr>
            <a:xfrm>
              <a:off x="0" y="6156"/>
              <a:ext cx="8996" cy="2948"/>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矩形 7"/>
            <p:cNvSpPr/>
            <p:nvPr/>
          </p:nvSpPr>
          <p:spPr>
            <a:xfrm>
              <a:off x="0" y="3132"/>
              <a:ext cx="16714" cy="4762"/>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TextBox 10"/>
            <p:cNvSpPr txBox="1"/>
            <p:nvPr/>
          </p:nvSpPr>
          <p:spPr>
            <a:xfrm>
              <a:off x="1847" y="3445"/>
              <a:ext cx="4015" cy="3861"/>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03</a:t>
              </a:r>
              <a:endParaRPr lang="zh-CN" altLang="en-US" sz="15335" dirty="0">
                <a:solidFill>
                  <a:schemeClr val="bg1"/>
                </a:solidFill>
                <a:latin typeface="Impact" panose="020B0806030902050204" pitchFamily="34" charset="0"/>
              </a:endParaRPr>
            </a:p>
          </p:txBody>
        </p:sp>
        <p:sp>
          <p:nvSpPr>
            <p:cNvPr id="12" name="TextBox 11"/>
            <p:cNvSpPr txBox="1"/>
            <p:nvPr/>
          </p:nvSpPr>
          <p:spPr>
            <a:xfrm>
              <a:off x="5861" y="4833"/>
              <a:ext cx="8911" cy="1049"/>
            </a:xfrm>
            <a:prstGeom prst="rect">
              <a:avLst/>
            </a:prstGeom>
            <a:noFill/>
          </p:spPr>
          <p:txBody>
            <a:bodyPr wrap="square" rtlCol="0">
              <a:spAutoFit/>
            </a:bodyPr>
            <a:p>
              <a:pPr marL="0" lvl="0" algn="ctr"/>
              <a:r>
                <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rPr>
                <a:t>事故预防之触电伤害事故</a:t>
              </a:r>
              <a:endPar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17325" y="2849"/>
              <a:ext cx="939" cy="155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触电事故一般规律</a:t>
            </a:r>
            <a:endParaRPr lang="zh-CN" altLang="en-US" sz="2400"/>
          </a:p>
        </p:txBody>
      </p:sp>
      <p:grpSp>
        <p:nvGrpSpPr>
          <p:cNvPr id="19" name="组合 18"/>
          <p:cNvGrpSpPr/>
          <p:nvPr/>
        </p:nvGrpSpPr>
        <p:grpSpPr>
          <a:xfrm>
            <a:off x="1257300" y="1911773"/>
            <a:ext cx="10022840" cy="1303867"/>
            <a:chOff x="1365" y="2693"/>
            <a:chExt cx="11838" cy="1540"/>
          </a:xfrm>
        </p:grpSpPr>
        <p:grpSp>
          <p:nvGrpSpPr>
            <p:cNvPr id="16" name="组合 15"/>
            <p:cNvGrpSpPr/>
            <p:nvPr/>
          </p:nvGrpSpPr>
          <p:grpSpPr>
            <a:xfrm>
              <a:off x="1365" y="2693"/>
              <a:ext cx="2879" cy="623"/>
              <a:chOff x="1185" y="2558"/>
              <a:chExt cx="2879" cy="623"/>
            </a:xfrm>
          </p:grpSpPr>
          <p:grpSp>
            <p:nvGrpSpPr>
              <p:cNvPr id="13" name="组合 12"/>
              <p:cNvGrpSpPr/>
              <p:nvPr/>
            </p:nvGrpSpPr>
            <p:grpSpPr>
              <a:xfrm>
                <a:off x="1185" y="3068"/>
                <a:ext cx="2879" cy="113"/>
                <a:chOff x="2790" y="3578"/>
                <a:chExt cx="2879" cy="113"/>
              </a:xfrm>
            </p:grpSpPr>
            <p:sp>
              <p:nvSpPr>
                <p:cNvPr id="10" name="矩形 9"/>
                <p:cNvSpPr/>
                <p:nvPr/>
              </p:nvSpPr>
              <p:spPr>
                <a:xfrm>
                  <a:off x="2790" y="3578"/>
                  <a:ext cx="1474" cy="113"/>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 name="直接连接符 10"/>
                <p:cNvCxnSpPr>
                  <a:stCxn id="10"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225" y="2558"/>
                <a:ext cx="755" cy="544"/>
              </a:xfrm>
              <a:prstGeom prst="rect">
                <a:avLst/>
              </a:prstGeom>
              <a:noFill/>
            </p:spPr>
            <p:txBody>
              <a:bodyPr wrap="square" rtlCol="0">
                <a:spAutoFit/>
              </a:bodyPr>
              <a:lstStyle/>
              <a:p>
                <a:r>
                  <a:rPr lang="en-US" altLang="zh-CN" sz="2400" b="1">
                    <a:solidFill>
                      <a:srgbClr val="00A19A"/>
                    </a:solidFill>
                    <a:latin typeface="微软雅黑" panose="020B0503020204020204" charset="-122"/>
                    <a:ea typeface="微软雅黑" panose="020B0503020204020204" charset="-122"/>
                  </a:rPr>
                  <a:t>01</a:t>
                </a:r>
                <a:endParaRPr lang="en-US" altLang="zh-CN" sz="2400" b="1">
                  <a:solidFill>
                    <a:srgbClr val="00A19A"/>
                  </a:solidFill>
                  <a:latin typeface="微软雅黑" panose="020B0503020204020204" charset="-122"/>
                  <a:ea typeface="微软雅黑" panose="020B0503020204020204" charset="-122"/>
                </a:endParaRPr>
              </a:p>
            </p:txBody>
          </p:sp>
        </p:grpSp>
        <p:sp>
          <p:nvSpPr>
            <p:cNvPr id="17" name="文本框 16"/>
            <p:cNvSpPr txBox="1"/>
            <p:nvPr/>
          </p:nvSpPr>
          <p:spPr>
            <a:xfrm>
              <a:off x="1645" y="3367"/>
              <a:ext cx="11558" cy="866"/>
            </a:xfrm>
            <a:prstGeom prst="rect">
              <a:avLst/>
            </a:prstGeom>
            <a:noFill/>
          </p:spPr>
          <p:txBody>
            <a:bodyPr wrap="square" rtlCol="0" anchor="t">
              <a:spAutoFit/>
            </a:bodyPr>
            <a:lstStyle/>
            <a:p>
              <a:pPr>
                <a:lnSpc>
                  <a:spcPct val="120000"/>
                </a:lnSpc>
                <a:spcBef>
                  <a:spcPts val="0"/>
                </a:spcBef>
                <a:spcAft>
                  <a:spcPts val="0"/>
                </a:spcAft>
              </a:pPr>
              <a:r>
                <a:rPr lang="zh-CN" altLang="en-US" sz="1735" dirty="0">
                  <a:latin typeface="微软雅黑" panose="020B0503020204020204" charset="-122"/>
                  <a:ea typeface="微软雅黑" panose="020B0503020204020204" charset="-122"/>
                  <a:cs typeface="微软雅黑" panose="020B0503020204020204" charset="-122"/>
                </a:rPr>
                <a:t>低压触电事故多：低压电网、电气设备分布广，人们接触使用500伏以下电器机会较多：由于人们的思想麻痹缺乏电气安全知识，导致事故的发生。</a:t>
              </a:r>
              <a:endParaRPr lang="zh-CN" altLang="en-US" sz="1735" dirty="0">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1257300" y="3310467"/>
            <a:ext cx="10022840" cy="1625600"/>
            <a:chOff x="1365" y="2693"/>
            <a:chExt cx="11838" cy="1920"/>
          </a:xfrm>
        </p:grpSpPr>
        <p:grpSp>
          <p:nvGrpSpPr>
            <p:cNvPr id="5" name="组合 4"/>
            <p:cNvGrpSpPr/>
            <p:nvPr/>
          </p:nvGrpSpPr>
          <p:grpSpPr>
            <a:xfrm>
              <a:off x="1365" y="2693"/>
              <a:ext cx="2879" cy="623"/>
              <a:chOff x="1185" y="2558"/>
              <a:chExt cx="2879" cy="623"/>
            </a:xfrm>
          </p:grpSpPr>
          <p:grpSp>
            <p:nvGrpSpPr>
              <p:cNvPr id="6" name="组合 5"/>
              <p:cNvGrpSpPr/>
              <p:nvPr/>
            </p:nvGrpSpPr>
            <p:grpSpPr>
              <a:xfrm>
                <a:off x="1185" y="3068"/>
                <a:ext cx="2879" cy="113"/>
                <a:chOff x="2790" y="3578"/>
                <a:chExt cx="2879" cy="113"/>
              </a:xfrm>
            </p:grpSpPr>
            <p:sp>
              <p:nvSpPr>
                <p:cNvPr id="7" name="矩形 6"/>
                <p:cNvSpPr/>
                <p:nvPr/>
              </p:nvSpPr>
              <p:spPr>
                <a:xfrm>
                  <a:off x="2790" y="3578"/>
                  <a:ext cx="1474" cy="1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8" name="直接连接符 7"/>
                <p:cNvCxnSpPr>
                  <a:stCxn id="7"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225" y="2558"/>
                <a:ext cx="755" cy="544"/>
              </a:xfrm>
              <a:prstGeom prst="rect">
                <a:avLst/>
              </a:prstGeom>
              <a:noFill/>
            </p:spPr>
            <p:txBody>
              <a:bodyPr wrap="square" rtlCol="0">
                <a:spAutoFit/>
              </a:bodyPr>
              <a:lstStyle/>
              <a:p>
                <a:r>
                  <a:rPr lang="en-US" altLang="zh-CN" sz="2400" b="1">
                    <a:solidFill>
                      <a:schemeClr val="tx1">
                        <a:lumMod val="75000"/>
                        <a:lumOff val="25000"/>
                      </a:schemeClr>
                    </a:solidFill>
                    <a:latin typeface="微软雅黑" panose="020B0503020204020204" charset="-122"/>
                    <a:ea typeface="微软雅黑" panose="020B0503020204020204" charset="-122"/>
                  </a:rPr>
                  <a:t>02</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grpSp>
        <p:sp>
          <p:nvSpPr>
            <p:cNvPr id="12" name="文本框 11"/>
            <p:cNvSpPr txBox="1"/>
            <p:nvPr/>
          </p:nvSpPr>
          <p:spPr>
            <a:xfrm>
              <a:off x="1645" y="3367"/>
              <a:ext cx="11558" cy="1246"/>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单相触电事故多：单相 触电事故要占70%以上。往往是季节性：根据触电事故的统计表明，二、三季度事故较多。主要是夏秋天气多雨、潮湿，降低了电气绝缘性能：天气热人体多汗衣单，降低了人体电阻，是事故的多发季节。</a:t>
              </a:r>
              <a:endParaRPr lang="zh-CN" altLang="en-US" sz="1735">
                <a:latin typeface="微软雅黑" panose="020B0503020204020204" charset="-122"/>
                <a:ea typeface="微软雅黑" panose="020B0503020204020204" charset="-122"/>
                <a:cs typeface="微软雅黑" panose="020B0503020204020204" charset="-122"/>
              </a:endParaRPr>
            </a:p>
          </p:txBody>
        </p:sp>
      </p:grpSp>
      <p:grpSp>
        <p:nvGrpSpPr>
          <p:cNvPr id="14" name="组合 13"/>
          <p:cNvGrpSpPr/>
          <p:nvPr/>
        </p:nvGrpSpPr>
        <p:grpSpPr>
          <a:xfrm>
            <a:off x="1257300" y="5028353"/>
            <a:ext cx="10022840" cy="982980"/>
            <a:chOff x="1365" y="2693"/>
            <a:chExt cx="11838" cy="1161"/>
          </a:xfrm>
        </p:grpSpPr>
        <p:grpSp>
          <p:nvGrpSpPr>
            <p:cNvPr id="18" name="组合 17"/>
            <p:cNvGrpSpPr/>
            <p:nvPr/>
          </p:nvGrpSpPr>
          <p:grpSpPr>
            <a:xfrm>
              <a:off x="1365" y="2693"/>
              <a:ext cx="2879" cy="623"/>
              <a:chOff x="1185" y="2558"/>
              <a:chExt cx="2879" cy="623"/>
            </a:xfrm>
          </p:grpSpPr>
          <p:grpSp>
            <p:nvGrpSpPr>
              <p:cNvPr id="21" name="组合 20"/>
              <p:cNvGrpSpPr/>
              <p:nvPr/>
            </p:nvGrpSpPr>
            <p:grpSpPr>
              <a:xfrm>
                <a:off x="1185" y="3068"/>
                <a:ext cx="2879" cy="113"/>
                <a:chOff x="2790" y="3578"/>
                <a:chExt cx="2879" cy="113"/>
              </a:xfrm>
            </p:grpSpPr>
            <p:sp>
              <p:nvSpPr>
                <p:cNvPr id="22" name="矩形 21"/>
                <p:cNvSpPr/>
                <p:nvPr/>
              </p:nvSpPr>
              <p:spPr>
                <a:xfrm>
                  <a:off x="2790" y="3578"/>
                  <a:ext cx="1474" cy="113"/>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3" name="直接连接符 22"/>
                <p:cNvCxnSpPr>
                  <a:stCxn id="22"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1225" y="2558"/>
                <a:ext cx="755" cy="544"/>
              </a:xfrm>
              <a:prstGeom prst="rect">
                <a:avLst/>
              </a:prstGeom>
              <a:noFill/>
            </p:spPr>
            <p:txBody>
              <a:bodyPr wrap="square" rtlCol="0">
                <a:spAutoFit/>
              </a:bodyPr>
              <a:lstStyle/>
              <a:p>
                <a:r>
                  <a:rPr lang="en-US" altLang="zh-CN" sz="2400" b="1">
                    <a:solidFill>
                      <a:srgbClr val="00A19A"/>
                    </a:solidFill>
                    <a:latin typeface="微软雅黑" panose="020B0503020204020204" charset="-122"/>
                    <a:ea typeface="微软雅黑" panose="020B0503020204020204" charset="-122"/>
                  </a:rPr>
                  <a:t>03</a:t>
                </a:r>
                <a:endParaRPr lang="en-US" altLang="zh-CN" sz="2400" b="1">
                  <a:solidFill>
                    <a:srgbClr val="00A19A"/>
                  </a:solidFill>
                  <a:latin typeface="微软雅黑" panose="020B0503020204020204" charset="-122"/>
                  <a:ea typeface="微软雅黑" panose="020B0503020204020204" charset="-122"/>
                </a:endParaRPr>
              </a:p>
            </p:txBody>
          </p:sp>
        </p:grpSp>
        <p:sp>
          <p:nvSpPr>
            <p:cNvPr id="25" name="文本框 24"/>
            <p:cNvSpPr txBox="1"/>
            <p:nvPr/>
          </p:nvSpPr>
          <p:spPr>
            <a:xfrm>
              <a:off x="1645" y="3367"/>
              <a:ext cx="11558" cy="487"/>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非持证电工或一般人员私拉乱接，不采取安全措施，造成事故。</a:t>
              </a:r>
              <a:endParaRPr lang="zh-CN" altLang="en-US" sz="1735">
                <a:latin typeface="微软雅黑" panose="020B0503020204020204" charset="-122"/>
                <a:ea typeface="微软雅黑" panose="020B0503020204020204" charset="-122"/>
                <a:cs typeface="微软雅黑" panose="020B0503020204020204" charset="-122"/>
              </a:endParaRP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触电事故一般规律</a:t>
            </a:r>
            <a:endParaRPr lang="zh-CN" altLang="en-US" sz="2400"/>
          </a:p>
        </p:txBody>
      </p:sp>
      <p:grpSp>
        <p:nvGrpSpPr>
          <p:cNvPr id="19" name="组合 18"/>
          <p:cNvGrpSpPr/>
          <p:nvPr/>
        </p:nvGrpSpPr>
        <p:grpSpPr>
          <a:xfrm>
            <a:off x="1257300" y="2356273"/>
            <a:ext cx="10022840" cy="1303867"/>
            <a:chOff x="1365" y="2693"/>
            <a:chExt cx="11838" cy="1540"/>
          </a:xfrm>
        </p:grpSpPr>
        <p:grpSp>
          <p:nvGrpSpPr>
            <p:cNvPr id="16" name="组合 15"/>
            <p:cNvGrpSpPr/>
            <p:nvPr/>
          </p:nvGrpSpPr>
          <p:grpSpPr>
            <a:xfrm>
              <a:off x="1365" y="2693"/>
              <a:ext cx="2879" cy="623"/>
              <a:chOff x="1185" y="2558"/>
              <a:chExt cx="2879" cy="623"/>
            </a:xfrm>
          </p:grpSpPr>
          <p:grpSp>
            <p:nvGrpSpPr>
              <p:cNvPr id="13" name="组合 12"/>
              <p:cNvGrpSpPr/>
              <p:nvPr/>
            </p:nvGrpSpPr>
            <p:grpSpPr>
              <a:xfrm>
                <a:off x="1185" y="3068"/>
                <a:ext cx="2879" cy="113"/>
                <a:chOff x="2790" y="3578"/>
                <a:chExt cx="2879" cy="113"/>
              </a:xfrm>
            </p:grpSpPr>
            <p:sp>
              <p:nvSpPr>
                <p:cNvPr id="10" name="矩形 9"/>
                <p:cNvSpPr/>
                <p:nvPr/>
              </p:nvSpPr>
              <p:spPr>
                <a:xfrm>
                  <a:off x="2790" y="3578"/>
                  <a:ext cx="1474" cy="113"/>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 name="直接连接符 10"/>
                <p:cNvCxnSpPr>
                  <a:stCxn id="10"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225" y="2558"/>
                <a:ext cx="755" cy="544"/>
              </a:xfrm>
              <a:prstGeom prst="rect">
                <a:avLst/>
              </a:prstGeom>
              <a:noFill/>
            </p:spPr>
            <p:txBody>
              <a:bodyPr wrap="square" rtlCol="0">
                <a:spAutoFit/>
              </a:bodyPr>
              <a:lstStyle/>
              <a:p>
                <a:r>
                  <a:rPr lang="en-US" altLang="zh-CN" sz="2400" b="1">
                    <a:solidFill>
                      <a:srgbClr val="00A19A"/>
                    </a:solidFill>
                    <a:latin typeface="微软雅黑" panose="020B0503020204020204" charset="-122"/>
                    <a:ea typeface="微软雅黑" panose="020B0503020204020204" charset="-122"/>
                  </a:rPr>
                  <a:t>04</a:t>
                </a:r>
                <a:endParaRPr lang="en-US" altLang="zh-CN" sz="2400" b="1">
                  <a:solidFill>
                    <a:srgbClr val="00A19A"/>
                  </a:solidFill>
                  <a:latin typeface="微软雅黑" panose="020B0503020204020204" charset="-122"/>
                  <a:ea typeface="微软雅黑" panose="020B0503020204020204" charset="-122"/>
                </a:endParaRPr>
              </a:p>
            </p:txBody>
          </p:sp>
        </p:grpSp>
        <p:sp>
          <p:nvSpPr>
            <p:cNvPr id="17" name="文本框 16"/>
            <p:cNvSpPr txBox="1"/>
            <p:nvPr/>
          </p:nvSpPr>
          <p:spPr>
            <a:xfrm>
              <a:off x="1645" y="3367"/>
              <a:ext cx="11558" cy="866"/>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触电者中中青年多：这说明安全与技术是紧密相关的，工龄长、技术能力强、对安全工作重视，出事故的可能性就小。</a:t>
              </a:r>
              <a:endParaRPr lang="zh-CN" altLang="en-US" sz="1735">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1257300" y="4168987"/>
            <a:ext cx="10022840" cy="1303867"/>
            <a:chOff x="1365" y="2693"/>
            <a:chExt cx="11838" cy="1540"/>
          </a:xfrm>
        </p:grpSpPr>
        <p:grpSp>
          <p:nvGrpSpPr>
            <p:cNvPr id="5" name="组合 4"/>
            <p:cNvGrpSpPr/>
            <p:nvPr/>
          </p:nvGrpSpPr>
          <p:grpSpPr>
            <a:xfrm>
              <a:off x="1365" y="2693"/>
              <a:ext cx="2879" cy="623"/>
              <a:chOff x="1185" y="2558"/>
              <a:chExt cx="2879" cy="623"/>
            </a:xfrm>
          </p:grpSpPr>
          <p:grpSp>
            <p:nvGrpSpPr>
              <p:cNvPr id="6" name="组合 5"/>
              <p:cNvGrpSpPr/>
              <p:nvPr/>
            </p:nvGrpSpPr>
            <p:grpSpPr>
              <a:xfrm>
                <a:off x="1185" y="3068"/>
                <a:ext cx="2879" cy="113"/>
                <a:chOff x="2790" y="3578"/>
                <a:chExt cx="2879" cy="113"/>
              </a:xfrm>
            </p:grpSpPr>
            <p:sp>
              <p:nvSpPr>
                <p:cNvPr id="7" name="矩形 6"/>
                <p:cNvSpPr/>
                <p:nvPr/>
              </p:nvSpPr>
              <p:spPr>
                <a:xfrm>
                  <a:off x="2790" y="3578"/>
                  <a:ext cx="1474" cy="1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8" name="直接连接符 7"/>
                <p:cNvCxnSpPr>
                  <a:stCxn id="7"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225" y="2558"/>
                <a:ext cx="755" cy="544"/>
              </a:xfrm>
              <a:prstGeom prst="rect">
                <a:avLst/>
              </a:prstGeom>
              <a:noFill/>
            </p:spPr>
            <p:txBody>
              <a:bodyPr wrap="square" rtlCol="0">
                <a:spAutoFit/>
              </a:bodyPr>
              <a:lstStyle/>
              <a:p>
                <a:r>
                  <a:rPr lang="en-US" altLang="zh-CN" sz="2400" b="1">
                    <a:solidFill>
                      <a:schemeClr val="tx1">
                        <a:lumMod val="75000"/>
                        <a:lumOff val="25000"/>
                      </a:schemeClr>
                    </a:solidFill>
                    <a:latin typeface="微软雅黑" panose="020B0503020204020204" charset="-122"/>
                    <a:ea typeface="微软雅黑" panose="020B0503020204020204" charset="-122"/>
                  </a:rPr>
                  <a:t>05</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grpSp>
        <p:sp>
          <p:nvSpPr>
            <p:cNvPr id="12" name="文本框 11"/>
            <p:cNvSpPr txBox="1"/>
            <p:nvPr/>
          </p:nvSpPr>
          <p:spPr>
            <a:xfrm>
              <a:off x="1645" y="3367"/>
              <a:ext cx="11558" cy="866"/>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事故多发生在电气设备的连接部位，由于该部位紧固件松动、绝缘老化、环境变化和经常活动，会出现隐患或发生触电事故。</a:t>
              </a:r>
              <a:endParaRPr lang="zh-CN" altLang="en-US" sz="1735">
                <a:latin typeface="微软雅黑" panose="020B0503020204020204" charset="-122"/>
                <a:ea typeface="微软雅黑" panose="020B0503020204020204" charset="-122"/>
                <a:cs typeface="微软雅黑" panose="020B0503020204020204" charset="-122"/>
              </a:endParaRPr>
            </a:p>
          </p:txBody>
        </p:sp>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触电事故一般规律</a:t>
            </a:r>
            <a:endParaRPr lang="zh-CN" altLang="en-US" sz="2400"/>
          </a:p>
        </p:txBody>
      </p:sp>
      <p:grpSp>
        <p:nvGrpSpPr>
          <p:cNvPr id="19" name="组合 18"/>
          <p:cNvGrpSpPr/>
          <p:nvPr/>
        </p:nvGrpSpPr>
        <p:grpSpPr>
          <a:xfrm>
            <a:off x="1257300" y="2356273"/>
            <a:ext cx="10022840" cy="1625600"/>
            <a:chOff x="1365" y="2693"/>
            <a:chExt cx="11838" cy="1920"/>
          </a:xfrm>
        </p:grpSpPr>
        <p:grpSp>
          <p:nvGrpSpPr>
            <p:cNvPr id="16" name="组合 15"/>
            <p:cNvGrpSpPr/>
            <p:nvPr/>
          </p:nvGrpSpPr>
          <p:grpSpPr>
            <a:xfrm>
              <a:off x="1365" y="2693"/>
              <a:ext cx="2879" cy="623"/>
              <a:chOff x="1185" y="2558"/>
              <a:chExt cx="2879" cy="623"/>
            </a:xfrm>
          </p:grpSpPr>
          <p:grpSp>
            <p:nvGrpSpPr>
              <p:cNvPr id="13" name="组合 12"/>
              <p:cNvGrpSpPr/>
              <p:nvPr/>
            </p:nvGrpSpPr>
            <p:grpSpPr>
              <a:xfrm>
                <a:off x="1185" y="3068"/>
                <a:ext cx="2879" cy="113"/>
                <a:chOff x="2790" y="3578"/>
                <a:chExt cx="2879" cy="113"/>
              </a:xfrm>
            </p:grpSpPr>
            <p:sp>
              <p:nvSpPr>
                <p:cNvPr id="10" name="矩形 9"/>
                <p:cNvSpPr/>
                <p:nvPr/>
              </p:nvSpPr>
              <p:spPr>
                <a:xfrm>
                  <a:off x="2790" y="3578"/>
                  <a:ext cx="1474" cy="113"/>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 name="直接连接符 10"/>
                <p:cNvCxnSpPr>
                  <a:stCxn id="10"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1225" y="2558"/>
                <a:ext cx="755" cy="544"/>
              </a:xfrm>
              <a:prstGeom prst="rect">
                <a:avLst/>
              </a:prstGeom>
              <a:noFill/>
            </p:spPr>
            <p:txBody>
              <a:bodyPr wrap="square" rtlCol="0">
                <a:spAutoFit/>
              </a:bodyPr>
              <a:lstStyle/>
              <a:p>
                <a:r>
                  <a:rPr lang="en-US" altLang="zh-CN" sz="2400" b="1">
                    <a:solidFill>
                      <a:srgbClr val="00A19A"/>
                    </a:solidFill>
                    <a:latin typeface="微软雅黑" panose="020B0503020204020204" charset="-122"/>
                    <a:ea typeface="微软雅黑" panose="020B0503020204020204" charset="-122"/>
                  </a:rPr>
                  <a:t>06</a:t>
                </a:r>
                <a:endParaRPr lang="en-US" altLang="zh-CN" sz="2400" b="1">
                  <a:solidFill>
                    <a:srgbClr val="00A19A"/>
                  </a:solidFill>
                  <a:latin typeface="微软雅黑" panose="020B0503020204020204" charset="-122"/>
                  <a:ea typeface="微软雅黑" panose="020B0503020204020204" charset="-122"/>
                </a:endParaRPr>
              </a:p>
            </p:txBody>
          </p:sp>
        </p:grpSp>
        <p:sp>
          <p:nvSpPr>
            <p:cNvPr id="17" name="文本框 16"/>
            <p:cNvSpPr txBox="1"/>
            <p:nvPr/>
          </p:nvSpPr>
          <p:spPr>
            <a:xfrm>
              <a:off x="1645" y="3367"/>
              <a:ext cx="11558" cy="1246"/>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行业特点；冶金行业的高温和粉尘、机械行业的场地金属占有系数高、化工行业的腐蚀、潮湿、建筑行业的露天分散作业、安装行业的高空移动式用电设备等，由于用电环境的恶劣条件，都是容易发生事故的地方。</a:t>
              </a:r>
              <a:endParaRPr lang="zh-CN" altLang="en-US" sz="1735">
                <a:latin typeface="微软雅黑" panose="020B0503020204020204" charset="-122"/>
                <a:ea typeface="微软雅黑" panose="020B0503020204020204" charset="-122"/>
                <a:cs typeface="微软雅黑" panose="020B0503020204020204" charset="-122"/>
              </a:endParaRPr>
            </a:p>
          </p:txBody>
        </p:sp>
      </p:grpSp>
      <p:grpSp>
        <p:nvGrpSpPr>
          <p:cNvPr id="4" name="组合 3"/>
          <p:cNvGrpSpPr/>
          <p:nvPr/>
        </p:nvGrpSpPr>
        <p:grpSpPr>
          <a:xfrm>
            <a:off x="1257300" y="4168987"/>
            <a:ext cx="10022840" cy="1303867"/>
            <a:chOff x="1365" y="2693"/>
            <a:chExt cx="11838" cy="1540"/>
          </a:xfrm>
        </p:grpSpPr>
        <p:grpSp>
          <p:nvGrpSpPr>
            <p:cNvPr id="5" name="组合 4"/>
            <p:cNvGrpSpPr/>
            <p:nvPr/>
          </p:nvGrpSpPr>
          <p:grpSpPr>
            <a:xfrm>
              <a:off x="1365" y="2693"/>
              <a:ext cx="2879" cy="623"/>
              <a:chOff x="1185" y="2558"/>
              <a:chExt cx="2879" cy="623"/>
            </a:xfrm>
          </p:grpSpPr>
          <p:grpSp>
            <p:nvGrpSpPr>
              <p:cNvPr id="6" name="组合 5"/>
              <p:cNvGrpSpPr/>
              <p:nvPr/>
            </p:nvGrpSpPr>
            <p:grpSpPr>
              <a:xfrm>
                <a:off x="1185" y="3068"/>
                <a:ext cx="2879" cy="113"/>
                <a:chOff x="2790" y="3578"/>
                <a:chExt cx="2879" cy="113"/>
              </a:xfrm>
            </p:grpSpPr>
            <p:sp>
              <p:nvSpPr>
                <p:cNvPr id="7" name="矩形 6"/>
                <p:cNvSpPr/>
                <p:nvPr/>
              </p:nvSpPr>
              <p:spPr>
                <a:xfrm>
                  <a:off x="2790" y="3578"/>
                  <a:ext cx="1474" cy="1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8" name="直接连接符 7"/>
                <p:cNvCxnSpPr>
                  <a:stCxn id="7" idx="2"/>
                </p:cNvCxnSpPr>
                <p:nvPr/>
              </p:nvCxnSpPr>
              <p:spPr>
                <a:xfrm>
                  <a:off x="3527" y="3691"/>
                  <a:ext cx="2143"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1225" y="2558"/>
                <a:ext cx="755" cy="544"/>
              </a:xfrm>
              <a:prstGeom prst="rect">
                <a:avLst/>
              </a:prstGeom>
              <a:noFill/>
            </p:spPr>
            <p:txBody>
              <a:bodyPr wrap="square" rtlCol="0">
                <a:spAutoFit/>
              </a:bodyPr>
              <a:lstStyle/>
              <a:p>
                <a:r>
                  <a:rPr lang="en-US" altLang="zh-CN" sz="2400" b="1">
                    <a:solidFill>
                      <a:schemeClr val="tx1">
                        <a:lumMod val="75000"/>
                        <a:lumOff val="25000"/>
                      </a:schemeClr>
                    </a:solidFill>
                    <a:latin typeface="微软雅黑" panose="020B0503020204020204" charset="-122"/>
                    <a:ea typeface="微软雅黑" panose="020B0503020204020204" charset="-122"/>
                  </a:rPr>
                  <a:t>07</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grpSp>
        <p:sp>
          <p:nvSpPr>
            <p:cNvPr id="12" name="文本框 11"/>
            <p:cNvSpPr txBox="1"/>
            <p:nvPr/>
          </p:nvSpPr>
          <p:spPr>
            <a:xfrm>
              <a:off x="1645" y="3367"/>
              <a:ext cx="11558" cy="866"/>
            </a:xfrm>
            <a:prstGeom prst="rect">
              <a:avLst/>
            </a:prstGeom>
            <a:noFill/>
          </p:spPr>
          <p:txBody>
            <a:bodyPr wrap="square" rtlCol="0" anchor="t">
              <a:spAutoFit/>
            </a:bodyPr>
            <a:lstStyle/>
            <a:p>
              <a:pPr>
                <a:lnSpc>
                  <a:spcPct val="120000"/>
                </a:lnSpc>
                <a:spcBef>
                  <a:spcPts val="0"/>
                </a:spcBef>
                <a:spcAft>
                  <a:spcPts val="0"/>
                </a:spcAft>
              </a:pPr>
              <a:r>
                <a:rPr lang="zh-CN" altLang="en-US" sz="1735">
                  <a:latin typeface="微软雅黑" panose="020B0503020204020204" charset="-122"/>
                  <a:ea typeface="微软雅黑" panose="020B0503020204020204" charset="-122"/>
                  <a:cs typeface="微软雅黑" panose="020B0503020204020204" charset="-122"/>
                </a:rPr>
                <a:t>违章操作容易发生事故，这在拉临时线路、易燃、易爆场所、带电作业和高压设备上操作等情况下明显。</a:t>
              </a:r>
              <a:endParaRPr lang="zh-CN" altLang="en-US" sz="1735">
                <a:latin typeface="微软雅黑" panose="020B0503020204020204" charset="-122"/>
                <a:ea typeface="微软雅黑" panose="020B0503020204020204" charset="-122"/>
                <a:cs typeface="微软雅黑" panose="020B0503020204020204" charset="-122"/>
              </a:endParaRPr>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触电事故预防措施</a:t>
            </a:r>
            <a:endParaRPr lang="zh-CN" altLang="en-US" sz="2400"/>
          </a:p>
        </p:txBody>
      </p:sp>
      <p:grpSp>
        <p:nvGrpSpPr>
          <p:cNvPr id="15" name="组合 14"/>
          <p:cNvGrpSpPr/>
          <p:nvPr/>
        </p:nvGrpSpPr>
        <p:grpSpPr>
          <a:xfrm>
            <a:off x="1617133" y="2127673"/>
            <a:ext cx="8881533" cy="894927"/>
            <a:chOff x="2190" y="2543"/>
            <a:chExt cx="10490" cy="1057"/>
          </a:xfrm>
        </p:grpSpPr>
        <p:sp>
          <p:nvSpPr>
            <p:cNvPr id="6" name="对角圆角矩形 5"/>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endParaRPr lang="en-US" altLang="zh-CN" sz="24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365" y="3153"/>
              <a:ext cx="10315" cy="447"/>
            </a:xfrm>
            <a:prstGeom prst="rect">
              <a:avLst/>
            </a:prstGeom>
            <a:noFill/>
          </p:spPr>
          <p:txBody>
            <a:bodyPr wrap="square" rtlCol="0" anchor="t">
              <a:spAutoFit/>
            </a:bodyPr>
            <a:lstStyle/>
            <a:p>
              <a:r>
                <a:rPr lang="zh-CN" altLang="en-US" sz="1865">
                  <a:latin typeface="微软雅黑" panose="020B0503020204020204" charset="-122"/>
                  <a:ea typeface="微软雅黑" panose="020B0503020204020204" charset="-122"/>
                </a:rPr>
                <a:t>电气操作属特种作业，操作人员必须经专门培训考试合格，持证上岗。</a:t>
              </a:r>
              <a:endParaRPr lang="zh-CN" altLang="en-US" sz="1865">
                <a:latin typeface="微软雅黑" panose="020B0503020204020204" charset="-122"/>
                <a:ea typeface="微软雅黑" panose="020B0503020204020204" charset="-122"/>
              </a:endParaRPr>
            </a:p>
          </p:txBody>
        </p:sp>
      </p:grpSp>
      <p:grpSp>
        <p:nvGrpSpPr>
          <p:cNvPr id="19" name="组合 18"/>
          <p:cNvGrpSpPr/>
          <p:nvPr/>
        </p:nvGrpSpPr>
        <p:grpSpPr>
          <a:xfrm>
            <a:off x="1617133" y="3233420"/>
            <a:ext cx="8856133" cy="1394460"/>
            <a:chOff x="2175" y="3773"/>
            <a:chExt cx="10460" cy="1647"/>
          </a:xfrm>
        </p:grpSpPr>
        <p:sp>
          <p:nvSpPr>
            <p:cNvPr id="10" name="对角圆角矩形 9"/>
            <p:cNvSpPr/>
            <p:nvPr/>
          </p:nvSpPr>
          <p:spPr>
            <a:xfrm>
              <a:off x="2190" y="3818"/>
              <a:ext cx="825" cy="465"/>
            </a:xfrm>
            <a:prstGeom prst="round2Diag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文本框 12"/>
            <p:cNvSpPr txBox="1"/>
            <p:nvPr/>
          </p:nvSpPr>
          <p:spPr>
            <a:xfrm>
              <a:off x="2175" y="3773"/>
              <a:ext cx="885"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02</a:t>
              </a:r>
              <a:endParaRPr lang="en-US" altLang="zh-CN" sz="24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320" y="4293"/>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车间的电气设备，不得随便乱动。如果电气设备出了鼓障，应请电工修理，更不得带故障运行。</a:t>
              </a:r>
              <a:endParaRPr lang="zh-CN" altLang="en-US" sz="1865">
                <a:latin typeface="微软雅黑" panose="020B0503020204020204" charset="-122"/>
                <a:ea typeface="微软雅黑" panose="020B0503020204020204" charset="-122"/>
              </a:endParaRPr>
            </a:p>
          </p:txBody>
        </p:sp>
      </p:grpSp>
      <p:grpSp>
        <p:nvGrpSpPr>
          <p:cNvPr id="23" name="组合 22"/>
          <p:cNvGrpSpPr/>
          <p:nvPr/>
        </p:nvGrpSpPr>
        <p:grpSpPr>
          <a:xfrm>
            <a:off x="1617133" y="4837853"/>
            <a:ext cx="8881533" cy="1407160"/>
            <a:chOff x="2190" y="2543"/>
            <a:chExt cx="10490" cy="1662"/>
          </a:xfrm>
        </p:grpSpPr>
        <p:sp>
          <p:nvSpPr>
            <p:cNvPr id="27" name="对角圆角矩形 26"/>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30"/>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03</a:t>
              </a:r>
              <a:endParaRPr lang="en-US" altLang="zh-CN" sz="2400" b="1">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2365" y="3078"/>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经常接触和使用的配电箱、配电板、闸刀开关、按钮开关、插座、插销以及导线等，必须保持完好、安全，不得有破损或将带电部分裸露出来。</a:t>
              </a:r>
              <a:endParaRPr lang="zh-CN" altLang="en-US" sz="1865">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触电事故预防措施</a:t>
            </a:r>
            <a:endParaRPr lang="zh-CN" altLang="en-US" sz="2400"/>
          </a:p>
        </p:txBody>
      </p:sp>
      <p:grpSp>
        <p:nvGrpSpPr>
          <p:cNvPr id="15" name="组合 14"/>
          <p:cNvGrpSpPr/>
          <p:nvPr/>
        </p:nvGrpSpPr>
        <p:grpSpPr>
          <a:xfrm>
            <a:off x="1655233" y="2127673"/>
            <a:ext cx="8881533" cy="875453"/>
            <a:chOff x="2190" y="2543"/>
            <a:chExt cx="10490" cy="1034"/>
          </a:xfrm>
        </p:grpSpPr>
        <p:sp>
          <p:nvSpPr>
            <p:cNvPr id="6" name="对角圆角矩形 5"/>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04</a:t>
              </a:r>
              <a:endParaRPr lang="en-US" altLang="zh-CN" sz="24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365" y="3153"/>
              <a:ext cx="10315" cy="424"/>
            </a:xfrm>
            <a:prstGeom prst="rect">
              <a:avLst/>
            </a:prstGeom>
            <a:noFill/>
          </p:spPr>
          <p:txBody>
            <a:bodyPr wrap="square" rtlCol="0" anchor="t">
              <a:spAutoFit/>
            </a:bodyPr>
            <a:lstStyle/>
            <a:p>
              <a:r>
                <a:rPr lang="zh-CN" altLang="en-US" sz="1735">
                  <a:latin typeface="微软雅黑" panose="020B0503020204020204" charset="-122"/>
                  <a:ea typeface="微软雅黑" panose="020B0503020204020204" charset="-122"/>
                </a:rPr>
                <a:t>在操作闸刀开关、磁力开关时，必须将盖盖好</a:t>
              </a:r>
              <a:r>
                <a:rPr lang="zh-CN" altLang="en-US" sz="1735">
                  <a:latin typeface="微软雅黑" panose="020B0503020204020204" charset="-122"/>
                  <a:ea typeface="微软雅黑" panose="020B0503020204020204" charset="-122"/>
                  <a:sym typeface="+mn-ea"/>
                </a:rPr>
                <a:t>。</a:t>
              </a:r>
              <a:endParaRPr lang="zh-CN" altLang="en-US" sz="1735">
                <a:latin typeface="微软雅黑" panose="020B0503020204020204" charset="-122"/>
                <a:ea typeface="微软雅黑" panose="020B0503020204020204" charset="-122"/>
              </a:endParaRPr>
            </a:p>
          </p:txBody>
        </p:sp>
      </p:grpSp>
      <p:grpSp>
        <p:nvGrpSpPr>
          <p:cNvPr id="19" name="组合 18"/>
          <p:cNvGrpSpPr/>
          <p:nvPr/>
        </p:nvGrpSpPr>
        <p:grpSpPr>
          <a:xfrm>
            <a:off x="1655233" y="3213100"/>
            <a:ext cx="8856133" cy="933027"/>
            <a:chOff x="2175" y="3773"/>
            <a:chExt cx="10460" cy="1102"/>
          </a:xfrm>
        </p:grpSpPr>
        <p:sp>
          <p:nvSpPr>
            <p:cNvPr id="10" name="对角圆角矩形 9"/>
            <p:cNvSpPr/>
            <p:nvPr/>
          </p:nvSpPr>
          <p:spPr>
            <a:xfrm>
              <a:off x="2190" y="3818"/>
              <a:ext cx="825" cy="465"/>
            </a:xfrm>
            <a:prstGeom prst="round2Diag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文本框 12"/>
            <p:cNvSpPr txBox="1"/>
            <p:nvPr/>
          </p:nvSpPr>
          <p:spPr>
            <a:xfrm>
              <a:off x="2175" y="3773"/>
              <a:ext cx="885"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05</a:t>
              </a:r>
              <a:endParaRPr lang="en-US" altLang="zh-CN" sz="24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320" y="4293"/>
              <a:ext cx="10315" cy="582"/>
            </a:xfrm>
            <a:prstGeom prst="rect">
              <a:avLst/>
            </a:prstGeom>
            <a:noFill/>
          </p:spPr>
          <p:txBody>
            <a:bodyPr wrap="square" rtlCol="0" anchor="t">
              <a:spAutoFit/>
            </a:bodyPr>
            <a:lstStyle/>
            <a:p>
              <a:pPr>
                <a:lnSpc>
                  <a:spcPct val="150000"/>
                </a:lnSpc>
              </a:pPr>
              <a:r>
                <a:rPr lang="zh-CN" altLang="en-US" sz="1735">
                  <a:latin typeface="微软雅黑" panose="020B0503020204020204" charset="-122"/>
                  <a:ea typeface="微软雅黑" panose="020B0503020204020204" charset="-122"/>
                </a:rPr>
                <a:t>电气设备的外壳应有良好的接地或接零。</a:t>
              </a:r>
              <a:endParaRPr lang="zh-CN" altLang="en-US" sz="1735">
                <a:latin typeface="微软雅黑" panose="020B0503020204020204" charset="-122"/>
                <a:ea typeface="微软雅黑" panose="020B0503020204020204" charset="-122"/>
              </a:endParaRPr>
            </a:p>
          </p:txBody>
        </p:sp>
      </p:grpSp>
      <p:grpSp>
        <p:nvGrpSpPr>
          <p:cNvPr id="4" name="组合 3"/>
          <p:cNvGrpSpPr/>
          <p:nvPr/>
        </p:nvGrpSpPr>
        <p:grpSpPr>
          <a:xfrm>
            <a:off x="1655233" y="4240953"/>
            <a:ext cx="9452187" cy="2212340"/>
            <a:chOff x="2190" y="2543"/>
            <a:chExt cx="11164" cy="2613"/>
          </a:xfrm>
        </p:grpSpPr>
        <p:sp>
          <p:nvSpPr>
            <p:cNvPr id="5" name="对角圆角矩形 4"/>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06</a:t>
              </a:r>
              <a:endParaRPr lang="en-US" altLang="zh-CN" sz="2400" b="1">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2365" y="3153"/>
              <a:ext cx="10989" cy="2003"/>
            </a:xfrm>
            <a:prstGeom prst="rect">
              <a:avLst/>
            </a:prstGeom>
            <a:noFill/>
          </p:spPr>
          <p:txBody>
            <a:bodyPr wrap="square" rtlCol="0" anchor="t">
              <a:spAutoFit/>
            </a:bodyPr>
            <a:lstStyle/>
            <a:p>
              <a:r>
                <a:rPr lang="zh-CN" altLang="en-US" sz="1735">
                  <a:latin typeface="微软雅黑" panose="020B0503020204020204" charset="-122"/>
                  <a:ea typeface="微软雅黑" panose="020B0503020204020204" charset="-122"/>
                </a:rPr>
                <a:t>在使用手电钻、电砂轮等手用电动工具时，必须：</a:t>
              </a:r>
              <a:endParaRPr lang="zh-CN" altLang="en-US" sz="1735">
                <a:latin typeface="微软雅黑" panose="020B0503020204020204" charset="-122"/>
                <a:ea typeface="微软雅黑" panose="020B0503020204020204" charset="-122"/>
              </a:endParaRPr>
            </a:p>
            <a:p>
              <a:pPr marL="342900" indent="-342900">
                <a:buFont typeface="+mj-ea"/>
                <a:buAutoNum type="circleNumDbPlain"/>
              </a:pPr>
              <a:r>
                <a:rPr lang="zh-CN" altLang="en-US" sz="1735">
                  <a:latin typeface="微软雅黑" panose="020B0503020204020204" charset="-122"/>
                  <a:ea typeface="微软雅黑" panose="020B0503020204020204" charset="-122"/>
                </a:rPr>
                <a:t>安设漏电保护器，同时工具的金属外壳应接地或接零。</a:t>
              </a:r>
              <a:endParaRPr lang="zh-CN" altLang="en-US" sz="1735">
                <a:latin typeface="微软雅黑" panose="020B0503020204020204" charset="-122"/>
                <a:ea typeface="微软雅黑" panose="020B0503020204020204" charset="-122"/>
              </a:endParaRPr>
            </a:p>
            <a:p>
              <a:pPr marL="342900" indent="-342900">
                <a:buFont typeface="+mj-ea"/>
                <a:buAutoNum type="circleNumDbPlain"/>
              </a:pPr>
              <a:r>
                <a:rPr lang="zh-CN" altLang="en-US" sz="1735">
                  <a:latin typeface="微软雅黑" panose="020B0503020204020204" charset="-122"/>
                  <a:ea typeface="微软雅黑" panose="020B0503020204020204" charset="-122"/>
                </a:rPr>
                <a:t>若使用单相手用电动工具时，其导线、插销、插座应符合单相三眼的要求。使用三相的手动电动工具，其导线、插销、插座应符合三相四眼的要求。</a:t>
              </a:r>
              <a:endParaRPr lang="zh-CN" altLang="en-US" sz="1735">
                <a:latin typeface="微软雅黑" panose="020B0503020204020204" charset="-122"/>
                <a:ea typeface="微软雅黑" panose="020B0503020204020204" charset="-122"/>
              </a:endParaRPr>
            </a:p>
            <a:p>
              <a:pPr marL="342900" indent="-342900">
                <a:buFont typeface="+mj-ea"/>
                <a:buAutoNum type="circleNumDbPlain"/>
              </a:pPr>
              <a:r>
                <a:rPr lang="zh-CN" altLang="en-US" sz="1735">
                  <a:latin typeface="微软雅黑" panose="020B0503020204020204" charset="-122"/>
                  <a:ea typeface="微软雅黑" panose="020B0503020204020204" charset="-122"/>
                </a:rPr>
                <a:t>操作时应戴好绝缘手套和站在绝缘板上。</a:t>
              </a:r>
              <a:endParaRPr lang="zh-CN" altLang="en-US" sz="1735">
                <a:latin typeface="微软雅黑" panose="020B0503020204020204" charset="-122"/>
                <a:ea typeface="微软雅黑" panose="020B0503020204020204" charset="-122"/>
              </a:endParaRPr>
            </a:p>
            <a:p>
              <a:pPr marL="342900" indent="-342900">
                <a:buFont typeface="+mj-ea"/>
                <a:buAutoNum type="circleNumDbPlain"/>
              </a:pPr>
              <a:r>
                <a:rPr lang="zh-CN" altLang="en-US" sz="1735">
                  <a:latin typeface="微软雅黑" panose="020B0503020204020204" charset="-122"/>
                  <a:ea typeface="微软雅黑" panose="020B0503020204020204" charset="-122"/>
                </a:rPr>
                <a:t>不得将工件等重物压在导线上，以防止轧断导线发生触电。</a:t>
              </a:r>
              <a:endParaRPr lang="zh-CN" altLang="en-US" sz="1735">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触电事故预防措施</a:t>
            </a:r>
            <a:endParaRPr lang="zh-CN" altLang="en-US" sz="2400"/>
          </a:p>
        </p:txBody>
      </p:sp>
      <p:grpSp>
        <p:nvGrpSpPr>
          <p:cNvPr id="15" name="组合 14"/>
          <p:cNvGrpSpPr/>
          <p:nvPr/>
        </p:nvGrpSpPr>
        <p:grpSpPr>
          <a:xfrm>
            <a:off x="1617133" y="2127673"/>
            <a:ext cx="8881533" cy="894927"/>
            <a:chOff x="2190" y="2543"/>
            <a:chExt cx="10490" cy="1057"/>
          </a:xfrm>
        </p:grpSpPr>
        <p:sp>
          <p:nvSpPr>
            <p:cNvPr id="6" name="对角圆角矩形 5"/>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07</a:t>
              </a:r>
              <a:endParaRPr lang="en-US" altLang="zh-CN" sz="24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365" y="3153"/>
              <a:ext cx="10315" cy="447"/>
            </a:xfrm>
            <a:prstGeom prst="rect">
              <a:avLst/>
            </a:prstGeom>
            <a:noFill/>
          </p:spPr>
          <p:txBody>
            <a:bodyPr wrap="square" rtlCol="0" anchor="t">
              <a:spAutoFit/>
            </a:bodyPr>
            <a:lstStyle/>
            <a:p>
              <a:r>
                <a:rPr lang="zh-CN" altLang="en-US" sz="1865">
                  <a:latin typeface="微软雅黑" panose="020B0503020204020204" charset="-122"/>
                  <a:ea typeface="微软雅黑" panose="020B0503020204020204" charset="-122"/>
                </a:rPr>
                <a:t>使用的行灯要有良好的绝缘手柄和金属护罩。</a:t>
              </a:r>
              <a:endParaRPr lang="zh-CN" altLang="en-US" sz="1865">
                <a:latin typeface="微软雅黑" panose="020B0503020204020204" charset="-122"/>
                <a:ea typeface="微软雅黑" panose="020B0503020204020204" charset="-122"/>
              </a:endParaRPr>
            </a:p>
          </p:txBody>
        </p:sp>
      </p:grpSp>
      <p:grpSp>
        <p:nvGrpSpPr>
          <p:cNvPr id="19" name="组合 18"/>
          <p:cNvGrpSpPr/>
          <p:nvPr/>
        </p:nvGrpSpPr>
        <p:grpSpPr>
          <a:xfrm>
            <a:off x="1617133" y="3233420"/>
            <a:ext cx="8856133" cy="962660"/>
            <a:chOff x="2175" y="3773"/>
            <a:chExt cx="10460" cy="1137"/>
          </a:xfrm>
        </p:grpSpPr>
        <p:sp>
          <p:nvSpPr>
            <p:cNvPr id="10" name="对角圆角矩形 9"/>
            <p:cNvSpPr/>
            <p:nvPr/>
          </p:nvSpPr>
          <p:spPr>
            <a:xfrm>
              <a:off x="2190" y="3818"/>
              <a:ext cx="825" cy="465"/>
            </a:xfrm>
            <a:prstGeom prst="round2Diag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文本框 12"/>
            <p:cNvSpPr txBox="1"/>
            <p:nvPr/>
          </p:nvSpPr>
          <p:spPr>
            <a:xfrm>
              <a:off x="2175" y="3773"/>
              <a:ext cx="885"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08</a:t>
              </a:r>
              <a:endParaRPr lang="en-US" altLang="zh-CN" sz="24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320" y="4293"/>
              <a:ext cx="10315" cy="61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在进行电气作业时，要严格遵守安全操作规程，切记不可盲目乱动。</a:t>
              </a:r>
              <a:endParaRPr lang="zh-CN" altLang="en-US" sz="1865">
                <a:latin typeface="微软雅黑" panose="020B0503020204020204" charset="-122"/>
                <a:ea typeface="微软雅黑" panose="020B0503020204020204" charset="-122"/>
              </a:endParaRPr>
            </a:p>
          </p:txBody>
        </p:sp>
      </p:grpSp>
      <p:grpSp>
        <p:nvGrpSpPr>
          <p:cNvPr id="23" name="组合 22"/>
          <p:cNvGrpSpPr/>
          <p:nvPr/>
        </p:nvGrpSpPr>
        <p:grpSpPr>
          <a:xfrm>
            <a:off x="1617133" y="4406053"/>
            <a:ext cx="8881533" cy="1407160"/>
            <a:chOff x="2190" y="2543"/>
            <a:chExt cx="10490" cy="1662"/>
          </a:xfrm>
        </p:grpSpPr>
        <p:sp>
          <p:nvSpPr>
            <p:cNvPr id="27" name="对角圆角矩形 26"/>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30"/>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09</a:t>
              </a:r>
              <a:endParaRPr lang="en-US" altLang="zh-CN" sz="2400" b="1">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2365" y="3078"/>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一般禁止使用临时线，必须使用时，应经过安技部门批准，并采取安全防范措施，要 规定时间拆除。</a:t>
              </a:r>
              <a:endParaRPr lang="zh-CN" altLang="en-US" sz="1865">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触电事故预防措施</a:t>
            </a:r>
            <a:endParaRPr lang="zh-CN" altLang="en-US" sz="2400"/>
          </a:p>
        </p:txBody>
      </p:sp>
      <p:grpSp>
        <p:nvGrpSpPr>
          <p:cNvPr id="15" name="组合 14"/>
          <p:cNvGrpSpPr/>
          <p:nvPr/>
        </p:nvGrpSpPr>
        <p:grpSpPr>
          <a:xfrm>
            <a:off x="1617133" y="2127673"/>
            <a:ext cx="8881533" cy="1457960"/>
            <a:chOff x="2190" y="2543"/>
            <a:chExt cx="10490" cy="1722"/>
          </a:xfrm>
        </p:grpSpPr>
        <p:sp>
          <p:nvSpPr>
            <p:cNvPr id="6" name="对角圆角矩形 5"/>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10</a:t>
              </a:r>
              <a:endParaRPr lang="en-US" altLang="zh-CN" sz="24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365" y="3138"/>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进行容易产生静电火灾、爆炸事故的操作时（如使用汽油洗涤零件、檫洗金属板材等），必须有良好的接地装置，及时消除聚集的静电。</a:t>
              </a:r>
              <a:endParaRPr lang="zh-CN" altLang="en-US" sz="1865">
                <a:latin typeface="微软雅黑" panose="020B0503020204020204" charset="-122"/>
                <a:ea typeface="微软雅黑" panose="020B0503020204020204" charset="-122"/>
              </a:endParaRPr>
            </a:p>
          </p:txBody>
        </p:sp>
      </p:grpSp>
      <p:grpSp>
        <p:nvGrpSpPr>
          <p:cNvPr id="19" name="组合 18"/>
          <p:cNvGrpSpPr/>
          <p:nvPr/>
        </p:nvGrpSpPr>
        <p:grpSpPr>
          <a:xfrm>
            <a:off x="1606973" y="3676227"/>
            <a:ext cx="9261687" cy="962660"/>
            <a:chOff x="2175" y="3773"/>
            <a:chExt cx="10939" cy="1137"/>
          </a:xfrm>
        </p:grpSpPr>
        <p:sp>
          <p:nvSpPr>
            <p:cNvPr id="10" name="对角圆角矩形 9"/>
            <p:cNvSpPr/>
            <p:nvPr/>
          </p:nvSpPr>
          <p:spPr>
            <a:xfrm>
              <a:off x="2190" y="3818"/>
              <a:ext cx="825" cy="465"/>
            </a:xfrm>
            <a:prstGeom prst="round2Diag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文本框 12"/>
            <p:cNvSpPr txBox="1"/>
            <p:nvPr/>
          </p:nvSpPr>
          <p:spPr>
            <a:xfrm>
              <a:off x="2175" y="3773"/>
              <a:ext cx="885"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11</a:t>
              </a:r>
              <a:endParaRPr lang="en-US" altLang="zh-CN" sz="24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320" y="4293"/>
              <a:ext cx="10794" cy="61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移动某些非固定安装的电气设备，如电风扇、照明灯、电焊机等，必须先切断电源。</a:t>
              </a:r>
              <a:endParaRPr lang="zh-CN" altLang="en-US" sz="1865">
                <a:latin typeface="微软雅黑" panose="020B0503020204020204" charset="-122"/>
                <a:ea typeface="微软雅黑" panose="020B0503020204020204" charset="-122"/>
              </a:endParaRPr>
            </a:p>
          </p:txBody>
        </p:sp>
      </p:grpSp>
      <p:grpSp>
        <p:nvGrpSpPr>
          <p:cNvPr id="23" name="组合 22"/>
          <p:cNvGrpSpPr/>
          <p:nvPr/>
        </p:nvGrpSpPr>
        <p:grpSpPr>
          <a:xfrm>
            <a:off x="1617133" y="4826847"/>
            <a:ext cx="8881533" cy="1407160"/>
            <a:chOff x="2190" y="2543"/>
            <a:chExt cx="10490" cy="1662"/>
          </a:xfrm>
        </p:grpSpPr>
        <p:sp>
          <p:nvSpPr>
            <p:cNvPr id="27" name="对角圆角矩形 26"/>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30"/>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12</a:t>
              </a:r>
              <a:endParaRPr lang="en-US" altLang="zh-CN" sz="2400" b="1">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2365" y="3078"/>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在雷雨天，不可走近高压电杆、铁塔、避雷针的接地导线20米以内。以免发生跨步电压触电。</a:t>
              </a:r>
              <a:endParaRPr lang="zh-CN" altLang="en-US" sz="1865">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事故预防之触电伤害事故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触电事故预防措施</a:t>
            </a:r>
            <a:endParaRPr lang="zh-CN" altLang="en-US" sz="2400"/>
          </a:p>
        </p:txBody>
      </p:sp>
      <p:grpSp>
        <p:nvGrpSpPr>
          <p:cNvPr id="15" name="组合 14"/>
          <p:cNvGrpSpPr/>
          <p:nvPr/>
        </p:nvGrpSpPr>
        <p:grpSpPr>
          <a:xfrm>
            <a:off x="1617133" y="2127673"/>
            <a:ext cx="8881533" cy="1457960"/>
            <a:chOff x="2190" y="2543"/>
            <a:chExt cx="10490" cy="1722"/>
          </a:xfrm>
        </p:grpSpPr>
        <p:sp>
          <p:nvSpPr>
            <p:cNvPr id="6" name="对角圆角矩形 5"/>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文本框 7"/>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13</a:t>
              </a:r>
              <a:endParaRPr lang="en-US" altLang="zh-CN" sz="24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2365" y="3138"/>
              <a:ext cx="10315" cy="112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发生电气火灾时，应立即切断电源，用黄沙、二氧化碳、四氯化碳等灭火器材灭火。切不可用水或泡沫灭火器材灭火，因为它们有触电的危险。</a:t>
              </a:r>
              <a:endParaRPr lang="zh-CN" altLang="en-US" sz="1865">
                <a:latin typeface="微软雅黑" panose="020B0503020204020204" charset="-122"/>
                <a:ea typeface="微软雅黑" panose="020B0503020204020204" charset="-122"/>
              </a:endParaRPr>
            </a:p>
          </p:txBody>
        </p:sp>
      </p:grpSp>
      <p:grpSp>
        <p:nvGrpSpPr>
          <p:cNvPr id="19" name="组合 18"/>
          <p:cNvGrpSpPr/>
          <p:nvPr/>
        </p:nvGrpSpPr>
        <p:grpSpPr>
          <a:xfrm>
            <a:off x="1606973" y="3676227"/>
            <a:ext cx="9464040" cy="962660"/>
            <a:chOff x="2175" y="3773"/>
            <a:chExt cx="11178" cy="1137"/>
          </a:xfrm>
        </p:grpSpPr>
        <p:sp>
          <p:nvSpPr>
            <p:cNvPr id="10" name="对角圆角矩形 9"/>
            <p:cNvSpPr/>
            <p:nvPr/>
          </p:nvSpPr>
          <p:spPr>
            <a:xfrm>
              <a:off x="2190" y="3818"/>
              <a:ext cx="825" cy="465"/>
            </a:xfrm>
            <a:prstGeom prst="round2Diag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文本框 12"/>
            <p:cNvSpPr txBox="1"/>
            <p:nvPr/>
          </p:nvSpPr>
          <p:spPr>
            <a:xfrm>
              <a:off x="2175" y="3773"/>
              <a:ext cx="885"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14</a:t>
              </a:r>
              <a:endParaRPr lang="en-US" altLang="zh-CN" sz="2400" b="1">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2320" y="4293"/>
              <a:ext cx="11033" cy="61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打扫卫生、擦拭设备时，严禁用水或用湿布去擦拭电气设备，以防发生短路和触电事故。</a:t>
              </a:r>
              <a:endParaRPr lang="zh-CN" altLang="en-US" sz="1865">
                <a:latin typeface="微软雅黑" panose="020B0503020204020204" charset="-122"/>
                <a:ea typeface="微软雅黑" panose="020B0503020204020204" charset="-122"/>
              </a:endParaRPr>
            </a:p>
          </p:txBody>
        </p:sp>
      </p:grpSp>
      <p:grpSp>
        <p:nvGrpSpPr>
          <p:cNvPr id="23" name="组合 22"/>
          <p:cNvGrpSpPr/>
          <p:nvPr/>
        </p:nvGrpSpPr>
        <p:grpSpPr>
          <a:xfrm>
            <a:off x="1617133" y="4826847"/>
            <a:ext cx="8881533" cy="975360"/>
            <a:chOff x="2190" y="2543"/>
            <a:chExt cx="10490" cy="1152"/>
          </a:xfrm>
        </p:grpSpPr>
        <p:sp>
          <p:nvSpPr>
            <p:cNvPr id="27" name="对角圆角矩形 26"/>
            <p:cNvSpPr/>
            <p:nvPr/>
          </p:nvSpPr>
          <p:spPr>
            <a:xfrm>
              <a:off x="2235" y="2588"/>
              <a:ext cx="825" cy="465"/>
            </a:xfrm>
            <a:prstGeom prst="round2DiagRect">
              <a:avLst/>
            </a:prstGeom>
            <a:solidFill>
              <a:srgbClr val="00A19A"/>
            </a:solidFill>
            <a:ln>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文本框 30"/>
            <p:cNvSpPr txBox="1"/>
            <p:nvPr/>
          </p:nvSpPr>
          <p:spPr>
            <a:xfrm>
              <a:off x="2190" y="2543"/>
              <a:ext cx="930"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15</a:t>
              </a:r>
              <a:endParaRPr lang="en-US" altLang="zh-CN" sz="2400" b="1">
                <a:solidFill>
                  <a:schemeClr val="bg1"/>
                </a:solidFill>
                <a:latin typeface="微软雅黑" panose="020B0503020204020204" charset="-122"/>
                <a:ea typeface="微软雅黑" panose="020B0503020204020204" charset="-122"/>
              </a:endParaRPr>
            </a:p>
          </p:txBody>
        </p:sp>
        <p:sp>
          <p:nvSpPr>
            <p:cNvPr id="32" name="文本框 31"/>
            <p:cNvSpPr txBox="1"/>
            <p:nvPr/>
          </p:nvSpPr>
          <p:spPr>
            <a:xfrm>
              <a:off x="2365" y="3078"/>
              <a:ext cx="10315" cy="617"/>
            </a:xfrm>
            <a:prstGeom prst="rect">
              <a:avLst/>
            </a:prstGeom>
            <a:noFill/>
          </p:spPr>
          <p:txBody>
            <a:bodyPr wrap="square" rtlCol="0" anchor="t">
              <a:spAutoFit/>
            </a:bodyPr>
            <a:lstStyle/>
            <a:p>
              <a:pPr>
                <a:lnSpc>
                  <a:spcPct val="150000"/>
                </a:lnSpc>
              </a:pPr>
              <a:r>
                <a:rPr lang="zh-CN" altLang="en-US" sz="1865">
                  <a:latin typeface="微软雅黑" panose="020B0503020204020204" charset="-122"/>
                  <a:ea typeface="微软雅黑" panose="020B0503020204020204" charset="-122"/>
                </a:rPr>
                <a:t>建筑行业用电，必须遵守《施工现场临时用电的安全技术规程》。</a:t>
              </a:r>
              <a:endParaRPr lang="zh-CN" altLang="en-US" sz="1865">
                <a:latin typeface="微软雅黑" panose="020B0503020204020204" charset="-122"/>
                <a:ea typeface="微软雅黑" panose="020B0503020204020204" charset="-122"/>
              </a:endParaRPr>
            </a:p>
          </p:txBody>
        </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365250"/>
            <a:ext cx="12192000" cy="4415790"/>
            <a:chOff x="0" y="2150"/>
            <a:chExt cx="19200" cy="6954"/>
          </a:xfrm>
        </p:grpSpPr>
        <p:sp>
          <p:nvSpPr>
            <p:cNvPr id="5" name="矩形 3"/>
            <p:cNvSpPr/>
            <p:nvPr/>
          </p:nvSpPr>
          <p:spPr>
            <a:xfrm>
              <a:off x="5369" y="2150"/>
              <a:ext cx="13831" cy="2948"/>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矩形 6"/>
            <p:cNvSpPr/>
            <p:nvPr/>
          </p:nvSpPr>
          <p:spPr>
            <a:xfrm>
              <a:off x="0" y="6156"/>
              <a:ext cx="8996" cy="2948"/>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矩形 7"/>
            <p:cNvSpPr/>
            <p:nvPr/>
          </p:nvSpPr>
          <p:spPr>
            <a:xfrm>
              <a:off x="0" y="3132"/>
              <a:ext cx="16714" cy="4762"/>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TextBox 10"/>
            <p:cNvSpPr txBox="1"/>
            <p:nvPr/>
          </p:nvSpPr>
          <p:spPr>
            <a:xfrm>
              <a:off x="1847" y="3445"/>
              <a:ext cx="4015" cy="3861"/>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0</a:t>
              </a:r>
              <a:r>
                <a:rPr lang="en-US" sz="15335" dirty="0">
                  <a:solidFill>
                    <a:schemeClr val="bg1"/>
                  </a:solidFill>
                  <a:latin typeface="Impact" panose="020B0806030902050204" pitchFamily="34" charset="0"/>
                </a:rPr>
                <a:t>4</a:t>
              </a:r>
              <a:endParaRPr lang="en-US" sz="15335" dirty="0">
                <a:solidFill>
                  <a:schemeClr val="bg1"/>
                </a:solidFill>
                <a:latin typeface="Impact" panose="020B0806030902050204" pitchFamily="34" charset="0"/>
              </a:endParaRPr>
            </a:p>
          </p:txBody>
        </p:sp>
        <p:sp>
          <p:nvSpPr>
            <p:cNvPr id="12" name="TextBox 11"/>
            <p:cNvSpPr txBox="1"/>
            <p:nvPr/>
          </p:nvSpPr>
          <p:spPr>
            <a:xfrm>
              <a:off x="5861" y="4833"/>
              <a:ext cx="8911" cy="1049"/>
            </a:xfrm>
            <a:prstGeom prst="rect">
              <a:avLst/>
            </a:prstGeom>
            <a:noFill/>
          </p:spPr>
          <p:txBody>
            <a:bodyPr wrap="square" rtlCol="0">
              <a:spAutoFit/>
            </a:bodyPr>
            <a:p>
              <a:pPr marL="0" lvl="0" algn="ctr"/>
              <a:r>
                <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rPr>
                <a:t>事故预防之火灾事故</a:t>
              </a:r>
              <a:endPar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17325" y="2849"/>
              <a:ext cx="939" cy="155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企业火灾事故特点</a:t>
            </a:r>
            <a:endParaRPr lang="zh-CN" altLang="en-US" sz="2400"/>
          </a:p>
        </p:txBody>
      </p:sp>
      <p:grpSp>
        <p:nvGrpSpPr>
          <p:cNvPr id="10" name="组合 9"/>
          <p:cNvGrpSpPr/>
          <p:nvPr/>
        </p:nvGrpSpPr>
        <p:grpSpPr>
          <a:xfrm>
            <a:off x="1188720" y="2140373"/>
            <a:ext cx="9782387" cy="1914313"/>
            <a:chOff x="1365" y="2588"/>
            <a:chExt cx="11554" cy="2261"/>
          </a:xfrm>
        </p:grpSpPr>
        <p:grpSp>
          <p:nvGrpSpPr>
            <p:cNvPr id="4" name="组合 3"/>
            <p:cNvGrpSpPr/>
            <p:nvPr/>
          </p:nvGrpSpPr>
          <p:grpSpPr>
            <a:xfrm>
              <a:off x="1365" y="2588"/>
              <a:ext cx="990" cy="990"/>
              <a:chOff x="2325" y="2813"/>
              <a:chExt cx="990" cy="990"/>
            </a:xfrm>
          </p:grpSpPr>
          <p:sp>
            <p:nvSpPr>
              <p:cNvPr id="5" name="弦形 4"/>
              <p:cNvSpPr/>
              <p:nvPr/>
            </p:nvSpPr>
            <p:spPr>
              <a:xfrm rot="3960000">
                <a:off x="2325" y="2813"/>
                <a:ext cx="990" cy="990"/>
              </a:xfrm>
              <a:prstGeom prst="chord">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p:cNvSpPr txBox="1"/>
              <p:nvPr/>
            </p:nvSpPr>
            <p:spPr>
              <a:xfrm>
                <a:off x="2340" y="2933"/>
                <a:ext cx="744"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endParaRPr lang="en-US" altLang="zh-CN" sz="2400" b="1">
                  <a:solidFill>
                    <a:schemeClr val="bg1"/>
                  </a:solidFill>
                  <a:latin typeface="微软雅黑" panose="020B0503020204020204" charset="-122"/>
                  <a:ea typeface="微软雅黑" panose="020B0503020204020204" charset="-122"/>
                </a:endParaRPr>
              </a:p>
            </p:txBody>
          </p:sp>
        </p:grpSp>
        <p:sp>
          <p:nvSpPr>
            <p:cNvPr id="9" name="文本框 8"/>
            <p:cNvSpPr txBox="1"/>
            <p:nvPr/>
          </p:nvSpPr>
          <p:spPr>
            <a:xfrm>
              <a:off x="2184" y="2778"/>
              <a:ext cx="10735" cy="2071"/>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rPr>
                <a:t>爆炸性火灾多</a:t>
              </a:r>
              <a:r>
                <a:rPr lang="zh-CN" altLang="en-US">
                  <a:latin typeface="微软雅黑" panose="020B0503020204020204" charset="-122"/>
                  <a:ea typeface="微软雅黑" panose="020B0503020204020204" charset="-122"/>
                </a:rPr>
                <a:t>：爆炸引起火灾或火灾中产生爆炸是一些生产企业的显著特点。这些企业生产中所采用的原料、生产的中间产品及最终产品多数具有易燃、易爆的特性或生产环境存在易燃、易爆的物质，如果具备了点燃引爆的条件，就会发生爆炸并导致火灾，火灾又引起爆炸。</a:t>
              </a:r>
              <a:endParaRPr lang="zh-CN" altLang="en-US">
                <a:latin typeface="微软雅黑" panose="020B0503020204020204" charset="-122"/>
                <a:ea typeface="微软雅黑" panose="020B0503020204020204" charset="-122"/>
              </a:endParaRPr>
            </a:p>
          </p:txBody>
        </p:sp>
      </p:grpSp>
      <p:grpSp>
        <p:nvGrpSpPr>
          <p:cNvPr id="11" name="组合 10"/>
          <p:cNvGrpSpPr/>
          <p:nvPr/>
        </p:nvGrpSpPr>
        <p:grpSpPr>
          <a:xfrm>
            <a:off x="1188720" y="4405207"/>
            <a:ext cx="9782387" cy="1082887"/>
            <a:chOff x="1365" y="2588"/>
            <a:chExt cx="11554" cy="1279"/>
          </a:xfrm>
        </p:grpSpPr>
        <p:grpSp>
          <p:nvGrpSpPr>
            <p:cNvPr id="12" name="组合 11"/>
            <p:cNvGrpSpPr/>
            <p:nvPr/>
          </p:nvGrpSpPr>
          <p:grpSpPr>
            <a:xfrm>
              <a:off x="1365" y="2588"/>
              <a:ext cx="990" cy="990"/>
              <a:chOff x="2325" y="2813"/>
              <a:chExt cx="990" cy="990"/>
            </a:xfrm>
          </p:grpSpPr>
          <p:sp>
            <p:nvSpPr>
              <p:cNvPr id="13" name="弦形 12"/>
              <p:cNvSpPr/>
              <p:nvPr/>
            </p:nvSpPr>
            <p:spPr>
              <a:xfrm rot="3960000">
                <a:off x="2325" y="2813"/>
                <a:ext cx="990" cy="990"/>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文本框 13"/>
              <p:cNvSpPr txBox="1"/>
              <p:nvPr/>
            </p:nvSpPr>
            <p:spPr>
              <a:xfrm>
                <a:off x="2340" y="2933"/>
                <a:ext cx="744"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02</a:t>
                </a:r>
                <a:endParaRPr lang="en-US" altLang="zh-CN" sz="2400" b="1">
                  <a:solidFill>
                    <a:schemeClr val="bg1"/>
                  </a:solidFill>
                  <a:latin typeface="微软雅黑" panose="020B0503020204020204" charset="-122"/>
                  <a:ea typeface="微软雅黑" panose="020B0503020204020204" charset="-122"/>
                </a:endParaRPr>
              </a:p>
            </p:txBody>
          </p:sp>
        </p:grpSp>
        <p:sp>
          <p:nvSpPr>
            <p:cNvPr id="15" name="文本框 14"/>
            <p:cNvSpPr txBox="1"/>
            <p:nvPr/>
          </p:nvSpPr>
          <p:spPr>
            <a:xfrm>
              <a:off x="2184" y="2778"/>
              <a:ext cx="10735" cy="1089"/>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rPr>
                <a:t>大面积流淌性火灾多</a:t>
              </a:r>
              <a:r>
                <a:rPr lang="zh-CN" altLang="en-US">
                  <a:latin typeface="微软雅黑" panose="020B0503020204020204" charset="-122"/>
                  <a:ea typeface="微软雅黑" panose="020B0503020204020204" charset="-122"/>
                </a:rPr>
                <a:t>：可燃、易燃液体具有良好的流动性，当其从设备内泄漏时便会四处流淌，如果遇到明火，极易发生火灾事故。</a:t>
              </a:r>
              <a:endParaRPr lang="zh-CN" altLang="en-US">
                <a:latin typeface="微软雅黑" panose="020B0503020204020204" charset="-122"/>
                <a:ea typeface="微软雅黑" panose="020B050302020402020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3386667" cy="460375"/>
          </a:xfrm>
          <a:prstGeom prst="rect">
            <a:avLst/>
          </a:prstGeom>
          <a:noFill/>
        </p:spPr>
        <p:txBody>
          <a:bodyPr wrap="square" rtlCol="0" anchor="t">
            <a:spAutoFit/>
          </a:bodyPr>
          <a:lstStyle/>
          <a:p>
            <a:r>
              <a:rPr lang="zh-CN" altLang="en-US" sz="2400"/>
              <a:t>企业火灾事故特点</a:t>
            </a:r>
            <a:endParaRPr lang="zh-CN" altLang="en-US" sz="2400"/>
          </a:p>
        </p:txBody>
      </p:sp>
      <p:grpSp>
        <p:nvGrpSpPr>
          <p:cNvPr id="10" name="组合 9"/>
          <p:cNvGrpSpPr/>
          <p:nvPr/>
        </p:nvGrpSpPr>
        <p:grpSpPr>
          <a:xfrm>
            <a:off x="1188720" y="2140373"/>
            <a:ext cx="9782387" cy="1498600"/>
            <a:chOff x="1365" y="2588"/>
            <a:chExt cx="11554" cy="1770"/>
          </a:xfrm>
        </p:grpSpPr>
        <p:grpSp>
          <p:nvGrpSpPr>
            <p:cNvPr id="4" name="组合 3"/>
            <p:cNvGrpSpPr/>
            <p:nvPr/>
          </p:nvGrpSpPr>
          <p:grpSpPr>
            <a:xfrm>
              <a:off x="1365" y="2588"/>
              <a:ext cx="990" cy="990"/>
              <a:chOff x="2325" y="2813"/>
              <a:chExt cx="990" cy="990"/>
            </a:xfrm>
          </p:grpSpPr>
          <p:sp>
            <p:nvSpPr>
              <p:cNvPr id="5" name="弦形 4"/>
              <p:cNvSpPr/>
              <p:nvPr/>
            </p:nvSpPr>
            <p:spPr>
              <a:xfrm rot="3960000">
                <a:off x="2325" y="2813"/>
                <a:ext cx="990" cy="990"/>
              </a:xfrm>
              <a:prstGeom prst="chord">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p:cNvSpPr txBox="1"/>
              <p:nvPr/>
            </p:nvSpPr>
            <p:spPr>
              <a:xfrm>
                <a:off x="2340" y="2933"/>
                <a:ext cx="744"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03</a:t>
                </a:r>
                <a:endParaRPr lang="en-US" altLang="zh-CN" sz="2400" b="1">
                  <a:solidFill>
                    <a:schemeClr val="bg1"/>
                  </a:solidFill>
                  <a:latin typeface="微软雅黑" panose="020B0503020204020204" charset="-122"/>
                  <a:ea typeface="微软雅黑" panose="020B0503020204020204" charset="-122"/>
                </a:endParaRPr>
              </a:p>
            </p:txBody>
          </p:sp>
        </p:grpSp>
        <p:sp>
          <p:nvSpPr>
            <p:cNvPr id="9" name="文本框 8"/>
            <p:cNvSpPr txBox="1"/>
            <p:nvPr/>
          </p:nvSpPr>
          <p:spPr>
            <a:xfrm>
              <a:off x="2184" y="2778"/>
              <a:ext cx="10735" cy="158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rPr>
                <a:t>立体火灾多</a:t>
              </a:r>
              <a:r>
                <a:rPr lang="zh-CN" altLang="en-US">
                  <a:latin typeface="微软雅黑" panose="020B0503020204020204" charset="-122"/>
                  <a:ea typeface="微软雅黑" panose="020B0503020204020204" charset="-122"/>
                </a:rPr>
                <a:t>：由于生产企业内存在的易燃、易爆物资的流淌扩散性，生产设备密集布置的立体性和企业建筑的互相串通性，一旦初期火灾控制不利，就会使火势上下左右许迅速扩张而形成立体火灾。</a:t>
              </a:r>
              <a:endParaRPr lang="zh-CN" altLang="en-US">
                <a:latin typeface="微软雅黑" panose="020B0503020204020204" charset="-122"/>
                <a:ea typeface="微软雅黑" panose="020B0503020204020204" charset="-122"/>
              </a:endParaRPr>
            </a:p>
          </p:txBody>
        </p:sp>
      </p:grpSp>
      <p:grpSp>
        <p:nvGrpSpPr>
          <p:cNvPr id="11" name="组合 10"/>
          <p:cNvGrpSpPr/>
          <p:nvPr/>
        </p:nvGrpSpPr>
        <p:grpSpPr>
          <a:xfrm>
            <a:off x="1188720" y="4049607"/>
            <a:ext cx="9782387" cy="1498600"/>
            <a:chOff x="1365" y="2588"/>
            <a:chExt cx="11554" cy="1770"/>
          </a:xfrm>
        </p:grpSpPr>
        <p:grpSp>
          <p:nvGrpSpPr>
            <p:cNvPr id="12" name="组合 11"/>
            <p:cNvGrpSpPr/>
            <p:nvPr/>
          </p:nvGrpSpPr>
          <p:grpSpPr>
            <a:xfrm>
              <a:off x="1365" y="2588"/>
              <a:ext cx="990" cy="990"/>
              <a:chOff x="2325" y="2813"/>
              <a:chExt cx="990" cy="990"/>
            </a:xfrm>
          </p:grpSpPr>
          <p:sp>
            <p:nvSpPr>
              <p:cNvPr id="13" name="弦形 12"/>
              <p:cNvSpPr/>
              <p:nvPr/>
            </p:nvSpPr>
            <p:spPr>
              <a:xfrm rot="3960000">
                <a:off x="2325" y="2813"/>
                <a:ext cx="990" cy="990"/>
              </a:xfrm>
              <a:prstGeom prst="chor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文本框 13"/>
              <p:cNvSpPr txBox="1"/>
              <p:nvPr/>
            </p:nvSpPr>
            <p:spPr>
              <a:xfrm>
                <a:off x="2340" y="2933"/>
                <a:ext cx="744" cy="544"/>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04</a:t>
                </a:r>
                <a:endParaRPr lang="en-US" altLang="zh-CN" sz="2400" b="1">
                  <a:solidFill>
                    <a:schemeClr val="bg1"/>
                  </a:solidFill>
                  <a:latin typeface="微软雅黑" panose="020B0503020204020204" charset="-122"/>
                  <a:ea typeface="微软雅黑" panose="020B0503020204020204" charset="-122"/>
                </a:endParaRPr>
              </a:p>
            </p:txBody>
          </p:sp>
        </p:grpSp>
        <p:sp>
          <p:nvSpPr>
            <p:cNvPr id="15" name="文本框 14"/>
            <p:cNvSpPr txBox="1"/>
            <p:nvPr/>
          </p:nvSpPr>
          <p:spPr>
            <a:xfrm>
              <a:off x="2184" y="2778"/>
              <a:ext cx="10735" cy="1580"/>
            </a:xfrm>
            <a:prstGeom prst="rect">
              <a:avLst/>
            </a:prstGeom>
            <a:noFill/>
          </p:spPr>
          <p:txBody>
            <a:bodyPr wrap="square" rtlCol="0" anchor="t">
              <a:spAutoFit/>
            </a:bodyPr>
            <a:lstStyle/>
            <a:p>
              <a:pPr>
                <a:lnSpc>
                  <a:spcPct val="150000"/>
                </a:lnSpc>
              </a:pPr>
              <a:r>
                <a:rPr lang="zh-CN" altLang="en-US" b="1">
                  <a:latin typeface="微软雅黑" panose="020B0503020204020204" charset="-122"/>
                  <a:ea typeface="微软雅黑" panose="020B0503020204020204" charset="-122"/>
                </a:rPr>
                <a:t>火势发展速度快</a:t>
              </a:r>
              <a:r>
                <a:rPr lang="zh-CN" altLang="en-US">
                  <a:latin typeface="微软雅黑" panose="020B0503020204020204" charset="-122"/>
                  <a:ea typeface="微软雅黑" panose="020B0503020204020204" charset="-122"/>
                </a:rPr>
                <a:t>：在一些生产和储存可燃物品集中的场所，起火后燃烧强度大，火场温度高，辐射热强、可燃气体液体的扩散流淌性极强、建筑的互通性等诸多条件因素的影响，使得火势蔓延速度极快。</a:t>
              </a:r>
              <a:endParaRPr lang="zh-CN" altLang="en-US">
                <a:latin typeface="微软雅黑" panose="020B0503020204020204" charset="-122"/>
                <a:ea typeface="微软雅黑" panose="020B0503020204020204"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20370"/>
          </a:xfrm>
          <a:prstGeom prst="rect">
            <a:avLst/>
          </a:prstGeom>
          <a:noFill/>
        </p:spPr>
        <p:txBody>
          <a:bodyPr wrap="square" rtlCol="0" anchor="t">
            <a:spAutoFit/>
          </a:bodyPr>
          <a:lstStyle/>
          <a:p>
            <a:r>
              <a:rPr lang="zh-CN" altLang="en-US" sz="2135"/>
              <a:t>发生火灾必须同时具备以下三个条件：</a:t>
            </a:r>
            <a:endParaRPr lang="zh-CN" altLang="en-US" sz="2135"/>
          </a:p>
        </p:txBody>
      </p:sp>
      <p:sp>
        <p:nvSpPr>
          <p:cNvPr id="5" name="文本框 4"/>
          <p:cNvSpPr txBox="1"/>
          <p:nvPr/>
        </p:nvSpPr>
        <p:spPr>
          <a:xfrm>
            <a:off x="1209887" y="5580380"/>
            <a:ext cx="10027920" cy="894080"/>
          </a:xfrm>
          <a:prstGeom prst="rect">
            <a:avLst/>
          </a:prstGeom>
          <a:noFill/>
        </p:spPr>
        <p:txBody>
          <a:bodyPr wrap="square" rtlCol="0" anchor="t">
            <a:spAutoFit/>
          </a:bodyPr>
          <a:lstStyle/>
          <a:p>
            <a:pPr>
              <a:lnSpc>
                <a:spcPct val="150000"/>
              </a:lnSpc>
            </a:pPr>
            <a:r>
              <a:rPr lang="zh-CN" altLang="en-US" sz="1735">
                <a:latin typeface="微软雅黑" panose="020B0503020204020204" charset="-122"/>
                <a:ea typeface="微软雅黑" panose="020B0503020204020204" charset="-122"/>
              </a:rPr>
              <a:t>所以只要以上三个条件中的任何一个条件不具备，就可以预防火灾事故的发生。发生事故以后，如果已经采取了限制火灾发展的措施，火灾便会得到控制，人员伤亡和经济损失就会减少。</a:t>
            </a:r>
            <a:endParaRPr lang="zh-CN" altLang="en-US" sz="1735">
              <a:latin typeface="微软雅黑" panose="020B0503020204020204" charset="-122"/>
              <a:ea typeface="微软雅黑" panose="020B0503020204020204" charset="-122"/>
            </a:endParaRPr>
          </a:p>
        </p:txBody>
      </p:sp>
      <p:grpSp>
        <p:nvGrpSpPr>
          <p:cNvPr id="16" name="组合 15"/>
          <p:cNvGrpSpPr/>
          <p:nvPr/>
        </p:nvGrpSpPr>
        <p:grpSpPr>
          <a:xfrm>
            <a:off x="1410547" y="2054013"/>
            <a:ext cx="9372600" cy="3450227"/>
            <a:chOff x="1666" y="2381"/>
            <a:chExt cx="11070" cy="3806"/>
          </a:xfrm>
        </p:grpSpPr>
        <p:sp>
          <p:nvSpPr>
            <p:cNvPr id="17" name="任意多边形 16"/>
            <p:cNvSpPr/>
            <p:nvPr>
              <p:custDataLst>
                <p:tags r:id="rId1"/>
              </p:custDataLst>
            </p:nvPr>
          </p:nvSpPr>
          <p:spPr>
            <a:xfrm>
              <a:off x="2904" y="5644"/>
              <a:ext cx="531" cy="543"/>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p>
              <a:pPr algn="ct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A</a:t>
              </a:r>
              <a:endParaRPr lang="en-US" altLang="zh-CN"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6" name="任意多边形 5"/>
            <p:cNvSpPr/>
            <p:nvPr>
              <p:custDataLst>
                <p:tags r:id="rId2"/>
              </p:custDataLst>
            </p:nvPr>
          </p:nvSpPr>
          <p:spPr>
            <a:xfrm>
              <a:off x="1666" y="2381"/>
              <a:ext cx="3006" cy="3263"/>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chemeClr val="bg1"/>
            </a:solidFill>
            <a:ln w="3175">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tIns="72000" bIns="144000" rtlCol="0" anchor="ctr">
              <a:normAutofit/>
            </a:bodyPr>
            <a:lstStyle/>
            <a:p>
              <a:pPr marL="0" lvl="0" indent="0" algn="ctr">
                <a:lnSpc>
                  <a:spcPct val="100000"/>
                </a:lnSpc>
                <a:spcBef>
                  <a:spcPts val="0"/>
                </a:spcBef>
                <a:spcAft>
                  <a:spcPts val="0"/>
                </a:spcAft>
                <a:buSzPct val="100000"/>
                <a:buNone/>
              </a:pPr>
              <a:r>
                <a:rPr lang="en-US" altLang="zh-CN">
                  <a:solidFill>
                    <a:schemeClr val="accent1"/>
                  </a:solidFill>
                  <a:latin typeface="微软雅黑" panose="020B0503020204020204" charset="-122"/>
                  <a:ea typeface="微软雅黑" panose="020B0503020204020204" charset="-122"/>
                </a:rPr>
                <a:t> </a:t>
              </a:r>
              <a:endParaRPr lang="en-US" altLang="zh-CN">
                <a:solidFill>
                  <a:schemeClr val="accent1"/>
                </a:solidFill>
                <a:latin typeface="微软雅黑" panose="020B0503020204020204" charset="-122"/>
                <a:ea typeface="微软雅黑" panose="020B0503020204020204" charset="-122"/>
              </a:endParaRPr>
            </a:p>
          </p:txBody>
        </p:sp>
        <p:sp>
          <p:nvSpPr>
            <p:cNvPr id="7" name="任意多边形 6"/>
            <p:cNvSpPr/>
            <p:nvPr>
              <p:custDataLst>
                <p:tags r:id="rId3"/>
              </p:custDataLst>
            </p:nvPr>
          </p:nvSpPr>
          <p:spPr>
            <a:xfrm>
              <a:off x="1959" y="5434"/>
              <a:ext cx="2419" cy="210"/>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00A19A"/>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21" name="任意多边形 20"/>
            <p:cNvSpPr/>
            <p:nvPr>
              <p:custDataLst>
                <p:tags r:id="rId4"/>
              </p:custDataLst>
            </p:nvPr>
          </p:nvSpPr>
          <p:spPr>
            <a:xfrm>
              <a:off x="6935" y="5644"/>
              <a:ext cx="531" cy="543"/>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p>
              <a:pPr algn="ct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B</a:t>
              </a:r>
              <a:endParaRPr lang="en-US" altLang="zh-CN"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2" name="任意多边形 21"/>
            <p:cNvSpPr/>
            <p:nvPr>
              <p:custDataLst>
                <p:tags r:id="rId5"/>
              </p:custDataLst>
            </p:nvPr>
          </p:nvSpPr>
          <p:spPr>
            <a:xfrm>
              <a:off x="5697" y="2381"/>
              <a:ext cx="3006" cy="3263"/>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chemeClr val="bg1"/>
            </a:solidFill>
            <a:ln w="3175">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tIns="72000" bIns="144000" rtlCol="0" anchor="ctr">
              <a:normAutofit/>
            </a:bodyPr>
            <a:lstStyle/>
            <a:p>
              <a:pPr marL="0" lvl="0" indent="0" algn="ctr">
                <a:lnSpc>
                  <a:spcPct val="100000"/>
                </a:lnSpc>
                <a:spcBef>
                  <a:spcPts val="0"/>
                </a:spcBef>
                <a:spcAft>
                  <a:spcPts val="0"/>
                </a:spcAft>
                <a:buSzPct val="100000"/>
              </a:pPr>
              <a:r>
                <a:rPr lang="en-US" altLang="zh-CN">
                  <a:solidFill>
                    <a:schemeClr val="accent1"/>
                  </a:solidFill>
                  <a:latin typeface="微软雅黑" panose="020B0503020204020204" charset="-122"/>
                  <a:ea typeface="微软雅黑" panose="020B0503020204020204" charset="-122"/>
                </a:rPr>
                <a:t> </a:t>
              </a:r>
              <a:endParaRPr lang="en-US" altLang="zh-CN">
                <a:solidFill>
                  <a:schemeClr val="accent1"/>
                </a:solidFill>
                <a:latin typeface="微软雅黑" panose="020B0503020204020204" charset="-122"/>
                <a:ea typeface="微软雅黑" panose="020B0503020204020204" charset="-122"/>
              </a:endParaRPr>
            </a:p>
          </p:txBody>
        </p:sp>
        <p:sp>
          <p:nvSpPr>
            <p:cNvPr id="23" name="任意多边形 22"/>
            <p:cNvSpPr/>
            <p:nvPr>
              <p:custDataLst>
                <p:tags r:id="rId6"/>
              </p:custDataLst>
            </p:nvPr>
          </p:nvSpPr>
          <p:spPr>
            <a:xfrm>
              <a:off x="5990" y="5434"/>
              <a:ext cx="2419" cy="210"/>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00A19A"/>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12" name="任意多边形 11"/>
            <p:cNvSpPr/>
            <p:nvPr>
              <p:custDataLst>
                <p:tags r:id="rId7"/>
              </p:custDataLst>
            </p:nvPr>
          </p:nvSpPr>
          <p:spPr>
            <a:xfrm>
              <a:off x="10968" y="5644"/>
              <a:ext cx="531" cy="543"/>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ormAutofit/>
            </a:bodyPr>
            <a:lstStyle/>
            <a:p>
              <a:pPr algn="ctr"/>
              <a:r>
                <a:rPr lang="en-US" altLang="zh-CN" dirty="0">
                  <a:solidFill>
                    <a:schemeClr val="bg1"/>
                  </a:solidFill>
                  <a:latin typeface="微软雅黑" panose="020B0503020204020204" charset="-122"/>
                  <a:ea typeface="微软雅黑" panose="020B0503020204020204" charset="-122"/>
                  <a:sym typeface="Arial" panose="020B0604020202020204" pitchFamily="34" charset="0"/>
                </a:rPr>
                <a:t>C</a:t>
              </a:r>
              <a:endParaRPr lang="en-US" altLang="zh-CN"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13" name="任意多边形 12"/>
            <p:cNvSpPr/>
            <p:nvPr>
              <p:custDataLst>
                <p:tags r:id="rId8"/>
              </p:custDataLst>
            </p:nvPr>
          </p:nvSpPr>
          <p:spPr>
            <a:xfrm>
              <a:off x="9730" y="2381"/>
              <a:ext cx="3006" cy="3263"/>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chemeClr val="bg1"/>
            </a:solidFill>
            <a:ln w="3175">
              <a:solidFill>
                <a:srgbClr val="00A19A"/>
              </a:solidFill>
            </a:ln>
          </p:spPr>
          <p:style>
            <a:lnRef idx="2">
              <a:schemeClr val="accent1">
                <a:shade val="50000"/>
              </a:schemeClr>
            </a:lnRef>
            <a:fillRef idx="1">
              <a:schemeClr val="accent1"/>
            </a:fillRef>
            <a:effectRef idx="0">
              <a:schemeClr val="accent1"/>
            </a:effectRef>
            <a:fontRef idx="minor">
              <a:schemeClr val="lt1"/>
            </a:fontRef>
          </p:style>
          <p:txBody>
            <a:bodyPr tIns="72000" bIns="144000" rtlCol="0" anchor="ctr">
              <a:normAutofit/>
            </a:bodyPr>
            <a:lstStyle/>
            <a:p>
              <a:pPr lvl="0" indent="0" algn="ctr" fontAlgn="ctr">
                <a:lnSpc>
                  <a:spcPct val="130000"/>
                </a:lnSpc>
                <a:spcBef>
                  <a:spcPts val="1000"/>
                </a:spcBef>
                <a:spcAft>
                  <a:spcPts val="0"/>
                </a:spcAft>
                <a:buSzPct val="100000"/>
                <a:buFont typeface="Wingdings" panose="05000000000000000000" charset="0"/>
                <a:buNone/>
              </a:pPr>
              <a:r>
                <a:rPr lang="en-US" altLang="zh-CN">
                  <a:solidFill>
                    <a:schemeClr val="accent1"/>
                  </a:solidFill>
                  <a:latin typeface="微软雅黑" panose="020B0503020204020204" charset="-122"/>
                  <a:ea typeface="微软雅黑" panose="020B0503020204020204" charset="-122"/>
                </a:rPr>
                <a:t> </a:t>
              </a:r>
              <a:endParaRPr lang="en-US" altLang="zh-CN">
                <a:solidFill>
                  <a:schemeClr val="accent1"/>
                </a:solidFill>
                <a:latin typeface="微软雅黑" panose="020B0503020204020204" charset="-122"/>
                <a:ea typeface="微软雅黑" panose="020B0503020204020204" charset="-122"/>
              </a:endParaRPr>
            </a:p>
          </p:txBody>
        </p:sp>
        <p:sp>
          <p:nvSpPr>
            <p:cNvPr id="14" name="任意多边形 13"/>
            <p:cNvSpPr/>
            <p:nvPr>
              <p:custDataLst>
                <p:tags r:id="rId9"/>
              </p:custDataLst>
            </p:nvPr>
          </p:nvSpPr>
          <p:spPr>
            <a:xfrm>
              <a:off x="10023" y="5434"/>
              <a:ext cx="2419" cy="210"/>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00A19A"/>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2500" lnSpcReduction="20000"/>
            </a:bodyPr>
            <a:lstStyle/>
            <a:p>
              <a:pPr algn="ctr"/>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nvSpPr>
          <p:spPr>
            <a:xfrm>
              <a:off x="1666" y="2495"/>
              <a:ext cx="3005" cy="2460"/>
            </a:xfrm>
            <a:prstGeom prst="rect">
              <a:avLst/>
            </a:prstGeom>
            <a:noFill/>
          </p:spPr>
          <p:txBody>
            <a:bodyPr wrap="square" rtlCol="0" anchor="t">
              <a:spAutoFit/>
            </a:bodyPr>
            <a:lstStyle/>
            <a:p>
              <a:r>
                <a:rPr lang="zh-CN" altLang="en-US" sz="1735" b="1">
                  <a:solidFill>
                    <a:schemeClr val="tx1">
                      <a:lumMod val="75000"/>
                      <a:lumOff val="25000"/>
                    </a:schemeClr>
                  </a:solidFill>
                  <a:latin typeface="微软雅黑" panose="020B0503020204020204" charset="-122"/>
                  <a:ea typeface="微软雅黑" panose="020B0503020204020204" charset="-122"/>
                </a:rPr>
                <a:t>有可燃物质。不论固体、液体和气体，凡是能与空气中的氧或其它氧化剂发生剧烈反应的物质，均可称为可燃物质。如碳、氢、钾、木材、纸张、汽油、酒精、乙炔、丙酮、苯等。</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5645" y="2495"/>
              <a:ext cx="3005" cy="1429"/>
            </a:xfrm>
            <a:prstGeom prst="rect">
              <a:avLst/>
            </a:prstGeom>
            <a:noFill/>
          </p:spPr>
          <p:txBody>
            <a:bodyPr wrap="square" rtlCol="0" anchor="t">
              <a:spAutoFit/>
            </a:bodyPr>
            <a:lstStyle/>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有氧化剂，即通常所说的助燃物质。如空气、氧气、氯气、氯酸钾等。</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5" name="文本框 14"/>
            <p:cNvSpPr txBox="1"/>
            <p:nvPr/>
          </p:nvSpPr>
          <p:spPr>
            <a:xfrm>
              <a:off x="9731" y="2495"/>
              <a:ext cx="3005" cy="2314"/>
            </a:xfrm>
            <a:prstGeom prst="rect">
              <a:avLst/>
            </a:prstGeom>
            <a:noFill/>
          </p:spPr>
          <p:txBody>
            <a:bodyPr wrap="square" rtlCol="0" anchor="t">
              <a:spAutoFit/>
            </a:bodyPr>
            <a:lstStyle/>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有点火源。即能引起可燃物质燃烧的能源。如明火焰、烟火头、电焊火花、炽热物体、自然发热物等。</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spTree>
    <p:custDataLst>
      <p:tags r:id="rId10"/>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企业防火主要措施</a:t>
            </a:r>
            <a:endParaRPr lang="zh-CN" altLang="en-US" sz="2400"/>
          </a:p>
        </p:txBody>
      </p:sp>
      <p:sp>
        <p:nvSpPr>
          <p:cNvPr id="7" name="Freeform 5"/>
          <p:cNvSpPr/>
          <p:nvPr>
            <p:custDataLst>
              <p:tags r:id="rId1"/>
            </p:custDataLst>
          </p:nvPr>
        </p:nvSpPr>
        <p:spPr bwMode="auto">
          <a:xfrm>
            <a:off x="1256072" y="3593163"/>
            <a:ext cx="232771" cy="341301"/>
          </a:xfrm>
          <a:custGeom>
            <a:avLst/>
            <a:gdLst>
              <a:gd name="T0" fmla="*/ 347 w 347"/>
              <a:gd name="T1" fmla="*/ 384 h 510"/>
              <a:gd name="T2" fmla="*/ 322 w 347"/>
              <a:gd name="T3" fmla="*/ 422 h 510"/>
              <a:gd name="T4" fmla="*/ 292 w 347"/>
              <a:gd name="T5" fmla="*/ 458 h 510"/>
              <a:gd name="T6" fmla="*/ 265 w 347"/>
              <a:gd name="T7" fmla="*/ 479 h 510"/>
              <a:gd name="T8" fmla="*/ 233 w 347"/>
              <a:gd name="T9" fmla="*/ 498 h 510"/>
              <a:gd name="T10" fmla="*/ 194 w 347"/>
              <a:gd name="T11" fmla="*/ 508 h 510"/>
              <a:gd name="T12" fmla="*/ 174 w 347"/>
              <a:gd name="T13" fmla="*/ 510 h 510"/>
              <a:gd name="T14" fmla="*/ 134 w 347"/>
              <a:gd name="T15" fmla="*/ 505 h 510"/>
              <a:gd name="T16" fmla="*/ 99 w 347"/>
              <a:gd name="T17" fmla="*/ 489 h 510"/>
              <a:gd name="T18" fmla="*/ 69 w 347"/>
              <a:gd name="T19" fmla="*/ 469 h 510"/>
              <a:gd name="T20" fmla="*/ 43 w 347"/>
              <a:gd name="T21" fmla="*/ 446 h 510"/>
              <a:gd name="T22" fmla="*/ 11 w 347"/>
              <a:gd name="T23" fmla="*/ 402 h 510"/>
              <a:gd name="T24" fmla="*/ 0 w 347"/>
              <a:gd name="T25" fmla="*/ 384 h 510"/>
              <a:gd name="T26" fmla="*/ 15 w 347"/>
              <a:gd name="T27" fmla="*/ 375 h 510"/>
              <a:gd name="T28" fmla="*/ 27 w 347"/>
              <a:gd name="T29" fmla="*/ 362 h 510"/>
              <a:gd name="T30" fmla="*/ 48 w 347"/>
              <a:gd name="T31" fmla="*/ 322 h 510"/>
              <a:gd name="T32" fmla="*/ 58 w 347"/>
              <a:gd name="T33" fmla="*/ 290 h 510"/>
              <a:gd name="T34" fmla="*/ 75 w 347"/>
              <a:gd name="T35" fmla="*/ 216 h 510"/>
              <a:gd name="T36" fmla="*/ 80 w 347"/>
              <a:gd name="T37" fmla="*/ 177 h 510"/>
              <a:gd name="T38" fmla="*/ 82 w 347"/>
              <a:gd name="T39" fmla="*/ 169 h 510"/>
              <a:gd name="T40" fmla="*/ 84 w 347"/>
              <a:gd name="T41" fmla="*/ 157 h 510"/>
              <a:gd name="T42" fmla="*/ 87 w 347"/>
              <a:gd name="T43" fmla="*/ 134 h 510"/>
              <a:gd name="T44" fmla="*/ 94 w 347"/>
              <a:gd name="T45" fmla="*/ 40 h 510"/>
              <a:gd name="T46" fmla="*/ 263 w 347"/>
              <a:gd name="T47" fmla="*/ 0 h 510"/>
              <a:gd name="T48" fmla="*/ 265 w 347"/>
              <a:gd name="T49" fmla="*/ 70 h 510"/>
              <a:gd name="T50" fmla="*/ 268 w 347"/>
              <a:gd name="T51" fmla="*/ 132 h 510"/>
              <a:gd name="T52" fmla="*/ 270 w 347"/>
              <a:gd name="T53" fmla="*/ 157 h 510"/>
              <a:gd name="T54" fmla="*/ 270 w 347"/>
              <a:gd name="T55" fmla="*/ 169 h 510"/>
              <a:gd name="T56" fmla="*/ 272 w 347"/>
              <a:gd name="T57" fmla="*/ 177 h 510"/>
              <a:gd name="T58" fmla="*/ 285 w 347"/>
              <a:gd name="T59" fmla="*/ 266 h 510"/>
              <a:gd name="T60" fmla="*/ 302 w 347"/>
              <a:gd name="T61" fmla="*/ 325 h 510"/>
              <a:gd name="T62" fmla="*/ 310 w 347"/>
              <a:gd name="T63" fmla="*/ 344 h 510"/>
              <a:gd name="T64" fmla="*/ 325 w 347"/>
              <a:gd name="T65" fmla="*/ 369 h 510"/>
              <a:gd name="T66" fmla="*/ 339 w 347"/>
              <a:gd name="T67" fmla="*/ 380 h 510"/>
              <a:gd name="T68" fmla="*/ 347 w 347"/>
              <a:gd name="T69" fmla="*/ 38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7" h="510">
                <a:moveTo>
                  <a:pt x="347" y="384"/>
                </a:moveTo>
                <a:lnTo>
                  <a:pt x="347" y="384"/>
                </a:lnTo>
                <a:lnTo>
                  <a:pt x="337" y="402"/>
                </a:lnTo>
                <a:lnTo>
                  <a:pt x="322" y="422"/>
                </a:lnTo>
                <a:lnTo>
                  <a:pt x="303" y="446"/>
                </a:lnTo>
                <a:lnTo>
                  <a:pt x="292" y="458"/>
                </a:lnTo>
                <a:lnTo>
                  <a:pt x="278" y="469"/>
                </a:lnTo>
                <a:lnTo>
                  <a:pt x="265" y="479"/>
                </a:lnTo>
                <a:lnTo>
                  <a:pt x="250" y="489"/>
                </a:lnTo>
                <a:lnTo>
                  <a:pt x="233" y="498"/>
                </a:lnTo>
                <a:lnTo>
                  <a:pt x="215" y="505"/>
                </a:lnTo>
                <a:lnTo>
                  <a:pt x="194" y="508"/>
                </a:lnTo>
                <a:lnTo>
                  <a:pt x="174" y="510"/>
                </a:lnTo>
                <a:lnTo>
                  <a:pt x="174" y="510"/>
                </a:lnTo>
                <a:lnTo>
                  <a:pt x="152" y="508"/>
                </a:lnTo>
                <a:lnTo>
                  <a:pt x="134" y="505"/>
                </a:lnTo>
                <a:lnTo>
                  <a:pt x="116" y="498"/>
                </a:lnTo>
                <a:lnTo>
                  <a:pt x="99" y="489"/>
                </a:lnTo>
                <a:lnTo>
                  <a:pt x="82" y="479"/>
                </a:lnTo>
                <a:lnTo>
                  <a:pt x="69" y="469"/>
                </a:lnTo>
                <a:lnTo>
                  <a:pt x="55" y="458"/>
                </a:lnTo>
                <a:lnTo>
                  <a:pt x="43" y="446"/>
                </a:lnTo>
                <a:lnTo>
                  <a:pt x="25" y="422"/>
                </a:lnTo>
                <a:lnTo>
                  <a:pt x="11" y="402"/>
                </a:lnTo>
                <a:lnTo>
                  <a:pt x="0" y="384"/>
                </a:lnTo>
                <a:lnTo>
                  <a:pt x="0" y="384"/>
                </a:lnTo>
                <a:lnTo>
                  <a:pt x="8" y="380"/>
                </a:lnTo>
                <a:lnTo>
                  <a:pt x="15" y="375"/>
                </a:lnTo>
                <a:lnTo>
                  <a:pt x="20" y="369"/>
                </a:lnTo>
                <a:lnTo>
                  <a:pt x="27" y="362"/>
                </a:lnTo>
                <a:lnTo>
                  <a:pt x="38" y="344"/>
                </a:lnTo>
                <a:lnTo>
                  <a:pt x="48" y="322"/>
                </a:lnTo>
                <a:lnTo>
                  <a:pt x="48" y="322"/>
                </a:lnTo>
                <a:lnTo>
                  <a:pt x="58" y="290"/>
                </a:lnTo>
                <a:lnTo>
                  <a:pt x="67" y="253"/>
                </a:lnTo>
                <a:lnTo>
                  <a:pt x="75" y="216"/>
                </a:lnTo>
                <a:lnTo>
                  <a:pt x="80" y="177"/>
                </a:lnTo>
                <a:lnTo>
                  <a:pt x="80" y="177"/>
                </a:lnTo>
                <a:lnTo>
                  <a:pt x="82" y="169"/>
                </a:lnTo>
                <a:lnTo>
                  <a:pt x="82" y="169"/>
                </a:lnTo>
                <a:lnTo>
                  <a:pt x="84" y="157"/>
                </a:lnTo>
                <a:lnTo>
                  <a:pt x="84" y="157"/>
                </a:lnTo>
                <a:lnTo>
                  <a:pt x="87" y="134"/>
                </a:lnTo>
                <a:lnTo>
                  <a:pt x="87" y="134"/>
                </a:lnTo>
                <a:lnTo>
                  <a:pt x="90" y="82"/>
                </a:lnTo>
                <a:lnTo>
                  <a:pt x="94" y="40"/>
                </a:lnTo>
                <a:lnTo>
                  <a:pt x="95" y="1"/>
                </a:lnTo>
                <a:lnTo>
                  <a:pt x="263" y="0"/>
                </a:lnTo>
                <a:lnTo>
                  <a:pt x="263" y="0"/>
                </a:lnTo>
                <a:lnTo>
                  <a:pt x="265" y="70"/>
                </a:lnTo>
                <a:lnTo>
                  <a:pt x="268" y="132"/>
                </a:lnTo>
                <a:lnTo>
                  <a:pt x="268" y="132"/>
                </a:lnTo>
                <a:lnTo>
                  <a:pt x="270" y="157"/>
                </a:lnTo>
                <a:lnTo>
                  <a:pt x="270" y="157"/>
                </a:lnTo>
                <a:lnTo>
                  <a:pt x="270" y="169"/>
                </a:lnTo>
                <a:lnTo>
                  <a:pt x="270" y="169"/>
                </a:lnTo>
                <a:lnTo>
                  <a:pt x="272" y="177"/>
                </a:lnTo>
                <a:lnTo>
                  <a:pt x="272" y="177"/>
                </a:lnTo>
                <a:lnTo>
                  <a:pt x="278" y="226"/>
                </a:lnTo>
                <a:lnTo>
                  <a:pt x="285" y="266"/>
                </a:lnTo>
                <a:lnTo>
                  <a:pt x="293" y="298"/>
                </a:lnTo>
                <a:lnTo>
                  <a:pt x="302" y="325"/>
                </a:lnTo>
                <a:lnTo>
                  <a:pt x="302" y="325"/>
                </a:lnTo>
                <a:lnTo>
                  <a:pt x="310" y="344"/>
                </a:lnTo>
                <a:lnTo>
                  <a:pt x="319" y="359"/>
                </a:lnTo>
                <a:lnTo>
                  <a:pt x="325" y="369"/>
                </a:lnTo>
                <a:lnTo>
                  <a:pt x="332" y="375"/>
                </a:lnTo>
                <a:lnTo>
                  <a:pt x="339" y="380"/>
                </a:lnTo>
                <a:lnTo>
                  <a:pt x="344" y="382"/>
                </a:lnTo>
                <a:lnTo>
                  <a:pt x="347" y="384"/>
                </a:lnTo>
                <a:lnTo>
                  <a:pt x="347" y="384"/>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 name="Freeform 6"/>
          <p:cNvSpPr/>
          <p:nvPr>
            <p:custDataLst>
              <p:tags r:id="rId2"/>
            </p:custDataLst>
          </p:nvPr>
        </p:nvSpPr>
        <p:spPr bwMode="auto">
          <a:xfrm>
            <a:off x="1311052" y="3593163"/>
            <a:ext cx="125668" cy="117813"/>
          </a:xfrm>
          <a:custGeom>
            <a:avLst/>
            <a:gdLst>
              <a:gd name="T0" fmla="*/ 188 w 188"/>
              <a:gd name="T1" fmla="*/ 169 h 174"/>
              <a:gd name="T2" fmla="*/ 188 w 188"/>
              <a:gd name="T3" fmla="*/ 169 h 174"/>
              <a:gd name="T4" fmla="*/ 141 w 188"/>
              <a:gd name="T5" fmla="*/ 172 h 174"/>
              <a:gd name="T6" fmla="*/ 91 w 188"/>
              <a:gd name="T7" fmla="*/ 174 h 174"/>
              <a:gd name="T8" fmla="*/ 91 w 188"/>
              <a:gd name="T9" fmla="*/ 174 h 174"/>
              <a:gd name="T10" fmla="*/ 44 w 188"/>
              <a:gd name="T11" fmla="*/ 172 h 174"/>
              <a:gd name="T12" fmla="*/ 0 w 188"/>
              <a:gd name="T13" fmla="*/ 169 h 174"/>
              <a:gd name="T14" fmla="*/ 0 w 188"/>
              <a:gd name="T15" fmla="*/ 169 h 174"/>
              <a:gd name="T16" fmla="*/ 2 w 188"/>
              <a:gd name="T17" fmla="*/ 157 h 174"/>
              <a:gd name="T18" fmla="*/ 2 w 188"/>
              <a:gd name="T19" fmla="*/ 157 h 174"/>
              <a:gd name="T20" fmla="*/ 5 w 188"/>
              <a:gd name="T21" fmla="*/ 134 h 174"/>
              <a:gd name="T22" fmla="*/ 5 w 188"/>
              <a:gd name="T23" fmla="*/ 134 h 174"/>
              <a:gd name="T24" fmla="*/ 8 w 188"/>
              <a:gd name="T25" fmla="*/ 82 h 174"/>
              <a:gd name="T26" fmla="*/ 12 w 188"/>
              <a:gd name="T27" fmla="*/ 40 h 174"/>
              <a:gd name="T28" fmla="*/ 13 w 188"/>
              <a:gd name="T29" fmla="*/ 1 h 174"/>
              <a:gd name="T30" fmla="*/ 181 w 188"/>
              <a:gd name="T31" fmla="*/ 0 h 174"/>
              <a:gd name="T32" fmla="*/ 181 w 188"/>
              <a:gd name="T33" fmla="*/ 0 h 174"/>
              <a:gd name="T34" fmla="*/ 183 w 188"/>
              <a:gd name="T35" fmla="*/ 70 h 174"/>
              <a:gd name="T36" fmla="*/ 186 w 188"/>
              <a:gd name="T37" fmla="*/ 132 h 174"/>
              <a:gd name="T38" fmla="*/ 186 w 188"/>
              <a:gd name="T39" fmla="*/ 132 h 174"/>
              <a:gd name="T40" fmla="*/ 188 w 188"/>
              <a:gd name="T41" fmla="*/ 157 h 174"/>
              <a:gd name="T42" fmla="*/ 188 w 188"/>
              <a:gd name="T43" fmla="*/ 157 h 174"/>
              <a:gd name="T44" fmla="*/ 188 w 188"/>
              <a:gd name="T45" fmla="*/ 169 h 174"/>
              <a:gd name="T46" fmla="*/ 188 w 188"/>
              <a:gd name="T47"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74">
                <a:moveTo>
                  <a:pt x="188" y="169"/>
                </a:moveTo>
                <a:lnTo>
                  <a:pt x="188" y="169"/>
                </a:lnTo>
                <a:lnTo>
                  <a:pt x="141" y="172"/>
                </a:lnTo>
                <a:lnTo>
                  <a:pt x="91" y="174"/>
                </a:lnTo>
                <a:lnTo>
                  <a:pt x="91" y="174"/>
                </a:lnTo>
                <a:lnTo>
                  <a:pt x="44" y="172"/>
                </a:lnTo>
                <a:lnTo>
                  <a:pt x="0" y="169"/>
                </a:lnTo>
                <a:lnTo>
                  <a:pt x="0" y="169"/>
                </a:lnTo>
                <a:lnTo>
                  <a:pt x="2" y="157"/>
                </a:lnTo>
                <a:lnTo>
                  <a:pt x="2" y="157"/>
                </a:lnTo>
                <a:lnTo>
                  <a:pt x="5" y="134"/>
                </a:lnTo>
                <a:lnTo>
                  <a:pt x="5" y="134"/>
                </a:lnTo>
                <a:lnTo>
                  <a:pt x="8" y="82"/>
                </a:lnTo>
                <a:lnTo>
                  <a:pt x="12" y="40"/>
                </a:lnTo>
                <a:lnTo>
                  <a:pt x="13" y="1"/>
                </a:lnTo>
                <a:lnTo>
                  <a:pt x="181" y="0"/>
                </a:lnTo>
                <a:lnTo>
                  <a:pt x="181" y="0"/>
                </a:lnTo>
                <a:lnTo>
                  <a:pt x="183" y="70"/>
                </a:lnTo>
                <a:lnTo>
                  <a:pt x="186" y="132"/>
                </a:lnTo>
                <a:lnTo>
                  <a:pt x="186" y="132"/>
                </a:lnTo>
                <a:lnTo>
                  <a:pt x="188" y="157"/>
                </a:lnTo>
                <a:lnTo>
                  <a:pt x="188" y="157"/>
                </a:lnTo>
                <a:lnTo>
                  <a:pt x="188" y="169"/>
                </a:lnTo>
                <a:lnTo>
                  <a:pt x="188" y="169"/>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 name="Freeform 7"/>
          <p:cNvSpPr/>
          <p:nvPr>
            <p:custDataLst>
              <p:tags r:id="rId3"/>
            </p:custDataLst>
          </p:nvPr>
        </p:nvSpPr>
        <p:spPr bwMode="auto">
          <a:xfrm>
            <a:off x="1179672" y="6194335"/>
            <a:ext cx="76400" cy="164939"/>
          </a:xfrm>
          <a:custGeom>
            <a:avLst/>
            <a:gdLst>
              <a:gd name="T0" fmla="*/ 112 w 112"/>
              <a:gd name="T1" fmla="*/ 246 h 246"/>
              <a:gd name="T2" fmla="*/ 16 w 112"/>
              <a:gd name="T3" fmla="*/ 246 h 246"/>
              <a:gd name="T4" fmla="*/ 6 w 112"/>
              <a:gd name="T5" fmla="*/ 100 h 246"/>
              <a:gd name="T6" fmla="*/ 0 w 112"/>
              <a:gd name="T7" fmla="*/ 8 h 246"/>
              <a:gd name="T8" fmla="*/ 97 w 112"/>
              <a:gd name="T9" fmla="*/ 0 h 246"/>
              <a:gd name="T10" fmla="*/ 102 w 112"/>
              <a:gd name="T11" fmla="*/ 92 h 246"/>
              <a:gd name="T12" fmla="*/ 112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112" y="246"/>
                </a:moveTo>
                <a:lnTo>
                  <a:pt x="16" y="246"/>
                </a:lnTo>
                <a:lnTo>
                  <a:pt x="6" y="100"/>
                </a:lnTo>
                <a:lnTo>
                  <a:pt x="0" y="8"/>
                </a:lnTo>
                <a:lnTo>
                  <a:pt x="97" y="0"/>
                </a:lnTo>
                <a:lnTo>
                  <a:pt x="102" y="92"/>
                </a:lnTo>
                <a:lnTo>
                  <a:pt x="112"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 name="Freeform 8"/>
          <p:cNvSpPr/>
          <p:nvPr>
            <p:custDataLst>
              <p:tags r:id="rId4"/>
            </p:custDataLst>
          </p:nvPr>
        </p:nvSpPr>
        <p:spPr bwMode="auto">
          <a:xfrm>
            <a:off x="957612" y="6307864"/>
            <a:ext cx="318452" cy="171364"/>
          </a:xfrm>
          <a:custGeom>
            <a:avLst/>
            <a:gdLst>
              <a:gd name="T0" fmla="*/ 333 w 477"/>
              <a:gd name="T1" fmla="*/ 7 h 255"/>
              <a:gd name="T2" fmla="*/ 334 w 477"/>
              <a:gd name="T3" fmla="*/ 28 h 255"/>
              <a:gd name="T4" fmla="*/ 333 w 477"/>
              <a:gd name="T5" fmla="*/ 50 h 255"/>
              <a:gd name="T6" fmla="*/ 321 w 477"/>
              <a:gd name="T7" fmla="*/ 74 h 255"/>
              <a:gd name="T8" fmla="*/ 299 w 477"/>
              <a:gd name="T9" fmla="*/ 94 h 255"/>
              <a:gd name="T10" fmla="*/ 260 w 477"/>
              <a:gd name="T11" fmla="*/ 111 h 255"/>
              <a:gd name="T12" fmla="*/ 203 w 477"/>
              <a:gd name="T13" fmla="*/ 116 h 255"/>
              <a:gd name="T14" fmla="*/ 123 w 477"/>
              <a:gd name="T15" fmla="*/ 109 h 255"/>
              <a:gd name="T16" fmla="*/ 114 w 477"/>
              <a:gd name="T17" fmla="*/ 107 h 255"/>
              <a:gd name="T18" fmla="*/ 89 w 477"/>
              <a:gd name="T19" fmla="*/ 111 h 255"/>
              <a:gd name="T20" fmla="*/ 67 w 477"/>
              <a:gd name="T21" fmla="*/ 122 h 255"/>
              <a:gd name="T22" fmla="*/ 61 w 477"/>
              <a:gd name="T23" fmla="*/ 129 h 255"/>
              <a:gd name="T24" fmla="*/ 34 w 477"/>
              <a:gd name="T25" fmla="*/ 156 h 255"/>
              <a:gd name="T26" fmla="*/ 12 w 477"/>
              <a:gd name="T27" fmla="*/ 190 h 255"/>
              <a:gd name="T28" fmla="*/ 2 w 477"/>
              <a:gd name="T29" fmla="*/ 215 h 255"/>
              <a:gd name="T30" fmla="*/ 0 w 477"/>
              <a:gd name="T31" fmla="*/ 231 h 255"/>
              <a:gd name="T32" fmla="*/ 5 w 477"/>
              <a:gd name="T33" fmla="*/ 248 h 255"/>
              <a:gd name="T34" fmla="*/ 10 w 477"/>
              <a:gd name="T35" fmla="*/ 255 h 255"/>
              <a:gd name="T36" fmla="*/ 225 w 477"/>
              <a:gd name="T37" fmla="*/ 253 h 255"/>
              <a:gd name="T38" fmla="*/ 323 w 477"/>
              <a:gd name="T39" fmla="*/ 250 h 255"/>
              <a:gd name="T40" fmla="*/ 393 w 477"/>
              <a:gd name="T41" fmla="*/ 245 h 255"/>
              <a:gd name="T42" fmla="*/ 462 w 477"/>
              <a:gd name="T43" fmla="*/ 233 h 255"/>
              <a:gd name="T44" fmla="*/ 469 w 477"/>
              <a:gd name="T45" fmla="*/ 231 h 255"/>
              <a:gd name="T46" fmla="*/ 475 w 477"/>
              <a:gd name="T47" fmla="*/ 186 h 255"/>
              <a:gd name="T48" fmla="*/ 477 w 477"/>
              <a:gd name="T49" fmla="*/ 136 h 255"/>
              <a:gd name="T50" fmla="*/ 472 w 477"/>
              <a:gd name="T51" fmla="*/ 74 h 255"/>
              <a:gd name="T52" fmla="*/ 470 w 477"/>
              <a:gd name="T53" fmla="*/ 67 h 255"/>
              <a:gd name="T54" fmla="*/ 462 w 477"/>
              <a:gd name="T55" fmla="*/ 52 h 255"/>
              <a:gd name="T56" fmla="*/ 457 w 477"/>
              <a:gd name="T57" fmla="*/ 27 h 255"/>
              <a:gd name="T58" fmla="*/ 453 w 477"/>
              <a:gd name="T59" fmla="*/ 7 h 255"/>
              <a:gd name="T60" fmla="*/ 450 w 477"/>
              <a:gd name="T61" fmla="*/ 0 h 255"/>
              <a:gd name="T62" fmla="*/ 333 w 477"/>
              <a:gd name="T63" fmla="*/ 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255">
                <a:moveTo>
                  <a:pt x="333" y="7"/>
                </a:moveTo>
                <a:lnTo>
                  <a:pt x="333" y="7"/>
                </a:lnTo>
                <a:lnTo>
                  <a:pt x="334" y="12"/>
                </a:lnTo>
                <a:lnTo>
                  <a:pt x="334" y="28"/>
                </a:lnTo>
                <a:lnTo>
                  <a:pt x="334" y="39"/>
                </a:lnTo>
                <a:lnTo>
                  <a:pt x="333" y="50"/>
                </a:lnTo>
                <a:lnTo>
                  <a:pt x="328" y="62"/>
                </a:lnTo>
                <a:lnTo>
                  <a:pt x="321" y="74"/>
                </a:lnTo>
                <a:lnTo>
                  <a:pt x="311" y="84"/>
                </a:lnTo>
                <a:lnTo>
                  <a:pt x="299" y="94"/>
                </a:lnTo>
                <a:lnTo>
                  <a:pt x="282" y="104"/>
                </a:lnTo>
                <a:lnTo>
                  <a:pt x="260" y="111"/>
                </a:lnTo>
                <a:lnTo>
                  <a:pt x="235" y="114"/>
                </a:lnTo>
                <a:lnTo>
                  <a:pt x="203" y="116"/>
                </a:lnTo>
                <a:lnTo>
                  <a:pt x="166" y="114"/>
                </a:lnTo>
                <a:lnTo>
                  <a:pt x="123" y="109"/>
                </a:lnTo>
                <a:lnTo>
                  <a:pt x="123" y="109"/>
                </a:lnTo>
                <a:lnTo>
                  <a:pt x="114" y="107"/>
                </a:lnTo>
                <a:lnTo>
                  <a:pt x="106" y="107"/>
                </a:lnTo>
                <a:lnTo>
                  <a:pt x="89" y="111"/>
                </a:lnTo>
                <a:lnTo>
                  <a:pt x="74" y="117"/>
                </a:lnTo>
                <a:lnTo>
                  <a:pt x="67" y="122"/>
                </a:lnTo>
                <a:lnTo>
                  <a:pt x="61" y="129"/>
                </a:lnTo>
                <a:lnTo>
                  <a:pt x="61" y="129"/>
                </a:lnTo>
                <a:lnTo>
                  <a:pt x="47" y="141"/>
                </a:lnTo>
                <a:lnTo>
                  <a:pt x="34" y="156"/>
                </a:lnTo>
                <a:lnTo>
                  <a:pt x="22" y="173"/>
                </a:lnTo>
                <a:lnTo>
                  <a:pt x="12" y="190"/>
                </a:lnTo>
                <a:lnTo>
                  <a:pt x="4" y="206"/>
                </a:lnTo>
                <a:lnTo>
                  <a:pt x="2" y="215"/>
                </a:lnTo>
                <a:lnTo>
                  <a:pt x="0" y="223"/>
                </a:lnTo>
                <a:lnTo>
                  <a:pt x="0" y="231"/>
                </a:lnTo>
                <a:lnTo>
                  <a:pt x="2" y="240"/>
                </a:lnTo>
                <a:lnTo>
                  <a:pt x="5" y="248"/>
                </a:lnTo>
                <a:lnTo>
                  <a:pt x="10" y="255"/>
                </a:lnTo>
                <a:lnTo>
                  <a:pt x="10" y="255"/>
                </a:lnTo>
                <a:lnTo>
                  <a:pt x="123" y="255"/>
                </a:lnTo>
                <a:lnTo>
                  <a:pt x="225" y="253"/>
                </a:lnTo>
                <a:lnTo>
                  <a:pt x="277" y="253"/>
                </a:lnTo>
                <a:lnTo>
                  <a:pt x="323" y="250"/>
                </a:lnTo>
                <a:lnTo>
                  <a:pt x="323" y="250"/>
                </a:lnTo>
                <a:lnTo>
                  <a:pt x="393" y="245"/>
                </a:lnTo>
                <a:lnTo>
                  <a:pt x="438" y="238"/>
                </a:lnTo>
                <a:lnTo>
                  <a:pt x="462" y="233"/>
                </a:lnTo>
                <a:lnTo>
                  <a:pt x="469" y="231"/>
                </a:lnTo>
                <a:lnTo>
                  <a:pt x="469" y="231"/>
                </a:lnTo>
                <a:lnTo>
                  <a:pt x="470" y="220"/>
                </a:lnTo>
                <a:lnTo>
                  <a:pt x="475" y="186"/>
                </a:lnTo>
                <a:lnTo>
                  <a:pt x="477" y="163"/>
                </a:lnTo>
                <a:lnTo>
                  <a:pt x="477" y="136"/>
                </a:lnTo>
                <a:lnTo>
                  <a:pt x="477" y="107"/>
                </a:lnTo>
                <a:lnTo>
                  <a:pt x="472" y="74"/>
                </a:lnTo>
                <a:lnTo>
                  <a:pt x="472" y="74"/>
                </a:lnTo>
                <a:lnTo>
                  <a:pt x="470" y="67"/>
                </a:lnTo>
                <a:lnTo>
                  <a:pt x="465" y="59"/>
                </a:lnTo>
                <a:lnTo>
                  <a:pt x="462" y="52"/>
                </a:lnTo>
                <a:lnTo>
                  <a:pt x="460" y="42"/>
                </a:lnTo>
                <a:lnTo>
                  <a:pt x="457" y="27"/>
                </a:lnTo>
                <a:lnTo>
                  <a:pt x="453" y="7"/>
                </a:lnTo>
                <a:lnTo>
                  <a:pt x="453" y="7"/>
                </a:lnTo>
                <a:lnTo>
                  <a:pt x="452" y="2"/>
                </a:lnTo>
                <a:lnTo>
                  <a:pt x="450" y="0"/>
                </a:lnTo>
                <a:lnTo>
                  <a:pt x="447" y="0"/>
                </a:lnTo>
                <a:lnTo>
                  <a:pt x="333" y="7"/>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 name="Freeform 9"/>
          <p:cNvSpPr/>
          <p:nvPr>
            <p:custDataLst>
              <p:tags r:id="rId5"/>
            </p:custDataLst>
          </p:nvPr>
        </p:nvSpPr>
        <p:spPr bwMode="auto">
          <a:xfrm>
            <a:off x="1482416" y="6194335"/>
            <a:ext cx="74972" cy="164939"/>
          </a:xfrm>
          <a:custGeom>
            <a:avLst/>
            <a:gdLst>
              <a:gd name="T0" fmla="*/ 0 w 112"/>
              <a:gd name="T1" fmla="*/ 246 h 246"/>
              <a:gd name="T2" fmla="*/ 94 w 112"/>
              <a:gd name="T3" fmla="*/ 246 h 246"/>
              <a:gd name="T4" fmla="*/ 106 w 112"/>
              <a:gd name="T5" fmla="*/ 100 h 246"/>
              <a:gd name="T6" fmla="*/ 112 w 112"/>
              <a:gd name="T7" fmla="*/ 8 h 246"/>
              <a:gd name="T8" fmla="*/ 15 w 112"/>
              <a:gd name="T9" fmla="*/ 0 h 246"/>
              <a:gd name="T10" fmla="*/ 8 w 112"/>
              <a:gd name="T11" fmla="*/ 92 h 246"/>
              <a:gd name="T12" fmla="*/ 0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0" y="246"/>
                </a:moveTo>
                <a:lnTo>
                  <a:pt x="94" y="246"/>
                </a:lnTo>
                <a:lnTo>
                  <a:pt x="106" y="100"/>
                </a:lnTo>
                <a:lnTo>
                  <a:pt x="112" y="8"/>
                </a:lnTo>
                <a:lnTo>
                  <a:pt x="15" y="0"/>
                </a:lnTo>
                <a:lnTo>
                  <a:pt x="8" y="92"/>
                </a:lnTo>
                <a:lnTo>
                  <a:pt x="0"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 name="Freeform 10"/>
          <p:cNvSpPr/>
          <p:nvPr>
            <p:custDataLst>
              <p:tags r:id="rId6"/>
            </p:custDataLst>
          </p:nvPr>
        </p:nvSpPr>
        <p:spPr bwMode="auto">
          <a:xfrm>
            <a:off x="1040439" y="4910528"/>
            <a:ext cx="654756" cy="1337357"/>
          </a:xfrm>
          <a:custGeom>
            <a:avLst/>
            <a:gdLst>
              <a:gd name="T0" fmla="*/ 976 w 976"/>
              <a:gd name="T1" fmla="*/ 4 h 1998"/>
              <a:gd name="T2" fmla="*/ 953 w 976"/>
              <a:gd name="T3" fmla="*/ 232 h 1998"/>
              <a:gd name="T4" fmla="*/ 775 w 976"/>
              <a:gd name="T5" fmla="*/ 1998 h 1998"/>
              <a:gd name="T6" fmla="*/ 644 w 976"/>
              <a:gd name="T7" fmla="*/ 1983 h 1998"/>
              <a:gd name="T8" fmla="*/ 661 w 976"/>
              <a:gd name="T9" fmla="*/ 1810 h 1998"/>
              <a:gd name="T10" fmla="*/ 678 w 976"/>
              <a:gd name="T11" fmla="*/ 1596 h 1998"/>
              <a:gd name="T12" fmla="*/ 686 w 976"/>
              <a:gd name="T13" fmla="*/ 1361 h 1998"/>
              <a:gd name="T14" fmla="*/ 686 w 976"/>
              <a:gd name="T15" fmla="*/ 1123 h 1998"/>
              <a:gd name="T16" fmla="*/ 681 w 976"/>
              <a:gd name="T17" fmla="*/ 1009 h 1998"/>
              <a:gd name="T18" fmla="*/ 671 w 976"/>
              <a:gd name="T19" fmla="*/ 901 h 1998"/>
              <a:gd name="T20" fmla="*/ 656 w 976"/>
              <a:gd name="T21" fmla="*/ 804 h 1998"/>
              <a:gd name="T22" fmla="*/ 636 w 976"/>
              <a:gd name="T23" fmla="*/ 717 h 1998"/>
              <a:gd name="T24" fmla="*/ 609 w 976"/>
              <a:gd name="T25" fmla="*/ 645 h 1998"/>
              <a:gd name="T26" fmla="*/ 585 w 976"/>
              <a:gd name="T27" fmla="*/ 601 h 1998"/>
              <a:gd name="T28" fmla="*/ 567 w 976"/>
              <a:gd name="T29" fmla="*/ 577 h 1998"/>
              <a:gd name="T30" fmla="*/ 547 w 976"/>
              <a:gd name="T31" fmla="*/ 559 h 1998"/>
              <a:gd name="T32" fmla="*/ 525 w 976"/>
              <a:gd name="T33" fmla="*/ 544 h 1998"/>
              <a:gd name="T34" fmla="*/ 500 w 976"/>
              <a:gd name="T35" fmla="*/ 537 h 1998"/>
              <a:gd name="T36" fmla="*/ 488 w 976"/>
              <a:gd name="T37" fmla="*/ 536 h 1998"/>
              <a:gd name="T38" fmla="*/ 463 w 976"/>
              <a:gd name="T39" fmla="*/ 541 h 1998"/>
              <a:gd name="T40" fmla="*/ 439 w 976"/>
              <a:gd name="T41" fmla="*/ 551 h 1998"/>
              <a:gd name="T42" fmla="*/ 417 w 976"/>
              <a:gd name="T43" fmla="*/ 567 h 1998"/>
              <a:gd name="T44" fmla="*/ 399 w 976"/>
              <a:gd name="T45" fmla="*/ 588 h 1998"/>
              <a:gd name="T46" fmla="*/ 380 w 976"/>
              <a:gd name="T47" fmla="*/ 614 h 1998"/>
              <a:gd name="T48" fmla="*/ 350 w 976"/>
              <a:gd name="T49" fmla="*/ 678 h 1998"/>
              <a:gd name="T50" fmla="*/ 327 w 976"/>
              <a:gd name="T51" fmla="*/ 759 h 1998"/>
              <a:gd name="T52" fmla="*/ 310 w 976"/>
              <a:gd name="T53" fmla="*/ 851 h 1998"/>
              <a:gd name="T54" fmla="*/ 297 w 976"/>
              <a:gd name="T55" fmla="*/ 953 h 1998"/>
              <a:gd name="T56" fmla="*/ 290 w 976"/>
              <a:gd name="T57" fmla="*/ 1064 h 1998"/>
              <a:gd name="T58" fmla="*/ 285 w 976"/>
              <a:gd name="T59" fmla="*/ 1240 h 1998"/>
              <a:gd name="T60" fmla="*/ 290 w 976"/>
              <a:gd name="T61" fmla="*/ 1480 h 1998"/>
              <a:gd name="T62" fmla="*/ 302 w 976"/>
              <a:gd name="T63" fmla="*/ 1706 h 1998"/>
              <a:gd name="T64" fmla="*/ 318 w 976"/>
              <a:gd name="T65" fmla="*/ 1903 h 1998"/>
              <a:gd name="T66" fmla="*/ 196 w 976"/>
              <a:gd name="T67" fmla="*/ 1998 h 1998"/>
              <a:gd name="T68" fmla="*/ 100 w 976"/>
              <a:gd name="T69" fmla="*/ 1029 h 1998"/>
              <a:gd name="T70" fmla="*/ 21 w 976"/>
              <a:gd name="T71" fmla="*/ 232 h 1998"/>
              <a:gd name="T72" fmla="*/ 466 w 976"/>
              <a:gd name="T73" fmla="*/ 0 h 1998"/>
              <a:gd name="T74" fmla="*/ 486 w 976"/>
              <a:gd name="T7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1998">
                <a:moveTo>
                  <a:pt x="976" y="4"/>
                </a:moveTo>
                <a:lnTo>
                  <a:pt x="976" y="4"/>
                </a:lnTo>
                <a:lnTo>
                  <a:pt x="953" y="232"/>
                </a:lnTo>
                <a:lnTo>
                  <a:pt x="953" y="232"/>
                </a:lnTo>
                <a:lnTo>
                  <a:pt x="872" y="1029"/>
                </a:lnTo>
                <a:lnTo>
                  <a:pt x="775" y="1998"/>
                </a:lnTo>
                <a:lnTo>
                  <a:pt x="644" y="1983"/>
                </a:lnTo>
                <a:lnTo>
                  <a:pt x="644" y="1983"/>
                </a:lnTo>
                <a:lnTo>
                  <a:pt x="652" y="1903"/>
                </a:lnTo>
                <a:lnTo>
                  <a:pt x="661" y="1810"/>
                </a:lnTo>
                <a:lnTo>
                  <a:pt x="669" y="1708"/>
                </a:lnTo>
                <a:lnTo>
                  <a:pt x="678" y="1596"/>
                </a:lnTo>
                <a:lnTo>
                  <a:pt x="683" y="1480"/>
                </a:lnTo>
                <a:lnTo>
                  <a:pt x="686" y="1361"/>
                </a:lnTo>
                <a:lnTo>
                  <a:pt x="688" y="1240"/>
                </a:lnTo>
                <a:lnTo>
                  <a:pt x="686" y="1123"/>
                </a:lnTo>
                <a:lnTo>
                  <a:pt x="684" y="1066"/>
                </a:lnTo>
                <a:lnTo>
                  <a:pt x="681" y="1009"/>
                </a:lnTo>
                <a:lnTo>
                  <a:pt x="676" y="955"/>
                </a:lnTo>
                <a:lnTo>
                  <a:pt x="671" y="901"/>
                </a:lnTo>
                <a:lnTo>
                  <a:pt x="664" y="851"/>
                </a:lnTo>
                <a:lnTo>
                  <a:pt x="656" y="804"/>
                </a:lnTo>
                <a:lnTo>
                  <a:pt x="646" y="759"/>
                </a:lnTo>
                <a:lnTo>
                  <a:pt x="636" y="717"/>
                </a:lnTo>
                <a:lnTo>
                  <a:pt x="624" y="678"/>
                </a:lnTo>
                <a:lnTo>
                  <a:pt x="609" y="645"/>
                </a:lnTo>
                <a:lnTo>
                  <a:pt x="594" y="614"/>
                </a:lnTo>
                <a:lnTo>
                  <a:pt x="585" y="601"/>
                </a:lnTo>
                <a:lnTo>
                  <a:pt x="575" y="588"/>
                </a:lnTo>
                <a:lnTo>
                  <a:pt x="567" y="577"/>
                </a:lnTo>
                <a:lnTo>
                  <a:pt x="557" y="567"/>
                </a:lnTo>
                <a:lnTo>
                  <a:pt x="547" y="559"/>
                </a:lnTo>
                <a:lnTo>
                  <a:pt x="535" y="551"/>
                </a:lnTo>
                <a:lnTo>
                  <a:pt x="525" y="544"/>
                </a:lnTo>
                <a:lnTo>
                  <a:pt x="513" y="541"/>
                </a:lnTo>
                <a:lnTo>
                  <a:pt x="500" y="537"/>
                </a:lnTo>
                <a:lnTo>
                  <a:pt x="488" y="536"/>
                </a:lnTo>
                <a:lnTo>
                  <a:pt x="488" y="536"/>
                </a:lnTo>
                <a:lnTo>
                  <a:pt x="474" y="537"/>
                </a:lnTo>
                <a:lnTo>
                  <a:pt x="463" y="541"/>
                </a:lnTo>
                <a:lnTo>
                  <a:pt x="451" y="544"/>
                </a:lnTo>
                <a:lnTo>
                  <a:pt x="439" y="551"/>
                </a:lnTo>
                <a:lnTo>
                  <a:pt x="427" y="557"/>
                </a:lnTo>
                <a:lnTo>
                  <a:pt x="417" y="567"/>
                </a:lnTo>
                <a:lnTo>
                  <a:pt x="407" y="577"/>
                </a:lnTo>
                <a:lnTo>
                  <a:pt x="399" y="588"/>
                </a:lnTo>
                <a:lnTo>
                  <a:pt x="389" y="601"/>
                </a:lnTo>
                <a:lnTo>
                  <a:pt x="380" y="614"/>
                </a:lnTo>
                <a:lnTo>
                  <a:pt x="365" y="645"/>
                </a:lnTo>
                <a:lnTo>
                  <a:pt x="350" y="678"/>
                </a:lnTo>
                <a:lnTo>
                  <a:pt x="339" y="717"/>
                </a:lnTo>
                <a:lnTo>
                  <a:pt x="327" y="759"/>
                </a:lnTo>
                <a:lnTo>
                  <a:pt x="318" y="802"/>
                </a:lnTo>
                <a:lnTo>
                  <a:pt x="310" y="851"/>
                </a:lnTo>
                <a:lnTo>
                  <a:pt x="303" y="901"/>
                </a:lnTo>
                <a:lnTo>
                  <a:pt x="297" y="953"/>
                </a:lnTo>
                <a:lnTo>
                  <a:pt x="293" y="1009"/>
                </a:lnTo>
                <a:lnTo>
                  <a:pt x="290" y="1064"/>
                </a:lnTo>
                <a:lnTo>
                  <a:pt x="286" y="1123"/>
                </a:lnTo>
                <a:lnTo>
                  <a:pt x="285" y="1240"/>
                </a:lnTo>
                <a:lnTo>
                  <a:pt x="286" y="1361"/>
                </a:lnTo>
                <a:lnTo>
                  <a:pt x="290" y="1480"/>
                </a:lnTo>
                <a:lnTo>
                  <a:pt x="295" y="1596"/>
                </a:lnTo>
                <a:lnTo>
                  <a:pt x="302" y="1706"/>
                </a:lnTo>
                <a:lnTo>
                  <a:pt x="310" y="1810"/>
                </a:lnTo>
                <a:lnTo>
                  <a:pt x="318" y="1903"/>
                </a:lnTo>
                <a:lnTo>
                  <a:pt x="327" y="1982"/>
                </a:lnTo>
                <a:lnTo>
                  <a:pt x="196" y="1998"/>
                </a:lnTo>
                <a:lnTo>
                  <a:pt x="196" y="1998"/>
                </a:lnTo>
                <a:lnTo>
                  <a:pt x="100" y="1029"/>
                </a:lnTo>
                <a:lnTo>
                  <a:pt x="21" y="232"/>
                </a:lnTo>
                <a:lnTo>
                  <a:pt x="21" y="232"/>
                </a:lnTo>
                <a:lnTo>
                  <a:pt x="0" y="2"/>
                </a:lnTo>
                <a:lnTo>
                  <a:pt x="466" y="0"/>
                </a:lnTo>
                <a:lnTo>
                  <a:pt x="476" y="0"/>
                </a:lnTo>
                <a:lnTo>
                  <a:pt x="486" y="0"/>
                </a:lnTo>
                <a:lnTo>
                  <a:pt x="976" y="4"/>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3" name="Freeform 11"/>
          <p:cNvSpPr/>
          <p:nvPr>
            <p:custDataLst>
              <p:tags r:id="rId7"/>
            </p:custDataLst>
          </p:nvPr>
        </p:nvSpPr>
        <p:spPr bwMode="auto">
          <a:xfrm>
            <a:off x="1040439" y="4910528"/>
            <a:ext cx="654756" cy="200640"/>
          </a:xfrm>
          <a:custGeom>
            <a:avLst/>
            <a:gdLst>
              <a:gd name="T0" fmla="*/ 976 w 976"/>
              <a:gd name="T1" fmla="*/ 4 h 299"/>
              <a:gd name="T2" fmla="*/ 976 w 976"/>
              <a:gd name="T3" fmla="*/ 4 h 299"/>
              <a:gd name="T4" fmla="*/ 948 w 976"/>
              <a:gd name="T5" fmla="*/ 281 h 299"/>
              <a:gd name="T6" fmla="*/ 572 w 976"/>
              <a:gd name="T7" fmla="*/ 299 h 299"/>
              <a:gd name="T8" fmla="*/ 402 w 976"/>
              <a:gd name="T9" fmla="*/ 299 h 299"/>
              <a:gd name="T10" fmla="*/ 28 w 976"/>
              <a:gd name="T11" fmla="*/ 289 h 299"/>
              <a:gd name="T12" fmla="*/ 28 w 976"/>
              <a:gd name="T13" fmla="*/ 289 h 299"/>
              <a:gd name="T14" fmla="*/ 0 w 976"/>
              <a:gd name="T15" fmla="*/ 2 h 299"/>
              <a:gd name="T16" fmla="*/ 466 w 976"/>
              <a:gd name="T17" fmla="*/ 0 h 299"/>
              <a:gd name="T18" fmla="*/ 476 w 976"/>
              <a:gd name="T19" fmla="*/ 0 h 299"/>
              <a:gd name="T20" fmla="*/ 486 w 976"/>
              <a:gd name="T21" fmla="*/ 0 h 299"/>
              <a:gd name="T22" fmla="*/ 976 w 976"/>
              <a:gd name="T23" fmla="*/ 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299">
                <a:moveTo>
                  <a:pt x="976" y="4"/>
                </a:moveTo>
                <a:lnTo>
                  <a:pt x="976" y="4"/>
                </a:lnTo>
                <a:lnTo>
                  <a:pt x="948" y="281"/>
                </a:lnTo>
                <a:lnTo>
                  <a:pt x="572" y="299"/>
                </a:lnTo>
                <a:lnTo>
                  <a:pt x="402" y="299"/>
                </a:lnTo>
                <a:lnTo>
                  <a:pt x="28" y="289"/>
                </a:lnTo>
                <a:lnTo>
                  <a:pt x="28" y="289"/>
                </a:lnTo>
                <a:lnTo>
                  <a:pt x="0" y="2"/>
                </a:lnTo>
                <a:lnTo>
                  <a:pt x="466" y="0"/>
                </a:lnTo>
                <a:lnTo>
                  <a:pt x="476" y="0"/>
                </a:lnTo>
                <a:lnTo>
                  <a:pt x="486" y="0"/>
                </a:lnTo>
                <a:lnTo>
                  <a:pt x="976" y="4"/>
                </a:lnTo>
                <a:close/>
              </a:path>
            </a:pathLst>
          </a:custGeom>
          <a:solidFill>
            <a:srgbClr val="242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4" name="Rectangle 12"/>
          <p:cNvSpPr>
            <a:spLocks noChangeArrowheads="1"/>
          </p:cNvSpPr>
          <p:nvPr>
            <p:custDataLst>
              <p:tags r:id="rId8"/>
            </p:custDataLst>
          </p:nvPr>
        </p:nvSpPr>
        <p:spPr bwMode="auto">
          <a:xfrm>
            <a:off x="1039011" y="4215073"/>
            <a:ext cx="1428" cy="1428"/>
          </a:xfrm>
          <a:prstGeom prst="rect">
            <a:avLst/>
          </a:prstGeom>
          <a:solidFill>
            <a:srgbClr val="F0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5" name="Freeform 13"/>
          <p:cNvSpPr/>
          <p:nvPr>
            <p:custDataLst>
              <p:tags r:id="rId9"/>
            </p:custDataLst>
          </p:nvPr>
        </p:nvSpPr>
        <p:spPr bwMode="auto">
          <a:xfrm>
            <a:off x="822663" y="2991959"/>
            <a:ext cx="148516" cy="275612"/>
          </a:xfrm>
          <a:custGeom>
            <a:avLst/>
            <a:gdLst>
              <a:gd name="T0" fmla="*/ 191 w 221"/>
              <a:gd name="T1" fmla="*/ 78 h 413"/>
              <a:gd name="T2" fmla="*/ 191 w 221"/>
              <a:gd name="T3" fmla="*/ 78 h 413"/>
              <a:gd name="T4" fmla="*/ 185 w 221"/>
              <a:gd name="T5" fmla="*/ 71 h 413"/>
              <a:gd name="T6" fmla="*/ 169 w 221"/>
              <a:gd name="T7" fmla="*/ 54 h 413"/>
              <a:gd name="T8" fmla="*/ 148 w 221"/>
              <a:gd name="T9" fmla="*/ 34 h 413"/>
              <a:gd name="T10" fmla="*/ 134 w 221"/>
              <a:gd name="T11" fmla="*/ 24 h 413"/>
              <a:gd name="T12" fmla="*/ 121 w 221"/>
              <a:gd name="T13" fmla="*/ 16 h 413"/>
              <a:gd name="T14" fmla="*/ 106 w 221"/>
              <a:gd name="T15" fmla="*/ 7 h 413"/>
              <a:gd name="T16" fmla="*/ 92 w 221"/>
              <a:gd name="T17" fmla="*/ 2 h 413"/>
              <a:gd name="T18" fmla="*/ 77 w 221"/>
              <a:gd name="T19" fmla="*/ 0 h 413"/>
              <a:gd name="T20" fmla="*/ 69 w 221"/>
              <a:gd name="T21" fmla="*/ 2 h 413"/>
              <a:gd name="T22" fmla="*/ 62 w 221"/>
              <a:gd name="T23" fmla="*/ 2 h 413"/>
              <a:gd name="T24" fmla="*/ 55 w 221"/>
              <a:gd name="T25" fmla="*/ 6 h 413"/>
              <a:gd name="T26" fmla="*/ 49 w 221"/>
              <a:gd name="T27" fmla="*/ 9 h 413"/>
              <a:gd name="T28" fmla="*/ 42 w 221"/>
              <a:gd name="T29" fmla="*/ 14 h 413"/>
              <a:gd name="T30" fmla="*/ 35 w 221"/>
              <a:gd name="T31" fmla="*/ 21 h 413"/>
              <a:gd name="T32" fmla="*/ 29 w 221"/>
              <a:gd name="T33" fmla="*/ 29 h 413"/>
              <a:gd name="T34" fmla="*/ 23 w 221"/>
              <a:gd name="T35" fmla="*/ 39 h 413"/>
              <a:gd name="T36" fmla="*/ 17 w 221"/>
              <a:gd name="T37" fmla="*/ 49 h 413"/>
              <a:gd name="T38" fmla="*/ 12 w 221"/>
              <a:gd name="T39" fmla="*/ 63 h 413"/>
              <a:gd name="T40" fmla="*/ 12 w 221"/>
              <a:gd name="T41" fmla="*/ 63 h 413"/>
              <a:gd name="T42" fmla="*/ 7 w 221"/>
              <a:gd name="T43" fmla="*/ 79 h 413"/>
              <a:gd name="T44" fmla="*/ 3 w 221"/>
              <a:gd name="T45" fmla="*/ 94 h 413"/>
              <a:gd name="T46" fmla="*/ 2 w 221"/>
              <a:gd name="T47" fmla="*/ 113 h 413"/>
              <a:gd name="T48" fmla="*/ 0 w 221"/>
              <a:gd name="T49" fmla="*/ 130 h 413"/>
              <a:gd name="T50" fmla="*/ 0 w 221"/>
              <a:gd name="T51" fmla="*/ 148 h 413"/>
              <a:gd name="T52" fmla="*/ 2 w 221"/>
              <a:gd name="T53" fmla="*/ 167 h 413"/>
              <a:gd name="T54" fmla="*/ 5 w 221"/>
              <a:gd name="T55" fmla="*/ 203 h 413"/>
              <a:gd name="T56" fmla="*/ 13 w 221"/>
              <a:gd name="T57" fmla="*/ 242 h 413"/>
              <a:gd name="T58" fmla="*/ 25 w 221"/>
              <a:gd name="T59" fmla="*/ 277 h 413"/>
              <a:gd name="T60" fmla="*/ 40 w 221"/>
              <a:gd name="T61" fmla="*/ 311 h 413"/>
              <a:gd name="T62" fmla="*/ 57 w 221"/>
              <a:gd name="T63" fmla="*/ 341 h 413"/>
              <a:gd name="T64" fmla="*/ 65 w 221"/>
              <a:gd name="T65" fmla="*/ 354 h 413"/>
              <a:gd name="T66" fmla="*/ 75 w 221"/>
              <a:gd name="T67" fmla="*/ 368 h 413"/>
              <a:gd name="T68" fmla="*/ 84 w 221"/>
              <a:gd name="T69" fmla="*/ 378 h 413"/>
              <a:gd name="T70" fmla="*/ 94 w 221"/>
              <a:gd name="T71" fmla="*/ 388 h 413"/>
              <a:gd name="T72" fmla="*/ 106 w 221"/>
              <a:gd name="T73" fmla="*/ 396 h 413"/>
              <a:gd name="T74" fmla="*/ 116 w 221"/>
              <a:gd name="T75" fmla="*/ 403 h 413"/>
              <a:gd name="T76" fmla="*/ 126 w 221"/>
              <a:gd name="T77" fmla="*/ 408 h 413"/>
              <a:gd name="T78" fmla="*/ 138 w 221"/>
              <a:gd name="T79" fmla="*/ 411 h 413"/>
              <a:gd name="T80" fmla="*/ 148 w 221"/>
              <a:gd name="T81" fmla="*/ 413 h 413"/>
              <a:gd name="T82" fmla="*/ 159 w 221"/>
              <a:gd name="T83" fmla="*/ 411 h 413"/>
              <a:gd name="T84" fmla="*/ 169 w 221"/>
              <a:gd name="T85" fmla="*/ 408 h 413"/>
              <a:gd name="T86" fmla="*/ 181 w 221"/>
              <a:gd name="T87" fmla="*/ 403 h 413"/>
              <a:gd name="T88" fmla="*/ 191 w 221"/>
              <a:gd name="T89" fmla="*/ 395 h 413"/>
              <a:gd name="T90" fmla="*/ 201 w 221"/>
              <a:gd name="T91" fmla="*/ 383 h 413"/>
              <a:gd name="T92" fmla="*/ 213 w 221"/>
              <a:gd name="T93" fmla="*/ 370 h 413"/>
              <a:gd name="T94" fmla="*/ 221 w 221"/>
              <a:gd name="T95" fmla="*/ 354 h 413"/>
              <a:gd name="T96" fmla="*/ 221 w 221"/>
              <a:gd name="T97" fmla="*/ 354 h 413"/>
              <a:gd name="T98" fmla="*/ 216 w 221"/>
              <a:gd name="T99" fmla="*/ 333 h 413"/>
              <a:gd name="T100" fmla="*/ 211 w 221"/>
              <a:gd name="T101" fmla="*/ 307 h 413"/>
              <a:gd name="T102" fmla="*/ 205 w 221"/>
              <a:gd name="T103" fmla="*/ 274 h 413"/>
              <a:gd name="T104" fmla="*/ 198 w 221"/>
              <a:gd name="T105" fmla="*/ 234 h 413"/>
              <a:gd name="T106" fmla="*/ 193 w 221"/>
              <a:gd name="T107" fmla="*/ 187 h 413"/>
              <a:gd name="T108" fmla="*/ 190 w 221"/>
              <a:gd name="T109" fmla="*/ 135 h 413"/>
              <a:gd name="T110" fmla="*/ 191 w 221"/>
              <a:gd name="T111" fmla="*/ 78 h 413"/>
              <a:gd name="T112" fmla="*/ 191 w 221"/>
              <a:gd name="T11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413">
                <a:moveTo>
                  <a:pt x="191" y="78"/>
                </a:moveTo>
                <a:lnTo>
                  <a:pt x="191" y="78"/>
                </a:lnTo>
                <a:lnTo>
                  <a:pt x="185" y="71"/>
                </a:lnTo>
                <a:lnTo>
                  <a:pt x="169" y="54"/>
                </a:lnTo>
                <a:lnTo>
                  <a:pt x="148" y="34"/>
                </a:lnTo>
                <a:lnTo>
                  <a:pt x="134" y="24"/>
                </a:lnTo>
                <a:lnTo>
                  <a:pt x="121" y="16"/>
                </a:lnTo>
                <a:lnTo>
                  <a:pt x="106" y="7"/>
                </a:lnTo>
                <a:lnTo>
                  <a:pt x="92" y="2"/>
                </a:lnTo>
                <a:lnTo>
                  <a:pt x="77" y="0"/>
                </a:lnTo>
                <a:lnTo>
                  <a:pt x="69" y="2"/>
                </a:lnTo>
                <a:lnTo>
                  <a:pt x="62" y="2"/>
                </a:lnTo>
                <a:lnTo>
                  <a:pt x="55" y="6"/>
                </a:lnTo>
                <a:lnTo>
                  <a:pt x="49" y="9"/>
                </a:lnTo>
                <a:lnTo>
                  <a:pt x="42" y="14"/>
                </a:lnTo>
                <a:lnTo>
                  <a:pt x="35" y="21"/>
                </a:lnTo>
                <a:lnTo>
                  <a:pt x="29" y="29"/>
                </a:lnTo>
                <a:lnTo>
                  <a:pt x="23" y="39"/>
                </a:lnTo>
                <a:lnTo>
                  <a:pt x="17" y="49"/>
                </a:lnTo>
                <a:lnTo>
                  <a:pt x="12" y="63"/>
                </a:lnTo>
                <a:lnTo>
                  <a:pt x="12" y="63"/>
                </a:lnTo>
                <a:lnTo>
                  <a:pt x="7" y="79"/>
                </a:lnTo>
                <a:lnTo>
                  <a:pt x="3" y="94"/>
                </a:lnTo>
                <a:lnTo>
                  <a:pt x="2" y="113"/>
                </a:lnTo>
                <a:lnTo>
                  <a:pt x="0" y="130"/>
                </a:lnTo>
                <a:lnTo>
                  <a:pt x="0" y="148"/>
                </a:lnTo>
                <a:lnTo>
                  <a:pt x="2" y="167"/>
                </a:lnTo>
                <a:lnTo>
                  <a:pt x="5" y="203"/>
                </a:lnTo>
                <a:lnTo>
                  <a:pt x="13" y="242"/>
                </a:lnTo>
                <a:lnTo>
                  <a:pt x="25" y="277"/>
                </a:lnTo>
                <a:lnTo>
                  <a:pt x="40" y="311"/>
                </a:lnTo>
                <a:lnTo>
                  <a:pt x="57" y="341"/>
                </a:lnTo>
                <a:lnTo>
                  <a:pt x="65" y="354"/>
                </a:lnTo>
                <a:lnTo>
                  <a:pt x="75" y="368"/>
                </a:lnTo>
                <a:lnTo>
                  <a:pt x="84" y="378"/>
                </a:lnTo>
                <a:lnTo>
                  <a:pt x="94" y="388"/>
                </a:lnTo>
                <a:lnTo>
                  <a:pt x="106" y="396"/>
                </a:lnTo>
                <a:lnTo>
                  <a:pt x="116" y="403"/>
                </a:lnTo>
                <a:lnTo>
                  <a:pt x="126" y="408"/>
                </a:lnTo>
                <a:lnTo>
                  <a:pt x="138" y="411"/>
                </a:lnTo>
                <a:lnTo>
                  <a:pt x="148" y="413"/>
                </a:lnTo>
                <a:lnTo>
                  <a:pt x="159" y="411"/>
                </a:lnTo>
                <a:lnTo>
                  <a:pt x="169" y="408"/>
                </a:lnTo>
                <a:lnTo>
                  <a:pt x="181" y="403"/>
                </a:lnTo>
                <a:lnTo>
                  <a:pt x="191" y="395"/>
                </a:lnTo>
                <a:lnTo>
                  <a:pt x="201" y="383"/>
                </a:lnTo>
                <a:lnTo>
                  <a:pt x="213" y="370"/>
                </a:lnTo>
                <a:lnTo>
                  <a:pt x="221" y="354"/>
                </a:lnTo>
                <a:lnTo>
                  <a:pt x="221" y="354"/>
                </a:lnTo>
                <a:lnTo>
                  <a:pt x="216" y="333"/>
                </a:lnTo>
                <a:lnTo>
                  <a:pt x="211" y="307"/>
                </a:lnTo>
                <a:lnTo>
                  <a:pt x="205" y="274"/>
                </a:lnTo>
                <a:lnTo>
                  <a:pt x="198" y="234"/>
                </a:lnTo>
                <a:lnTo>
                  <a:pt x="193" y="187"/>
                </a:lnTo>
                <a:lnTo>
                  <a:pt x="190" y="135"/>
                </a:lnTo>
                <a:lnTo>
                  <a:pt x="191" y="78"/>
                </a:lnTo>
                <a:lnTo>
                  <a:pt x="191" y="78"/>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6" name="Freeform 14"/>
          <p:cNvSpPr/>
          <p:nvPr>
            <p:custDataLst>
              <p:tags r:id="rId10"/>
            </p:custDataLst>
          </p:nvPr>
        </p:nvSpPr>
        <p:spPr bwMode="auto">
          <a:xfrm>
            <a:off x="862648" y="3068359"/>
            <a:ext cx="62833" cy="127096"/>
          </a:xfrm>
          <a:custGeom>
            <a:avLst/>
            <a:gdLst>
              <a:gd name="T0" fmla="*/ 94 w 94"/>
              <a:gd name="T1" fmla="*/ 191 h 191"/>
              <a:gd name="T2" fmla="*/ 94 w 94"/>
              <a:gd name="T3" fmla="*/ 191 h 191"/>
              <a:gd name="T4" fmla="*/ 94 w 94"/>
              <a:gd name="T5" fmla="*/ 181 h 191"/>
              <a:gd name="T6" fmla="*/ 89 w 94"/>
              <a:gd name="T7" fmla="*/ 157 h 191"/>
              <a:gd name="T8" fmla="*/ 85 w 94"/>
              <a:gd name="T9" fmla="*/ 142 h 191"/>
              <a:gd name="T10" fmla="*/ 80 w 94"/>
              <a:gd name="T11" fmla="*/ 129 h 191"/>
              <a:gd name="T12" fmla="*/ 74 w 94"/>
              <a:gd name="T13" fmla="*/ 115 h 191"/>
              <a:gd name="T14" fmla="*/ 69 w 94"/>
              <a:gd name="T15" fmla="*/ 110 h 191"/>
              <a:gd name="T16" fmla="*/ 63 w 94"/>
              <a:gd name="T17" fmla="*/ 107 h 191"/>
              <a:gd name="T18" fmla="*/ 63 w 94"/>
              <a:gd name="T19" fmla="*/ 107 h 191"/>
              <a:gd name="T20" fmla="*/ 55 w 94"/>
              <a:gd name="T21" fmla="*/ 97 h 191"/>
              <a:gd name="T22" fmla="*/ 50 w 94"/>
              <a:gd name="T23" fmla="*/ 87 h 191"/>
              <a:gd name="T24" fmla="*/ 47 w 94"/>
              <a:gd name="T25" fmla="*/ 77 h 191"/>
              <a:gd name="T26" fmla="*/ 47 w 94"/>
              <a:gd name="T27" fmla="*/ 67 h 191"/>
              <a:gd name="T28" fmla="*/ 47 w 94"/>
              <a:gd name="T29" fmla="*/ 57 h 191"/>
              <a:gd name="T30" fmla="*/ 48 w 94"/>
              <a:gd name="T31" fmla="*/ 48 h 191"/>
              <a:gd name="T32" fmla="*/ 53 w 94"/>
              <a:gd name="T33" fmla="*/ 35 h 191"/>
              <a:gd name="T34" fmla="*/ 53 w 94"/>
              <a:gd name="T35" fmla="*/ 35 h 191"/>
              <a:gd name="T36" fmla="*/ 53 w 94"/>
              <a:gd name="T37" fmla="*/ 30 h 191"/>
              <a:gd name="T38" fmla="*/ 52 w 94"/>
              <a:gd name="T39" fmla="*/ 25 h 191"/>
              <a:gd name="T40" fmla="*/ 48 w 94"/>
              <a:gd name="T41" fmla="*/ 18 h 191"/>
              <a:gd name="T42" fmla="*/ 42 w 94"/>
              <a:gd name="T43" fmla="*/ 13 h 191"/>
              <a:gd name="T44" fmla="*/ 30 w 94"/>
              <a:gd name="T45" fmla="*/ 3 h 191"/>
              <a:gd name="T46" fmla="*/ 25 w 94"/>
              <a:gd name="T47" fmla="*/ 0 h 191"/>
              <a:gd name="T48" fmla="*/ 20 w 94"/>
              <a:gd name="T49" fmla="*/ 0 h 191"/>
              <a:gd name="T50" fmla="*/ 20 w 94"/>
              <a:gd name="T51" fmla="*/ 0 h 191"/>
              <a:gd name="T52" fmla="*/ 16 w 94"/>
              <a:gd name="T53" fmla="*/ 0 h 191"/>
              <a:gd name="T54" fmla="*/ 15 w 94"/>
              <a:gd name="T55" fmla="*/ 3 h 191"/>
              <a:gd name="T56" fmla="*/ 10 w 94"/>
              <a:gd name="T57" fmla="*/ 10 h 191"/>
              <a:gd name="T58" fmla="*/ 6 w 94"/>
              <a:gd name="T59" fmla="*/ 20 h 191"/>
              <a:gd name="T60" fmla="*/ 3 w 94"/>
              <a:gd name="T61" fmla="*/ 33 h 191"/>
              <a:gd name="T62" fmla="*/ 1 w 94"/>
              <a:gd name="T63" fmla="*/ 50 h 191"/>
              <a:gd name="T64" fmla="*/ 0 w 94"/>
              <a:gd name="T65" fmla="*/ 65 h 191"/>
              <a:gd name="T66" fmla="*/ 0 w 94"/>
              <a:gd name="T67" fmla="*/ 82 h 191"/>
              <a:gd name="T68" fmla="*/ 1 w 94"/>
              <a:gd name="T69" fmla="*/ 99 h 191"/>
              <a:gd name="T70" fmla="*/ 1 w 94"/>
              <a:gd name="T71" fmla="*/ 99 h 191"/>
              <a:gd name="T72" fmla="*/ 6 w 94"/>
              <a:gd name="T73" fmla="*/ 124 h 191"/>
              <a:gd name="T74" fmla="*/ 11 w 94"/>
              <a:gd name="T75" fmla="*/ 139 h 191"/>
              <a:gd name="T76" fmla="*/ 15 w 94"/>
              <a:gd name="T77" fmla="*/ 144 h 191"/>
              <a:gd name="T78" fmla="*/ 18 w 94"/>
              <a:gd name="T79" fmla="*/ 147 h 191"/>
              <a:gd name="T80" fmla="*/ 23 w 94"/>
              <a:gd name="T81" fmla="*/ 149 h 191"/>
              <a:gd name="T82" fmla="*/ 27 w 94"/>
              <a:gd name="T83" fmla="*/ 151 h 191"/>
              <a:gd name="T84" fmla="*/ 27 w 94"/>
              <a:gd name="T85" fmla="*/ 151 h 191"/>
              <a:gd name="T86" fmla="*/ 38 w 94"/>
              <a:gd name="T87" fmla="*/ 149 h 191"/>
              <a:gd name="T88" fmla="*/ 45 w 94"/>
              <a:gd name="T89" fmla="*/ 147 h 191"/>
              <a:gd name="T90" fmla="*/ 53 w 94"/>
              <a:gd name="T91" fmla="*/ 149 h 191"/>
              <a:gd name="T92" fmla="*/ 62 w 94"/>
              <a:gd name="T93" fmla="*/ 152 h 191"/>
              <a:gd name="T94" fmla="*/ 70 w 94"/>
              <a:gd name="T95" fmla="*/ 159 h 191"/>
              <a:gd name="T96" fmla="*/ 82 w 94"/>
              <a:gd name="T97" fmla="*/ 172 h 191"/>
              <a:gd name="T98" fmla="*/ 94 w 94"/>
              <a:gd name="T99" fmla="*/ 191 h 191"/>
              <a:gd name="T100" fmla="*/ 94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94" y="191"/>
                </a:moveTo>
                <a:lnTo>
                  <a:pt x="94" y="191"/>
                </a:lnTo>
                <a:lnTo>
                  <a:pt x="94" y="181"/>
                </a:lnTo>
                <a:lnTo>
                  <a:pt x="89" y="157"/>
                </a:lnTo>
                <a:lnTo>
                  <a:pt x="85" y="142"/>
                </a:lnTo>
                <a:lnTo>
                  <a:pt x="80" y="129"/>
                </a:lnTo>
                <a:lnTo>
                  <a:pt x="74" y="115"/>
                </a:lnTo>
                <a:lnTo>
                  <a:pt x="69" y="110"/>
                </a:lnTo>
                <a:lnTo>
                  <a:pt x="63" y="107"/>
                </a:lnTo>
                <a:lnTo>
                  <a:pt x="63" y="107"/>
                </a:lnTo>
                <a:lnTo>
                  <a:pt x="55" y="97"/>
                </a:lnTo>
                <a:lnTo>
                  <a:pt x="50" y="87"/>
                </a:lnTo>
                <a:lnTo>
                  <a:pt x="47" y="77"/>
                </a:lnTo>
                <a:lnTo>
                  <a:pt x="47" y="67"/>
                </a:lnTo>
                <a:lnTo>
                  <a:pt x="47" y="57"/>
                </a:lnTo>
                <a:lnTo>
                  <a:pt x="48" y="48"/>
                </a:lnTo>
                <a:lnTo>
                  <a:pt x="53" y="35"/>
                </a:lnTo>
                <a:lnTo>
                  <a:pt x="53" y="35"/>
                </a:lnTo>
                <a:lnTo>
                  <a:pt x="53" y="30"/>
                </a:lnTo>
                <a:lnTo>
                  <a:pt x="52" y="25"/>
                </a:lnTo>
                <a:lnTo>
                  <a:pt x="48" y="18"/>
                </a:lnTo>
                <a:lnTo>
                  <a:pt x="42" y="13"/>
                </a:lnTo>
                <a:lnTo>
                  <a:pt x="30" y="3"/>
                </a:lnTo>
                <a:lnTo>
                  <a:pt x="25" y="0"/>
                </a:lnTo>
                <a:lnTo>
                  <a:pt x="20" y="0"/>
                </a:lnTo>
                <a:lnTo>
                  <a:pt x="20" y="0"/>
                </a:lnTo>
                <a:lnTo>
                  <a:pt x="16" y="0"/>
                </a:lnTo>
                <a:lnTo>
                  <a:pt x="15" y="3"/>
                </a:lnTo>
                <a:lnTo>
                  <a:pt x="10" y="10"/>
                </a:lnTo>
                <a:lnTo>
                  <a:pt x="6" y="20"/>
                </a:lnTo>
                <a:lnTo>
                  <a:pt x="3" y="33"/>
                </a:lnTo>
                <a:lnTo>
                  <a:pt x="1" y="50"/>
                </a:lnTo>
                <a:lnTo>
                  <a:pt x="0" y="65"/>
                </a:lnTo>
                <a:lnTo>
                  <a:pt x="0" y="82"/>
                </a:lnTo>
                <a:lnTo>
                  <a:pt x="1" y="99"/>
                </a:lnTo>
                <a:lnTo>
                  <a:pt x="1" y="99"/>
                </a:lnTo>
                <a:lnTo>
                  <a:pt x="6" y="124"/>
                </a:lnTo>
                <a:lnTo>
                  <a:pt x="11" y="139"/>
                </a:lnTo>
                <a:lnTo>
                  <a:pt x="15" y="144"/>
                </a:lnTo>
                <a:lnTo>
                  <a:pt x="18" y="147"/>
                </a:lnTo>
                <a:lnTo>
                  <a:pt x="23" y="149"/>
                </a:lnTo>
                <a:lnTo>
                  <a:pt x="27" y="151"/>
                </a:lnTo>
                <a:lnTo>
                  <a:pt x="27" y="151"/>
                </a:lnTo>
                <a:lnTo>
                  <a:pt x="38" y="149"/>
                </a:lnTo>
                <a:lnTo>
                  <a:pt x="45" y="147"/>
                </a:lnTo>
                <a:lnTo>
                  <a:pt x="53" y="149"/>
                </a:lnTo>
                <a:lnTo>
                  <a:pt x="62" y="152"/>
                </a:lnTo>
                <a:lnTo>
                  <a:pt x="70" y="159"/>
                </a:lnTo>
                <a:lnTo>
                  <a:pt x="82" y="172"/>
                </a:lnTo>
                <a:lnTo>
                  <a:pt x="94" y="191"/>
                </a:lnTo>
                <a:lnTo>
                  <a:pt x="94"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 name="Freeform 15"/>
          <p:cNvSpPr/>
          <p:nvPr>
            <p:custDataLst>
              <p:tags r:id="rId11"/>
            </p:custDataLst>
          </p:nvPr>
        </p:nvSpPr>
        <p:spPr bwMode="auto">
          <a:xfrm>
            <a:off x="1773023" y="2993387"/>
            <a:ext cx="149944" cy="275612"/>
          </a:xfrm>
          <a:custGeom>
            <a:avLst/>
            <a:gdLst>
              <a:gd name="T0" fmla="*/ 32 w 223"/>
              <a:gd name="T1" fmla="*/ 77 h 413"/>
              <a:gd name="T2" fmla="*/ 32 w 223"/>
              <a:gd name="T3" fmla="*/ 77 h 413"/>
              <a:gd name="T4" fmla="*/ 38 w 223"/>
              <a:gd name="T5" fmla="*/ 71 h 413"/>
              <a:gd name="T6" fmla="*/ 53 w 223"/>
              <a:gd name="T7" fmla="*/ 54 h 413"/>
              <a:gd name="T8" fmla="*/ 75 w 223"/>
              <a:gd name="T9" fmla="*/ 34 h 413"/>
              <a:gd name="T10" fmla="*/ 89 w 223"/>
              <a:gd name="T11" fmla="*/ 24 h 413"/>
              <a:gd name="T12" fmla="*/ 102 w 223"/>
              <a:gd name="T13" fmla="*/ 15 h 413"/>
              <a:gd name="T14" fmla="*/ 117 w 223"/>
              <a:gd name="T15" fmla="*/ 7 h 413"/>
              <a:gd name="T16" fmla="*/ 132 w 223"/>
              <a:gd name="T17" fmla="*/ 2 h 413"/>
              <a:gd name="T18" fmla="*/ 146 w 223"/>
              <a:gd name="T19" fmla="*/ 0 h 413"/>
              <a:gd name="T20" fmla="*/ 154 w 223"/>
              <a:gd name="T21" fmla="*/ 2 h 413"/>
              <a:gd name="T22" fmla="*/ 161 w 223"/>
              <a:gd name="T23" fmla="*/ 2 h 413"/>
              <a:gd name="T24" fmla="*/ 167 w 223"/>
              <a:gd name="T25" fmla="*/ 5 h 413"/>
              <a:gd name="T26" fmla="*/ 176 w 223"/>
              <a:gd name="T27" fmla="*/ 9 h 413"/>
              <a:gd name="T28" fmla="*/ 183 w 223"/>
              <a:gd name="T29" fmla="*/ 14 h 413"/>
              <a:gd name="T30" fmla="*/ 188 w 223"/>
              <a:gd name="T31" fmla="*/ 20 h 413"/>
              <a:gd name="T32" fmla="*/ 194 w 223"/>
              <a:gd name="T33" fmla="*/ 29 h 413"/>
              <a:gd name="T34" fmla="*/ 201 w 223"/>
              <a:gd name="T35" fmla="*/ 39 h 413"/>
              <a:gd name="T36" fmla="*/ 206 w 223"/>
              <a:gd name="T37" fmla="*/ 50 h 413"/>
              <a:gd name="T38" fmla="*/ 211 w 223"/>
              <a:gd name="T39" fmla="*/ 62 h 413"/>
              <a:gd name="T40" fmla="*/ 211 w 223"/>
              <a:gd name="T41" fmla="*/ 62 h 413"/>
              <a:gd name="T42" fmla="*/ 216 w 223"/>
              <a:gd name="T43" fmla="*/ 79 h 413"/>
              <a:gd name="T44" fmla="*/ 220 w 223"/>
              <a:gd name="T45" fmla="*/ 96 h 413"/>
              <a:gd name="T46" fmla="*/ 221 w 223"/>
              <a:gd name="T47" fmla="*/ 113 h 413"/>
              <a:gd name="T48" fmla="*/ 223 w 223"/>
              <a:gd name="T49" fmla="*/ 129 h 413"/>
              <a:gd name="T50" fmla="*/ 223 w 223"/>
              <a:gd name="T51" fmla="*/ 148 h 413"/>
              <a:gd name="T52" fmla="*/ 221 w 223"/>
              <a:gd name="T53" fmla="*/ 166 h 413"/>
              <a:gd name="T54" fmla="*/ 216 w 223"/>
              <a:gd name="T55" fmla="*/ 205 h 413"/>
              <a:gd name="T56" fmla="*/ 208 w 223"/>
              <a:gd name="T57" fmla="*/ 242 h 413"/>
              <a:gd name="T58" fmla="*/ 198 w 223"/>
              <a:gd name="T59" fmla="*/ 277 h 413"/>
              <a:gd name="T60" fmla="*/ 183 w 223"/>
              <a:gd name="T61" fmla="*/ 311 h 413"/>
              <a:gd name="T62" fmla="*/ 166 w 223"/>
              <a:gd name="T63" fmla="*/ 341 h 413"/>
              <a:gd name="T64" fmla="*/ 157 w 223"/>
              <a:gd name="T65" fmla="*/ 354 h 413"/>
              <a:gd name="T66" fmla="*/ 147 w 223"/>
              <a:gd name="T67" fmla="*/ 368 h 413"/>
              <a:gd name="T68" fmla="*/ 137 w 223"/>
              <a:gd name="T69" fmla="*/ 378 h 413"/>
              <a:gd name="T70" fmla="*/ 127 w 223"/>
              <a:gd name="T71" fmla="*/ 388 h 413"/>
              <a:gd name="T72" fmla="*/ 117 w 223"/>
              <a:gd name="T73" fmla="*/ 396 h 413"/>
              <a:gd name="T74" fmla="*/ 107 w 223"/>
              <a:gd name="T75" fmla="*/ 403 h 413"/>
              <a:gd name="T76" fmla="*/ 95 w 223"/>
              <a:gd name="T77" fmla="*/ 408 h 413"/>
              <a:gd name="T78" fmla="*/ 85 w 223"/>
              <a:gd name="T79" fmla="*/ 411 h 413"/>
              <a:gd name="T80" fmla="*/ 74 w 223"/>
              <a:gd name="T81" fmla="*/ 413 h 413"/>
              <a:gd name="T82" fmla="*/ 63 w 223"/>
              <a:gd name="T83" fmla="*/ 411 h 413"/>
              <a:gd name="T84" fmla="*/ 52 w 223"/>
              <a:gd name="T85" fmla="*/ 408 h 413"/>
              <a:gd name="T86" fmla="*/ 42 w 223"/>
              <a:gd name="T87" fmla="*/ 403 h 413"/>
              <a:gd name="T88" fmla="*/ 32 w 223"/>
              <a:gd name="T89" fmla="*/ 394 h 413"/>
              <a:gd name="T90" fmla="*/ 20 w 223"/>
              <a:gd name="T91" fmla="*/ 383 h 413"/>
              <a:gd name="T92" fmla="*/ 10 w 223"/>
              <a:gd name="T93" fmla="*/ 369 h 413"/>
              <a:gd name="T94" fmla="*/ 0 w 223"/>
              <a:gd name="T95" fmla="*/ 352 h 413"/>
              <a:gd name="T96" fmla="*/ 0 w 223"/>
              <a:gd name="T97" fmla="*/ 352 h 413"/>
              <a:gd name="T98" fmla="*/ 6 w 223"/>
              <a:gd name="T99" fmla="*/ 332 h 413"/>
              <a:gd name="T100" fmla="*/ 11 w 223"/>
              <a:gd name="T101" fmla="*/ 307 h 413"/>
              <a:gd name="T102" fmla="*/ 18 w 223"/>
              <a:gd name="T103" fmla="*/ 274 h 413"/>
              <a:gd name="T104" fmla="*/ 25 w 223"/>
              <a:gd name="T105" fmla="*/ 233 h 413"/>
              <a:gd name="T106" fmla="*/ 30 w 223"/>
              <a:gd name="T107" fmla="*/ 186 h 413"/>
              <a:gd name="T108" fmla="*/ 33 w 223"/>
              <a:gd name="T109" fmla="*/ 134 h 413"/>
              <a:gd name="T110" fmla="*/ 32 w 223"/>
              <a:gd name="T111" fmla="*/ 77 h 413"/>
              <a:gd name="T112" fmla="*/ 32 w 223"/>
              <a:gd name="T11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413">
                <a:moveTo>
                  <a:pt x="32" y="77"/>
                </a:moveTo>
                <a:lnTo>
                  <a:pt x="32" y="77"/>
                </a:lnTo>
                <a:lnTo>
                  <a:pt x="38" y="71"/>
                </a:lnTo>
                <a:lnTo>
                  <a:pt x="53" y="54"/>
                </a:lnTo>
                <a:lnTo>
                  <a:pt x="75" y="34"/>
                </a:lnTo>
                <a:lnTo>
                  <a:pt x="89" y="24"/>
                </a:lnTo>
                <a:lnTo>
                  <a:pt x="102" y="15"/>
                </a:lnTo>
                <a:lnTo>
                  <a:pt x="117" y="7"/>
                </a:lnTo>
                <a:lnTo>
                  <a:pt x="132" y="2"/>
                </a:lnTo>
                <a:lnTo>
                  <a:pt x="146" y="0"/>
                </a:lnTo>
                <a:lnTo>
                  <a:pt x="154" y="2"/>
                </a:lnTo>
                <a:lnTo>
                  <a:pt x="161" y="2"/>
                </a:lnTo>
                <a:lnTo>
                  <a:pt x="167" y="5"/>
                </a:lnTo>
                <a:lnTo>
                  <a:pt x="176" y="9"/>
                </a:lnTo>
                <a:lnTo>
                  <a:pt x="183" y="14"/>
                </a:lnTo>
                <a:lnTo>
                  <a:pt x="188" y="20"/>
                </a:lnTo>
                <a:lnTo>
                  <a:pt x="194" y="29"/>
                </a:lnTo>
                <a:lnTo>
                  <a:pt x="201" y="39"/>
                </a:lnTo>
                <a:lnTo>
                  <a:pt x="206" y="50"/>
                </a:lnTo>
                <a:lnTo>
                  <a:pt x="211" y="62"/>
                </a:lnTo>
                <a:lnTo>
                  <a:pt x="211" y="62"/>
                </a:lnTo>
                <a:lnTo>
                  <a:pt x="216" y="79"/>
                </a:lnTo>
                <a:lnTo>
                  <a:pt x="220" y="96"/>
                </a:lnTo>
                <a:lnTo>
                  <a:pt x="221" y="113"/>
                </a:lnTo>
                <a:lnTo>
                  <a:pt x="223" y="129"/>
                </a:lnTo>
                <a:lnTo>
                  <a:pt x="223" y="148"/>
                </a:lnTo>
                <a:lnTo>
                  <a:pt x="221" y="166"/>
                </a:lnTo>
                <a:lnTo>
                  <a:pt x="216" y="205"/>
                </a:lnTo>
                <a:lnTo>
                  <a:pt x="208" y="242"/>
                </a:lnTo>
                <a:lnTo>
                  <a:pt x="198" y="277"/>
                </a:lnTo>
                <a:lnTo>
                  <a:pt x="183" y="311"/>
                </a:lnTo>
                <a:lnTo>
                  <a:pt x="166" y="341"/>
                </a:lnTo>
                <a:lnTo>
                  <a:pt x="157" y="354"/>
                </a:lnTo>
                <a:lnTo>
                  <a:pt x="147" y="368"/>
                </a:lnTo>
                <a:lnTo>
                  <a:pt x="137" y="378"/>
                </a:lnTo>
                <a:lnTo>
                  <a:pt x="127" y="388"/>
                </a:lnTo>
                <a:lnTo>
                  <a:pt x="117" y="396"/>
                </a:lnTo>
                <a:lnTo>
                  <a:pt x="107" y="403"/>
                </a:lnTo>
                <a:lnTo>
                  <a:pt x="95" y="408"/>
                </a:lnTo>
                <a:lnTo>
                  <a:pt x="85" y="411"/>
                </a:lnTo>
                <a:lnTo>
                  <a:pt x="74" y="413"/>
                </a:lnTo>
                <a:lnTo>
                  <a:pt x="63" y="411"/>
                </a:lnTo>
                <a:lnTo>
                  <a:pt x="52" y="408"/>
                </a:lnTo>
                <a:lnTo>
                  <a:pt x="42" y="403"/>
                </a:lnTo>
                <a:lnTo>
                  <a:pt x="32" y="394"/>
                </a:lnTo>
                <a:lnTo>
                  <a:pt x="20" y="383"/>
                </a:lnTo>
                <a:lnTo>
                  <a:pt x="10" y="369"/>
                </a:lnTo>
                <a:lnTo>
                  <a:pt x="0" y="352"/>
                </a:lnTo>
                <a:lnTo>
                  <a:pt x="0" y="352"/>
                </a:lnTo>
                <a:lnTo>
                  <a:pt x="6" y="332"/>
                </a:lnTo>
                <a:lnTo>
                  <a:pt x="11" y="307"/>
                </a:lnTo>
                <a:lnTo>
                  <a:pt x="18" y="274"/>
                </a:lnTo>
                <a:lnTo>
                  <a:pt x="25" y="233"/>
                </a:lnTo>
                <a:lnTo>
                  <a:pt x="30" y="186"/>
                </a:lnTo>
                <a:lnTo>
                  <a:pt x="33" y="134"/>
                </a:lnTo>
                <a:lnTo>
                  <a:pt x="32" y="77"/>
                </a:lnTo>
                <a:lnTo>
                  <a:pt x="32" y="7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8" name="Freeform 16"/>
          <p:cNvSpPr/>
          <p:nvPr>
            <p:custDataLst>
              <p:tags r:id="rId12"/>
            </p:custDataLst>
          </p:nvPr>
        </p:nvSpPr>
        <p:spPr bwMode="auto">
          <a:xfrm>
            <a:off x="1820861" y="3069073"/>
            <a:ext cx="62833" cy="127096"/>
          </a:xfrm>
          <a:custGeom>
            <a:avLst/>
            <a:gdLst>
              <a:gd name="T0" fmla="*/ 0 w 94"/>
              <a:gd name="T1" fmla="*/ 191 h 191"/>
              <a:gd name="T2" fmla="*/ 0 w 94"/>
              <a:gd name="T3" fmla="*/ 191 h 191"/>
              <a:gd name="T4" fmla="*/ 0 w 94"/>
              <a:gd name="T5" fmla="*/ 181 h 191"/>
              <a:gd name="T6" fmla="*/ 4 w 94"/>
              <a:gd name="T7" fmla="*/ 158 h 191"/>
              <a:gd name="T8" fmla="*/ 9 w 94"/>
              <a:gd name="T9" fmla="*/ 143 h 191"/>
              <a:gd name="T10" fmla="*/ 14 w 94"/>
              <a:gd name="T11" fmla="*/ 129 h 191"/>
              <a:gd name="T12" fmla="*/ 20 w 94"/>
              <a:gd name="T13" fmla="*/ 116 h 191"/>
              <a:gd name="T14" fmla="*/ 25 w 94"/>
              <a:gd name="T15" fmla="*/ 111 h 191"/>
              <a:gd name="T16" fmla="*/ 30 w 94"/>
              <a:gd name="T17" fmla="*/ 106 h 191"/>
              <a:gd name="T18" fmla="*/ 30 w 94"/>
              <a:gd name="T19" fmla="*/ 106 h 191"/>
              <a:gd name="T20" fmla="*/ 39 w 94"/>
              <a:gd name="T21" fmla="*/ 98 h 191"/>
              <a:gd name="T22" fmla="*/ 44 w 94"/>
              <a:gd name="T23" fmla="*/ 87 h 191"/>
              <a:gd name="T24" fmla="*/ 47 w 94"/>
              <a:gd name="T25" fmla="*/ 77 h 191"/>
              <a:gd name="T26" fmla="*/ 47 w 94"/>
              <a:gd name="T27" fmla="*/ 67 h 191"/>
              <a:gd name="T28" fmla="*/ 47 w 94"/>
              <a:gd name="T29" fmla="*/ 57 h 191"/>
              <a:gd name="T30" fmla="*/ 45 w 94"/>
              <a:gd name="T31" fmla="*/ 49 h 191"/>
              <a:gd name="T32" fmla="*/ 40 w 94"/>
              <a:gd name="T33" fmla="*/ 35 h 191"/>
              <a:gd name="T34" fmla="*/ 40 w 94"/>
              <a:gd name="T35" fmla="*/ 35 h 191"/>
              <a:gd name="T36" fmla="*/ 40 w 94"/>
              <a:gd name="T37" fmla="*/ 30 h 191"/>
              <a:gd name="T38" fmla="*/ 42 w 94"/>
              <a:gd name="T39" fmla="*/ 25 h 191"/>
              <a:gd name="T40" fmla="*/ 47 w 94"/>
              <a:gd name="T41" fmla="*/ 19 h 191"/>
              <a:gd name="T42" fmla="*/ 52 w 94"/>
              <a:gd name="T43" fmla="*/ 14 h 191"/>
              <a:gd name="T44" fmla="*/ 64 w 94"/>
              <a:gd name="T45" fmla="*/ 4 h 191"/>
              <a:gd name="T46" fmla="*/ 69 w 94"/>
              <a:gd name="T47" fmla="*/ 0 h 191"/>
              <a:gd name="T48" fmla="*/ 76 w 94"/>
              <a:gd name="T49" fmla="*/ 0 h 191"/>
              <a:gd name="T50" fmla="*/ 76 w 94"/>
              <a:gd name="T51" fmla="*/ 0 h 191"/>
              <a:gd name="T52" fmla="*/ 77 w 94"/>
              <a:gd name="T53" fmla="*/ 0 h 191"/>
              <a:gd name="T54" fmla="*/ 79 w 94"/>
              <a:gd name="T55" fmla="*/ 4 h 191"/>
              <a:gd name="T56" fmla="*/ 84 w 94"/>
              <a:gd name="T57" fmla="*/ 10 h 191"/>
              <a:gd name="T58" fmla="*/ 87 w 94"/>
              <a:gd name="T59" fmla="*/ 20 h 191"/>
              <a:gd name="T60" fmla="*/ 91 w 94"/>
              <a:gd name="T61" fmla="*/ 34 h 191"/>
              <a:gd name="T62" fmla="*/ 92 w 94"/>
              <a:gd name="T63" fmla="*/ 51 h 191"/>
              <a:gd name="T64" fmla="*/ 94 w 94"/>
              <a:gd name="T65" fmla="*/ 66 h 191"/>
              <a:gd name="T66" fmla="*/ 94 w 94"/>
              <a:gd name="T67" fmla="*/ 82 h 191"/>
              <a:gd name="T68" fmla="*/ 92 w 94"/>
              <a:gd name="T69" fmla="*/ 99 h 191"/>
              <a:gd name="T70" fmla="*/ 92 w 94"/>
              <a:gd name="T71" fmla="*/ 99 h 191"/>
              <a:gd name="T72" fmla="*/ 87 w 94"/>
              <a:gd name="T73" fmla="*/ 124 h 191"/>
              <a:gd name="T74" fmla="*/ 81 w 94"/>
              <a:gd name="T75" fmla="*/ 139 h 191"/>
              <a:gd name="T76" fmla="*/ 79 w 94"/>
              <a:gd name="T77" fmla="*/ 145 h 191"/>
              <a:gd name="T78" fmla="*/ 76 w 94"/>
              <a:gd name="T79" fmla="*/ 148 h 191"/>
              <a:gd name="T80" fmla="*/ 71 w 94"/>
              <a:gd name="T81" fmla="*/ 150 h 191"/>
              <a:gd name="T82" fmla="*/ 67 w 94"/>
              <a:gd name="T83" fmla="*/ 151 h 191"/>
              <a:gd name="T84" fmla="*/ 67 w 94"/>
              <a:gd name="T85" fmla="*/ 151 h 191"/>
              <a:gd name="T86" fmla="*/ 56 w 94"/>
              <a:gd name="T87" fmla="*/ 150 h 191"/>
              <a:gd name="T88" fmla="*/ 49 w 94"/>
              <a:gd name="T89" fmla="*/ 148 h 191"/>
              <a:gd name="T90" fmla="*/ 40 w 94"/>
              <a:gd name="T91" fmla="*/ 150 h 191"/>
              <a:gd name="T92" fmla="*/ 32 w 94"/>
              <a:gd name="T93" fmla="*/ 153 h 191"/>
              <a:gd name="T94" fmla="*/ 22 w 94"/>
              <a:gd name="T95" fmla="*/ 160 h 191"/>
              <a:gd name="T96" fmla="*/ 12 w 94"/>
              <a:gd name="T97" fmla="*/ 173 h 191"/>
              <a:gd name="T98" fmla="*/ 0 w 94"/>
              <a:gd name="T99" fmla="*/ 191 h 191"/>
              <a:gd name="T100" fmla="*/ 0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0" y="191"/>
                </a:moveTo>
                <a:lnTo>
                  <a:pt x="0" y="191"/>
                </a:lnTo>
                <a:lnTo>
                  <a:pt x="0" y="181"/>
                </a:lnTo>
                <a:lnTo>
                  <a:pt x="4" y="158"/>
                </a:lnTo>
                <a:lnTo>
                  <a:pt x="9" y="143"/>
                </a:lnTo>
                <a:lnTo>
                  <a:pt x="14" y="129"/>
                </a:lnTo>
                <a:lnTo>
                  <a:pt x="20" y="116"/>
                </a:lnTo>
                <a:lnTo>
                  <a:pt x="25" y="111"/>
                </a:lnTo>
                <a:lnTo>
                  <a:pt x="30" y="106"/>
                </a:lnTo>
                <a:lnTo>
                  <a:pt x="30" y="106"/>
                </a:lnTo>
                <a:lnTo>
                  <a:pt x="39" y="98"/>
                </a:lnTo>
                <a:lnTo>
                  <a:pt x="44" y="87"/>
                </a:lnTo>
                <a:lnTo>
                  <a:pt x="47" y="77"/>
                </a:lnTo>
                <a:lnTo>
                  <a:pt x="47" y="67"/>
                </a:lnTo>
                <a:lnTo>
                  <a:pt x="47" y="57"/>
                </a:lnTo>
                <a:lnTo>
                  <a:pt x="45" y="49"/>
                </a:lnTo>
                <a:lnTo>
                  <a:pt x="40" y="35"/>
                </a:lnTo>
                <a:lnTo>
                  <a:pt x="40" y="35"/>
                </a:lnTo>
                <a:lnTo>
                  <a:pt x="40" y="30"/>
                </a:lnTo>
                <a:lnTo>
                  <a:pt x="42" y="25"/>
                </a:lnTo>
                <a:lnTo>
                  <a:pt x="47" y="19"/>
                </a:lnTo>
                <a:lnTo>
                  <a:pt x="52" y="14"/>
                </a:lnTo>
                <a:lnTo>
                  <a:pt x="64" y="4"/>
                </a:lnTo>
                <a:lnTo>
                  <a:pt x="69" y="0"/>
                </a:lnTo>
                <a:lnTo>
                  <a:pt x="76" y="0"/>
                </a:lnTo>
                <a:lnTo>
                  <a:pt x="76" y="0"/>
                </a:lnTo>
                <a:lnTo>
                  <a:pt x="77" y="0"/>
                </a:lnTo>
                <a:lnTo>
                  <a:pt x="79" y="4"/>
                </a:lnTo>
                <a:lnTo>
                  <a:pt x="84" y="10"/>
                </a:lnTo>
                <a:lnTo>
                  <a:pt x="87" y="20"/>
                </a:lnTo>
                <a:lnTo>
                  <a:pt x="91" y="34"/>
                </a:lnTo>
                <a:lnTo>
                  <a:pt x="92" y="51"/>
                </a:lnTo>
                <a:lnTo>
                  <a:pt x="94" y="66"/>
                </a:lnTo>
                <a:lnTo>
                  <a:pt x="94" y="82"/>
                </a:lnTo>
                <a:lnTo>
                  <a:pt x="92" y="99"/>
                </a:lnTo>
                <a:lnTo>
                  <a:pt x="92" y="99"/>
                </a:lnTo>
                <a:lnTo>
                  <a:pt x="87" y="124"/>
                </a:lnTo>
                <a:lnTo>
                  <a:pt x="81" y="139"/>
                </a:lnTo>
                <a:lnTo>
                  <a:pt x="79" y="145"/>
                </a:lnTo>
                <a:lnTo>
                  <a:pt x="76" y="148"/>
                </a:lnTo>
                <a:lnTo>
                  <a:pt x="71" y="150"/>
                </a:lnTo>
                <a:lnTo>
                  <a:pt x="67" y="151"/>
                </a:lnTo>
                <a:lnTo>
                  <a:pt x="67" y="151"/>
                </a:lnTo>
                <a:lnTo>
                  <a:pt x="56" y="150"/>
                </a:lnTo>
                <a:lnTo>
                  <a:pt x="49" y="148"/>
                </a:lnTo>
                <a:lnTo>
                  <a:pt x="40" y="150"/>
                </a:lnTo>
                <a:lnTo>
                  <a:pt x="32" y="153"/>
                </a:lnTo>
                <a:lnTo>
                  <a:pt x="22" y="160"/>
                </a:lnTo>
                <a:lnTo>
                  <a:pt x="12" y="173"/>
                </a:lnTo>
                <a:lnTo>
                  <a:pt x="0" y="191"/>
                </a:lnTo>
                <a:lnTo>
                  <a:pt x="0"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9" name="Freeform 17"/>
          <p:cNvSpPr/>
          <p:nvPr>
            <p:custDataLst>
              <p:tags r:id="rId13"/>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0" name="Freeform 18"/>
          <p:cNvSpPr/>
          <p:nvPr>
            <p:custDataLst>
              <p:tags r:id="rId14"/>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1" name="Freeform 19"/>
          <p:cNvSpPr/>
          <p:nvPr>
            <p:custDataLst>
              <p:tags r:id="rId15"/>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2" name="Freeform 20"/>
          <p:cNvSpPr/>
          <p:nvPr>
            <p:custDataLst>
              <p:tags r:id="rId16"/>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3" name="Freeform 21"/>
          <p:cNvSpPr/>
          <p:nvPr>
            <p:custDataLst>
              <p:tags r:id="rId17"/>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4" name="Freeform 22"/>
          <p:cNvSpPr/>
          <p:nvPr>
            <p:custDataLst>
              <p:tags r:id="rId18"/>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5" name="Freeform 23"/>
          <p:cNvSpPr/>
          <p:nvPr>
            <p:custDataLst>
              <p:tags r:id="rId19"/>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6" name="Freeform 24"/>
          <p:cNvSpPr/>
          <p:nvPr>
            <p:custDataLst>
              <p:tags r:id="rId20"/>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7" name="Freeform 25"/>
          <p:cNvSpPr/>
          <p:nvPr>
            <p:custDataLst>
              <p:tags r:id="rId21"/>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8" name="Freeform 26"/>
          <p:cNvSpPr/>
          <p:nvPr>
            <p:custDataLst>
              <p:tags r:id="rId22"/>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9" name="Freeform 27"/>
          <p:cNvSpPr/>
          <p:nvPr>
            <p:custDataLst>
              <p:tags r:id="rId23"/>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0" name="Freeform 28"/>
          <p:cNvSpPr/>
          <p:nvPr>
            <p:custDataLst>
              <p:tags r:id="rId24"/>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1" name="Freeform 29"/>
          <p:cNvSpPr/>
          <p:nvPr>
            <p:custDataLst>
              <p:tags r:id="rId25"/>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2" name="Freeform 30"/>
          <p:cNvSpPr/>
          <p:nvPr>
            <p:custDataLst>
              <p:tags r:id="rId26"/>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3" name="Freeform 31"/>
          <p:cNvSpPr/>
          <p:nvPr>
            <p:custDataLst>
              <p:tags r:id="rId27"/>
            </p:custDataLst>
          </p:nvPr>
        </p:nvSpPr>
        <p:spPr bwMode="auto">
          <a:xfrm>
            <a:off x="1416727" y="2765615"/>
            <a:ext cx="258475" cy="64261"/>
          </a:xfrm>
          <a:custGeom>
            <a:avLst/>
            <a:gdLst>
              <a:gd name="T0" fmla="*/ 0 w 388"/>
              <a:gd name="T1" fmla="*/ 46 h 96"/>
              <a:gd name="T2" fmla="*/ 0 w 388"/>
              <a:gd name="T3" fmla="*/ 46 h 96"/>
              <a:gd name="T4" fmla="*/ 7 w 388"/>
              <a:gd name="T5" fmla="*/ 41 h 96"/>
              <a:gd name="T6" fmla="*/ 27 w 388"/>
              <a:gd name="T7" fmla="*/ 30 h 96"/>
              <a:gd name="T8" fmla="*/ 42 w 388"/>
              <a:gd name="T9" fmla="*/ 25 h 96"/>
              <a:gd name="T10" fmla="*/ 59 w 388"/>
              <a:gd name="T11" fmla="*/ 19 h 96"/>
              <a:gd name="T12" fmla="*/ 81 w 388"/>
              <a:gd name="T13" fmla="*/ 14 h 96"/>
              <a:gd name="T14" fmla="*/ 104 w 388"/>
              <a:gd name="T15" fmla="*/ 7 h 96"/>
              <a:gd name="T16" fmla="*/ 131 w 388"/>
              <a:gd name="T17" fmla="*/ 4 h 96"/>
              <a:gd name="T18" fmla="*/ 159 w 388"/>
              <a:gd name="T19" fmla="*/ 0 h 96"/>
              <a:gd name="T20" fmla="*/ 191 w 388"/>
              <a:gd name="T21" fmla="*/ 0 h 96"/>
              <a:gd name="T22" fmla="*/ 227 w 388"/>
              <a:gd name="T23" fmla="*/ 2 h 96"/>
              <a:gd name="T24" fmla="*/ 263 w 388"/>
              <a:gd name="T25" fmla="*/ 5 h 96"/>
              <a:gd name="T26" fmla="*/ 302 w 388"/>
              <a:gd name="T27" fmla="*/ 12 h 96"/>
              <a:gd name="T28" fmla="*/ 344 w 388"/>
              <a:gd name="T29" fmla="*/ 24 h 96"/>
              <a:gd name="T30" fmla="*/ 388 w 388"/>
              <a:gd name="T31" fmla="*/ 39 h 96"/>
              <a:gd name="T32" fmla="*/ 388 w 388"/>
              <a:gd name="T33" fmla="*/ 39 h 96"/>
              <a:gd name="T34" fmla="*/ 376 w 388"/>
              <a:gd name="T35" fmla="*/ 49 h 96"/>
              <a:gd name="T36" fmla="*/ 361 w 388"/>
              <a:gd name="T37" fmla="*/ 57 h 96"/>
              <a:gd name="T38" fmla="*/ 342 w 388"/>
              <a:gd name="T39" fmla="*/ 66 h 96"/>
              <a:gd name="T40" fmla="*/ 342 w 388"/>
              <a:gd name="T41" fmla="*/ 66 h 96"/>
              <a:gd name="T42" fmla="*/ 322 w 388"/>
              <a:gd name="T43" fmla="*/ 61 h 96"/>
              <a:gd name="T44" fmla="*/ 300 w 388"/>
              <a:gd name="T45" fmla="*/ 56 h 96"/>
              <a:gd name="T46" fmla="*/ 280 w 388"/>
              <a:gd name="T47" fmla="*/ 54 h 96"/>
              <a:gd name="T48" fmla="*/ 258 w 388"/>
              <a:gd name="T49" fmla="*/ 52 h 96"/>
              <a:gd name="T50" fmla="*/ 237 w 388"/>
              <a:gd name="T51" fmla="*/ 52 h 96"/>
              <a:gd name="T52" fmla="*/ 217 w 388"/>
              <a:gd name="T53" fmla="*/ 52 h 96"/>
              <a:gd name="T54" fmla="*/ 176 w 388"/>
              <a:gd name="T55" fmla="*/ 56 h 96"/>
              <a:gd name="T56" fmla="*/ 139 w 388"/>
              <a:gd name="T57" fmla="*/ 64 h 96"/>
              <a:gd name="T58" fmla="*/ 107 w 388"/>
              <a:gd name="T59" fmla="*/ 72 h 96"/>
              <a:gd name="T60" fmla="*/ 79 w 388"/>
              <a:gd name="T61" fmla="*/ 84 h 96"/>
              <a:gd name="T62" fmla="*/ 69 w 388"/>
              <a:gd name="T63" fmla="*/ 91 h 96"/>
              <a:gd name="T64" fmla="*/ 59 w 388"/>
              <a:gd name="T65" fmla="*/ 96 h 96"/>
              <a:gd name="T66" fmla="*/ 59 w 388"/>
              <a:gd name="T67" fmla="*/ 96 h 96"/>
              <a:gd name="T68" fmla="*/ 42 w 388"/>
              <a:gd name="T69" fmla="*/ 88 h 96"/>
              <a:gd name="T70" fmla="*/ 25 w 388"/>
              <a:gd name="T71" fmla="*/ 79 h 96"/>
              <a:gd name="T72" fmla="*/ 18 w 388"/>
              <a:gd name="T73" fmla="*/ 72 h 96"/>
              <a:gd name="T74" fmla="*/ 12 w 388"/>
              <a:gd name="T75" fmla="*/ 66 h 96"/>
              <a:gd name="T76" fmla="*/ 5 w 388"/>
              <a:gd name="T77" fmla="*/ 56 h 96"/>
              <a:gd name="T78" fmla="*/ 0 w 388"/>
              <a:gd name="T79" fmla="*/ 46 h 96"/>
              <a:gd name="T80" fmla="*/ 0 w 388"/>
              <a:gd name="T8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96">
                <a:moveTo>
                  <a:pt x="0" y="46"/>
                </a:moveTo>
                <a:lnTo>
                  <a:pt x="0" y="46"/>
                </a:lnTo>
                <a:lnTo>
                  <a:pt x="7" y="41"/>
                </a:lnTo>
                <a:lnTo>
                  <a:pt x="27" y="30"/>
                </a:lnTo>
                <a:lnTo>
                  <a:pt x="42" y="25"/>
                </a:lnTo>
                <a:lnTo>
                  <a:pt x="59" y="19"/>
                </a:lnTo>
                <a:lnTo>
                  <a:pt x="81" y="14"/>
                </a:lnTo>
                <a:lnTo>
                  <a:pt x="104" y="7"/>
                </a:lnTo>
                <a:lnTo>
                  <a:pt x="131" y="4"/>
                </a:lnTo>
                <a:lnTo>
                  <a:pt x="159" y="0"/>
                </a:lnTo>
                <a:lnTo>
                  <a:pt x="191" y="0"/>
                </a:lnTo>
                <a:lnTo>
                  <a:pt x="227" y="2"/>
                </a:lnTo>
                <a:lnTo>
                  <a:pt x="263" y="5"/>
                </a:lnTo>
                <a:lnTo>
                  <a:pt x="302" y="12"/>
                </a:lnTo>
                <a:lnTo>
                  <a:pt x="344" y="24"/>
                </a:lnTo>
                <a:lnTo>
                  <a:pt x="388" y="39"/>
                </a:lnTo>
                <a:lnTo>
                  <a:pt x="388" y="39"/>
                </a:lnTo>
                <a:lnTo>
                  <a:pt x="376" y="49"/>
                </a:lnTo>
                <a:lnTo>
                  <a:pt x="361" y="57"/>
                </a:lnTo>
                <a:lnTo>
                  <a:pt x="342" y="66"/>
                </a:lnTo>
                <a:lnTo>
                  <a:pt x="342" y="66"/>
                </a:lnTo>
                <a:lnTo>
                  <a:pt x="322" y="61"/>
                </a:lnTo>
                <a:lnTo>
                  <a:pt x="300" y="56"/>
                </a:lnTo>
                <a:lnTo>
                  <a:pt x="280" y="54"/>
                </a:lnTo>
                <a:lnTo>
                  <a:pt x="258" y="52"/>
                </a:lnTo>
                <a:lnTo>
                  <a:pt x="237" y="52"/>
                </a:lnTo>
                <a:lnTo>
                  <a:pt x="217" y="52"/>
                </a:lnTo>
                <a:lnTo>
                  <a:pt x="176" y="56"/>
                </a:lnTo>
                <a:lnTo>
                  <a:pt x="139" y="64"/>
                </a:lnTo>
                <a:lnTo>
                  <a:pt x="107" y="72"/>
                </a:lnTo>
                <a:lnTo>
                  <a:pt x="79" y="84"/>
                </a:lnTo>
                <a:lnTo>
                  <a:pt x="69" y="91"/>
                </a:lnTo>
                <a:lnTo>
                  <a:pt x="59" y="96"/>
                </a:lnTo>
                <a:lnTo>
                  <a:pt x="59" y="96"/>
                </a:lnTo>
                <a:lnTo>
                  <a:pt x="42" y="88"/>
                </a:lnTo>
                <a:lnTo>
                  <a:pt x="25" y="79"/>
                </a:lnTo>
                <a:lnTo>
                  <a:pt x="18" y="72"/>
                </a:lnTo>
                <a:lnTo>
                  <a:pt x="12" y="66"/>
                </a:lnTo>
                <a:lnTo>
                  <a:pt x="5" y="56"/>
                </a:lnTo>
                <a:lnTo>
                  <a:pt x="0" y="46"/>
                </a:lnTo>
                <a:lnTo>
                  <a:pt x="0" y="46"/>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4" name="Freeform 32"/>
          <p:cNvSpPr/>
          <p:nvPr>
            <p:custDataLst>
              <p:tags r:id="rId28"/>
            </p:custDataLst>
          </p:nvPr>
        </p:nvSpPr>
        <p:spPr bwMode="auto">
          <a:xfrm>
            <a:off x="1037583" y="2768471"/>
            <a:ext cx="259903" cy="57836"/>
          </a:xfrm>
          <a:custGeom>
            <a:avLst/>
            <a:gdLst>
              <a:gd name="T0" fmla="*/ 387 w 387"/>
              <a:gd name="T1" fmla="*/ 32 h 87"/>
              <a:gd name="T2" fmla="*/ 387 w 387"/>
              <a:gd name="T3" fmla="*/ 32 h 87"/>
              <a:gd name="T4" fmla="*/ 380 w 387"/>
              <a:gd name="T5" fmla="*/ 28 h 87"/>
              <a:gd name="T6" fmla="*/ 360 w 387"/>
              <a:gd name="T7" fmla="*/ 20 h 87"/>
              <a:gd name="T8" fmla="*/ 345 w 387"/>
              <a:gd name="T9" fmla="*/ 15 h 87"/>
              <a:gd name="T10" fmla="*/ 327 w 387"/>
              <a:gd name="T11" fmla="*/ 10 h 87"/>
              <a:gd name="T12" fmla="*/ 305 w 387"/>
              <a:gd name="T13" fmla="*/ 6 h 87"/>
              <a:gd name="T14" fmla="*/ 281 w 387"/>
              <a:gd name="T15" fmla="*/ 3 h 87"/>
              <a:gd name="T16" fmla="*/ 255 w 387"/>
              <a:gd name="T17" fmla="*/ 0 h 87"/>
              <a:gd name="T18" fmla="*/ 226 w 387"/>
              <a:gd name="T19" fmla="*/ 0 h 87"/>
              <a:gd name="T20" fmla="*/ 194 w 387"/>
              <a:gd name="T21" fmla="*/ 1 h 87"/>
              <a:gd name="T22" fmla="*/ 159 w 387"/>
              <a:gd name="T23" fmla="*/ 5 h 87"/>
              <a:gd name="T24" fmla="*/ 122 w 387"/>
              <a:gd name="T25" fmla="*/ 13 h 87"/>
              <a:gd name="T26" fmla="*/ 83 w 387"/>
              <a:gd name="T27" fmla="*/ 23 h 87"/>
              <a:gd name="T28" fmla="*/ 43 w 387"/>
              <a:gd name="T29" fmla="*/ 37 h 87"/>
              <a:gd name="T30" fmla="*/ 0 w 387"/>
              <a:gd name="T31" fmla="*/ 55 h 87"/>
              <a:gd name="T32" fmla="*/ 0 w 387"/>
              <a:gd name="T33" fmla="*/ 55 h 87"/>
              <a:gd name="T34" fmla="*/ 13 w 387"/>
              <a:gd name="T35" fmla="*/ 63 h 87"/>
              <a:gd name="T36" fmla="*/ 28 w 387"/>
              <a:gd name="T37" fmla="*/ 72 h 87"/>
              <a:gd name="T38" fmla="*/ 48 w 387"/>
              <a:gd name="T39" fmla="*/ 79 h 87"/>
              <a:gd name="T40" fmla="*/ 48 w 387"/>
              <a:gd name="T41" fmla="*/ 79 h 87"/>
              <a:gd name="T42" fmla="*/ 68 w 387"/>
              <a:gd name="T43" fmla="*/ 72 h 87"/>
              <a:gd name="T44" fmla="*/ 88 w 387"/>
              <a:gd name="T45" fmla="*/ 67 h 87"/>
              <a:gd name="T46" fmla="*/ 110 w 387"/>
              <a:gd name="T47" fmla="*/ 62 h 87"/>
              <a:gd name="T48" fmla="*/ 130 w 387"/>
              <a:gd name="T49" fmla="*/ 58 h 87"/>
              <a:gd name="T50" fmla="*/ 152 w 387"/>
              <a:gd name="T51" fmla="*/ 57 h 87"/>
              <a:gd name="T52" fmla="*/ 172 w 387"/>
              <a:gd name="T53" fmla="*/ 55 h 87"/>
              <a:gd name="T54" fmla="*/ 213 w 387"/>
              <a:gd name="T55" fmla="*/ 57 h 87"/>
              <a:gd name="T56" fmla="*/ 250 w 387"/>
              <a:gd name="T57" fmla="*/ 60 h 87"/>
              <a:gd name="T58" fmla="*/ 283 w 387"/>
              <a:gd name="T59" fmla="*/ 68 h 87"/>
              <a:gd name="T60" fmla="*/ 312 w 387"/>
              <a:gd name="T61" fmla="*/ 77 h 87"/>
              <a:gd name="T62" fmla="*/ 323 w 387"/>
              <a:gd name="T63" fmla="*/ 82 h 87"/>
              <a:gd name="T64" fmla="*/ 333 w 387"/>
              <a:gd name="T65" fmla="*/ 87 h 87"/>
              <a:gd name="T66" fmla="*/ 333 w 387"/>
              <a:gd name="T67" fmla="*/ 87 h 87"/>
              <a:gd name="T68" fmla="*/ 350 w 387"/>
              <a:gd name="T69" fmla="*/ 79 h 87"/>
              <a:gd name="T70" fmla="*/ 365 w 387"/>
              <a:gd name="T71" fmla="*/ 67 h 87"/>
              <a:gd name="T72" fmla="*/ 372 w 387"/>
              <a:gd name="T73" fmla="*/ 60 h 87"/>
              <a:gd name="T74" fmla="*/ 379 w 387"/>
              <a:gd name="T75" fmla="*/ 53 h 87"/>
              <a:gd name="T76" fmla="*/ 384 w 387"/>
              <a:gd name="T77" fmla="*/ 43 h 87"/>
              <a:gd name="T78" fmla="*/ 387 w 387"/>
              <a:gd name="T79" fmla="*/ 32 h 87"/>
              <a:gd name="T80" fmla="*/ 387 w 387"/>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87">
                <a:moveTo>
                  <a:pt x="387" y="32"/>
                </a:moveTo>
                <a:lnTo>
                  <a:pt x="387" y="32"/>
                </a:lnTo>
                <a:lnTo>
                  <a:pt x="380" y="28"/>
                </a:lnTo>
                <a:lnTo>
                  <a:pt x="360" y="20"/>
                </a:lnTo>
                <a:lnTo>
                  <a:pt x="345" y="15"/>
                </a:lnTo>
                <a:lnTo>
                  <a:pt x="327" y="10"/>
                </a:lnTo>
                <a:lnTo>
                  <a:pt x="305" y="6"/>
                </a:lnTo>
                <a:lnTo>
                  <a:pt x="281" y="3"/>
                </a:lnTo>
                <a:lnTo>
                  <a:pt x="255" y="0"/>
                </a:lnTo>
                <a:lnTo>
                  <a:pt x="226" y="0"/>
                </a:lnTo>
                <a:lnTo>
                  <a:pt x="194" y="1"/>
                </a:lnTo>
                <a:lnTo>
                  <a:pt x="159" y="5"/>
                </a:lnTo>
                <a:lnTo>
                  <a:pt x="122" y="13"/>
                </a:lnTo>
                <a:lnTo>
                  <a:pt x="83" y="23"/>
                </a:lnTo>
                <a:lnTo>
                  <a:pt x="43" y="37"/>
                </a:lnTo>
                <a:lnTo>
                  <a:pt x="0" y="55"/>
                </a:lnTo>
                <a:lnTo>
                  <a:pt x="0" y="55"/>
                </a:lnTo>
                <a:lnTo>
                  <a:pt x="13" y="63"/>
                </a:lnTo>
                <a:lnTo>
                  <a:pt x="28" y="72"/>
                </a:lnTo>
                <a:lnTo>
                  <a:pt x="48" y="79"/>
                </a:lnTo>
                <a:lnTo>
                  <a:pt x="48" y="79"/>
                </a:lnTo>
                <a:lnTo>
                  <a:pt x="68" y="72"/>
                </a:lnTo>
                <a:lnTo>
                  <a:pt x="88" y="67"/>
                </a:lnTo>
                <a:lnTo>
                  <a:pt x="110" y="62"/>
                </a:lnTo>
                <a:lnTo>
                  <a:pt x="130" y="58"/>
                </a:lnTo>
                <a:lnTo>
                  <a:pt x="152" y="57"/>
                </a:lnTo>
                <a:lnTo>
                  <a:pt x="172" y="55"/>
                </a:lnTo>
                <a:lnTo>
                  <a:pt x="213" y="57"/>
                </a:lnTo>
                <a:lnTo>
                  <a:pt x="250" y="60"/>
                </a:lnTo>
                <a:lnTo>
                  <a:pt x="283" y="68"/>
                </a:lnTo>
                <a:lnTo>
                  <a:pt x="312" y="77"/>
                </a:lnTo>
                <a:lnTo>
                  <a:pt x="323" y="82"/>
                </a:lnTo>
                <a:lnTo>
                  <a:pt x="333" y="87"/>
                </a:lnTo>
                <a:lnTo>
                  <a:pt x="333" y="87"/>
                </a:lnTo>
                <a:lnTo>
                  <a:pt x="350" y="79"/>
                </a:lnTo>
                <a:lnTo>
                  <a:pt x="365" y="67"/>
                </a:lnTo>
                <a:lnTo>
                  <a:pt x="372" y="60"/>
                </a:lnTo>
                <a:lnTo>
                  <a:pt x="379" y="53"/>
                </a:lnTo>
                <a:lnTo>
                  <a:pt x="384" y="43"/>
                </a:lnTo>
                <a:lnTo>
                  <a:pt x="387" y="32"/>
                </a:lnTo>
                <a:lnTo>
                  <a:pt x="387" y="32"/>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5" name="Freeform 33"/>
          <p:cNvSpPr/>
          <p:nvPr>
            <p:custDataLst>
              <p:tags r:id="rId29"/>
            </p:custDataLst>
          </p:nvPr>
        </p:nvSpPr>
        <p:spPr bwMode="auto">
          <a:xfrm>
            <a:off x="1301769" y="3146901"/>
            <a:ext cx="132808" cy="37843"/>
          </a:xfrm>
          <a:custGeom>
            <a:avLst/>
            <a:gdLst>
              <a:gd name="T0" fmla="*/ 0 w 198"/>
              <a:gd name="T1" fmla="*/ 53 h 55"/>
              <a:gd name="T2" fmla="*/ 0 w 198"/>
              <a:gd name="T3" fmla="*/ 53 h 55"/>
              <a:gd name="T4" fmla="*/ 8 w 198"/>
              <a:gd name="T5" fmla="*/ 45 h 55"/>
              <a:gd name="T6" fmla="*/ 17 w 198"/>
              <a:gd name="T7" fmla="*/ 37 h 55"/>
              <a:gd name="T8" fmla="*/ 30 w 198"/>
              <a:gd name="T9" fmla="*/ 27 h 55"/>
              <a:gd name="T10" fmla="*/ 47 w 198"/>
              <a:gd name="T11" fmla="*/ 16 h 55"/>
              <a:gd name="T12" fmla="*/ 64 w 198"/>
              <a:gd name="T13" fmla="*/ 8 h 55"/>
              <a:gd name="T14" fmla="*/ 84 w 198"/>
              <a:gd name="T15" fmla="*/ 1 h 55"/>
              <a:gd name="T16" fmla="*/ 94 w 198"/>
              <a:gd name="T17" fmla="*/ 0 h 55"/>
              <a:gd name="T18" fmla="*/ 104 w 198"/>
              <a:gd name="T19" fmla="*/ 0 h 55"/>
              <a:gd name="T20" fmla="*/ 104 w 198"/>
              <a:gd name="T21" fmla="*/ 0 h 55"/>
              <a:gd name="T22" fmla="*/ 114 w 198"/>
              <a:gd name="T23" fmla="*/ 0 h 55"/>
              <a:gd name="T24" fmla="*/ 124 w 198"/>
              <a:gd name="T25" fmla="*/ 1 h 55"/>
              <a:gd name="T26" fmla="*/ 143 w 198"/>
              <a:gd name="T27" fmla="*/ 8 h 55"/>
              <a:gd name="T28" fmla="*/ 158 w 198"/>
              <a:gd name="T29" fmla="*/ 16 h 55"/>
              <a:gd name="T30" fmla="*/ 171 w 198"/>
              <a:gd name="T31" fmla="*/ 27 h 55"/>
              <a:gd name="T32" fmla="*/ 183 w 198"/>
              <a:gd name="T33" fmla="*/ 37 h 55"/>
              <a:gd name="T34" fmla="*/ 191 w 198"/>
              <a:gd name="T35" fmla="*/ 45 h 55"/>
              <a:gd name="T36" fmla="*/ 198 w 198"/>
              <a:gd name="T37" fmla="*/ 55 h 55"/>
              <a:gd name="T38" fmla="*/ 198 w 198"/>
              <a:gd name="T39" fmla="*/ 55 h 55"/>
              <a:gd name="T40" fmla="*/ 183 w 198"/>
              <a:gd name="T41" fmla="*/ 47 h 55"/>
              <a:gd name="T42" fmla="*/ 164 w 198"/>
              <a:gd name="T43" fmla="*/ 38 h 55"/>
              <a:gd name="T44" fmla="*/ 141 w 198"/>
              <a:gd name="T45" fmla="*/ 32 h 55"/>
              <a:gd name="T46" fmla="*/ 127 w 198"/>
              <a:gd name="T47" fmla="*/ 30 h 55"/>
              <a:gd name="T48" fmla="*/ 112 w 198"/>
              <a:gd name="T49" fmla="*/ 28 h 55"/>
              <a:gd name="T50" fmla="*/ 96 w 198"/>
              <a:gd name="T51" fmla="*/ 28 h 55"/>
              <a:gd name="T52" fmla="*/ 77 w 198"/>
              <a:gd name="T53" fmla="*/ 30 h 55"/>
              <a:gd name="T54" fmla="*/ 59 w 198"/>
              <a:gd name="T55" fmla="*/ 33 h 55"/>
              <a:gd name="T56" fmla="*/ 40 w 198"/>
              <a:gd name="T57" fmla="*/ 37 h 55"/>
              <a:gd name="T58" fmla="*/ 20 w 198"/>
              <a:gd name="T59" fmla="*/ 45 h 55"/>
              <a:gd name="T60" fmla="*/ 0 w 198"/>
              <a:gd name="T61" fmla="*/ 53 h 55"/>
              <a:gd name="T62" fmla="*/ 0 w 198"/>
              <a:gd name="T6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55">
                <a:moveTo>
                  <a:pt x="0" y="53"/>
                </a:moveTo>
                <a:lnTo>
                  <a:pt x="0" y="53"/>
                </a:lnTo>
                <a:lnTo>
                  <a:pt x="8" y="45"/>
                </a:lnTo>
                <a:lnTo>
                  <a:pt x="17" y="37"/>
                </a:lnTo>
                <a:lnTo>
                  <a:pt x="30" y="27"/>
                </a:lnTo>
                <a:lnTo>
                  <a:pt x="47" y="16"/>
                </a:lnTo>
                <a:lnTo>
                  <a:pt x="64" y="8"/>
                </a:lnTo>
                <a:lnTo>
                  <a:pt x="84" y="1"/>
                </a:lnTo>
                <a:lnTo>
                  <a:pt x="94" y="0"/>
                </a:lnTo>
                <a:lnTo>
                  <a:pt x="104" y="0"/>
                </a:lnTo>
                <a:lnTo>
                  <a:pt x="104" y="0"/>
                </a:lnTo>
                <a:lnTo>
                  <a:pt x="114" y="0"/>
                </a:lnTo>
                <a:lnTo>
                  <a:pt x="124" y="1"/>
                </a:lnTo>
                <a:lnTo>
                  <a:pt x="143" y="8"/>
                </a:lnTo>
                <a:lnTo>
                  <a:pt x="158" y="16"/>
                </a:lnTo>
                <a:lnTo>
                  <a:pt x="171" y="27"/>
                </a:lnTo>
                <a:lnTo>
                  <a:pt x="183" y="37"/>
                </a:lnTo>
                <a:lnTo>
                  <a:pt x="191" y="45"/>
                </a:lnTo>
                <a:lnTo>
                  <a:pt x="198" y="55"/>
                </a:lnTo>
                <a:lnTo>
                  <a:pt x="198" y="55"/>
                </a:lnTo>
                <a:lnTo>
                  <a:pt x="183" y="47"/>
                </a:lnTo>
                <a:lnTo>
                  <a:pt x="164" y="38"/>
                </a:lnTo>
                <a:lnTo>
                  <a:pt x="141" y="32"/>
                </a:lnTo>
                <a:lnTo>
                  <a:pt x="127" y="30"/>
                </a:lnTo>
                <a:lnTo>
                  <a:pt x="112" y="28"/>
                </a:lnTo>
                <a:lnTo>
                  <a:pt x="96" y="28"/>
                </a:lnTo>
                <a:lnTo>
                  <a:pt x="77" y="30"/>
                </a:lnTo>
                <a:lnTo>
                  <a:pt x="59" y="33"/>
                </a:lnTo>
                <a:lnTo>
                  <a:pt x="40" y="37"/>
                </a:lnTo>
                <a:lnTo>
                  <a:pt x="20" y="45"/>
                </a:lnTo>
                <a:lnTo>
                  <a:pt x="0" y="53"/>
                </a:lnTo>
                <a:lnTo>
                  <a:pt x="0" y="53"/>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6" name="Freeform 34"/>
          <p:cNvSpPr/>
          <p:nvPr>
            <p:custDataLst>
              <p:tags r:id="rId30"/>
            </p:custDataLst>
          </p:nvPr>
        </p:nvSpPr>
        <p:spPr bwMode="auto">
          <a:xfrm>
            <a:off x="1143971" y="3270427"/>
            <a:ext cx="459115" cy="169936"/>
          </a:xfrm>
          <a:custGeom>
            <a:avLst/>
            <a:gdLst>
              <a:gd name="T0" fmla="*/ 685 w 685"/>
              <a:gd name="T1" fmla="*/ 1 h 255"/>
              <a:gd name="T2" fmla="*/ 685 w 685"/>
              <a:gd name="T3" fmla="*/ 1 h 255"/>
              <a:gd name="T4" fmla="*/ 678 w 685"/>
              <a:gd name="T5" fmla="*/ 18 h 255"/>
              <a:gd name="T6" fmla="*/ 669 w 685"/>
              <a:gd name="T7" fmla="*/ 36 h 255"/>
              <a:gd name="T8" fmla="*/ 658 w 685"/>
              <a:gd name="T9" fmla="*/ 60 h 255"/>
              <a:gd name="T10" fmla="*/ 641 w 685"/>
              <a:gd name="T11" fmla="*/ 87 h 255"/>
              <a:gd name="T12" fmla="*/ 621 w 685"/>
              <a:gd name="T13" fmla="*/ 117 h 255"/>
              <a:gd name="T14" fmla="*/ 596 w 685"/>
              <a:gd name="T15" fmla="*/ 147 h 255"/>
              <a:gd name="T16" fmla="*/ 581 w 685"/>
              <a:gd name="T17" fmla="*/ 161 h 255"/>
              <a:gd name="T18" fmla="*/ 565 w 685"/>
              <a:gd name="T19" fmla="*/ 176 h 255"/>
              <a:gd name="T20" fmla="*/ 565 w 685"/>
              <a:gd name="T21" fmla="*/ 176 h 255"/>
              <a:gd name="T22" fmla="*/ 542 w 685"/>
              <a:gd name="T23" fmla="*/ 192 h 255"/>
              <a:gd name="T24" fmla="*/ 518 w 685"/>
              <a:gd name="T25" fmla="*/ 209 h 255"/>
              <a:gd name="T26" fmla="*/ 492 w 685"/>
              <a:gd name="T27" fmla="*/ 223 h 255"/>
              <a:gd name="T28" fmla="*/ 461 w 685"/>
              <a:gd name="T29" fmla="*/ 236 h 255"/>
              <a:gd name="T30" fmla="*/ 430 w 685"/>
              <a:gd name="T31" fmla="*/ 244 h 255"/>
              <a:gd name="T32" fmla="*/ 396 w 685"/>
              <a:gd name="T33" fmla="*/ 251 h 255"/>
              <a:gd name="T34" fmla="*/ 359 w 685"/>
              <a:gd name="T35" fmla="*/ 255 h 255"/>
              <a:gd name="T36" fmla="*/ 319 w 685"/>
              <a:gd name="T37" fmla="*/ 255 h 255"/>
              <a:gd name="T38" fmla="*/ 319 w 685"/>
              <a:gd name="T39" fmla="*/ 255 h 255"/>
              <a:gd name="T40" fmla="*/ 282 w 685"/>
              <a:gd name="T41" fmla="*/ 251 h 255"/>
              <a:gd name="T42" fmla="*/ 247 w 685"/>
              <a:gd name="T43" fmla="*/ 244 h 255"/>
              <a:gd name="T44" fmla="*/ 213 w 685"/>
              <a:gd name="T45" fmla="*/ 234 h 255"/>
              <a:gd name="T46" fmla="*/ 185 w 685"/>
              <a:gd name="T47" fmla="*/ 224 h 255"/>
              <a:gd name="T48" fmla="*/ 158 w 685"/>
              <a:gd name="T49" fmla="*/ 211 h 255"/>
              <a:gd name="T50" fmla="*/ 134 w 685"/>
              <a:gd name="T51" fmla="*/ 196 h 255"/>
              <a:gd name="T52" fmla="*/ 112 w 685"/>
              <a:gd name="T53" fmla="*/ 181 h 255"/>
              <a:gd name="T54" fmla="*/ 94 w 685"/>
              <a:gd name="T55" fmla="*/ 164 h 255"/>
              <a:gd name="T56" fmla="*/ 94 w 685"/>
              <a:gd name="T57" fmla="*/ 164 h 255"/>
              <a:gd name="T58" fmla="*/ 79 w 685"/>
              <a:gd name="T59" fmla="*/ 150 h 255"/>
              <a:gd name="T60" fmla="*/ 67 w 685"/>
              <a:gd name="T61" fmla="*/ 135 h 255"/>
              <a:gd name="T62" fmla="*/ 55 w 685"/>
              <a:gd name="T63" fmla="*/ 122 h 255"/>
              <a:gd name="T64" fmla="*/ 45 w 685"/>
              <a:gd name="T65" fmla="*/ 107 h 255"/>
              <a:gd name="T66" fmla="*/ 30 w 685"/>
              <a:gd name="T67" fmla="*/ 80 h 255"/>
              <a:gd name="T68" fmla="*/ 17 w 685"/>
              <a:gd name="T69" fmla="*/ 55 h 255"/>
              <a:gd name="T70" fmla="*/ 8 w 685"/>
              <a:gd name="T71" fmla="*/ 33 h 255"/>
              <a:gd name="T72" fmla="*/ 3 w 685"/>
              <a:gd name="T73" fmla="*/ 15 h 255"/>
              <a:gd name="T74" fmla="*/ 0 w 685"/>
              <a:gd name="T75" fmla="*/ 0 h 255"/>
              <a:gd name="T76" fmla="*/ 685 w 685"/>
              <a:gd name="T77"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5" h="255">
                <a:moveTo>
                  <a:pt x="685" y="1"/>
                </a:moveTo>
                <a:lnTo>
                  <a:pt x="685" y="1"/>
                </a:lnTo>
                <a:lnTo>
                  <a:pt x="678" y="18"/>
                </a:lnTo>
                <a:lnTo>
                  <a:pt x="669" y="36"/>
                </a:lnTo>
                <a:lnTo>
                  <a:pt x="658" y="60"/>
                </a:lnTo>
                <a:lnTo>
                  <a:pt x="641" y="87"/>
                </a:lnTo>
                <a:lnTo>
                  <a:pt x="621" y="117"/>
                </a:lnTo>
                <a:lnTo>
                  <a:pt x="596" y="147"/>
                </a:lnTo>
                <a:lnTo>
                  <a:pt x="581" y="161"/>
                </a:lnTo>
                <a:lnTo>
                  <a:pt x="565" y="176"/>
                </a:lnTo>
                <a:lnTo>
                  <a:pt x="565" y="176"/>
                </a:lnTo>
                <a:lnTo>
                  <a:pt x="542" y="192"/>
                </a:lnTo>
                <a:lnTo>
                  <a:pt x="518" y="209"/>
                </a:lnTo>
                <a:lnTo>
                  <a:pt x="492" y="223"/>
                </a:lnTo>
                <a:lnTo>
                  <a:pt x="461" y="236"/>
                </a:lnTo>
                <a:lnTo>
                  <a:pt x="430" y="244"/>
                </a:lnTo>
                <a:lnTo>
                  <a:pt x="396" y="251"/>
                </a:lnTo>
                <a:lnTo>
                  <a:pt x="359" y="255"/>
                </a:lnTo>
                <a:lnTo>
                  <a:pt x="319" y="255"/>
                </a:lnTo>
                <a:lnTo>
                  <a:pt x="319" y="255"/>
                </a:lnTo>
                <a:lnTo>
                  <a:pt x="282" y="251"/>
                </a:lnTo>
                <a:lnTo>
                  <a:pt x="247" y="244"/>
                </a:lnTo>
                <a:lnTo>
                  <a:pt x="213" y="234"/>
                </a:lnTo>
                <a:lnTo>
                  <a:pt x="185" y="224"/>
                </a:lnTo>
                <a:lnTo>
                  <a:pt x="158" y="211"/>
                </a:lnTo>
                <a:lnTo>
                  <a:pt x="134" y="196"/>
                </a:lnTo>
                <a:lnTo>
                  <a:pt x="112" y="181"/>
                </a:lnTo>
                <a:lnTo>
                  <a:pt x="94" y="164"/>
                </a:lnTo>
                <a:lnTo>
                  <a:pt x="94" y="164"/>
                </a:lnTo>
                <a:lnTo>
                  <a:pt x="79" y="150"/>
                </a:lnTo>
                <a:lnTo>
                  <a:pt x="67" y="135"/>
                </a:lnTo>
                <a:lnTo>
                  <a:pt x="55" y="122"/>
                </a:lnTo>
                <a:lnTo>
                  <a:pt x="45" y="107"/>
                </a:lnTo>
                <a:lnTo>
                  <a:pt x="30" y="80"/>
                </a:lnTo>
                <a:lnTo>
                  <a:pt x="17" y="55"/>
                </a:lnTo>
                <a:lnTo>
                  <a:pt x="8" y="33"/>
                </a:lnTo>
                <a:lnTo>
                  <a:pt x="3" y="15"/>
                </a:lnTo>
                <a:lnTo>
                  <a:pt x="0" y="0"/>
                </a:lnTo>
                <a:lnTo>
                  <a:pt x="685" y="1"/>
                </a:lnTo>
                <a:close/>
              </a:path>
            </a:pathLst>
          </a:custGeom>
          <a:solidFill>
            <a:srgbClr val="854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7" name="Freeform 35"/>
          <p:cNvSpPr/>
          <p:nvPr>
            <p:custDataLst>
              <p:tags r:id="rId31"/>
            </p:custDataLst>
          </p:nvPr>
        </p:nvSpPr>
        <p:spPr bwMode="auto">
          <a:xfrm>
            <a:off x="1159680" y="3270427"/>
            <a:ext cx="417701" cy="49267"/>
          </a:xfrm>
          <a:custGeom>
            <a:avLst/>
            <a:gdLst>
              <a:gd name="T0" fmla="*/ 625 w 625"/>
              <a:gd name="T1" fmla="*/ 1 h 73"/>
              <a:gd name="T2" fmla="*/ 611 w 625"/>
              <a:gd name="T3" fmla="*/ 57 h 73"/>
              <a:gd name="T4" fmla="*/ 611 w 625"/>
              <a:gd name="T5" fmla="*/ 57 h 73"/>
              <a:gd name="T6" fmla="*/ 579 w 625"/>
              <a:gd name="T7" fmla="*/ 62 h 73"/>
              <a:gd name="T8" fmla="*/ 541 w 625"/>
              <a:gd name="T9" fmla="*/ 67 h 73"/>
              <a:gd name="T10" fmla="*/ 499 w 625"/>
              <a:gd name="T11" fmla="*/ 70 h 73"/>
              <a:gd name="T12" fmla="*/ 454 w 625"/>
              <a:gd name="T13" fmla="*/ 72 h 73"/>
              <a:gd name="T14" fmla="*/ 355 w 625"/>
              <a:gd name="T15" fmla="*/ 73 h 73"/>
              <a:gd name="T16" fmla="*/ 255 w 625"/>
              <a:gd name="T17" fmla="*/ 72 h 73"/>
              <a:gd name="T18" fmla="*/ 165 w 625"/>
              <a:gd name="T19" fmla="*/ 70 h 73"/>
              <a:gd name="T20" fmla="*/ 88 w 625"/>
              <a:gd name="T21" fmla="*/ 67 h 73"/>
              <a:gd name="T22" fmla="*/ 17 w 625"/>
              <a:gd name="T23" fmla="*/ 63 h 73"/>
              <a:gd name="T24" fmla="*/ 0 w 625"/>
              <a:gd name="T25" fmla="*/ 0 h 73"/>
              <a:gd name="T26" fmla="*/ 625 w 625"/>
              <a:gd name="T2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5" h="73">
                <a:moveTo>
                  <a:pt x="625" y="1"/>
                </a:moveTo>
                <a:lnTo>
                  <a:pt x="611" y="57"/>
                </a:lnTo>
                <a:lnTo>
                  <a:pt x="611" y="57"/>
                </a:lnTo>
                <a:lnTo>
                  <a:pt x="579" y="62"/>
                </a:lnTo>
                <a:lnTo>
                  <a:pt x="541" y="67"/>
                </a:lnTo>
                <a:lnTo>
                  <a:pt x="499" y="70"/>
                </a:lnTo>
                <a:lnTo>
                  <a:pt x="454" y="72"/>
                </a:lnTo>
                <a:lnTo>
                  <a:pt x="355" y="73"/>
                </a:lnTo>
                <a:lnTo>
                  <a:pt x="255" y="72"/>
                </a:lnTo>
                <a:lnTo>
                  <a:pt x="165" y="70"/>
                </a:lnTo>
                <a:lnTo>
                  <a:pt x="88" y="67"/>
                </a:lnTo>
                <a:lnTo>
                  <a:pt x="17" y="63"/>
                </a:lnTo>
                <a:lnTo>
                  <a:pt x="0" y="0"/>
                </a:lnTo>
                <a:lnTo>
                  <a:pt x="625" y="1"/>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8" name="Freeform 36"/>
          <p:cNvSpPr/>
          <p:nvPr>
            <p:custDataLst>
              <p:tags r:id="rId32"/>
            </p:custDataLst>
          </p:nvPr>
        </p:nvSpPr>
        <p:spPr bwMode="auto">
          <a:xfrm>
            <a:off x="1206805" y="3354680"/>
            <a:ext cx="316311" cy="85683"/>
          </a:xfrm>
          <a:custGeom>
            <a:avLst/>
            <a:gdLst>
              <a:gd name="T0" fmla="*/ 471 w 471"/>
              <a:gd name="T1" fmla="*/ 51 h 130"/>
              <a:gd name="T2" fmla="*/ 471 w 471"/>
              <a:gd name="T3" fmla="*/ 51 h 130"/>
              <a:gd name="T4" fmla="*/ 448 w 471"/>
              <a:gd name="T5" fmla="*/ 67 h 130"/>
              <a:gd name="T6" fmla="*/ 424 w 471"/>
              <a:gd name="T7" fmla="*/ 84 h 130"/>
              <a:gd name="T8" fmla="*/ 398 w 471"/>
              <a:gd name="T9" fmla="*/ 98 h 130"/>
              <a:gd name="T10" fmla="*/ 367 w 471"/>
              <a:gd name="T11" fmla="*/ 111 h 130"/>
              <a:gd name="T12" fmla="*/ 336 w 471"/>
              <a:gd name="T13" fmla="*/ 119 h 130"/>
              <a:gd name="T14" fmla="*/ 302 w 471"/>
              <a:gd name="T15" fmla="*/ 126 h 130"/>
              <a:gd name="T16" fmla="*/ 265 w 471"/>
              <a:gd name="T17" fmla="*/ 130 h 130"/>
              <a:gd name="T18" fmla="*/ 225 w 471"/>
              <a:gd name="T19" fmla="*/ 130 h 130"/>
              <a:gd name="T20" fmla="*/ 225 w 471"/>
              <a:gd name="T21" fmla="*/ 130 h 130"/>
              <a:gd name="T22" fmla="*/ 188 w 471"/>
              <a:gd name="T23" fmla="*/ 126 h 130"/>
              <a:gd name="T24" fmla="*/ 153 w 471"/>
              <a:gd name="T25" fmla="*/ 119 h 130"/>
              <a:gd name="T26" fmla="*/ 119 w 471"/>
              <a:gd name="T27" fmla="*/ 109 h 130"/>
              <a:gd name="T28" fmla="*/ 91 w 471"/>
              <a:gd name="T29" fmla="*/ 99 h 130"/>
              <a:gd name="T30" fmla="*/ 64 w 471"/>
              <a:gd name="T31" fmla="*/ 86 h 130"/>
              <a:gd name="T32" fmla="*/ 40 w 471"/>
              <a:gd name="T33" fmla="*/ 71 h 130"/>
              <a:gd name="T34" fmla="*/ 18 w 471"/>
              <a:gd name="T35" fmla="*/ 56 h 130"/>
              <a:gd name="T36" fmla="*/ 0 w 471"/>
              <a:gd name="T37" fmla="*/ 39 h 130"/>
              <a:gd name="T38" fmla="*/ 0 w 471"/>
              <a:gd name="T39" fmla="*/ 39 h 130"/>
              <a:gd name="T40" fmla="*/ 40 w 471"/>
              <a:gd name="T41" fmla="*/ 29 h 130"/>
              <a:gd name="T42" fmla="*/ 99 w 471"/>
              <a:gd name="T43" fmla="*/ 15 h 130"/>
              <a:gd name="T44" fmla="*/ 134 w 471"/>
              <a:gd name="T45" fmla="*/ 9 h 130"/>
              <a:gd name="T46" fmla="*/ 169 w 471"/>
              <a:gd name="T47" fmla="*/ 5 h 130"/>
              <a:gd name="T48" fmla="*/ 205 w 471"/>
              <a:gd name="T49" fmla="*/ 2 h 130"/>
              <a:gd name="T50" fmla="*/ 242 w 471"/>
              <a:gd name="T51" fmla="*/ 0 h 130"/>
              <a:gd name="T52" fmla="*/ 242 w 471"/>
              <a:gd name="T53" fmla="*/ 0 h 130"/>
              <a:gd name="T54" fmla="*/ 275 w 471"/>
              <a:gd name="T55" fmla="*/ 2 h 130"/>
              <a:gd name="T56" fmla="*/ 309 w 471"/>
              <a:gd name="T57" fmla="*/ 5 h 130"/>
              <a:gd name="T58" fmla="*/ 341 w 471"/>
              <a:gd name="T59" fmla="*/ 12 h 130"/>
              <a:gd name="T60" fmla="*/ 372 w 471"/>
              <a:gd name="T61" fmla="*/ 19 h 130"/>
              <a:gd name="T62" fmla="*/ 403 w 471"/>
              <a:gd name="T63" fmla="*/ 27 h 130"/>
              <a:gd name="T64" fmla="*/ 430 w 471"/>
              <a:gd name="T65" fmla="*/ 36 h 130"/>
              <a:gd name="T66" fmla="*/ 471 w 471"/>
              <a:gd name="T67" fmla="*/ 51 h 130"/>
              <a:gd name="T68" fmla="*/ 471 w 471"/>
              <a:gd name="T69"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130">
                <a:moveTo>
                  <a:pt x="471" y="51"/>
                </a:moveTo>
                <a:lnTo>
                  <a:pt x="471" y="51"/>
                </a:lnTo>
                <a:lnTo>
                  <a:pt x="448" y="67"/>
                </a:lnTo>
                <a:lnTo>
                  <a:pt x="424" y="84"/>
                </a:lnTo>
                <a:lnTo>
                  <a:pt x="398" y="98"/>
                </a:lnTo>
                <a:lnTo>
                  <a:pt x="367" y="111"/>
                </a:lnTo>
                <a:lnTo>
                  <a:pt x="336" y="119"/>
                </a:lnTo>
                <a:lnTo>
                  <a:pt x="302" y="126"/>
                </a:lnTo>
                <a:lnTo>
                  <a:pt x="265" y="130"/>
                </a:lnTo>
                <a:lnTo>
                  <a:pt x="225" y="130"/>
                </a:lnTo>
                <a:lnTo>
                  <a:pt x="225" y="130"/>
                </a:lnTo>
                <a:lnTo>
                  <a:pt x="188" y="126"/>
                </a:lnTo>
                <a:lnTo>
                  <a:pt x="153" y="119"/>
                </a:lnTo>
                <a:lnTo>
                  <a:pt x="119" y="109"/>
                </a:lnTo>
                <a:lnTo>
                  <a:pt x="91" y="99"/>
                </a:lnTo>
                <a:lnTo>
                  <a:pt x="64" y="86"/>
                </a:lnTo>
                <a:lnTo>
                  <a:pt x="40" y="71"/>
                </a:lnTo>
                <a:lnTo>
                  <a:pt x="18" y="56"/>
                </a:lnTo>
                <a:lnTo>
                  <a:pt x="0" y="39"/>
                </a:lnTo>
                <a:lnTo>
                  <a:pt x="0" y="39"/>
                </a:lnTo>
                <a:lnTo>
                  <a:pt x="40" y="29"/>
                </a:lnTo>
                <a:lnTo>
                  <a:pt x="99" y="15"/>
                </a:lnTo>
                <a:lnTo>
                  <a:pt x="134" y="9"/>
                </a:lnTo>
                <a:lnTo>
                  <a:pt x="169" y="5"/>
                </a:lnTo>
                <a:lnTo>
                  <a:pt x="205" y="2"/>
                </a:lnTo>
                <a:lnTo>
                  <a:pt x="242" y="0"/>
                </a:lnTo>
                <a:lnTo>
                  <a:pt x="242" y="0"/>
                </a:lnTo>
                <a:lnTo>
                  <a:pt x="275" y="2"/>
                </a:lnTo>
                <a:lnTo>
                  <a:pt x="309" y="5"/>
                </a:lnTo>
                <a:lnTo>
                  <a:pt x="341" y="12"/>
                </a:lnTo>
                <a:lnTo>
                  <a:pt x="372" y="19"/>
                </a:lnTo>
                <a:lnTo>
                  <a:pt x="403" y="27"/>
                </a:lnTo>
                <a:lnTo>
                  <a:pt x="430" y="36"/>
                </a:lnTo>
                <a:lnTo>
                  <a:pt x="471" y="51"/>
                </a:lnTo>
                <a:lnTo>
                  <a:pt x="471" y="51"/>
                </a:lnTo>
                <a:close/>
              </a:path>
            </a:pathLst>
          </a:custGeom>
          <a:solidFill>
            <a:srgbClr val="F08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9" name="Freeform 37"/>
          <p:cNvSpPr/>
          <p:nvPr>
            <p:custDataLst>
              <p:tags r:id="rId33"/>
            </p:custDataLst>
          </p:nvPr>
        </p:nvSpPr>
        <p:spPr bwMode="auto">
          <a:xfrm>
            <a:off x="1061859" y="3148329"/>
            <a:ext cx="47125" cy="70688"/>
          </a:xfrm>
          <a:custGeom>
            <a:avLst/>
            <a:gdLst>
              <a:gd name="T0" fmla="*/ 0 w 69"/>
              <a:gd name="T1" fmla="*/ 0 h 106"/>
              <a:gd name="T2" fmla="*/ 0 w 69"/>
              <a:gd name="T3" fmla="*/ 0 h 106"/>
              <a:gd name="T4" fmla="*/ 10 w 69"/>
              <a:gd name="T5" fmla="*/ 7 h 106"/>
              <a:gd name="T6" fmla="*/ 19 w 69"/>
              <a:gd name="T7" fmla="*/ 15 h 106"/>
              <a:gd name="T8" fmla="*/ 31 w 69"/>
              <a:gd name="T9" fmla="*/ 27 h 106"/>
              <a:gd name="T10" fmla="*/ 42 w 69"/>
              <a:gd name="T11" fmla="*/ 42 h 106"/>
              <a:gd name="T12" fmla="*/ 54 w 69"/>
              <a:gd name="T13" fmla="*/ 59 h 106"/>
              <a:gd name="T14" fmla="*/ 64 w 69"/>
              <a:gd name="T15" fmla="*/ 81 h 106"/>
              <a:gd name="T16" fmla="*/ 68 w 69"/>
              <a:gd name="T17" fmla="*/ 93 h 106"/>
              <a:gd name="T18" fmla="*/ 69 w 69"/>
              <a:gd name="T19" fmla="*/ 106 h 106"/>
              <a:gd name="T20" fmla="*/ 69 w 69"/>
              <a:gd name="T21" fmla="*/ 106 h 106"/>
              <a:gd name="T22" fmla="*/ 51 w 69"/>
              <a:gd name="T23" fmla="*/ 84 h 106"/>
              <a:gd name="T24" fmla="*/ 36 w 69"/>
              <a:gd name="T25" fmla="*/ 66 h 106"/>
              <a:gd name="T26" fmla="*/ 29 w 69"/>
              <a:gd name="T27" fmla="*/ 56 h 106"/>
              <a:gd name="T28" fmla="*/ 26 w 69"/>
              <a:gd name="T29" fmla="*/ 47 h 106"/>
              <a:gd name="T30" fmla="*/ 26 w 69"/>
              <a:gd name="T31" fmla="*/ 47 h 106"/>
              <a:gd name="T32" fmla="*/ 19 w 69"/>
              <a:gd name="T33" fmla="*/ 31 h 106"/>
              <a:gd name="T34" fmla="*/ 10 w 69"/>
              <a:gd name="T35" fmla="*/ 15 h 106"/>
              <a:gd name="T36" fmla="*/ 0 w 69"/>
              <a:gd name="T37" fmla="*/ 0 h 106"/>
              <a:gd name="T38" fmla="*/ 0 w 69"/>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6">
                <a:moveTo>
                  <a:pt x="0" y="0"/>
                </a:moveTo>
                <a:lnTo>
                  <a:pt x="0" y="0"/>
                </a:lnTo>
                <a:lnTo>
                  <a:pt x="10" y="7"/>
                </a:lnTo>
                <a:lnTo>
                  <a:pt x="19" y="15"/>
                </a:lnTo>
                <a:lnTo>
                  <a:pt x="31" y="27"/>
                </a:lnTo>
                <a:lnTo>
                  <a:pt x="42" y="42"/>
                </a:lnTo>
                <a:lnTo>
                  <a:pt x="54" y="59"/>
                </a:lnTo>
                <a:lnTo>
                  <a:pt x="64" y="81"/>
                </a:lnTo>
                <a:lnTo>
                  <a:pt x="68" y="93"/>
                </a:lnTo>
                <a:lnTo>
                  <a:pt x="69" y="106"/>
                </a:lnTo>
                <a:lnTo>
                  <a:pt x="69" y="106"/>
                </a:lnTo>
                <a:lnTo>
                  <a:pt x="51" y="84"/>
                </a:lnTo>
                <a:lnTo>
                  <a:pt x="36" y="66"/>
                </a:lnTo>
                <a:lnTo>
                  <a:pt x="29" y="56"/>
                </a:lnTo>
                <a:lnTo>
                  <a:pt x="26" y="47"/>
                </a:lnTo>
                <a:lnTo>
                  <a:pt x="26" y="47"/>
                </a:lnTo>
                <a:lnTo>
                  <a:pt x="19" y="31"/>
                </a:lnTo>
                <a:lnTo>
                  <a:pt x="10" y="15"/>
                </a:lnTo>
                <a:lnTo>
                  <a:pt x="0" y="0"/>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0" name="Freeform 38"/>
          <p:cNvSpPr/>
          <p:nvPr>
            <p:custDataLst>
              <p:tags r:id="rId34"/>
            </p:custDataLst>
          </p:nvPr>
        </p:nvSpPr>
        <p:spPr bwMode="auto">
          <a:xfrm>
            <a:off x="1645927" y="3148329"/>
            <a:ext cx="47125" cy="70688"/>
          </a:xfrm>
          <a:custGeom>
            <a:avLst/>
            <a:gdLst>
              <a:gd name="T0" fmla="*/ 71 w 71"/>
              <a:gd name="T1" fmla="*/ 0 h 106"/>
              <a:gd name="T2" fmla="*/ 71 w 71"/>
              <a:gd name="T3" fmla="*/ 0 h 106"/>
              <a:gd name="T4" fmla="*/ 61 w 71"/>
              <a:gd name="T5" fmla="*/ 7 h 106"/>
              <a:gd name="T6" fmla="*/ 52 w 71"/>
              <a:gd name="T7" fmla="*/ 15 h 106"/>
              <a:gd name="T8" fmla="*/ 41 w 71"/>
              <a:gd name="T9" fmla="*/ 27 h 106"/>
              <a:gd name="T10" fmla="*/ 29 w 71"/>
              <a:gd name="T11" fmla="*/ 42 h 106"/>
              <a:gd name="T12" fmla="*/ 17 w 71"/>
              <a:gd name="T13" fmla="*/ 61 h 106"/>
              <a:gd name="T14" fmla="*/ 7 w 71"/>
              <a:gd name="T15" fmla="*/ 83 h 106"/>
              <a:gd name="T16" fmla="*/ 4 w 71"/>
              <a:gd name="T17" fmla="*/ 94 h 106"/>
              <a:gd name="T18" fmla="*/ 0 w 71"/>
              <a:gd name="T19" fmla="*/ 106 h 106"/>
              <a:gd name="T20" fmla="*/ 0 w 71"/>
              <a:gd name="T21" fmla="*/ 106 h 106"/>
              <a:gd name="T22" fmla="*/ 21 w 71"/>
              <a:gd name="T23" fmla="*/ 86 h 106"/>
              <a:gd name="T24" fmla="*/ 36 w 71"/>
              <a:gd name="T25" fmla="*/ 66 h 106"/>
              <a:gd name="T26" fmla="*/ 42 w 71"/>
              <a:gd name="T27" fmla="*/ 56 h 106"/>
              <a:gd name="T28" fmla="*/ 46 w 71"/>
              <a:gd name="T29" fmla="*/ 47 h 106"/>
              <a:gd name="T30" fmla="*/ 46 w 71"/>
              <a:gd name="T31" fmla="*/ 47 h 106"/>
              <a:gd name="T32" fmla="*/ 52 w 71"/>
              <a:gd name="T33" fmla="*/ 32 h 106"/>
              <a:gd name="T34" fmla="*/ 61 w 71"/>
              <a:gd name="T35" fmla="*/ 17 h 106"/>
              <a:gd name="T36" fmla="*/ 71 w 71"/>
              <a:gd name="T37" fmla="*/ 0 h 106"/>
              <a:gd name="T38" fmla="*/ 71 w 71"/>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06">
                <a:moveTo>
                  <a:pt x="71" y="0"/>
                </a:moveTo>
                <a:lnTo>
                  <a:pt x="71" y="0"/>
                </a:lnTo>
                <a:lnTo>
                  <a:pt x="61" y="7"/>
                </a:lnTo>
                <a:lnTo>
                  <a:pt x="52" y="15"/>
                </a:lnTo>
                <a:lnTo>
                  <a:pt x="41" y="27"/>
                </a:lnTo>
                <a:lnTo>
                  <a:pt x="29" y="42"/>
                </a:lnTo>
                <a:lnTo>
                  <a:pt x="17" y="61"/>
                </a:lnTo>
                <a:lnTo>
                  <a:pt x="7" y="83"/>
                </a:lnTo>
                <a:lnTo>
                  <a:pt x="4" y="94"/>
                </a:lnTo>
                <a:lnTo>
                  <a:pt x="0" y="106"/>
                </a:lnTo>
                <a:lnTo>
                  <a:pt x="0" y="106"/>
                </a:lnTo>
                <a:lnTo>
                  <a:pt x="21" y="86"/>
                </a:lnTo>
                <a:lnTo>
                  <a:pt x="36" y="66"/>
                </a:lnTo>
                <a:lnTo>
                  <a:pt x="42" y="56"/>
                </a:lnTo>
                <a:lnTo>
                  <a:pt x="46" y="47"/>
                </a:lnTo>
                <a:lnTo>
                  <a:pt x="46" y="47"/>
                </a:lnTo>
                <a:lnTo>
                  <a:pt x="52" y="32"/>
                </a:lnTo>
                <a:lnTo>
                  <a:pt x="61" y="17"/>
                </a:lnTo>
                <a:lnTo>
                  <a:pt x="71" y="0"/>
                </a:lnTo>
                <a:lnTo>
                  <a:pt x="71"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1" name="Freeform 39"/>
          <p:cNvSpPr/>
          <p:nvPr>
            <p:custDataLst>
              <p:tags r:id="rId35"/>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2" name="Freeform 40"/>
          <p:cNvSpPr/>
          <p:nvPr>
            <p:custDataLst>
              <p:tags r:id="rId36"/>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3" name="Freeform 41"/>
          <p:cNvSpPr/>
          <p:nvPr>
            <p:custDataLst>
              <p:tags r:id="rId37"/>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4" name="Freeform 42"/>
          <p:cNvSpPr/>
          <p:nvPr>
            <p:custDataLst>
              <p:tags r:id="rId38"/>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5" name="Freeform 43"/>
          <p:cNvSpPr/>
          <p:nvPr>
            <p:custDataLst>
              <p:tags r:id="rId39"/>
            </p:custDataLst>
          </p:nvPr>
        </p:nvSpPr>
        <p:spPr bwMode="auto">
          <a:xfrm>
            <a:off x="1381740" y="4910528"/>
            <a:ext cx="7855"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6" name="Freeform 44"/>
          <p:cNvSpPr/>
          <p:nvPr>
            <p:custDataLst>
              <p:tags r:id="rId40"/>
            </p:custDataLst>
          </p:nvPr>
        </p:nvSpPr>
        <p:spPr bwMode="auto">
          <a:xfrm>
            <a:off x="836943" y="4779149"/>
            <a:ext cx="341301" cy="272041"/>
          </a:xfrm>
          <a:custGeom>
            <a:avLst/>
            <a:gdLst>
              <a:gd name="T0" fmla="*/ 119 w 510"/>
              <a:gd name="T1" fmla="*/ 0 h 406"/>
              <a:gd name="T2" fmla="*/ 132 w 510"/>
              <a:gd name="T3" fmla="*/ 20 h 406"/>
              <a:gd name="T4" fmla="*/ 163 w 510"/>
              <a:gd name="T5" fmla="*/ 44 h 406"/>
              <a:gd name="T6" fmla="*/ 183 w 510"/>
              <a:gd name="T7" fmla="*/ 54 h 406"/>
              <a:gd name="T8" fmla="*/ 211 w 510"/>
              <a:gd name="T9" fmla="*/ 62 h 406"/>
              <a:gd name="T10" fmla="*/ 243 w 510"/>
              <a:gd name="T11" fmla="*/ 64 h 406"/>
              <a:gd name="T12" fmla="*/ 253 w 510"/>
              <a:gd name="T13" fmla="*/ 66 h 406"/>
              <a:gd name="T14" fmla="*/ 309 w 510"/>
              <a:gd name="T15" fmla="*/ 69 h 406"/>
              <a:gd name="T16" fmla="*/ 369 w 510"/>
              <a:gd name="T17" fmla="*/ 66 h 406"/>
              <a:gd name="T18" fmla="*/ 408 w 510"/>
              <a:gd name="T19" fmla="*/ 59 h 406"/>
              <a:gd name="T20" fmla="*/ 481 w 510"/>
              <a:gd name="T21" fmla="*/ 45 h 406"/>
              <a:gd name="T22" fmla="*/ 493 w 510"/>
              <a:gd name="T23" fmla="*/ 45 h 406"/>
              <a:gd name="T24" fmla="*/ 497 w 510"/>
              <a:gd name="T25" fmla="*/ 50 h 406"/>
              <a:gd name="T26" fmla="*/ 491 w 510"/>
              <a:gd name="T27" fmla="*/ 64 h 406"/>
              <a:gd name="T28" fmla="*/ 483 w 510"/>
              <a:gd name="T29" fmla="*/ 77 h 406"/>
              <a:gd name="T30" fmla="*/ 465 w 510"/>
              <a:gd name="T31" fmla="*/ 97 h 406"/>
              <a:gd name="T32" fmla="*/ 438 w 510"/>
              <a:gd name="T33" fmla="*/ 107 h 406"/>
              <a:gd name="T34" fmla="*/ 374 w 510"/>
              <a:gd name="T35" fmla="*/ 121 h 406"/>
              <a:gd name="T36" fmla="*/ 371 w 510"/>
              <a:gd name="T37" fmla="*/ 121 h 406"/>
              <a:gd name="T38" fmla="*/ 369 w 510"/>
              <a:gd name="T39" fmla="*/ 124 h 406"/>
              <a:gd name="T40" fmla="*/ 379 w 510"/>
              <a:gd name="T41" fmla="*/ 134 h 406"/>
              <a:gd name="T42" fmla="*/ 424 w 510"/>
              <a:gd name="T43" fmla="*/ 165 h 406"/>
              <a:gd name="T44" fmla="*/ 460 w 510"/>
              <a:gd name="T45" fmla="*/ 195 h 406"/>
              <a:gd name="T46" fmla="*/ 491 w 510"/>
              <a:gd name="T47" fmla="*/ 232 h 406"/>
              <a:gd name="T48" fmla="*/ 503 w 510"/>
              <a:gd name="T49" fmla="*/ 252 h 406"/>
              <a:gd name="T50" fmla="*/ 508 w 510"/>
              <a:gd name="T51" fmla="*/ 274 h 406"/>
              <a:gd name="T52" fmla="*/ 508 w 510"/>
              <a:gd name="T53" fmla="*/ 295 h 406"/>
              <a:gd name="T54" fmla="*/ 502 w 510"/>
              <a:gd name="T55" fmla="*/ 321 h 406"/>
              <a:gd name="T56" fmla="*/ 486 w 510"/>
              <a:gd name="T57" fmla="*/ 346 h 406"/>
              <a:gd name="T58" fmla="*/ 463 w 510"/>
              <a:gd name="T59" fmla="*/ 373 h 406"/>
              <a:gd name="T60" fmla="*/ 450 w 510"/>
              <a:gd name="T61" fmla="*/ 384 h 406"/>
              <a:gd name="T62" fmla="*/ 419 w 510"/>
              <a:gd name="T63" fmla="*/ 399 h 406"/>
              <a:gd name="T64" fmla="*/ 387 w 510"/>
              <a:gd name="T65" fmla="*/ 406 h 406"/>
              <a:gd name="T66" fmla="*/ 352 w 510"/>
              <a:gd name="T67" fmla="*/ 404 h 406"/>
              <a:gd name="T68" fmla="*/ 317 w 510"/>
              <a:gd name="T69" fmla="*/ 396 h 406"/>
              <a:gd name="T70" fmla="*/ 282 w 510"/>
              <a:gd name="T71" fmla="*/ 383 h 406"/>
              <a:gd name="T72" fmla="*/ 248 w 510"/>
              <a:gd name="T73" fmla="*/ 362 h 406"/>
              <a:gd name="T74" fmla="*/ 218 w 510"/>
              <a:gd name="T75" fmla="*/ 339 h 406"/>
              <a:gd name="T76" fmla="*/ 203 w 510"/>
              <a:gd name="T77" fmla="*/ 326 h 406"/>
              <a:gd name="T78" fmla="*/ 0 w 510"/>
              <a:gd name="T79" fmla="*/ 12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0" h="406">
                <a:moveTo>
                  <a:pt x="119" y="0"/>
                </a:moveTo>
                <a:lnTo>
                  <a:pt x="119" y="0"/>
                </a:lnTo>
                <a:lnTo>
                  <a:pt x="124" y="10"/>
                </a:lnTo>
                <a:lnTo>
                  <a:pt x="132" y="20"/>
                </a:lnTo>
                <a:lnTo>
                  <a:pt x="146" y="32"/>
                </a:lnTo>
                <a:lnTo>
                  <a:pt x="163" y="44"/>
                </a:lnTo>
                <a:lnTo>
                  <a:pt x="173" y="49"/>
                </a:lnTo>
                <a:lnTo>
                  <a:pt x="183" y="54"/>
                </a:lnTo>
                <a:lnTo>
                  <a:pt x="196" y="59"/>
                </a:lnTo>
                <a:lnTo>
                  <a:pt x="211" y="62"/>
                </a:lnTo>
                <a:lnTo>
                  <a:pt x="226" y="64"/>
                </a:lnTo>
                <a:lnTo>
                  <a:pt x="243" y="64"/>
                </a:lnTo>
                <a:lnTo>
                  <a:pt x="243" y="64"/>
                </a:lnTo>
                <a:lnTo>
                  <a:pt x="253" y="66"/>
                </a:lnTo>
                <a:lnTo>
                  <a:pt x="285" y="69"/>
                </a:lnTo>
                <a:lnTo>
                  <a:pt x="309" y="69"/>
                </a:lnTo>
                <a:lnTo>
                  <a:pt x="335" y="67"/>
                </a:lnTo>
                <a:lnTo>
                  <a:pt x="369" y="66"/>
                </a:lnTo>
                <a:lnTo>
                  <a:pt x="408" y="59"/>
                </a:lnTo>
                <a:lnTo>
                  <a:pt x="408" y="59"/>
                </a:lnTo>
                <a:lnTo>
                  <a:pt x="451" y="50"/>
                </a:lnTo>
                <a:lnTo>
                  <a:pt x="481" y="45"/>
                </a:lnTo>
                <a:lnTo>
                  <a:pt x="490" y="44"/>
                </a:lnTo>
                <a:lnTo>
                  <a:pt x="493" y="45"/>
                </a:lnTo>
                <a:lnTo>
                  <a:pt x="495" y="47"/>
                </a:lnTo>
                <a:lnTo>
                  <a:pt x="497" y="50"/>
                </a:lnTo>
                <a:lnTo>
                  <a:pt x="497" y="54"/>
                </a:lnTo>
                <a:lnTo>
                  <a:pt x="491" y="64"/>
                </a:lnTo>
                <a:lnTo>
                  <a:pt x="491" y="64"/>
                </a:lnTo>
                <a:lnTo>
                  <a:pt x="483" y="77"/>
                </a:lnTo>
                <a:lnTo>
                  <a:pt x="475" y="89"/>
                </a:lnTo>
                <a:lnTo>
                  <a:pt x="465" y="97"/>
                </a:lnTo>
                <a:lnTo>
                  <a:pt x="453" y="102"/>
                </a:lnTo>
                <a:lnTo>
                  <a:pt x="438" y="107"/>
                </a:lnTo>
                <a:lnTo>
                  <a:pt x="419" y="113"/>
                </a:lnTo>
                <a:lnTo>
                  <a:pt x="374" y="121"/>
                </a:lnTo>
                <a:lnTo>
                  <a:pt x="374" y="121"/>
                </a:lnTo>
                <a:lnTo>
                  <a:pt x="371" y="121"/>
                </a:lnTo>
                <a:lnTo>
                  <a:pt x="369" y="123"/>
                </a:lnTo>
                <a:lnTo>
                  <a:pt x="369" y="124"/>
                </a:lnTo>
                <a:lnTo>
                  <a:pt x="371" y="128"/>
                </a:lnTo>
                <a:lnTo>
                  <a:pt x="379" y="134"/>
                </a:lnTo>
                <a:lnTo>
                  <a:pt x="391" y="143"/>
                </a:lnTo>
                <a:lnTo>
                  <a:pt x="424" y="165"/>
                </a:lnTo>
                <a:lnTo>
                  <a:pt x="443" y="180"/>
                </a:lnTo>
                <a:lnTo>
                  <a:pt x="460" y="195"/>
                </a:lnTo>
                <a:lnTo>
                  <a:pt x="476" y="212"/>
                </a:lnTo>
                <a:lnTo>
                  <a:pt x="491" y="232"/>
                </a:lnTo>
                <a:lnTo>
                  <a:pt x="498" y="240"/>
                </a:lnTo>
                <a:lnTo>
                  <a:pt x="503" y="252"/>
                </a:lnTo>
                <a:lnTo>
                  <a:pt x="507" y="262"/>
                </a:lnTo>
                <a:lnTo>
                  <a:pt x="508" y="274"/>
                </a:lnTo>
                <a:lnTo>
                  <a:pt x="510" y="284"/>
                </a:lnTo>
                <a:lnTo>
                  <a:pt x="508" y="295"/>
                </a:lnTo>
                <a:lnTo>
                  <a:pt x="507" y="309"/>
                </a:lnTo>
                <a:lnTo>
                  <a:pt x="502" y="321"/>
                </a:lnTo>
                <a:lnTo>
                  <a:pt x="495" y="334"/>
                </a:lnTo>
                <a:lnTo>
                  <a:pt x="486" y="346"/>
                </a:lnTo>
                <a:lnTo>
                  <a:pt x="476" y="359"/>
                </a:lnTo>
                <a:lnTo>
                  <a:pt x="463" y="373"/>
                </a:lnTo>
                <a:lnTo>
                  <a:pt x="463" y="373"/>
                </a:lnTo>
                <a:lnTo>
                  <a:pt x="450" y="384"/>
                </a:lnTo>
                <a:lnTo>
                  <a:pt x="434" y="393"/>
                </a:lnTo>
                <a:lnTo>
                  <a:pt x="419" y="399"/>
                </a:lnTo>
                <a:lnTo>
                  <a:pt x="404" y="403"/>
                </a:lnTo>
                <a:lnTo>
                  <a:pt x="387" y="406"/>
                </a:lnTo>
                <a:lnTo>
                  <a:pt x="371" y="406"/>
                </a:lnTo>
                <a:lnTo>
                  <a:pt x="352" y="404"/>
                </a:lnTo>
                <a:lnTo>
                  <a:pt x="335" y="401"/>
                </a:lnTo>
                <a:lnTo>
                  <a:pt x="317" y="396"/>
                </a:lnTo>
                <a:lnTo>
                  <a:pt x="300" y="389"/>
                </a:lnTo>
                <a:lnTo>
                  <a:pt x="282" y="383"/>
                </a:lnTo>
                <a:lnTo>
                  <a:pt x="265" y="373"/>
                </a:lnTo>
                <a:lnTo>
                  <a:pt x="248" y="362"/>
                </a:lnTo>
                <a:lnTo>
                  <a:pt x="233" y="351"/>
                </a:lnTo>
                <a:lnTo>
                  <a:pt x="218" y="339"/>
                </a:lnTo>
                <a:lnTo>
                  <a:pt x="203" y="326"/>
                </a:lnTo>
                <a:lnTo>
                  <a:pt x="203" y="326"/>
                </a:lnTo>
                <a:lnTo>
                  <a:pt x="87" y="213"/>
                </a:lnTo>
                <a:lnTo>
                  <a:pt x="0" y="129"/>
                </a:lnTo>
                <a:lnTo>
                  <a:pt x="119" y="0"/>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7" name="Freeform 45"/>
          <p:cNvSpPr/>
          <p:nvPr>
            <p:custDataLst>
              <p:tags r:id="rId41"/>
            </p:custDataLst>
          </p:nvPr>
        </p:nvSpPr>
        <p:spPr bwMode="auto">
          <a:xfrm>
            <a:off x="597747" y="3883055"/>
            <a:ext cx="476965" cy="1026760"/>
          </a:xfrm>
          <a:custGeom>
            <a:avLst/>
            <a:gdLst>
              <a:gd name="T0" fmla="*/ 713 w 713"/>
              <a:gd name="T1" fmla="*/ 0 h 1535"/>
              <a:gd name="T2" fmla="*/ 634 w 713"/>
              <a:gd name="T3" fmla="*/ 71 h 1535"/>
              <a:gd name="T4" fmla="*/ 500 w 713"/>
              <a:gd name="T5" fmla="*/ 202 h 1535"/>
              <a:gd name="T6" fmla="*/ 389 w 713"/>
              <a:gd name="T7" fmla="*/ 319 h 1535"/>
              <a:gd name="T8" fmla="*/ 273 w 713"/>
              <a:gd name="T9" fmla="*/ 452 h 1535"/>
              <a:gd name="T10" fmla="*/ 161 w 713"/>
              <a:gd name="T11" fmla="*/ 599 h 1535"/>
              <a:gd name="T12" fmla="*/ 84 w 713"/>
              <a:gd name="T13" fmla="*/ 715 h 1535"/>
              <a:gd name="T14" fmla="*/ 37 w 713"/>
              <a:gd name="T15" fmla="*/ 792 h 1535"/>
              <a:gd name="T16" fmla="*/ 15 w 713"/>
              <a:gd name="T17" fmla="*/ 833 h 1535"/>
              <a:gd name="T18" fmla="*/ 1 w 713"/>
              <a:gd name="T19" fmla="*/ 873 h 1535"/>
              <a:gd name="T20" fmla="*/ 0 w 713"/>
              <a:gd name="T21" fmla="*/ 918 h 1535"/>
              <a:gd name="T22" fmla="*/ 8 w 713"/>
              <a:gd name="T23" fmla="*/ 968 h 1535"/>
              <a:gd name="T24" fmla="*/ 25 w 713"/>
              <a:gd name="T25" fmla="*/ 1022 h 1535"/>
              <a:gd name="T26" fmla="*/ 48 w 713"/>
              <a:gd name="T27" fmla="*/ 1079 h 1535"/>
              <a:gd name="T28" fmla="*/ 80 w 713"/>
              <a:gd name="T29" fmla="*/ 1136 h 1535"/>
              <a:gd name="T30" fmla="*/ 152 w 713"/>
              <a:gd name="T31" fmla="*/ 1250 h 1535"/>
              <a:gd name="T32" fmla="*/ 231 w 713"/>
              <a:gd name="T33" fmla="*/ 1354 h 1535"/>
              <a:gd name="T34" fmla="*/ 307 w 713"/>
              <a:gd name="T35" fmla="*/ 1443 h 1535"/>
              <a:gd name="T36" fmla="*/ 392 w 713"/>
              <a:gd name="T37" fmla="*/ 1535 h 1535"/>
              <a:gd name="T38" fmla="*/ 542 w 713"/>
              <a:gd name="T39" fmla="*/ 1359 h 1535"/>
              <a:gd name="T40" fmla="*/ 481 w 713"/>
              <a:gd name="T41" fmla="*/ 1277 h 1535"/>
              <a:gd name="T42" fmla="*/ 424 w 713"/>
              <a:gd name="T43" fmla="*/ 1186 h 1535"/>
              <a:gd name="T44" fmla="*/ 386 w 713"/>
              <a:gd name="T45" fmla="*/ 1113 h 1535"/>
              <a:gd name="T46" fmla="*/ 350 w 713"/>
              <a:gd name="T47" fmla="*/ 1032 h 1535"/>
              <a:gd name="T48" fmla="*/ 320 w 713"/>
              <a:gd name="T49" fmla="*/ 947 h 1535"/>
              <a:gd name="T50" fmla="*/ 310 w 713"/>
              <a:gd name="T51" fmla="*/ 901 h 1535"/>
              <a:gd name="T52" fmla="*/ 357 w 713"/>
              <a:gd name="T53" fmla="*/ 817 h 1535"/>
              <a:gd name="T54" fmla="*/ 416 w 713"/>
              <a:gd name="T55" fmla="*/ 740 h 1535"/>
              <a:gd name="T56" fmla="*/ 478 w 713"/>
              <a:gd name="T57" fmla="*/ 668 h 1535"/>
              <a:gd name="T58" fmla="*/ 542 w 713"/>
              <a:gd name="T59" fmla="*/ 606 h 1535"/>
              <a:gd name="T60" fmla="*/ 647 w 713"/>
              <a:gd name="T61" fmla="*/ 515 h 1535"/>
              <a:gd name="T62" fmla="*/ 693 w 713"/>
              <a:gd name="T63" fmla="*/ 482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535">
                <a:moveTo>
                  <a:pt x="713" y="0"/>
                </a:moveTo>
                <a:lnTo>
                  <a:pt x="713" y="0"/>
                </a:lnTo>
                <a:lnTo>
                  <a:pt x="691" y="19"/>
                </a:lnTo>
                <a:lnTo>
                  <a:pt x="634" y="71"/>
                </a:lnTo>
                <a:lnTo>
                  <a:pt x="550" y="151"/>
                </a:lnTo>
                <a:lnTo>
                  <a:pt x="500" y="202"/>
                </a:lnTo>
                <a:lnTo>
                  <a:pt x="446" y="257"/>
                </a:lnTo>
                <a:lnTo>
                  <a:pt x="389" y="319"/>
                </a:lnTo>
                <a:lnTo>
                  <a:pt x="332" y="383"/>
                </a:lnTo>
                <a:lnTo>
                  <a:pt x="273" y="452"/>
                </a:lnTo>
                <a:lnTo>
                  <a:pt x="216" y="524"/>
                </a:lnTo>
                <a:lnTo>
                  <a:pt x="161" y="599"/>
                </a:lnTo>
                <a:lnTo>
                  <a:pt x="107" y="675"/>
                </a:lnTo>
                <a:lnTo>
                  <a:pt x="84" y="715"/>
                </a:lnTo>
                <a:lnTo>
                  <a:pt x="58" y="754"/>
                </a:lnTo>
                <a:lnTo>
                  <a:pt x="37" y="792"/>
                </a:lnTo>
                <a:lnTo>
                  <a:pt x="15" y="833"/>
                </a:lnTo>
                <a:lnTo>
                  <a:pt x="15" y="833"/>
                </a:lnTo>
                <a:lnTo>
                  <a:pt x="6" y="853"/>
                </a:lnTo>
                <a:lnTo>
                  <a:pt x="1" y="873"/>
                </a:lnTo>
                <a:lnTo>
                  <a:pt x="0" y="895"/>
                </a:lnTo>
                <a:lnTo>
                  <a:pt x="0" y="918"/>
                </a:lnTo>
                <a:lnTo>
                  <a:pt x="1" y="943"/>
                </a:lnTo>
                <a:lnTo>
                  <a:pt x="8" y="968"/>
                </a:lnTo>
                <a:lnTo>
                  <a:pt x="15" y="995"/>
                </a:lnTo>
                <a:lnTo>
                  <a:pt x="25" y="1022"/>
                </a:lnTo>
                <a:lnTo>
                  <a:pt x="37" y="1051"/>
                </a:lnTo>
                <a:lnTo>
                  <a:pt x="48" y="1079"/>
                </a:lnTo>
                <a:lnTo>
                  <a:pt x="63" y="1108"/>
                </a:lnTo>
                <a:lnTo>
                  <a:pt x="80" y="1136"/>
                </a:lnTo>
                <a:lnTo>
                  <a:pt x="114" y="1193"/>
                </a:lnTo>
                <a:lnTo>
                  <a:pt x="152" y="1250"/>
                </a:lnTo>
                <a:lnTo>
                  <a:pt x="193" y="1304"/>
                </a:lnTo>
                <a:lnTo>
                  <a:pt x="231" y="1354"/>
                </a:lnTo>
                <a:lnTo>
                  <a:pt x="270" y="1401"/>
                </a:lnTo>
                <a:lnTo>
                  <a:pt x="307" y="1443"/>
                </a:lnTo>
                <a:lnTo>
                  <a:pt x="364" y="1507"/>
                </a:lnTo>
                <a:lnTo>
                  <a:pt x="392" y="1535"/>
                </a:lnTo>
                <a:lnTo>
                  <a:pt x="542" y="1359"/>
                </a:lnTo>
                <a:lnTo>
                  <a:pt x="542" y="1359"/>
                </a:lnTo>
                <a:lnTo>
                  <a:pt x="513" y="1321"/>
                </a:lnTo>
                <a:lnTo>
                  <a:pt x="481" y="1277"/>
                </a:lnTo>
                <a:lnTo>
                  <a:pt x="444" y="1218"/>
                </a:lnTo>
                <a:lnTo>
                  <a:pt x="424" y="1186"/>
                </a:lnTo>
                <a:lnTo>
                  <a:pt x="406" y="1151"/>
                </a:lnTo>
                <a:lnTo>
                  <a:pt x="386" y="1113"/>
                </a:lnTo>
                <a:lnTo>
                  <a:pt x="367" y="1072"/>
                </a:lnTo>
                <a:lnTo>
                  <a:pt x="350" y="1032"/>
                </a:lnTo>
                <a:lnTo>
                  <a:pt x="334" y="989"/>
                </a:lnTo>
                <a:lnTo>
                  <a:pt x="320" y="947"/>
                </a:lnTo>
                <a:lnTo>
                  <a:pt x="310" y="901"/>
                </a:lnTo>
                <a:lnTo>
                  <a:pt x="310" y="901"/>
                </a:lnTo>
                <a:lnTo>
                  <a:pt x="332" y="859"/>
                </a:lnTo>
                <a:lnTo>
                  <a:pt x="357" y="817"/>
                </a:lnTo>
                <a:lnTo>
                  <a:pt x="386" y="777"/>
                </a:lnTo>
                <a:lnTo>
                  <a:pt x="416" y="740"/>
                </a:lnTo>
                <a:lnTo>
                  <a:pt x="446" y="703"/>
                </a:lnTo>
                <a:lnTo>
                  <a:pt x="478" y="668"/>
                </a:lnTo>
                <a:lnTo>
                  <a:pt x="510" y="636"/>
                </a:lnTo>
                <a:lnTo>
                  <a:pt x="542" y="606"/>
                </a:lnTo>
                <a:lnTo>
                  <a:pt x="600" y="554"/>
                </a:lnTo>
                <a:lnTo>
                  <a:pt x="647" y="515"/>
                </a:lnTo>
                <a:lnTo>
                  <a:pt x="681" y="490"/>
                </a:lnTo>
                <a:lnTo>
                  <a:pt x="693" y="482"/>
                </a:lnTo>
                <a:lnTo>
                  <a:pt x="713"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8" name="Freeform 46"/>
          <p:cNvSpPr/>
          <p:nvPr>
            <p:custDataLst>
              <p:tags r:id="rId42"/>
            </p:custDataLst>
          </p:nvPr>
        </p:nvSpPr>
        <p:spPr bwMode="auto">
          <a:xfrm>
            <a:off x="1660207" y="3677417"/>
            <a:ext cx="788277" cy="596920"/>
          </a:xfrm>
          <a:custGeom>
            <a:avLst/>
            <a:gdLst>
              <a:gd name="T0" fmla="*/ 10 w 1176"/>
              <a:gd name="T1" fmla="*/ 718 h 893"/>
              <a:gd name="T2" fmla="*/ 49 w 1176"/>
              <a:gd name="T3" fmla="*/ 749 h 893"/>
              <a:gd name="T4" fmla="*/ 96 w 1176"/>
              <a:gd name="T5" fmla="*/ 779 h 893"/>
              <a:gd name="T6" fmla="*/ 166 w 1176"/>
              <a:gd name="T7" fmla="*/ 812 h 893"/>
              <a:gd name="T8" fmla="*/ 258 w 1176"/>
              <a:gd name="T9" fmla="*/ 846 h 893"/>
              <a:gd name="T10" fmla="*/ 372 w 1176"/>
              <a:gd name="T11" fmla="*/ 873 h 893"/>
              <a:gd name="T12" fmla="*/ 475 w 1176"/>
              <a:gd name="T13" fmla="*/ 886 h 893"/>
              <a:gd name="T14" fmla="*/ 550 w 1176"/>
              <a:gd name="T15" fmla="*/ 891 h 893"/>
              <a:gd name="T16" fmla="*/ 634 w 1176"/>
              <a:gd name="T17" fmla="*/ 893 h 893"/>
              <a:gd name="T18" fmla="*/ 678 w 1176"/>
              <a:gd name="T19" fmla="*/ 891 h 893"/>
              <a:gd name="T20" fmla="*/ 698 w 1176"/>
              <a:gd name="T21" fmla="*/ 890 h 893"/>
              <a:gd name="T22" fmla="*/ 742 w 1176"/>
              <a:gd name="T23" fmla="*/ 871 h 893"/>
              <a:gd name="T24" fmla="*/ 785 w 1176"/>
              <a:gd name="T25" fmla="*/ 841 h 893"/>
              <a:gd name="T26" fmla="*/ 829 w 1176"/>
              <a:gd name="T27" fmla="*/ 797 h 893"/>
              <a:gd name="T28" fmla="*/ 871 w 1176"/>
              <a:gd name="T29" fmla="*/ 744 h 893"/>
              <a:gd name="T30" fmla="*/ 913 w 1176"/>
              <a:gd name="T31" fmla="*/ 683 h 893"/>
              <a:gd name="T32" fmla="*/ 972 w 1176"/>
              <a:gd name="T33" fmla="*/ 581 h 893"/>
              <a:gd name="T34" fmla="*/ 1044 w 1176"/>
              <a:gd name="T35" fmla="*/ 437 h 893"/>
              <a:gd name="T36" fmla="*/ 1102 w 1176"/>
              <a:gd name="T37" fmla="*/ 301 h 893"/>
              <a:gd name="T38" fmla="*/ 1161 w 1176"/>
              <a:gd name="T39" fmla="*/ 146 h 893"/>
              <a:gd name="T40" fmla="*/ 1176 w 1176"/>
              <a:gd name="T41" fmla="*/ 103 h 893"/>
              <a:gd name="T42" fmla="*/ 1010 w 1176"/>
              <a:gd name="T43" fmla="*/ 0 h 893"/>
              <a:gd name="T44" fmla="*/ 936 w 1176"/>
              <a:gd name="T45" fmla="*/ 131 h 893"/>
              <a:gd name="T46" fmla="*/ 857 w 1176"/>
              <a:gd name="T47" fmla="*/ 259 h 893"/>
              <a:gd name="T48" fmla="*/ 795 w 1176"/>
              <a:gd name="T49" fmla="*/ 349 h 893"/>
              <a:gd name="T50" fmla="*/ 728 w 1176"/>
              <a:gd name="T51" fmla="*/ 438 h 893"/>
              <a:gd name="T52" fmla="*/ 659 w 1176"/>
              <a:gd name="T53" fmla="*/ 515 h 893"/>
              <a:gd name="T54" fmla="*/ 624 w 1176"/>
              <a:gd name="T55" fmla="*/ 547 h 893"/>
              <a:gd name="T56" fmla="*/ 575 w 1176"/>
              <a:gd name="T57" fmla="*/ 549 h 893"/>
              <a:gd name="T58" fmla="*/ 525 w 1176"/>
              <a:gd name="T59" fmla="*/ 542 h 893"/>
              <a:gd name="T60" fmla="*/ 473 w 1176"/>
              <a:gd name="T61" fmla="*/ 532 h 893"/>
              <a:gd name="T62" fmla="*/ 367 w 1176"/>
              <a:gd name="T63" fmla="*/ 499 h 893"/>
              <a:gd name="T64" fmla="*/ 265 w 1176"/>
              <a:gd name="T65" fmla="*/ 453 h 893"/>
              <a:gd name="T66" fmla="*/ 173 w 1176"/>
              <a:gd name="T67" fmla="*/ 405 h 893"/>
              <a:gd name="T68" fmla="*/ 62 w 1176"/>
              <a:gd name="T69" fmla="*/ 339 h 893"/>
              <a:gd name="T70" fmla="*/ 0 w 1176"/>
              <a:gd name="T71" fmla="*/ 2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893">
                <a:moveTo>
                  <a:pt x="10" y="718"/>
                </a:moveTo>
                <a:lnTo>
                  <a:pt x="10" y="718"/>
                </a:lnTo>
                <a:lnTo>
                  <a:pt x="20" y="727"/>
                </a:lnTo>
                <a:lnTo>
                  <a:pt x="49" y="749"/>
                </a:lnTo>
                <a:lnTo>
                  <a:pt x="69" y="762"/>
                </a:lnTo>
                <a:lnTo>
                  <a:pt x="96" y="779"/>
                </a:lnTo>
                <a:lnTo>
                  <a:pt x="127" y="796"/>
                </a:lnTo>
                <a:lnTo>
                  <a:pt x="166" y="812"/>
                </a:lnTo>
                <a:lnTo>
                  <a:pt x="208" y="829"/>
                </a:lnTo>
                <a:lnTo>
                  <a:pt x="258" y="846"/>
                </a:lnTo>
                <a:lnTo>
                  <a:pt x="312" y="859"/>
                </a:lnTo>
                <a:lnTo>
                  <a:pt x="372" y="873"/>
                </a:lnTo>
                <a:lnTo>
                  <a:pt x="440" y="883"/>
                </a:lnTo>
                <a:lnTo>
                  <a:pt x="475" y="886"/>
                </a:lnTo>
                <a:lnTo>
                  <a:pt x="512" y="890"/>
                </a:lnTo>
                <a:lnTo>
                  <a:pt x="550" y="891"/>
                </a:lnTo>
                <a:lnTo>
                  <a:pt x="592" y="893"/>
                </a:lnTo>
                <a:lnTo>
                  <a:pt x="634" y="893"/>
                </a:lnTo>
                <a:lnTo>
                  <a:pt x="678" y="891"/>
                </a:lnTo>
                <a:lnTo>
                  <a:pt x="678" y="891"/>
                </a:lnTo>
                <a:lnTo>
                  <a:pt x="688" y="891"/>
                </a:lnTo>
                <a:lnTo>
                  <a:pt x="698" y="890"/>
                </a:lnTo>
                <a:lnTo>
                  <a:pt x="720" y="883"/>
                </a:lnTo>
                <a:lnTo>
                  <a:pt x="742" y="871"/>
                </a:lnTo>
                <a:lnTo>
                  <a:pt x="763" y="858"/>
                </a:lnTo>
                <a:lnTo>
                  <a:pt x="785" y="841"/>
                </a:lnTo>
                <a:lnTo>
                  <a:pt x="807" y="821"/>
                </a:lnTo>
                <a:lnTo>
                  <a:pt x="829" y="797"/>
                </a:lnTo>
                <a:lnTo>
                  <a:pt x="849" y="772"/>
                </a:lnTo>
                <a:lnTo>
                  <a:pt x="871" y="744"/>
                </a:lnTo>
                <a:lnTo>
                  <a:pt x="893" y="713"/>
                </a:lnTo>
                <a:lnTo>
                  <a:pt x="913" y="683"/>
                </a:lnTo>
                <a:lnTo>
                  <a:pt x="933" y="650"/>
                </a:lnTo>
                <a:lnTo>
                  <a:pt x="972" y="581"/>
                </a:lnTo>
                <a:lnTo>
                  <a:pt x="1008" y="509"/>
                </a:lnTo>
                <a:lnTo>
                  <a:pt x="1044" y="437"/>
                </a:lnTo>
                <a:lnTo>
                  <a:pt x="1076" y="366"/>
                </a:lnTo>
                <a:lnTo>
                  <a:pt x="1102" y="301"/>
                </a:lnTo>
                <a:lnTo>
                  <a:pt x="1128" y="240"/>
                </a:lnTo>
                <a:lnTo>
                  <a:pt x="1161" y="146"/>
                </a:lnTo>
                <a:lnTo>
                  <a:pt x="1171" y="116"/>
                </a:lnTo>
                <a:lnTo>
                  <a:pt x="1176" y="103"/>
                </a:lnTo>
                <a:lnTo>
                  <a:pt x="1010" y="0"/>
                </a:lnTo>
                <a:lnTo>
                  <a:pt x="1010" y="0"/>
                </a:lnTo>
                <a:lnTo>
                  <a:pt x="975" y="63"/>
                </a:lnTo>
                <a:lnTo>
                  <a:pt x="936" y="131"/>
                </a:lnTo>
                <a:lnTo>
                  <a:pt x="886" y="214"/>
                </a:lnTo>
                <a:lnTo>
                  <a:pt x="857" y="259"/>
                </a:lnTo>
                <a:lnTo>
                  <a:pt x="827" y="304"/>
                </a:lnTo>
                <a:lnTo>
                  <a:pt x="795" y="349"/>
                </a:lnTo>
                <a:lnTo>
                  <a:pt x="762" y="395"/>
                </a:lnTo>
                <a:lnTo>
                  <a:pt x="728" y="438"/>
                </a:lnTo>
                <a:lnTo>
                  <a:pt x="693" y="479"/>
                </a:lnTo>
                <a:lnTo>
                  <a:pt x="659" y="515"/>
                </a:lnTo>
                <a:lnTo>
                  <a:pt x="624" y="547"/>
                </a:lnTo>
                <a:lnTo>
                  <a:pt x="624" y="547"/>
                </a:lnTo>
                <a:lnTo>
                  <a:pt x="601" y="549"/>
                </a:lnTo>
                <a:lnTo>
                  <a:pt x="575" y="549"/>
                </a:lnTo>
                <a:lnTo>
                  <a:pt x="550" y="546"/>
                </a:lnTo>
                <a:lnTo>
                  <a:pt x="525" y="542"/>
                </a:lnTo>
                <a:lnTo>
                  <a:pt x="500" y="537"/>
                </a:lnTo>
                <a:lnTo>
                  <a:pt x="473" y="532"/>
                </a:lnTo>
                <a:lnTo>
                  <a:pt x="421" y="517"/>
                </a:lnTo>
                <a:lnTo>
                  <a:pt x="367" y="499"/>
                </a:lnTo>
                <a:lnTo>
                  <a:pt x="315" y="477"/>
                </a:lnTo>
                <a:lnTo>
                  <a:pt x="265" y="453"/>
                </a:lnTo>
                <a:lnTo>
                  <a:pt x="218" y="430"/>
                </a:lnTo>
                <a:lnTo>
                  <a:pt x="173" y="405"/>
                </a:lnTo>
                <a:lnTo>
                  <a:pt x="131" y="381"/>
                </a:lnTo>
                <a:lnTo>
                  <a:pt x="62" y="339"/>
                </a:lnTo>
                <a:lnTo>
                  <a:pt x="17" y="309"/>
                </a:lnTo>
                <a:lnTo>
                  <a:pt x="0" y="297"/>
                </a:lnTo>
                <a:lnTo>
                  <a:pt x="10" y="718"/>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9" name="Rectangle 47"/>
          <p:cNvSpPr>
            <a:spLocks noChangeArrowheads="1"/>
          </p:cNvSpPr>
          <p:nvPr>
            <p:custDataLst>
              <p:tags r:id="rId43"/>
            </p:custDataLst>
          </p:nvPr>
        </p:nvSpPr>
        <p:spPr bwMode="auto">
          <a:xfrm>
            <a:off x="1375313"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0" name="Rectangle 48"/>
          <p:cNvSpPr>
            <a:spLocks noChangeArrowheads="1"/>
          </p:cNvSpPr>
          <p:nvPr>
            <p:custDataLst>
              <p:tags r:id="rId44"/>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1" name="Rectangle 49"/>
          <p:cNvSpPr>
            <a:spLocks noChangeArrowheads="1"/>
          </p:cNvSpPr>
          <p:nvPr>
            <p:custDataLst>
              <p:tags r:id="rId45"/>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2" name="Rectangle 50"/>
          <p:cNvSpPr>
            <a:spLocks noChangeArrowheads="1"/>
          </p:cNvSpPr>
          <p:nvPr>
            <p:custDataLst>
              <p:tags r:id="rId46"/>
            </p:custDataLst>
          </p:nvPr>
        </p:nvSpPr>
        <p:spPr bwMode="auto">
          <a:xfrm>
            <a:off x="1373885"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3" name="Freeform 51"/>
          <p:cNvSpPr/>
          <p:nvPr>
            <p:custDataLst>
              <p:tags r:id="rId47"/>
            </p:custDataLst>
          </p:nvPr>
        </p:nvSpPr>
        <p:spPr bwMode="auto">
          <a:xfrm>
            <a:off x="1148969" y="2875573"/>
            <a:ext cx="127096" cy="59977"/>
          </a:xfrm>
          <a:custGeom>
            <a:avLst/>
            <a:gdLst>
              <a:gd name="T0" fmla="*/ 189 w 189"/>
              <a:gd name="T1" fmla="*/ 91 h 91"/>
              <a:gd name="T2" fmla="*/ 189 w 189"/>
              <a:gd name="T3" fmla="*/ 91 h 91"/>
              <a:gd name="T4" fmla="*/ 188 w 189"/>
              <a:gd name="T5" fmla="*/ 84 h 91"/>
              <a:gd name="T6" fmla="*/ 184 w 189"/>
              <a:gd name="T7" fmla="*/ 70 h 91"/>
              <a:gd name="T8" fmla="*/ 179 w 189"/>
              <a:gd name="T9" fmla="*/ 60 h 91"/>
              <a:gd name="T10" fmla="*/ 174 w 189"/>
              <a:gd name="T11" fmla="*/ 50 h 91"/>
              <a:gd name="T12" fmla="*/ 167 w 189"/>
              <a:gd name="T13" fmla="*/ 40 h 91"/>
              <a:gd name="T14" fmla="*/ 159 w 189"/>
              <a:gd name="T15" fmla="*/ 30 h 91"/>
              <a:gd name="T16" fmla="*/ 147 w 189"/>
              <a:gd name="T17" fmla="*/ 20 h 91"/>
              <a:gd name="T18" fmla="*/ 134 w 189"/>
              <a:gd name="T19" fmla="*/ 12 h 91"/>
              <a:gd name="T20" fmla="*/ 119 w 189"/>
              <a:gd name="T21" fmla="*/ 5 h 91"/>
              <a:gd name="T22" fmla="*/ 102 w 189"/>
              <a:gd name="T23" fmla="*/ 2 h 91"/>
              <a:gd name="T24" fmla="*/ 80 w 189"/>
              <a:gd name="T25" fmla="*/ 0 h 91"/>
              <a:gd name="T26" fmla="*/ 57 w 189"/>
              <a:gd name="T27" fmla="*/ 2 h 91"/>
              <a:gd name="T28" fmla="*/ 30 w 189"/>
              <a:gd name="T29" fmla="*/ 7 h 91"/>
              <a:gd name="T30" fmla="*/ 0 w 189"/>
              <a:gd name="T31" fmla="*/ 17 h 91"/>
              <a:gd name="T32" fmla="*/ 0 w 189"/>
              <a:gd name="T33" fmla="*/ 17 h 91"/>
              <a:gd name="T34" fmla="*/ 6 w 189"/>
              <a:gd name="T35" fmla="*/ 15 h 91"/>
              <a:gd name="T36" fmla="*/ 21 w 189"/>
              <a:gd name="T37" fmla="*/ 13 h 91"/>
              <a:gd name="T38" fmla="*/ 45 w 189"/>
              <a:gd name="T39" fmla="*/ 12 h 91"/>
              <a:gd name="T40" fmla="*/ 58 w 189"/>
              <a:gd name="T41" fmla="*/ 12 h 91"/>
              <a:gd name="T42" fmla="*/ 72 w 189"/>
              <a:gd name="T43" fmla="*/ 13 h 91"/>
              <a:gd name="T44" fmla="*/ 87 w 189"/>
              <a:gd name="T45" fmla="*/ 15 h 91"/>
              <a:gd name="T46" fmla="*/ 104 w 189"/>
              <a:gd name="T47" fmla="*/ 20 h 91"/>
              <a:gd name="T48" fmla="*/ 119 w 189"/>
              <a:gd name="T49" fmla="*/ 25 h 91"/>
              <a:gd name="T50" fmla="*/ 134 w 189"/>
              <a:gd name="T51" fmla="*/ 34 h 91"/>
              <a:gd name="T52" fmla="*/ 149 w 189"/>
              <a:gd name="T53" fmla="*/ 44 h 91"/>
              <a:gd name="T54" fmla="*/ 164 w 189"/>
              <a:gd name="T55" fmla="*/ 57 h 91"/>
              <a:gd name="T56" fmla="*/ 178 w 189"/>
              <a:gd name="T57" fmla="*/ 72 h 91"/>
              <a:gd name="T58" fmla="*/ 189 w 189"/>
              <a:gd name="T59" fmla="*/ 91 h 91"/>
              <a:gd name="T60" fmla="*/ 189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189" y="91"/>
                </a:moveTo>
                <a:lnTo>
                  <a:pt x="189" y="91"/>
                </a:lnTo>
                <a:lnTo>
                  <a:pt x="188" y="84"/>
                </a:lnTo>
                <a:lnTo>
                  <a:pt x="184" y="70"/>
                </a:lnTo>
                <a:lnTo>
                  <a:pt x="179" y="60"/>
                </a:lnTo>
                <a:lnTo>
                  <a:pt x="174" y="50"/>
                </a:lnTo>
                <a:lnTo>
                  <a:pt x="167" y="40"/>
                </a:lnTo>
                <a:lnTo>
                  <a:pt x="159" y="30"/>
                </a:lnTo>
                <a:lnTo>
                  <a:pt x="147" y="20"/>
                </a:lnTo>
                <a:lnTo>
                  <a:pt x="134" y="12"/>
                </a:lnTo>
                <a:lnTo>
                  <a:pt x="119" y="5"/>
                </a:lnTo>
                <a:lnTo>
                  <a:pt x="102" y="2"/>
                </a:lnTo>
                <a:lnTo>
                  <a:pt x="80" y="0"/>
                </a:lnTo>
                <a:lnTo>
                  <a:pt x="57" y="2"/>
                </a:lnTo>
                <a:lnTo>
                  <a:pt x="30" y="7"/>
                </a:lnTo>
                <a:lnTo>
                  <a:pt x="0" y="17"/>
                </a:lnTo>
                <a:lnTo>
                  <a:pt x="0" y="17"/>
                </a:lnTo>
                <a:lnTo>
                  <a:pt x="6" y="15"/>
                </a:lnTo>
                <a:lnTo>
                  <a:pt x="21" y="13"/>
                </a:lnTo>
                <a:lnTo>
                  <a:pt x="45" y="12"/>
                </a:lnTo>
                <a:lnTo>
                  <a:pt x="58" y="12"/>
                </a:lnTo>
                <a:lnTo>
                  <a:pt x="72" y="13"/>
                </a:lnTo>
                <a:lnTo>
                  <a:pt x="87" y="15"/>
                </a:lnTo>
                <a:lnTo>
                  <a:pt x="104" y="20"/>
                </a:lnTo>
                <a:lnTo>
                  <a:pt x="119" y="25"/>
                </a:lnTo>
                <a:lnTo>
                  <a:pt x="134" y="34"/>
                </a:lnTo>
                <a:lnTo>
                  <a:pt x="149" y="44"/>
                </a:lnTo>
                <a:lnTo>
                  <a:pt x="164" y="57"/>
                </a:lnTo>
                <a:lnTo>
                  <a:pt x="178" y="72"/>
                </a:lnTo>
                <a:lnTo>
                  <a:pt x="189" y="91"/>
                </a:lnTo>
                <a:lnTo>
                  <a:pt x="189"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4" name="Freeform 52"/>
          <p:cNvSpPr/>
          <p:nvPr>
            <p:custDataLst>
              <p:tags r:id="rId48"/>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5" name="Freeform 53"/>
          <p:cNvSpPr/>
          <p:nvPr>
            <p:custDataLst>
              <p:tags r:id="rId49"/>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6" name="Freeform 54"/>
          <p:cNvSpPr/>
          <p:nvPr>
            <p:custDataLst>
              <p:tags r:id="rId50"/>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7" name="Freeform 55"/>
          <p:cNvSpPr/>
          <p:nvPr>
            <p:custDataLst>
              <p:tags r:id="rId51"/>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8" name="Freeform 56"/>
          <p:cNvSpPr/>
          <p:nvPr>
            <p:custDataLst>
              <p:tags r:id="rId52"/>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9" name="Freeform 57"/>
          <p:cNvSpPr/>
          <p:nvPr>
            <p:custDataLst>
              <p:tags r:id="rId53"/>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0" name="Freeform 58"/>
          <p:cNvSpPr/>
          <p:nvPr>
            <p:custDataLst>
              <p:tags r:id="rId54"/>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1" name="Freeform 59"/>
          <p:cNvSpPr/>
          <p:nvPr>
            <p:custDataLst>
              <p:tags r:id="rId55"/>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2" name="Freeform 60"/>
          <p:cNvSpPr/>
          <p:nvPr>
            <p:custDataLst>
              <p:tags r:id="rId56"/>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3" name="Freeform 61"/>
          <p:cNvSpPr/>
          <p:nvPr>
            <p:custDataLst>
              <p:tags r:id="rId57"/>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4" name="Freeform 62"/>
          <p:cNvSpPr/>
          <p:nvPr>
            <p:custDataLst>
              <p:tags r:id="rId58"/>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5" name="Freeform 63"/>
          <p:cNvSpPr/>
          <p:nvPr>
            <p:custDataLst>
              <p:tags r:id="rId59"/>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6" name="Freeform 64"/>
          <p:cNvSpPr/>
          <p:nvPr>
            <p:custDataLst>
              <p:tags r:id="rId60"/>
            </p:custDataLst>
          </p:nvPr>
        </p:nvSpPr>
        <p:spPr bwMode="auto">
          <a:xfrm>
            <a:off x="1462424" y="2875573"/>
            <a:ext cx="127096" cy="59977"/>
          </a:xfrm>
          <a:custGeom>
            <a:avLst/>
            <a:gdLst>
              <a:gd name="T0" fmla="*/ 0 w 189"/>
              <a:gd name="T1" fmla="*/ 91 h 91"/>
              <a:gd name="T2" fmla="*/ 0 w 189"/>
              <a:gd name="T3" fmla="*/ 91 h 91"/>
              <a:gd name="T4" fmla="*/ 2 w 189"/>
              <a:gd name="T5" fmla="*/ 84 h 91"/>
              <a:gd name="T6" fmla="*/ 7 w 189"/>
              <a:gd name="T7" fmla="*/ 70 h 91"/>
              <a:gd name="T8" fmla="*/ 10 w 189"/>
              <a:gd name="T9" fmla="*/ 60 h 91"/>
              <a:gd name="T10" fmla="*/ 15 w 189"/>
              <a:gd name="T11" fmla="*/ 50 h 91"/>
              <a:gd name="T12" fmla="*/ 22 w 189"/>
              <a:gd name="T13" fmla="*/ 40 h 91"/>
              <a:gd name="T14" fmla="*/ 32 w 189"/>
              <a:gd name="T15" fmla="*/ 30 h 91"/>
              <a:gd name="T16" fmla="*/ 42 w 189"/>
              <a:gd name="T17" fmla="*/ 20 h 91"/>
              <a:gd name="T18" fmla="*/ 55 w 189"/>
              <a:gd name="T19" fmla="*/ 12 h 91"/>
              <a:gd name="T20" fmla="*/ 70 w 189"/>
              <a:gd name="T21" fmla="*/ 7 h 91"/>
              <a:gd name="T22" fmla="*/ 89 w 189"/>
              <a:gd name="T23" fmla="*/ 2 h 91"/>
              <a:gd name="T24" fmla="*/ 109 w 189"/>
              <a:gd name="T25" fmla="*/ 0 h 91"/>
              <a:gd name="T26" fmla="*/ 132 w 189"/>
              <a:gd name="T27" fmla="*/ 2 h 91"/>
              <a:gd name="T28" fmla="*/ 159 w 189"/>
              <a:gd name="T29" fmla="*/ 8 h 91"/>
              <a:gd name="T30" fmla="*/ 189 w 189"/>
              <a:gd name="T31" fmla="*/ 17 h 91"/>
              <a:gd name="T32" fmla="*/ 189 w 189"/>
              <a:gd name="T33" fmla="*/ 17 h 91"/>
              <a:gd name="T34" fmla="*/ 183 w 189"/>
              <a:gd name="T35" fmla="*/ 17 h 91"/>
              <a:gd name="T36" fmla="*/ 168 w 189"/>
              <a:gd name="T37" fmla="*/ 13 h 91"/>
              <a:gd name="T38" fmla="*/ 146 w 189"/>
              <a:gd name="T39" fmla="*/ 12 h 91"/>
              <a:gd name="T40" fmla="*/ 132 w 189"/>
              <a:gd name="T41" fmla="*/ 13 h 91"/>
              <a:gd name="T42" fmla="*/ 117 w 189"/>
              <a:gd name="T43" fmla="*/ 13 h 91"/>
              <a:gd name="T44" fmla="*/ 102 w 189"/>
              <a:gd name="T45" fmla="*/ 17 h 91"/>
              <a:gd name="T46" fmla="*/ 87 w 189"/>
              <a:gd name="T47" fmla="*/ 20 h 91"/>
              <a:gd name="T48" fmla="*/ 70 w 189"/>
              <a:gd name="T49" fmla="*/ 27 h 91"/>
              <a:gd name="T50" fmla="*/ 55 w 189"/>
              <a:gd name="T51" fmla="*/ 34 h 91"/>
              <a:gd name="T52" fmla="*/ 40 w 189"/>
              <a:gd name="T53" fmla="*/ 44 h 91"/>
              <a:gd name="T54" fmla="*/ 25 w 189"/>
              <a:gd name="T55" fmla="*/ 57 h 91"/>
              <a:gd name="T56" fmla="*/ 12 w 189"/>
              <a:gd name="T57" fmla="*/ 72 h 91"/>
              <a:gd name="T58" fmla="*/ 0 w 189"/>
              <a:gd name="T59" fmla="*/ 91 h 91"/>
              <a:gd name="T60" fmla="*/ 0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0" y="91"/>
                </a:moveTo>
                <a:lnTo>
                  <a:pt x="0" y="91"/>
                </a:lnTo>
                <a:lnTo>
                  <a:pt x="2" y="84"/>
                </a:lnTo>
                <a:lnTo>
                  <a:pt x="7" y="70"/>
                </a:lnTo>
                <a:lnTo>
                  <a:pt x="10" y="60"/>
                </a:lnTo>
                <a:lnTo>
                  <a:pt x="15" y="50"/>
                </a:lnTo>
                <a:lnTo>
                  <a:pt x="22" y="40"/>
                </a:lnTo>
                <a:lnTo>
                  <a:pt x="32" y="30"/>
                </a:lnTo>
                <a:lnTo>
                  <a:pt x="42" y="20"/>
                </a:lnTo>
                <a:lnTo>
                  <a:pt x="55" y="12"/>
                </a:lnTo>
                <a:lnTo>
                  <a:pt x="70" y="7"/>
                </a:lnTo>
                <a:lnTo>
                  <a:pt x="89" y="2"/>
                </a:lnTo>
                <a:lnTo>
                  <a:pt x="109" y="0"/>
                </a:lnTo>
                <a:lnTo>
                  <a:pt x="132" y="2"/>
                </a:lnTo>
                <a:lnTo>
                  <a:pt x="159" y="8"/>
                </a:lnTo>
                <a:lnTo>
                  <a:pt x="189" y="17"/>
                </a:lnTo>
                <a:lnTo>
                  <a:pt x="189" y="17"/>
                </a:lnTo>
                <a:lnTo>
                  <a:pt x="183" y="17"/>
                </a:lnTo>
                <a:lnTo>
                  <a:pt x="168" y="13"/>
                </a:lnTo>
                <a:lnTo>
                  <a:pt x="146" y="12"/>
                </a:lnTo>
                <a:lnTo>
                  <a:pt x="132" y="13"/>
                </a:lnTo>
                <a:lnTo>
                  <a:pt x="117" y="13"/>
                </a:lnTo>
                <a:lnTo>
                  <a:pt x="102" y="17"/>
                </a:lnTo>
                <a:lnTo>
                  <a:pt x="87" y="20"/>
                </a:lnTo>
                <a:lnTo>
                  <a:pt x="70" y="27"/>
                </a:lnTo>
                <a:lnTo>
                  <a:pt x="55" y="34"/>
                </a:lnTo>
                <a:lnTo>
                  <a:pt x="40" y="44"/>
                </a:lnTo>
                <a:lnTo>
                  <a:pt x="25" y="57"/>
                </a:lnTo>
                <a:lnTo>
                  <a:pt x="12" y="72"/>
                </a:lnTo>
                <a:lnTo>
                  <a:pt x="0" y="91"/>
                </a:lnTo>
                <a:lnTo>
                  <a:pt x="0"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7" name="Freeform 65"/>
          <p:cNvSpPr/>
          <p:nvPr>
            <p:custDataLst>
              <p:tags r:id="rId61"/>
            </p:custDataLst>
          </p:nvPr>
        </p:nvSpPr>
        <p:spPr bwMode="auto">
          <a:xfrm>
            <a:off x="1462424" y="6320001"/>
            <a:ext cx="309171" cy="166367"/>
          </a:xfrm>
          <a:custGeom>
            <a:avLst/>
            <a:gdLst>
              <a:gd name="T0" fmla="*/ 139 w 461"/>
              <a:gd name="T1" fmla="*/ 6 h 248"/>
              <a:gd name="T2" fmla="*/ 139 w 461"/>
              <a:gd name="T3" fmla="*/ 6 h 248"/>
              <a:gd name="T4" fmla="*/ 139 w 461"/>
              <a:gd name="T5" fmla="*/ 11 h 248"/>
              <a:gd name="T6" fmla="*/ 137 w 461"/>
              <a:gd name="T7" fmla="*/ 27 h 248"/>
              <a:gd name="T8" fmla="*/ 139 w 461"/>
              <a:gd name="T9" fmla="*/ 37 h 248"/>
              <a:gd name="T10" fmla="*/ 141 w 461"/>
              <a:gd name="T11" fmla="*/ 48 h 248"/>
              <a:gd name="T12" fmla="*/ 144 w 461"/>
              <a:gd name="T13" fmla="*/ 60 h 248"/>
              <a:gd name="T14" fmla="*/ 151 w 461"/>
              <a:gd name="T15" fmla="*/ 72 h 248"/>
              <a:gd name="T16" fmla="*/ 161 w 461"/>
              <a:gd name="T17" fmla="*/ 82 h 248"/>
              <a:gd name="T18" fmla="*/ 173 w 461"/>
              <a:gd name="T19" fmla="*/ 92 h 248"/>
              <a:gd name="T20" fmla="*/ 189 w 461"/>
              <a:gd name="T21" fmla="*/ 100 h 248"/>
              <a:gd name="T22" fmla="*/ 210 w 461"/>
              <a:gd name="T23" fmla="*/ 107 h 248"/>
              <a:gd name="T24" fmla="*/ 235 w 461"/>
              <a:gd name="T25" fmla="*/ 112 h 248"/>
              <a:gd name="T26" fmla="*/ 265 w 461"/>
              <a:gd name="T27" fmla="*/ 114 h 248"/>
              <a:gd name="T28" fmla="*/ 300 w 461"/>
              <a:gd name="T29" fmla="*/ 112 h 248"/>
              <a:gd name="T30" fmla="*/ 342 w 461"/>
              <a:gd name="T31" fmla="*/ 107 h 248"/>
              <a:gd name="T32" fmla="*/ 342 w 461"/>
              <a:gd name="T33" fmla="*/ 107 h 248"/>
              <a:gd name="T34" fmla="*/ 359 w 461"/>
              <a:gd name="T35" fmla="*/ 105 h 248"/>
              <a:gd name="T36" fmla="*/ 376 w 461"/>
              <a:gd name="T37" fmla="*/ 109 h 248"/>
              <a:gd name="T38" fmla="*/ 391 w 461"/>
              <a:gd name="T39" fmla="*/ 115 h 248"/>
              <a:gd name="T40" fmla="*/ 404 w 461"/>
              <a:gd name="T41" fmla="*/ 126 h 248"/>
              <a:gd name="T42" fmla="*/ 404 w 461"/>
              <a:gd name="T43" fmla="*/ 126 h 248"/>
              <a:gd name="T44" fmla="*/ 416 w 461"/>
              <a:gd name="T45" fmla="*/ 139 h 248"/>
              <a:gd name="T46" fmla="*/ 429 w 461"/>
              <a:gd name="T47" fmla="*/ 152 h 248"/>
              <a:gd name="T48" fmla="*/ 441 w 461"/>
              <a:gd name="T49" fmla="*/ 169 h 248"/>
              <a:gd name="T50" fmla="*/ 451 w 461"/>
              <a:gd name="T51" fmla="*/ 184 h 248"/>
              <a:gd name="T52" fmla="*/ 458 w 461"/>
              <a:gd name="T53" fmla="*/ 201 h 248"/>
              <a:gd name="T54" fmla="*/ 461 w 461"/>
              <a:gd name="T55" fmla="*/ 209 h 248"/>
              <a:gd name="T56" fmla="*/ 461 w 461"/>
              <a:gd name="T57" fmla="*/ 218 h 248"/>
              <a:gd name="T58" fmla="*/ 461 w 461"/>
              <a:gd name="T59" fmla="*/ 226 h 248"/>
              <a:gd name="T60" fmla="*/ 460 w 461"/>
              <a:gd name="T61" fmla="*/ 233 h 248"/>
              <a:gd name="T62" fmla="*/ 458 w 461"/>
              <a:gd name="T63" fmla="*/ 241 h 248"/>
              <a:gd name="T64" fmla="*/ 453 w 461"/>
              <a:gd name="T65" fmla="*/ 248 h 248"/>
              <a:gd name="T66" fmla="*/ 453 w 461"/>
              <a:gd name="T67" fmla="*/ 248 h 248"/>
              <a:gd name="T68" fmla="*/ 342 w 461"/>
              <a:gd name="T69" fmla="*/ 248 h 248"/>
              <a:gd name="T70" fmla="*/ 243 w 461"/>
              <a:gd name="T71" fmla="*/ 246 h 248"/>
              <a:gd name="T72" fmla="*/ 149 w 461"/>
              <a:gd name="T73" fmla="*/ 243 h 248"/>
              <a:gd name="T74" fmla="*/ 149 w 461"/>
              <a:gd name="T75" fmla="*/ 243 h 248"/>
              <a:gd name="T76" fmla="*/ 80 w 461"/>
              <a:gd name="T77" fmla="*/ 238 h 248"/>
              <a:gd name="T78" fmla="*/ 37 w 461"/>
              <a:gd name="T79" fmla="*/ 231 h 248"/>
              <a:gd name="T80" fmla="*/ 15 w 461"/>
              <a:gd name="T81" fmla="*/ 226 h 248"/>
              <a:gd name="T82" fmla="*/ 8 w 461"/>
              <a:gd name="T83" fmla="*/ 225 h 248"/>
              <a:gd name="T84" fmla="*/ 8 w 461"/>
              <a:gd name="T85" fmla="*/ 225 h 248"/>
              <a:gd name="T86" fmla="*/ 7 w 461"/>
              <a:gd name="T87" fmla="*/ 213 h 248"/>
              <a:gd name="T88" fmla="*/ 2 w 461"/>
              <a:gd name="T89" fmla="*/ 181 h 248"/>
              <a:gd name="T90" fmla="*/ 0 w 461"/>
              <a:gd name="T91" fmla="*/ 159 h 248"/>
              <a:gd name="T92" fmla="*/ 0 w 461"/>
              <a:gd name="T93" fmla="*/ 132 h 248"/>
              <a:gd name="T94" fmla="*/ 0 w 461"/>
              <a:gd name="T95" fmla="*/ 104 h 248"/>
              <a:gd name="T96" fmla="*/ 5 w 461"/>
              <a:gd name="T97" fmla="*/ 72 h 248"/>
              <a:gd name="T98" fmla="*/ 5 w 461"/>
              <a:gd name="T99" fmla="*/ 72 h 248"/>
              <a:gd name="T100" fmla="*/ 7 w 461"/>
              <a:gd name="T101" fmla="*/ 65 h 248"/>
              <a:gd name="T102" fmla="*/ 12 w 461"/>
              <a:gd name="T103" fmla="*/ 57 h 248"/>
              <a:gd name="T104" fmla="*/ 17 w 461"/>
              <a:gd name="T105" fmla="*/ 40 h 248"/>
              <a:gd name="T106" fmla="*/ 22 w 461"/>
              <a:gd name="T107" fmla="*/ 6 h 248"/>
              <a:gd name="T108" fmla="*/ 22 w 461"/>
              <a:gd name="T109" fmla="*/ 6 h 248"/>
              <a:gd name="T110" fmla="*/ 25 w 461"/>
              <a:gd name="T111" fmla="*/ 1 h 248"/>
              <a:gd name="T112" fmla="*/ 27 w 461"/>
              <a:gd name="T113" fmla="*/ 0 h 248"/>
              <a:gd name="T114" fmla="*/ 30 w 461"/>
              <a:gd name="T115" fmla="*/ 0 h 248"/>
              <a:gd name="T116" fmla="*/ 139 w 461"/>
              <a:gd name="T117"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 h="248">
                <a:moveTo>
                  <a:pt x="139" y="6"/>
                </a:moveTo>
                <a:lnTo>
                  <a:pt x="139" y="6"/>
                </a:lnTo>
                <a:lnTo>
                  <a:pt x="139" y="11"/>
                </a:lnTo>
                <a:lnTo>
                  <a:pt x="137" y="27"/>
                </a:lnTo>
                <a:lnTo>
                  <a:pt x="139" y="37"/>
                </a:lnTo>
                <a:lnTo>
                  <a:pt x="141" y="48"/>
                </a:lnTo>
                <a:lnTo>
                  <a:pt x="144" y="60"/>
                </a:lnTo>
                <a:lnTo>
                  <a:pt x="151" y="72"/>
                </a:lnTo>
                <a:lnTo>
                  <a:pt x="161" y="82"/>
                </a:lnTo>
                <a:lnTo>
                  <a:pt x="173" y="92"/>
                </a:lnTo>
                <a:lnTo>
                  <a:pt x="189" y="100"/>
                </a:lnTo>
                <a:lnTo>
                  <a:pt x="210" y="107"/>
                </a:lnTo>
                <a:lnTo>
                  <a:pt x="235" y="112"/>
                </a:lnTo>
                <a:lnTo>
                  <a:pt x="265" y="114"/>
                </a:lnTo>
                <a:lnTo>
                  <a:pt x="300" y="112"/>
                </a:lnTo>
                <a:lnTo>
                  <a:pt x="342" y="107"/>
                </a:lnTo>
                <a:lnTo>
                  <a:pt x="342" y="107"/>
                </a:lnTo>
                <a:lnTo>
                  <a:pt x="359" y="105"/>
                </a:lnTo>
                <a:lnTo>
                  <a:pt x="376" y="109"/>
                </a:lnTo>
                <a:lnTo>
                  <a:pt x="391" y="115"/>
                </a:lnTo>
                <a:lnTo>
                  <a:pt x="404" y="126"/>
                </a:lnTo>
                <a:lnTo>
                  <a:pt x="404" y="126"/>
                </a:lnTo>
                <a:lnTo>
                  <a:pt x="416" y="139"/>
                </a:lnTo>
                <a:lnTo>
                  <a:pt x="429" y="152"/>
                </a:lnTo>
                <a:lnTo>
                  <a:pt x="441" y="169"/>
                </a:lnTo>
                <a:lnTo>
                  <a:pt x="451" y="184"/>
                </a:lnTo>
                <a:lnTo>
                  <a:pt x="458" y="201"/>
                </a:lnTo>
                <a:lnTo>
                  <a:pt x="461" y="209"/>
                </a:lnTo>
                <a:lnTo>
                  <a:pt x="461" y="218"/>
                </a:lnTo>
                <a:lnTo>
                  <a:pt x="461" y="226"/>
                </a:lnTo>
                <a:lnTo>
                  <a:pt x="460" y="233"/>
                </a:lnTo>
                <a:lnTo>
                  <a:pt x="458" y="241"/>
                </a:lnTo>
                <a:lnTo>
                  <a:pt x="453" y="248"/>
                </a:lnTo>
                <a:lnTo>
                  <a:pt x="453" y="248"/>
                </a:lnTo>
                <a:lnTo>
                  <a:pt x="342" y="248"/>
                </a:lnTo>
                <a:lnTo>
                  <a:pt x="243" y="246"/>
                </a:lnTo>
                <a:lnTo>
                  <a:pt x="149" y="243"/>
                </a:lnTo>
                <a:lnTo>
                  <a:pt x="149" y="243"/>
                </a:lnTo>
                <a:lnTo>
                  <a:pt x="80" y="238"/>
                </a:lnTo>
                <a:lnTo>
                  <a:pt x="37" y="231"/>
                </a:lnTo>
                <a:lnTo>
                  <a:pt x="15" y="226"/>
                </a:lnTo>
                <a:lnTo>
                  <a:pt x="8" y="225"/>
                </a:lnTo>
                <a:lnTo>
                  <a:pt x="8" y="225"/>
                </a:lnTo>
                <a:lnTo>
                  <a:pt x="7" y="213"/>
                </a:lnTo>
                <a:lnTo>
                  <a:pt x="2" y="181"/>
                </a:lnTo>
                <a:lnTo>
                  <a:pt x="0" y="159"/>
                </a:lnTo>
                <a:lnTo>
                  <a:pt x="0" y="132"/>
                </a:lnTo>
                <a:lnTo>
                  <a:pt x="0" y="104"/>
                </a:lnTo>
                <a:lnTo>
                  <a:pt x="5" y="72"/>
                </a:lnTo>
                <a:lnTo>
                  <a:pt x="5" y="72"/>
                </a:lnTo>
                <a:lnTo>
                  <a:pt x="7" y="65"/>
                </a:lnTo>
                <a:lnTo>
                  <a:pt x="12" y="57"/>
                </a:lnTo>
                <a:lnTo>
                  <a:pt x="17" y="40"/>
                </a:lnTo>
                <a:lnTo>
                  <a:pt x="22" y="6"/>
                </a:lnTo>
                <a:lnTo>
                  <a:pt x="22" y="6"/>
                </a:lnTo>
                <a:lnTo>
                  <a:pt x="25" y="1"/>
                </a:lnTo>
                <a:lnTo>
                  <a:pt x="27" y="0"/>
                </a:lnTo>
                <a:lnTo>
                  <a:pt x="30" y="0"/>
                </a:lnTo>
                <a:lnTo>
                  <a:pt x="139" y="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8" name="Freeform 66"/>
          <p:cNvSpPr/>
          <p:nvPr>
            <p:custDataLst>
              <p:tags r:id="rId62"/>
            </p:custDataLst>
          </p:nvPr>
        </p:nvSpPr>
        <p:spPr bwMode="auto">
          <a:xfrm>
            <a:off x="1128977" y="2365051"/>
            <a:ext cx="743293" cy="741865"/>
          </a:xfrm>
          <a:custGeom>
            <a:avLst/>
            <a:gdLst>
              <a:gd name="T0" fmla="*/ 131 w 1111"/>
              <a:gd name="T1" fmla="*/ 341 h 1109"/>
              <a:gd name="T2" fmla="*/ 156 w 1111"/>
              <a:gd name="T3" fmla="*/ 364 h 1109"/>
              <a:gd name="T4" fmla="*/ 210 w 1111"/>
              <a:gd name="T5" fmla="*/ 401 h 1109"/>
              <a:gd name="T6" fmla="*/ 261 w 1111"/>
              <a:gd name="T7" fmla="*/ 432 h 1109"/>
              <a:gd name="T8" fmla="*/ 323 w 1111"/>
              <a:gd name="T9" fmla="*/ 462 h 1109"/>
              <a:gd name="T10" fmla="*/ 396 w 1111"/>
              <a:gd name="T11" fmla="*/ 487 h 1109"/>
              <a:gd name="T12" fmla="*/ 480 w 1111"/>
              <a:gd name="T13" fmla="*/ 507 h 1109"/>
              <a:gd name="T14" fmla="*/ 527 w 1111"/>
              <a:gd name="T15" fmla="*/ 515 h 1109"/>
              <a:gd name="T16" fmla="*/ 613 w 1111"/>
              <a:gd name="T17" fmla="*/ 527 h 1109"/>
              <a:gd name="T18" fmla="*/ 685 w 1111"/>
              <a:gd name="T19" fmla="*/ 542 h 1109"/>
              <a:gd name="T20" fmla="*/ 742 w 1111"/>
              <a:gd name="T21" fmla="*/ 561 h 1109"/>
              <a:gd name="T22" fmla="*/ 786 w 1111"/>
              <a:gd name="T23" fmla="*/ 581 h 1109"/>
              <a:gd name="T24" fmla="*/ 821 w 1111"/>
              <a:gd name="T25" fmla="*/ 603 h 1109"/>
              <a:gd name="T26" fmla="*/ 846 w 1111"/>
              <a:gd name="T27" fmla="*/ 624 h 1109"/>
              <a:gd name="T28" fmla="*/ 866 w 1111"/>
              <a:gd name="T29" fmla="*/ 650 h 1109"/>
              <a:gd name="T30" fmla="*/ 880 w 1111"/>
              <a:gd name="T31" fmla="*/ 675 h 1109"/>
              <a:gd name="T32" fmla="*/ 885 w 1111"/>
              <a:gd name="T33" fmla="*/ 688 h 1109"/>
              <a:gd name="T34" fmla="*/ 900 w 1111"/>
              <a:gd name="T35" fmla="*/ 737 h 1109"/>
              <a:gd name="T36" fmla="*/ 913 w 1111"/>
              <a:gd name="T37" fmla="*/ 807 h 1109"/>
              <a:gd name="T38" fmla="*/ 923 w 1111"/>
              <a:gd name="T39" fmla="*/ 891 h 1109"/>
              <a:gd name="T40" fmla="*/ 975 w 1111"/>
              <a:gd name="T41" fmla="*/ 1109 h 1109"/>
              <a:gd name="T42" fmla="*/ 1027 w 1111"/>
              <a:gd name="T43" fmla="*/ 985 h 1109"/>
              <a:gd name="T44" fmla="*/ 1041 w 1111"/>
              <a:gd name="T45" fmla="*/ 975 h 1109"/>
              <a:gd name="T46" fmla="*/ 1081 w 1111"/>
              <a:gd name="T47" fmla="*/ 950 h 1109"/>
              <a:gd name="T48" fmla="*/ 1090 w 1111"/>
              <a:gd name="T49" fmla="*/ 895 h 1109"/>
              <a:gd name="T50" fmla="*/ 1105 w 1111"/>
              <a:gd name="T51" fmla="*/ 757 h 1109"/>
              <a:gd name="T52" fmla="*/ 1111 w 1111"/>
              <a:gd name="T53" fmla="*/ 619 h 1109"/>
              <a:gd name="T54" fmla="*/ 1108 w 1111"/>
              <a:gd name="T55" fmla="*/ 522 h 1109"/>
              <a:gd name="T56" fmla="*/ 1100 w 1111"/>
              <a:gd name="T57" fmla="*/ 423 h 1109"/>
              <a:gd name="T58" fmla="*/ 1093 w 1111"/>
              <a:gd name="T59" fmla="*/ 376 h 1109"/>
              <a:gd name="T60" fmla="*/ 1079 w 1111"/>
              <a:gd name="T61" fmla="*/ 348 h 1109"/>
              <a:gd name="T62" fmla="*/ 1039 w 1111"/>
              <a:gd name="T63" fmla="*/ 286 h 1109"/>
              <a:gd name="T64" fmla="*/ 991 w 1111"/>
              <a:gd name="T65" fmla="*/ 227 h 1109"/>
              <a:gd name="T66" fmla="*/ 950 w 1111"/>
              <a:gd name="T67" fmla="*/ 185 h 1109"/>
              <a:gd name="T68" fmla="*/ 900 w 1111"/>
              <a:gd name="T69" fmla="*/ 143 h 1109"/>
              <a:gd name="T70" fmla="*/ 843 w 1111"/>
              <a:gd name="T71" fmla="*/ 103 h 1109"/>
              <a:gd name="T72" fmla="*/ 777 w 1111"/>
              <a:gd name="T73" fmla="*/ 68 h 1109"/>
              <a:gd name="T74" fmla="*/ 704 w 1111"/>
              <a:gd name="T75" fmla="*/ 37 h 1109"/>
              <a:gd name="T76" fmla="*/ 621 w 1111"/>
              <a:gd name="T77" fmla="*/ 16 h 1109"/>
              <a:gd name="T78" fmla="*/ 531 w 1111"/>
              <a:gd name="T79" fmla="*/ 2 h 1109"/>
              <a:gd name="T80" fmla="*/ 428 w 1111"/>
              <a:gd name="T81" fmla="*/ 2 h 1109"/>
              <a:gd name="T82" fmla="*/ 318 w 1111"/>
              <a:gd name="T83" fmla="*/ 14 h 1109"/>
              <a:gd name="T84" fmla="*/ 198 w 1111"/>
              <a:gd name="T85" fmla="*/ 41 h 1109"/>
              <a:gd name="T86" fmla="*/ 135 w 1111"/>
              <a:gd name="T87" fmla="*/ 61 h 1109"/>
              <a:gd name="T88" fmla="*/ 84 w 1111"/>
              <a:gd name="T89" fmla="*/ 81 h 1109"/>
              <a:gd name="T90" fmla="*/ 47 w 1111"/>
              <a:gd name="T91" fmla="*/ 101 h 1109"/>
              <a:gd name="T92" fmla="*/ 22 w 1111"/>
              <a:gd name="T93" fmla="*/ 125 h 1109"/>
              <a:gd name="T94" fmla="*/ 7 w 1111"/>
              <a:gd name="T95" fmla="*/ 146 h 1109"/>
              <a:gd name="T96" fmla="*/ 0 w 1111"/>
              <a:gd name="T97" fmla="*/ 170 h 1109"/>
              <a:gd name="T98" fmla="*/ 2 w 1111"/>
              <a:gd name="T99" fmla="*/ 193 h 1109"/>
              <a:gd name="T100" fmla="*/ 9 w 1111"/>
              <a:gd name="T101" fmla="*/ 217 h 1109"/>
              <a:gd name="T102" fmla="*/ 21 w 1111"/>
              <a:gd name="T103" fmla="*/ 239 h 1109"/>
              <a:gd name="T104" fmla="*/ 52 w 1111"/>
              <a:gd name="T105" fmla="*/ 279 h 1109"/>
              <a:gd name="T106" fmla="*/ 89 w 1111"/>
              <a:gd name="T107" fmla="*/ 311 h 1109"/>
              <a:gd name="T108" fmla="*/ 131 w 1111"/>
              <a:gd name="T109" fmla="*/ 34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1" h="1109">
                <a:moveTo>
                  <a:pt x="131" y="341"/>
                </a:moveTo>
                <a:lnTo>
                  <a:pt x="131" y="341"/>
                </a:lnTo>
                <a:lnTo>
                  <a:pt x="138" y="348"/>
                </a:lnTo>
                <a:lnTo>
                  <a:pt x="156" y="364"/>
                </a:lnTo>
                <a:lnTo>
                  <a:pt x="190" y="388"/>
                </a:lnTo>
                <a:lnTo>
                  <a:pt x="210" y="401"/>
                </a:lnTo>
                <a:lnTo>
                  <a:pt x="234" y="416"/>
                </a:lnTo>
                <a:lnTo>
                  <a:pt x="261" y="432"/>
                </a:lnTo>
                <a:lnTo>
                  <a:pt x="291" y="447"/>
                </a:lnTo>
                <a:lnTo>
                  <a:pt x="323" y="462"/>
                </a:lnTo>
                <a:lnTo>
                  <a:pt x="358" y="475"/>
                </a:lnTo>
                <a:lnTo>
                  <a:pt x="396" y="487"/>
                </a:lnTo>
                <a:lnTo>
                  <a:pt x="437" y="499"/>
                </a:lnTo>
                <a:lnTo>
                  <a:pt x="480" y="507"/>
                </a:lnTo>
                <a:lnTo>
                  <a:pt x="527" y="515"/>
                </a:lnTo>
                <a:lnTo>
                  <a:pt x="527" y="515"/>
                </a:lnTo>
                <a:lnTo>
                  <a:pt x="573" y="520"/>
                </a:lnTo>
                <a:lnTo>
                  <a:pt x="613" y="527"/>
                </a:lnTo>
                <a:lnTo>
                  <a:pt x="650" y="536"/>
                </a:lnTo>
                <a:lnTo>
                  <a:pt x="685" y="542"/>
                </a:lnTo>
                <a:lnTo>
                  <a:pt x="715" y="552"/>
                </a:lnTo>
                <a:lnTo>
                  <a:pt x="742" y="561"/>
                </a:lnTo>
                <a:lnTo>
                  <a:pt x="766" y="571"/>
                </a:lnTo>
                <a:lnTo>
                  <a:pt x="786" y="581"/>
                </a:lnTo>
                <a:lnTo>
                  <a:pt x="804" y="591"/>
                </a:lnTo>
                <a:lnTo>
                  <a:pt x="821" y="603"/>
                </a:lnTo>
                <a:lnTo>
                  <a:pt x="834" y="614"/>
                </a:lnTo>
                <a:lnTo>
                  <a:pt x="846" y="624"/>
                </a:lnTo>
                <a:lnTo>
                  <a:pt x="856" y="638"/>
                </a:lnTo>
                <a:lnTo>
                  <a:pt x="866" y="650"/>
                </a:lnTo>
                <a:lnTo>
                  <a:pt x="873" y="661"/>
                </a:lnTo>
                <a:lnTo>
                  <a:pt x="880" y="675"/>
                </a:lnTo>
                <a:lnTo>
                  <a:pt x="880" y="675"/>
                </a:lnTo>
                <a:lnTo>
                  <a:pt x="885" y="688"/>
                </a:lnTo>
                <a:lnTo>
                  <a:pt x="890" y="702"/>
                </a:lnTo>
                <a:lnTo>
                  <a:pt x="900" y="737"/>
                </a:lnTo>
                <a:lnTo>
                  <a:pt x="907" y="772"/>
                </a:lnTo>
                <a:lnTo>
                  <a:pt x="913" y="807"/>
                </a:lnTo>
                <a:lnTo>
                  <a:pt x="922" y="868"/>
                </a:lnTo>
                <a:lnTo>
                  <a:pt x="923" y="891"/>
                </a:lnTo>
                <a:lnTo>
                  <a:pt x="975" y="938"/>
                </a:lnTo>
                <a:lnTo>
                  <a:pt x="975" y="1109"/>
                </a:lnTo>
                <a:lnTo>
                  <a:pt x="1027" y="1086"/>
                </a:lnTo>
                <a:lnTo>
                  <a:pt x="1027" y="985"/>
                </a:lnTo>
                <a:lnTo>
                  <a:pt x="1027" y="985"/>
                </a:lnTo>
                <a:lnTo>
                  <a:pt x="1041" y="975"/>
                </a:lnTo>
                <a:lnTo>
                  <a:pt x="1058" y="963"/>
                </a:lnTo>
                <a:lnTo>
                  <a:pt x="1081" y="950"/>
                </a:lnTo>
                <a:lnTo>
                  <a:pt x="1081" y="950"/>
                </a:lnTo>
                <a:lnTo>
                  <a:pt x="1090" y="895"/>
                </a:lnTo>
                <a:lnTo>
                  <a:pt x="1098" y="834"/>
                </a:lnTo>
                <a:lnTo>
                  <a:pt x="1105" y="757"/>
                </a:lnTo>
                <a:lnTo>
                  <a:pt x="1110" y="666"/>
                </a:lnTo>
                <a:lnTo>
                  <a:pt x="1111" y="619"/>
                </a:lnTo>
                <a:lnTo>
                  <a:pt x="1110" y="571"/>
                </a:lnTo>
                <a:lnTo>
                  <a:pt x="1108" y="522"/>
                </a:lnTo>
                <a:lnTo>
                  <a:pt x="1105" y="472"/>
                </a:lnTo>
                <a:lnTo>
                  <a:pt x="1100" y="423"/>
                </a:lnTo>
                <a:lnTo>
                  <a:pt x="1093" y="376"/>
                </a:lnTo>
                <a:lnTo>
                  <a:pt x="1093" y="376"/>
                </a:lnTo>
                <a:lnTo>
                  <a:pt x="1090" y="366"/>
                </a:lnTo>
                <a:lnTo>
                  <a:pt x="1079" y="348"/>
                </a:lnTo>
                <a:lnTo>
                  <a:pt x="1063" y="319"/>
                </a:lnTo>
                <a:lnTo>
                  <a:pt x="1039" y="286"/>
                </a:lnTo>
                <a:lnTo>
                  <a:pt x="1009" y="247"/>
                </a:lnTo>
                <a:lnTo>
                  <a:pt x="991" y="227"/>
                </a:lnTo>
                <a:lnTo>
                  <a:pt x="970" y="205"/>
                </a:lnTo>
                <a:lnTo>
                  <a:pt x="950" y="185"/>
                </a:lnTo>
                <a:lnTo>
                  <a:pt x="927" y="163"/>
                </a:lnTo>
                <a:lnTo>
                  <a:pt x="900" y="143"/>
                </a:lnTo>
                <a:lnTo>
                  <a:pt x="873" y="123"/>
                </a:lnTo>
                <a:lnTo>
                  <a:pt x="843" y="103"/>
                </a:lnTo>
                <a:lnTo>
                  <a:pt x="813" y="84"/>
                </a:lnTo>
                <a:lnTo>
                  <a:pt x="777" y="68"/>
                </a:lnTo>
                <a:lnTo>
                  <a:pt x="742" y="52"/>
                </a:lnTo>
                <a:lnTo>
                  <a:pt x="704" y="37"/>
                </a:lnTo>
                <a:lnTo>
                  <a:pt x="663" y="26"/>
                </a:lnTo>
                <a:lnTo>
                  <a:pt x="621" y="16"/>
                </a:lnTo>
                <a:lnTo>
                  <a:pt x="578" y="7"/>
                </a:lnTo>
                <a:lnTo>
                  <a:pt x="531" y="2"/>
                </a:lnTo>
                <a:lnTo>
                  <a:pt x="480" y="0"/>
                </a:lnTo>
                <a:lnTo>
                  <a:pt x="428" y="2"/>
                </a:lnTo>
                <a:lnTo>
                  <a:pt x="375" y="5"/>
                </a:lnTo>
                <a:lnTo>
                  <a:pt x="318" y="14"/>
                </a:lnTo>
                <a:lnTo>
                  <a:pt x="259" y="26"/>
                </a:lnTo>
                <a:lnTo>
                  <a:pt x="198" y="41"/>
                </a:lnTo>
                <a:lnTo>
                  <a:pt x="135" y="61"/>
                </a:lnTo>
                <a:lnTo>
                  <a:pt x="135" y="61"/>
                </a:lnTo>
                <a:lnTo>
                  <a:pt x="108" y="71"/>
                </a:lnTo>
                <a:lnTo>
                  <a:pt x="84" y="81"/>
                </a:lnTo>
                <a:lnTo>
                  <a:pt x="64" y="91"/>
                </a:lnTo>
                <a:lnTo>
                  <a:pt x="47" y="101"/>
                </a:lnTo>
                <a:lnTo>
                  <a:pt x="34" y="113"/>
                </a:lnTo>
                <a:lnTo>
                  <a:pt x="22" y="125"/>
                </a:lnTo>
                <a:lnTo>
                  <a:pt x="14" y="136"/>
                </a:lnTo>
                <a:lnTo>
                  <a:pt x="7" y="146"/>
                </a:lnTo>
                <a:lnTo>
                  <a:pt x="2" y="158"/>
                </a:lnTo>
                <a:lnTo>
                  <a:pt x="0" y="170"/>
                </a:lnTo>
                <a:lnTo>
                  <a:pt x="0" y="182"/>
                </a:lnTo>
                <a:lnTo>
                  <a:pt x="2" y="193"/>
                </a:lnTo>
                <a:lnTo>
                  <a:pt x="4" y="205"/>
                </a:lnTo>
                <a:lnTo>
                  <a:pt x="9" y="217"/>
                </a:lnTo>
                <a:lnTo>
                  <a:pt x="14" y="229"/>
                </a:lnTo>
                <a:lnTo>
                  <a:pt x="21" y="239"/>
                </a:lnTo>
                <a:lnTo>
                  <a:pt x="36" y="260"/>
                </a:lnTo>
                <a:lnTo>
                  <a:pt x="52" y="279"/>
                </a:lnTo>
                <a:lnTo>
                  <a:pt x="71" y="296"/>
                </a:lnTo>
                <a:lnTo>
                  <a:pt x="89" y="311"/>
                </a:lnTo>
                <a:lnTo>
                  <a:pt x="120" y="333"/>
                </a:lnTo>
                <a:lnTo>
                  <a:pt x="131" y="341"/>
                </a:lnTo>
                <a:lnTo>
                  <a:pt x="131" y="3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9" name="Freeform 67"/>
          <p:cNvSpPr/>
          <p:nvPr>
            <p:custDataLst>
              <p:tags r:id="rId63"/>
            </p:custDataLst>
          </p:nvPr>
        </p:nvSpPr>
        <p:spPr bwMode="auto">
          <a:xfrm>
            <a:off x="862648" y="2477865"/>
            <a:ext cx="350584" cy="629051"/>
          </a:xfrm>
          <a:custGeom>
            <a:avLst/>
            <a:gdLst>
              <a:gd name="T0" fmla="*/ 523 w 525"/>
              <a:gd name="T1" fmla="*/ 146 h 941"/>
              <a:gd name="T2" fmla="*/ 522 w 525"/>
              <a:gd name="T3" fmla="*/ 166 h 941"/>
              <a:gd name="T4" fmla="*/ 510 w 525"/>
              <a:gd name="T5" fmla="*/ 203 h 941"/>
              <a:gd name="T6" fmla="*/ 496 w 525"/>
              <a:gd name="T7" fmla="*/ 233 h 941"/>
              <a:gd name="T8" fmla="*/ 473 w 525"/>
              <a:gd name="T9" fmla="*/ 267 h 941"/>
              <a:gd name="T10" fmla="*/ 441 w 525"/>
              <a:gd name="T11" fmla="*/ 300 h 941"/>
              <a:gd name="T12" fmla="*/ 396 w 525"/>
              <a:gd name="T13" fmla="*/ 332 h 941"/>
              <a:gd name="T14" fmla="*/ 369 w 525"/>
              <a:gd name="T15" fmla="*/ 346 h 941"/>
              <a:gd name="T16" fmla="*/ 315 w 525"/>
              <a:gd name="T17" fmla="*/ 379 h 941"/>
              <a:gd name="T18" fmla="*/ 270 w 525"/>
              <a:gd name="T19" fmla="*/ 423 h 941"/>
              <a:gd name="T20" fmla="*/ 233 w 525"/>
              <a:gd name="T21" fmla="*/ 473 h 941"/>
              <a:gd name="T22" fmla="*/ 204 w 525"/>
              <a:gd name="T23" fmla="*/ 532 h 941"/>
              <a:gd name="T24" fmla="*/ 186 w 525"/>
              <a:gd name="T25" fmla="*/ 592 h 941"/>
              <a:gd name="T26" fmla="*/ 174 w 525"/>
              <a:gd name="T27" fmla="*/ 656 h 941"/>
              <a:gd name="T28" fmla="*/ 169 w 525"/>
              <a:gd name="T29" fmla="*/ 722 h 941"/>
              <a:gd name="T30" fmla="*/ 173 w 525"/>
              <a:gd name="T31" fmla="*/ 784 h 941"/>
              <a:gd name="T32" fmla="*/ 164 w 525"/>
              <a:gd name="T33" fmla="*/ 928 h 941"/>
              <a:gd name="T34" fmla="*/ 99 w 525"/>
              <a:gd name="T35" fmla="*/ 810 h 941"/>
              <a:gd name="T36" fmla="*/ 52 w 525"/>
              <a:gd name="T37" fmla="*/ 779 h 941"/>
              <a:gd name="T38" fmla="*/ 18 w 525"/>
              <a:gd name="T39" fmla="*/ 547 h 941"/>
              <a:gd name="T40" fmla="*/ 1 w 525"/>
              <a:gd name="T41" fmla="*/ 411 h 941"/>
              <a:gd name="T42" fmla="*/ 0 w 525"/>
              <a:gd name="T43" fmla="*/ 376 h 941"/>
              <a:gd name="T44" fmla="*/ 5 w 525"/>
              <a:gd name="T45" fmla="*/ 339 h 941"/>
              <a:gd name="T46" fmla="*/ 16 w 525"/>
              <a:gd name="T47" fmla="*/ 302 h 941"/>
              <a:gd name="T48" fmla="*/ 33 w 525"/>
              <a:gd name="T49" fmla="*/ 264 h 941"/>
              <a:gd name="T50" fmla="*/ 55 w 525"/>
              <a:gd name="T51" fmla="*/ 227 h 941"/>
              <a:gd name="T52" fmla="*/ 109 w 525"/>
              <a:gd name="T53" fmla="*/ 156 h 941"/>
              <a:gd name="T54" fmla="*/ 173 w 525"/>
              <a:gd name="T55" fmla="*/ 92 h 941"/>
              <a:gd name="T56" fmla="*/ 241 w 525"/>
              <a:gd name="T57" fmla="*/ 44 h 941"/>
              <a:gd name="T58" fmla="*/ 293 w 525"/>
              <a:gd name="T59" fmla="*/ 17 h 941"/>
              <a:gd name="T60" fmla="*/ 327 w 525"/>
              <a:gd name="T61" fmla="*/ 5 h 941"/>
              <a:gd name="T62" fmla="*/ 359 w 525"/>
              <a:gd name="T63" fmla="*/ 0 h 941"/>
              <a:gd name="T64" fmla="*/ 389 w 525"/>
              <a:gd name="T65" fmla="*/ 2 h 941"/>
              <a:gd name="T66" fmla="*/ 402 w 525"/>
              <a:gd name="T67" fmla="*/ 5 h 941"/>
              <a:gd name="T68" fmla="*/ 449 w 525"/>
              <a:gd name="T69" fmla="*/ 22 h 941"/>
              <a:gd name="T70" fmla="*/ 483 w 525"/>
              <a:gd name="T71" fmla="*/ 44 h 941"/>
              <a:gd name="T72" fmla="*/ 505 w 525"/>
              <a:gd name="T73" fmla="*/ 67 h 941"/>
              <a:gd name="T74" fmla="*/ 517 w 525"/>
              <a:gd name="T75" fmla="*/ 91 h 941"/>
              <a:gd name="T76" fmla="*/ 523 w 525"/>
              <a:gd name="T77" fmla="*/ 113 h 941"/>
              <a:gd name="T78" fmla="*/ 525 w 525"/>
              <a:gd name="T79" fmla="*/ 143 h 941"/>
              <a:gd name="T80" fmla="*/ 523 w 525"/>
              <a:gd name="T81" fmla="*/ 14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941">
                <a:moveTo>
                  <a:pt x="523" y="146"/>
                </a:moveTo>
                <a:lnTo>
                  <a:pt x="523" y="146"/>
                </a:lnTo>
                <a:lnTo>
                  <a:pt x="523" y="151"/>
                </a:lnTo>
                <a:lnTo>
                  <a:pt x="522" y="166"/>
                </a:lnTo>
                <a:lnTo>
                  <a:pt x="515" y="190"/>
                </a:lnTo>
                <a:lnTo>
                  <a:pt x="510" y="203"/>
                </a:lnTo>
                <a:lnTo>
                  <a:pt x="505" y="218"/>
                </a:lnTo>
                <a:lnTo>
                  <a:pt x="496" y="233"/>
                </a:lnTo>
                <a:lnTo>
                  <a:pt x="486" y="250"/>
                </a:lnTo>
                <a:lnTo>
                  <a:pt x="473" y="267"/>
                </a:lnTo>
                <a:lnTo>
                  <a:pt x="458" y="284"/>
                </a:lnTo>
                <a:lnTo>
                  <a:pt x="441" y="300"/>
                </a:lnTo>
                <a:lnTo>
                  <a:pt x="419" y="316"/>
                </a:lnTo>
                <a:lnTo>
                  <a:pt x="396" y="332"/>
                </a:lnTo>
                <a:lnTo>
                  <a:pt x="369" y="346"/>
                </a:lnTo>
                <a:lnTo>
                  <a:pt x="369" y="346"/>
                </a:lnTo>
                <a:lnTo>
                  <a:pt x="340" y="361"/>
                </a:lnTo>
                <a:lnTo>
                  <a:pt x="315" y="379"/>
                </a:lnTo>
                <a:lnTo>
                  <a:pt x="292" y="399"/>
                </a:lnTo>
                <a:lnTo>
                  <a:pt x="270" y="423"/>
                </a:lnTo>
                <a:lnTo>
                  <a:pt x="250" y="448"/>
                </a:lnTo>
                <a:lnTo>
                  <a:pt x="233" y="473"/>
                </a:lnTo>
                <a:lnTo>
                  <a:pt x="218" y="502"/>
                </a:lnTo>
                <a:lnTo>
                  <a:pt x="204" y="532"/>
                </a:lnTo>
                <a:lnTo>
                  <a:pt x="194" y="562"/>
                </a:lnTo>
                <a:lnTo>
                  <a:pt x="186" y="592"/>
                </a:lnTo>
                <a:lnTo>
                  <a:pt x="178" y="624"/>
                </a:lnTo>
                <a:lnTo>
                  <a:pt x="174" y="656"/>
                </a:lnTo>
                <a:lnTo>
                  <a:pt x="171" y="690"/>
                </a:lnTo>
                <a:lnTo>
                  <a:pt x="169" y="722"/>
                </a:lnTo>
                <a:lnTo>
                  <a:pt x="169" y="753"/>
                </a:lnTo>
                <a:lnTo>
                  <a:pt x="173" y="784"/>
                </a:lnTo>
                <a:lnTo>
                  <a:pt x="164" y="841"/>
                </a:lnTo>
                <a:lnTo>
                  <a:pt x="164" y="928"/>
                </a:lnTo>
                <a:lnTo>
                  <a:pt x="132" y="941"/>
                </a:lnTo>
                <a:lnTo>
                  <a:pt x="99" y="810"/>
                </a:lnTo>
                <a:lnTo>
                  <a:pt x="52" y="779"/>
                </a:lnTo>
                <a:lnTo>
                  <a:pt x="52" y="779"/>
                </a:lnTo>
                <a:lnTo>
                  <a:pt x="35" y="664"/>
                </a:lnTo>
                <a:lnTo>
                  <a:pt x="18" y="547"/>
                </a:lnTo>
                <a:lnTo>
                  <a:pt x="1" y="411"/>
                </a:lnTo>
                <a:lnTo>
                  <a:pt x="1" y="411"/>
                </a:lnTo>
                <a:lnTo>
                  <a:pt x="0" y="394"/>
                </a:lnTo>
                <a:lnTo>
                  <a:pt x="0" y="376"/>
                </a:lnTo>
                <a:lnTo>
                  <a:pt x="1" y="357"/>
                </a:lnTo>
                <a:lnTo>
                  <a:pt x="5" y="339"/>
                </a:lnTo>
                <a:lnTo>
                  <a:pt x="10" y="321"/>
                </a:lnTo>
                <a:lnTo>
                  <a:pt x="16" y="302"/>
                </a:lnTo>
                <a:lnTo>
                  <a:pt x="25" y="282"/>
                </a:lnTo>
                <a:lnTo>
                  <a:pt x="33" y="264"/>
                </a:lnTo>
                <a:lnTo>
                  <a:pt x="43" y="245"/>
                </a:lnTo>
                <a:lnTo>
                  <a:pt x="55" y="227"/>
                </a:lnTo>
                <a:lnTo>
                  <a:pt x="80" y="190"/>
                </a:lnTo>
                <a:lnTo>
                  <a:pt x="109" y="156"/>
                </a:lnTo>
                <a:lnTo>
                  <a:pt x="139" y="123"/>
                </a:lnTo>
                <a:lnTo>
                  <a:pt x="173" y="92"/>
                </a:lnTo>
                <a:lnTo>
                  <a:pt x="206" y="66"/>
                </a:lnTo>
                <a:lnTo>
                  <a:pt x="241" y="44"/>
                </a:lnTo>
                <a:lnTo>
                  <a:pt x="277" y="24"/>
                </a:lnTo>
                <a:lnTo>
                  <a:pt x="293" y="17"/>
                </a:lnTo>
                <a:lnTo>
                  <a:pt x="310" y="10"/>
                </a:lnTo>
                <a:lnTo>
                  <a:pt x="327" y="5"/>
                </a:lnTo>
                <a:lnTo>
                  <a:pt x="344" y="2"/>
                </a:lnTo>
                <a:lnTo>
                  <a:pt x="359" y="0"/>
                </a:lnTo>
                <a:lnTo>
                  <a:pt x="374" y="0"/>
                </a:lnTo>
                <a:lnTo>
                  <a:pt x="389" y="2"/>
                </a:lnTo>
                <a:lnTo>
                  <a:pt x="402" y="5"/>
                </a:lnTo>
                <a:lnTo>
                  <a:pt x="402" y="5"/>
                </a:lnTo>
                <a:lnTo>
                  <a:pt x="428" y="14"/>
                </a:lnTo>
                <a:lnTo>
                  <a:pt x="449" y="22"/>
                </a:lnTo>
                <a:lnTo>
                  <a:pt x="468" y="34"/>
                </a:lnTo>
                <a:lnTo>
                  <a:pt x="483" y="44"/>
                </a:lnTo>
                <a:lnTo>
                  <a:pt x="495" y="56"/>
                </a:lnTo>
                <a:lnTo>
                  <a:pt x="505" y="67"/>
                </a:lnTo>
                <a:lnTo>
                  <a:pt x="512" y="79"/>
                </a:lnTo>
                <a:lnTo>
                  <a:pt x="517" y="91"/>
                </a:lnTo>
                <a:lnTo>
                  <a:pt x="522" y="103"/>
                </a:lnTo>
                <a:lnTo>
                  <a:pt x="523" y="113"/>
                </a:lnTo>
                <a:lnTo>
                  <a:pt x="525" y="129"/>
                </a:lnTo>
                <a:lnTo>
                  <a:pt x="525" y="143"/>
                </a:lnTo>
                <a:lnTo>
                  <a:pt x="523" y="146"/>
                </a:lnTo>
                <a:lnTo>
                  <a:pt x="523" y="1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0" name="Freeform 68"/>
          <p:cNvSpPr/>
          <p:nvPr>
            <p:custDataLst>
              <p:tags r:id="rId64"/>
            </p:custDataLst>
          </p:nvPr>
        </p:nvSpPr>
        <p:spPr bwMode="auto">
          <a:xfrm>
            <a:off x="1068999" y="2464299"/>
            <a:ext cx="154228" cy="96392"/>
          </a:xfrm>
          <a:custGeom>
            <a:avLst/>
            <a:gdLst>
              <a:gd name="T0" fmla="*/ 101 w 230"/>
              <a:gd name="T1" fmla="*/ 52 h 144"/>
              <a:gd name="T2" fmla="*/ 101 w 230"/>
              <a:gd name="T3" fmla="*/ 52 h 144"/>
              <a:gd name="T4" fmla="*/ 93 w 230"/>
              <a:gd name="T5" fmla="*/ 52 h 144"/>
              <a:gd name="T6" fmla="*/ 69 w 230"/>
              <a:gd name="T7" fmla="*/ 52 h 144"/>
              <a:gd name="T8" fmla="*/ 53 w 230"/>
              <a:gd name="T9" fmla="*/ 54 h 144"/>
              <a:gd name="T10" fmla="*/ 36 w 230"/>
              <a:gd name="T11" fmla="*/ 59 h 144"/>
              <a:gd name="T12" fmla="*/ 19 w 230"/>
              <a:gd name="T13" fmla="*/ 64 h 144"/>
              <a:gd name="T14" fmla="*/ 0 w 230"/>
              <a:gd name="T15" fmla="*/ 74 h 144"/>
              <a:gd name="T16" fmla="*/ 0 w 230"/>
              <a:gd name="T17" fmla="*/ 74 h 144"/>
              <a:gd name="T18" fmla="*/ 39 w 230"/>
              <a:gd name="T19" fmla="*/ 72 h 144"/>
              <a:gd name="T20" fmla="*/ 68 w 230"/>
              <a:gd name="T21" fmla="*/ 72 h 144"/>
              <a:gd name="T22" fmla="*/ 89 w 230"/>
              <a:gd name="T23" fmla="*/ 74 h 144"/>
              <a:gd name="T24" fmla="*/ 89 w 230"/>
              <a:gd name="T25" fmla="*/ 74 h 144"/>
              <a:gd name="T26" fmla="*/ 63 w 230"/>
              <a:gd name="T27" fmla="*/ 84 h 144"/>
              <a:gd name="T28" fmla="*/ 42 w 230"/>
              <a:gd name="T29" fmla="*/ 94 h 144"/>
              <a:gd name="T30" fmla="*/ 24 w 230"/>
              <a:gd name="T31" fmla="*/ 104 h 144"/>
              <a:gd name="T32" fmla="*/ 110 w 230"/>
              <a:gd name="T33" fmla="*/ 97 h 144"/>
              <a:gd name="T34" fmla="*/ 79 w 230"/>
              <a:gd name="T35" fmla="*/ 144 h 144"/>
              <a:gd name="T36" fmla="*/ 79 w 230"/>
              <a:gd name="T37" fmla="*/ 144 h 144"/>
              <a:gd name="T38" fmla="*/ 105 w 230"/>
              <a:gd name="T39" fmla="*/ 131 h 144"/>
              <a:gd name="T40" fmla="*/ 125 w 230"/>
              <a:gd name="T41" fmla="*/ 121 h 144"/>
              <a:gd name="T42" fmla="*/ 143 w 230"/>
              <a:gd name="T43" fmla="*/ 114 h 144"/>
              <a:gd name="T44" fmla="*/ 143 w 230"/>
              <a:gd name="T45" fmla="*/ 114 h 144"/>
              <a:gd name="T46" fmla="*/ 150 w 230"/>
              <a:gd name="T47" fmla="*/ 109 h 144"/>
              <a:gd name="T48" fmla="*/ 168 w 230"/>
              <a:gd name="T49" fmla="*/ 96 h 144"/>
              <a:gd name="T50" fmla="*/ 180 w 230"/>
              <a:gd name="T51" fmla="*/ 89 h 144"/>
              <a:gd name="T52" fmla="*/ 195 w 230"/>
              <a:gd name="T53" fmla="*/ 82 h 144"/>
              <a:gd name="T54" fmla="*/ 212 w 230"/>
              <a:gd name="T55" fmla="*/ 77 h 144"/>
              <a:gd name="T56" fmla="*/ 230 w 230"/>
              <a:gd name="T57" fmla="*/ 74 h 144"/>
              <a:gd name="T58" fmla="*/ 230 w 230"/>
              <a:gd name="T59" fmla="*/ 74 h 144"/>
              <a:gd name="T60" fmla="*/ 202 w 230"/>
              <a:gd name="T61" fmla="*/ 72 h 144"/>
              <a:gd name="T62" fmla="*/ 178 w 230"/>
              <a:gd name="T63" fmla="*/ 74 h 144"/>
              <a:gd name="T64" fmla="*/ 167 w 230"/>
              <a:gd name="T65" fmla="*/ 74 h 144"/>
              <a:gd name="T66" fmla="*/ 160 w 230"/>
              <a:gd name="T67" fmla="*/ 77 h 144"/>
              <a:gd name="T68" fmla="*/ 160 w 230"/>
              <a:gd name="T69" fmla="*/ 77 h 144"/>
              <a:gd name="T70" fmla="*/ 173 w 230"/>
              <a:gd name="T71" fmla="*/ 60 h 144"/>
              <a:gd name="T72" fmla="*/ 188 w 230"/>
              <a:gd name="T73" fmla="*/ 44 h 144"/>
              <a:gd name="T74" fmla="*/ 207 w 230"/>
              <a:gd name="T75" fmla="*/ 27 h 144"/>
              <a:gd name="T76" fmla="*/ 207 w 230"/>
              <a:gd name="T77" fmla="*/ 27 h 144"/>
              <a:gd name="T78" fmla="*/ 199 w 230"/>
              <a:gd name="T79" fmla="*/ 29 h 144"/>
              <a:gd name="T80" fmla="*/ 182 w 230"/>
              <a:gd name="T81" fmla="*/ 32 h 144"/>
              <a:gd name="T82" fmla="*/ 160 w 230"/>
              <a:gd name="T83" fmla="*/ 39 h 144"/>
              <a:gd name="T84" fmla="*/ 148 w 230"/>
              <a:gd name="T85" fmla="*/ 44 h 144"/>
              <a:gd name="T86" fmla="*/ 140 w 230"/>
              <a:gd name="T87" fmla="*/ 50 h 144"/>
              <a:gd name="T88" fmla="*/ 140 w 230"/>
              <a:gd name="T89" fmla="*/ 50 h 144"/>
              <a:gd name="T90" fmla="*/ 148 w 230"/>
              <a:gd name="T91" fmla="*/ 27 h 144"/>
              <a:gd name="T92" fmla="*/ 155 w 230"/>
              <a:gd name="T93" fmla="*/ 10 h 144"/>
              <a:gd name="T94" fmla="*/ 158 w 230"/>
              <a:gd name="T95" fmla="*/ 3 h 144"/>
              <a:gd name="T96" fmla="*/ 162 w 230"/>
              <a:gd name="T97" fmla="*/ 0 h 144"/>
              <a:gd name="T98" fmla="*/ 162 w 230"/>
              <a:gd name="T99" fmla="*/ 0 h 144"/>
              <a:gd name="T100" fmla="*/ 136 w 230"/>
              <a:gd name="T101" fmla="*/ 18 h 144"/>
              <a:gd name="T102" fmla="*/ 116 w 230"/>
              <a:gd name="T103" fmla="*/ 35 h 144"/>
              <a:gd name="T104" fmla="*/ 108 w 230"/>
              <a:gd name="T105" fmla="*/ 45 h 144"/>
              <a:gd name="T106" fmla="*/ 101 w 230"/>
              <a:gd name="T107" fmla="*/ 52 h 144"/>
              <a:gd name="T108" fmla="*/ 101 w 230"/>
              <a:gd name="T109"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44">
                <a:moveTo>
                  <a:pt x="101" y="52"/>
                </a:moveTo>
                <a:lnTo>
                  <a:pt x="101" y="52"/>
                </a:lnTo>
                <a:lnTo>
                  <a:pt x="93" y="52"/>
                </a:lnTo>
                <a:lnTo>
                  <a:pt x="69" y="52"/>
                </a:lnTo>
                <a:lnTo>
                  <a:pt x="53" y="54"/>
                </a:lnTo>
                <a:lnTo>
                  <a:pt x="36" y="59"/>
                </a:lnTo>
                <a:lnTo>
                  <a:pt x="19" y="64"/>
                </a:lnTo>
                <a:lnTo>
                  <a:pt x="0" y="74"/>
                </a:lnTo>
                <a:lnTo>
                  <a:pt x="0" y="74"/>
                </a:lnTo>
                <a:lnTo>
                  <a:pt x="39" y="72"/>
                </a:lnTo>
                <a:lnTo>
                  <a:pt x="68" y="72"/>
                </a:lnTo>
                <a:lnTo>
                  <a:pt x="89" y="74"/>
                </a:lnTo>
                <a:lnTo>
                  <a:pt x="89" y="74"/>
                </a:lnTo>
                <a:lnTo>
                  <a:pt x="63" y="84"/>
                </a:lnTo>
                <a:lnTo>
                  <a:pt x="42" y="94"/>
                </a:lnTo>
                <a:lnTo>
                  <a:pt x="24" y="104"/>
                </a:lnTo>
                <a:lnTo>
                  <a:pt x="110" y="97"/>
                </a:lnTo>
                <a:lnTo>
                  <a:pt x="79" y="144"/>
                </a:lnTo>
                <a:lnTo>
                  <a:pt x="79" y="144"/>
                </a:lnTo>
                <a:lnTo>
                  <a:pt x="105" y="131"/>
                </a:lnTo>
                <a:lnTo>
                  <a:pt x="125" y="121"/>
                </a:lnTo>
                <a:lnTo>
                  <a:pt x="143" y="114"/>
                </a:lnTo>
                <a:lnTo>
                  <a:pt x="143" y="114"/>
                </a:lnTo>
                <a:lnTo>
                  <a:pt x="150" y="109"/>
                </a:lnTo>
                <a:lnTo>
                  <a:pt x="168" y="96"/>
                </a:lnTo>
                <a:lnTo>
                  <a:pt x="180" y="89"/>
                </a:lnTo>
                <a:lnTo>
                  <a:pt x="195" y="82"/>
                </a:lnTo>
                <a:lnTo>
                  <a:pt x="212" y="77"/>
                </a:lnTo>
                <a:lnTo>
                  <a:pt x="230" y="74"/>
                </a:lnTo>
                <a:lnTo>
                  <a:pt x="230" y="74"/>
                </a:lnTo>
                <a:lnTo>
                  <a:pt x="202" y="72"/>
                </a:lnTo>
                <a:lnTo>
                  <a:pt x="178" y="74"/>
                </a:lnTo>
                <a:lnTo>
                  <a:pt x="167" y="74"/>
                </a:lnTo>
                <a:lnTo>
                  <a:pt x="160" y="77"/>
                </a:lnTo>
                <a:lnTo>
                  <a:pt x="160" y="77"/>
                </a:lnTo>
                <a:lnTo>
                  <a:pt x="173" y="60"/>
                </a:lnTo>
                <a:lnTo>
                  <a:pt x="188" y="44"/>
                </a:lnTo>
                <a:lnTo>
                  <a:pt x="207" y="27"/>
                </a:lnTo>
                <a:lnTo>
                  <a:pt x="207" y="27"/>
                </a:lnTo>
                <a:lnTo>
                  <a:pt x="199" y="29"/>
                </a:lnTo>
                <a:lnTo>
                  <a:pt x="182" y="32"/>
                </a:lnTo>
                <a:lnTo>
                  <a:pt x="160" y="39"/>
                </a:lnTo>
                <a:lnTo>
                  <a:pt x="148" y="44"/>
                </a:lnTo>
                <a:lnTo>
                  <a:pt x="140" y="50"/>
                </a:lnTo>
                <a:lnTo>
                  <a:pt x="140" y="50"/>
                </a:lnTo>
                <a:lnTo>
                  <a:pt x="148" y="27"/>
                </a:lnTo>
                <a:lnTo>
                  <a:pt x="155" y="10"/>
                </a:lnTo>
                <a:lnTo>
                  <a:pt x="158" y="3"/>
                </a:lnTo>
                <a:lnTo>
                  <a:pt x="162" y="0"/>
                </a:lnTo>
                <a:lnTo>
                  <a:pt x="162" y="0"/>
                </a:lnTo>
                <a:lnTo>
                  <a:pt x="136" y="18"/>
                </a:lnTo>
                <a:lnTo>
                  <a:pt x="116" y="35"/>
                </a:lnTo>
                <a:lnTo>
                  <a:pt x="108" y="45"/>
                </a:lnTo>
                <a:lnTo>
                  <a:pt x="101" y="52"/>
                </a:lnTo>
                <a:lnTo>
                  <a:pt x="101" y="52"/>
                </a:lnTo>
                <a:close/>
              </a:path>
            </a:pathLst>
          </a:custGeom>
          <a:solidFill>
            <a:srgbClr val="EBB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1" name="Freeform 69"/>
          <p:cNvSpPr/>
          <p:nvPr>
            <p:custDataLst>
              <p:tags r:id="rId65"/>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2" name="Freeform 70"/>
          <p:cNvSpPr/>
          <p:nvPr>
            <p:custDataLst>
              <p:tags r:id="rId66"/>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3" name="Freeform 71"/>
          <p:cNvSpPr/>
          <p:nvPr>
            <p:custDataLst>
              <p:tags r:id="rId67"/>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4" name="Freeform 72"/>
          <p:cNvSpPr/>
          <p:nvPr>
            <p:custDataLst>
              <p:tags r:id="rId68"/>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5" name="Freeform 73"/>
          <p:cNvSpPr>
            <a:spLocks noEditPoints="1"/>
          </p:cNvSpPr>
          <p:nvPr>
            <p:custDataLst>
              <p:tags r:id="rId69"/>
            </p:custDataLst>
          </p:nvPr>
        </p:nvSpPr>
        <p:spPr bwMode="auto">
          <a:xfrm>
            <a:off x="1073997" y="2924841"/>
            <a:ext cx="191357" cy="81399"/>
          </a:xfrm>
          <a:custGeom>
            <a:avLst/>
            <a:gdLst>
              <a:gd name="T0" fmla="*/ 183 w 285"/>
              <a:gd name="T1" fmla="*/ 0 h 120"/>
              <a:gd name="T2" fmla="*/ 186 w 285"/>
              <a:gd name="T3" fmla="*/ 1 h 120"/>
              <a:gd name="T4" fmla="*/ 205 w 285"/>
              <a:gd name="T5" fmla="*/ 8 h 120"/>
              <a:gd name="T6" fmla="*/ 235 w 285"/>
              <a:gd name="T7" fmla="*/ 25 h 120"/>
              <a:gd name="T8" fmla="*/ 245 w 285"/>
              <a:gd name="T9" fmla="*/ 35 h 120"/>
              <a:gd name="T10" fmla="*/ 255 w 285"/>
              <a:gd name="T11" fmla="*/ 46 h 120"/>
              <a:gd name="T12" fmla="*/ 268 w 285"/>
              <a:gd name="T13" fmla="*/ 70 h 120"/>
              <a:gd name="T14" fmla="*/ 277 w 285"/>
              <a:gd name="T15" fmla="*/ 90 h 120"/>
              <a:gd name="T16" fmla="*/ 282 w 285"/>
              <a:gd name="T17" fmla="*/ 107 h 120"/>
              <a:gd name="T18" fmla="*/ 283 w 285"/>
              <a:gd name="T19" fmla="*/ 114 h 120"/>
              <a:gd name="T20" fmla="*/ 285 w 285"/>
              <a:gd name="T21" fmla="*/ 120 h 120"/>
              <a:gd name="T22" fmla="*/ 285 w 285"/>
              <a:gd name="T23" fmla="*/ 117 h 120"/>
              <a:gd name="T24" fmla="*/ 285 w 285"/>
              <a:gd name="T25" fmla="*/ 105 h 120"/>
              <a:gd name="T26" fmla="*/ 278 w 285"/>
              <a:gd name="T27" fmla="*/ 67 h 120"/>
              <a:gd name="T28" fmla="*/ 273 w 285"/>
              <a:gd name="T29" fmla="*/ 55 h 120"/>
              <a:gd name="T30" fmla="*/ 267 w 285"/>
              <a:gd name="T31" fmla="*/ 41 h 120"/>
              <a:gd name="T32" fmla="*/ 262 w 285"/>
              <a:gd name="T33" fmla="*/ 35 h 120"/>
              <a:gd name="T34" fmla="*/ 226 w 285"/>
              <a:gd name="T35" fmla="*/ 11 h 120"/>
              <a:gd name="T36" fmla="*/ 193 w 285"/>
              <a:gd name="T37" fmla="*/ 1 h 120"/>
              <a:gd name="T38" fmla="*/ 94 w 285"/>
              <a:gd name="T39" fmla="*/ 0 h 120"/>
              <a:gd name="T40" fmla="*/ 89 w 285"/>
              <a:gd name="T41" fmla="*/ 3 h 120"/>
              <a:gd name="T42" fmla="*/ 72 w 285"/>
              <a:gd name="T43" fmla="*/ 11 h 120"/>
              <a:gd name="T44" fmla="*/ 57 w 285"/>
              <a:gd name="T45" fmla="*/ 21 h 120"/>
              <a:gd name="T46" fmla="*/ 35 w 285"/>
              <a:gd name="T47" fmla="*/ 43 h 120"/>
              <a:gd name="T48" fmla="*/ 18 w 285"/>
              <a:gd name="T49" fmla="*/ 62 h 120"/>
              <a:gd name="T50" fmla="*/ 7 w 285"/>
              <a:gd name="T51" fmla="*/ 77 h 120"/>
              <a:gd name="T52" fmla="*/ 0 w 285"/>
              <a:gd name="T53" fmla="*/ 92 h 120"/>
              <a:gd name="T54" fmla="*/ 5 w 285"/>
              <a:gd name="T55" fmla="*/ 83 h 120"/>
              <a:gd name="T56" fmla="*/ 10 w 285"/>
              <a:gd name="T57" fmla="*/ 78 h 120"/>
              <a:gd name="T58" fmla="*/ 42 w 285"/>
              <a:gd name="T59" fmla="*/ 48 h 120"/>
              <a:gd name="T60" fmla="*/ 67 w 285"/>
              <a:gd name="T61" fmla="*/ 30 h 120"/>
              <a:gd name="T62" fmla="*/ 80 w 285"/>
              <a:gd name="T63" fmla="*/ 21 h 120"/>
              <a:gd name="T64" fmla="*/ 97 w 285"/>
              <a:gd name="T65" fmla="*/ 13 h 120"/>
              <a:gd name="T66" fmla="*/ 131 w 285"/>
              <a:gd name="T67" fmla="*/ 1 h 120"/>
              <a:gd name="T68" fmla="*/ 139 w 285"/>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120">
                <a:moveTo>
                  <a:pt x="183" y="0"/>
                </a:moveTo>
                <a:lnTo>
                  <a:pt x="183" y="0"/>
                </a:lnTo>
                <a:lnTo>
                  <a:pt x="186" y="1"/>
                </a:lnTo>
                <a:lnTo>
                  <a:pt x="186" y="1"/>
                </a:lnTo>
                <a:lnTo>
                  <a:pt x="205" y="8"/>
                </a:lnTo>
                <a:lnTo>
                  <a:pt x="205" y="8"/>
                </a:lnTo>
                <a:lnTo>
                  <a:pt x="221" y="15"/>
                </a:lnTo>
                <a:lnTo>
                  <a:pt x="235" y="25"/>
                </a:lnTo>
                <a:lnTo>
                  <a:pt x="235" y="25"/>
                </a:lnTo>
                <a:lnTo>
                  <a:pt x="245" y="35"/>
                </a:lnTo>
                <a:lnTo>
                  <a:pt x="255" y="46"/>
                </a:lnTo>
                <a:lnTo>
                  <a:pt x="255" y="46"/>
                </a:lnTo>
                <a:lnTo>
                  <a:pt x="262" y="58"/>
                </a:lnTo>
                <a:lnTo>
                  <a:pt x="268" y="70"/>
                </a:lnTo>
                <a:lnTo>
                  <a:pt x="268" y="70"/>
                </a:lnTo>
                <a:lnTo>
                  <a:pt x="277" y="90"/>
                </a:lnTo>
                <a:lnTo>
                  <a:pt x="282" y="107"/>
                </a:lnTo>
                <a:lnTo>
                  <a:pt x="282" y="107"/>
                </a:lnTo>
                <a:lnTo>
                  <a:pt x="283" y="114"/>
                </a:lnTo>
                <a:lnTo>
                  <a:pt x="283" y="114"/>
                </a:lnTo>
                <a:lnTo>
                  <a:pt x="285" y="120"/>
                </a:lnTo>
                <a:lnTo>
                  <a:pt x="285" y="120"/>
                </a:lnTo>
                <a:lnTo>
                  <a:pt x="285" y="117"/>
                </a:lnTo>
                <a:lnTo>
                  <a:pt x="285" y="117"/>
                </a:lnTo>
                <a:lnTo>
                  <a:pt x="285" y="105"/>
                </a:lnTo>
                <a:lnTo>
                  <a:pt x="285" y="105"/>
                </a:lnTo>
                <a:lnTo>
                  <a:pt x="283" y="88"/>
                </a:lnTo>
                <a:lnTo>
                  <a:pt x="278" y="67"/>
                </a:lnTo>
                <a:lnTo>
                  <a:pt x="278" y="67"/>
                </a:lnTo>
                <a:lnTo>
                  <a:pt x="273" y="55"/>
                </a:lnTo>
                <a:lnTo>
                  <a:pt x="267" y="41"/>
                </a:lnTo>
                <a:lnTo>
                  <a:pt x="267" y="41"/>
                </a:lnTo>
                <a:lnTo>
                  <a:pt x="262" y="35"/>
                </a:lnTo>
                <a:lnTo>
                  <a:pt x="262" y="35"/>
                </a:lnTo>
                <a:lnTo>
                  <a:pt x="245" y="21"/>
                </a:lnTo>
                <a:lnTo>
                  <a:pt x="226" y="11"/>
                </a:lnTo>
                <a:lnTo>
                  <a:pt x="205" y="3"/>
                </a:lnTo>
                <a:lnTo>
                  <a:pt x="193" y="1"/>
                </a:lnTo>
                <a:lnTo>
                  <a:pt x="183" y="0"/>
                </a:lnTo>
                <a:close/>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6" name="Freeform 74"/>
          <p:cNvSpPr/>
          <p:nvPr>
            <p:custDataLst>
              <p:tags r:id="rId70"/>
            </p:custDataLst>
          </p:nvPr>
        </p:nvSpPr>
        <p:spPr bwMode="auto">
          <a:xfrm>
            <a:off x="1197523" y="2924841"/>
            <a:ext cx="68545" cy="81399"/>
          </a:xfrm>
          <a:custGeom>
            <a:avLst/>
            <a:gdLst>
              <a:gd name="T0" fmla="*/ 0 w 102"/>
              <a:gd name="T1" fmla="*/ 0 h 120"/>
              <a:gd name="T2" fmla="*/ 0 w 102"/>
              <a:gd name="T3" fmla="*/ 0 h 120"/>
              <a:gd name="T4" fmla="*/ 3 w 102"/>
              <a:gd name="T5" fmla="*/ 1 h 120"/>
              <a:gd name="T6" fmla="*/ 3 w 102"/>
              <a:gd name="T7" fmla="*/ 1 h 120"/>
              <a:gd name="T8" fmla="*/ 22 w 102"/>
              <a:gd name="T9" fmla="*/ 8 h 120"/>
              <a:gd name="T10" fmla="*/ 22 w 102"/>
              <a:gd name="T11" fmla="*/ 8 h 120"/>
              <a:gd name="T12" fmla="*/ 38 w 102"/>
              <a:gd name="T13" fmla="*/ 15 h 120"/>
              <a:gd name="T14" fmla="*/ 52 w 102"/>
              <a:gd name="T15" fmla="*/ 25 h 120"/>
              <a:gd name="T16" fmla="*/ 52 w 102"/>
              <a:gd name="T17" fmla="*/ 25 h 120"/>
              <a:gd name="T18" fmla="*/ 62 w 102"/>
              <a:gd name="T19" fmla="*/ 35 h 120"/>
              <a:gd name="T20" fmla="*/ 72 w 102"/>
              <a:gd name="T21" fmla="*/ 46 h 120"/>
              <a:gd name="T22" fmla="*/ 72 w 102"/>
              <a:gd name="T23" fmla="*/ 46 h 120"/>
              <a:gd name="T24" fmla="*/ 79 w 102"/>
              <a:gd name="T25" fmla="*/ 58 h 120"/>
              <a:gd name="T26" fmla="*/ 85 w 102"/>
              <a:gd name="T27" fmla="*/ 70 h 120"/>
              <a:gd name="T28" fmla="*/ 85 w 102"/>
              <a:gd name="T29" fmla="*/ 70 h 120"/>
              <a:gd name="T30" fmla="*/ 94 w 102"/>
              <a:gd name="T31" fmla="*/ 90 h 120"/>
              <a:gd name="T32" fmla="*/ 99 w 102"/>
              <a:gd name="T33" fmla="*/ 107 h 120"/>
              <a:gd name="T34" fmla="*/ 99 w 102"/>
              <a:gd name="T35" fmla="*/ 107 h 120"/>
              <a:gd name="T36" fmla="*/ 100 w 102"/>
              <a:gd name="T37" fmla="*/ 114 h 120"/>
              <a:gd name="T38" fmla="*/ 100 w 102"/>
              <a:gd name="T39" fmla="*/ 114 h 120"/>
              <a:gd name="T40" fmla="*/ 102 w 102"/>
              <a:gd name="T41" fmla="*/ 120 h 120"/>
              <a:gd name="T42" fmla="*/ 102 w 102"/>
              <a:gd name="T43" fmla="*/ 120 h 120"/>
              <a:gd name="T44" fmla="*/ 102 w 102"/>
              <a:gd name="T45" fmla="*/ 117 h 120"/>
              <a:gd name="T46" fmla="*/ 102 w 102"/>
              <a:gd name="T47" fmla="*/ 117 h 120"/>
              <a:gd name="T48" fmla="*/ 102 w 102"/>
              <a:gd name="T49" fmla="*/ 105 h 120"/>
              <a:gd name="T50" fmla="*/ 102 w 102"/>
              <a:gd name="T51" fmla="*/ 105 h 120"/>
              <a:gd name="T52" fmla="*/ 100 w 102"/>
              <a:gd name="T53" fmla="*/ 88 h 120"/>
              <a:gd name="T54" fmla="*/ 95 w 102"/>
              <a:gd name="T55" fmla="*/ 67 h 120"/>
              <a:gd name="T56" fmla="*/ 95 w 102"/>
              <a:gd name="T57" fmla="*/ 67 h 120"/>
              <a:gd name="T58" fmla="*/ 90 w 102"/>
              <a:gd name="T59" fmla="*/ 55 h 120"/>
              <a:gd name="T60" fmla="*/ 84 w 102"/>
              <a:gd name="T61" fmla="*/ 41 h 120"/>
              <a:gd name="T62" fmla="*/ 84 w 102"/>
              <a:gd name="T63" fmla="*/ 41 h 120"/>
              <a:gd name="T64" fmla="*/ 79 w 102"/>
              <a:gd name="T65" fmla="*/ 35 h 120"/>
              <a:gd name="T66" fmla="*/ 79 w 102"/>
              <a:gd name="T67" fmla="*/ 35 h 120"/>
              <a:gd name="T68" fmla="*/ 62 w 102"/>
              <a:gd name="T69" fmla="*/ 21 h 120"/>
              <a:gd name="T70" fmla="*/ 43 w 102"/>
              <a:gd name="T71" fmla="*/ 11 h 120"/>
              <a:gd name="T72" fmla="*/ 22 w 102"/>
              <a:gd name="T73" fmla="*/ 3 h 120"/>
              <a:gd name="T74" fmla="*/ 10 w 102"/>
              <a:gd name="T75" fmla="*/ 1 h 120"/>
              <a:gd name="T76" fmla="*/ 0 w 10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0">
                <a:moveTo>
                  <a:pt x="0" y="0"/>
                </a:moveTo>
                <a:lnTo>
                  <a:pt x="0" y="0"/>
                </a:lnTo>
                <a:lnTo>
                  <a:pt x="3" y="1"/>
                </a:lnTo>
                <a:lnTo>
                  <a:pt x="3" y="1"/>
                </a:lnTo>
                <a:lnTo>
                  <a:pt x="22" y="8"/>
                </a:lnTo>
                <a:lnTo>
                  <a:pt x="22" y="8"/>
                </a:lnTo>
                <a:lnTo>
                  <a:pt x="38" y="15"/>
                </a:lnTo>
                <a:lnTo>
                  <a:pt x="52" y="25"/>
                </a:lnTo>
                <a:lnTo>
                  <a:pt x="52" y="25"/>
                </a:lnTo>
                <a:lnTo>
                  <a:pt x="62" y="35"/>
                </a:lnTo>
                <a:lnTo>
                  <a:pt x="72" y="46"/>
                </a:lnTo>
                <a:lnTo>
                  <a:pt x="72" y="46"/>
                </a:lnTo>
                <a:lnTo>
                  <a:pt x="79" y="58"/>
                </a:lnTo>
                <a:lnTo>
                  <a:pt x="85" y="70"/>
                </a:lnTo>
                <a:lnTo>
                  <a:pt x="85" y="70"/>
                </a:lnTo>
                <a:lnTo>
                  <a:pt x="94" y="90"/>
                </a:lnTo>
                <a:lnTo>
                  <a:pt x="99" y="107"/>
                </a:lnTo>
                <a:lnTo>
                  <a:pt x="99" y="107"/>
                </a:lnTo>
                <a:lnTo>
                  <a:pt x="100" y="114"/>
                </a:lnTo>
                <a:lnTo>
                  <a:pt x="100" y="114"/>
                </a:lnTo>
                <a:lnTo>
                  <a:pt x="102" y="120"/>
                </a:lnTo>
                <a:lnTo>
                  <a:pt x="102" y="120"/>
                </a:lnTo>
                <a:lnTo>
                  <a:pt x="102" y="117"/>
                </a:lnTo>
                <a:lnTo>
                  <a:pt x="102" y="117"/>
                </a:lnTo>
                <a:lnTo>
                  <a:pt x="102" y="105"/>
                </a:lnTo>
                <a:lnTo>
                  <a:pt x="102" y="105"/>
                </a:lnTo>
                <a:lnTo>
                  <a:pt x="100" y="88"/>
                </a:lnTo>
                <a:lnTo>
                  <a:pt x="95" y="67"/>
                </a:lnTo>
                <a:lnTo>
                  <a:pt x="95" y="67"/>
                </a:lnTo>
                <a:lnTo>
                  <a:pt x="90" y="55"/>
                </a:lnTo>
                <a:lnTo>
                  <a:pt x="84" y="41"/>
                </a:lnTo>
                <a:lnTo>
                  <a:pt x="84" y="41"/>
                </a:lnTo>
                <a:lnTo>
                  <a:pt x="79" y="35"/>
                </a:lnTo>
                <a:lnTo>
                  <a:pt x="79" y="35"/>
                </a:lnTo>
                <a:lnTo>
                  <a:pt x="62" y="21"/>
                </a:lnTo>
                <a:lnTo>
                  <a:pt x="43" y="11"/>
                </a:lnTo>
                <a:lnTo>
                  <a:pt x="22" y="3"/>
                </a:lnTo>
                <a:lnTo>
                  <a:pt x="10" y="1"/>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7" name="Freeform 75"/>
          <p:cNvSpPr/>
          <p:nvPr>
            <p:custDataLst>
              <p:tags r:id="rId71"/>
            </p:custDataLst>
          </p:nvPr>
        </p:nvSpPr>
        <p:spPr bwMode="auto">
          <a:xfrm>
            <a:off x="1073997" y="2924841"/>
            <a:ext cx="93536" cy="61405"/>
          </a:xfrm>
          <a:custGeom>
            <a:avLst/>
            <a:gdLst>
              <a:gd name="T0" fmla="*/ 94 w 139"/>
              <a:gd name="T1" fmla="*/ 0 h 92"/>
              <a:gd name="T2" fmla="*/ 94 w 139"/>
              <a:gd name="T3" fmla="*/ 0 h 92"/>
              <a:gd name="T4" fmla="*/ 89 w 139"/>
              <a:gd name="T5" fmla="*/ 3 h 92"/>
              <a:gd name="T6" fmla="*/ 89 w 139"/>
              <a:gd name="T7" fmla="*/ 3 h 92"/>
              <a:gd name="T8" fmla="*/ 72 w 139"/>
              <a:gd name="T9" fmla="*/ 11 h 92"/>
              <a:gd name="T10" fmla="*/ 57 w 139"/>
              <a:gd name="T11" fmla="*/ 21 h 92"/>
              <a:gd name="T12" fmla="*/ 57 w 139"/>
              <a:gd name="T13" fmla="*/ 21 h 92"/>
              <a:gd name="T14" fmla="*/ 45 w 139"/>
              <a:gd name="T15" fmla="*/ 33 h 92"/>
              <a:gd name="T16" fmla="*/ 35 w 139"/>
              <a:gd name="T17" fmla="*/ 43 h 92"/>
              <a:gd name="T18" fmla="*/ 35 w 139"/>
              <a:gd name="T19" fmla="*/ 43 h 92"/>
              <a:gd name="T20" fmla="*/ 18 w 139"/>
              <a:gd name="T21" fmla="*/ 62 h 92"/>
              <a:gd name="T22" fmla="*/ 7 w 139"/>
              <a:gd name="T23" fmla="*/ 77 h 92"/>
              <a:gd name="T24" fmla="*/ 7 w 139"/>
              <a:gd name="T25" fmla="*/ 77 h 92"/>
              <a:gd name="T26" fmla="*/ 0 w 139"/>
              <a:gd name="T27" fmla="*/ 92 h 92"/>
              <a:gd name="T28" fmla="*/ 0 w 139"/>
              <a:gd name="T29" fmla="*/ 92 h 92"/>
              <a:gd name="T30" fmla="*/ 5 w 139"/>
              <a:gd name="T31" fmla="*/ 83 h 92"/>
              <a:gd name="T32" fmla="*/ 5 w 139"/>
              <a:gd name="T33" fmla="*/ 83 h 92"/>
              <a:gd name="T34" fmla="*/ 10 w 139"/>
              <a:gd name="T35" fmla="*/ 78 h 92"/>
              <a:gd name="T36" fmla="*/ 10 w 139"/>
              <a:gd name="T37" fmla="*/ 78 h 92"/>
              <a:gd name="T38" fmla="*/ 23 w 139"/>
              <a:gd name="T39" fmla="*/ 65 h 92"/>
              <a:gd name="T40" fmla="*/ 42 w 139"/>
              <a:gd name="T41" fmla="*/ 48 h 92"/>
              <a:gd name="T42" fmla="*/ 42 w 139"/>
              <a:gd name="T43" fmla="*/ 48 h 92"/>
              <a:gd name="T44" fmla="*/ 67 w 139"/>
              <a:gd name="T45" fmla="*/ 30 h 92"/>
              <a:gd name="T46" fmla="*/ 67 w 139"/>
              <a:gd name="T47" fmla="*/ 30 h 92"/>
              <a:gd name="T48" fmla="*/ 80 w 139"/>
              <a:gd name="T49" fmla="*/ 21 h 92"/>
              <a:gd name="T50" fmla="*/ 97 w 139"/>
              <a:gd name="T51" fmla="*/ 13 h 92"/>
              <a:gd name="T52" fmla="*/ 97 w 139"/>
              <a:gd name="T53" fmla="*/ 13 h 92"/>
              <a:gd name="T54" fmla="*/ 114 w 139"/>
              <a:gd name="T55" fmla="*/ 6 h 92"/>
              <a:gd name="T56" fmla="*/ 131 w 139"/>
              <a:gd name="T57" fmla="*/ 1 h 92"/>
              <a:gd name="T58" fmla="*/ 131 w 139"/>
              <a:gd name="T59" fmla="*/ 1 h 92"/>
              <a:gd name="T60" fmla="*/ 139 w 139"/>
              <a:gd name="T61" fmla="*/ 0 h 92"/>
              <a:gd name="T62" fmla="*/ 94 w 13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2">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8" name="Freeform 76"/>
          <p:cNvSpPr>
            <a:spLocks noEditPoints="1"/>
          </p:cNvSpPr>
          <p:nvPr>
            <p:custDataLst>
              <p:tags r:id="rId72"/>
            </p:custDataLst>
          </p:nvPr>
        </p:nvSpPr>
        <p:spPr bwMode="auto">
          <a:xfrm>
            <a:off x="1136831" y="2924841"/>
            <a:ext cx="97820" cy="99248"/>
          </a:xfrm>
          <a:custGeom>
            <a:avLst/>
            <a:gdLst>
              <a:gd name="T0" fmla="*/ 42 w 148"/>
              <a:gd name="T1" fmla="*/ 68 h 147"/>
              <a:gd name="T2" fmla="*/ 27 w 148"/>
              <a:gd name="T3" fmla="*/ 62 h 147"/>
              <a:gd name="T4" fmla="*/ 22 w 148"/>
              <a:gd name="T5" fmla="*/ 46 h 147"/>
              <a:gd name="T6" fmla="*/ 22 w 148"/>
              <a:gd name="T7" fmla="*/ 41 h 147"/>
              <a:gd name="T8" fmla="*/ 27 w 148"/>
              <a:gd name="T9" fmla="*/ 28 h 147"/>
              <a:gd name="T10" fmla="*/ 39 w 148"/>
              <a:gd name="T11" fmla="*/ 20 h 147"/>
              <a:gd name="T12" fmla="*/ 44 w 148"/>
              <a:gd name="T13" fmla="*/ 20 h 147"/>
              <a:gd name="T14" fmla="*/ 47 w 148"/>
              <a:gd name="T15" fmla="*/ 20 h 147"/>
              <a:gd name="T16" fmla="*/ 62 w 148"/>
              <a:gd name="T17" fmla="*/ 25 h 147"/>
              <a:gd name="T18" fmla="*/ 71 w 148"/>
              <a:gd name="T19" fmla="*/ 40 h 147"/>
              <a:gd name="T20" fmla="*/ 71 w 148"/>
              <a:gd name="T21" fmla="*/ 40 h 147"/>
              <a:gd name="T22" fmla="*/ 74 w 148"/>
              <a:gd name="T23" fmla="*/ 40 h 147"/>
              <a:gd name="T24" fmla="*/ 81 w 148"/>
              <a:gd name="T25" fmla="*/ 40 h 147"/>
              <a:gd name="T26" fmla="*/ 91 w 148"/>
              <a:gd name="T27" fmla="*/ 45 h 147"/>
              <a:gd name="T28" fmla="*/ 99 w 148"/>
              <a:gd name="T29" fmla="*/ 53 h 147"/>
              <a:gd name="T30" fmla="*/ 106 w 148"/>
              <a:gd name="T31" fmla="*/ 63 h 147"/>
              <a:gd name="T32" fmla="*/ 106 w 148"/>
              <a:gd name="T33" fmla="*/ 70 h 147"/>
              <a:gd name="T34" fmla="*/ 104 w 148"/>
              <a:gd name="T35" fmla="*/ 82 h 147"/>
              <a:gd name="T36" fmla="*/ 109 w 148"/>
              <a:gd name="T37" fmla="*/ 83 h 147"/>
              <a:gd name="T38" fmla="*/ 118 w 148"/>
              <a:gd name="T39" fmla="*/ 92 h 147"/>
              <a:gd name="T40" fmla="*/ 118 w 148"/>
              <a:gd name="T41" fmla="*/ 97 h 147"/>
              <a:gd name="T42" fmla="*/ 114 w 148"/>
              <a:gd name="T43" fmla="*/ 110 h 147"/>
              <a:gd name="T44" fmla="*/ 103 w 148"/>
              <a:gd name="T45" fmla="*/ 117 h 147"/>
              <a:gd name="T46" fmla="*/ 101 w 148"/>
              <a:gd name="T47" fmla="*/ 117 h 147"/>
              <a:gd name="T48" fmla="*/ 96 w 148"/>
              <a:gd name="T49" fmla="*/ 115 h 147"/>
              <a:gd name="T50" fmla="*/ 86 w 148"/>
              <a:gd name="T51" fmla="*/ 109 h 147"/>
              <a:gd name="T52" fmla="*/ 84 w 148"/>
              <a:gd name="T53" fmla="*/ 104 h 147"/>
              <a:gd name="T54" fmla="*/ 76 w 148"/>
              <a:gd name="T55" fmla="*/ 105 h 147"/>
              <a:gd name="T56" fmla="*/ 74 w 148"/>
              <a:gd name="T57" fmla="*/ 105 h 147"/>
              <a:gd name="T58" fmla="*/ 62 w 148"/>
              <a:gd name="T59" fmla="*/ 104 h 147"/>
              <a:gd name="T60" fmla="*/ 52 w 148"/>
              <a:gd name="T61" fmla="*/ 97 h 147"/>
              <a:gd name="T62" fmla="*/ 44 w 148"/>
              <a:gd name="T63" fmla="*/ 87 h 147"/>
              <a:gd name="T64" fmla="*/ 40 w 148"/>
              <a:gd name="T65" fmla="*/ 75 h 147"/>
              <a:gd name="T66" fmla="*/ 42 w 148"/>
              <a:gd name="T67" fmla="*/ 68 h 147"/>
              <a:gd name="T68" fmla="*/ 59 w 148"/>
              <a:gd name="T69" fmla="*/ 0 h 147"/>
              <a:gd name="T70" fmla="*/ 34 w 148"/>
              <a:gd name="T71" fmla="*/ 10 h 147"/>
              <a:gd name="T72" fmla="*/ 15 w 148"/>
              <a:gd name="T73" fmla="*/ 28 h 147"/>
              <a:gd name="T74" fmla="*/ 4 w 148"/>
              <a:gd name="T75" fmla="*/ 52 h 147"/>
              <a:gd name="T76" fmla="*/ 0 w 148"/>
              <a:gd name="T77" fmla="*/ 78 h 147"/>
              <a:gd name="T78" fmla="*/ 2 w 148"/>
              <a:gd name="T79" fmla="*/ 92 h 147"/>
              <a:gd name="T80" fmla="*/ 15 w 148"/>
              <a:gd name="T81" fmla="*/ 117 h 147"/>
              <a:gd name="T82" fmla="*/ 34 w 148"/>
              <a:gd name="T83" fmla="*/ 135 h 147"/>
              <a:gd name="T84" fmla="*/ 59 w 148"/>
              <a:gd name="T85" fmla="*/ 145 h 147"/>
              <a:gd name="T86" fmla="*/ 74 w 148"/>
              <a:gd name="T87" fmla="*/ 147 h 147"/>
              <a:gd name="T88" fmla="*/ 79 w 148"/>
              <a:gd name="T89" fmla="*/ 145 h 147"/>
              <a:gd name="T90" fmla="*/ 108 w 148"/>
              <a:gd name="T91" fmla="*/ 139 h 147"/>
              <a:gd name="T92" fmla="*/ 129 w 148"/>
              <a:gd name="T93" fmla="*/ 120 h 147"/>
              <a:gd name="T94" fmla="*/ 144 w 148"/>
              <a:gd name="T95" fmla="*/ 95 h 147"/>
              <a:gd name="T96" fmla="*/ 148 w 148"/>
              <a:gd name="T97" fmla="*/ 67 h 147"/>
              <a:gd name="T98" fmla="*/ 146 w 148"/>
              <a:gd name="T99" fmla="*/ 55 h 147"/>
              <a:gd name="T100" fmla="*/ 138 w 148"/>
              <a:gd name="T101" fmla="*/ 35 h 147"/>
              <a:gd name="T102" fmla="*/ 123 w 148"/>
              <a:gd name="T103" fmla="*/ 18 h 147"/>
              <a:gd name="T104" fmla="*/ 104 w 148"/>
              <a:gd name="T105" fmla="*/ 5 h 147"/>
              <a:gd name="T106" fmla="*/ 94 w 148"/>
              <a:gd name="T107" fmla="*/ 1 h 147"/>
              <a:gd name="T108" fmla="*/ 91 w 148"/>
              <a:gd name="T109" fmla="*/ 0 h 147"/>
              <a:gd name="T110" fmla="*/ 59 w 148"/>
              <a:gd name="T11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47">
                <a:moveTo>
                  <a:pt x="42" y="68"/>
                </a:moveTo>
                <a:lnTo>
                  <a:pt x="42" y="68"/>
                </a:lnTo>
                <a:lnTo>
                  <a:pt x="34" y="67"/>
                </a:lnTo>
                <a:lnTo>
                  <a:pt x="27" y="62"/>
                </a:lnTo>
                <a:lnTo>
                  <a:pt x="24" y="55"/>
                </a:lnTo>
                <a:lnTo>
                  <a:pt x="22" y="46"/>
                </a:lnTo>
                <a:lnTo>
                  <a:pt x="22" y="46"/>
                </a:lnTo>
                <a:lnTo>
                  <a:pt x="22" y="41"/>
                </a:lnTo>
                <a:lnTo>
                  <a:pt x="22" y="36"/>
                </a:lnTo>
                <a:lnTo>
                  <a:pt x="27" y="28"/>
                </a:lnTo>
                <a:lnTo>
                  <a:pt x="35" y="23"/>
                </a:lnTo>
                <a:lnTo>
                  <a:pt x="39" y="20"/>
                </a:lnTo>
                <a:lnTo>
                  <a:pt x="44" y="20"/>
                </a:lnTo>
                <a:lnTo>
                  <a:pt x="44" y="20"/>
                </a:lnTo>
                <a:lnTo>
                  <a:pt x="47" y="20"/>
                </a:lnTo>
                <a:lnTo>
                  <a:pt x="47" y="20"/>
                </a:lnTo>
                <a:lnTo>
                  <a:pt x="56" y="21"/>
                </a:lnTo>
                <a:lnTo>
                  <a:pt x="62" y="25"/>
                </a:lnTo>
                <a:lnTo>
                  <a:pt x="67" y="31"/>
                </a:lnTo>
                <a:lnTo>
                  <a:pt x="71" y="40"/>
                </a:lnTo>
                <a:lnTo>
                  <a:pt x="71" y="40"/>
                </a:lnTo>
                <a:lnTo>
                  <a:pt x="71" y="40"/>
                </a:lnTo>
                <a:lnTo>
                  <a:pt x="71" y="40"/>
                </a:lnTo>
                <a:lnTo>
                  <a:pt x="74" y="40"/>
                </a:lnTo>
                <a:lnTo>
                  <a:pt x="74" y="40"/>
                </a:lnTo>
                <a:lnTo>
                  <a:pt x="81" y="40"/>
                </a:lnTo>
                <a:lnTo>
                  <a:pt x="86" y="41"/>
                </a:lnTo>
                <a:lnTo>
                  <a:pt x="91" y="45"/>
                </a:lnTo>
                <a:lnTo>
                  <a:pt x="96" y="48"/>
                </a:lnTo>
                <a:lnTo>
                  <a:pt x="99" y="53"/>
                </a:lnTo>
                <a:lnTo>
                  <a:pt x="103" y="58"/>
                </a:lnTo>
                <a:lnTo>
                  <a:pt x="106" y="63"/>
                </a:lnTo>
                <a:lnTo>
                  <a:pt x="106" y="70"/>
                </a:lnTo>
                <a:lnTo>
                  <a:pt x="106" y="70"/>
                </a:lnTo>
                <a:lnTo>
                  <a:pt x="106" y="77"/>
                </a:lnTo>
                <a:lnTo>
                  <a:pt x="104" y="82"/>
                </a:lnTo>
                <a:lnTo>
                  <a:pt x="104" y="82"/>
                </a:lnTo>
                <a:lnTo>
                  <a:pt x="109" y="83"/>
                </a:lnTo>
                <a:lnTo>
                  <a:pt x="114" y="87"/>
                </a:lnTo>
                <a:lnTo>
                  <a:pt x="118" y="92"/>
                </a:lnTo>
                <a:lnTo>
                  <a:pt x="118" y="97"/>
                </a:lnTo>
                <a:lnTo>
                  <a:pt x="118" y="97"/>
                </a:lnTo>
                <a:lnTo>
                  <a:pt x="118" y="105"/>
                </a:lnTo>
                <a:lnTo>
                  <a:pt x="114" y="110"/>
                </a:lnTo>
                <a:lnTo>
                  <a:pt x="109" y="115"/>
                </a:lnTo>
                <a:lnTo>
                  <a:pt x="103" y="117"/>
                </a:lnTo>
                <a:lnTo>
                  <a:pt x="103" y="117"/>
                </a:lnTo>
                <a:lnTo>
                  <a:pt x="101" y="117"/>
                </a:lnTo>
                <a:lnTo>
                  <a:pt x="101" y="117"/>
                </a:lnTo>
                <a:lnTo>
                  <a:pt x="96" y="115"/>
                </a:lnTo>
                <a:lnTo>
                  <a:pt x="91" y="114"/>
                </a:lnTo>
                <a:lnTo>
                  <a:pt x="86" y="109"/>
                </a:lnTo>
                <a:lnTo>
                  <a:pt x="84" y="104"/>
                </a:lnTo>
                <a:lnTo>
                  <a:pt x="84" y="104"/>
                </a:lnTo>
                <a:lnTo>
                  <a:pt x="76" y="105"/>
                </a:lnTo>
                <a:lnTo>
                  <a:pt x="76" y="105"/>
                </a:lnTo>
                <a:lnTo>
                  <a:pt x="74" y="105"/>
                </a:lnTo>
                <a:lnTo>
                  <a:pt x="74" y="105"/>
                </a:lnTo>
                <a:lnTo>
                  <a:pt x="67" y="105"/>
                </a:lnTo>
                <a:lnTo>
                  <a:pt x="62" y="104"/>
                </a:lnTo>
                <a:lnTo>
                  <a:pt x="56" y="100"/>
                </a:lnTo>
                <a:lnTo>
                  <a:pt x="52" y="97"/>
                </a:lnTo>
                <a:lnTo>
                  <a:pt x="47" y="92"/>
                </a:lnTo>
                <a:lnTo>
                  <a:pt x="44" y="87"/>
                </a:lnTo>
                <a:lnTo>
                  <a:pt x="42" y="82"/>
                </a:lnTo>
                <a:lnTo>
                  <a:pt x="40" y="75"/>
                </a:lnTo>
                <a:lnTo>
                  <a:pt x="40" y="75"/>
                </a:lnTo>
                <a:lnTo>
                  <a:pt x="42" y="68"/>
                </a:lnTo>
                <a:close/>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9" name="Freeform 77"/>
          <p:cNvSpPr/>
          <p:nvPr>
            <p:custDataLst>
              <p:tags r:id="rId73"/>
            </p:custDataLst>
          </p:nvPr>
        </p:nvSpPr>
        <p:spPr bwMode="auto">
          <a:xfrm>
            <a:off x="1150397" y="2938408"/>
            <a:ext cx="64261" cy="65689"/>
          </a:xfrm>
          <a:custGeom>
            <a:avLst/>
            <a:gdLst>
              <a:gd name="T0" fmla="*/ 20 w 96"/>
              <a:gd name="T1" fmla="*/ 48 h 97"/>
              <a:gd name="T2" fmla="*/ 5 w 96"/>
              <a:gd name="T3" fmla="*/ 42 h 97"/>
              <a:gd name="T4" fmla="*/ 0 w 96"/>
              <a:gd name="T5" fmla="*/ 26 h 97"/>
              <a:gd name="T6" fmla="*/ 0 w 96"/>
              <a:gd name="T7" fmla="*/ 21 h 97"/>
              <a:gd name="T8" fmla="*/ 5 w 96"/>
              <a:gd name="T9" fmla="*/ 8 h 97"/>
              <a:gd name="T10" fmla="*/ 17 w 96"/>
              <a:gd name="T11" fmla="*/ 0 h 97"/>
              <a:gd name="T12" fmla="*/ 22 w 96"/>
              <a:gd name="T13" fmla="*/ 0 h 97"/>
              <a:gd name="T14" fmla="*/ 25 w 96"/>
              <a:gd name="T15" fmla="*/ 0 h 97"/>
              <a:gd name="T16" fmla="*/ 40 w 96"/>
              <a:gd name="T17" fmla="*/ 5 h 97"/>
              <a:gd name="T18" fmla="*/ 49 w 96"/>
              <a:gd name="T19" fmla="*/ 20 h 97"/>
              <a:gd name="T20" fmla="*/ 49 w 96"/>
              <a:gd name="T21" fmla="*/ 20 h 97"/>
              <a:gd name="T22" fmla="*/ 52 w 96"/>
              <a:gd name="T23" fmla="*/ 20 h 97"/>
              <a:gd name="T24" fmla="*/ 59 w 96"/>
              <a:gd name="T25" fmla="*/ 20 h 97"/>
              <a:gd name="T26" fmla="*/ 69 w 96"/>
              <a:gd name="T27" fmla="*/ 25 h 97"/>
              <a:gd name="T28" fmla="*/ 77 w 96"/>
              <a:gd name="T29" fmla="*/ 33 h 97"/>
              <a:gd name="T30" fmla="*/ 84 w 96"/>
              <a:gd name="T31" fmla="*/ 43 h 97"/>
              <a:gd name="T32" fmla="*/ 84 w 96"/>
              <a:gd name="T33" fmla="*/ 50 h 97"/>
              <a:gd name="T34" fmla="*/ 82 w 96"/>
              <a:gd name="T35" fmla="*/ 62 h 97"/>
              <a:gd name="T36" fmla="*/ 87 w 96"/>
              <a:gd name="T37" fmla="*/ 63 h 97"/>
              <a:gd name="T38" fmla="*/ 96 w 96"/>
              <a:gd name="T39" fmla="*/ 72 h 97"/>
              <a:gd name="T40" fmla="*/ 96 w 96"/>
              <a:gd name="T41" fmla="*/ 77 h 97"/>
              <a:gd name="T42" fmla="*/ 92 w 96"/>
              <a:gd name="T43" fmla="*/ 90 h 97"/>
              <a:gd name="T44" fmla="*/ 81 w 96"/>
              <a:gd name="T45" fmla="*/ 97 h 97"/>
              <a:gd name="T46" fmla="*/ 79 w 96"/>
              <a:gd name="T47" fmla="*/ 97 h 97"/>
              <a:gd name="T48" fmla="*/ 74 w 96"/>
              <a:gd name="T49" fmla="*/ 95 h 97"/>
              <a:gd name="T50" fmla="*/ 64 w 96"/>
              <a:gd name="T51" fmla="*/ 89 h 97"/>
              <a:gd name="T52" fmla="*/ 62 w 96"/>
              <a:gd name="T53" fmla="*/ 84 h 97"/>
              <a:gd name="T54" fmla="*/ 54 w 96"/>
              <a:gd name="T55" fmla="*/ 85 h 97"/>
              <a:gd name="T56" fmla="*/ 52 w 96"/>
              <a:gd name="T57" fmla="*/ 85 h 97"/>
              <a:gd name="T58" fmla="*/ 40 w 96"/>
              <a:gd name="T59" fmla="*/ 84 h 97"/>
              <a:gd name="T60" fmla="*/ 30 w 96"/>
              <a:gd name="T61" fmla="*/ 77 h 97"/>
              <a:gd name="T62" fmla="*/ 22 w 96"/>
              <a:gd name="T63" fmla="*/ 67 h 97"/>
              <a:gd name="T64" fmla="*/ 18 w 96"/>
              <a:gd name="T65" fmla="*/ 55 h 97"/>
              <a:gd name="T66" fmla="*/ 20 w 96"/>
              <a:gd name="T6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20" y="48"/>
                </a:moveTo>
                <a:lnTo>
                  <a:pt x="20" y="48"/>
                </a:lnTo>
                <a:lnTo>
                  <a:pt x="12" y="47"/>
                </a:lnTo>
                <a:lnTo>
                  <a:pt x="5" y="42"/>
                </a:lnTo>
                <a:lnTo>
                  <a:pt x="2" y="35"/>
                </a:lnTo>
                <a:lnTo>
                  <a:pt x="0" y="26"/>
                </a:lnTo>
                <a:lnTo>
                  <a:pt x="0" y="26"/>
                </a:lnTo>
                <a:lnTo>
                  <a:pt x="0" y="21"/>
                </a:lnTo>
                <a:lnTo>
                  <a:pt x="0" y="16"/>
                </a:lnTo>
                <a:lnTo>
                  <a:pt x="5" y="8"/>
                </a:lnTo>
                <a:lnTo>
                  <a:pt x="13" y="3"/>
                </a:lnTo>
                <a:lnTo>
                  <a:pt x="17" y="0"/>
                </a:lnTo>
                <a:lnTo>
                  <a:pt x="22" y="0"/>
                </a:lnTo>
                <a:lnTo>
                  <a:pt x="22" y="0"/>
                </a:lnTo>
                <a:lnTo>
                  <a:pt x="25" y="0"/>
                </a:lnTo>
                <a:lnTo>
                  <a:pt x="25" y="0"/>
                </a:lnTo>
                <a:lnTo>
                  <a:pt x="34" y="1"/>
                </a:lnTo>
                <a:lnTo>
                  <a:pt x="40" y="5"/>
                </a:lnTo>
                <a:lnTo>
                  <a:pt x="45" y="11"/>
                </a:lnTo>
                <a:lnTo>
                  <a:pt x="49" y="20"/>
                </a:lnTo>
                <a:lnTo>
                  <a:pt x="49" y="20"/>
                </a:lnTo>
                <a:lnTo>
                  <a:pt x="49" y="20"/>
                </a:lnTo>
                <a:lnTo>
                  <a:pt x="49" y="20"/>
                </a:lnTo>
                <a:lnTo>
                  <a:pt x="52" y="20"/>
                </a:lnTo>
                <a:lnTo>
                  <a:pt x="52" y="20"/>
                </a:lnTo>
                <a:lnTo>
                  <a:pt x="59" y="20"/>
                </a:lnTo>
                <a:lnTo>
                  <a:pt x="64" y="21"/>
                </a:lnTo>
                <a:lnTo>
                  <a:pt x="69" y="25"/>
                </a:lnTo>
                <a:lnTo>
                  <a:pt x="74" y="28"/>
                </a:lnTo>
                <a:lnTo>
                  <a:pt x="77" y="33"/>
                </a:lnTo>
                <a:lnTo>
                  <a:pt x="81" y="38"/>
                </a:lnTo>
                <a:lnTo>
                  <a:pt x="84" y="43"/>
                </a:lnTo>
                <a:lnTo>
                  <a:pt x="84" y="50"/>
                </a:lnTo>
                <a:lnTo>
                  <a:pt x="84" y="50"/>
                </a:lnTo>
                <a:lnTo>
                  <a:pt x="84" y="57"/>
                </a:lnTo>
                <a:lnTo>
                  <a:pt x="82" y="62"/>
                </a:lnTo>
                <a:lnTo>
                  <a:pt x="82" y="62"/>
                </a:lnTo>
                <a:lnTo>
                  <a:pt x="87" y="63"/>
                </a:lnTo>
                <a:lnTo>
                  <a:pt x="92" y="67"/>
                </a:lnTo>
                <a:lnTo>
                  <a:pt x="96" y="72"/>
                </a:lnTo>
                <a:lnTo>
                  <a:pt x="96" y="77"/>
                </a:lnTo>
                <a:lnTo>
                  <a:pt x="96" y="77"/>
                </a:lnTo>
                <a:lnTo>
                  <a:pt x="96" y="85"/>
                </a:lnTo>
                <a:lnTo>
                  <a:pt x="92" y="90"/>
                </a:lnTo>
                <a:lnTo>
                  <a:pt x="87" y="95"/>
                </a:lnTo>
                <a:lnTo>
                  <a:pt x="81" y="97"/>
                </a:lnTo>
                <a:lnTo>
                  <a:pt x="81" y="97"/>
                </a:lnTo>
                <a:lnTo>
                  <a:pt x="79" y="97"/>
                </a:lnTo>
                <a:lnTo>
                  <a:pt x="79" y="97"/>
                </a:lnTo>
                <a:lnTo>
                  <a:pt x="74" y="95"/>
                </a:lnTo>
                <a:lnTo>
                  <a:pt x="69" y="94"/>
                </a:lnTo>
                <a:lnTo>
                  <a:pt x="64" y="89"/>
                </a:lnTo>
                <a:lnTo>
                  <a:pt x="62" y="84"/>
                </a:lnTo>
                <a:lnTo>
                  <a:pt x="62" y="84"/>
                </a:lnTo>
                <a:lnTo>
                  <a:pt x="54" y="85"/>
                </a:lnTo>
                <a:lnTo>
                  <a:pt x="54" y="85"/>
                </a:lnTo>
                <a:lnTo>
                  <a:pt x="52" y="85"/>
                </a:lnTo>
                <a:lnTo>
                  <a:pt x="52" y="85"/>
                </a:lnTo>
                <a:lnTo>
                  <a:pt x="45" y="85"/>
                </a:lnTo>
                <a:lnTo>
                  <a:pt x="40" y="84"/>
                </a:lnTo>
                <a:lnTo>
                  <a:pt x="34" y="80"/>
                </a:lnTo>
                <a:lnTo>
                  <a:pt x="30" y="77"/>
                </a:lnTo>
                <a:lnTo>
                  <a:pt x="25" y="72"/>
                </a:lnTo>
                <a:lnTo>
                  <a:pt x="22" y="67"/>
                </a:lnTo>
                <a:lnTo>
                  <a:pt x="20" y="62"/>
                </a:lnTo>
                <a:lnTo>
                  <a:pt x="18" y="55"/>
                </a:lnTo>
                <a:lnTo>
                  <a:pt x="18" y="55"/>
                </a:lnTo>
                <a:lnTo>
                  <a:pt x="20" y="48"/>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0" name="Freeform 78"/>
          <p:cNvSpPr/>
          <p:nvPr>
            <p:custDataLst>
              <p:tags r:id="rId74"/>
            </p:custDataLst>
          </p:nvPr>
        </p:nvSpPr>
        <p:spPr bwMode="auto">
          <a:xfrm>
            <a:off x="1136831" y="2924841"/>
            <a:ext cx="97820" cy="99248"/>
          </a:xfrm>
          <a:custGeom>
            <a:avLst/>
            <a:gdLst>
              <a:gd name="T0" fmla="*/ 59 w 148"/>
              <a:gd name="T1" fmla="*/ 0 h 147"/>
              <a:gd name="T2" fmla="*/ 59 w 148"/>
              <a:gd name="T3" fmla="*/ 0 h 147"/>
              <a:gd name="T4" fmla="*/ 45 w 148"/>
              <a:gd name="T5" fmla="*/ 5 h 147"/>
              <a:gd name="T6" fmla="*/ 34 w 148"/>
              <a:gd name="T7" fmla="*/ 10 h 147"/>
              <a:gd name="T8" fmla="*/ 24 w 148"/>
              <a:gd name="T9" fmla="*/ 18 h 147"/>
              <a:gd name="T10" fmla="*/ 15 w 148"/>
              <a:gd name="T11" fmla="*/ 28 h 147"/>
              <a:gd name="T12" fmla="*/ 9 w 148"/>
              <a:gd name="T13" fmla="*/ 40 h 147"/>
              <a:gd name="T14" fmla="*/ 4 w 148"/>
              <a:gd name="T15" fmla="*/ 52 h 147"/>
              <a:gd name="T16" fmla="*/ 0 w 148"/>
              <a:gd name="T17" fmla="*/ 65 h 147"/>
              <a:gd name="T18" fmla="*/ 0 w 148"/>
              <a:gd name="T19" fmla="*/ 78 h 147"/>
              <a:gd name="T20" fmla="*/ 0 w 148"/>
              <a:gd name="T21" fmla="*/ 78 h 147"/>
              <a:gd name="T22" fmla="*/ 2 w 148"/>
              <a:gd name="T23" fmla="*/ 92 h 147"/>
              <a:gd name="T24" fmla="*/ 7 w 148"/>
              <a:gd name="T25" fmla="*/ 105 h 147"/>
              <a:gd name="T26" fmla="*/ 15 w 148"/>
              <a:gd name="T27" fmla="*/ 117 h 147"/>
              <a:gd name="T28" fmla="*/ 24 w 148"/>
              <a:gd name="T29" fmla="*/ 127 h 147"/>
              <a:gd name="T30" fmla="*/ 34 w 148"/>
              <a:gd name="T31" fmla="*/ 135 h 147"/>
              <a:gd name="T32" fmla="*/ 47 w 148"/>
              <a:gd name="T33" fmla="*/ 140 h 147"/>
              <a:gd name="T34" fmla="*/ 59 w 148"/>
              <a:gd name="T35" fmla="*/ 145 h 147"/>
              <a:gd name="T36" fmla="*/ 74 w 148"/>
              <a:gd name="T37" fmla="*/ 147 h 147"/>
              <a:gd name="T38" fmla="*/ 74 w 148"/>
              <a:gd name="T39" fmla="*/ 147 h 147"/>
              <a:gd name="T40" fmla="*/ 79 w 148"/>
              <a:gd name="T41" fmla="*/ 145 h 147"/>
              <a:gd name="T42" fmla="*/ 79 w 148"/>
              <a:gd name="T43" fmla="*/ 145 h 147"/>
              <a:gd name="T44" fmla="*/ 94 w 148"/>
              <a:gd name="T45" fmla="*/ 144 h 147"/>
              <a:gd name="T46" fmla="*/ 108 w 148"/>
              <a:gd name="T47" fmla="*/ 139 h 147"/>
              <a:gd name="T48" fmla="*/ 119 w 148"/>
              <a:gd name="T49" fmla="*/ 130 h 147"/>
              <a:gd name="T50" fmla="*/ 129 w 148"/>
              <a:gd name="T51" fmla="*/ 120 h 147"/>
              <a:gd name="T52" fmla="*/ 138 w 148"/>
              <a:gd name="T53" fmla="*/ 109 h 147"/>
              <a:gd name="T54" fmla="*/ 144 w 148"/>
              <a:gd name="T55" fmla="*/ 95 h 147"/>
              <a:gd name="T56" fmla="*/ 148 w 148"/>
              <a:gd name="T57" fmla="*/ 82 h 147"/>
              <a:gd name="T58" fmla="*/ 148 w 148"/>
              <a:gd name="T59" fmla="*/ 67 h 147"/>
              <a:gd name="T60" fmla="*/ 148 w 148"/>
              <a:gd name="T61" fmla="*/ 67 h 147"/>
              <a:gd name="T62" fmla="*/ 146 w 148"/>
              <a:gd name="T63" fmla="*/ 55 h 147"/>
              <a:gd name="T64" fmla="*/ 143 w 148"/>
              <a:gd name="T65" fmla="*/ 45 h 147"/>
              <a:gd name="T66" fmla="*/ 138 w 148"/>
              <a:gd name="T67" fmla="*/ 35 h 147"/>
              <a:gd name="T68" fmla="*/ 131 w 148"/>
              <a:gd name="T69" fmla="*/ 25 h 147"/>
              <a:gd name="T70" fmla="*/ 123 w 148"/>
              <a:gd name="T71" fmla="*/ 18 h 147"/>
              <a:gd name="T72" fmla="*/ 114 w 148"/>
              <a:gd name="T73" fmla="*/ 11 h 147"/>
              <a:gd name="T74" fmla="*/ 104 w 148"/>
              <a:gd name="T75" fmla="*/ 5 h 147"/>
              <a:gd name="T76" fmla="*/ 94 w 148"/>
              <a:gd name="T77" fmla="*/ 1 h 147"/>
              <a:gd name="T78" fmla="*/ 94 w 148"/>
              <a:gd name="T79" fmla="*/ 1 h 147"/>
              <a:gd name="T80" fmla="*/ 91 w 148"/>
              <a:gd name="T81" fmla="*/ 0 h 147"/>
              <a:gd name="T82" fmla="*/ 91 w 148"/>
              <a:gd name="T83" fmla="*/ 0 h 147"/>
              <a:gd name="T84" fmla="*/ 82 w 148"/>
              <a:gd name="T85" fmla="*/ 0 h 147"/>
              <a:gd name="T86" fmla="*/ 59 w 148"/>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7">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1" name="Freeform 79"/>
          <p:cNvSpPr/>
          <p:nvPr>
            <p:custDataLst>
              <p:tags r:id="rId75"/>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2" name="Freeform 80"/>
          <p:cNvSpPr/>
          <p:nvPr>
            <p:custDataLst>
              <p:tags r:id="rId76"/>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3" name="Freeform 81"/>
          <p:cNvSpPr/>
          <p:nvPr>
            <p:custDataLst>
              <p:tags r:id="rId77"/>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4" name="Freeform 82"/>
          <p:cNvSpPr/>
          <p:nvPr>
            <p:custDataLst>
              <p:tags r:id="rId78"/>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5" name="Freeform 83"/>
          <p:cNvSpPr/>
          <p:nvPr>
            <p:custDataLst>
              <p:tags r:id="rId79"/>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6" name="Freeform 84"/>
          <p:cNvSpPr/>
          <p:nvPr>
            <p:custDataLst>
              <p:tags r:id="rId80"/>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7" name="Freeform 85"/>
          <p:cNvSpPr/>
          <p:nvPr>
            <p:custDataLst>
              <p:tags r:id="rId81"/>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8" name="Freeform 86"/>
          <p:cNvSpPr/>
          <p:nvPr>
            <p:custDataLst>
              <p:tags r:id="rId82"/>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9" name="Freeform 87"/>
          <p:cNvSpPr>
            <a:spLocks noEditPoints="1"/>
          </p:cNvSpPr>
          <p:nvPr>
            <p:custDataLst>
              <p:tags r:id="rId83"/>
            </p:custDataLst>
          </p:nvPr>
        </p:nvSpPr>
        <p:spPr bwMode="auto">
          <a:xfrm>
            <a:off x="1012592" y="2918415"/>
            <a:ext cx="272041" cy="211349"/>
          </a:xfrm>
          <a:custGeom>
            <a:avLst/>
            <a:gdLst>
              <a:gd name="T0" fmla="*/ 110 w 406"/>
              <a:gd name="T1" fmla="*/ 0 h 316"/>
              <a:gd name="T2" fmla="*/ 78 w 406"/>
              <a:gd name="T3" fmla="*/ 5 h 316"/>
              <a:gd name="T4" fmla="*/ 48 w 406"/>
              <a:gd name="T5" fmla="*/ 21 h 316"/>
              <a:gd name="T6" fmla="*/ 25 w 406"/>
              <a:gd name="T7" fmla="*/ 42 h 316"/>
              <a:gd name="T8" fmla="*/ 8 w 406"/>
              <a:gd name="T9" fmla="*/ 73 h 316"/>
              <a:gd name="T10" fmla="*/ 1 w 406"/>
              <a:gd name="T11" fmla="*/ 106 h 316"/>
              <a:gd name="T12" fmla="*/ 0 w 406"/>
              <a:gd name="T13" fmla="*/ 177 h 316"/>
              <a:gd name="T14" fmla="*/ 6 w 406"/>
              <a:gd name="T15" fmla="*/ 219 h 316"/>
              <a:gd name="T16" fmla="*/ 21 w 406"/>
              <a:gd name="T17" fmla="*/ 254 h 316"/>
              <a:gd name="T18" fmla="*/ 47 w 406"/>
              <a:gd name="T19" fmla="*/ 284 h 316"/>
              <a:gd name="T20" fmla="*/ 77 w 406"/>
              <a:gd name="T21" fmla="*/ 304 h 316"/>
              <a:gd name="T22" fmla="*/ 114 w 406"/>
              <a:gd name="T23" fmla="*/ 314 h 316"/>
              <a:gd name="T24" fmla="*/ 246 w 406"/>
              <a:gd name="T25" fmla="*/ 316 h 316"/>
              <a:gd name="T26" fmla="*/ 293 w 406"/>
              <a:gd name="T27" fmla="*/ 307 h 316"/>
              <a:gd name="T28" fmla="*/ 335 w 406"/>
              <a:gd name="T29" fmla="*/ 286 h 316"/>
              <a:gd name="T30" fmla="*/ 369 w 406"/>
              <a:gd name="T31" fmla="*/ 252 h 316"/>
              <a:gd name="T32" fmla="*/ 392 w 406"/>
              <a:gd name="T33" fmla="*/ 210 h 316"/>
              <a:gd name="T34" fmla="*/ 404 w 406"/>
              <a:gd name="T35" fmla="*/ 161 h 316"/>
              <a:gd name="T36" fmla="*/ 406 w 406"/>
              <a:gd name="T37" fmla="*/ 141 h 316"/>
              <a:gd name="T38" fmla="*/ 399 w 406"/>
              <a:gd name="T39" fmla="*/ 99 h 316"/>
              <a:gd name="T40" fmla="*/ 384 w 406"/>
              <a:gd name="T41" fmla="*/ 63 h 316"/>
              <a:gd name="T42" fmla="*/ 359 w 406"/>
              <a:gd name="T43" fmla="*/ 32 h 316"/>
              <a:gd name="T44" fmla="*/ 325 w 406"/>
              <a:gd name="T45" fmla="*/ 11 h 316"/>
              <a:gd name="T46" fmla="*/ 288 w 406"/>
              <a:gd name="T47" fmla="*/ 0 h 316"/>
              <a:gd name="T48" fmla="*/ 382 w 406"/>
              <a:gd name="T49" fmla="*/ 143 h 316"/>
              <a:gd name="T50" fmla="*/ 381 w 406"/>
              <a:gd name="T51" fmla="*/ 173 h 316"/>
              <a:gd name="T52" fmla="*/ 365 w 406"/>
              <a:gd name="T53" fmla="*/ 213 h 316"/>
              <a:gd name="T54" fmla="*/ 342 w 406"/>
              <a:gd name="T55" fmla="*/ 247 h 316"/>
              <a:gd name="T56" fmla="*/ 312 w 406"/>
              <a:gd name="T57" fmla="*/ 272 h 316"/>
              <a:gd name="T58" fmla="*/ 273 w 406"/>
              <a:gd name="T59" fmla="*/ 287 h 316"/>
              <a:gd name="T60" fmla="*/ 127 w 406"/>
              <a:gd name="T61" fmla="*/ 291 h 316"/>
              <a:gd name="T62" fmla="*/ 105 w 406"/>
              <a:gd name="T63" fmla="*/ 287 h 316"/>
              <a:gd name="T64" fmla="*/ 77 w 406"/>
              <a:gd name="T65" fmla="*/ 277 h 316"/>
              <a:gd name="T66" fmla="*/ 40 w 406"/>
              <a:gd name="T67" fmla="*/ 240 h 316"/>
              <a:gd name="T68" fmla="*/ 25 w 406"/>
              <a:gd name="T69" fmla="*/ 200 h 316"/>
              <a:gd name="T70" fmla="*/ 23 w 406"/>
              <a:gd name="T71" fmla="*/ 120 h 316"/>
              <a:gd name="T72" fmla="*/ 30 w 406"/>
              <a:gd name="T73" fmla="*/ 83 h 316"/>
              <a:gd name="T74" fmla="*/ 62 w 406"/>
              <a:gd name="T75" fmla="*/ 41 h 316"/>
              <a:gd name="T76" fmla="*/ 110 w 406"/>
              <a:gd name="T77" fmla="*/ 24 h 316"/>
              <a:gd name="T78" fmla="*/ 287 w 406"/>
              <a:gd name="T79" fmla="*/ 26 h 316"/>
              <a:gd name="T80" fmla="*/ 317 w 406"/>
              <a:gd name="T81" fmla="*/ 34 h 316"/>
              <a:gd name="T82" fmla="*/ 344 w 406"/>
              <a:gd name="T83" fmla="*/ 51 h 316"/>
              <a:gd name="T84" fmla="*/ 364 w 406"/>
              <a:gd name="T85" fmla="*/ 76 h 316"/>
              <a:gd name="T86" fmla="*/ 377 w 406"/>
              <a:gd name="T87" fmla="*/ 106 h 316"/>
              <a:gd name="T88" fmla="*/ 382 w 406"/>
              <a:gd name="T89" fmla="*/ 1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275" y="0"/>
                </a:moveTo>
                <a:lnTo>
                  <a:pt x="110" y="0"/>
                </a:lnTo>
                <a:lnTo>
                  <a:pt x="110" y="0"/>
                </a:lnTo>
                <a:lnTo>
                  <a:pt x="99" y="0"/>
                </a:lnTo>
                <a:lnTo>
                  <a:pt x="89" y="2"/>
                </a:lnTo>
                <a:lnTo>
                  <a:pt x="78" y="5"/>
                </a:lnTo>
                <a:lnTo>
                  <a:pt x="68" y="9"/>
                </a:lnTo>
                <a:lnTo>
                  <a:pt x="58" y="14"/>
                </a:lnTo>
                <a:lnTo>
                  <a:pt x="48" y="21"/>
                </a:lnTo>
                <a:lnTo>
                  <a:pt x="40" y="27"/>
                </a:lnTo>
                <a:lnTo>
                  <a:pt x="33" y="34"/>
                </a:lnTo>
                <a:lnTo>
                  <a:pt x="25" y="42"/>
                </a:lnTo>
                <a:lnTo>
                  <a:pt x="20" y="52"/>
                </a:lnTo>
                <a:lnTo>
                  <a:pt x="13" y="63"/>
                </a:lnTo>
                <a:lnTo>
                  <a:pt x="8" y="73"/>
                </a:lnTo>
                <a:lnTo>
                  <a:pt x="5" y="84"/>
                </a:lnTo>
                <a:lnTo>
                  <a:pt x="3" y="94"/>
                </a:lnTo>
                <a:lnTo>
                  <a:pt x="1" y="106"/>
                </a:lnTo>
                <a:lnTo>
                  <a:pt x="0" y="120"/>
                </a:lnTo>
                <a:lnTo>
                  <a:pt x="0" y="177"/>
                </a:lnTo>
                <a:lnTo>
                  <a:pt x="0" y="177"/>
                </a:lnTo>
                <a:lnTo>
                  <a:pt x="1" y="192"/>
                </a:lnTo>
                <a:lnTo>
                  <a:pt x="3" y="205"/>
                </a:lnTo>
                <a:lnTo>
                  <a:pt x="6" y="219"/>
                </a:lnTo>
                <a:lnTo>
                  <a:pt x="10" y="230"/>
                </a:lnTo>
                <a:lnTo>
                  <a:pt x="15" y="242"/>
                </a:lnTo>
                <a:lnTo>
                  <a:pt x="21" y="254"/>
                </a:lnTo>
                <a:lnTo>
                  <a:pt x="28" y="266"/>
                </a:lnTo>
                <a:lnTo>
                  <a:pt x="37" y="274"/>
                </a:lnTo>
                <a:lnTo>
                  <a:pt x="47" y="284"/>
                </a:lnTo>
                <a:lnTo>
                  <a:pt x="57" y="291"/>
                </a:lnTo>
                <a:lnTo>
                  <a:pt x="67" y="299"/>
                </a:lnTo>
                <a:lnTo>
                  <a:pt x="77" y="304"/>
                </a:lnTo>
                <a:lnTo>
                  <a:pt x="89" y="309"/>
                </a:lnTo>
                <a:lnTo>
                  <a:pt x="102" y="312"/>
                </a:lnTo>
                <a:lnTo>
                  <a:pt x="114" y="314"/>
                </a:lnTo>
                <a:lnTo>
                  <a:pt x="127" y="316"/>
                </a:lnTo>
                <a:lnTo>
                  <a:pt x="246" y="316"/>
                </a:lnTo>
                <a:lnTo>
                  <a:pt x="246" y="316"/>
                </a:lnTo>
                <a:lnTo>
                  <a:pt x="261" y="314"/>
                </a:lnTo>
                <a:lnTo>
                  <a:pt x="278" y="312"/>
                </a:lnTo>
                <a:lnTo>
                  <a:pt x="293" y="307"/>
                </a:lnTo>
                <a:lnTo>
                  <a:pt x="308" y="302"/>
                </a:lnTo>
                <a:lnTo>
                  <a:pt x="322" y="294"/>
                </a:lnTo>
                <a:lnTo>
                  <a:pt x="335" y="286"/>
                </a:lnTo>
                <a:lnTo>
                  <a:pt x="347" y="276"/>
                </a:lnTo>
                <a:lnTo>
                  <a:pt x="359" y="266"/>
                </a:lnTo>
                <a:lnTo>
                  <a:pt x="369" y="252"/>
                </a:lnTo>
                <a:lnTo>
                  <a:pt x="379" y="239"/>
                </a:lnTo>
                <a:lnTo>
                  <a:pt x="386" y="225"/>
                </a:lnTo>
                <a:lnTo>
                  <a:pt x="392" y="210"/>
                </a:lnTo>
                <a:lnTo>
                  <a:pt x="399" y="195"/>
                </a:lnTo>
                <a:lnTo>
                  <a:pt x="402" y="178"/>
                </a:lnTo>
                <a:lnTo>
                  <a:pt x="404" y="161"/>
                </a:lnTo>
                <a:lnTo>
                  <a:pt x="406" y="143"/>
                </a:lnTo>
                <a:lnTo>
                  <a:pt x="406" y="141"/>
                </a:lnTo>
                <a:lnTo>
                  <a:pt x="406" y="141"/>
                </a:lnTo>
                <a:lnTo>
                  <a:pt x="404" y="126"/>
                </a:lnTo>
                <a:lnTo>
                  <a:pt x="402" y="113"/>
                </a:lnTo>
                <a:lnTo>
                  <a:pt x="399" y="99"/>
                </a:lnTo>
                <a:lnTo>
                  <a:pt x="396" y="86"/>
                </a:lnTo>
                <a:lnTo>
                  <a:pt x="391" y="74"/>
                </a:lnTo>
                <a:lnTo>
                  <a:pt x="384" y="63"/>
                </a:lnTo>
                <a:lnTo>
                  <a:pt x="375" y="51"/>
                </a:lnTo>
                <a:lnTo>
                  <a:pt x="367" y="41"/>
                </a:lnTo>
                <a:lnTo>
                  <a:pt x="359" y="32"/>
                </a:lnTo>
                <a:lnTo>
                  <a:pt x="349" y="24"/>
                </a:lnTo>
                <a:lnTo>
                  <a:pt x="337" y="17"/>
                </a:lnTo>
                <a:lnTo>
                  <a:pt x="325" y="11"/>
                </a:lnTo>
                <a:lnTo>
                  <a:pt x="313" y="5"/>
                </a:lnTo>
                <a:lnTo>
                  <a:pt x="302" y="2"/>
                </a:lnTo>
                <a:lnTo>
                  <a:pt x="288" y="0"/>
                </a:lnTo>
                <a:lnTo>
                  <a:pt x="275" y="0"/>
                </a:lnTo>
                <a:lnTo>
                  <a:pt x="275" y="0"/>
                </a:lnTo>
                <a:close/>
                <a:moveTo>
                  <a:pt x="382" y="143"/>
                </a:moveTo>
                <a:lnTo>
                  <a:pt x="382" y="143"/>
                </a:lnTo>
                <a:lnTo>
                  <a:pt x="382" y="158"/>
                </a:lnTo>
                <a:lnTo>
                  <a:pt x="381" y="173"/>
                </a:lnTo>
                <a:lnTo>
                  <a:pt x="377" y="187"/>
                </a:lnTo>
                <a:lnTo>
                  <a:pt x="372" y="200"/>
                </a:lnTo>
                <a:lnTo>
                  <a:pt x="365" y="213"/>
                </a:lnTo>
                <a:lnTo>
                  <a:pt x="359" y="225"/>
                </a:lnTo>
                <a:lnTo>
                  <a:pt x="352" y="237"/>
                </a:lnTo>
                <a:lnTo>
                  <a:pt x="342" y="247"/>
                </a:lnTo>
                <a:lnTo>
                  <a:pt x="334" y="257"/>
                </a:lnTo>
                <a:lnTo>
                  <a:pt x="322" y="266"/>
                </a:lnTo>
                <a:lnTo>
                  <a:pt x="312" y="272"/>
                </a:lnTo>
                <a:lnTo>
                  <a:pt x="298" y="279"/>
                </a:lnTo>
                <a:lnTo>
                  <a:pt x="287" y="284"/>
                </a:lnTo>
                <a:lnTo>
                  <a:pt x="273" y="287"/>
                </a:lnTo>
                <a:lnTo>
                  <a:pt x="260" y="289"/>
                </a:lnTo>
                <a:lnTo>
                  <a:pt x="246" y="291"/>
                </a:lnTo>
                <a:lnTo>
                  <a:pt x="127" y="291"/>
                </a:lnTo>
                <a:lnTo>
                  <a:pt x="127" y="291"/>
                </a:lnTo>
                <a:lnTo>
                  <a:pt x="117" y="289"/>
                </a:lnTo>
                <a:lnTo>
                  <a:pt x="105" y="287"/>
                </a:lnTo>
                <a:lnTo>
                  <a:pt x="97" y="286"/>
                </a:lnTo>
                <a:lnTo>
                  <a:pt x="87" y="281"/>
                </a:lnTo>
                <a:lnTo>
                  <a:pt x="77" y="277"/>
                </a:lnTo>
                <a:lnTo>
                  <a:pt x="68" y="271"/>
                </a:lnTo>
                <a:lnTo>
                  <a:pt x="53" y="257"/>
                </a:lnTo>
                <a:lnTo>
                  <a:pt x="40" y="240"/>
                </a:lnTo>
                <a:lnTo>
                  <a:pt x="31" y="222"/>
                </a:lnTo>
                <a:lnTo>
                  <a:pt x="28" y="210"/>
                </a:lnTo>
                <a:lnTo>
                  <a:pt x="25" y="200"/>
                </a:lnTo>
                <a:lnTo>
                  <a:pt x="23" y="188"/>
                </a:lnTo>
                <a:lnTo>
                  <a:pt x="23" y="177"/>
                </a:lnTo>
                <a:lnTo>
                  <a:pt x="23" y="120"/>
                </a:lnTo>
                <a:lnTo>
                  <a:pt x="23" y="120"/>
                </a:lnTo>
                <a:lnTo>
                  <a:pt x="25" y="99"/>
                </a:lnTo>
                <a:lnTo>
                  <a:pt x="30" y="83"/>
                </a:lnTo>
                <a:lnTo>
                  <a:pt x="38" y="66"/>
                </a:lnTo>
                <a:lnTo>
                  <a:pt x="48" y="52"/>
                </a:lnTo>
                <a:lnTo>
                  <a:pt x="62" y="41"/>
                </a:lnTo>
                <a:lnTo>
                  <a:pt x="77" y="32"/>
                </a:lnTo>
                <a:lnTo>
                  <a:pt x="94" y="26"/>
                </a:lnTo>
                <a:lnTo>
                  <a:pt x="110" y="24"/>
                </a:lnTo>
                <a:lnTo>
                  <a:pt x="275" y="24"/>
                </a:lnTo>
                <a:lnTo>
                  <a:pt x="275" y="24"/>
                </a:lnTo>
                <a:lnTo>
                  <a:pt x="287" y="26"/>
                </a:lnTo>
                <a:lnTo>
                  <a:pt x="297" y="27"/>
                </a:lnTo>
                <a:lnTo>
                  <a:pt x="307" y="31"/>
                </a:lnTo>
                <a:lnTo>
                  <a:pt x="317" y="34"/>
                </a:lnTo>
                <a:lnTo>
                  <a:pt x="327" y="39"/>
                </a:lnTo>
                <a:lnTo>
                  <a:pt x="335" y="44"/>
                </a:lnTo>
                <a:lnTo>
                  <a:pt x="344" y="51"/>
                </a:lnTo>
                <a:lnTo>
                  <a:pt x="350" y="59"/>
                </a:lnTo>
                <a:lnTo>
                  <a:pt x="359" y="68"/>
                </a:lnTo>
                <a:lnTo>
                  <a:pt x="364" y="76"/>
                </a:lnTo>
                <a:lnTo>
                  <a:pt x="370" y="86"/>
                </a:lnTo>
                <a:lnTo>
                  <a:pt x="374" y="96"/>
                </a:lnTo>
                <a:lnTo>
                  <a:pt x="377" y="106"/>
                </a:lnTo>
                <a:lnTo>
                  <a:pt x="381" y="118"/>
                </a:lnTo>
                <a:lnTo>
                  <a:pt x="382" y="130"/>
                </a:lnTo>
                <a:lnTo>
                  <a:pt x="382" y="141"/>
                </a:lnTo>
                <a:lnTo>
                  <a:pt x="382" y="143"/>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0" name="Freeform 88"/>
          <p:cNvSpPr/>
          <p:nvPr>
            <p:custDataLst>
              <p:tags r:id="rId84"/>
            </p:custDataLst>
          </p:nvPr>
        </p:nvSpPr>
        <p:spPr bwMode="auto">
          <a:xfrm>
            <a:off x="896207" y="2983391"/>
            <a:ext cx="125668" cy="30703"/>
          </a:xfrm>
          <a:custGeom>
            <a:avLst/>
            <a:gdLst>
              <a:gd name="T0" fmla="*/ 188 w 188"/>
              <a:gd name="T1" fmla="*/ 45 h 45"/>
              <a:gd name="T2" fmla="*/ 22 w 188"/>
              <a:gd name="T3" fmla="*/ 45 h 45"/>
              <a:gd name="T4" fmla="*/ 22 w 188"/>
              <a:gd name="T5" fmla="*/ 45 h 45"/>
              <a:gd name="T6" fmla="*/ 13 w 188"/>
              <a:gd name="T7" fmla="*/ 43 h 45"/>
              <a:gd name="T8" fmla="*/ 7 w 188"/>
              <a:gd name="T9" fmla="*/ 38 h 45"/>
              <a:gd name="T10" fmla="*/ 2 w 188"/>
              <a:gd name="T11" fmla="*/ 32 h 45"/>
              <a:gd name="T12" fmla="*/ 0 w 188"/>
              <a:gd name="T13" fmla="*/ 23 h 45"/>
              <a:gd name="T14" fmla="*/ 0 w 188"/>
              <a:gd name="T15" fmla="*/ 22 h 45"/>
              <a:gd name="T16" fmla="*/ 0 w 188"/>
              <a:gd name="T17" fmla="*/ 22 h 45"/>
              <a:gd name="T18" fmla="*/ 2 w 188"/>
              <a:gd name="T19" fmla="*/ 13 h 45"/>
              <a:gd name="T20" fmla="*/ 7 w 188"/>
              <a:gd name="T21" fmla="*/ 5 h 45"/>
              <a:gd name="T22" fmla="*/ 13 w 188"/>
              <a:gd name="T23" fmla="*/ 1 h 45"/>
              <a:gd name="T24" fmla="*/ 22 w 188"/>
              <a:gd name="T25" fmla="*/ 0 h 45"/>
              <a:gd name="T26" fmla="*/ 188 w 188"/>
              <a:gd name="T27" fmla="*/ 0 h 45"/>
              <a:gd name="T28" fmla="*/ 188 w 188"/>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45">
                <a:moveTo>
                  <a:pt x="188" y="45"/>
                </a:moveTo>
                <a:lnTo>
                  <a:pt x="22" y="45"/>
                </a:lnTo>
                <a:lnTo>
                  <a:pt x="22" y="45"/>
                </a:lnTo>
                <a:lnTo>
                  <a:pt x="13" y="43"/>
                </a:lnTo>
                <a:lnTo>
                  <a:pt x="7" y="38"/>
                </a:lnTo>
                <a:lnTo>
                  <a:pt x="2" y="32"/>
                </a:lnTo>
                <a:lnTo>
                  <a:pt x="0" y="23"/>
                </a:lnTo>
                <a:lnTo>
                  <a:pt x="0" y="22"/>
                </a:lnTo>
                <a:lnTo>
                  <a:pt x="0" y="22"/>
                </a:lnTo>
                <a:lnTo>
                  <a:pt x="2" y="13"/>
                </a:lnTo>
                <a:lnTo>
                  <a:pt x="7" y="5"/>
                </a:lnTo>
                <a:lnTo>
                  <a:pt x="13" y="1"/>
                </a:lnTo>
                <a:lnTo>
                  <a:pt x="22" y="0"/>
                </a:lnTo>
                <a:lnTo>
                  <a:pt x="188" y="0"/>
                </a:lnTo>
                <a:lnTo>
                  <a:pt x="188"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1" name="Rectangle 89"/>
          <p:cNvSpPr>
            <a:spLocks noChangeArrowheads="1"/>
          </p:cNvSpPr>
          <p:nvPr>
            <p:custDataLst>
              <p:tags r:id="rId85"/>
            </p:custDataLst>
          </p:nvPr>
        </p:nvSpPr>
        <p:spPr bwMode="auto">
          <a:xfrm>
            <a:off x="1272495" y="2986247"/>
            <a:ext cx="184931" cy="37843"/>
          </a:xfrm>
          <a:prstGeom prst="rect">
            <a:avLst/>
          </a:prstGeom>
          <a:solidFill>
            <a:srgbClr val="4025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2" name="Rectangle 90"/>
          <p:cNvSpPr>
            <a:spLocks noChangeArrowheads="1"/>
          </p:cNvSpPr>
          <p:nvPr>
            <p:custDataLst>
              <p:tags r:id="rId86"/>
            </p:custDataLst>
          </p:nvPr>
        </p:nvSpPr>
        <p:spPr bwMode="auto">
          <a:xfrm>
            <a:off x="1272495" y="2986247"/>
            <a:ext cx="184931" cy="37843"/>
          </a:xfrm>
          <a:prstGeom prst="rect">
            <a:avLst/>
          </a:pr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3" name="Freeform 91"/>
          <p:cNvSpPr>
            <a:spLocks noEditPoints="1"/>
          </p:cNvSpPr>
          <p:nvPr>
            <p:custDataLst>
              <p:tags r:id="rId87"/>
            </p:custDataLst>
          </p:nvPr>
        </p:nvSpPr>
        <p:spPr bwMode="auto">
          <a:xfrm>
            <a:off x="1456712" y="2926269"/>
            <a:ext cx="255619" cy="195641"/>
          </a:xfrm>
          <a:custGeom>
            <a:avLst/>
            <a:gdLst>
              <a:gd name="T0" fmla="*/ 130 w 383"/>
              <a:gd name="T1" fmla="*/ 196 h 292"/>
              <a:gd name="T2" fmla="*/ 84 w 383"/>
              <a:gd name="T3" fmla="*/ 188 h 292"/>
              <a:gd name="T4" fmla="*/ 27 w 383"/>
              <a:gd name="T5" fmla="*/ 158 h 292"/>
              <a:gd name="T6" fmla="*/ 9 w 383"/>
              <a:gd name="T7" fmla="*/ 139 h 292"/>
              <a:gd name="T8" fmla="*/ 47 w 383"/>
              <a:gd name="T9" fmla="*/ 161 h 292"/>
              <a:gd name="T10" fmla="*/ 123 w 383"/>
              <a:gd name="T11" fmla="*/ 183 h 292"/>
              <a:gd name="T12" fmla="*/ 209 w 383"/>
              <a:gd name="T13" fmla="*/ 190 h 292"/>
              <a:gd name="T14" fmla="*/ 212 w 383"/>
              <a:gd name="T15" fmla="*/ 190 h 292"/>
              <a:gd name="T16" fmla="*/ 178 w 383"/>
              <a:gd name="T17" fmla="*/ 195 h 292"/>
              <a:gd name="T18" fmla="*/ 215 w 383"/>
              <a:gd name="T19" fmla="*/ 0 h 292"/>
              <a:gd name="T20" fmla="*/ 237 w 383"/>
              <a:gd name="T21" fmla="*/ 12 h 292"/>
              <a:gd name="T22" fmla="*/ 264 w 383"/>
              <a:gd name="T23" fmla="*/ 32 h 292"/>
              <a:gd name="T24" fmla="*/ 291 w 383"/>
              <a:gd name="T25" fmla="*/ 62 h 292"/>
              <a:gd name="T26" fmla="*/ 309 w 383"/>
              <a:gd name="T27" fmla="*/ 91 h 292"/>
              <a:gd name="T28" fmla="*/ 304 w 383"/>
              <a:gd name="T29" fmla="*/ 84 h 292"/>
              <a:gd name="T30" fmla="*/ 259 w 383"/>
              <a:gd name="T31" fmla="*/ 118 h 292"/>
              <a:gd name="T32" fmla="*/ 183 w 383"/>
              <a:gd name="T33" fmla="*/ 143 h 292"/>
              <a:gd name="T34" fmla="*/ 150 w 383"/>
              <a:gd name="T35" fmla="*/ 146 h 292"/>
              <a:gd name="T36" fmla="*/ 115 w 383"/>
              <a:gd name="T37" fmla="*/ 144 h 292"/>
              <a:gd name="T38" fmla="*/ 59 w 383"/>
              <a:gd name="T39" fmla="*/ 133 h 292"/>
              <a:gd name="T40" fmla="*/ 26 w 383"/>
              <a:gd name="T41" fmla="*/ 114 h 292"/>
              <a:gd name="T42" fmla="*/ 24 w 383"/>
              <a:gd name="T43" fmla="*/ 119 h 292"/>
              <a:gd name="T44" fmla="*/ 24 w 383"/>
              <a:gd name="T45" fmla="*/ 104 h 292"/>
              <a:gd name="T46" fmla="*/ 31 w 383"/>
              <a:gd name="T47" fmla="*/ 66 h 292"/>
              <a:gd name="T48" fmla="*/ 42 w 383"/>
              <a:gd name="T49" fmla="*/ 40 h 292"/>
              <a:gd name="T50" fmla="*/ 59 w 383"/>
              <a:gd name="T51" fmla="*/ 20 h 292"/>
              <a:gd name="T52" fmla="*/ 37 w 383"/>
              <a:gd name="T53" fmla="*/ 37 h 292"/>
              <a:gd name="T54" fmla="*/ 12 w 383"/>
              <a:gd name="T55" fmla="*/ 72 h 292"/>
              <a:gd name="T56" fmla="*/ 0 w 383"/>
              <a:gd name="T57" fmla="*/ 114 h 292"/>
              <a:gd name="T58" fmla="*/ 0 w 383"/>
              <a:gd name="T59" fmla="*/ 146 h 292"/>
              <a:gd name="T60" fmla="*/ 9 w 383"/>
              <a:gd name="T61" fmla="*/ 190 h 292"/>
              <a:gd name="T62" fmla="*/ 29 w 383"/>
              <a:gd name="T63" fmla="*/ 228 h 292"/>
              <a:gd name="T64" fmla="*/ 59 w 383"/>
              <a:gd name="T65" fmla="*/ 259 h 292"/>
              <a:gd name="T66" fmla="*/ 96 w 383"/>
              <a:gd name="T67" fmla="*/ 280 h 292"/>
              <a:gd name="T68" fmla="*/ 140 w 383"/>
              <a:gd name="T69" fmla="*/ 292 h 292"/>
              <a:gd name="T70" fmla="*/ 259 w 383"/>
              <a:gd name="T71" fmla="*/ 292 h 292"/>
              <a:gd name="T72" fmla="*/ 272 w 383"/>
              <a:gd name="T73" fmla="*/ 292 h 292"/>
              <a:gd name="T74" fmla="*/ 308 w 383"/>
              <a:gd name="T75" fmla="*/ 284 h 292"/>
              <a:gd name="T76" fmla="*/ 338 w 383"/>
              <a:gd name="T77" fmla="*/ 265 h 292"/>
              <a:gd name="T78" fmla="*/ 361 w 383"/>
              <a:gd name="T79" fmla="*/ 238 h 292"/>
              <a:gd name="T80" fmla="*/ 378 w 383"/>
              <a:gd name="T81" fmla="*/ 207 h 292"/>
              <a:gd name="T82" fmla="*/ 383 w 383"/>
              <a:gd name="T83" fmla="*/ 170 h 292"/>
              <a:gd name="T84" fmla="*/ 383 w 383"/>
              <a:gd name="T85" fmla="*/ 96 h 292"/>
              <a:gd name="T86" fmla="*/ 375 w 383"/>
              <a:gd name="T87" fmla="*/ 66 h 292"/>
              <a:gd name="T88" fmla="*/ 351 w 383"/>
              <a:gd name="T89" fmla="*/ 32 h 292"/>
              <a:gd name="T90" fmla="*/ 318 w 383"/>
              <a:gd name="T91" fmla="*/ 9 h 292"/>
              <a:gd name="T92" fmla="*/ 287 w 383"/>
              <a:gd name="T9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3" h="292">
                <a:moveTo>
                  <a:pt x="146" y="198"/>
                </a:moveTo>
                <a:lnTo>
                  <a:pt x="146" y="198"/>
                </a:lnTo>
                <a:lnTo>
                  <a:pt x="130" y="196"/>
                </a:lnTo>
                <a:lnTo>
                  <a:pt x="113" y="195"/>
                </a:lnTo>
                <a:lnTo>
                  <a:pt x="98" y="191"/>
                </a:lnTo>
                <a:lnTo>
                  <a:pt x="84" y="188"/>
                </a:lnTo>
                <a:lnTo>
                  <a:pt x="61" y="180"/>
                </a:lnTo>
                <a:lnTo>
                  <a:pt x="41" y="168"/>
                </a:lnTo>
                <a:lnTo>
                  <a:pt x="27" y="158"/>
                </a:lnTo>
                <a:lnTo>
                  <a:pt x="17" y="148"/>
                </a:lnTo>
                <a:lnTo>
                  <a:pt x="9" y="139"/>
                </a:lnTo>
                <a:lnTo>
                  <a:pt x="9" y="139"/>
                </a:lnTo>
                <a:lnTo>
                  <a:pt x="21" y="148"/>
                </a:lnTo>
                <a:lnTo>
                  <a:pt x="34" y="155"/>
                </a:lnTo>
                <a:lnTo>
                  <a:pt x="47" y="161"/>
                </a:lnTo>
                <a:lnTo>
                  <a:pt x="63" y="168"/>
                </a:lnTo>
                <a:lnTo>
                  <a:pt x="93" y="176"/>
                </a:lnTo>
                <a:lnTo>
                  <a:pt x="123" y="183"/>
                </a:lnTo>
                <a:lnTo>
                  <a:pt x="151" y="186"/>
                </a:lnTo>
                <a:lnTo>
                  <a:pt x="175" y="188"/>
                </a:lnTo>
                <a:lnTo>
                  <a:pt x="209" y="190"/>
                </a:lnTo>
                <a:lnTo>
                  <a:pt x="209" y="190"/>
                </a:lnTo>
                <a:lnTo>
                  <a:pt x="212" y="190"/>
                </a:lnTo>
                <a:lnTo>
                  <a:pt x="212" y="190"/>
                </a:lnTo>
                <a:lnTo>
                  <a:pt x="212" y="190"/>
                </a:lnTo>
                <a:lnTo>
                  <a:pt x="212" y="190"/>
                </a:lnTo>
                <a:lnTo>
                  <a:pt x="178" y="195"/>
                </a:lnTo>
                <a:lnTo>
                  <a:pt x="146" y="198"/>
                </a:lnTo>
                <a:close/>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4" name="Freeform 92"/>
          <p:cNvSpPr/>
          <p:nvPr>
            <p:custDataLst>
              <p:tags r:id="rId88"/>
            </p:custDataLst>
          </p:nvPr>
        </p:nvSpPr>
        <p:spPr bwMode="auto">
          <a:xfrm>
            <a:off x="1462424" y="3019805"/>
            <a:ext cx="134949" cy="38557"/>
          </a:xfrm>
          <a:custGeom>
            <a:avLst/>
            <a:gdLst>
              <a:gd name="T0" fmla="*/ 137 w 203"/>
              <a:gd name="T1" fmla="*/ 59 h 59"/>
              <a:gd name="T2" fmla="*/ 137 w 203"/>
              <a:gd name="T3" fmla="*/ 59 h 59"/>
              <a:gd name="T4" fmla="*/ 121 w 203"/>
              <a:gd name="T5" fmla="*/ 57 h 59"/>
              <a:gd name="T6" fmla="*/ 104 w 203"/>
              <a:gd name="T7" fmla="*/ 56 h 59"/>
              <a:gd name="T8" fmla="*/ 89 w 203"/>
              <a:gd name="T9" fmla="*/ 52 h 59"/>
              <a:gd name="T10" fmla="*/ 75 w 203"/>
              <a:gd name="T11" fmla="*/ 49 h 59"/>
              <a:gd name="T12" fmla="*/ 52 w 203"/>
              <a:gd name="T13" fmla="*/ 41 h 59"/>
              <a:gd name="T14" fmla="*/ 32 w 203"/>
              <a:gd name="T15" fmla="*/ 29 h 59"/>
              <a:gd name="T16" fmla="*/ 18 w 203"/>
              <a:gd name="T17" fmla="*/ 19 h 59"/>
              <a:gd name="T18" fmla="*/ 8 w 203"/>
              <a:gd name="T19" fmla="*/ 9 h 59"/>
              <a:gd name="T20" fmla="*/ 0 w 203"/>
              <a:gd name="T21" fmla="*/ 0 h 59"/>
              <a:gd name="T22" fmla="*/ 0 w 203"/>
              <a:gd name="T23" fmla="*/ 0 h 59"/>
              <a:gd name="T24" fmla="*/ 12 w 203"/>
              <a:gd name="T25" fmla="*/ 9 h 59"/>
              <a:gd name="T26" fmla="*/ 25 w 203"/>
              <a:gd name="T27" fmla="*/ 16 h 59"/>
              <a:gd name="T28" fmla="*/ 38 w 203"/>
              <a:gd name="T29" fmla="*/ 22 h 59"/>
              <a:gd name="T30" fmla="*/ 54 w 203"/>
              <a:gd name="T31" fmla="*/ 29 h 59"/>
              <a:gd name="T32" fmla="*/ 84 w 203"/>
              <a:gd name="T33" fmla="*/ 37 h 59"/>
              <a:gd name="T34" fmla="*/ 114 w 203"/>
              <a:gd name="T35" fmla="*/ 44 h 59"/>
              <a:gd name="T36" fmla="*/ 142 w 203"/>
              <a:gd name="T37" fmla="*/ 47 h 59"/>
              <a:gd name="T38" fmla="*/ 166 w 203"/>
              <a:gd name="T39" fmla="*/ 49 h 59"/>
              <a:gd name="T40" fmla="*/ 200 w 203"/>
              <a:gd name="T41" fmla="*/ 51 h 59"/>
              <a:gd name="T42" fmla="*/ 200 w 203"/>
              <a:gd name="T43" fmla="*/ 51 h 59"/>
              <a:gd name="T44" fmla="*/ 203 w 203"/>
              <a:gd name="T45" fmla="*/ 51 h 59"/>
              <a:gd name="T46" fmla="*/ 203 w 203"/>
              <a:gd name="T47" fmla="*/ 51 h 59"/>
              <a:gd name="T48" fmla="*/ 203 w 203"/>
              <a:gd name="T49" fmla="*/ 51 h 59"/>
              <a:gd name="T50" fmla="*/ 203 w 203"/>
              <a:gd name="T51" fmla="*/ 51 h 59"/>
              <a:gd name="T52" fmla="*/ 169 w 203"/>
              <a:gd name="T53" fmla="*/ 56 h 59"/>
              <a:gd name="T54" fmla="*/ 137 w 203"/>
              <a:gd name="T5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59">
                <a:moveTo>
                  <a:pt x="137" y="59"/>
                </a:moveTo>
                <a:lnTo>
                  <a:pt x="137" y="59"/>
                </a:lnTo>
                <a:lnTo>
                  <a:pt x="121" y="57"/>
                </a:lnTo>
                <a:lnTo>
                  <a:pt x="104" y="56"/>
                </a:lnTo>
                <a:lnTo>
                  <a:pt x="89" y="52"/>
                </a:lnTo>
                <a:lnTo>
                  <a:pt x="75" y="49"/>
                </a:lnTo>
                <a:lnTo>
                  <a:pt x="52" y="41"/>
                </a:lnTo>
                <a:lnTo>
                  <a:pt x="32" y="29"/>
                </a:lnTo>
                <a:lnTo>
                  <a:pt x="18" y="19"/>
                </a:lnTo>
                <a:lnTo>
                  <a:pt x="8" y="9"/>
                </a:lnTo>
                <a:lnTo>
                  <a:pt x="0" y="0"/>
                </a:lnTo>
                <a:lnTo>
                  <a:pt x="0" y="0"/>
                </a:lnTo>
                <a:lnTo>
                  <a:pt x="12" y="9"/>
                </a:lnTo>
                <a:lnTo>
                  <a:pt x="25" y="16"/>
                </a:lnTo>
                <a:lnTo>
                  <a:pt x="38" y="22"/>
                </a:lnTo>
                <a:lnTo>
                  <a:pt x="54" y="29"/>
                </a:lnTo>
                <a:lnTo>
                  <a:pt x="84" y="37"/>
                </a:lnTo>
                <a:lnTo>
                  <a:pt x="114" y="44"/>
                </a:lnTo>
                <a:lnTo>
                  <a:pt x="142" y="47"/>
                </a:lnTo>
                <a:lnTo>
                  <a:pt x="166" y="49"/>
                </a:lnTo>
                <a:lnTo>
                  <a:pt x="200" y="51"/>
                </a:lnTo>
                <a:lnTo>
                  <a:pt x="200" y="51"/>
                </a:lnTo>
                <a:lnTo>
                  <a:pt x="203" y="51"/>
                </a:lnTo>
                <a:lnTo>
                  <a:pt x="203" y="51"/>
                </a:lnTo>
                <a:lnTo>
                  <a:pt x="203" y="51"/>
                </a:lnTo>
                <a:lnTo>
                  <a:pt x="203" y="51"/>
                </a:lnTo>
                <a:lnTo>
                  <a:pt x="169" y="56"/>
                </a:lnTo>
                <a:lnTo>
                  <a:pt x="137" y="59"/>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5" name="Freeform 93"/>
          <p:cNvSpPr/>
          <p:nvPr>
            <p:custDataLst>
              <p:tags r:id="rId89"/>
            </p:custDataLst>
          </p:nvPr>
        </p:nvSpPr>
        <p:spPr bwMode="auto">
          <a:xfrm>
            <a:off x="1456712" y="2926269"/>
            <a:ext cx="255619" cy="195641"/>
          </a:xfrm>
          <a:custGeom>
            <a:avLst/>
            <a:gdLst>
              <a:gd name="T0" fmla="*/ 215 w 383"/>
              <a:gd name="T1" fmla="*/ 0 h 292"/>
              <a:gd name="T2" fmla="*/ 220 w 383"/>
              <a:gd name="T3" fmla="*/ 2 h 292"/>
              <a:gd name="T4" fmla="*/ 252 w 383"/>
              <a:gd name="T5" fmla="*/ 22 h 292"/>
              <a:gd name="T6" fmla="*/ 264 w 383"/>
              <a:gd name="T7" fmla="*/ 32 h 292"/>
              <a:gd name="T8" fmla="*/ 274 w 383"/>
              <a:gd name="T9" fmla="*/ 42 h 292"/>
              <a:gd name="T10" fmla="*/ 303 w 383"/>
              <a:gd name="T11" fmla="*/ 77 h 292"/>
              <a:gd name="T12" fmla="*/ 309 w 383"/>
              <a:gd name="T13" fmla="*/ 91 h 292"/>
              <a:gd name="T14" fmla="*/ 304 w 383"/>
              <a:gd name="T15" fmla="*/ 84 h 292"/>
              <a:gd name="T16" fmla="*/ 289 w 383"/>
              <a:gd name="T17" fmla="*/ 97 h 292"/>
              <a:gd name="T18" fmla="*/ 259 w 383"/>
              <a:gd name="T19" fmla="*/ 118 h 292"/>
              <a:gd name="T20" fmla="*/ 212 w 383"/>
              <a:gd name="T21" fmla="*/ 136 h 292"/>
              <a:gd name="T22" fmla="*/ 167 w 383"/>
              <a:gd name="T23" fmla="*/ 144 h 292"/>
              <a:gd name="T24" fmla="*/ 150 w 383"/>
              <a:gd name="T25" fmla="*/ 146 h 292"/>
              <a:gd name="T26" fmla="*/ 140 w 383"/>
              <a:gd name="T27" fmla="*/ 146 h 292"/>
              <a:gd name="T28" fmla="*/ 93 w 383"/>
              <a:gd name="T29" fmla="*/ 141 h 292"/>
              <a:gd name="T30" fmla="*/ 59 w 383"/>
              <a:gd name="T31" fmla="*/ 133 h 292"/>
              <a:gd name="T32" fmla="*/ 36 w 383"/>
              <a:gd name="T33" fmla="*/ 121 h 292"/>
              <a:gd name="T34" fmla="*/ 26 w 383"/>
              <a:gd name="T35" fmla="*/ 114 h 292"/>
              <a:gd name="T36" fmla="*/ 24 w 383"/>
              <a:gd name="T37" fmla="*/ 119 h 292"/>
              <a:gd name="T38" fmla="*/ 24 w 383"/>
              <a:gd name="T39" fmla="*/ 116 h 292"/>
              <a:gd name="T40" fmla="*/ 24 w 383"/>
              <a:gd name="T41" fmla="*/ 104 h 292"/>
              <a:gd name="T42" fmla="*/ 31 w 383"/>
              <a:gd name="T43" fmla="*/ 66 h 292"/>
              <a:gd name="T44" fmla="*/ 36 w 383"/>
              <a:gd name="T45" fmla="*/ 54 h 292"/>
              <a:gd name="T46" fmla="*/ 42 w 383"/>
              <a:gd name="T47" fmla="*/ 40 h 292"/>
              <a:gd name="T48" fmla="*/ 59 w 383"/>
              <a:gd name="T49" fmla="*/ 20 h 292"/>
              <a:gd name="T50" fmla="*/ 47 w 383"/>
              <a:gd name="T51" fmla="*/ 29 h 292"/>
              <a:gd name="T52" fmla="*/ 27 w 383"/>
              <a:gd name="T53" fmla="*/ 49 h 292"/>
              <a:gd name="T54" fmla="*/ 12 w 383"/>
              <a:gd name="T55" fmla="*/ 72 h 292"/>
              <a:gd name="T56" fmla="*/ 4 w 383"/>
              <a:gd name="T57" fmla="*/ 99 h 292"/>
              <a:gd name="T58" fmla="*/ 0 w 383"/>
              <a:gd name="T59" fmla="*/ 146 h 292"/>
              <a:gd name="T60" fmla="*/ 0 w 383"/>
              <a:gd name="T61" fmla="*/ 146 h 292"/>
              <a:gd name="T62" fmla="*/ 5 w 383"/>
              <a:gd name="T63" fmla="*/ 176 h 292"/>
              <a:gd name="T64" fmla="*/ 16 w 383"/>
              <a:gd name="T65" fmla="*/ 203 h 292"/>
              <a:gd name="T66" fmla="*/ 29 w 383"/>
              <a:gd name="T67" fmla="*/ 228 h 292"/>
              <a:gd name="T68" fmla="*/ 49 w 383"/>
              <a:gd name="T69" fmla="*/ 250 h 292"/>
              <a:gd name="T70" fmla="*/ 71 w 383"/>
              <a:gd name="T71" fmla="*/ 267 h 292"/>
              <a:gd name="T72" fmla="*/ 96 w 383"/>
              <a:gd name="T73" fmla="*/ 280 h 292"/>
              <a:gd name="T74" fmla="*/ 125 w 383"/>
              <a:gd name="T75" fmla="*/ 289 h 292"/>
              <a:gd name="T76" fmla="*/ 155 w 383"/>
              <a:gd name="T77" fmla="*/ 292 h 292"/>
              <a:gd name="T78" fmla="*/ 259 w 383"/>
              <a:gd name="T79" fmla="*/ 292 h 292"/>
              <a:gd name="T80" fmla="*/ 259 w 383"/>
              <a:gd name="T81" fmla="*/ 292 h 292"/>
              <a:gd name="T82" fmla="*/ 284 w 383"/>
              <a:gd name="T83" fmla="*/ 290 h 292"/>
              <a:gd name="T84" fmla="*/ 308 w 383"/>
              <a:gd name="T85" fmla="*/ 284 h 292"/>
              <a:gd name="T86" fmla="*/ 328 w 383"/>
              <a:gd name="T87" fmla="*/ 272 h 292"/>
              <a:gd name="T88" fmla="*/ 346 w 383"/>
              <a:gd name="T89" fmla="*/ 257 h 292"/>
              <a:gd name="T90" fmla="*/ 361 w 383"/>
              <a:gd name="T91" fmla="*/ 238 h 292"/>
              <a:gd name="T92" fmla="*/ 373 w 383"/>
              <a:gd name="T93" fmla="*/ 217 h 292"/>
              <a:gd name="T94" fmla="*/ 380 w 383"/>
              <a:gd name="T95" fmla="*/ 195 h 292"/>
              <a:gd name="T96" fmla="*/ 383 w 383"/>
              <a:gd name="T97" fmla="*/ 170 h 292"/>
              <a:gd name="T98" fmla="*/ 383 w 383"/>
              <a:gd name="T99" fmla="*/ 108 h 292"/>
              <a:gd name="T100" fmla="*/ 381 w 383"/>
              <a:gd name="T101" fmla="*/ 86 h 292"/>
              <a:gd name="T102" fmla="*/ 375 w 383"/>
              <a:gd name="T103" fmla="*/ 66 h 292"/>
              <a:gd name="T104" fmla="*/ 365 w 383"/>
              <a:gd name="T105" fmla="*/ 47 h 292"/>
              <a:gd name="T106" fmla="*/ 336 w 383"/>
              <a:gd name="T107" fmla="*/ 19 h 292"/>
              <a:gd name="T108" fmla="*/ 318 w 383"/>
              <a:gd name="T109" fmla="*/ 9 h 292"/>
              <a:gd name="T110" fmla="*/ 297 w 383"/>
              <a:gd name="T111" fmla="*/ 2 h 292"/>
              <a:gd name="T112" fmla="*/ 276 w 383"/>
              <a:gd name="T11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 h="292">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6" name="Freeform 94"/>
          <p:cNvSpPr/>
          <p:nvPr>
            <p:custDataLst>
              <p:tags r:id="rId90"/>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7" name="Freeform 95"/>
          <p:cNvSpPr/>
          <p:nvPr>
            <p:custDataLst>
              <p:tags r:id="rId91"/>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8" name="Freeform 96"/>
          <p:cNvSpPr/>
          <p:nvPr>
            <p:custDataLst>
              <p:tags r:id="rId92"/>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9" name="Freeform 97"/>
          <p:cNvSpPr/>
          <p:nvPr>
            <p:custDataLst>
              <p:tags r:id="rId93"/>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0" name="Freeform 98"/>
          <p:cNvSpPr>
            <a:spLocks noEditPoints="1"/>
          </p:cNvSpPr>
          <p:nvPr>
            <p:custDataLst>
              <p:tags r:id="rId94"/>
            </p:custDataLst>
          </p:nvPr>
        </p:nvSpPr>
        <p:spPr bwMode="auto">
          <a:xfrm>
            <a:off x="1471707" y="2926269"/>
            <a:ext cx="191357" cy="80684"/>
          </a:xfrm>
          <a:custGeom>
            <a:avLst/>
            <a:gdLst>
              <a:gd name="T0" fmla="*/ 146 w 285"/>
              <a:gd name="T1" fmla="*/ 0 h 119"/>
              <a:gd name="T2" fmla="*/ 154 w 285"/>
              <a:gd name="T3" fmla="*/ 2 h 119"/>
              <a:gd name="T4" fmla="*/ 190 w 285"/>
              <a:gd name="T5" fmla="*/ 14 h 119"/>
              <a:gd name="T6" fmla="*/ 205 w 285"/>
              <a:gd name="T7" fmla="*/ 20 h 119"/>
              <a:gd name="T8" fmla="*/ 218 w 285"/>
              <a:gd name="T9" fmla="*/ 30 h 119"/>
              <a:gd name="T10" fmla="*/ 243 w 285"/>
              <a:gd name="T11" fmla="*/ 47 h 119"/>
              <a:gd name="T12" fmla="*/ 275 w 285"/>
              <a:gd name="T13" fmla="*/ 79 h 119"/>
              <a:gd name="T14" fmla="*/ 280 w 285"/>
              <a:gd name="T15" fmla="*/ 84 h 119"/>
              <a:gd name="T16" fmla="*/ 285 w 285"/>
              <a:gd name="T17" fmla="*/ 91 h 119"/>
              <a:gd name="T18" fmla="*/ 279 w 285"/>
              <a:gd name="T19" fmla="*/ 77 h 119"/>
              <a:gd name="T20" fmla="*/ 267 w 285"/>
              <a:gd name="T21" fmla="*/ 62 h 119"/>
              <a:gd name="T22" fmla="*/ 250 w 285"/>
              <a:gd name="T23" fmla="*/ 42 h 119"/>
              <a:gd name="T24" fmla="*/ 228 w 285"/>
              <a:gd name="T25" fmla="*/ 22 h 119"/>
              <a:gd name="T26" fmla="*/ 213 w 285"/>
              <a:gd name="T27" fmla="*/ 12 h 119"/>
              <a:gd name="T28" fmla="*/ 196 w 285"/>
              <a:gd name="T29" fmla="*/ 2 h 119"/>
              <a:gd name="T30" fmla="*/ 146 w 285"/>
              <a:gd name="T31" fmla="*/ 0 h 119"/>
              <a:gd name="T32" fmla="*/ 104 w 285"/>
              <a:gd name="T33" fmla="*/ 0 h 119"/>
              <a:gd name="T34" fmla="*/ 67 w 285"/>
              <a:gd name="T35" fmla="*/ 5 h 119"/>
              <a:gd name="T36" fmla="*/ 35 w 285"/>
              <a:gd name="T37" fmla="*/ 20 h 119"/>
              <a:gd name="T38" fmla="*/ 25 w 285"/>
              <a:gd name="T39" fmla="*/ 30 h 119"/>
              <a:gd name="T40" fmla="*/ 18 w 285"/>
              <a:gd name="T41" fmla="*/ 40 h 119"/>
              <a:gd name="T42" fmla="*/ 7 w 285"/>
              <a:gd name="T43" fmla="*/ 66 h 119"/>
              <a:gd name="T44" fmla="*/ 2 w 285"/>
              <a:gd name="T45" fmla="*/ 87 h 119"/>
              <a:gd name="T46" fmla="*/ 0 w 285"/>
              <a:gd name="T47" fmla="*/ 104 h 119"/>
              <a:gd name="T48" fmla="*/ 0 w 285"/>
              <a:gd name="T49" fmla="*/ 116 h 119"/>
              <a:gd name="T50" fmla="*/ 0 w 285"/>
              <a:gd name="T51" fmla="*/ 119 h 119"/>
              <a:gd name="T52" fmla="*/ 2 w 285"/>
              <a:gd name="T53" fmla="*/ 114 h 119"/>
              <a:gd name="T54" fmla="*/ 3 w 285"/>
              <a:gd name="T55" fmla="*/ 106 h 119"/>
              <a:gd name="T56" fmla="*/ 17 w 285"/>
              <a:gd name="T57" fmla="*/ 69 h 119"/>
              <a:gd name="T58" fmla="*/ 23 w 285"/>
              <a:gd name="T59" fmla="*/ 57 h 119"/>
              <a:gd name="T60" fmla="*/ 32 w 285"/>
              <a:gd name="T61" fmla="*/ 45 h 119"/>
              <a:gd name="T62" fmla="*/ 52 w 285"/>
              <a:gd name="T63" fmla="*/ 24 h 119"/>
              <a:gd name="T64" fmla="*/ 65 w 285"/>
              <a:gd name="T65" fmla="*/ 14 h 119"/>
              <a:gd name="T66" fmla="*/ 80 w 285"/>
              <a:gd name="T67" fmla="*/ 7 h 119"/>
              <a:gd name="T68" fmla="*/ 99 w 285"/>
              <a:gd name="T69" fmla="*/ 0 h 119"/>
              <a:gd name="T70" fmla="*/ 104 w 285"/>
              <a:gd name="T71" fmla="*/ 0 h 119"/>
              <a:gd name="T72" fmla="*/ 104 w 285"/>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119">
                <a:moveTo>
                  <a:pt x="146" y="0"/>
                </a:moveTo>
                <a:lnTo>
                  <a:pt x="146" y="0"/>
                </a:lnTo>
                <a:lnTo>
                  <a:pt x="154" y="2"/>
                </a:lnTo>
                <a:lnTo>
                  <a:pt x="154" y="2"/>
                </a:lnTo>
                <a:lnTo>
                  <a:pt x="171" y="7"/>
                </a:lnTo>
                <a:lnTo>
                  <a:pt x="190" y="14"/>
                </a:lnTo>
                <a:lnTo>
                  <a:pt x="190" y="14"/>
                </a:lnTo>
                <a:lnTo>
                  <a:pt x="205" y="20"/>
                </a:lnTo>
                <a:lnTo>
                  <a:pt x="218" y="30"/>
                </a:lnTo>
                <a:lnTo>
                  <a:pt x="218" y="30"/>
                </a:lnTo>
                <a:lnTo>
                  <a:pt x="243" y="47"/>
                </a:lnTo>
                <a:lnTo>
                  <a:pt x="243" y="47"/>
                </a:lnTo>
                <a:lnTo>
                  <a:pt x="262" y="64"/>
                </a:lnTo>
                <a:lnTo>
                  <a:pt x="275" y="79"/>
                </a:lnTo>
                <a:lnTo>
                  <a:pt x="275" y="79"/>
                </a:lnTo>
                <a:lnTo>
                  <a:pt x="280" y="84"/>
                </a:lnTo>
                <a:lnTo>
                  <a:pt x="280" y="84"/>
                </a:lnTo>
                <a:lnTo>
                  <a:pt x="285" y="91"/>
                </a:lnTo>
                <a:lnTo>
                  <a:pt x="285" y="91"/>
                </a:lnTo>
                <a:lnTo>
                  <a:pt x="279" y="77"/>
                </a:lnTo>
                <a:lnTo>
                  <a:pt x="279" y="77"/>
                </a:lnTo>
                <a:lnTo>
                  <a:pt x="267" y="62"/>
                </a:lnTo>
                <a:lnTo>
                  <a:pt x="250" y="42"/>
                </a:lnTo>
                <a:lnTo>
                  <a:pt x="250" y="42"/>
                </a:lnTo>
                <a:lnTo>
                  <a:pt x="240" y="32"/>
                </a:lnTo>
                <a:lnTo>
                  <a:pt x="228" y="22"/>
                </a:lnTo>
                <a:lnTo>
                  <a:pt x="228" y="22"/>
                </a:lnTo>
                <a:lnTo>
                  <a:pt x="213" y="12"/>
                </a:lnTo>
                <a:lnTo>
                  <a:pt x="196" y="2"/>
                </a:lnTo>
                <a:lnTo>
                  <a:pt x="196" y="2"/>
                </a:lnTo>
                <a:lnTo>
                  <a:pt x="191" y="0"/>
                </a:lnTo>
                <a:lnTo>
                  <a:pt x="146" y="0"/>
                </a:lnTo>
                <a:close/>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1" name="Freeform 99"/>
          <p:cNvSpPr/>
          <p:nvPr>
            <p:custDataLst>
              <p:tags r:id="rId95"/>
            </p:custDataLst>
          </p:nvPr>
        </p:nvSpPr>
        <p:spPr bwMode="auto">
          <a:xfrm>
            <a:off x="1569527" y="2926269"/>
            <a:ext cx="93536" cy="59977"/>
          </a:xfrm>
          <a:custGeom>
            <a:avLst/>
            <a:gdLst>
              <a:gd name="T0" fmla="*/ 0 w 139"/>
              <a:gd name="T1" fmla="*/ 0 h 91"/>
              <a:gd name="T2" fmla="*/ 0 w 139"/>
              <a:gd name="T3" fmla="*/ 0 h 91"/>
              <a:gd name="T4" fmla="*/ 8 w 139"/>
              <a:gd name="T5" fmla="*/ 2 h 91"/>
              <a:gd name="T6" fmla="*/ 8 w 139"/>
              <a:gd name="T7" fmla="*/ 2 h 91"/>
              <a:gd name="T8" fmla="*/ 25 w 139"/>
              <a:gd name="T9" fmla="*/ 7 h 91"/>
              <a:gd name="T10" fmla="*/ 44 w 139"/>
              <a:gd name="T11" fmla="*/ 14 h 91"/>
              <a:gd name="T12" fmla="*/ 44 w 139"/>
              <a:gd name="T13" fmla="*/ 14 h 91"/>
              <a:gd name="T14" fmla="*/ 59 w 139"/>
              <a:gd name="T15" fmla="*/ 20 h 91"/>
              <a:gd name="T16" fmla="*/ 72 w 139"/>
              <a:gd name="T17" fmla="*/ 30 h 91"/>
              <a:gd name="T18" fmla="*/ 72 w 139"/>
              <a:gd name="T19" fmla="*/ 30 h 91"/>
              <a:gd name="T20" fmla="*/ 97 w 139"/>
              <a:gd name="T21" fmla="*/ 47 h 91"/>
              <a:gd name="T22" fmla="*/ 97 w 139"/>
              <a:gd name="T23" fmla="*/ 47 h 91"/>
              <a:gd name="T24" fmla="*/ 116 w 139"/>
              <a:gd name="T25" fmla="*/ 64 h 91"/>
              <a:gd name="T26" fmla="*/ 129 w 139"/>
              <a:gd name="T27" fmla="*/ 79 h 91"/>
              <a:gd name="T28" fmla="*/ 129 w 139"/>
              <a:gd name="T29" fmla="*/ 79 h 91"/>
              <a:gd name="T30" fmla="*/ 134 w 139"/>
              <a:gd name="T31" fmla="*/ 84 h 91"/>
              <a:gd name="T32" fmla="*/ 134 w 139"/>
              <a:gd name="T33" fmla="*/ 84 h 91"/>
              <a:gd name="T34" fmla="*/ 139 w 139"/>
              <a:gd name="T35" fmla="*/ 91 h 91"/>
              <a:gd name="T36" fmla="*/ 139 w 139"/>
              <a:gd name="T37" fmla="*/ 91 h 91"/>
              <a:gd name="T38" fmla="*/ 133 w 139"/>
              <a:gd name="T39" fmla="*/ 77 h 91"/>
              <a:gd name="T40" fmla="*/ 133 w 139"/>
              <a:gd name="T41" fmla="*/ 77 h 91"/>
              <a:gd name="T42" fmla="*/ 121 w 139"/>
              <a:gd name="T43" fmla="*/ 62 h 91"/>
              <a:gd name="T44" fmla="*/ 104 w 139"/>
              <a:gd name="T45" fmla="*/ 42 h 91"/>
              <a:gd name="T46" fmla="*/ 104 w 139"/>
              <a:gd name="T47" fmla="*/ 42 h 91"/>
              <a:gd name="T48" fmla="*/ 94 w 139"/>
              <a:gd name="T49" fmla="*/ 32 h 91"/>
              <a:gd name="T50" fmla="*/ 82 w 139"/>
              <a:gd name="T51" fmla="*/ 22 h 91"/>
              <a:gd name="T52" fmla="*/ 82 w 139"/>
              <a:gd name="T53" fmla="*/ 22 h 91"/>
              <a:gd name="T54" fmla="*/ 67 w 139"/>
              <a:gd name="T55" fmla="*/ 12 h 91"/>
              <a:gd name="T56" fmla="*/ 50 w 139"/>
              <a:gd name="T57" fmla="*/ 2 h 91"/>
              <a:gd name="T58" fmla="*/ 50 w 139"/>
              <a:gd name="T59" fmla="*/ 2 h 91"/>
              <a:gd name="T60" fmla="*/ 45 w 139"/>
              <a:gd name="T61" fmla="*/ 0 h 91"/>
              <a:gd name="T62" fmla="*/ 0 w 139"/>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1">
                <a:moveTo>
                  <a:pt x="0" y="0"/>
                </a:moveTo>
                <a:lnTo>
                  <a:pt x="0" y="0"/>
                </a:lnTo>
                <a:lnTo>
                  <a:pt x="8" y="2"/>
                </a:lnTo>
                <a:lnTo>
                  <a:pt x="8" y="2"/>
                </a:lnTo>
                <a:lnTo>
                  <a:pt x="25" y="7"/>
                </a:lnTo>
                <a:lnTo>
                  <a:pt x="44" y="14"/>
                </a:lnTo>
                <a:lnTo>
                  <a:pt x="44" y="14"/>
                </a:lnTo>
                <a:lnTo>
                  <a:pt x="59" y="20"/>
                </a:lnTo>
                <a:lnTo>
                  <a:pt x="72" y="30"/>
                </a:lnTo>
                <a:lnTo>
                  <a:pt x="72" y="30"/>
                </a:lnTo>
                <a:lnTo>
                  <a:pt x="97" y="47"/>
                </a:lnTo>
                <a:lnTo>
                  <a:pt x="97" y="47"/>
                </a:lnTo>
                <a:lnTo>
                  <a:pt x="116" y="64"/>
                </a:lnTo>
                <a:lnTo>
                  <a:pt x="129" y="79"/>
                </a:lnTo>
                <a:lnTo>
                  <a:pt x="129" y="79"/>
                </a:lnTo>
                <a:lnTo>
                  <a:pt x="134" y="84"/>
                </a:lnTo>
                <a:lnTo>
                  <a:pt x="134" y="84"/>
                </a:lnTo>
                <a:lnTo>
                  <a:pt x="139" y="91"/>
                </a:lnTo>
                <a:lnTo>
                  <a:pt x="139" y="91"/>
                </a:lnTo>
                <a:lnTo>
                  <a:pt x="133" y="77"/>
                </a:lnTo>
                <a:lnTo>
                  <a:pt x="133" y="77"/>
                </a:lnTo>
                <a:lnTo>
                  <a:pt x="121" y="62"/>
                </a:lnTo>
                <a:lnTo>
                  <a:pt x="104" y="42"/>
                </a:lnTo>
                <a:lnTo>
                  <a:pt x="104" y="42"/>
                </a:lnTo>
                <a:lnTo>
                  <a:pt x="94" y="32"/>
                </a:lnTo>
                <a:lnTo>
                  <a:pt x="82" y="22"/>
                </a:lnTo>
                <a:lnTo>
                  <a:pt x="82" y="22"/>
                </a:lnTo>
                <a:lnTo>
                  <a:pt x="67" y="12"/>
                </a:lnTo>
                <a:lnTo>
                  <a:pt x="50" y="2"/>
                </a:lnTo>
                <a:lnTo>
                  <a:pt x="50" y="2"/>
                </a:lnTo>
                <a:lnTo>
                  <a:pt x="45" y="0"/>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2" name="Freeform 100"/>
          <p:cNvSpPr/>
          <p:nvPr>
            <p:custDataLst>
              <p:tags r:id="rId96"/>
            </p:custDataLst>
          </p:nvPr>
        </p:nvSpPr>
        <p:spPr bwMode="auto">
          <a:xfrm>
            <a:off x="1471707" y="2926269"/>
            <a:ext cx="69973" cy="80684"/>
          </a:xfrm>
          <a:custGeom>
            <a:avLst/>
            <a:gdLst>
              <a:gd name="T0" fmla="*/ 104 w 104"/>
              <a:gd name="T1" fmla="*/ 0 h 119"/>
              <a:gd name="T2" fmla="*/ 104 w 104"/>
              <a:gd name="T3" fmla="*/ 0 h 119"/>
              <a:gd name="T4" fmla="*/ 86 w 104"/>
              <a:gd name="T5" fmla="*/ 2 h 119"/>
              <a:gd name="T6" fmla="*/ 67 w 104"/>
              <a:gd name="T7" fmla="*/ 5 h 119"/>
              <a:gd name="T8" fmla="*/ 50 w 104"/>
              <a:gd name="T9" fmla="*/ 12 h 119"/>
              <a:gd name="T10" fmla="*/ 35 w 104"/>
              <a:gd name="T11" fmla="*/ 20 h 119"/>
              <a:gd name="T12" fmla="*/ 35 w 104"/>
              <a:gd name="T13" fmla="*/ 20 h 119"/>
              <a:gd name="T14" fmla="*/ 25 w 104"/>
              <a:gd name="T15" fmla="*/ 30 h 119"/>
              <a:gd name="T16" fmla="*/ 18 w 104"/>
              <a:gd name="T17" fmla="*/ 40 h 119"/>
              <a:gd name="T18" fmla="*/ 18 w 104"/>
              <a:gd name="T19" fmla="*/ 40 h 119"/>
              <a:gd name="T20" fmla="*/ 12 w 104"/>
              <a:gd name="T21" fmla="*/ 54 h 119"/>
              <a:gd name="T22" fmla="*/ 7 w 104"/>
              <a:gd name="T23" fmla="*/ 66 h 119"/>
              <a:gd name="T24" fmla="*/ 7 w 104"/>
              <a:gd name="T25" fmla="*/ 66 h 119"/>
              <a:gd name="T26" fmla="*/ 2 w 104"/>
              <a:gd name="T27" fmla="*/ 87 h 119"/>
              <a:gd name="T28" fmla="*/ 0 w 104"/>
              <a:gd name="T29" fmla="*/ 104 h 119"/>
              <a:gd name="T30" fmla="*/ 0 w 104"/>
              <a:gd name="T31" fmla="*/ 104 h 119"/>
              <a:gd name="T32" fmla="*/ 0 w 104"/>
              <a:gd name="T33" fmla="*/ 116 h 119"/>
              <a:gd name="T34" fmla="*/ 0 w 104"/>
              <a:gd name="T35" fmla="*/ 116 h 119"/>
              <a:gd name="T36" fmla="*/ 0 w 104"/>
              <a:gd name="T37" fmla="*/ 119 h 119"/>
              <a:gd name="T38" fmla="*/ 0 w 104"/>
              <a:gd name="T39" fmla="*/ 119 h 119"/>
              <a:gd name="T40" fmla="*/ 2 w 104"/>
              <a:gd name="T41" fmla="*/ 114 h 119"/>
              <a:gd name="T42" fmla="*/ 2 w 104"/>
              <a:gd name="T43" fmla="*/ 114 h 119"/>
              <a:gd name="T44" fmla="*/ 3 w 104"/>
              <a:gd name="T45" fmla="*/ 106 h 119"/>
              <a:gd name="T46" fmla="*/ 3 w 104"/>
              <a:gd name="T47" fmla="*/ 106 h 119"/>
              <a:gd name="T48" fmla="*/ 8 w 104"/>
              <a:gd name="T49" fmla="*/ 89 h 119"/>
              <a:gd name="T50" fmla="*/ 17 w 104"/>
              <a:gd name="T51" fmla="*/ 69 h 119"/>
              <a:gd name="T52" fmla="*/ 17 w 104"/>
              <a:gd name="T53" fmla="*/ 69 h 119"/>
              <a:gd name="T54" fmla="*/ 23 w 104"/>
              <a:gd name="T55" fmla="*/ 57 h 119"/>
              <a:gd name="T56" fmla="*/ 32 w 104"/>
              <a:gd name="T57" fmla="*/ 45 h 119"/>
              <a:gd name="T58" fmla="*/ 32 w 104"/>
              <a:gd name="T59" fmla="*/ 45 h 119"/>
              <a:gd name="T60" fmla="*/ 40 w 104"/>
              <a:gd name="T61" fmla="*/ 35 h 119"/>
              <a:gd name="T62" fmla="*/ 52 w 104"/>
              <a:gd name="T63" fmla="*/ 24 h 119"/>
              <a:gd name="T64" fmla="*/ 52 w 104"/>
              <a:gd name="T65" fmla="*/ 24 h 119"/>
              <a:gd name="T66" fmla="*/ 65 w 104"/>
              <a:gd name="T67" fmla="*/ 14 h 119"/>
              <a:gd name="T68" fmla="*/ 80 w 104"/>
              <a:gd name="T69" fmla="*/ 7 h 119"/>
              <a:gd name="T70" fmla="*/ 80 w 104"/>
              <a:gd name="T71" fmla="*/ 7 h 119"/>
              <a:gd name="T72" fmla="*/ 99 w 104"/>
              <a:gd name="T73" fmla="*/ 0 h 119"/>
              <a:gd name="T74" fmla="*/ 99 w 104"/>
              <a:gd name="T75" fmla="*/ 0 h 119"/>
              <a:gd name="T76" fmla="*/ 104 w 104"/>
              <a:gd name="T77" fmla="*/ 0 h 119"/>
              <a:gd name="T78" fmla="*/ 104 w 104"/>
              <a:gd name="T79" fmla="*/ 0 h 119"/>
              <a:gd name="T80" fmla="*/ 104 w 104"/>
              <a:gd name="T81" fmla="*/ 0 h 119"/>
              <a:gd name="T82" fmla="*/ 104 w 104"/>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9">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3" name="Freeform 101"/>
          <p:cNvSpPr>
            <a:spLocks noEditPoints="1"/>
          </p:cNvSpPr>
          <p:nvPr>
            <p:custDataLst>
              <p:tags r:id="rId97"/>
            </p:custDataLst>
          </p:nvPr>
        </p:nvSpPr>
        <p:spPr bwMode="auto">
          <a:xfrm>
            <a:off x="1502409" y="2926269"/>
            <a:ext cx="99248" cy="97820"/>
          </a:xfrm>
          <a:custGeom>
            <a:avLst/>
            <a:gdLst>
              <a:gd name="T0" fmla="*/ 77 w 148"/>
              <a:gd name="T1" fmla="*/ 39 h 146"/>
              <a:gd name="T2" fmla="*/ 86 w 148"/>
              <a:gd name="T3" fmla="*/ 25 h 146"/>
              <a:gd name="T4" fmla="*/ 101 w 148"/>
              <a:gd name="T5" fmla="*/ 19 h 146"/>
              <a:gd name="T6" fmla="*/ 104 w 148"/>
              <a:gd name="T7" fmla="*/ 19 h 146"/>
              <a:gd name="T8" fmla="*/ 109 w 148"/>
              <a:gd name="T9" fmla="*/ 20 h 146"/>
              <a:gd name="T10" fmla="*/ 121 w 148"/>
              <a:gd name="T11" fmla="*/ 27 h 146"/>
              <a:gd name="T12" fmla="*/ 126 w 148"/>
              <a:gd name="T13" fmla="*/ 40 h 146"/>
              <a:gd name="T14" fmla="*/ 126 w 148"/>
              <a:gd name="T15" fmla="*/ 45 h 146"/>
              <a:gd name="T16" fmla="*/ 121 w 148"/>
              <a:gd name="T17" fmla="*/ 61 h 146"/>
              <a:gd name="T18" fmla="*/ 108 w 148"/>
              <a:gd name="T19" fmla="*/ 69 h 146"/>
              <a:gd name="T20" fmla="*/ 108 w 148"/>
              <a:gd name="T21" fmla="*/ 74 h 146"/>
              <a:gd name="T22" fmla="*/ 106 w 148"/>
              <a:gd name="T23" fmla="*/ 81 h 146"/>
              <a:gd name="T24" fmla="*/ 101 w 148"/>
              <a:gd name="T25" fmla="*/ 92 h 146"/>
              <a:gd name="T26" fmla="*/ 93 w 148"/>
              <a:gd name="T27" fmla="*/ 99 h 146"/>
              <a:gd name="T28" fmla="*/ 81 w 148"/>
              <a:gd name="T29" fmla="*/ 104 h 146"/>
              <a:gd name="T30" fmla="*/ 74 w 148"/>
              <a:gd name="T31" fmla="*/ 104 h 146"/>
              <a:gd name="T32" fmla="*/ 72 w 148"/>
              <a:gd name="T33" fmla="*/ 104 h 146"/>
              <a:gd name="T34" fmla="*/ 64 w 148"/>
              <a:gd name="T35" fmla="*/ 103 h 146"/>
              <a:gd name="T36" fmla="*/ 57 w 148"/>
              <a:gd name="T37" fmla="*/ 113 h 146"/>
              <a:gd name="T38" fmla="*/ 47 w 148"/>
              <a:gd name="T39" fmla="*/ 116 h 146"/>
              <a:gd name="T40" fmla="*/ 46 w 148"/>
              <a:gd name="T41" fmla="*/ 116 h 146"/>
              <a:gd name="T42" fmla="*/ 39 w 148"/>
              <a:gd name="T43" fmla="*/ 114 h 146"/>
              <a:gd name="T44" fmla="*/ 30 w 148"/>
              <a:gd name="T45" fmla="*/ 104 h 146"/>
              <a:gd name="T46" fmla="*/ 30 w 148"/>
              <a:gd name="T47" fmla="*/ 97 h 146"/>
              <a:gd name="T48" fmla="*/ 34 w 148"/>
              <a:gd name="T49" fmla="*/ 87 h 146"/>
              <a:gd name="T50" fmla="*/ 44 w 148"/>
              <a:gd name="T51" fmla="*/ 81 h 146"/>
              <a:gd name="T52" fmla="*/ 42 w 148"/>
              <a:gd name="T53" fmla="*/ 76 h 146"/>
              <a:gd name="T54" fmla="*/ 42 w 148"/>
              <a:gd name="T55" fmla="*/ 69 h 146"/>
              <a:gd name="T56" fmla="*/ 46 w 148"/>
              <a:gd name="T57" fmla="*/ 57 h 146"/>
              <a:gd name="T58" fmla="*/ 52 w 148"/>
              <a:gd name="T59" fmla="*/ 47 h 146"/>
              <a:gd name="T60" fmla="*/ 62 w 148"/>
              <a:gd name="T61" fmla="*/ 42 h 146"/>
              <a:gd name="T62" fmla="*/ 74 w 148"/>
              <a:gd name="T63" fmla="*/ 39 h 146"/>
              <a:gd name="T64" fmla="*/ 77 w 148"/>
              <a:gd name="T65" fmla="*/ 39 h 146"/>
              <a:gd name="T66" fmla="*/ 77 w 148"/>
              <a:gd name="T67" fmla="*/ 39 h 146"/>
              <a:gd name="T68" fmla="*/ 59 w 148"/>
              <a:gd name="T69" fmla="*/ 0 h 146"/>
              <a:gd name="T70" fmla="*/ 54 w 148"/>
              <a:gd name="T71" fmla="*/ 0 h 146"/>
              <a:gd name="T72" fmla="*/ 34 w 148"/>
              <a:gd name="T73" fmla="*/ 10 h 146"/>
              <a:gd name="T74" fmla="*/ 17 w 148"/>
              <a:gd name="T75" fmla="*/ 25 h 146"/>
              <a:gd name="T76" fmla="*/ 7 w 148"/>
              <a:gd name="T77" fmla="*/ 44 h 146"/>
              <a:gd name="T78" fmla="*/ 0 w 148"/>
              <a:gd name="T79" fmla="*/ 66 h 146"/>
              <a:gd name="T80" fmla="*/ 0 w 148"/>
              <a:gd name="T81" fmla="*/ 81 h 146"/>
              <a:gd name="T82" fmla="*/ 10 w 148"/>
              <a:gd name="T83" fmla="*/ 108 h 146"/>
              <a:gd name="T84" fmla="*/ 29 w 148"/>
              <a:gd name="T85" fmla="*/ 129 h 146"/>
              <a:gd name="T86" fmla="*/ 54 w 148"/>
              <a:gd name="T87" fmla="*/ 143 h 146"/>
              <a:gd name="T88" fmla="*/ 69 w 148"/>
              <a:gd name="T89" fmla="*/ 146 h 146"/>
              <a:gd name="T90" fmla="*/ 74 w 148"/>
              <a:gd name="T91" fmla="*/ 146 h 146"/>
              <a:gd name="T92" fmla="*/ 101 w 148"/>
              <a:gd name="T93" fmla="*/ 141 h 146"/>
              <a:gd name="T94" fmla="*/ 124 w 148"/>
              <a:gd name="T95" fmla="*/ 126 h 146"/>
              <a:gd name="T96" fmla="*/ 141 w 148"/>
              <a:gd name="T97" fmla="*/ 104 h 146"/>
              <a:gd name="T98" fmla="*/ 148 w 148"/>
              <a:gd name="T99" fmla="*/ 77 h 146"/>
              <a:gd name="T100" fmla="*/ 148 w 148"/>
              <a:gd name="T101" fmla="*/ 64 h 146"/>
              <a:gd name="T102" fmla="*/ 141 w 148"/>
              <a:gd name="T103" fmla="*/ 39 h 146"/>
              <a:gd name="T104" fmla="*/ 124 w 148"/>
              <a:gd name="T105" fmla="*/ 19 h 146"/>
              <a:gd name="T106" fmla="*/ 103 w 148"/>
              <a:gd name="T107" fmla="*/ 4 h 146"/>
              <a:gd name="T108" fmla="*/ 59 w 148"/>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146">
                <a:moveTo>
                  <a:pt x="77" y="39"/>
                </a:moveTo>
                <a:lnTo>
                  <a:pt x="77" y="39"/>
                </a:lnTo>
                <a:lnTo>
                  <a:pt x="81" y="32"/>
                </a:lnTo>
                <a:lnTo>
                  <a:pt x="86" y="25"/>
                </a:lnTo>
                <a:lnTo>
                  <a:pt x="93" y="20"/>
                </a:lnTo>
                <a:lnTo>
                  <a:pt x="101" y="19"/>
                </a:lnTo>
                <a:lnTo>
                  <a:pt x="101" y="19"/>
                </a:lnTo>
                <a:lnTo>
                  <a:pt x="104" y="19"/>
                </a:lnTo>
                <a:lnTo>
                  <a:pt x="104" y="19"/>
                </a:lnTo>
                <a:lnTo>
                  <a:pt x="109" y="20"/>
                </a:lnTo>
                <a:lnTo>
                  <a:pt x="113" y="22"/>
                </a:lnTo>
                <a:lnTo>
                  <a:pt x="121" y="27"/>
                </a:lnTo>
                <a:lnTo>
                  <a:pt x="126" y="35"/>
                </a:lnTo>
                <a:lnTo>
                  <a:pt x="126" y="40"/>
                </a:lnTo>
                <a:lnTo>
                  <a:pt x="126" y="45"/>
                </a:lnTo>
                <a:lnTo>
                  <a:pt x="126" y="45"/>
                </a:lnTo>
                <a:lnTo>
                  <a:pt x="124" y="54"/>
                </a:lnTo>
                <a:lnTo>
                  <a:pt x="121" y="61"/>
                </a:lnTo>
                <a:lnTo>
                  <a:pt x="114" y="66"/>
                </a:lnTo>
                <a:lnTo>
                  <a:pt x="108" y="69"/>
                </a:lnTo>
                <a:lnTo>
                  <a:pt x="108" y="69"/>
                </a:lnTo>
                <a:lnTo>
                  <a:pt x="108" y="74"/>
                </a:lnTo>
                <a:lnTo>
                  <a:pt x="108" y="74"/>
                </a:lnTo>
                <a:lnTo>
                  <a:pt x="106" y="81"/>
                </a:lnTo>
                <a:lnTo>
                  <a:pt x="104" y="86"/>
                </a:lnTo>
                <a:lnTo>
                  <a:pt x="101" y="92"/>
                </a:lnTo>
                <a:lnTo>
                  <a:pt x="96" y="96"/>
                </a:lnTo>
                <a:lnTo>
                  <a:pt x="93" y="99"/>
                </a:lnTo>
                <a:lnTo>
                  <a:pt x="86" y="103"/>
                </a:lnTo>
                <a:lnTo>
                  <a:pt x="81" y="104"/>
                </a:lnTo>
                <a:lnTo>
                  <a:pt x="74" y="104"/>
                </a:lnTo>
                <a:lnTo>
                  <a:pt x="74" y="104"/>
                </a:lnTo>
                <a:lnTo>
                  <a:pt x="72" y="104"/>
                </a:lnTo>
                <a:lnTo>
                  <a:pt x="72" y="104"/>
                </a:lnTo>
                <a:lnTo>
                  <a:pt x="64" y="103"/>
                </a:lnTo>
                <a:lnTo>
                  <a:pt x="64" y="103"/>
                </a:lnTo>
                <a:lnTo>
                  <a:pt x="62" y="108"/>
                </a:lnTo>
                <a:lnTo>
                  <a:pt x="57" y="113"/>
                </a:lnTo>
                <a:lnTo>
                  <a:pt x="54" y="116"/>
                </a:lnTo>
                <a:lnTo>
                  <a:pt x="47" y="116"/>
                </a:lnTo>
                <a:lnTo>
                  <a:pt x="47" y="116"/>
                </a:lnTo>
                <a:lnTo>
                  <a:pt x="46" y="116"/>
                </a:lnTo>
                <a:lnTo>
                  <a:pt x="46" y="116"/>
                </a:lnTo>
                <a:lnTo>
                  <a:pt x="39" y="114"/>
                </a:lnTo>
                <a:lnTo>
                  <a:pt x="34" y="109"/>
                </a:lnTo>
                <a:lnTo>
                  <a:pt x="30" y="104"/>
                </a:lnTo>
                <a:lnTo>
                  <a:pt x="30" y="97"/>
                </a:lnTo>
                <a:lnTo>
                  <a:pt x="30" y="97"/>
                </a:lnTo>
                <a:lnTo>
                  <a:pt x="30" y="91"/>
                </a:lnTo>
                <a:lnTo>
                  <a:pt x="34" y="87"/>
                </a:lnTo>
                <a:lnTo>
                  <a:pt x="39" y="84"/>
                </a:lnTo>
                <a:lnTo>
                  <a:pt x="44" y="81"/>
                </a:lnTo>
                <a:lnTo>
                  <a:pt x="44" y="81"/>
                </a:lnTo>
                <a:lnTo>
                  <a:pt x="42" y="76"/>
                </a:lnTo>
                <a:lnTo>
                  <a:pt x="42" y="69"/>
                </a:lnTo>
                <a:lnTo>
                  <a:pt x="42" y="69"/>
                </a:lnTo>
                <a:lnTo>
                  <a:pt x="42" y="64"/>
                </a:lnTo>
                <a:lnTo>
                  <a:pt x="46" y="57"/>
                </a:lnTo>
                <a:lnTo>
                  <a:pt x="49" y="52"/>
                </a:lnTo>
                <a:lnTo>
                  <a:pt x="52" y="47"/>
                </a:lnTo>
                <a:lnTo>
                  <a:pt x="57" y="44"/>
                </a:lnTo>
                <a:lnTo>
                  <a:pt x="62" y="42"/>
                </a:lnTo>
                <a:lnTo>
                  <a:pt x="69" y="40"/>
                </a:lnTo>
                <a:lnTo>
                  <a:pt x="74" y="39"/>
                </a:lnTo>
                <a:lnTo>
                  <a:pt x="74" y="39"/>
                </a:lnTo>
                <a:lnTo>
                  <a:pt x="77" y="39"/>
                </a:lnTo>
                <a:lnTo>
                  <a:pt x="77" y="39"/>
                </a:lnTo>
                <a:lnTo>
                  <a:pt x="77" y="39"/>
                </a:lnTo>
                <a:close/>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4" name="Freeform 102"/>
          <p:cNvSpPr/>
          <p:nvPr>
            <p:custDataLst>
              <p:tags r:id="rId98"/>
            </p:custDataLst>
          </p:nvPr>
        </p:nvSpPr>
        <p:spPr bwMode="auto">
          <a:xfrm>
            <a:off x="1522401" y="2938408"/>
            <a:ext cx="64261" cy="65689"/>
          </a:xfrm>
          <a:custGeom>
            <a:avLst/>
            <a:gdLst>
              <a:gd name="T0" fmla="*/ 47 w 96"/>
              <a:gd name="T1" fmla="*/ 20 h 97"/>
              <a:gd name="T2" fmla="*/ 56 w 96"/>
              <a:gd name="T3" fmla="*/ 6 h 97"/>
              <a:gd name="T4" fmla="*/ 71 w 96"/>
              <a:gd name="T5" fmla="*/ 0 h 97"/>
              <a:gd name="T6" fmla="*/ 74 w 96"/>
              <a:gd name="T7" fmla="*/ 0 h 97"/>
              <a:gd name="T8" fmla="*/ 79 w 96"/>
              <a:gd name="T9" fmla="*/ 1 h 97"/>
              <a:gd name="T10" fmla="*/ 91 w 96"/>
              <a:gd name="T11" fmla="*/ 8 h 97"/>
              <a:gd name="T12" fmla="*/ 96 w 96"/>
              <a:gd name="T13" fmla="*/ 21 h 97"/>
              <a:gd name="T14" fmla="*/ 96 w 96"/>
              <a:gd name="T15" fmla="*/ 26 h 97"/>
              <a:gd name="T16" fmla="*/ 91 w 96"/>
              <a:gd name="T17" fmla="*/ 42 h 97"/>
              <a:gd name="T18" fmla="*/ 78 w 96"/>
              <a:gd name="T19" fmla="*/ 50 h 97"/>
              <a:gd name="T20" fmla="*/ 78 w 96"/>
              <a:gd name="T21" fmla="*/ 55 h 97"/>
              <a:gd name="T22" fmla="*/ 76 w 96"/>
              <a:gd name="T23" fmla="*/ 62 h 97"/>
              <a:gd name="T24" fmla="*/ 71 w 96"/>
              <a:gd name="T25" fmla="*/ 73 h 97"/>
              <a:gd name="T26" fmla="*/ 63 w 96"/>
              <a:gd name="T27" fmla="*/ 80 h 97"/>
              <a:gd name="T28" fmla="*/ 51 w 96"/>
              <a:gd name="T29" fmla="*/ 85 h 97"/>
              <a:gd name="T30" fmla="*/ 44 w 96"/>
              <a:gd name="T31" fmla="*/ 85 h 97"/>
              <a:gd name="T32" fmla="*/ 42 w 96"/>
              <a:gd name="T33" fmla="*/ 85 h 97"/>
              <a:gd name="T34" fmla="*/ 34 w 96"/>
              <a:gd name="T35" fmla="*/ 84 h 97"/>
              <a:gd name="T36" fmla="*/ 27 w 96"/>
              <a:gd name="T37" fmla="*/ 94 h 97"/>
              <a:gd name="T38" fmla="*/ 17 w 96"/>
              <a:gd name="T39" fmla="*/ 97 h 97"/>
              <a:gd name="T40" fmla="*/ 16 w 96"/>
              <a:gd name="T41" fmla="*/ 97 h 97"/>
              <a:gd name="T42" fmla="*/ 9 w 96"/>
              <a:gd name="T43" fmla="*/ 95 h 97"/>
              <a:gd name="T44" fmla="*/ 0 w 96"/>
              <a:gd name="T45" fmla="*/ 85 h 97"/>
              <a:gd name="T46" fmla="*/ 0 w 96"/>
              <a:gd name="T47" fmla="*/ 78 h 97"/>
              <a:gd name="T48" fmla="*/ 4 w 96"/>
              <a:gd name="T49" fmla="*/ 68 h 97"/>
              <a:gd name="T50" fmla="*/ 14 w 96"/>
              <a:gd name="T51" fmla="*/ 62 h 97"/>
              <a:gd name="T52" fmla="*/ 12 w 96"/>
              <a:gd name="T53" fmla="*/ 57 h 97"/>
              <a:gd name="T54" fmla="*/ 12 w 96"/>
              <a:gd name="T55" fmla="*/ 50 h 97"/>
              <a:gd name="T56" fmla="*/ 16 w 96"/>
              <a:gd name="T57" fmla="*/ 38 h 97"/>
              <a:gd name="T58" fmla="*/ 22 w 96"/>
              <a:gd name="T59" fmla="*/ 28 h 97"/>
              <a:gd name="T60" fmla="*/ 32 w 96"/>
              <a:gd name="T61" fmla="*/ 23 h 97"/>
              <a:gd name="T62" fmla="*/ 44 w 96"/>
              <a:gd name="T63" fmla="*/ 20 h 97"/>
              <a:gd name="T64" fmla="*/ 47 w 96"/>
              <a:gd name="T65" fmla="*/ 20 h 97"/>
              <a:gd name="T66" fmla="*/ 47 w 96"/>
              <a:gd name="T67"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47" y="20"/>
                </a:moveTo>
                <a:lnTo>
                  <a:pt x="47" y="20"/>
                </a:lnTo>
                <a:lnTo>
                  <a:pt x="51" y="13"/>
                </a:lnTo>
                <a:lnTo>
                  <a:pt x="56" y="6"/>
                </a:lnTo>
                <a:lnTo>
                  <a:pt x="63" y="1"/>
                </a:lnTo>
                <a:lnTo>
                  <a:pt x="71" y="0"/>
                </a:lnTo>
                <a:lnTo>
                  <a:pt x="71" y="0"/>
                </a:lnTo>
                <a:lnTo>
                  <a:pt x="74" y="0"/>
                </a:lnTo>
                <a:lnTo>
                  <a:pt x="74" y="0"/>
                </a:lnTo>
                <a:lnTo>
                  <a:pt x="79" y="1"/>
                </a:lnTo>
                <a:lnTo>
                  <a:pt x="83" y="3"/>
                </a:lnTo>
                <a:lnTo>
                  <a:pt x="91" y="8"/>
                </a:lnTo>
                <a:lnTo>
                  <a:pt x="96" y="16"/>
                </a:lnTo>
                <a:lnTo>
                  <a:pt x="96" y="21"/>
                </a:lnTo>
                <a:lnTo>
                  <a:pt x="96" y="26"/>
                </a:lnTo>
                <a:lnTo>
                  <a:pt x="96" y="26"/>
                </a:lnTo>
                <a:lnTo>
                  <a:pt x="94" y="35"/>
                </a:lnTo>
                <a:lnTo>
                  <a:pt x="91" y="42"/>
                </a:lnTo>
                <a:lnTo>
                  <a:pt x="84" y="47"/>
                </a:lnTo>
                <a:lnTo>
                  <a:pt x="78" y="50"/>
                </a:lnTo>
                <a:lnTo>
                  <a:pt x="78" y="50"/>
                </a:lnTo>
                <a:lnTo>
                  <a:pt x="78" y="55"/>
                </a:lnTo>
                <a:lnTo>
                  <a:pt x="78" y="55"/>
                </a:lnTo>
                <a:lnTo>
                  <a:pt x="76" y="62"/>
                </a:lnTo>
                <a:lnTo>
                  <a:pt x="74" y="67"/>
                </a:lnTo>
                <a:lnTo>
                  <a:pt x="71" y="73"/>
                </a:lnTo>
                <a:lnTo>
                  <a:pt x="66" y="77"/>
                </a:lnTo>
                <a:lnTo>
                  <a:pt x="63" y="80"/>
                </a:lnTo>
                <a:lnTo>
                  <a:pt x="56" y="84"/>
                </a:lnTo>
                <a:lnTo>
                  <a:pt x="51" y="85"/>
                </a:lnTo>
                <a:lnTo>
                  <a:pt x="44" y="85"/>
                </a:lnTo>
                <a:lnTo>
                  <a:pt x="44" y="85"/>
                </a:lnTo>
                <a:lnTo>
                  <a:pt x="42" y="85"/>
                </a:lnTo>
                <a:lnTo>
                  <a:pt x="42" y="85"/>
                </a:lnTo>
                <a:lnTo>
                  <a:pt x="34" y="84"/>
                </a:lnTo>
                <a:lnTo>
                  <a:pt x="34" y="84"/>
                </a:lnTo>
                <a:lnTo>
                  <a:pt x="32" y="89"/>
                </a:lnTo>
                <a:lnTo>
                  <a:pt x="27" y="94"/>
                </a:lnTo>
                <a:lnTo>
                  <a:pt x="24" y="97"/>
                </a:lnTo>
                <a:lnTo>
                  <a:pt x="17" y="97"/>
                </a:lnTo>
                <a:lnTo>
                  <a:pt x="17" y="97"/>
                </a:lnTo>
                <a:lnTo>
                  <a:pt x="16" y="97"/>
                </a:lnTo>
                <a:lnTo>
                  <a:pt x="16" y="97"/>
                </a:lnTo>
                <a:lnTo>
                  <a:pt x="9" y="95"/>
                </a:lnTo>
                <a:lnTo>
                  <a:pt x="4" y="90"/>
                </a:lnTo>
                <a:lnTo>
                  <a:pt x="0" y="85"/>
                </a:lnTo>
                <a:lnTo>
                  <a:pt x="0" y="78"/>
                </a:lnTo>
                <a:lnTo>
                  <a:pt x="0" y="78"/>
                </a:lnTo>
                <a:lnTo>
                  <a:pt x="0" y="72"/>
                </a:lnTo>
                <a:lnTo>
                  <a:pt x="4" y="68"/>
                </a:lnTo>
                <a:lnTo>
                  <a:pt x="9" y="65"/>
                </a:lnTo>
                <a:lnTo>
                  <a:pt x="14" y="62"/>
                </a:lnTo>
                <a:lnTo>
                  <a:pt x="14" y="62"/>
                </a:lnTo>
                <a:lnTo>
                  <a:pt x="12" y="57"/>
                </a:lnTo>
                <a:lnTo>
                  <a:pt x="12" y="50"/>
                </a:lnTo>
                <a:lnTo>
                  <a:pt x="12" y="50"/>
                </a:lnTo>
                <a:lnTo>
                  <a:pt x="12" y="45"/>
                </a:lnTo>
                <a:lnTo>
                  <a:pt x="16" y="38"/>
                </a:lnTo>
                <a:lnTo>
                  <a:pt x="19" y="33"/>
                </a:lnTo>
                <a:lnTo>
                  <a:pt x="22" y="28"/>
                </a:lnTo>
                <a:lnTo>
                  <a:pt x="27" y="25"/>
                </a:lnTo>
                <a:lnTo>
                  <a:pt x="32" y="23"/>
                </a:lnTo>
                <a:lnTo>
                  <a:pt x="39" y="21"/>
                </a:lnTo>
                <a:lnTo>
                  <a:pt x="44" y="20"/>
                </a:lnTo>
                <a:lnTo>
                  <a:pt x="44" y="20"/>
                </a:lnTo>
                <a:lnTo>
                  <a:pt x="47" y="20"/>
                </a:lnTo>
                <a:lnTo>
                  <a:pt x="47" y="20"/>
                </a:lnTo>
                <a:lnTo>
                  <a:pt x="47" y="2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5" name="Freeform 103"/>
          <p:cNvSpPr/>
          <p:nvPr>
            <p:custDataLst>
              <p:tags r:id="rId99"/>
            </p:custDataLst>
          </p:nvPr>
        </p:nvSpPr>
        <p:spPr bwMode="auto">
          <a:xfrm>
            <a:off x="1502409" y="2926269"/>
            <a:ext cx="99248" cy="97820"/>
          </a:xfrm>
          <a:custGeom>
            <a:avLst/>
            <a:gdLst>
              <a:gd name="T0" fmla="*/ 59 w 148"/>
              <a:gd name="T1" fmla="*/ 0 h 146"/>
              <a:gd name="T2" fmla="*/ 59 w 148"/>
              <a:gd name="T3" fmla="*/ 0 h 146"/>
              <a:gd name="T4" fmla="*/ 54 w 148"/>
              <a:gd name="T5" fmla="*/ 0 h 146"/>
              <a:gd name="T6" fmla="*/ 54 w 148"/>
              <a:gd name="T7" fmla="*/ 0 h 146"/>
              <a:gd name="T8" fmla="*/ 44 w 148"/>
              <a:gd name="T9" fmla="*/ 5 h 146"/>
              <a:gd name="T10" fmla="*/ 34 w 148"/>
              <a:gd name="T11" fmla="*/ 10 h 146"/>
              <a:gd name="T12" fmla="*/ 25 w 148"/>
              <a:gd name="T13" fmla="*/ 17 h 146"/>
              <a:gd name="T14" fmla="*/ 17 w 148"/>
              <a:gd name="T15" fmla="*/ 25 h 146"/>
              <a:gd name="T16" fmla="*/ 12 w 148"/>
              <a:gd name="T17" fmla="*/ 34 h 146"/>
              <a:gd name="T18" fmla="*/ 7 w 148"/>
              <a:gd name="T19" fmla="*/ 44 h 146"/>
              <a:gd name="T20" fmla="*/ 2 w 148"/>
              <a:gd name="T21" fmla="*/ 54 h 146"/>
              <a:gd name="T22" fmla="*/ 0 w 148"/>
              <a:gd name="T23" fmla="*/ 66 h 146"/>
              <a:gd name="T24" fmla="*/ 0 w 148"/>
              <a:gd name="T25" fmla="*/ 66 h 146"/>
              <a:gd name="T26" fmla="*/ 0 w 148"/>
              <a:gd name="T27" fmla="*/ 81 h 146"/>
              <a:gd name="T28" fmla="*/ 4 w 148"/>
              <a:gd name="T29" fmla="*/ 96 h 146"/>
              <a:gd name="T30" fmla="*/ 10 w 148"/>
              <a:gd name="T31" fmla="*/ 108 h 146"/>
              <a:gd name="T32" fmla="*/ 19 w 148"/>
              <a:gd name="T33" fmla="*/ 119 h 146"/>
              <a:gd name="T34" fmla="*/ 29 w 148"/>
              <a:gd name="T35" fmla="*/ 129 h 146"/>
              <a:gd name="T36" fmla="*/ 41 w 148"/>
              <a:gd name="T37" fmla="*/ 138 h 146"/>
              <a:gd name="T38" fmla="*/ 54 w 148"/>
              <a:gd name="T39" fmla="*/ 143 h 146"/>
              <a:gd name="T40" fmla="*/ 69 w 148"/>
              <a:gd name="T41" fmla="*/ 146 h 146"/>
              <a:gd name="T42" fmla="*/ 69 w 148"/>
              <a:gd name="T43" fmla="*/ 146 h 146"/>
              <a:gd name="T44" fmla="*/ 74 w 148"/>
              <a:gd name="T45" fmla="*/ 146 h 146"/>
              <a:gd name="T46" fmla="*/ 74 w 148"/>
              <a:gd name="T47" fmla="*/ 146 h 146"/>
              <a:gd name="T48" fmla="*/ 89 w 148"/>
              <a:gd name="T49" fmla="*/ 144 h 146"/>
              <a:gd name="T50" fmla="*/ 101 w 148"/>
              <a:gd name="T51" fmla="*/ 141 h 146"/>
              <a:gd name="T52" fmla="*/ 114 w 148"/>
              <a:gd name="T53" fmla="*/ 134 h 146"/>
              <a:gd name="T54" fmla="*/ 124 w 148"/>
              <a:gd name="T55" fmla="*/ 126 h 146"/>
              <a:gd name="T56" fmla="*/ 133 w 148"/>
              <a:gd name="T57" fmla="*/ 116 h 146"/>
              <a:gd name="T58" fmla="*/ 141 w 148"/>
              <a:gd name="T59" fmla="*/ 104 h 146"/>
              <a:gd name="T60" fmla="*/ 146 w 148"/>
              <a:gd name="T61" fmla="*/ 92 h 146"/>
              <a:gd name="T62" fmla="*/ 148 w 148"/>
              <a:gd name="T63" fmla="*/ 77 h 146"/>
              <a:gd name="T64" fmla="*/ 148 w 148"/>
              <a:gd name="T65" fmla="*/ 77 h 146"/>
              <a:gd name="T66" fmla="*/ 148 w 148"/>
              <a:gd name="T67" fmla="*/ 64 h 146"/>
              <a:gd name="T68" fmla="*/ 145 w 148"/>
              <a:gd name="T69" fmla="*/ 51 h 146"/>
              <a:gd name="T70" fmla="*/ 141 w 148"/>
              <a:gd name="T71" fmla="*/ 39 h 146"/>
              <a:gd name="T72" fmla="*/ 133 w 148"/>
              <a:gd name="T73" fmla="*/ 27 h 146"/>
              <a:gd name="T74" fmla="*/ 124 w 148"/>
              <a:gd name="T75" fmla="*/ 19 h 146"/>
              <a:gd name="T76" fmla="*/ 114 w 148"/>
              <a:gd name="T77" fmla="*/ 10 h 146"/>
              <a:gd name="T78" fmla="*/ 103 w 148"/>
              <a:gd name="T79" fmla="*/ 4 h 146"/>
              <a:gd name="T80" fmla="*/ 89 w 148"/>
              <a:gd name="T81" fmla="*/ 0 h 146"/>
              <a:gd name="T82" fmla="*/ 59 w 148"/>
              <a:gd name="T8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46">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6" name="Freeform 104"/>
          <p:cNvSpPr/>
          <p:nvPr>
            <p:custDataLst>
              <p:tags r:id="rId100"/>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7" name="Freeform 105"/>
          <p:cNvSpPr/>
          <p:nvPr>
            <p:custDataLst>
              <p:tags r:id="rId101"/>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8" name="Freeform 106"/>
          <p:cNvSpPr/>
          <p:nvPr>
            <p:custDataLst>
              <p:tags r:id="rId102"/>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9" name="Freeform 107"/>
          <p:cNvSpPr/>
          <p:nvPr>
            <p:custDataLst>
              <p:tags r:id="rId103"/>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0" name="Freeform 108"/>
          <p:cNvSpPr/>
          <p:nvPr>
            <p:custDataLst>
              <p:tags r:id="rId104"/>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1" name="Freeform 109"/>
          <p:cNvSpPr/>
          <p:nvPr>
            <p:custDataLst>
              <p:tags r:id="rId105"/>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2" name="Freeform 110"/>
          <p:cNvSpPr/>
          <p:nvPr>
            <p:custDataLst>
              <p:tags r:id="rId106"/>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3" name="Freeform 111"/>
          <p:cNvSpPr/>
          <p:nvPr>
            <p:custDataLst>
              <p:tags r:id="rId107"/>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4" name="Freeform 112"/>
          <p:cNvSpPr>
            <a:spLocks noEditPoints="1"/>
          </p:cNvSpPr>
          <p:nvPr>
            <p:custDataLst>
              <p:tags r:id="rId108"/>
            </p:custDataLst>
          </p:nvPr>
        </p:nvSpPr>
        <p:spPr bwMode="auto">
          <a:xfrm>
            <a:off x="1448857" y="2918415"/>
            <a:ext cx="272041" cy="211349"/>
          </a:xfrm>
          <a:custGeom>
            <a:avLst/>
            <a:gdLst>
              <a:gd name="T0" fmla="*/ 0 w 406"/>
              <a:gd name="T1" fmla="*/ 143 h 316"/>
              <a:gd name="T2" fmla="*/ 6 w 406"/>
              <a:gd name="T3" fmla="*/ 195 h 316"/>
              <a:gd name="T4" fmla="*/ 27 w 406"/>
              <a:gd name="T5" fmla="*/ 240 h 316"/>
              <a:gd name="T6" fmla="*/ 58 w 406"/>
              <a:gd name="T7" fmla="*/ 276 h 316"/>
              <a:gd name="T8" fmla="*/ 97 w 406"/>
              <a:gd name="T9" fmla="*/ 302 h 316"/>
              <a:gd name="T10" fmla="*/ 142 w 406"/>
              <a:gd name="T11" fmla="*/ 314 h 316"/>
              <a:gd name="T12" fmla="*/ 278 w 406"/>
              <a:gd name="T13" fmla="*/ 316 h 316"/>
              <a:gd name="T14" fmla="*/ 315 w 406"/>
              <a:gd name="T15" fmla="*/ 309 h 316"/>
              <a:gd name="T16" fmla="*/ 349 w 406"/>
              <a:gd name="T17" fmla="*/ 292 h 316"/>
              <a:gd name="T18" fmla="*/ 376 w 406"/>
              <a:gd name="T19" fmla="*/ 266 h 316"/>
              <a:gd name="T20" fmla="*/ 396 w 406"/>
              <a:gd name="T21" fmla="*/ 232 h 316"/>
              <a:gd name="T22" fmla="*/ 404 w 406"/>
              <a:gd name="T23" fmla="*/ 192 h 316"/>
              <a:gd name="T24" fmla="*/ 406 w 406"/>
              <a:gd name="T25" fmla="*/ 120 h 316"/>
              <a:gd name="T26" fmla="*/ 401 w 406"/>
              <a:gd name="T27" fmla="*/ 84 h 316"/>
              <a:gd name="T28" fmla="*/ 387 w 406"/>
              <a:gd name="T29" fmla="*/ 54 h 316"/>
              <a:gd name="T30" fmla="*/ 366 w 406"/>
              <a:gd name="T31" fmla="*/ 27 h 316"/>
              <a:gd name="T32" fmla="*/ 339 w 406"/>
              <a:gd name="T33" fmla="*/ 11 h 316"/>
              <a:gd name="T34" fmla="*/ 307 w 406"/>
              <a:gd name="T35" fmla="*/ 0 h 316"/>
              <a:gd name="T36" fmla="*/ 131 w 406"/>
              <a:gd name="T37" fmla="*/ 0 h 316"/>
              <a:gd name="T38" fmla="*/ 92 w 406"/>
              <a:gd name="T39" fmla="*/ 7 h 316"/>
              <a:gd name="T40" fmla="*/ 58 w 406"/>
              <a:gd name="T41" fmla="*/ 24 h 316"/>
              <a:gd name="T42" fmla="*/ 30 w 406"/>
              <a:gd name="T43" fmla="*/ 52 h 316"/>
              <a:gd name="T44" fmla="*/ 10 w 406"/>
              <a:gd name="T45" fmla="*/ 86 h 316"/>
              <a:gd name="T46" fmla="*/ 1 w 406"/>
              <a:gd name="T47" fmla="*/ 128 h 316"/>
              <a:gd name="T48" fmla="*/ 23 w 406"/>
              <a:gd name="T49" fmla="*/ 141 h 316"/>
              <a:gd name="T50" fmla="*/ 25 w 406"/>
              <a:gd name="T51" fmla="*/ 118 h 316"/>
              <a:gd name="T52" fmla="*/ 37 w 406"/>
              <a:gd name="T53" fmla="*/ 86 h 316"/>
              <a:gd name="T54" fmla="*/ 55 w 406"/>
              <a:gd name="T55" fmla="*/ 59 h 316"/>
              <a:gd name="T56" fmla="*/ 80 w 406"/>
              <a:gd name="T57" fmla="*/ 39 h 316"/>
              <a:gd name="T58" fmla="*/ 109 w 406"/>
              <a:gd name="T59" fmla="*/ 27 h 316"/>
              <a:gd name="T60" fmla="*/ 295 w 406"/>
              <a:gd name="T61" fmla="*/ 26 h 316"/>
              <a:gd name="T62" fmla="*/ 329 w 406"/>
              <a:gd name="T63" fmla="*/ 32 h 316"/>
              <a:gd name="T64" fmla="*/ 367 w 406"/>
              <a:gd name="T65" fmla="*/ 68 h 316"/>
              <a:gd name="T66" fmla="*/ 382 w 406"/>
              <a:gd name="T67" fmla="*/ 120 h 316"/>
              <a:gd name="T68" fmla="*/ 382 w 406"/>
              <a:gd name="T69" fmla="*/ 190 h 316"/>
              <a:gd name="T70" fmla="*/ 374 w 406"/>
              <a:gd name="T71" fmla="*/ 222 h 316"/>
              <a:gd name="T72" fmla="*/ 337 w 406"/>
              <a:gd name="T73" fmla="*/ 272 h 316"/>
              <a:gd name="T74" fmla="*/ 308 w 406"/>
              <a:gd name="T75" fmla="*/ 286 h 316"/>
              <a:gd name="T76" fmla="*/ 278 w 406"/>
              <a:gd name="T77" fmla="*/ 291 h 316"/>
              <a:gd name="T78" fmla="*/ 146 w 406"/>
              <a:gd name="T79" fmla="*/ 291 h 316"/>
              <a:gd name="T80" fmla="*/ 105 w 406"/>
              <a:gd name="T81" fmla="*/ 279 h 316"/>
              <a:gd name="T82" fmla="*/ 72 w 406"/>
              <a:gd name="T83" fmla="*/ 257 h 316"/>
              <a:gd name="T84" fmla="*/ 47 w 406"/>
              <a:gd name="T85" fmla="*/ 225 h 316"/>
              <a:gd name="T86" fmla="*/ 28 w 406"/>
              <a:gd name="T87" fmla="*/ 187 h 316"/>
              <a:gd name="T88" fmla="*/ 23 w 406"/>
              <a:gd name="T8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0" y="141"/>
                </a:moveTo>
                <a:lnTo>
                  <a:pt x="0" y="143"/>
                </a:lnTo>
                <a:lnTo>
                  <a:pt x="0" y="143"/>
                </a:lnTo>
                <a:lnTo>
                  <a:pt x="1" y="161"/>
                </a:lnTo>
                <a:lnTo>
                  <a:pt x="3" y="178"/>
                </a:lnTo>
                <a:lnTo>
                  <a:pt x="6" y="195"/>
                </a:lnTo>
                <a:lnTo>
                  <a:pt x="13" y="210"/>
                </a:lnTo>
                <a:lnTo>
                  <a:pt x="20" y="225"/>
                </a:lnTo>
                <a:lnTo>
                  <a:pt x="27" y="240"/>
                </a:lnTo>
                <a:lnTo>
                  <a:pt x="37" y="254"/>
                </a:lnTo>
                <a:lnTo>
                  <a:pt x="47" y="266"/>
                </a:lnTo>
                <a:lnTo>
                  <a:pt x="58" y="276"/>
                </a:lnTo>
                <a:lnTo>
                  <a:pt x="70" y="286"/>
                </a:lnTo>
                <a:lnTo>
                  <a:pt x="84" y="296"/>
                </a:lnTo>
                <a:lnTo>
                  <a:pt x="97" y="302"/>
                </a:lnTo>
                <a:lnTo>
                  <a:pt x="112" y="307"/>
                </a:lnTo>
                <a:lnTo>
                  <a:pt x="127" y="312"/>
                </a:lnTo>
                <a:lnTo>
                  <a:pt x="142" y="314"/>
                </a:lnTo>
                <a:lnTo>
                  <a:pt x="159" y="316"/>
                </a:lnTo>
                <a:lnTo>
                  <a:pt x="278" y="316"/>
                </a:lnTo>
                <a:lnTo>
                  <a:pt x="278" y="316"/>
                </a:lnTo>
                <a:lnTo>
                  <a:pt x="292" y="316"/>
                </a:lnTo>
                <a:lnTo>
                  <a:pt x="303" y="312"/>
                </a:lnTo>
                <a:lnTo>
                  <a:pt x="315" y="309"/>
                </a:lnTo>
                <a:lnTo>
                  <a:pt x="327" y="306"/>
                </a:lnTo>
                <a:lnTo>
                  <a:pt x="339" y="299"/>
                </a:lnTo>
                <a:lnTo>
                  <a:pt x="349" y="292"/>
                </a:lnTo>
                <a:lnTo>
                  <a:pt x="359" y="284"/>
                </a:lnTo>
                <a:lnTo>
                  <a:pt x="369" y="276"/>
                </a:lnTo>
                <a:lnTo>
                  <a:pt x="376" y="266"/>
                </a:lnTo>
                <a:lnTo>
                  <a:pt x="384" y="255"/>
                </a:lnTo>
                <a:lnTo>
                  <a:pt x="391" y="244"/>
                </a:lnTo>
                <a:lnTo>
                  <a:pt x="396" y="232"/>
                </a:lnTo>
                <a:lnTo>
                  <a:pt x="399" y="219"/>
                </a:lnTo>
                <a:lnTo>
                  <a:pt x="402" y="207"/>
                </a:lnTo>
                <a:lnTo>
                  <a:pt x="404" y="192"/>
                </a:lnTo>
                <a:lnTo>
                  <a:pt x="406" y="178"/>
                </a:lnTo>
                <a:lnTo>
                  <a:pt x="406" y="120"/>
                </a:lnTo>
                <a:lnTo>
                  <a:pt x="406" y="120"/>
                </a:lnTo>
                <a:lnTo>
                  <a:pt x="406" y="108"/>
                </a:lnTo>
                <a:lnTo>
                  <a:pt x="404" y="96"/>
                </a:lnTo>
                <a:lnTo>
                  <a:pt x="401" y="84"/>
                </a:lnTo>
                <a:lnTo>
                  <a:pt x="397" y="74"/>
                </a:lnTo>
                <a:lnTo>
                  <a:pt x="392" y="63"/>
                </a:lnTo>
                <a:lnTo>
                  <a:pt x="387" y="54"/>
                </a:lnTo>
                <a:lnTo>
                  <a:pt x="381" y="44"/>
                </a:lnTo>
                <a:lnTo>
                  <a:pt x="374" y="36"/>
                </a:lnTo>
                <a:lnTo>
                  <a:pt x="366" y="27"/>
                </a:lnTo>
                <a:lnTo>
                  <a:pt x="357" y="21"/>
                </a:lnTo>
                <a:lnTo>
                  <a:pt x="347" y="16"/>
                </a:lnTo>
                <a:lnTo>
                  <a:pt x="339" y="11"/>
                </a:lnTo>
                <a:lnTo>
                  <a:pt x="329" y="5"/>
                </a:lnTo>
                <a:lnTo>
                  <a:pt x="317" y="4"/>
                </a:lnTo>
                <a:lnTo>
                  <a:pt x="307" y="0"/>
                </a:lnTo>
                <a:lnTo>
                  <a:pt x="295" y="0"/>
                </a:lnTo>
                <a:lnTo>
                  <a:pt x="131" y="0"/>
                </a:lnTo>
                <a:lnTo>
                  <a:pt x="131" y="0"/>
                </a:lnTo>
                <a:lnTo>
                  <a:pt x="117" y="0"/>
                </a:lnTo>
                <a:lnTo>
                  <a:pt x="104" y="4"/>
                </a:lnTo>
                <a:lnTo>
                  <a:pt x="92" y="7"/>
                </a:lnTo>
                <a:lnTo>
                  <a:pt x="80" y="12"/>
                </a:lnTo>
                <a:lnTo>
                  <a:pt x="69" y="17"/>
                </a:lnTo>
                <a:lnTo>
                  <a:pt x="58" y="24"/>
                </a:lnTo>
                <a:lnTo>
                  <a:pt x="48" y="32"/>
                </a:lnTo>
                <a:lnTo>
                  <a:pt x="38" y="42"/>
                </a:lnTo>
                <a:lnTo>
                  <a:pt x="30" y="52"/>
                </a:lnTo>
                <a:lnTo>
                  <a:pt x="23" y="63"/>
                </a:lnTo>
                <a:lnTo>
                  <a:pt x="16" y="74"/>
                </a:lnTo>
                <a:lnTo>
                  <a:pt x="10" y="86"/>
                </a:lnTo>
                <a:lnTo>
                  <a:pt x="6" y="99"/>
                </a:lnTo>
                <a:lnTo>
                  <a:pt x="3" y="113"/>
                </a:lnTo>
                <a:lnTo>
                  <a:pt x="1" y="128"/>
                </a:lnTo>
                <a:lnTo>
                  <a:pt x="0" y="141"/>
                </a:lnTo>
                <a:lnTo>
                  <a:pt x="0" y="141"/>
                </a:lnTo>
                <a:close/>
                <a:moveTo>
                  <a:pt x="23" y="141"/>
                </a:moveTo>
                <a:lnTo>
                  <a:pt x="23" y="141"/>
                </a:lnTo>
                <a:lnTo>
                  <a:pt x="23" y="130"/>
                </a:lnTo>
                <a:lnTo>
                  <a:pt x="25" y="118"/>
                </a:lnTo>
                <a:lnTo>
                  <a:pt x="28" y="108"/>
                </a:lnTo>
                <a:lnTo>
                  <a:pt x="32" y="96"/>
                </a:lnTo>
                <a:lnTo>
                  <a:pt x="37" y="86"/>
                </a:lnTo>
                <a:lnTo>
                  <a:pt x="42" y="76"/>
                </a:lnTo>
                <a:lnTo>
                  <a:pt x="48" y="68"/>
                </a:lnTo>
                <a:lnTo>
                  <a:pt x="55" y="59"/>
                </a:lnTo>
                <a:lnTo>
                  <a:pt x="62" y="52"/>
                </a:lnTo>
                <a:lnTo>
                  <a:pt x="70" y="46"/>
                </a:lnTo>
                <a:lnTo>
                  <a:pt x="80" y="39"/>
                </a:lnTo>
                <a:lnTo>
                  <a:pt x="89" y="34"/>
                </a:lnTo>
                <a:lnTo>
                  <a:pt x="99" y="31"/>
                </a:lnTo>
                <a:lnTo>
                  <a:pt x="109" y="27"/>
                </a:lnTo>
                <a:lnTo>
                  <a:pt x="121" y="26"/>
                </a:lnTo>
                <a:lnTo>
                  <a:pt x="131" y="26"/>
                </a:lnTo>
                <a:lnTo>
                  <a:pt x="295" y="26"/>
                </a:lnTo>
                <a:lnTo>
                  <a:pt x="295" y="26"/>
                </a:lnTo>
                <a:lnTo>
                  <a:pt x="312" y="27"/>
                </a:lnTo>
                <a:lnTo>
                  <a:pt x="329" y="32"/>
                </a:lnTo>
                <a:lnTo>
                  <a:pt x="344" y="42"/>
                </a:lnTo>
                <a:lnTo>
                  <a:pt x="357" y="52"/>
                </a:lnTo>
                <a:lnTo>
                  <a:pt x="367" y="68"/>
                </a:lnTo>
                <a:lnTo>
                  <a:pt x="376" y="83"/>
                </a:lnTo>
                <a:lnTo>
                  <a:pt x="381" y="101"/>
                </a:lnTo>
                <a:lnTo>
                  <a:pt x="382" y="120"/>
                </a:lnTo>
                <a:lnTo>
                  <a:pt x="382" y="178"/>
                </a:lnTo>
                <a:lnTo>
                  <a:pt x="382" y="178"/>
                </a:lnTo>
                <a:lnTo>
                  <a:pt x="382" y="190"/>
                </a:lnTo>
                <a:lnTo>
                  <a:pt x="381" y="202"/>
                </a:lnTo>
                <a:lnTo>
                  <a:pt x="377" y="212"/>
                </a:lnTo>
                <a:lnTo>
                  <a:pt x="374" y="222"/>
                </a:lnTo>
                <a:lnTo>
                  <a:pt x="366" y="242"/>
                </a:lnTo>
                <a:lnTo>
                  <a:pt x="352" y="259"/>
                </a:lnTo>
                <a:lnTo>
                  <a:pt x="337" y="272"/>
                </a:lnTo>
                <a:lnTo>
                  <a:pt x="327" y="277"/>
                </a:lnTo>
                <a:lnTo>
                  <a:pt x="319" y="282"/>
                </a:lnTo>
                <a:lnTo>
                  <a:pt x="308" y="286"/>
                </a:lnTo>
                <a:lnTo>
                  <a:pt x="298" y="289"/>
                </a:lnTo>
                <a:lnTo>
                  <a:pt x="288" y="291"/>
                </a:lnTo>
                <a:lnTo>
                  <a:pt x="278" y="291"/>
                </a:lnTo>
                <a:lnTo>
                  <a:pt x="159" y="291"/>
                </a:lnTo>
                <a:lnTo>
                  <a:pt x="159" y="291"/>
                </a:lnTo>
                <a:lnTo>
                  <a:pt x="146" y="291"/>
                </a:lnTo>
                <a:lnTo>
                  <a:pt x="132" y="287"/>
                </a:lnTo>
                <a:lnTo>
                  <a:pt x="119" y="284"/>
                </a:lnTo>
                <a:lnTo>
                  <a:pt x="105" y="279"/>
                </a:lnTo>
                <a:lnTo>
                  <a:pt x="94" y="274"/>
                </a:lnTo>
                <a:lnTo>
                  <a:pt x="84" y="266"/>
                </a:lnTo>
                <a:lnTo>
                  <a:pt x="72" y="257"/>
                </a:lnTo>
                <a:lnTo>
                  <a:pt x="63" y="247"/>
                </a:lnTo>
                <a:lnTo>
                  <a:pt x="53" y="237"/>
                </a:lnTo>
                <a:lnTo>
                  <a:pt x="47" y="225"/>
                </a:lnTo>
                <a:lnTo>
                  <a:pt x="40" y="213"/>
                </a:lnTo>
                <a:lnTo>
                  <a:pt x="33" y="200"/>
                </a:lnTo>
                <a:lnTo>
                  <a:pt x="28" y="187"/>
                </a:lnTo>
                <a:lnTo>
                  <a:pt x="25" y="173"/>
                </a:lnTo>
                <a:lnTo>
                  <a:pt x="23" y="158"/>
                </a:lnTo>
                <a:lnTo>
                  <a:pt x="23" y="143"/>
                </a:lnTo>
                <a:lnTo>
                  <a:pt x="23" y="141"/>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5" name="Freeform 113"/>
          <p:cNvSpPr/>
          <p:nvPr>
            <p:custDataLst>
              <p:tags r:id="rId109"/>
            </p:custDataLst>
          </p:nvPr>
        </p:nvSpPr>
        <p:spPr bwMode="auto">
          <a:xfrm>
            <a:off x="1711616" y="2983391"/>
            <a:ext cx="140661" cy="30703"/>
          </a:xfrm>
          <a:custGeom>
            <a:avLst/>
            <a:gdLst>
              <a:gd name="T0" fmla="*/ 0 w 210"/>
              <a:gd name="T1" fmla="*/ 45 h 47"/>
              <a:gd name="T2" fmla="*/ 188 w 210"/>
              <a:gd name="T3" fmla="*/ 47 h 47"/>
              <a:gd name="T4" fmla="*/ 188 w 210"/>
              <a:gd name="T5" fmla="*/ 47 h 47"/>
              <a:gd name="T6" fmla="*/ 197 w 210"/>
              <a:gd name="T7" fmla="*/ 45 h 47"/>
              <a:gd name="T8" fmla="*/ 203 w 210"/>
              <a:gd name="T9" fmla="*/ 40 h 47"/>
              <a:gd name="T10" fmla="*/ 208 w 210"/>
              <a:gd name="T11" fmla="*/ 33 h 47"/>
              <a:gd name="T12" fmla="*/ 210 w 210"/>
              <a:gd name="T13" fmla="*/ 25 h 47"/>
              <a:gd name="T14" fmla="*/ 210 w 210"/>
              <a:gd name="T15" fmla="*/ 23 h 47"/>
              <a:gd name="T16" fmla="*/ 210 w 210"/>
              <a:gd name="T17" fmla="*/ 23 h 47"/>
              <a:gd name="T18" fmla="*/ 208 w 210"/>
              <a:gd name="T19" fmla="*/ 15 h 47"/>
              <a:gd name="T20" fmla="*/ 203 w 210"/>
              <a:gd name="T21" fmla="*/ 6 h 47"/>
              <a:gd name="T22" fmla="*/ 197 w 210"/>
              <a:gd name="T23" fmla="*/ 3 h 47"/>
              <a:gd name="T24" fmla="*/ 188 w 210"/>
              <a:gd name="T25" fmla="*/ 1 h 47"/>
              <a:gd name="T26" fmla="*/ 0 w 210"/>
              <a:gd name="T27" fmla="*/ 0 h 47"/>
              <a:gd name="T28" fmla="*/ 0 w 210"/>
              <a:gd name="T29"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47">
                <a:moveTo>
                  <a:pt x="0" y="45"/>
                </a:moveTo>
                <a:lnTo>
                  <a:pt x="188" y="47"/>
                </a:lnTo>
                <a:lnTo>
                  <a:pt x="188" y="47"/>
                </a:lnTo>
                <a:lnTo>
                  <a:pt x="197" y="45"/>
                </a:lnTo>
                <a:lnTo>
                  <a:pt x="203" y="40"/>
                </a:lnTo>
                <a:lnTo>
                  <a:pt x="208" y="33"/>
                </a:lnTo>
                <a:lnTo>
                  <a:pt x="210" y="25"/>
                </a:lnTo>
                <a:lnTo>
                  <a:pt x="210" y="23"/>
                </a:lnTo>
                <a:lnTo>
                  <a:pt x="210" y="23"/>
                </a:lnTo>
                <a:lnTo>
                  <a:pt x="208" y="15"/>
                </a:lnTo>
                <a:lnTo>
                  <a:pt x="203" y="6"/>
                </a:lnTo>
                <a:lnTo>
                  <a:pt x="197" y="3"/>
                </a:lnTo>
                <a:lnTo>
                  <a:pt x="188" y="1"/>
                </a:lnTo>
                <a:lnTo>
                  <a:pt x="0" y="0"/>
                </a:lnTo>
                <a:lnTo>
                  <a:pt x="0"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6" name="Freeform 114"/>
          <p:cNvSpPr/>
          <p:nvPr>
            <p:custDataLst>
              <p:tags r:id="rId110"/>
            </p:custDataLst>
          </p:nvPr>
        </p:nvSpPr>
        <p:spPr bwMode="auto">
          <a:xfrm>
            <a:off x="1031156" y="3850209"/>
            <a:ext cx="670464" cy="1150285"/>
          </a:xfrm>
          <a:custGeom>
            <a:avLst/>
            <a:gdLst>
              <a:gd name="T0" fmla="*/ 616 w 1002"/>
              <a:gd name="T1" fmla="*/ 1718 h 1718"/>
              <a:gd name="T2" fmla="*/ 0 w 1002"/>
              <a:gd name="T3" fmla="*/ 1627 h 1718"/>
              <a:gd name="T4" fmla="*/ 4 w 1002"/>
              <a:gd name="T5" fmla="*/ 1538 h 1718"/>
              <a:gd name="T6" fmla="*/ 17 w 1002"/>
              <a:gd name="T7" fmla="*/ 1198 h 1718"/>
              <a:gd name="T8" fmla="*/ 47 w 1002"/>
              <a:gd name="T9" fmla="*/ 674 h 1718"/>
              <a:gd name="T10" fmla="*/ 89 w 1002"/>
              <a:gd name="T11" fmla="*/ 47 h 1718"/>
              <a:gd name="T12" fmla="*/ 116 w 1002"/>
              <a:gd name="T13" fmla="*/ 35 h 1718"/>
              <a:gd name="T14" fmla="*/ 167 w 1002"/>
              <a:gd name="T15" fmla="*/ 17 h 1718"/>
              <a:gd name="T16" fmla="*/ 215 w 1002"/>
              <a:gd name="T17" fmla="*/ 5 h 1718"/>
              <a:gd name="T18" fmla="*/ 259 w 1002"/>
              <a:gd name="T19" fmla="*/ 0 h 1718"/>
              <a:gd name="T20" fmla="*/ 299 w 1002"/>
              <a:gd name="T21" fmla="*/ 0 h 1718"/>
              <a:gd name="T22" fmla="*/ 334 w 1002"/>
              <a:gd name="T23" fmla="*/ 3 h 1718"/>
              <a:gd name="T24" fmla="*/ 383 w 1002"/>
              <a:gd name="T25" fmla="*/ 17 h 1718"/>
              <a:gd name="T26" fmla="*/ 435 w 1002"/>
              <a:gd name="T27" fmla="*/ 42 h 1718"/>
              <a:gd name="T28" fmla="*/ 474 w 1002"/>
              <a:gd name="T29" fmla="*/ 70 h 1718"/>
              <a:gd name="T30" fmla="*/ 497 w 1002"/>
              <a:gd name="T31" fmla="*/ 95 h 1718"/>
              <a:gd name="T32" fmla="*/ 512 w 1002"/>
              <a:gd name="T33" fmla="*/ 112 h 1718"/>
              <a:gd name="T34" fmla="*/ 519 w 1002"/>
              <a:gd name="T35" fmla="*/ 104 h 1718"/>
              <a:gd name="T36" fmla="*/ 558 w 1002"/>
              <a:gd name="T37" fmla="*/ 70 h 1718"/>
              <a:gd name="T38" fmla="*/ 598 w 1002"/>
              <a:gd name="T39" fmla="*/ 42 h 1718"/>
              <a:gd name="T40" fmla="*/ 652 w 1002"/>
              <a:gd name="T41" fmla="*/ 18 h 1718"/>
              <a:gd name="T42" fmla="*/ 699 w 1002"/>
              <a:gd name="T43" fmla="*/ 5 h 1718"/>
              <a:gd name="T44" fmla="*/ 734 w 1002"/>
              <a:gd name="T45" fmla="*/ 1 h 1718"/>
              <a:gd name="T46" fmla="*/ 771 w 1002"/>
              <a:gd name="T47" fmla="*/ 1 h 1718"/>
              <a:gd name="T48" fmla="*/ 811 w 1002"/>
              <a:gd name="T49" fmla="*/ 7 h 1718"/>
              <a:gd name="T50" fmla="*/ 853 w 1002"/>
              <a:gd name="T51" fmla="*/ 18 h 1718"/>
              <a:gd name="T52" fmla="*/ 897 w 1002"/>
              <a:gd name="T53" fmla="*/ 37 h 1718"/>
              <a:gd name="T54" fmla="*/ 918 w 1002"/>
              <a:gd name="T55" fmla="*/ 48 h 1718"/>
              <a:gd name="T56" fmla="*/ 959 w 1002"/>
              <a:gd name="T57" fmla="*/ 674 h 1718"/>
              <a:gd name="T58" fmla="*/ 987 w 1002"/>
              <a:gd name="T59" fmla="*/ 1198 h 1718"/>
              <a:gd name="T60" fmla="*/ 1001 w 1002"/>
              <a:gd name="T61" fmla="*/ 1536 h 1718"/>
              <a:gd name="T62" fmla="*/ 1002 w 1002"/>
              <a:gd name="T63" fmla="*/ 1627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2" h="1718">
                <a:moveTo>
                  <a:pt x="1002" y="1627"/>
                </a:moveTo>
                <a:lnTo>
                  <a:pt x="616" y="1718"/>
                </a:lnTo>
                <a:lnTo>
                  <a:pt x="418" y="1718"/>
                </a:lnTo>
                <a:lnTo>
                  <a:pt x="0" y="1627"/>
                </a:lnTo>
                <a:lnTo>
                  <a:pt x="0" y="1627"/>
                </a:lnTo>
                <a:lnTo>
                  <a:pt x="4" y="1538"/>
                </a:lnTo>
                <a:lnTo>
                  <a:pt x="5" y="1436"/>
                </a:lnTo>
                <a:lnTo>
                  <a:pt x="17" y="1198"/>
                </a:lnTo>
                <a:lnTo>
                  <a:pt x="31" y="938"/>
                </a:lnTo>
                <a:lnTo>
                  <a:pt x="47" y="674"/>
                </a:lnTo>
                <a:lnTo>
                  <a:pt x="76" y="233"/>
                </a:lnTo>
                <a:lnTo>
                  <a:pt x="89" y="47"/>
                </a:lnTo>
                <a:lnTo>
                  <a:pt x="89" y="47"/>
                </a:lnTo>
                <a:lnTo>
                  <a:pt x="116" y="35"/>
                </a:lnTo>
                <a:lnTo>
                  <a:pt x="141" y="25"/>
                </a:lnTo>
                <a:lnTo>
                  <a:pt x="167" y="17"/>
                </a:lnTo>
                <a:lnTo>
                  <a:pt x="192" y="10"/>
                </a:lnTo>
                <a:lnTo>
                  <a:pt x="215" y="5"/>
                </a:lnTo>
                <a:lnTo>
                  <a:pt x="237" y="1"/>
                </a:lnTo>
                <a:lnTo>
                  <a:pt x="259" y="0"/>
                </a:lnTo>
                <a:lnTo>
                  <a:pt x="279" y="0"/>
                </a:lnTo>
                <a:lnTo>
                  <a:pt x="299" y="0"/>
                </a:lnTo>
                <a:lnTo>
                  <a:pt x="318" y="1"/>
                </a:lnTo>
                <a:lnTo>
                  <a:pt x="334" y="3"/>
                </a:lnTo>
                <a:lnTo>
                  <a:pt x="353" y="7"/>
                </a:lnTo>
                <a:lnTo>
                  <a:pt x="383" y="17"/>
                </a:lnTo>
                <a:lnTo>
                  <a:pt x="410" y="28"/>
                </a:lnTo>
                <a:lnTo>
                  <a:pt x="435" y="42"/>
                </a:lnTo>
                <a:lnTo>
                  <a:pt x="455" y="55"/>
                </a:lnTo>
                <a:lnTo>
                  <a:pt x="474" y="70"/>
                </a:lnTo>
                <a:lnTo>
                  <a:pt x="487" y="84"/>
                </a:lnTo>
                <a:lnTo>
                  <a:pt x="497" y="95"/>
                </a:lnTo>
                <a:lnTo>
                  <a:pt x="506" y="104"/>
                </a:lnTo>
                <a:lnTo>
                  <a:pt x="512" y="112"/>
                </a:lnTo>
                <a:lnTo>
                  <a:pt x="512" y="112"/>
                </a:lnTo>
                <a:lnTo>
                  <a:pt x="519" y="104"/>
                </a:lnTo>
                <a:lnTo>
                  <a:pt x="541" y="84"/>
                </a:lnTo>
                <a:lnTo>
                  <a:pt x="558" y="70"/>
                </a:lnTo>
                <a:lnTo>
                  <a:pt x="576" y="57"/>
                </a:lnTo>
                <a:lnTo>
                  <a:pt x="598" y="42"/>
                </a:lnTo>
                <a:lnTo>
                  <a:pt x="623" y="30"/>
                </a:lnTo>
                <a:lnTo>
                  <a:pt x="652" y="18"/>
                </a:lnTo>
                <a:lnTo>
                  <a:pt x="683" y="8"/>
                </a:lnTo>
                <a:lnTo>
                  <a:pt x="699" y="5"/>
                </a:lnTo>
                <a:lnTo>
                  <a:pt x="717" y="3"/>
                </a:lnTo>
                <a:lnTo>
                  <a:pt x="734" y="1"/>
                </a:lnTo>
                <a:lnTo>
                  <a:pt x="752" y="1"/>
                </a:lnTo>
                <a:lnTo>
                  <a:pt x="771" y="1"/>
                </a:lnTo>
                <a:lnTo>
                  <a:pt x="791" y="3"/>
                </a:lnTo>
                <a:lnTo>
                  <a:pt x="811" y="7"/>
                </a:lnTo>
                <a:lnTo>
                  <a:pt x="831" y="12"/>
                </a:lnTo>
                <a:lnTo>
                  <a:pt x="853" y="18"/>
                </a:lnTo>
                <a:lnTo>
                  <a:pt x="875" y="27"/>
                </a:lnTo>
                <a:lnTo>
                  <a:pt x="897" y="37"/>
                </a:lnTo>
                <a:lnTo>
                  <a:pt x="918" y="48"/>
                </a:lnTo>
                <a:lnTo>
                  <a:pt x="918" y="48"/>
                </a:lnTo>
                <a:lnTo>
                  <a:pt x="932" y="233"/>
                </a:lnTo>
                <a:lnTo>
                  <a:pt x="959" y="674"/>
                </a:lnTo>
                <a:lnTo>
                  <a:pt x="974" y="936"/>
                </a:lnTo>
                <a:lnTo>
                  <a:pt x="987" y="1198"/>
                </a:lnTo>
                <a:lnTo>
                  <a:pt x="997" y="1434"/>
                </a:lnTo>
                <a:lnTo>
                  <a:pt x="1001" y="1536"/>
                </a:lnTo>
                <a:lnTo>
                  <a:pt x="1002" y="1627"/>
                </a:lnTo>
                <a:lnTo>
                  <a:pt x="1002" y="1627"/>
                </a:lnTo>
                <a:close/>
              </a:path>
            </a:pathLst>
          </a:custGeom>
          <a:solidFill>
            <a:srgbClr val="D1B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7" name="Freeform 115"/>
          <p:cNvSpPr/>
          <p:nvPr>
            <p:custDataLst>
              <p:tags r:id="rId111"/>
            </p:custDataLst>
          </p:nvPr>
        </p:nvSpPr>
        <p:spPr bwMode="auto">
          <a:xfrm>
            <a:off x="1231796" y="3850209"/>
            <a:ext cx="282752" cy="180647"/>
          </a:xfrm>
          <a:custGeom>
            <a:avLst/>
            <a:gdLst>
              <a:gd name="T0" fmla="*/ 0 w 423"/>
              <a:gd name="T1" fmla="*/ 0 h 268"/>
              <a:gd name="T2" fmla="*/ 85 w 423"/>
              <a:gd name="T3" fmla="*/ 267 h 268"/>
              <a:gd name="T4" fmla="*/ 211 w 423"/>
              <a:gd name="T5" fmla="*/ 154 h 268"/>
              <a:gd name="T6" fmla="*/ 337 w 423"/>
              <a:gd name="T7" fmla="*/ 268 h 268"/>
              <a:gd name="T8" fmla="*/ 423 w 423"/>
              <a:gd name="T9" fmla="*/ 0 h 268"/>
              <a:gd name="T10" fmla="*/ 211 w 423"/>
              <a:gd name="T11" fmla="*/ 112 h 268"/>
              <a:gd name="T12" fmla="*/ 0 w 423"/>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23" h="268">
                <a:moveTo>
                  <a:pt x="0" y="0"/>
                </a:moveTo>
                <a:lnTo>
                  <a:pt x="85" y="267"/>
                </a:lnTo>
                <a:lnTo>
                  <a:pt x="211" y="154"/>
                </a:lnTo>
                <a:lnTo>
                  <a:pt x="337" y="268"/>
                </a:lnTo>
                <a:lnTo>
                  <a:pt x="423" y="0"/>
                </a:lnTo>
                <a:lnTo>
                  <a:pt x="211" y="112"/>
                </a:lnTo>
                <a:lnTo>
                  <a:pt x="0" y="0"/>
                </a:lnTo>
                <a:close/>
              </a:path>
            </a:pathLst>
          </a:custGeom>
          <a:solidFill>
            <a:srgbClr val="C2B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7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8" name="Freeform 116"/>
          <p:cNvSpPr/>
          <p:nvPr>
            <p:custDataLst>
              <p:tags r:id="rId112"/>
            </p:custDataLst>
          </p:nvPr>
        </p:nvSpPr>
        <p:spPr bwMode="auto">
          <a:xfrm>
            <a:off x="1231796" y="3803084"/>
            <a:ext cx="142089" cy="191357"/>
          </a:xfrm>
          <a:custGeom>
            <a:avLst/>
            <a:gdLst>
              <a:gd name="T0" fmla="*/ 211 w 211"/>
              <a:gd name="T1" fmla="*/ 183 h 286"/>
              <a:gd name="T2" fmla="*/ 80 w 211"/>
              <a:gd name="T3" fmla="*/ 0 h 286"/>
              <a:gd name="T4" fmla="*/ 0 w 211"/>
              <a:gd name="T5" fmla="*/ 71 h 286"/>
              <a:gd name="T6" fmla="*/ 87 w 211"/>
              <a:gd name="T7" fmla="*/ 286 h 286"/>
              <a:gd name="T8" fmla="*/ 211 w 211"/>
              <a:gd name="T9" fmla="*/ 183 h 286"/>
            </a:gdLst>
            <a:ahLst/>
            <a:cxnLst>
              <a:cxn ang="0">
                <a:pos x="T0" y="T1"/>
              </a:cxn>
              <a:cxn ang="0">
                <a:pos x="T2" y="T3"/>
              </a:cxn>
              <a:cxn ang="0">
                <a:pos x="T4" y="T5"/>
              </a:cxn>
              <a:cxn ang="0">
                <a:pos x="T6" y="T7"/>
              </a:cxn>
              <a:cxn ang="0">
                <a:pos x="T8" y="T9"/>
              </a:cxn>
            </a:cxnLst>
            <a:rect l="0" t="0" r="r" b="b"/>
            <a:pathLst>
              <a:path w="211" h="286">
                <a:moveTo>
                  <a:pt x="211" y="183"/>
                </a:moveTo>
                <a:lnTo>
                  <a:pt x="80" y="0"/>
                </a:lnTo>
                <a:lnTo>
                  <a:pt x="0" y="71"/>
                </a:lnTo>
                <a:lnTo>
                  <a:pt x="87" y="286"/>
                </a:lnTo>
                <a:lnTo>
                  <a:pt x="211"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9" name="Freeform 117"/>
          <p:cNvSpPr/>
          <p:nvPr>
            <p:custDataLst>
              <p:tags r:id="rId113"/>
            </p:custDataLst>
          </p:nvPr>
        </p:nvSpPr>
        <p:spPr bwMode="auto">
          <a:xfrm>
            <a:off x="1373885" y="3803084"/>
            <a:ext cx="140661" cy="192785"/>
          </a:xfrm>
          <a:custGeom>
            <a:avLst/>
            <a:gdLst>
              <a:gd name="T0" fmla="*/ 0 w 212"/>
              <a:gd name="T1" fmla="*/ 183 h 287"/>
              <a:gd name="T2" fmla="*/ 131 w 212"/>
              <a:gd name="T3" fmla="*/ 0 h 287"/>
              <a:gd name="T4" fmla="*/ 212 w 212"/>
              <a:gd name="T5" fmla="*/ 71 h 287"/>
              <a:gd name="T6" fmla="*/ 123 w 212"/>
              <a:gd name="T7" fmla="*/ 287 h 287"/>
              <a:gd name="T8" fmla="*/ 0 w 212"/>
              <a:gd name="T9" fmla="*/ 183 h 287"/>
            </a:gdLst>
            <a:ahLst/>
            <a:cxnLst>
              <a:cxn ang="0">
                <a:pos x="T0" y="T1"/>
              </a:cxn>
              <a:cxn ang="0">
                <a:pos x="T2" y="T3"/>
              </a:cxn>
              <a:cxn ang="0">
                <a:pos x="T4" y="T5"/>
              </a:cxn>
              <a:cxn ang="0">
                <a:pos x="T6" y="T7"/>
              </a:cxn>
              <a:cxn ang="0">
                <a:pos x="T8" y="T9"/>
              </a:cxn>
            </a:cxnLst>
            <a:rect l="0" t="0" r="r" b="b"/>
            <a:pathLst>
              <a:path w="212" h="287">
                <a:moveTo>
                  <a:pt x="0" y="183"/>
                </a:moveTo>
                <a:lnTo>
                  <a:pt x="131" y="0"/>
                </a:lnTo>
                <a:lnTo>
                  <a:pt x="212" y="71"/>
                </a:lnTo>
                <a:lnTo>
                  <a:pt x="123" y="287"/>
                </a:lnTo>
                <a:lnTo>
                  <a:pt x="0"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0" name="Freeform 118"/>
          <p:cNvSpPr/>
          <p:nvPr>
            <p:custDataLst>
              <p:tags r:id="rId114"/>
            </p:custDataLst>
          </p:nvPr>
        </p:nvSpPr>
        <p:spPr bwMode="auto">
          <a:xfrm>
            <a:off x="994741" y="3835216"/>
            <a:ext cx="252763" cy="1235967"/>
          </a:xfrm>
          <a:custGeom>
            <a:avLst/>
            <a:gdLst>
              <a:gd name="T0" fmla="*/ 379 w 379"/>
              <a:gd name="T1" fmla="*/ 0 h 1847"/>
              <a:gd name="T2" fmla="*/ 377 w 379"/>
              <a:gd name="T3" fmla="*/ 1847 h 1847"/>
              <a:gd name="T4" fmla="*/ 0 w 379"/>
              <a:gd name="T5" fmla="*/ 1847 h 1847"/>
              <a:gd name="T6" fmla="*/ 117 w 379"/>
              <a:gd name="T7" fmla="*/ 91 h 1847"/>
              <a:gd name="T8" fmla="*/ 117 w 379"/>
              <a:gd name="T9" fmla="*/ 91 h 1847"/>
              <a:gd name="T10" fmla="*/ 116 w 379"/>
              <a:gd name="T11" fmla="*/ 86 h 1847"/>
              <a:gd name="T12" fmla="*/ 116 w 379"/>
              <a:gd name="T13" fmla="*/ 81 h 1847"/>
              <a:gd name="T14" fmla="*/ 119 w 379"/>
              <a:gd name="T15" fmla="*/ 71 h 1847"/>
              <a:gd name="T16" fmla="*/ 126 w 379"/>
              <a:gd name="T17" fmla="*/ 64 h 1847"/>
              <a:gd name="T18" fmla="*/ 131 w 379"/>
              <a:gd name="T19" fmla="*/ 61 h 1847"/>
              <a:gd name="T20" fmla="*/ 136 w 379"/>
              <a:gd name="T21" fmla="*/ 59 h 1847"/>
              <a:gd name="T22" fmla="*/ 379 w 379"/>
              <a:gd name="T23"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1847">
                <a:moveTo>
                  <a:pt x="379" y="0"/>
                </a:moveTo>
                <a:lnTo>
                  <a:pt x="377" y="1847"/>
                </a:lnTo>
                <a:lnTo>
                  <a:pt x="0" y="1847"/>
                </a:lnTo>
                <a:lnTo>
                  <a:pt x="117" y="91"/>
                </a:lnTo>
                <a:lnTo>
                  <a:pt x="117" y="91"/>
                </a:lnTo>
                <a:lnTo>
                  <a:pt x="116" y="86"/>
                </a:lnTo>
                <a:lnTo>
                  <a:pt x="116" y="81"/>
                </a:lnTo>
                <a:lnTo>
                  <a:pt x="119" y="71"/>
                </a:lnTo>
                <a:lnTo>
                  <a:pt x="126" y="64"/>
                </a:lnTo>
                <a:lnTo>
                  <a:pt x="131" y="61"/>
                </a:lnTo>
                <a:lnTo>
                  <a:pt x="136" y="59"/>
                </a:lnTo>
                <a:lnTo>
                  <a:pt x="379"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1" name="Freeform 119"/>
          <p:cNvSpPr/>
          <p:nvPr>
            <p:custDataLst>
              <p:tags r:id="rId115"/>
            </p:custDataLst>
          </p:nvPr>
        </p:nvSpPr>
        <p:spPr bwMode="auto">
          <a:xfrm>
            <a:off x="1495983" y="3835216"/>
            <a:ext cx="252763" cy="1237395"/>
          </a:xfrm>
          <a:custGeom>
            <a:avLst/>
            <a:gdLst>
              <a:gd name="T0" fmla="*/ 2 w 378"/>
              <a:gd name="T1" fmla="*/ 0 h 1849"/>
              <a:gd name="T2" fmla="*/ 0 w 378"/>
              <a:gd name="T3" fmla="*/ 1847 h 1849"/>
              <a:gd name="T4" fmla="*/ 378 w 378"/>
              <a:gd name="T5" fmla="*/ 1849 h 1849"/>
              <a:gd name="T6" fmla="*/ 265 w 378"/>
              <a:gd name="T7" fmla="*/ 93 h 1849"/>
              <a:gd name="T8" fmla="*/ 265 w 378"/>
              <a:gd name="T9" fmla="*/ 93 h 1849"/>
              <a:gd name="T10" fmla="*/ 265 w 378"/>
              <a:gd name="T11" fmla="*/ 88 h 1849"/>
              <a:gd name="T12" fmla="*/ 265 w 378"/>
              <a:gd name="T13" fmla="*/ 81 h 1849"/>
              <a:gd name="T14" fmla="*/ 262 w 378"/>
              <a:gd name="T15" fmla="*/ 72 h 1849"/>
              <a:gd name="T16" fmla="*/ 255 w 378"/>
              <a:gd name="T17" fmla="*/ 64 h 1849"/>
              <a:gd name="T18" fmla="*/ 250 w 378"/>
              <a:gd name="T19" fmla="*/ 62 h 1849"/>
              <a:gd name="T20" fmla="*/ 245 w 378"/>
              <a:gd name="T21" fmla="*/ 61 h 1849"/>
              <a:gd name="T22" fmla="*/ 2 w 378"/>
              <a:gd name="T2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1849">
                <a:moveTo>
                  <a:pt x="2" y="0"/>
                </a:moveTo>
                <a:lnTo>
                  <a:pt x="0" y="1847"/>
                </a:lnTo>
                <a:lnTo>
                  <a:pt x="378" y="1849"/>
                </a:lnTo>
                <a:lnTo>
                  <a:pt x="265" y="93"/>
                </a:lnTo>
                <a:lnTo>
                  <a:pt x="265" y="93"/>
                </a:lnTo>
                <a:lnTo>
                  <a:pt x="265" y="88"/>
                </a:lnTo>
                <a:lnTo>
                  <a:pt x="265" y="81"/>
                </a:lnTo>
                <a:lnTo>
                  <a:pt x="262" y="72"/>
                </a:lnTo>
                <a:lnTo>
                  <a:pt x="255" y="64"/>
                </a:lnTo>
                <a:lnTo>
                  <a:pt x="250" y="62"/>
                </a:lnTo>
                <a:lnTo>
                  <a:pt x="245" y="61"/>
                </a:lnTo>
                <a:lnTo>
                  <a:pt x="2"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2" name="Freeform 120"/>
          <p:cNvSpPr/>
          <p:nvPr>
            <p:custDataLst>
              <p:tags r:id="rId116"/>
            </p:custDataLst>
          </p:nvPr>
        </p:nvSpPr>
        <p:spPr bwMode="auto">
          <a:xfrm>
            <a:off x="1340327" y="3925896"/>
            <a:ext cx="65689" cy="54980"/>
          </a:xfrm>
          <a:custGeom>
            <a:avLst/>
            <a:gdLst>
              <a:gd name="T0" fmla="*/ 97 w 97"/>
              <a:gd name="T1" fmla="*/ 42 h 82"/>
              <a:gd name="T2" fmla="*/ 82 w 97"/>
              <a:gd name="T3" fmla="*/ 82 h 82"/>
              <a:gd name="T4" fmla="*/ 13 w 97"/>
              <a:gd name="T5" fmla="*/ 82 h 82"/>
              <a:gd name="T6" fmla="*/ 0 w 97"/>
              <a:gd name="T7" fmla="*/ 40 h 82"/>
              <a:gd name="T8" fmla="*/ 48 w 97"/>
              <a:gd name="T9" fmla="*/ 0 h 82"/>
              <a:gd name="T10" fmla="*/ 97 w 97"/>
              <a:gd name="T11" fmla="*/ 42 h 82"/>
            </a:gdLst>
            <a:ahLst/>
            <a:cxnLst>
              <a:cxn ang="0">
                <a:pos x="T0" y="T1"/>
              </a:cxn>
              <a:cxn ang="0">
                <a:pos x="T2" y="T3"/>
              </a:cxn>
              <a:cxn ang="0">
                <a:pos x="T4" y="T5"/>
              </a:cxn>
              <a:cxn ang="0">
                <a:pos x="T6" y="T7"/>
              </a:cxn>
              <a:cxn ang="0">
                <a:pos x="T8" y="T9"/>
              </a:cxn>
              <a:cxn ang="0">
                <a:pos x="T10" y="T11"/>
              </a:cxn>
            </a:cxnLst>
            <a:rect l="0" t="0" r="r" b="b"/>
            <a:pathLst>
              <a:path w="97" h="82">
                <a:moveTo>
                  <a:pt x="97" y="42"/>
                </a:moveTo>
                <a:lnTo>
                  <a:pt x="82" y="82"/>
                </a:lnTo>
                <a:lnTo>
                  <a:pt x="13" y="82"/>
                </a:lnTo>
                <a:lnTo>
                  <a:pt x="0" y="40"/>
                </a:lnTo>
                <a:lnTo>
                  <a:pt x="48" y="0"/>
                </a:lnTo>
                <a:lnTo>
                  <a:pt x="97" y="42"/>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3" name="Freeform 121"/>
          <p:cNvSpPr/>
          <p:nvPr>
            <p:custDataLst>
              <p:tags r:id="rId117"/>
            </p:custDataLst>
          </p:nvPr>
        </p:nvSpPr>
        <p:spPr bwMode="auto">
          <a:xfrm>
            <a:off x="1316049" y="3980875"/>
            <a:ext cx="112815" cy="593349"/>
          </a:xfrm>
          <a:custGeom>
            <a:avLst/>
            <a:gdLst>
              <a:gd name="T0" fmla="*/ 167 w 167"/>
              <a:gd name="T1" fmla="*/ 785 h 888"/>
              <a:gd name="T2" fmla="*/ 84 w 167"/>
              <a:gd name="T3" fmla="*/ 888 h 888"/>
              <a:gd name="T4" fmla="*/ 84 w 167"/>
              <a:gd name="T5" fmla="*/ 888 h 888"/>
              <a:gd name="T6" fmla="*/ 0 w 167"/>
              <a:gd name="T7" fmla="*/ 785 h 888"/>
              <a:gd name="T8" fmla="*/ 50 w 167"/>
              <a:gd name="T9" fmla="*/ 0 h 888"/>
              <a:gd name="T10" fmla="*/ 119 w 167"/>
              <a:gd name="T11" fmla="*/ 0 h 888"/>
              <a:gd name="T12" fmla="*/ 167 w 167"/>
              <a:gd name="T13" fmla="*/ 785 h 888"/>
            </a:gdLst>
            <a:ahLst/>
            <a:cxnLst>
              <a:cxn ang="0">
                <a:pos x="T0" y="T1"/>
              </a:cxn>
              <a:cxn ang="0">
                <a:pos x="T2" y="T3"/>
              </a:cxn>
              <a:cxn ang="0">
                <a:pos x="T4" y="T5"/>
              </a:cxn>
              <a:cxn ang="0">
                <a:pos x="T6" y="T7"/>
              </a:cxn>
              <a:cxn ang="0">
                <a:pos x="T8" y="T9"/>
              </a:cxn>
              <a:cxn ang="0">
                <a:pos x="T10" y="T11"/>
              </a:cxn>
              <a:cxn ang="0">
                <a:pos x="T12" y="T13"/>
              </a:cxn>
            </a:cxnLst>
            <a:rect l="0" t="0" r="r" b="b"/>
            <a:pathLst>
              <a:path w="167" h="888">
                <a:moveTo>
                  <a:pt x="167" y="785"/>
                </a:moveTo>
                <a:lnTo>
                  <a:pt x="84" y="888"/>
                </a:lnTo>
                <a:lnTo>
                  <a:pt x="84" y="888"/>
                </a:lnTo>
                <a:lnTo>
                  <a:pt x="0" y="785"/>
                </a:lnTo>
                <a:lnTo>
                  <a:pt x="50" y="0"/>
                </a:lnTo>
                <a:lnTo>
                  <a:pt x="119" y="0"/>
                </a:lnTo>
                <a:lnTo>
                  <a:pt x="167" y="785"/>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4" name="Freeform 122"/>
          <p:cNvSpPr/>
          <p:nvPr>
            <p:custDataLst>
              <p:tags r:id="rId118"/>
            </p:custDataLst>
          </p:nvPr>
        </p:nvSpPr>
        <p:spPr bwMode="auto">
          <a:xfrm>
            <a:off x="1940816" y="3651712"/>
            <a:ext cx="1106729" cy="1460883"/>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dirty="0">
              <a:latin typeface="微软雅黑" panose="020B0503020204020204" charset="-122"/>
              <a:ea typeface="微软雅黑" panose="020B0503020204020204" charset="-122"/>
            </a:endParaRPr>
          </a:p>
        </p:txBody>
      </p:sp>
      <p:sp>
        <p:nvSpPr>
          <p:cNvPr id="125" name="Freeform 123"/>
          <p:cNvSpPr>
            <a:spLocks noEditPoints="1"/>
          </p:cNvSpPr>
          <p:nvPr>
            <p:custDataLst>
              <p:tags r:id="rId119"/>
            </p:custDataLst>
          </p:nvPr>
        </p:nvSpPr>
        <p:spPr bwMode="auto">
          <a:xfrm>
            <a:off x="1945815" y="3674561"/>
            <a:ext cx="1095305" cy="1415185"/>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6" name="Freeform 124"/>
          <p:cNvSpPr/>
          <p:nvPr>
            <p:custDataLst>
              <p:tags r:id="rId120"/>
            </p:custDataLst>
          </p:nvPr>
        </p:nvSpPr>
        <p:spPr bwMode="auto">
          <a:xfrm>
            <a:off x="2316391" y="3518905"/>
            <a:ext cx="306315" cy="230628"/>
          </a:xfrm>
          <a:custGeom>
            <a:avLst/>
            <a:gdLst>
              <a:gd name="T0" fmla="*/ 139 w 456"/>
              <a:gd name="T1" fmla="*/ 2 h 344"/>
              <a:gd name="T2" fmla="*/ 106 w 456"/>
              <a:gd name="T3" fmla="*/ 2 h 344"/>
              <a:gd name="T4" fmla="*/ 75 w 456"/>
              <a:gd name="T5" fmla="*/ 15 h 344"/>
              <a:gd name="T6" fmla="*/ 50 w 456"/>
              <a:gd name="T7" fmla="*/ 35 h 344"/>
              <a:gd name="T8" fmla="*/ 35 w 456"/>
              <a:gd name="T9" fmla="*/ 65 h 344"/>
              <a:gd name="T10" fmla="*/ 18 w 456"/>
              <a:gd name="T11" fmla="*/ 114 h 344"/>
              <a:gd name="T12" fmla="*/ 5 w 456"/>
              <a:gd name="T13" fmla="*/ 178 h 344"/>
              <a:gd name="T14" fmla="*/ 0 w 456"/>
              <a:gd name="T15" fmla="*/ 226 h 344"/>
              <a:gd name="T16" fmla="*/ 3 w 456"/>
              <a:gd name="T17" fmla="*/ 257 h 344"/>
              <a:gd name="T18" fmla="*/ 13 w 456"/>
              <a:gd name="T19" fmla="*/ 283 h 344"/>
              <a:gd name="T20" fmla="*/ 20 w 456"/>
              <a:gd name="T21" fmla="*/ 294 h 344"/>
              <a:gd name="T22" fmla="*/ 50 w 456"/>
              <a:gd name="T23" fmla="*/ 324 h 344"/>
              <a:gd name="T24" fmla="*/ 80 w 456"/>
              <a:gd name="T25" fmla="*/ 339 h 344"/>
              <a:gd name="T26" fmla="*/ 112 w 456"/>
              <a:gd name="T27" fmla="*/ 344 h 344"/>
              <a:gd name="T28" fmla="*/ 148 w 456"/>
              <a:gd name="T29" fmla="*/ 340 h 344"/>
              <a:gd name="T30" fmla="*/ 235 w 456"/>
              <a:gd name="T31" fmla="*/ 325 h 344"/>
              <a:gd name="T32" fmla="*/ 289 w 456"/>
              <a:gd name="T33" fmla="*/ 322 h 344"/>
              <a:gd name="T34" fmla="*/ 354 w 456"/>
              <a:gd name="T35" fmla="*/ 324 h 344"/>
              <a:gd name="T36" fmla="*/ 367 w 456"/>
              <a:gd name="T37" fmla="*/ 324 h 344"/>
              <a:gd name="T38" fmla="*/ 391 w 456"/>
              <a:gd name="T39" fmla="*/ 322 h 344"/>
              <a:gd name="T40" fmla="*/ 411 w 456"/>
              <a:gd name="T41" fmla="*/ 314 h 344"/>
              <a:gd name="T42" fmla="*/ 424 w 456"/>
              <a:gd name="T43" fmla="*/ 302 h 344"/>
              <a:gd name="T44" fmla="*/ 436 w 456"/>
              <a:gd name="T45" fmla="*/ 283 h 344"/>
              <a:gd name="T46" fmla="*/ 446 w 456"/>
              <a:gd name="T47" fmla="*/ 247 h 344"/>
              <a:gd name="T48" fmla="*/ 456 w 456"/>
              <a:gd name="T49" fmla="*/ 178 h 344"/>
              <a:gd name="T50" fmla="*/ 456 w 456"/>
              <a:gd name="T51" fmla="*/ 169 h 344"/>
              <a:gd name="T52" fmla="*/ 453 w 456"/>
              <a:gd name="T53" fmla="*/ 154 h 344"/>
              <a:gd name="T54" fmla="*/ 440 w 456"/>
              <a:gd name="T55" fmla="*/ 131 h 344"/>
              <a:gd name="T56" fmla="*/ 411 w 456"/>
              <a:gd name="T57" fmla="*/ 102 h 344"/>
              <a:gd name="T58" fmla="*/ 371 w 456"/>
              <a:gd name="T59" fmla="*/ 75 h 344"/>
              <a:gd name="T60" fmla="*/ 322 w 456"/>
              <a:gd name="T61" fmla="*/ 52 h 344"/>
              <a:gd name="T62" fmla="*/ 268 w 456"/>
              <a:gd name="T63" fmla="*/ 32 h 344"/>
              <a:gd name="T64" fmla="*/ 188 w 456"/>
              <a:gd name="T65" fmla="*/ 10 h 344"/>
              <a:gd name="T66" fmla="*/ 139 w 456"/>
              <a:gd name="T67"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44">
                <a:moveTo>
                  <a:pt x="139" y="2"/>
                </a:moveTo>
                <a:lnTo>
                  <a:pt x="139" y="2"/>
                </a:lnTo>
                <a:lnTo>
                  <a:pt x="122" y="0"/>
                </a:lnTo>
                <a:lnTo>
                  <a:pt x="106" y="2"/>
                </a:lnTo>
                <a:lnTo>
                  <a:pt x="91" y="7"/>
                </a:lnTo>
                <a:lnTo>
                  <a:pt x="75" y="15"/>
                </a:lnTo>
                <a:lnTo>
                  <a:pt x="62" y="23"/>
                </a:lnTo>
                <a:lnTo>
                  <a:pt x="50" y="35"/>
                </a:lnTo>
                <a:lnTo>
                  <a:pt x="42" y="50"/>
                </a:lnTo>
                <a:lnTo>
                  <a:pt x="35" y="65"/>
                </a:lnTo>
                <a:lnTo>
                  <a:pt x="35" y="65"/>
                </a:lnTo>
                <a:lnTo>
                  <a:pt x="18" y="114"/>
                </a:lnTo>
                <a:lnTo>
                  <a:pt x="12" y="144"/>
                </a:lnTo>
                <a:lnTo>
                  <a:pt x="5" y="178"/>
                </a:lnTo>
                <a:lnTo>
                  <a:pt x="2" y="210"/>
                </a:lnTo>
                <a:lnTo>
                  <a:pt x="0" y="226"/>
                </a:lnTo>
                <a:lnTo>
                  <a:pt x="2" y="241"/>
                </a:lnTo>
                <a:lnTo>
                  <a:pt x="3" y="257"/>
                </a:lnTo>
                <a:lnTo>
                  <a:pt x="8" y="270"/>
                </a:lnTo>
                <a:lnTo>
                  <a:pt x="13" y="283"/>
                </a:lnTo>
                <a:lnTo>
                  <a:pt x="20" y="294"/>
                </a:lnTo>
                <a:lnTo>
                  <a:pt x="20" y="294"/>
                </a:lnTo>
                <a:lnTo>
                  <a:pt x="35" y="310"/>
                </a:lnTo>
                <a:lnTo>
                  <a:pt x="50" y="324"/>
                </a:lnTo>
                <a:lnTo>
                  <a:pt x="65" y="334"/>
                </a:lnTo>
                <a:lnTo>
                  <a:pt x="80" y="339"/>
                </a:lnTo>
                <a:lnTo>
                  <a:pt x="96" y="342"/>
                </a:lnTo>
                <a:lnTo>
                  <a:pt x="112" y="344"/>
                </a:lnTo>
                <a:lnTo>
                  <a:pt x="129" y="342"/>
                </a:lnTo>
                <a:lnTo>
                  <a:pt x="148" y="340"/>
                </a:lnTo>
                <a:lnTo>
                  <a:pt x="188" y="334"/>
                </a:lnTo>
                <a:lnTo>
                  <a:pt x="235" y="325"/>
                </a:lnTo>
                <a:lnTo>
                  <a:pt x="260" y="324"/>
                </a:lnTo>
                <a:lnTo>
                  <a:pt x="289" y="322"/>
                </a:lnTo>
                <a:lnTo>
                  <a:pt x="320" y="320"/>
                </a:lnTo>
                <a:lnTo>
                  <a:pt x="354" y="324"/>
                </a:lnTo>
                <a:lnTo>
                  <a:pt x="354" y="324"/>
                </a:lnTo>
                <a:lnTo>
                  <a:pt x="367" y="324"/>
                </a:lnTo>
                <a:lnTo>
                  <a:pt x="381" y="324"/>
                </a:lnTo>
                <a:lnTo>
                  <a:pt x="391" y="322"/>
                </a:lnTo>
                <a:lnTo>
                  <a:pt x="401" y="319"/>
                </a:lnTo>
                <a:lnTo>
                  <a:pt x="411" y="314"/>
                </a:lnTo>
                <a:lnTo>
                  <a:pt x="418" y="309"/>
                </a:lnTo>
                <a:lnTo>
                  <a:pt x="424" y="302"/>
                </a:lnTo>
                <a:lnTo>
                  <a:pt x="431" y="294"/>
                </a:lnTo>
                <a:lnTo>
                  <a:pt x="436" y="283"/>
                </a:lnTo>
                <a:lnTo>
                  <a:pt x="440" y="273"/>
                </a:lnTo>
                <a:lnTo>
                  <a:pt x="446" y="247"/>
                </a:lnTo>
                <a:lnTo>
                  <a:pt x="451" y="216"/>
                </a:lnTo>
                <a:lnTo>
                  <a:pt x="456" y="178"/>
                </a:lnTo>
                <a:lnTo>
                  <a:pt x="456" y="178"/>
                </a:lnTo>
                <a:lnTo>
                  <a:pt x="456" y="169"/>
                </a:lnTo>
                <a:lnTo>
                  <a:pt x="455" y="163"/>
                </a:lnTo>
                <a:lnTo>
                  <a:pt x="453" y="154"/>
                </a:lnTo>
                <a:lnTo>
                  <a:pt x="450" y="146"/>
                </a:lnTo>
                <a:lnTo>
                  <a:pt x="440" y="131"/>
                </a:lnTo>
                <a:lnTo>
                  <a:pt x="426" y="116"/>
                </a:lnTo>
                <a:lnTo>
                  <a:pt x="411" y="102"/>
                </a:lnTo>
                <a:lnTo>
                  <a:pt x="391" y="89"/>
                </a:lnTo>
                <a:lnTo>
                  <a:pt x="371" y="75"/>
                </a:lnTo>
                <a:lnTo>
                  <a:pt x="347" y="64"/>
                </a:lnTo>
                <a:lnTo>
                  <a:pt x="322" y="52"/>
                </a:lnTo>
                <a:lnTo>
                  <a:pt x="295" y="42"/>
                </a:lnTo>
                <a:lnTo>
                  <a:pt x="268" y="32"/>
                </a:lnTo>
                <a:lnTo>
                  <a:pt x="242" y="23"/>
                </a:lnTo>
                <a:lnTo>
                  <a:pt x="188" y="10"/>
                </a:lnTo>
                <a:lnTo>
                  <a:pt x="139" y="2"/>
                </a:lnTo>
                <a:lnTo>
                  <a:pt x="139" y="2"/>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4" name="KSO_Shape"/>
          <p:cNvSpPr/>
          <p:nvPr>
            <p:custDataLst>
              <p:tags r:id="rId121"/>
            </p:custDataLst>
          </p:nvPr>
        </p:nvSpPr>
        <p:spPr bwMode="auto">
          <a:xfrm>
            <a:off x="2204023" y="3854912"/>
            <a:ext cx="556488" cy="62357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a:latin typeface="微软雅黑" panose="020B0503020204020204" charset="-122"/>
              <a:ea typeface="微软雅黑" panose="020B0503020204020204" charset="-122"/>
            </a:endParaRPr>
          </a:p>
        </p:txBody>
      </p:sp>
      <p:grpSp>
        <p:nvGrpSpPr>
          <p:cNvPr id="138" name="组合 137"/>
          <p:cNvGrpSpPr/>
          <p:nvPr/>
        </p:nvGrpSpPr>
        <p:grpSpPr>
          <a:xfrm>
            <a:off x="3627967" y="2270760"/>
            <a:ext cx="7424420" cy="922020"/>
            <a:chOff x="4255" y="2487"/>
            <a:chExt cx="8769" cy="1089"/>
          </a:xfrm>
        </p:grpSpPr>
        <p:sp>
          <p:nvSpPr>
            <p:cNvPr id="136" name="圆角矩形 135"/>
            <p:cNvSpPr/>
            <p:nvPr>
              <p:custDataLst>
                <p:tags r:id="rId122"/>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33" name="文本框 132"/>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易燃易爆场所如油库、气瓶站、煤气柜、煤气区域、液压站、锅炉房 要害部位严禁烟火，人员不得随便进入。</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7" name="文本框 136"/>
            <p:cNvSpPr txBox="1"/>
            <p:nvPr/>
          </p:nvSpPr>
          <p:spPr>
            <a:xfrm>
              <a:off x="4261" y="276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01</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39" name="组合 138"/>
          <p:cNvGrpSpPr/>
          <p:nvPr/>
        </p:nvGrpSpPr>
        <p:grpSpPr>
          <a:xfrm>
            <a:off x="3627967" y="3495887"/>
            <a:ext cx="7639473" cy="1337733"/>
            <a:chOff x="4255" y="2487"/>
            <a:chExt cx="9023" cy="1580"/>
          </a:xfrm>
        </p:grpSpPr>
        <p:sp>
          <p:nvSpPr>
            <p:cNvPr id="141" name="圆角矩形 140"/>
            <p:cNvSpPr/>
            <p:nvPr>
              <p:custDataLst>
                <p:tags r:id="rId123"/>
              </p:custDataLst>
            </p:nvPr>
          </p:nvSpPr>
          <p:spPr>
            <a:xfrm>
              <a:off x="4255" y="2738"/>
              <a:ext cx="653" cy="658"/>
            </a:xfrm>
            <a:prstGeom prst="roundRect">
              <a:avLst>
                <a:gd name="adj" fmla="val 50000"/>
              </a:avLst>
            </a:prstGeom>
            <a:solidFill>
              <a:schemeClr val="tx1">
                <a:lumMod val="75000"/>
                <a:lumOff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2" name="文本框 141"/>
            <p:cNvSpPr txBox="1"/>
            <p:nvPr/>
          </p:nvSpPr>
          <p:spPr>
            <a:xfrm>
              <a:off x="5110" y="2487"/>
              <a:ext cx="8168" cy="158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火灾爆炸危险较大的厂房内，应尽量避免明火及焊割作业，最好将检修的设备或管段拆卸到安全地点检修。当必须在原地检修时，必须按照动火的有关规定进行，必要时还需请消防队进行现场监护。</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3" name="文本框 142"/>
            <p:cNvSpPr txBox="1"/>
            <p:nvPr/>
          </p:nvSpPr>
          <p:spPr>
            <a:xfrm>
              <a:off x="4261" y="279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02</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45" name="组合 144"/>
          <p:cNvGrpSpPr/>
          <p:nvPr/>
        </p:nvGrpSpPr>
        <p:grpSpPr>
          <a:xfrm>
            <a:off x="3627967" y="5137573"/>
            <a:ext cx="7424420" cy="922020"/>
            <a:chOff x="4255" y="2487"/>
            <a:chExt cx="8769" cy="1089"/>
          </a:xfrm>
        </p:grpSpPr>
        <p:sp>
          <p:nvSpPr>
            <p:cNvPr id="146" name="圆角矩形 145"/>
            <p:cNvSpPr/>
            <p:nvPr>
              <p:custDataLst>
                <p:tags r:id="rId124"/>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7" name="文本框 146"/>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在积存有可燃气体或蒸气的管沟、下水道、深坑、死角等处附近动火时，必须经处理和检验，确认无火灾危险时方可按规定动火。</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9" name="文本框 148"/>
            <p:cNvSpPr txBox="1"/>
            <p:nvPr/>
          </p:nvSpPr>
          <p:spPr>
            <a:xfrm>
              <a:off x="4261" y="2775"/>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03</a:t>
              </a:r>
              <a:endParaRPr lang="en-US" altLang="zh-CN"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企业防火主要措施</a:t>
            </a:r>
            <a:endParaRPr lang="zh-CN" altLang="en-US" sz="2400"/>
          </a:p>
        </p:txBody>
      </p:sp>
      <p:sp>
        <p:nvSpPr>
          <p:cNvPr id="7" name="Freeform 5"/>
          <p:cNvSpPr/>
          <p:nvPr>
            <p:custDataLst>
              <p:tags r:id="rId1"/>
            </p:custDataLst>
          </p:nvPr>
        </p:nvSpPr>
        <p:spPr bwMode="auto">
          <a:xfrm>
            <a:off x="1256072" y="3593163"/>
            <a:ext cx="232771" cy="341301"/>
          </a:xfrm>
          <a:custGeom>
            <a:avLst/>
            <a:gdLst>
              <a:gd name="T0" fmla="*/ 347 w 347"/>
              <a:gd name="T1" fmla="*/ 384 h 510"/>
              <a:gd name="T2" fmla="*/ 322 w 347"/>
              <a:gd name="T3" fmla="*/ 422 h 510"/>
              <a:gd name="T4" fmla="*/ 292 w 347"/>
              <a:gd name="T5" fmla="*/ 458 h 510"/>
              <a:gd name="T6" fmla="*/ 265 w 347"/>
              <a:gd name="T7" fmla="*/ 479 h 510"/>
              <a:gd name="T8" fmla="*/ 233 w 347"/>
              <a:gd name="T9" fmla="*/ 498 h 510"/>
              <a:gd name="T10" fmla="*/ 194 w 347"/>
              <a:gd name="T11" fmla="*/ 508 h 510"/>
              <a:gd name="T12" fmla="*/ 174 w 347"/>
              <a:gd name="T13" fmla="*/ 510 h 510"/>
              <a:gd name="T14" fmla="*/ 134 w 347"/>
              <a:gd name="T15" fmla="*/ 505 h 510"/>
              <a:gd name="T16" fmla="*/ 99 w 347"/>
              <a:gd name="T17" fmla="*/ 489 h 510"/>
              <a:gd name="T18" fmla="*/ 69 w 347"/>
              <a:gd name="T19" fmla="*/ 469 h 510"/>
              <a:gd name="T20" fmla="*/ 43 w 347"/>
              <a:gd name="T21" fmla="*/ 446 h 510"/>
              <a:gd name="T22" fmla="*/ 11 w 347"/>
              <a:gd name="T23" fmla="*/ 402 h 510"/>
              <a:gd name="T24" fmla="*/ 0 w 347"/>
              <a:gd name="T25" fmla="*/ 384 h 510"/>
              <a:gd name="T26" fmla="*/ 15 w 347"/>
              <a:gd name="T27" fmla="*/ 375 h 510"/>
              <a:gd name="T28" fmla="*/ 27 w 347"/>
              <a:gd name="T29" fmla="*/ 362 h 510"/>
              <a:gd name="T30" fmla="*/ 48 w 347"/>
              <a:gd name="T31" fmla="*/ 322 h 510"/>
              <a:gd name="T32" fmla="*/ 58 w 347"/>
              <a:gd name="T33" fmla="*/ 290 h 510"/>
              <a:gd name="T34" fmla="*/ 75 w 347"/>
              <a:gd name="T35" fmla="*/ 216 h 510"/>
              <a:gd name="T36" fmla="*/ 80 w 347"/>
              <a:gd name="T37" fmla="*/ 177 h 510"/>
              <a:gd name="T38" fmla="*/ 82 w 347"/>
              <a:gd name="T39" fmla="*/ 169 h 510"/>
              <a:gd name="T40" fmla="*/ 84 w 347"/>
              <a:gd name="T41" fmla="*/ 157 h 510"/>
              <a:gd name="T42" fmla="*/ 87 w 347"/>
              <a:gd name="T43" fmla="*/ 134 h 510"/>
              <a:gd name="T44" fmla="*/ 94 w 347"/>
              <a:gd name="T45" fmla="*/ 40 h 510"/>
              <a:gd name="T46" fmla="*/ 263 w 347"/>
              <a:gd name="T47" fmla="*/ 0 h 510"/>
              <a:gd name="T48" fmla="*/ 265 w 347"/>
              <a:gd name="T49" fmla="*/ 70 h 510"/>
              <a:gd name="T50" fmla="*/ 268 w 347"/>
              <a:gd name="T51" fmla="*/ 132 h 510"/>
              <a:gd name="T52" fmla="*/ 270 w 347"/>
              <a:gd name="T53" fmla="*/ 157 h 510"/>
              <a:gd name="T54" fmla="*/ 270 w 347"/>
              <a:gd name="T55" fmla="*/ 169 h 510"/>
              <a:gd name="T56" fmla="*/ 272 w 347"/>
              <a:gd name="T57" fmla="*/ 177 h 510"/>
              <a:gd name="T58" fmla="*/ 285 w 347"/>
              <a:gd name="T59" fmla="*/ 266 h 510"/>
              <a:gd name="T60" fmla="*/ 302 w 347"/>
              <a:gd name="T61" fmla="*/ 325 h 510"/>
              <a:gd name="T62" fmla="*/ 310 w 347"/>
              <a:gd name="T63" fmla="*/ 344 h 510"/>
              <a:gd name="T64" fmla="*/ 325 w 347"/>
              <a:gd name="T65" fmla="*/ 369 h 510"/>
              <a:gd name="T66" fmla="*/ 339 w 347"/>
              <a:gd name="T67" fmla="*/ 380 h 510"/>
              <a:gd name="T68" fmla="*/ 347 w 347"/>
              <a:gd name="T69" fmla="*/ 38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7" h="510">
                <a:moveTo>
                  <a:pt x="347" y="384"/>
                </a:moveTo>
                <a:lnTo>
                  <a:pt x="347" y="384"/>
                </a:lnTo>
                <a:lnTo>
                  <a:pt x="337" y="402"/>
                </a:lnTo>
                <a:lnTo>
                  <a:pt x="322" y="422"/>
                </a:lnTo>
                <a:lnTo>
                  <a:pt x="303" y="446"/>
                </a:lnTo>
                <a:lnTo>
                  <a:pt x="292" y="458"/>
                </a:lnTo>
                <a:lnTo>
                  <a:pt x="278" y="469"/>
                </a:lnTo>
                <a:lnTo>
                  <a:pt x="265" y="479"/>
                </a:lnTo>
                <a:lnTo>
                  <a:pt x="250" y="489"/>
                </a:lnTo>
                <a:lnTo>
                  <a:pt x="233" y="498"/>
                </a:lnTo>
                <a:lnTo>
                  <a:pt x="215" y="505"/>
                </a:lnTo>
                <a:lnTo>
                  <a:pt x="194" y="508"/>
                </a:lnTo>
                <a:lnTo>
                  <a:pt x="174" y="510"/>
                </a:lnTo>
                <a:lnTo>
                  <a:pt x="174" y="510"/>
                </a:lnTo>
                <a:lnTo>
                  <a:pt x="152" y="508"/>
                </a:lnTo>
                <a:lnTo>
                  <a:pt x="134" y="505"/>
                </a:lnTo>
                <a:lnTo>
                  <a:pt x="116" y="498"/>
                </a:lnTo>
                <a:lnTo>
                  <a:pt x="99" y="489"/>
                </a:lnTo>
                <a:lnTo>
                  <a:pt x="82" y="479"/>
                </a:lnTo>
                <a:lnTo>
                  <a:pt x="69" y="469"/>
                </a:lnTo>
                <a:lnTo>
                  <a:pt x="55" y="458"/>
                </a:lnTo>
                <a:lnTo>
                  <a:pt x="43" y="446"/>
                </a:lnTo>
                <a:lnTo>
                  <a:pt x="25" y="422"/>
                </a:lnTo>
                <a:lnTo>
                  <a:pt x="11" y="402"/>
                </a:lnTo>
                <a:lnTo>
                  <a:pt x="0" y="384"/>
                </a:lnTo>
                <a:lnTo>
                  <a:pt x="0" y="384"/>
                </a:lnTo>
                <a:lnTo>
                  <a:pt x="8" y="380"/>
                </a:lnTo>
                <a:lnTo>
                  <a:pt x="15" y="375"/>
                </a:lnTo>
                <a:lnTo>
                  <a:pt x="20" y="369"/>
                </a:lnTo>
                <a:lnTo>
                  <a:pt x="27" y="362"/>
                </a:lnTo>
                <a:lnTo>
                  <a:pt x="38" y="344"/>
                </a:lnTo>
                <a:lnTo>
                  <a:pt x="48" y="322"/>
                </a:lnTo>
                <a:lnTo>
                  <a:pt x="48" y="322"/>
                </a:lnTo>
                <a:lnTo>
                  <a:pt x="58" y="290"/>
                </a:lnTo>
                <a:lnTo>
                  <a:pt x="67" y="253"/>
                </a:lnTo>
                <a:lnTo>
                  <a:pt x="75" y="216"/>
                </a:lnTo>
                <a:lnTo>
                  <a:pt x="80" y="177"/>
                </a:lnTo>
                <a:lnTo>
                  <a:pt x="80" y="177"/>
                </a:lnTo>
                <a:lnTo>
                  <a:pt x="82" y="169"/>
                </a:lnTo>
                <a:lnTo>
                  <a:pt x="82" y="169"/>
                </a:lnTo>
                <a:lnTo>
                  <a:pt x="84" y="157"/>
                </a:lnTo>
                <a:lnTo>
                  <a:pt x="84" y="157"/>
                </a:lnTo>
                <a:lnTo>
                  <a:pt x="87" y="134"/>
                </a:lnTo>
                <a:lnTo>
                  <a:pt x="87" y="134"/>
                </a:lnTo>
                <a:lnTo>
                  <a:pt x="90" y="82"/>
                </a:lnTo>
                <a:lnTo>
                  <a:pt x="94" y="40"/>
                </a:lnTo>
                <a:lnTo>
                  <a:pt x="95" y="1"/>
                </a:lnTo>
                <a:lnTo>
                  <a:pt x="263" y="0"/>
                </a:lnTo>
                <a:lnTo>
                  <a:pt x="263" y="0"/>
                </a:lnTo>
                <a:lnTo>
                  <a:pt x="265" y="70"/>
                </a:lnTo>
                <a:lnTo>
                  <a:pt x="268" y="132"/>
                </a:lnTo>
                <a:lnTo>
                  <a:pt x="268" y="132"/>
                </a:lnTo>
                <a:lnTo>
                  <a:pt x="270" y="157"/>
                </a:lnTo>
                <a:lnTo>
                  <a:pt x="270" y="157"/>
                </a:lnTo>
                <a:lnTo>
                  <a:pt x="270" y="169"/>
                </a:lnTo>
                <a:lnTo>
                  <a:pt x="270" y="169"/>
                </a:lnTo>
                <a:lnTo>
                  <a:pt x="272" y="177"/>
                </a:lnTo>
                <a:lnTo>
                  <a:pt x="272" y="177"/>
                </a:lnTo>
                <a:lnTo>
                  <a:pt x="278" y="226"/>
                </a:lnTo>
                <a:lnTo>
                  <a:pt x="285" y="266"/>
                </a:lnTo>
                <a:lnTo>
                  <a:pt x="293" y="298"/>
                </a:lnTo>
                <a:lnTo>
                  <a:pt x="302" y="325"/>
                </a:lnTo>
                <a:lnTo>
                  <a:pt x="302" y="325"/>
                </a:lnTo>
                <a:lnTo>
                  <a:pt x="310" y="344"/>
                </a:lnTo>
                <a:lnTo>
                  <a:pt x="319" y="359"/>
                </a:lnTo>
                <a:lnTo>
                  <a:pt x="325" y="369"/>
                </a:lnTo>
                <a:lnTo>
                  <a:pt x="332" y="375"/>
                </a:lnTo>
                <a:lnTo>
                  <a:pt x="339" y="380"/>
                </a:lnTo>
                <a:lnTo>
                  <a:pt x="344" y="382"/>
                </a:lnTo>
                <a:lnTo>
                  <a:pt x="347" y="384"/>
                </a:lnTo>
                <a:lnTo>
                  <a:pt x="347" y="384"/>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 name="Freeform 6"/>
          <p:cNvSpPr/>
          <p:nvPr>
            <p:custDataLst>
              <p:tags r:id="rId2"/>
            </p:custDataLst>
          </p:nvPr>
        </p:nvSpPr>
        <p:spPr bwMode="auto">
          <a:xfrm>
            <a:off x="1311052" y="3593163"/>
            <a:ext cx="125668" cy="117813"/>
          </a:xfrm>
          <a:custGeom>
            <a:avLst/>
            <a:gdLst>
              <a:gd name="T0" fmla="*/ 188 w 188"/>
              <a:gd name="T1" fmla="*/ 169 h 174"/>
              <a:gd name="T2" fmla="*/ 188 w 188"/>
              <a:gd name="T3" fmla="*/ 169 h 174"/>
              <a:gd name="T4" fmla="*/ 141 w 188"/>
              <a:gd name="T5" fmla="*/ 172 h 174"/>
              <a:gd name="T6" fmla="*/ 91 w 188"/>
              <a:gd name="T7" fmla="*/ 174 h 174"/>
              <a:gd name="T8" fmla="*/ 91 w 188"/>
              <a:gd name="T9" fmla="*/ 174 h 174"/>
              <a:gd name="T10" fmla="*/ 44 w 188"/>
              <a:gd name="T11" fmla="*/ 172 h 174"/>
              <a:gd name="T12" fmla="*/ 0 w 188"/>
              <a:gd name="T13" fmla="*/ 169 h 174"/>
              <a:gd name="T14" fmla="*/ 0 w 188"/>
              <a:gd name="T15" fmla="*/ 169 h 174"/>
              <a:gd name="T16" fmla="*/ 2 w 188"/>
              <a:gd name="T17" fmla="*/ 157 h 174"/>
              <a:gd name="T18" fmla="*/ 2 w 188"/>
              <a:gd name="T19" fmla="*/ 157 h 174"/>
              <a:gd name="T20" fmla="*/ 5 w 188"/>
              <a:gd name="T21" fmla="*/ 134 h 174"/>
              <a:gd name="T22" fmla="*/ 5 w 188"/>
              <a:gd name="T23" fmla="*/ 134 h 174"/>
              <a:gd name="T24" fmla="*/ 8 w 188"/>
              <a:gd name="T25" fmla="*/ 82 h 174"/>
              <a:gd name="T26" fmla="*/ 12 w 188"/>
              <a:gd name="T27" fmla="*/ 40 h 174"/>
              <a:gd name="T28" fmla="*/ 13 w 188"/>
              <a:gd name="T29" fmla="*/ 1 h 174"/>
              <a:gd name="T30" fmla="*/ 181 w 188"/>
              <a:gd name="T31" fmla="*/ 0 h 174"/>
              <a:gd name="T32" fmla="*/ 181 w 188"/>
              <a:gd name="T33" fmla="*/ 0 h 174"/>
              <a:gd name="T34" fmla="*/ 183 w 188"/>
              <a:gd name="T35" fmla="*/ 70 h 174"/>
              <a:gd name="T36" fmla="*/ 186 w 188"/>
              <a:gd name="T37" fmla="*/ 132 h 174"/>
              <a:gd name="T38" fmla="*/ 186 w 188"/>
              <a:gd name="T39" fmla="*/ 132 h 174"/>
              <a:gd name="T40" fmla="*/ 188 w 188"/>
              <a:gd name="T41" fmla="*/ 157 h 174"/>
              <a:gd name="T42" fmla="*/ 188 w 188"/>
              <a:gd name="T43" fmla="*/ 157 h 174"/>
              <a:gd name="T44" fmla="*/ 188 w 188"/>
              <a:gd name="T45" fmla="*/ 169 h 174"/>
              <a:gd name="T46" fmla="*/ 188 w 188"/>
              <a:gd name="T47"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74">
                <a:moveTo>
                  <a:pt x="188" y="169"/>
                </a:moveTo>
                <a:lnTo>
                  <a:pt x="188" y="169"/>
                </a:lnTo>
                <a:lnTo>
                  <a:pt x="141" y="172"/>
                </a:lnTo>
                <a:lnTo>
                  <a:pt x="91" y="174"/>
                </a:lnTo>
                <a:lnTo>
                  <a:pt x="91" y="174"/>
                </a:lnTo>
                <a:lnTo>
                  <a:pt x="44" y="172"/>
                </a:lnTo>
                <a:lnTo>
                  <a:pt x="0" y="169"/>
                </a:lnTo>
                <a:lnTo>
                  <a:pt x="0" y="169"/>
                </a:lnTo>
                <a:lnTo>
                  <a:pt x="2" y="157"/>
                </a:lnTo>
                <a:lnTo>
                  <a:pt x="2" y="157"/>
                </a:lnTo>
                <a:lnTo>
                  <a:pt x="5" y="134"/>
                </a:lnTo>
                <a:lnTo>
                  <a:pt x="5" y="134"/>
                </a:lnTo>
                <a:lnTo>
                  <a:pt x="8" y="82"/>
                </a:lnTo>
                <a:lnTo>
                  <a:pt x="12" y="40"/>
                </a:lnTo>
                <a:lnTo>
                  <a:pt x="13" y="1"/>
                </a:lnTo>
                <a:lnTo>
                  <a:pt x="181" y="0"/>
                </a:lnTo>
                <a:lnTo>
                  <a:pt x="181" y="0"/>
                </a:lnTo>
                <a:lnTo>
                  <a:pt x="183" y="70"/>
                </a:lnTo>
                <a:lnTo>
                  <a:pt x="186" y="132"/>
                </a:lnTo>
                <a:lnTo>
                  <a:pt x="186" y="132"/>
                </a:lnTo>
                <a:lnTo>
                  <a:pt x="188" y="157"/>
                </a:lnTo>
                <a:lnTo>
                  <a:pt x="188" y="157"/>
                </a:lnTo>
                <a:lnTo>
                  <a:pt x="188" y="169"/>
                </a:lnTo>
                <a:lnTo>
                  <a:pt x="188" y="169"/>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 name="Freeform 7"/>
          <p:cNvSpPr/>
          <p:nvPr>
            <p:custDataLst>
              <p:tags r:id="rId3"/>
            </p:custDataLst>
          </p:nvPr>
        </p:nvSpPr>
        <p:spPr bwMode="auto">
          <a:xfrm>
            <a:off x="1179672" y="6194335"/>
            <a:ext cx="76400" cy="164939"/>
          </a:xfrm>
          <a:custGeom>
            <a:avLst/>
            <a:gdLst>
              <a:gd name="T0" fmla="*/ 112 w 112"/>
              <a:gd name="T1" fmla="*/ 246 h 246"/>
              <a:gd name="T2" fmla="*/ 16 w 112"/>
              <a:gd name="T3" fmla="*/ 246 h 246"/>
              <a:gd name="T4" fmla="*/ 6 w 112"/>
              <a:gd name="T5" fmla="*/ 100 h 246"/>
              <a:gd name="T6" fmla="*/ 0 w 112"/>
              <a:gd name="T7" fmla="*/ 8 h 246"/>
              <a:gd name="T8" fmla="*/ 97 w 112"/>
              <a:gd name="T9" fmla="*/ 0 h 246"/>
              <a:gd name="T10" fmla="*/ 102 w 112"/>
              <a:gd name="T11" fmla="*/ 92 h 246"/>
              <a:gd name="T12" fmla="*/ 112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112" y="246"/>
                </a:moveTo>
                <a:lnTo>
                  <a:pt x="16" y="246"/>
                </a:lnTo>
                <a:lnTo>
                  <a:pt x="6" y="100"/>
                </a:lnTo>
                <a:lnTo>
                  <a:pt x="0" y="8"/>
                </a:lnTo>
                <a:lnTo>
                  <a:pt x="97" y="0"/>
                </a:lnTo>
                <a:lnTo>
                  <a:pt x="102" y="92"/>
                </a:lnTo>
                <a:lnTo>
                  <a:pt x="112"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 name="Freeform 8"/>
          <p:cNvSpPr/>
          <p:nvPr>
            <p:custDataLst>
              <p:tags r:id="rId4"/>
            </p:custDataLst>
          </p:nvPr>
        </p:nvSpPr>
        <p:spPr bwMode="auto">
          <a:xfrm>
            <a:off x="957612" y="6307864"/>
            <a:ext cx="318452" cy="171364"/>
          </a:xfrm>
          <a:custGeom>
            <a:avLst/>
            <a:gdLst>
              <a:gd name="T0" fmla="*/ 333 w 477"/>
              <a:gd name="T1" fmla="*/ 7 h 255"/>
              <a:gd name="T2" fmla="*/ 334 w 477"/>
              <a:gd name="T3" fmla="*/ 28 h 255"/>
              <a:gd name="T4" fmla="*/ 333 w 477"/>
              <a:gd name="T5" fmla="*/ 50 h 255"/>
              <a:gd name="T6" fmla="*/ 321 w 477"/>
              <a:gd name="T7" fmla="*/ 74 h 255"/>
              <a:gd name="T8" fmla="*/ 299 w 477"/>
              <a:gd name="T9" fmla="*/ 94 h 255"/>
              <a:gd name="T10" fmla="*/ 260 w 477"/>
              <a:gd name="T11" fmla="*/ 111 h 255"/>
              <a:gd name="T12" fmla="*/ 203 w 477"/>
              <a:gd name="T13" fmla="*/ 116 h 255"/>
              <a:gd name="T14" fmla="*/ 123 w 477"/>
              <a:gd name="T15" fmla="*/ 109 h 255"/>
              <a:gd name="T16" fmla="*/ 114 w 477"/>
              <a:gd name="T17" fmla="*/ 107 h 255"/>
              <a:gd name="T18" fmla="*/ 89 w 477"/>
              <a:gd name="T19" fmla="*/ 111 h 255"/>
              <a:gd name="T20" fmla="*/ 67 w 477"/>
              <a:gd name="T21" fmla="*/ 122 h 255"/>
              <a:gd name="T22" fmla="*/ 61 w 477"/>
              <a:gd name="T23" fmla="*/ 129 h 255"/>
              <a:gd name="T24" fmla="*/ 34 w 477"/>
              <a:gd name="T25" fmla="*/ 156 h 255"/>
              <a:gd name="T26" fmla="*/ 12 w 477"/>
              <a:gd name="T27" fmla="*/ 190 h 255"/>
              <a:gd name="T28" fmla="*/ 2 w 477"/>
              <a:gd name="T29" fmla="*/ 215 h 255"/>
              <a:gd name="T30" fmla="*/ 0 w 477"/>
              <a:gd name="T31" fmla="*/ 231 h 255"/>
              <a:gd name="T32" fmla="*/ 5 w 477"/>
              <a:gd name="T33" fmla="*/ 248 h 255"/>
              <a:gd name="T34" fmla="*/ 10 w 477"/>
              <a:gd name="T35" fmla="*/ 255 h 255"/>
              <a:gd name="T36" fmla="*/ 225 w 477"/>
              <a:gd name="T37" fmla="*/ 253 h 255"/>
              <a:gd name="T38" fmla="*/ 323 w 477"/>
              <a:gd name="T39" fmla="*/ 250 h 255"/>
              <a:gd name="T40" fmla="*/ 393 w 477"/>
              <a:gd name="T41" fmla="*/ 245 h 255"/>
              <a:gd name="T42" fmla="*/ 462 w 477"/>
              <a:gd name="T43" fmla="*/ 233 h 255"/>
              <a:gd name="T44" fmla="*/ 469 w 477"/>
              <a:gd name="T45" fmla="*/ 231 h 255"/>
              <a:gd name="T46" fmla="*/ 475 w 477"/>
              <a:gd name="T47" fmla="*/ 186 h 255"/>
              <a:gd name="T48" fmla="*/ 477 w 477"/>
              <a:gd name="T49" fmla="*/ 136 h 255"/>
              <a:gd name="T50" fmla="*/ 472 w 477"/>
              <a:gd name="T51" fmla="*/ 74 h 255"/>
              <a:gd name="T52" fmla="*/ 470 w 477"/>
              <a:gd name="T53" fmla="*/ 67 h 255"/>
              <a:gd name="T54" fmla="*/ 462 w 477"/>
              <a:gd name="T55" fmla="*/ 52 h 255"/>
              <a:gd name="T56" fmla="*/ 457 w 477"/>
              <a:gd name="T57" fmla="*/ 27 h 255"/>
              <a:gd name="T58" fmla="*/ 453 w 477"/>
              <a:gd name="T59" fmla="*/ 7 h 255"/>
              <a:gd name="T60" fmla="*/ 450 w 477"/>
              <a:gd name="T61" fmla="*/ 0 h 255"/>
              <a:gd name="T62" fmla="*/ 333 w 477"/>
              <a:gd name="T63" fmla="*/ 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255">
                <a:moveTo>
                  <a:pt x="333" y="7"/>
                </a:moveTo>
                <a:lnTo>
                  <a:pt x="333" y="7"/>
                </a:lnTo>
                <a:lnTo>
                  <a:pt x="334" y="12"/>
                </a:lnTo>
                <a:lnTo>
                  <a:pt x="334" y="28"/>
                </a:lnTo>
                <a:lnTo>
                  <a:pt x="334" y="39"/>
                </a:lnTo>
                <a:lnTo>
                  <a:pt x="333" y="50"/>
                </a:lnTo>
                <a:lnTo>
                  <a:pt x="328" y="62"/>
                </a:lnTo>
                <a:lnTo>
                  <a:pt x="321" y="74"/>
                </a:lnTo>
                <a:lnTo>
                  <a:pt x="311" y="84"/>
                </a:lnTo>
                <a:lnTo>
                  <a:pt x="299" y="94"/>
                </a:lnTo>
                <a:lnTo>
                  <a:pt x="282" y="104"/>
                </a:lnTo>
                <a:lnTo>
                  <a:pt x="260" y="111"/>
                </a:lnTo>
                <a:lnTo>
                  <a:pt x="235" y="114"/>
                </a:lnTo>
                <a:lnTo>
                  <a:pt x="203" y="116"/>
                </a:lnTo>
                <a:lnTo>
                  <a:pt x="166" y="114"/>
                </a:lnTo>
                <a:lnTo>
                  <a:pt x="123" y="109"/>
                </a:lnTo>
                <a:lnTo>
                  <a:pt x="123" y="109"/>
                </a:lnTo>
                <a:lnTo>
                  <a:pt x="114" y="107"/>
                </a:lnTo>
                <a:lnTo>
                  <a:pt x="106" y="107"/>
                </a:lnTo>
                <a:lnTo>
                  <a:pt x="89" y="111"/>
                </a:lnTo>
                <a:lnTo>
                  <a:pt x="74" y="117"/>
                </a:lnTo>
                <a:lnTo>
                  <a:pt x="67" y="122"/>
                </a:lnTo>
                <a:lnTo>
                  <a:pt x="61" y="129"/>
                </a:lnTo>
                <a:lnTo>
                  <a:pt x="61" y="129"/>
                </a:lnTo>
                <a:lnTo>
                  <a:pt x="47" y="141"/>
                </a:lnTo>
                <a:lnTo>
                  <a:pt x="34" y="156"/>
                </a:lnTo>
                <a:lnTo>
                  <a:pt x="22" y="173"/>
                </a:lnTo>
                <a:lnTo>
                  <a:pt x="12" y="190"/>
                </a:lnTo>
                <a:lnTo>
                  <a:pt x="4" y="206"/>
                </a:lnTo>
                <a:lnTo>
                  <a:pt x="2" y="215"/>
                </a:lnTo>
                <a:lnTo>
                  <a:pt x="0" y="223"/>
                </a:lnTo>
                <a:lnTo>
                  <a:pt x="0" y="231"/>
                </a:lnTo>
                <a:lnTo>
                  <a:pt x="2" y="240"/>
                </a:lnTo>
                <a:lnTo>
                  <a:pt x="5" y="248"/>
                </a:lnTo>
                <a:lnTo>
                  <a:pt x="10" y="255"/>
                </a:lnTo>
                <a:lnTo>
                  <a:pt x="10" y="255"/>
                </a:lnTo>
                <a:lnTo>
                  <a:pt x="123" y="255"/>
                </a:lnTo>
                <a:lnTo>
                  <a:pt x="225" y="253"/>
                </a:lnTo>
                <a:lnTo>
                  <a:pt x="277" y="253"/>
                </a:lnTo>
                <a:lnTo>
                  <a:pt x="323" y="250"/>
                </a:lnTo>
                <a:lnTo>
                  <a:pt x="323" y="250"/>
                </a:lnTo>
                <a:lnTo>
                  <a:pt x="393" y="245"/>
                </a:lnTo>
                <a:lnTo>
                  <a:pt x="438" y="238"/>
                </a:lnTo>
                <a:lnTo>
                  <a:pt x="462" y="233"/>
                </a:lnTo>
                <a:lnTo>
                  <a:pt x="469" y="231"/>
                </a:lnTo>
                <a:lnTo>
                  <a:pt x="469" y="231"/>
                </a:lnTo>
                <a:lnTo>
                  <a:pt x="470" y="220"/>
                </a:lnTo>
                <a:lnTo>
                  <a:pt x="475" y="186"/>
                </a:lnTo>
                <a:lnTo>
                  <a:pt x="477" y="163"/>
                </a:lnTo>
                <a:lnTo>
                  <a:pt x="477" y="136"/>
                </a:lnTo>
                <a:lnTo>
                  <a:pt x="477" y="107"/>
                </a:lnTo>
                <a:lnTo>
                  <a:pt x="472" y="74"/>
                </a:lnTo>
                <a:lnTo>
                  <a:pt x="472" y="74"/>
                </a:lnTo>
                <a:lnTo>
                  <a:pt x="470" y="67"/>
                </a:lnTo>
                <a:lnTo>
                  <a:pt x="465" y="59"/>
                </a:lnTo>
                <a:lnTo>
                  <a:pt x="462" y="52"/>
                </a:lnTo>
                <a:lnTo>
                  <a:pt x="460" y="42"/>
                </a:lnTo>
                <a:lnTo>
                  <a:pt x="457" y="27"/>
                </a:lnTo>
                <a:lnTo>
                  <a:pt x="453" y="7"/>
                </a:lnTo>
                <a:lnTo>
                  <a:pt x="453" y="7"/>
                </a:lnTo>
                <a:lnTo>
                  <a:pt x="452" y="2"/>
                </a:lnTo>
                <a:lnTo>
                  <a:pt x="450" y="0"/>
                </a:lnTo>
                <a:lnTo>
                  <a:pt x="447" y="0"/>
                </a:lnTo>
                <a:lnTo>
                  <a:pt x="333" y="7"/>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 name="Freeform 9"/>
          <p:cNvSpPr/>
          <p:nvPr>
            <p:custDataLst>
              <p:tags r:id="rId5"/>
            </p:custDataLst>
          </p:nvPr>
        </p:nvSpPr>
        <p:spPr bwMode="auto">
          <a:xfrm>
            <a:off x="1482416" y="6194335"/>
            <a:ext cx="74972" cy="164939"/>
          </a:xfrm>
          <a:custGeom>
            <a:avLst/>
            <a:gdLst>
              <a:gd name="T0" fmla="*/ 0 w 112"/>
              <a:gd name="T1" fmla="*/ 246 h 246"/>
              <a:gd name="T2" fmla="*/ 94 w 112"/>
              <a:gd name="T3" fmla="*/ 246 h 246"/>
              <a:gd name="T4" fmla="*/ 106 w 112"/>
              <a:gd name="T5" fmla="*/ 100 h 246"/>
              <a:gd name="T6" fmla="*/ 112 w 112"/>
              <a:gd name="T7" fmla="*/ 8 h 246"/>
              <a:gd name="T8" fmla="*/ 15 w 112"/>
              <a:gd name="T9" fmla="*/ 0 h 246"/>
              <a:gd name="T10" fmla="*/ 8 w 112"/>
              <a:gd name="T11" fmla="*/ 92 h 246"/>
              <a:gd name="T12" fmla="*/ 0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0" y="246"/>
                </a:moveTo>
                <a:lnTo>
                  <a:pt x="94" y="246"/>
                </a:lnTo>
                <a:lnTo>
                  <a:pt x="106" y="100"/>
                </a:lnTo>
                <a:lnTo>
                  <a:pt x="112" y="8"/>
                </a:lnTo>
                <a:lnTo>
                  <a:pt x="15" y="0"/>
                </a:lnTo>
                <a:lnTo>
                  <a:pt x="8" y="92"/>
                </a:lnTo>
                <a:lnTo>
                  <a:pt x="0"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 name="Freeform 10"/>
          <p:cNvSpPr/>
          <p:nvPr>
            <p:custDataLst>
              <p:tags r:id="rId6"/>
            </p:custDataLst>
          </p:nvPr>
        </p:nvSpPr>
        <p:spPr bwMode="auto">
          <a:xfrm>
            <a:off x="1040439" y="4910528"/>
            <a:ext cx="654756" cy="1337357"/>
          </a:xfrm>
          <a:custGeom>
            <a:avLst/>
            <a:gdLst>
              <a:gd name="T0" fmla="*/ 976 w 976"/>
              <a:gd name="T1" fmla="*/ 4 h 1998"/>
              <a:gd name="T2" fmla="*/ 953 w 976"/>
              <a:gd name="T3" fmla="*/ 232 h 1998"/>
              <a:gd name="T4" fmla="*/ 775 w 976"/>
              <a:gd name="T5" fmla="*/ 1998 h 1998"/>
              <a:gd name="T6" fmla="*/ 644 w 976"/>
              <a:gd name="T7" fmla="*/ 1983 h 1998"/>
              <a:gd name="T8" fmla="*/ 661 w 976"/>
              <a:gd name="T9" fmla="*/ 1810 h 1998"/>
              <a:gd name="T10" fmla="*/ 678 w 976"/>
              <a:gd name="T11" fmla="*/ 1596 h 1998"/>
              <a:gd name="T12" fmla="*/ 686 w 976"/>
              <a:gd name="T13" fmla="*/ 1361 h 1998"/>
              <a:gd name="T14" fmla="*/ 686 w 976"/>
              <a:gd name="T15" fmla="*/ 1123 h 1998"/>
              <a:gd name="T16" fmla="*/ 681 w 976"/>
              <a:gd name="T17" fmla="*/ 1009 h 1998"/>
              <a:gd name="T18" fmla="*/ 671 w 976"/>
              <a:gd name="T19" fmla="*/ 901 h 1998"/>
              <a:gd name="T20" fmla="*/ 656 w 976"/>
              <a:gd name="T21" fmla="*/ 804 h 1998"/>
              <a:gd name="T22" fmla="*/ 636 w 976"/>
              <a:gd name="T23" fmla="*/ 717 h 1998"/>
              <a:gd name="T24" fmla="*/ 609 w 976"/>
              <a:gd name="T25" fmla="*/ 645 h 1998"/>
              <a:gd name="T26" fmla="*/ 585 w 976"/>
              <a:gd name="T27" fmla="*/ 601 h 1998"/>
              <a:gd name="T28" fmla="*/ 567 w 976"/>
              <a:gd name="T29" fmla="*/ 577 h 1998"/>
              <a:gd name="T30" fmla="*/ 547 w 976"/>
              <a:gd name="T31" fmla="*/ 559 h 1998"/>
              <a:gd name="T32" fmla="*/ 525 w 976"/>
              <a:gd name="T33" fmla="*/ 544 h 1998"/>
              <a:gd name="T34" fmla="*/ 500 w 976"/>
              <a:gd name="T35" fmla="*/ 537 h 1998"/>
              <a:gd name="T36" fmla="*/ 488 w 976"/>
              <a:gd name="T37" fmla="*/ 536 h 1998"/>
              <a:gd name="T38" fmla="*/ 463 w 976"/>
              <a:gd name="T39" fmla="*/ 541 h 1998"/>
              <a:gd name="T40" fmla="*/ 439 w 976"/>
              <a:gd name="T41" fmla="*/ 551 h 1998"/>
              <a:gd name="T42" fmla="*/ 417 w 976"/>
              <a:gd name="T43" fmla="*/ 567 h 1998"/>
              <a:gd name="T44" fmla="*/ 399 w 976"/>
              <a:gd name="T45" fmla="*/ 588 h 1998"/>
              <a:gd name="T46" fmla="*/ 380 w 976"/>
              <a:gd name="T47" fmla="*/ 614 h 1998"/>
              <a:gd name="T48" fmla="*/ 350 w 976"/>
              <a:gd name="T49" fmla="*/ 678 h 1998"/>
              <a:gd name="T50" fmla="*/ 327 w 976"/>
              <a:gd name="T51" fmla="*/ 759 h 1998"/>
              <a:gd name="T52" fmla="*/ 310 w 976"/>
              <a:gd name="T53" fmla="*/ 851 h 1998"/>
              <a:gd name="T54" fmla="*/ 297 w 976"/>
              <a:gd name="T55" fmla="*/ 953 h 1998"/>
              <a:gd name="T56" fmla="*/ 290 w 976"/>
              <a:gd name="T57" fmla="*/ 1064 h 1998"/>
              <a:gd name="T58" fmla="*/ 285 w 976"/>
              <a:gd name="T59" fmla="*/ 1240 h 1998"/>
              <a:gd name="T60" fmla="*/ 290 w 976"/>
              <a:gd name="T61" fmla="*/ 1480 h 1998"/>
              <a:gd name="T62" fmla="*/ 302 w 976"/>
              <a:gd name="T63" fmla="*/ 1706 h 1998"/>
              <a:gd name="T64" fmla="*/ 318 w 976"/>
              <a:gd name="T65" fmla="*/ 1903 h 1998"/>
              <a:gd name="T66" fmla="*/ 196 w 976"/>
              <a:gd name="T67" fmla="*/ 1998 h 1998"/>
              <a:gd name="T68" fmla="*/ 100 w 976"/>
              <a:gd name="T69" fmla="*/ 1029 h 1998"/>
              <a:gd name="T70" fmla="*/ 21 w 976"/>
              <a:gd name="T71" fmla="*/ 232 h 1998"/>
              <a:gd name="T72" fmla="*/ 466 w 976"/>
              <a:gd name="T73" fmla="*/ 0 h 1998"/>
              <a:gd name="T74" fmla="*/ 486 w 976"/>
              <a:gd name="T7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1998">
                <a:moveTo>
                  <a:pt x="976" y="4"/>
                </a:moveTo>
                <a:lnTo>
                  <a:pt x="976" y="4"/>
                </a:lnTo>
                <a:lnTo>
                  <a:pt x="953" y="232"/>
                </a:lnTo>
                <a:lnTo>
                  <a:pt x="953" y="232"/>
                </a:lnTo>
                <a:lnTo>
                  <a:pt x="872" y="1029"/>
                </a:lnTo>
                <a:lnTo>
                  <a:pt x="775" y="1998"/>
                </a:lnTo>
                <a:lnTo>
                  <a:pt x="644" y="1983"/>
                </a:lnTo>
                <a:lnTo>
                  <a:pt x="644" y="1983"/>
                </a:lnTo>
                <a:lnTo>
                  <a:pt x="652" y="1903"/>
                </a:lnTo>
                <a:lnTo>
                  <a:pt x="661" y="1810"/>
                </a:lnTo>
                <a:lnTo>
                  <a:pt x="669" y="1708"/>
                </a:lnTo>
                <a:lnTo>
                  <a:pt x="678" y="1596"/>
                </a:lnTo>
                <a:lnTo>
                  <a:pt x="683" y="1480"/>
                </a:lnTo>
                <a:lnTo>
                  <a:pt x="686" y="1361"/>
                </a:lnTo>
                <a:lnTo>
                  <a:pt x="688" y="1240"/>
                </a:lnTo>
                <a:lnTo>
                  <a:pt x="686" y="1123"/>
                </a:lnTo>
                <a:lnTo>
                  <a:pt x="684" y="1066"/>
                </a:lnTo>
                <a:lnTo>
                  <a:pt x="681" y="1009"/>
                </a:lnTo>
                <a:lnTo>
                  <a:pt x="676" y="955"/>
                </a:lnTo>
                <a:lnTo>
                  <a:pt x="671" y="901"/>
                </a:lnTo>
                <a:lnTo>
                  <a:pt x="664" y="851"/>
                </a:lnTo>
                <a:lnTo>
                  <a:pt x="656" y="804"/>
                </a:lnTo>
                <a:lnTo>
                  <a:pt x="646" y="759"/>
                </a:lnTo>
                <a:lnTo>
                  <a:pt x="636" y="717"/>
                </a:lnTo>
                <a:lnTo>
                  <a:pt x="624" y="678"/>
                </a:lnTo>
                <a:lnTo>
                  <a:pt x="609" y="645"/>
                </a:lnTo>
                <a:lnTo>
                  <a:pt x="594" y="614"/>
                </a:lnTo>
                <a:lnTo>
                  <a:pt x="585" y="601"/>
                </a:lnTo>
                <a:lnTo>
                  <a:pt x="575" y="588"/>
                </a:lnTo>
                <a:lnTo>
                  <a:pt x="567" y="577"/>
                </a:lnTo>
                <a:lnTo>
                  <a:pt x="557" y="567"/>
                </a:lnTo>
                <a:lnTo>
                  <a:pt x="547" y="559"/>
                </a:lnTo>
                <a:lnTo>
                  <a:pt x="535" y="551"/>
                </a:lnTo>
                <a:lnTo>
                  <a:pt x="525" y="544"/>
                </a:lnTo>
                <a:lnTo>
                  <a:pt x="513" y="541"/>
                </a:lnTo>
                <a:lnTo>
                  <a:pt x="500" y="537"/>
                </a:lnTo>
                <a:lnTo>
                  <a:pt x="488" y="536"/>
                </a:lnTo>
                <a:lnTo>
                  <a:pt x="488" y="536"/>
                </a:lnTo>
                <a:lnTo>
                  <a:pt x="474" y="537"/>
                </a:lnTo>
                <a:lnTo>
                  <a:pt x="463" y="541"/>
                </a:lnTo>
                <a:lnTo>
                  <a:pt x="451" y="544"/>
                </a:lnTo>
                <a:lnTo>
                  <a:pt x="439" y="551"/>
                </a:lnTo>
                <a:lnTo>
                  <a:pt x="427" y="557"/>
                </a:lnTo>
                <a:lnTo>
                  <a:pt x="417" y="567"/>
                </a:lnTo>
                <a:lnTo>
                  <a:pt x="407" y="577"/>
                </a:lnTo>
                <a:lnTo>
                  <a:pt x="399" y="588"/>
                </a:lnTo>
                <a:lnTo>
                  <a:pt x="389" y="601"/>
                </a:lnTo>
                <a:lnTo>
                  <a:pt x="380" y="614"/>
                </a:lnTo>
                <a:lnTo>
                  <a:pt x="365" y="645"/>
                </a:lnTo>
                <a:lnTo>
                  <a:pt x="350" y="678"/>
                </a:lnTo>
                <a:lnTo>
                  <a:pt x="339" y="717"/>
                </a:lnTo>
                <a:lnTo>
                  <a:pt x="327" y="759"/>
                </a:lnTo>
                <a:lnTo>
                  <a:pt x="318" y="802"/>
                </a:lnTo>
                <a:lnTo>
                  <a:pt x="310" y="851"/>
                </a:lnTo>
                <a:lnTo>
                  <a:pt x="303" y="901"/>
                </a:lnTo>
                <a:lnTo>
                  <a:pt x="297" y="953"/>
                </a:lnTo>
                <a:lnTo>
                  <a:pt x="293" y="1009"/>
                </a:lnTo>
                <a:lnTo>
                  <a:pt x="290" y="1064"/>
                </a:lnTo>
                <a:lnTo>
                  <a:pt x="286" y="1123"/>
                </a:lnTo>
                <a:lnTo>
                  <a:pt x="285" y="1240"/>
                </a:lnTo>
                <a:lnTo>
                  <a:pt x="286" y="1361"/>
                </a:lnTo>
                <a:lnTo>
                  <a:pt x="290" y="1480"/>
                </a:lnTo>
                <a:lnTo>
                  <a:pt x="295" y="1596"/>
                </a:lnTo>
                <a:lnTo>
                  <a:pt x="302" y="1706"/>
                </a:lnTo>
                <a:lnTo>
                  <a:pt x="310" y="1810"/>
                </a:lnTo>
                <a:lnTo>
                  <a:pt x="318" y="1903"/>
                </a:lnTo>
                <a:lnTo>
                  <a:pt x="327" y="1982"/>
                </a:lnTo>
                <a:lnTo>
                  <a:pt x="196" y="1998"/>
                </a:lnTo>
                <a:lnTo>
                  <a:pt x="196" y="1998"/>
                </a:lnTo>
                <a:lnTo>
                  <a:pt x="100" y="1029"/>
                </a:lnTo>
                <a:lnTo>
                  <a:pt x="21" y="232"/>
                </a:lnTo>
                <a:lnTo>
                  <a:pt x="21" y="232"/>
                </a:lnTo>
                <a:lnTo>
                  <a:pt x="0" y="2"/>
                </a:lnTo>
                <a:lnTo>
                  <a:pt x="466" y="0"/>
                </a:lnTo>
                <a:lnTo>
                  <a:pt x="476" y="0"/>
                </a:lnTo>
                <a:lnTo>
                  <a:pt x="486" y="0"/>
                </a:lnTo>
                <a:lnTo>
                  <a:pt x="976" y="4"/>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3" name="Freeform 11"/>
          <p:cNvSpPr/>
          <p:nvPr>
            <p:custDataLst>
              <p:tags r:id="rId7"/>
            </p:custDataLst>
          </p:nvPr>
        </p:nvSpPr>
        <p:spPr bwMode="auto">
          <a:xfrm>
            <a:off x="1040439" y="4910528"/>
            <a:ext cx="654756" cy="200640"/>
          </a:xfrm>
          <a:custGeom>
            <a:avLst/>
            <a:gdLst>
              <a:gd name="T0" fmla="*/ 976 w 976"/>
              <a:gd name="T1" fmla="*/ 4 h 299"/>
              <a:gd name="T2" fmla="*/ 976 w 976"/>
              <a:gd name="T3" fmla="*/ 4 h 299"/>
              <a:gd name="T4" fmla="*/ 948 w 976"/>
              <a:gd name="T5" fmla="*/ 281 h 299"/>
              <a:gd name="T6" fmla="*/ 572 w 976"/>
              <a:gd name="T7" fmla="*/ 299 h 299"/>
              <a:gd name="T8" fmla="*/ 402 w 976"/>
              <a:gd name="T9" fmla="*/ 299 h 299"/>
              <a:gd name="T10" fmla="*/ 28 w 976"/>
              <a:gd name="T11" fmla="*/ 289 h 299"/>
              <a:gd name="T12" fmla="*/ 28 w 976"/>
              <a:gd name="T13" fmla="*/ 289 h 299"/>
              <a:gd name="T14" fmla="*/ 0 w 976"/>
              <a:gd name="T15" fmla="*/ 2 h 299"/>
              <a:gd name="T16" fmla="*/ 466 w 976"/>
              <a:gd name="T17" fmla="*/ 0 h 299"/>
              <a:gd name="T18" fmla="*/ 476 w 976"/>
              <a:gd name="T19" fmla="*/ 0 h 299"/>
              <a:gd name="T20" fmla="*/ 486 w 976"/>
              <a:gd name="T21" fmla="*/ 0 h 299"/>
              <a:gd name="T22" fmla="*/ 976 w 976"/>
              <a:gd name="T23" fmla="*/ 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299">
                <a:moveTo>
                  <a:pt x="976" y="4"/>
                </a:moveTo>
                <a:lnTo>
                  <a:pt x="976" y="4"/>
                </a:lnTo>
                <a:lnTo>
                  <a:pt x="948" y="281"/>
                </a:lnTo>
                <a:lnTo>
                  <a:pt x="572" y="299"/>
                </a:lnTo>
                <a:lnTo>
                  <a:pt x="402" y="299"/>
                </a:lnTo>
                <a:lnTo>
                  <a:pt x="28" y="289"/>
                </a:lnTo>
                <a:lnTo>
                  <a:pt x="28" y="289"/>
                </a:lnTo>
                <a:lnTo>
                  <a:pt x="0" y="2"/>
                </a:lnTo>
                <a:lnTo>
                  <a:pt x="466" y="0"/>
                </a:lnTo>
                <a:lnTo>
                  <a:pt x="476" y="0"/>
                </a:lnTo>
                <a:lnTo>
                  <a:pt x="486" y="0"/>
                </a:lnTo>
                <a:lnTo>
                  <a:pt x="976" y="4"/>
                </a:lnTo>
                <a:close/>
              </a:path>
            </a:pathLst>
          </a:custGeom>
          <a:solidFill>
            <a:srgbClr val="242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4" name="Rectangle 12"/>
          <p:cNvSpPr>
            <a:spLocks noChangeArrowheads="1"/>
          </p:cNvSpPr>
          <p:nvPr>
            <p:custDataLst>
              <p:tags r:id="rId8"/>
            </p:custDataLst>
          </p:nvPr>
        </p:nvSpPr>
        <p:spPr bwMode="auto">
          <a:xfrm>
            <a:off x="1039011" y="4215073"/>
            <a:ext cx="1428" cy="1428"/>
          </a:xfrm>
          <a:prstGeom prst="rect">
            <a:avLst/>
          </a:prstGeom>
          <a:solidFill>
            <a:srgbClr val="F0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5" name="Freeform 13"/>
          <p:cNvSpPr/>
          <p:nvPr>
            <p:custDataLst>
              <p:tags r:id="rId9"/>
            </p:custDataLst>
          </p:nvPr>
        </p:nvSpPr>
        <p:spPr bwMode="auto">
          <a:xfrm>
            <a:off x="822663" y="2991959"/>
            <a:ext cx="148516" cy="275612"/>
          </a:xfrm>
          <a:custGeom>
            <a:avLst/>
            <a:gdLst>
              <a:gd name="T0" fmla="*/ 191 w 221"/>
              <a:gd name="T1" fmla="*/ 78 h 413"/>
              <a:gd name="T2" fmla="*/ 191 w 221"/>
              <a:gd name="T3" fmla="*/ 78 h 413"/>
              <a:gd name="T4" fmla="*/ 185 w 221"/>
              <a:gd name="T5" fmla="*/ 71 h 413"/>
              <a:gd name="T6" fmla="*/ 169 w 221"/>
              <a:gd name="T7" fmla="*/ 54 h 413"/>
              <a:gd name="T8" fmla="*/ 148 w 221"/>
              <a:gd name="T9" fmla="*/ 34 h 413"/>
              <a:gd name="T10" fmla="*/ 134 w 221"/>
              <a:gd name="T11" fmla="*/ 24 h 413"/>
              <a:gd name="T12" fmla="*/ 121 w 221"/>
              <a:gd name="T13" fmla="*/ 16 h 413"/>
              <a:gd name="T14" fmla="*/ 106 w 221"/>
              <a:gd name="T15" fmla="*/ 7 h 413"/>
              <a:gd name="T16" fmla="*/ 92 w 221"/>
              <a:gd name="T17" fmla="*/ 2 h 413"/>
              <a:gd name="T18" fmla="*/ 77 w 221"/>
              <a:gd name="T19" fmla="*/ 0 h 413"/>
              <a:gd name="T20" fmla="*/ 69 w 221"/>
              <a:gd name="T21" fmla="*/ 2 h 413"/>
              <a:gd name="T22" fmla="*/ 62 w 221"/>
              <a:gd name="T23" fmla="*/ 2 h 413"/>
              <a:gd name="T24" fmla="*/ 55 w 221"/>
              <a:gd name="T25" fmla="*/ 6 h 413"/>
              <a:gd name="T26" fmla="*/ 49 w 221"/>
              <a:gd name="T27" fmla="*/ 9 h 413"/>
              <a:gd name="T28" fmla="*/ 42 w 221"/>
              <a:gd name="T29" fmla="*/ 14 h 413"/>
              <a:gd name="T30" fmla="*/ 35 w 221"/>
              <a:gd name="T31" fmla="*/ 21 h 413"/>
              <a:gd name="T32" fmla="*/ 29 w 221"/>
              <a:gd name="T33" fmla="*/ 29 h 413"/>
              <a:gd name="T34" fmla="*/ 23 w 221"/>
              <a:gd name="T35" fmla="*/ 39 h 413"/>
              <a:gd name="T36" fmla="*/ 17 w 221"/>
              <a:gd name="T37" fmla="*/ 49 h 413"/>
              <a:gd name="T38" fmla="*/ 12 w 221"/>
              <a:gd name="T39" fmla="*/ 63 h 413"/>
              <a:gd name="T40" fmla="*/ 12 w 221"/>
              <a:gd name="T41" fmla="*/ 63 h 413"/>
              <a:gd name="T42" fmla="*/ 7 w 221"/>
              <a:gd name="T43" fmla="*/ 79 h 413"/>
              <a:gd name="T44" fmla="*/ 3 w 221"/>
              <a:gd name="T45" fmla="*/ 94 h 413"/>
              <a:gd name="T46" fmla="*/ 2 w 221"/>
              <a:gd name="T47" fmla="*/ 113 h 413"/>
              <a:gd name="T48" fmla="*/ 0 w 221"/>
              <a:gd name="T49" fmla="*/ 130 h 413"/>
              <a:gd name="T50" fmla="*/ 0 w 221"/>
              <a:gd name="T51" fmla="*/ 148 h 413"/>
              <a:gd name="T52" fmla="*/ 2 w 221"/>
              <a:gd name="T53" fmla="*/ 167 h 413"/>
              <a:gd name="T54" fmla="*/ 5 w 221"/>
              <a:gd name="T55" fmla="*/ 203 h 413"/>
              <a:gd name="T56" fmla="*/ 13 w 221"/>
              <a:gd name="T57" fmla="*/ 242 h 413"/>
              <a:gd name="T58" fmla="*/ 25 w 221"/>
              <a:gd name="T59" fmla="*/ 277 h 413"/>
              <a:gd name="T60" fmla="*/ 40 w 221"/>
              <a:gd name="T61" fmla="*/ 311 h 413"/>
              <a:gd name="T62" fmla="*/ 57 w 221"/>
              <a:gd name="T63" fmla="*/ 341 h 413"/>
              <a:gd name="T64" fmla="*/ 65 w 221"/>
              <a:gd name="T65" fmla="*/ 354 h 413"/>
              <a:gd name="T66" fmla="*/ 75 w 221"/>
              <a:gd name="T67" fmla="*/ 368 h 413"/>
              <a:gd name="T68" fmla="*/ 84 w 221"/>
              <a:gd name="T69" fmla="*/ 378 h 413"/>
              <a:gd name="T70" fmla="*/ 94 w 221"/>
              <a:gd name="T71" fmla="*/ 388 h 413"/>
              <a:gd name="T72" fmla="*/ 106 w 221"/>
              <a:gd name="T73" fmla="*/ 396 h 413"/>
              <a:gd name="T74" fmla="*/ 116 w 221"/>
              <a:gd name="T75" fmla="*/ 403 h 413"/>
              <a:gd name="T76" fmla="*/ 126 w 221"/>
              <a:gd name="T77" fmla="*/ 408 h 413"/>
              <a:gd name="T78" fmla="*/ 138 w 221"/>
              <a:gd name="T79" fmla="*/ 411 h 413"/>
              <a:gd name="T80" fmla="*/ 148 w 221"/>
              <a:gd name="T81" fmla="*/ 413 h 413"/>
              <a:gd name="T82" fmla="*/ 159 w 221"/>
              <a:gd name="T83" fmla="*/ 411 h 413"/>
              <a:gd name="T84" fmla="*/ 169 w 221"/>
              <a:gd name="T85" fmla="*/ 408 h 413"/>
              <a:gd name="T86" fmla="*/ 181 w 221"/>
              <a:gd name="T87" fmla="*/ 403 h 413"/>
              <a:gd name="T88" fmla="*/ 191 w 221"/>
              <a:gd name="T89" fmla="*/ 395 h 413"/>
              <a:gd name="T90" fmla="*/ 201 w 221"/>
              <a:gd name="T91" fmla="*/ 383 h 413"/>
              <a:gd name="T92" fmla="*/ 213 w 221"/>
              <a:gd name="T93" fmla="*/ 370 h 413"/>
              <a:gd name="T94" fmla="*/ 221 w 221"/>
              <a:gd name="T95" fmla="*/ 354 h 413"/>
              <a:gd name="T96" fmla="*/ 221 w 221"/>
              <a:gd name="T97" fmla="*/ 354 h 413"/>
              <a:gd name="T98" fmla="*/ 216 w 221"/>
              <a:gd name="T99" fmla="*/ 333 h 413"/>
              <a:gd name="T100" fmla="*/ 211 w 221"/>
              <a:gd name="T101" fmla="*/ 307 h 413"/>
              <a:gd name="T102" fmla="*/ 205 w 221"/>
              <a:gd name="T103" fmla="*/ 274 h 413"/>
              <a:gd name="T104" fmla="*/ 198 w 221"/>
              <a:gd name="T105" fmla="*/ 234 h 413"/>
              <a:gd name="T106" fmla="*/ 193 w 221"/>
              <a:gd name="T107" fmla="*/ 187 h 413"/>
              <a:gd name="T108" fmla="*/ 190 w 221"/>
              <a:gd name="T109" fmla="*/ 135 h 413"/>
              <a:gd name="T110" fmla="*/ 191 w 221"/>
              <a:gd name="T111" fmla="*/ 78 h 413"/>
              <a:gd name="T112" fmla="*/ 191 w 221"/>
              <a:gd name="T11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413">
                <a:moveTo>
                  <a:pt x="191" y="78"/>
                </a:moveTo>
                <a:lnTo>
                  <a:pt x="191" y="78"/>
                </a:lnTo>
                <a:lnTo>
                  <a:pt x="185" y="71"/>
                </a:lnTo>
                <a:lnTo>
                  <a:pt x="169" y="54"/>
                </a:lnTo>
                <a:lnTo>
                  <a:pt x="148" y="34"/>
                </a:lnTo>
                <a:lnTo>
                  <a:pt x="134" y="24"/>
                </a:lnTo>
                <a:lnTo>
                  <a:pt x="121" y="16"/>
                </a:lnTo>
                <a:lnTo>
                  <a:pt x="106" y="7"/>
                </a:lnTo>
                <a:lnTo>
                  <a:pt x="92" y="2"/>
                </a:lnTo>
                <a:lnTo>
                  <a:pt x="77" y="0"/>
                </a:lnTo>
                <a:lnTo>
                  <a:pt x="69" y="2"/>
                </a:lnTo>
                <a:lnTo>
                  <a:pt x="62" y="2"/>
                </a:lnTo>
                <a:lnTo>
                  <a:pt x="55" y="6"/>
                </a:lnTo>
                <a:lnTo>
                  <a:pt x="49" y="9"/>
                </a:lnTo>
                <a:lnTo>
                  <a:pt x="42" y="14"/>
                </a:lnTo>
                <a:lnTo>
                  <a:pt x="35" y="21"/>
                </a:lnTo>
                <a:lnTo>
                  <a:pt x="29" y="29"/>
                </a:lnTo>
                <a:lnTo>
                  <a:pt x="23" y="39"/>
                </a:lnTo>
                <a:lnTo>
                  <a:pt x="17" y="49"/>
                </a:lnTo>
                <a:lnTo>
                  <a:pt x="12" y="63"/>
                </a:lnTo>
                <a:lnTo>
                  <a:pt x="12" y="63"/>
                </a:lnTo>
                <a:lnTo>
                  <a:pt x="7" y="79"/>
                </a:lnTo>
                <a:lnTo>
                  <a:pt x="3" y="94"/>
                </a:lnTo>
                <a:lnTo>
                  <a:pt x="2" y="113"/>
                </a:lnTo>
                <a:lnTo>
                  <a:pt x="0" y="130"/>
                </a:lnTo>
                <a:lnTo>
                  <a:pt x="0" y="148"/>
                </a:lnTo>
                <a:lnTo>
                  <a:pt x="2" y="167"/>
                </a:lnTo>
                <a:lnTo>
                  <a:pt x="5" y="203"/>
                </a:lnTo>
                <a:lnTo>
                  <a:pt x="13" y="242"/>
                </a:lnTo>
                <a:lnTo>
                  <a:pt x="25" y="277"/>
                </a:lnTo>
                <a:lnTo>
                  <a:pt x="40" y="311"/>
                </a:lnTo>
                <a:lnTo>
                  <a:pt x="57" y="341"/>
                </a:lnTo>
                <a:lnTo>
                  <a:pt x="65" y="354"/>
                </a:lnTo>
                <a:lnTo>
                  <a:pt x="75" y="368"/>
                </a:lnTo>
                <a:lnTo>
                  <a:pt x="84" y="378"/>
                </a:lnTo>
                <a:lnTo>
                  <a:pt x="94" y="388"/>
                </a:lnTo>
                <a:lnTo>
                  <a:pt x="106" y="396"/>
                </a:lnTo>
                <a:lnTo>
                  <a:pt x="116" y="403"/>
                </a:lnTo>
                <a:lnTo>
                  <a:pt x="126" y="408"/>
                </a:lnTo>
                <a:lnTo>
                  <a:pt x="138" y="411"/>
                </a:lnTo>
                <a:lnTo>
                  <a:pt x="148" y="413"/>
                </a:lnTo>
                <a:lnTo>
                  <a:pt x="159" y="411"/>
                </a:lnTo>
                <a:lnTo>
                  <a:pt x="169" y="408"/>
                </a:lnTo>
                <a:lnTo>
                  <a:pt x="181" y="403"/>
                </a:lnTo>
                <a:lnTo>
                  <a:pt x="191" y="395"/>
                </a:lnTo>
                <a:lnTo>
                  <a:pt x="201" y="383"/>
                </a:lnTo>
                <a:lnTo>
                  <a:pt x="213" y="370"/>
                </a:lnTo>
                <a:lnTo>
                  <a:pt x="221" y="354"/>
                </a:lnTo>
                <a:lnTo>
                  <a:pt x="221" y="354"/>
                </a:lnTo>
                <a:lnTo>
                  <a:pt x="216" y="333"/>
                </a:lnTo>
                <a:lnTo>
                  <a:pt x="211" y="307"/>
                </a:lnTo>
                <a:lnTo>
                  <a:pt x="205" y="274"/>
                </a:lnTo>
                <a:lnTo>
                  <a:pt x="198" y="234"/>
                </a:lnTo>
                <a:lnTo>
                  <a:pt x="193" y="187"/>
                </a:lnTo>
                <a:lnTo>
                  <a:pt x="190" y="135"/>
                </a:lnTo>
                <a:lnTo>
                  <a:pt x="191" y="78"/>
                </a:lnTo>
                <a:lnTo>
                  <a:pt x="191" y="78"/>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6" name="Freeform 14"/>
          <p:cNvSpPr/>
          <p:nvPr>
            <p:custDataLst>
              <p:tags r:id="rId10"/>
            </p:custDataLst>
          </p:nvPr>
        </p:nvSpPr>
        <p:spPr bwMode="auto">
          <a:xfrm>
            <a:off x="862648" y="3068359"/>
            <a:ext cx="62833" cy="127096"/>
          </a:xfrm>
          <a:custGeom>
            <a:avLst/>
            <a:gdLst>
              <a:gd name="T0" fmla="*/ 94 w 94"/>
              <a:gd name="T1" fmla="*/ 191 h 191"/>
              <a:gd name="T2" fmla="*/ 94 w 94"/>
              <a:gd name="T3" fmla="*/ 191 h 191"/>
              <a:gd name="T4" fmla="*/ 94 w 94"/>
              <a:gd name="T5" fmla="*/ 181 h 191"/>
              <a:gd name="T6" fmla="*/ 89 w 94"/>
              <a:gd name="T7" fmla="*/ 157 h 191"/>
              <a:gd name="T8" fmla="*/ 85 w 94"/>
              <a:gd name="T9" fmla="*/ 142 h 191"/>
              <a:gd name="T10" fmla="*/ 80 w 94"/>
              <a:gd name="T11" fmla="*/ 129 h 191"/>
              <a:gd name="T12" fmla="*/ 74 w 94"/>
              <a:gd name="T13" fmla="*/ 115 h 191"/>
              <a:gd name="T14" fmla="*/ 69 w 94"/>
              <a:gd name="T15" fmla="*/ 110 h 191"/>
              <a:gd name="T16" fmla="*/ 63 w 94"/>
              <a:gd name="T17" fmla="*/ 107 h 191"/>
              <a:gd name="T18" fmla="*/ 63 w 94"/>
              <a:gd name="T19" fmla="*/ 107 h 191"/>
              <a:gd name="T20" fmla="*/ 55 w 94"/>
              <a:gd name="T21" fmla="*/ 97 h 191"/>
              <a:gd name="T22" fmla="*/ 50 w 94"/>
              <a:gd name="T23" fmla="*/ 87 h 191"/>
              <a:gd name="T24" fmla="*/ 47 w 94"/>
              <a:gd name="T25" fmla="*/ 77 h 191"/>
              <a:gd name="T26" fmla="*/ 47 w 94"/>
              <a:gd name="T27" fmla="*/ 67 h 191"/>
              <a:gd name="T28" fmla="*/ 47 w 94"/>
              <a:gd name="T29" fmla="*/ 57 h 191"/>
              <a:gd name="T30" fmla="*/ 48 w 94"/>
              <a:gd name="T31" fmla="*/ 48 h 191"/>
              <a:gd name="T32" fmla="*/ 53 w 94"/>
              <a:gd name="T33" fmla="*/ 35 h 191"/>
              <a:gd name="T34" fmla="*/ 53 w 94"/>
              <a:gd name="T35" fmla="*/ 35 h 191"/>
              <a:gd name="T36" fmla="*/ 53 w 94"/>
              <a:gd name="T37" fmla="*/ 30 h 191"/>
              <a:gd name="T38" fmla="*/ 52 w 94"/>
              <a:gd name="T39" fmla="*/ 25 h 191"/>
              <a:gd name="T40" fmla="*/ 48 w 94"/>
              <a:gd name="T41" fmla="*/ 18 h 191"/>
              <a:gd name="T42" fmla="*/ 42 w 94"/>
              <a:gd name="T43" fmla="*/ 13 h 191"/>
              <a:gd name="T44" fmla="*/ 30 w 94"/>
              <a:gd name="T45" fmla="*/ 3 h 191"/>
              <a:gd name="T46" fmla="*/ 25 w 94"/>
              <a:gd name="T47" fmla="*/ 0 h 191"/>
              <a:gd name="T48" fmla="*/ 20 w 94"/>
              <a:gd name="T49" fmla="*/ 0 h 191"/>
              <a:gd name="T50" fmla="*/ 20 w 94"/>
              <a:gd name="T51" fmla="*/ 0 h 191"/>
              <a:gd name="T52" fmla="*/ 16 w 94"/>
              <a:gd name="T53" fmla="*/ 0 h 191"/>
              <a:gd name="T54" fmla="*/ 15 w 94"/>
              <a:gd name="T55" fmla="*/ 3 h 191"/>
              <a:gd name="T56" fmla="*/ 10 w 94"/>
              <a:gd name="T57" fmla="*/ 10 h 191"/>
              <a:gd name="T58" fmla="*/ 6 w 94"/>
              <a:gd name="T59" fmla="*/ 20 h 191"/>
              <a:gd name="T60" fmla="*/ 3 w 94"/>
              <a:gd name="T61" fmla="*/ 33 h 191"/>
              <a:gd name="T62" fmla="*/ 1 w 94"/>
              <a:gd name="T63" fmla="*/ 50 h 191"/>
              <a:gd name="T64" fmla="*/ 0 w 94"/>
              <a:gd name="T65" fmla="*/ 65 h 191"/>
              <a:gd name="T66" fmla="*/ 0 w 94"/>
              <a:gd name="T67" fmla="*/ 82 h 191"/>
              <a:gd name="T68" fmla="*/ 1 w 94"/>
              <a:gd name="T69" fmla="*/ 99 h 191"/>
              <a:gd name="T70" fmla="*/ 1 w 94"/>
              <a:gd name="T71" fmla="*/ 99 h 191"/>
              <a:gd name="T72" fmla="*/ 6 w 94"/>
              <a:gd name="T73" fmla="*/ 124 h 191"/>
              <a:gd name="T74" fmla="*/ 11 w 94"/>
              <a:gd name="T75" fmla="*/ 139 h 191"/>
              <a:gd name="T76" fmla="*/ 15 w 94"/>
              <a:gd name="T77" fmla="*/ 144 h 191"/>
              <a:gd name="T78" fmla="*/ 18 w 94"/>
              <a:gd name="T79" fmla="*/ 147 h 191"/>
              <a:gd name="T80" fmla="*/ 23 w 94"/>
              <a:gd name="T81" fmla="*/ 149 h 191"/>
              <a:gd name="T82" fmla="*/ 27 w 94"/>
              <a:gd name="T83" fmla="*/ 151 h 191"/>
              <a:gd name="T84" fmla="*/ 27 w 94"/>
              <a:gd name="T85" fmla="*/ 151 h 191"/>
              <a:gd name="T86" fmla="*/ 38 w 94"/>
              <a:gd name="T87" fmla="*/ 149 h 191"/>
              <a:gd name="T88" fmla="*/ 45 w 94"/>
              <a:gd name="T89" fmla="*/ 147 h 191"/>
              <a:gd name="T90" fmla="*/ 53 w 94"/>
              <a:gd name="T91" fmla="*/ 149 h 191"/>
              <a:gd name="T92" fmla="*/ 62 w 94"/>
              <a:gd name="T93" fmla="*/ 152 h 191"/>
              <a:gd name="T94" fmla="*/ 70 w 94"/>
              <a:gd name="T95" fmla="*/ 159 h 191"/>
              <a:gd name="T96" fmla="*/ 82 w 94"/>
              <a:gd name="T97" fmla="*/ 172 h 191"/>
              <a:gd name="T98" fmla="*/ 94 w 94"/>
              <a:gd name="T99" fmla="*/ 191 h 191"/>
              <a:gd name="T100" fmla="*/ 94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94" y="191"/>
                </a:moveTo>
                <a:lnTo>
                  <a:pt x="94" y="191"/>
                </a:lnTo>
                <a:lnTo>
                  <a:pt x="94" y="181"/>
                </a:lnTo>
                <a:lnTo>
                  <a:pt x="89" y="157"/>
                </a:lnTo>
                <a:lnTo>
                  <a:pt x="85" y="142"/>
                </a:lnTo>
                <a:lnTo>
                  <a:pt x="80" y="129"/>
                </a:lnTo>
                <a:lnTo>
                  <a:pt x="74" y="115"/>
                </a:lnTo>
                <a:lnTo>
                  <a:pt x="69" y="110"/>
                </a:lnTo>
                <a:lnTo>
                  <a:pt x="63" y="107"/>
                </a:lnTo>
                <a:lnTo>
                  <a:pt x="63" y="107"/>
                </a:lnTo>
                <a:lnTo>
                  <a:pt x="55" y="97"/>
                </a:lnTo>
                <a:lnTo>
                  <a:pt x="50" y="87"/>
                </a:lnTo>
                <a:lnTo>
                  <a:pt x="47" y="77"/>
                </a:lnTo>
                <a:lnTo>
                  <a:pt x="47" y="67"/>
                </a:lnTo>
                <a:lnTo>
                  <a:pt x="47" y="57"/>
                </a:lnTo>
                <a:lnTo>
                  <a:pt x="48" y="48"/>
                </a:lnTo>
                <a:lnTo>
                  <a:pt x="53" y="35"/>
                </a:lnTo>
                <a:lnTo>
                  <a:pt x="53" y="35"/>
                </a:lnTo>
                <a:lnTo>
                  <a:pt x="53" y="30"/>
                </a:lnTo>
                <a:lnTo>
                  <a:pt x="52" y="25"/>
                </a:lnTo>
                <a:lnTo>
                  <a:pt x="48" y="18"/>
                </a:lnTo>
                <a:lnTo>
                  <a:pt x="42" y="13"/>
                </a:lnTo>
                <a:lnTo>
                  <a:pt x="30" y="3"/>
                </a:lnTo>
                <a:lnTo>
                  <a:pt x="25" y="0"/>
                </a:lnTo>
                <a:lnTo>
                  <a:pt x="20" y="0"/>
                </a:lnTo>
                <a:lnTo>
                  <a:pt x="20" y="0"/>
                </a:lnTo>
                <a:lnTo>
                  <a:pt x="16" y="0"/>
                </a:lnTo>
                <a:lnTo>
                  <a:pt x="15" y="3"/>
                </a:lnTo>
                <a:lnTo>
                  <a:pt x="10" y="10"/>
                </a:lnTo>
                <a:lnTo>
                  <a:pt x="6" y="20"/>
                </a:lnTo>
                <a:lnTo>
                  <a:pt x="3" y="33"/>
                </a:lnTo>
                <a:lnTo>
                  <a:pt x="1" y="50"/>
                </a:lnTo>
                <a:lnTo>
                  <a:pt x="0" y="65"/>
                </a:lnTo>
                <a:lnTo>
                  <a:pt x="0" y="82"/>
                </a:lnTo>
                <a:lnTo>
                  <a:pt x="1" y="99"/>
                </a:lnTo>
                <a:lnTo>
                  <a:pt x="1" y="99"/>
                </a:lnTo>
                <a:lnTo>
                  <a:pt x="6" y="124"/>
                </a:lnTo>
                <a:lnTo>
                  <a:pt x="11" y="139"/>
                </a:lnTo>
                <a:lnTo>
                  <a:pt x="15" y="144"/>
                </a:lnTo>
                <a:lnTo>
                  <a:pt x="18" y="147"/>
                </a:lnTo>
                <a:lnTo>
                  <a:pt x="23" y="149"/>
                </a:lnTo>
                <a:lnTo>
                  <a:pt x="27" y="151"/>
                </a:lnTo>
                <a:lnTo>
                  <a:pt x="27" y="151"/>
                </a:lnTo>
                <a:lnTo>
                  <a:pt x="38" y="149"/>
                </a:lnTo>
                <a:lnTo>
                  <a:pt x="45" y="147"/>
                </a:lnTo>
                <a:lnTo>
                  <a:pt x="53" y="149"/>
                </a:lnTo>
                <a:lnTo>
                  <a:pt x="62" y="152"/>
                </a:lnTo>
                <a:lnTo>
                  <a:pt x="70" y="159"/>
                </a:lnTo>
                <a:lnTo>
                  <a:pt x="82" y="172"/>
                </a:lnTo>
                <a:lnTo>
                  <a:pt x="94" y="191"/>
                </a:lnTo>
                <a:lnTo>
                  <a:pt x="94"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 name="Freeform 15"/>
          <p:cNvSpPr/>
          <p:nvPr>
            <p:custDataLst>
              <p:tags r:id="rId11"/>
            </p:custDataLst>
          </p:nvPr>
        </p:nvSpPr>
        <p:spPr bwMode="auto">
          <a:xfrm>
            <a:off x="1773023" y="2993387"/>
            <a:ext cx="149944" cy="275612"/>
          </a:xfrm>
          <a:custGeom>
            <a:avLst/>
            <a:gdLst>
              <a:gd name="T0" fmla="*/ 32 w 223"/>
              <a:gd name="T1" fmla="*/ 77 h 413"/>
              <a:gd name="T2" fmla="*/ 32 w 223"/>
              <a:gd name="T3" fmla="*/ 77 h 413"/>
              <a:gd name="T4" fmla="*/ 38 w 223"/>
              <a:gd name="T5" fmla="*/ 71 h 413"/>
              <a:gd name="T6" fmla="*/ 53 w 223"/>
              <a:gd name="T7" fmla="*/ 54 h 413"/>
              <a:gd name="T8" fmla="*/ 75 w 223"/>
              <a:gd name="T9" fmla="*/ 34 h 413"/>
              <a:gd name="T10" fmla="*/ 89 w 223"/>
              <a:gd name="T11" fmla="*/ 24 h 413"/>
              <a:gd name="T12" fmla="*/ 102 w 223"/>
              <a:gd name="T13" fmla="*/ 15 h 413"/>
              <a:gd name="T14" fmla="*/ 117 w 223"/>
              <a:gd name="T15" fmla="*/ 7 h 413"/>
              <a:gd name="T16" fmla="*/ 132 w 223"/>
              <a:gd name="T17" fmla="*/ 2 h 413"/>
              <a:gd name="T18" fmla="*/ 146 w 223"/>
              <a:gd name="T19" fmla="*/ 0 h 413"/>
              <a:gd name="T20" fmla="*/ 154 w 223"/>
              <a:gd name="T21" fmla="*/ 2 h 413"/>
              <a:gd name="T22" fmla="*/ 161 w 223"/>
              <a:gd name="T23" fmla="*/ 2 h 413"/>
              <a:gd name="T24" fmla="*/ 167 w 223"/>
              <a:gd name="T25" fmla="*/ 5 h 413"/>
              <a:gd name="T26" fmla="*/ 176 w 223"/>
              <a:gd name="T27" fmla="*/ 9 h 413"/>
              <a:gd name="T28" fmla="*/ 183 w 223"/>
              <a:gd name="T29" fmla="*/ 14 h 413"/>
              <a:gd name="T30" fmla="*/ 188 w 223"/>
              <a:gd name="T31" fmla="*/ 20 h 413"/>
              <a:gd name="T32" fmla="*/ 194 w 223"/>
              <a:gd name="T33" fmla="*/ 29 h 413"/>
              <a:gd name="T34" fmla="*/ 201 w 223"/>
              <a:gd name="T35" fmla="*/ 39 h 413"/>
              <a:gd name="T36" fmla="*/ 206 w 223"/>
              <a:gd name="T37" fmla="*/ 50 h 413"/>
              <a:gd name="T38" fmla="*/ 211 w 223"/>
              <a:gd name="T39" fmla="*/ 62 h 413"/>
              <a:gd name="T40" fmla="*/ 211 w 223"/>
              <a:gd name="T41" fmla="*/ 62 h 413"/>
              <a:gd name="T42" fmla="*/ 216 w 223"/>
              <a:gd name="T43" fmla="*/ 79 h 413"/>
              <a:gd name="T44" fmla="*/ 220 w 223"/>
              <a:gd name="T45" fmla="*/ 96 h 413"/>
              <a:gd name="T46" fmla="*/ 221 w 223"/>
              <a:gd name="T47" fmla="*/ 113 h 413"/>
              <a:gd name="T48" fmla="*/ 223 w 223"/>
              <a:gd name="T49" fmla="*/ 129 h 413"/>
              <a:gd name="T50" fmla="*/ 223 w 223"/>
              <a:gd name="T51" fmla="*/ 148 h 413"/>
              <a:gd name="T52" fmla="*/ 221 w 223"/>
              <a:gd name="T53" fmla="*/ 166 h 413"/>
              <a:gd name="T54" fmla="*/ 216 w 223"/>
              <a:gd name="T55" fmla="*/ 205 h 413"/>
              <a:gd name="T56" fmla="*/ 208 w 223"/>
              <a:gd name="T57" fmla="*/ 242 h 413"/>
              <a:gd name="T58" fmla="*/ 198 w 223"/>
              <a:gd name="T59" fmla="*/ 277 h 413"/>
              <a:gd name="T60" fmla="*/ 183 w 223"/>
              <a:gd name="T61" fmla="*/ 311 h 413"/>
              <a:gd name="T62" fmla="*/ 166 w 223"/>
              <a:gd name="T63" fmla="*/ 341 h 413"/>
              <a:gd name="T64" fmla="*/ 157 w 223"/>
              <a:gd name="T65" fmla="*/ 354 h 413"/>
              <a:gd name="T66" fmla="*/ 147 w 223"/>
              <a:gd name="T67" fmla="*/ 368 h 413"/>
              <a:gd name="T68" fmla="*/ 137 w 223"/>
              <a:gd name="T69" fmla="*/ 378 h 413"/>
              <a:gd name="T70" fmla="*/ 127 w 223"/>
              <a:gd name="T71" fmla="*/ 388 h 413"/>
              <a:gd name="T72" fmla="*/ 117 w 223"/>
              <a:gd name="T73" fmla="*/ 396 h 413"/>
              <a:gd name="T74" fmla="*/ 107 w 223"/>
              <a:gd name="T75" fmla="*/ 403 h 413"/>
              <a:gd name="T76" fmla="*/ 95 w 223"/>
              <a:gd name="T77" fmla="*/ 408 h 413"/>
              <a:gd name="T78" fmla="*/ 85 w 223"/>
              <a:gd name="T79" fmla="*/ 411 h 413"/>
              <a:gd name="T80" fmla="*/ 74 w 223"/>
              <a:gd name="T81" fmla="*/ 413 h 413"/>
              <a:gd name="T82" fmla="*/ 63 w 223"/>
              <a:gd name="T83" fmla="*/ 411 h 413"/>
              <a:gd name="T84" fmla="*/ 52 w 223"/>
              <a:gd name="T85" fmla="*/ 408 h 413"/>
              <a:gd name="T86" fmla="*/ 42 w 223"/>
              <a:gd name="T87" fmla="*/ 403 h 413"/>
              <a:gd name="T88" fmla="*/ 32 w 223"/>
              <a:gd name="T89" fmla="*/ 394 h 413"/>
              <a:gd name="T90" fmla="*/ 20 w 223"/>
              <a:gd name="T91" fmla="*/ 383 h 413"/>
              <a:gd name="T92" fmla="*/ 10 w 223"/>
              <a:gd name="T93" fmla="*/ 369 h 413"/>
              <a:gd name="T94" fmla="*/ 0 w 223"/>
              <a:gd name="T95" fmla="*/ 352 h 413"/>
              <a:gd name="T96" fmla="*/ 0 w 223"/>
              <a:gd name="T97" fmla="*/ 352 h 413"/>
              <a:gd name="T98" fmla="*/ 6 w 223"/>
              <a:gd name="T99" fmla="*/ 332 h 413"/>
              <a:gd name="T100" fmla="*/ 11 w 223"/>
              <a:gd name="T101" fmla="*/ 307 h 413"/>
              <a:gd name="T102" fmla="*/ 18 w 223"/>
              <a:gd name="T103" fmla="*/ 274 h 413"/>
              <a:gd name="T104" fmla="*/ 25 w 223"/>
              <a:gd name="T105" fmla="*/ 233 h 413"/>
              <a:gd name="T106" fmla="*/ 30 w 223"/>
              <a:gd name="T107" fmla="*/ 186 h 413"/>
              <a:gd name="T108" fmla="*/ 33 w 223"/>
              <a:gd name="T109" fmla="*/ 134 h 413"/>
              <a:gd name="T110" fmla="*/ 32 w 223"/>
              <a:gd name="T111" fmla="*/ 77 h 413"/>
              <a:gd name="T112" fmla="*/ 32 w 223"/>
              <a:gd name="T11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413">
                <a:moveTo>
                  <a:pt x="32" y="77"/>
                </a:moveTo>
                <a:lnTo>
                  <a:pt x="32" y="77"/>
                </a:lnTo>
                <a:lnTo>
                  <a:pt x="38" y="71"/>
                </a:lnTo>
                <a:lnTo>
                  <a:pt x="53" y="54"/>
                </a:lnTo>
                <a:lnTo>
                  <a:pt x="75" y="34"/>
                </a:lnTo>
                <a:lnTo>
                  <a:pt x="89" y="24"/>
                </a:lnTo>
                <a:lnTo>
                  <a:pt x="102" y="15"/>
                </a:lnTo>
                <a:lnTo>
                  <a:pt x="117" y="7"/>
                </a:lnTo>
                <a:lnTo>
                  <a:pt x="132" y="2"/>
                </a:lnTo>
                <a:lnTo>
                  <a:pt x="146" y="0"/>
                </a:lnTo>
                <a:lnTo>
                  <a:pt x="154" y="2"/>
                </a:lnTo>
                <a:lnTo>
                  <a:pt x="161" y="2"/>
                </a:lnTo>
                <a:lnTo>
                  <a:pt x="167" y="5"/>
                </a:lnTo>
                <a:lnTo>
                  <a:pt x="176" y="9"/>
                </a:lnTo>
                <a:lnTo>
                  <a:pt x="183" y="14"/>
                </a:lnTo>
                <a:lnTo>
                  <a:pt x="188" y="20"/>
                </a:lnTo>
                <a:lnTo>
                  <a:pt x="194" y="29"/>
                </a:lnTo>
                <a:lnTo>
                  <a:pt x="201" y="39"/>
                </a:lnTo>
                <a:lnTo>
                  <a:pt x="206" y="50"/>
                </a:lnTo>
                <a:lnTo>
                  <a:pt x="211" y="62"/>
                </a:lnTo>
                <a:lnTo>
                  <a:pt x="211" y="62"/>
                </a:lnTo>
                <a:lnTo>
                  <a:pt x="216" y="79"/>
                </a:lnTo>
                <a:lnTo>
                  <a:pt x="220" y="96"/>
                </a:lnTo>
                <a:lnTo>
                  <a:pt x="221" y="113"/>
                </a:lnTo>
                <a:lnTo>
                  <a:pt x="223" y="129"/>
                </a:lnTo>
                <a:lnTo>
                  <a:pt x="223" y="148"/>
                </a:lnTo>
                <a:lnTo>
                  <a:pt x="221" y="166"/>
                </a:lnTo>
                <a:lnTo>
                  <a:pt x="216" y="205"/>
                </a:lnTo>
                <a:lnTo>
                  <a:pt x="208" y="242"/>
                </a:lnTo>
                <a:lnTo>
                  <a:pt x="198" y="277"/>
                </a:lnTo>
                <a:lnTo>
                  <a:pt x="183" y="311"/>
                </a:lnTo>
                <a:lnTo>
                  <a:pt x="166" y="341"/>
                </a:lnTo>
                <a:lnTo>
                  <a:pt x="157" y="354"/>
                </a:lnTo>
                <a:lnTo>
                  <a:pt x="147" y="368"/>
                </a:lnTo>
                <a:lnTo>
                  <a:pt x="137" y="378"/>
                </a:lnTo>
                <a:lnTo>
                  <a:pt x="127" y="388"/>
                </a:lnTo>
                <a:lnTo>
                  <a:pt x="117" y="396"/>
                </a:lnTo>
                <a:lnTo>
                  <a:pt x="107" y="403"/>
                </a:lnTo>
                <a:lnTo>
                  <a:pt x="95" y="408"/>
                </a:lnTo>
                <a:lnTo>
                  <a:pt x="85" y="411"/>
                </a:lnTo>
                <a:lnTo>
                  <a:pt x="74" y="413"/>
                </a:lnTo>
                <a:lnTo>
                  <a:pt x="63" y="411"/>
                </a:lnTo>
                <a:lnTo>
                  <a:pt x="52" y="408"/>
                </a:lnTo>
                <a:lnTo>
                  <a:pt x="42" y="403"/>
                </a:lnTo>
                <a:lnTo>
                  <a:pt x="32" y="394"/>
                </a:lnTo>
                <a:lnTo>
                  <a:pt x="20" y="383"/>
                </a:lnTo>
                <a:lnTo>
                  <a:pt x="10" y="369"/>
                </a:lnTo>
                <a:lnTo>
                  <a:pt x="0" y="352"/>
                </a:lnTo>
                <a:lnTo>
                  <a:pt x="0" y="352"/>
                </a:lnTo>
                <a:lnTo>
                  <a:pt x="6" y="332"/>
                </a:lnTo>
                <a:lnTo>
                  <a:pt x="11" y="307"/>
                </a:lnTo>
                <a:lnTo>
                  <a:pt x="18" y="274"/>
                </a:lnTo>
                <a:lnTo>
                  <a:pt x="25" y="233"/>
                </a:lnTo>
                <a:lnTo>
                  <a:pt x="30" y="186"/>
                </a:lnTo>
                <a:lnTo>
                  <a:pt x="33" y="134"/>
                </a:lnTo>
                <a:lnTo>
                  <a:pt x="32" y="77"/>
                </a:lnTo>
                <a:lnTo>
                  <a:pt x="32" y="7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8" name="Freeform 16"/>
          <p:cNvSpPr/>
          <p:nvPr>
            <p:custDataLst>
              <p:tags r:id="rId12"/>
            </p:custDataLst>
          </p:nvPr>
        </p:nvSpPr>
        <p:spPr bwMode="auto">
          <a:xfrm>
            <a:off x="1820861" y="3069073"/>
            <a:ext cx="62833" cy="127096"/>
          </a:xfrm>
          <a:custGeom>
            <a:avLst/>
            <a:gdLst>
              <a:gd name="T0" fmla="*/ 0 w 94"/>
              <a:gd name="T1" fmla="*/ 191 h 191"/>
              <a:gd name="T2" fmla="*/ 0 w 94"/>
              <a:gd name="T3" fmla="*/ 191 h 191"/>
              <a:gd name="T4" fmla="*/ 0 w 94"/>
              <a:gd name="T5" fmla="*/ 181 h 191"/>
              <a:gd name="T6" fmla="*/ 4 w 94"/>
              <a:gd name="T7" fmla="*/ 158 h 191"/>
              <a:gd name="T8" fmla="*/ 9 w 94"/>
              <a:gd name="T9" fmla="*/ 143 h 191"/>
              <a:gd name="T10" fmla="*/ 14 w 94"/>
              <a:gd name="T11" fmla="*/ 129 h 191"/>
              <a:gd name="T12" fmla="*/ 20 w 94"/>
              <a:gd name="T13" fmla="*/ 116 h 191"/>
              <a:gd name="T14" fmla="*/ 25 w 94"/>
              <a:gd name="T15" fmla="*/ 111 h 191"/>
              <a:gd name="T16" fmla="*/ 30 w 94"/>
              <a:gd name="T17" fmla="*/ 106 h 191"/>
              <a:gd name="T18" fmla="*/ 30 w 94"/>
              <a:gd name="T19" fmla="*/ 106 h 191"/>
              <a:gd name="T20" fmla="*/ 39 w 94"/>
              <a:gd name="T21" fmla="*/ 98 h 191"/>
              <a:gd name="T22" fmla="*/ 44 w 94"/>
              <a:gd name="T23" fmla="*/ 87 h 191"/>
              <a:gd name="T24" fmla="*/ 47 w 94"/>
              <a:gd name="T25" fmla="*/ 77 h 191"/>
              <a:gd name="T26" fmla="*/ 47 w 94"/>
              <a:gd name="T27" fmla="*/ 67 h 191"/>
              <a:gd name="T28" fmla="*/ 47 w 94"/>
              <a:gd name="T29" fmla="*/ 57 h 191"/>
              <a:gd name="T30" fmla="*/ 45 w 94"/>
              <a:gd name="T31" fmla="*/ 49 h 191"/>
              <a:gd name="T32" fmla="*/ 40 w 94"/>
              <a:gd name="T33" fmla="*/ 35 h 191"/>
              <a:gd name="T34" fmla="*/ 40 w 94"/>
              <a:gd name="T35" fmla="*/ 35 h 191"/>
              <a:gd name="T36" fmla="*/ 40 w 94"/>
              <a:gd name="T37" fmla="*/ 30 h 191"/>
              <a:gd name="T38" fmla="*/ 42 w 94"/>
              <a:gd name="T39" fmla="*/ 25 h 191"/>
              <a:gd name="T40" fmla="*/ 47 w 94"/>
              <a:gd name="T41" fmla="*/ 19 h 191"/>
              <a:gd name="T42" fmla="*/ 52 w 94"/>
              <a:gd name="T43" fmla="*/ 14 h 191"/>
              <a:gd name="T44" fmla="*/ 64 w 94"/>
              <a:gd name="T45" fmla="*/ 4 h 191"/>
              <a:gd name="T46" fmla="*/ 69 w 94"/>
              <a:gd name="T47" fmla="*/ 0 h 191"/>
              <a:gd name="T48" fmla="*/ 76 w 94"/>
              <a:gd name="T49" fmla="*/ 0 h 191"/>
              <a:gd name="T50" fmla="*/ 76 w 94"/>
              <a:gd name="T51" fmla="*/ 0 h 191"/>
              <a:gd name="T52" fmla="*/ 77 w 94"/>
              <a:gd name="T53" fmla="*/ 0 h 191"/>
              <a:gd name="T54" fmla="*/ 79 w 94"/>
              <a:gd name="T55" fmla="*/ 4 h 191"/>
              <a:gd name="T56" fmla="*/ 84 w 94"/>
              <a:gd name="T57" fmla="*/ 10 h 191"/>
              <a:gd name="T58" fmla="*/ 87 w 94"/>
              <a:gd name="T59" fmla="*/ 20 h 191"/>
              <a:gd name="T60" fmla="*/ 91 w 94"/>
              <a:gd name="T61" fmla="*/ 34 h 191"/>
              <a:gd name="T62" fmla="*/ 92 w 94"/>
              <a:gd name="T63" fmla="*/ 51 h 191"/>
              <a:gd name="T64" fmla="*/ 94 w 94"/>
              <a:gd name="T65" fmla="*/ 66 h 191"/>
              <a:gd name="T66" fmla="*/ 94 w 94"/>
              <a:gd name="T67" fmla="*/ 82 h 191"/>
              <a:gd name="T68" fmla="*/ 92 w 94"/>
              <a:gd name="T69" fmla="*/ 99 h 191"/>
              <a:gd name="T70" fmla="*/ 92 w 94"/>
              <a:gd name="T71" fmla="*/ 99 h 191"/>
              <a:gd name="T72" fmla="*/ 87 w 94"/>
              <a:gd name="T73" fmla="*/ 124 h 191"/>
              <a:gd name="T74" fmla="*/ 81 w 94"/>
              <a:gd name="T75" fmla="*/ 139 h 191"/>
              <a:gd name="T76" fmla="*/ 79 w 94"/>
              <a:gd name="T77" fmla="*/ 145 h 191"/>
              <a:gd name="T78" fmla="*/ 76 w 94"/>
              <a:gd name="T79" fmla="*/ 148 h 191"/>
              <a:gd name="T80" fmla="*/ 71 w 94"/>
              <a:gd name="T81" fmla="*/ 150 h 191"/>
              <a:gd name="T82" fmla="*/ 67 w 94"/>
              <a:gd name="T83" fmla="*/ 151 h 191"/>
              <a:gd name="T84" fmla="*/ 67 w 94"/>
              <a:gd name="T85" fmla="*/ 151 h 191"/>
              <a:gd name="T86" fmla="*/ 56 w 94"/>
              <a:gd name="T87" fmla="*/ 150 h 191"/>
              <a:gd name="T88" fmla="*/ 49 w 94"/>
              <a:gd name="T89" fmla="*/ 148 h 191"/>
              <a:gd name="T90" fmla="*/ 40 w 94"/>
              <a:gd name="T91" fmla="*/ 150 h 191"/>
              <a:gd name="T92" fmla="*/ 32 w 94"/>
              <a:gd name="T93" fmla="*/ 153 h 191"/>
              <a:gd name="T94" fmla="*/ 22 w 94"/>
              <a:gd name="T95" fmla="*/ 160 h 191"/>
              <a:gd name="T96" fmla="*/ 12 w 94"/>
              <a:gd name="T97" fmla="*/ 173 h 191"/>
              <a:gd name="T98" fmla="*/ 0 w 94"/>
              <a:gd name="T99" fmla="*/ 191 h 191"/>
              <a:gd name="T100" fmla="*/ 0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0" y="191"/>
                </a:moveTo>
                <a:lnTo>
                  <a:pt x="0" y="191"/>
                </a:lnTo>
                <a:lnTo>
                  <a:pt x="0" y="181"/>
                </a:lnTo>
                <a:lnTo>
                  <a:pt x="4" y="158"/>
                </a:lnTo>
                <a:lnTo>
                  <a:pt x="9" y="143"/>
                </a:lnTo>
                <a:lnTo>
                  <a:pt x="14" y="129"/>
                </a:lnTo>
                <a:lnTo>
                  <a:pt x="20" y="116"/>
                </a:lnTo>
                <a:lnTo>
                  <a:pt x="25" y="111"/>
                </a:lnTo>
                <a:lnTo>
                  <a:pt x="30" y="106"/>
                </a:lnTo>
                <a:lnTo>
                  <a:pt x="30" y="106"/>
                </a:lnTo>
                <a:lnTo>
                  <a:pt x="39" y="98"/>
                </a:lnTo>
                <a:lnTo>
                  <a:pt x="44" y="87"/>
                </a:lnTo>
                <a:lnTo>
                  <a:pt x="47" y="77"/>
                </a:lnTo>
                <a:lnTo>
                  <a:pt x="47" y="67"/>
                </a:lnTo>
                <a:lnTo>
                  <a:pt x="47" y="57"/>
                </a:lnTo>
                <a:lnTo>
                  <a:pt x="45" y="49"/>
                </a:lnTo>
                <a:lnTo>
                  <a:pt x="40" y="35"/>
                </a:lnTo>
                <a:lnTo>
                  <a:pt x="40" y="35"/>
                </a:lnTo>
                <a:lnTo>
                  <a:pt x="40" y="30"/>
                </a:lnTo>
                <a:lnTo>
                  <a:pt x="42" y="25"/>
                </a:lnTo>
                <a:lnTo>
                  <a:pt x="47" y="19"/>
                </a:lnTo>
                <a:lnTo>
                  <a:pt x="52" y="14"/>
                </a:lnTo>
                <a:lnTo>
                  <a:pt x="64" y="4"/>
                </a:lnTo>
                <a:lnTo>
                  <a:pt x="69" y="0"/>
                </a:lnTo>
                <a:lnTo>
                  <a:pt x="76" y="0"/>
                </a:lnTo>
                <a:lnTo>
                  <a:pt x="76" y="0"/>
                </a:lnTo>
                <a:lnTo>
                  <a:pt x="77" y="0"/>
                </a:lnTo>
                <a:lnTo>
                  <a:pt x="79" y="4"/>
                </a:lnTo>
                <a:lnTo>
                  <a:pt x="84" y="10"/>
                </a:lnTo>
                <a:lnTo>
                  <a:pt x="87" y="20"/>
                </a:lnTo>
                <a:lnTo>
                  <a:pt x="91" y="34"/>
                </a:lnTo>
                <a:lnTo>
                  <a:pt x="92" y="51"/>
                </a:lnTo>
                <a:lnTo>
                  <a:pt x="94" y="66"/>
                </a:lnTo>
                <a:lnTo>
                  <a:pt x="94" y="82"/>
                </a:lnTo>
                <a:lnTo>
                  <a:pt x="92" y="99"/>
                </a:lnTo>
                <a:lnTo>
                  <a:pt x="92" y="99"/>
                </a:lnTo>
                <a:lnTo>
                  <a:pt x="87" y="124"/>
                </a:lnTo>
                <a:lnTo>
                  <a:pt x="81" y="139"/>
                </a:lnTo>
                <a:lnTo>
                  <a:pt x="79" y="145"/>
                </a:lnTo>
                <a:lnTo>
                  <a:pt x="76" y="148"/>
                </a:lnTo>
                <a:lnTo>
                  <a:pt x="71" y="150"/>
                </a:lnTo>
                <a:lnTo>
                  <a:pt x="67" y="151"/>
                </a:lnTo>
                <a:lnTo>
                  <a:pt x="67" y="151"/>
                </a:lnTo>
                <a:lnTo>
                  <a:pt x="56" y="150"/>
                </a:lnTo>
                <a:lnTo>
                  <a:pt x="49" y="148"/>
                </a:lnTo>
                <a:lnTo>
                  <a:pt x="40" y="150"/>
                </a:lnTo>
                <a:lnTo>
                  <a:pt x="32" y="153"/>
                </a:lnTo>
                <a:lnTo>
                  <a:pt x="22" y="160"/>
                </a:lnTo>
                <a:lnTo>
                  <a:pt x="12" y="173"/>
                </a:lnTo>
                <a:lnTo>
                  <a:pt x="0" y="191"/>
                </a:lnTo>
                <a:lnTo>
                  <a:pt x="0"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9" name="Freeform 17"/>
          <p:cNvSpPr/>
          <p:nvPr>
            <p:custDataLst>
              <p:tags r:id="rId13"/>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0" name="Freeform 18"/>
          <p:cNvSpPr/>
          <p:nvPr>
            <p:custDataLst>
              <p:tags r:id="rId14"/>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1" name="Freeform 19"/>
          <p:cNvSpPr/>
          <p:nvPr>
            <p:custDataLst>
              <p:tags r:id="rId15"/>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2" name="Freeform 20"/>
          <p:cNvSpPr/>
          <p:nvPr>
            <p:custDataLst>
              <p:tags r:id="rId16"/>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3" name="Freeform 21"/>
          <p:cNvSpPr/>
          <p:nvPr>
            <p:custDataLst>
              <p:tags r:id="rId17"/>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4" name="Freeform 22"/>
          <p:cNvSpPr/>
          <p:nvPr>
            <p:custDataLst>
              <p:tags r:id="rId18"/>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5" name="Freeform 23"/>
          <p:cNvSpPr/>
          <p:nvPr>
            <p:custDataLst>
              <p:tags r:id="rId19"/>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6" name="Freeform 24"/>
          <p:cNvSpPr/>
          <p:nvPr>
            <p:custDataLst>
              <p:tags r:id="rId20"/>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7" name="Freeform 25"/>
          <p:cNvSpPr/>
          <p:nvPr>
            <p:custDataLst>
              <p:tags r:id="rId21"/>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8" name="Freeform 26"/>
          <p:cNvSpPr/>
          <p:nvPr>
            <p:custDataLst>
              <p:tags r:id="rId22"/>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9" name="Freeform 27"/>
          <p:cNvSpPr/>
          <p:nvPr>
            <p:custDataLst>
              <p:tags r:id="rId23"/>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0" name="Freeform 28"/>
          <p:cNvSpPr/>
          <p:nvPr>
            <p:custDataLst>
              <p:tags r:id="rId24"/>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1" name="Freeform 29"/>
          <p:cNvSpPr/>
          <p:nvPr>
            <p:custDataLst>
              <p:tags r:id="rId25"/>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2" name="Freeform 30"/>
          <p:cNvSpPr/>
          <p:nvPr>
            <p:custDataLst>
              <p:tags r:id="rId26"/>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3" name="Freeform 31"/>
          <p:cNvSpPr/>
          <p:nvPr>
            <p:custDataLst>
              <p:tags r:id="rId27"/>
            </p:custDataLst>
          </p:nvPr>
        </p:nvSpPr>
        <p:spPr bwMode="auto">
          <a:xfrm>
            <a:off x="1416727" y="2765615"/>
            <a:ext cx="258475" cy="64261"/>
          </a:xfrm>
          <a:custGeom>
            <a:avLst/>
            <a:gdLst>
              <a:gd name="T0" fmla="*/ 0 w 388"/>
              <a:gd name="T1" fmla="*/ 46 h 96"/>
              <a:gd name="T2" fmla="*/ 0 w 388"/>
              <a:gd name="T3" fmla="*/ 46 h 96"/>
              <a:gd name="T4" fmla="*/ 7 w 388"/>
              <a:gd name="T5" fmla="*/ 41 h 96"/>
              <a:gd name="T6" fmla="*/ 27 w 388"/>
              <a:gd name="T7" fmla="*/ 30 h 96"/>
              <a:gd name="T8" fmla="*/ 42 w 388"/>
              <a:gd name="T9" fmla="*/ 25 h 96"/>
              <a:gd name="T10" fmla="*/ 59 w 388"/>
              <a:gd name="T11" fmla="*/ 19 h 96"/>
              <a:gd name="T12" fmla="*/ 81 w 388"/>
              <a:gd name="T13" fmla="*/ 14 h 96"/>
              <a:gd name="T14" fmla="*/ 104 w 388"/>
              <a:gd name="T15" fmla="*/ 7 h 96"/>
              <a:gd name="T16" fmla="*/ 131 w 388"/>
              <a:gd name="T17" fmla="*/ 4 h 96"/>
              <a:gd name="T18" fmla="*/ 159 w 388"/>
              <a:gd name="T19" fmla="*/ 0 h 96"/>
              <a:gd name="T20" fmla="*/ 191 w 388"/>
              <a:gd name="T21" fmla="*/ 0 h 96"/>
              <a:gd name="T22" fmla="*/ 227 w 388"/>
              <a:gd name="T23" fmla="*/ 2 h 96"/>
              <a:gd name="T24" fmla="*/ 263 w 388"/>
              <a:gd name="T25" fmla="*/ 5 h 96"/>
              <a:gd name="T26" fmla="*/ 302 w 388"/>
              <a:gd name="T27" fmla="*/ 12 h 96"/>
              <a:gd name="T28" fmla="*/ 344 w 388"/>
              <a:gd name="T29" fmla="*/ 24 h 96"/>
              <a:gd name="T30" fmla="*/ 388 w 388"/>
              <a:gd name="T31" fmla="*/ 39 h 96"/>
              <a:gd name="T32" fmla="*/ 388 w 388"/>
              <a:gd name="T33" fmla="*/ 39 h 96"/>
              <a:gd name="T34" fmla="*/ 376 w 388"/>
              <a:gd name="T35" fmla="*/ 49 h 96"/>
              <a:gd name="T36" fmla="*/ 361 w 388"/>
              <a:gd name="T37" fmla="*/ 57 h 96"/>
              <a:gd name="T38" fmla="*/ 342 w 388"/>
              <a:gd name="T39" fmla="*/ 66 h 96"/>
              <a:gd name="T40" fmla="*/ 342 w 388"/>
              <a:gd name="T41" fmla="*/ 66 h 96"/>
              <a:gd name="T42" fmla="*/ 322 w 388"/>
              <a:gd name="T43" fmla="*/ 61 h 96"/>
              <a:gd name="T44" fmla="*/ 300 w 388"/>
              <a:gd name="T45" fmla="*/ 56 h 96"/>
              <a:gd name="T46" fmla="*/ 280 w 388"/>
              <a:gd name="T47" fmla="*/ 54 h 96"/>
              <a:gd name="T48" fmla="*/ 258 w 388"/>
              <a:gd name="T49" fmla="*/ 52 h 96"/>
              <a:gd name="T50" fmla="*/ 237 w 388"/>
              <a:gd name="T51" fmla="*/ 52 h 96"/>
              <a:gd name="T52" fmla="*/ 217 w 388"/>
              <a:gd name="T53" fmla="*/ 52 h 96"/>
              <a:gd name="T54" fmla="*/ 176 w 388"/>
              <a:gd name="T55" fmla="*/ 56 h 96"/>
              <a:gd name="T56" fmla="*/ 139 w 388"/>
              <a:gd name="T57" fmla="*/ 64 h 96"/>
              <a:gd name="T58" fmla="*/ 107 w 388"/>
              <a:gd name="T59" fmla="*/ 72 h 96"/>
              <a:gd name="T60" fmla="*/ 79 w 388"/>
              <a:gd name="T61" fmla="*/ 84 h 96"/>
              <a:gd name="T62" fmla="*/ 69 w 388"/>
              <a:gd name="T63" fmla="*/ 91 h 96"/>
              <a:gd name="T64" fmla="*/ 59 w 388"/>
              <a:gd name="T65" fmla="*/ 96 h 96"/>
              <a:gd name="T66" fmla="*/ 59 w 388"/>
              <a:gd name="T67" fmla="*/ 96 h 96"/>
              <a:gd name="T68" fmla="*/ 42 w 388"/>
              <a:gd name="T69" fmla="*/ 88 h 96"/>
              <a:gd name="T70" fmla="*/ 25 w 388"/>
              <a:gd name="T71" fmla="*/ 79 h 96"/>
              <a:gd name="T72" fmla="*/ 18 w 388"/>
              <a:gd name="T73" fmla="*/ 72 h 96"/>
              <a:gd name="T74" fmla="*/ 12 w 388"/>
              <a:gd name="T75" fmla="*/ 66 h 96"/>
              <a:gd name="T76" fmla="*/ 5 w 388"/>
              <a:gd name="T77" fmla="*/ 56 h 96"/>
              <a:gd name="T78" fmla="*/ 0 w 388"/>
              <a:gd name="T79" fmla="*/ 46 h 96"/>
              <a:gd name="T80" fmla="*/ 0 w 388"/>
              <a:gd name="T8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96">
                <a:moveTo>
                  <a:pt x="0" y="46"/>
                </a:moveTo>
                <a:lnTo>
                  <a:pt x="0" y="46"/>
                </a:lnTo>
                <a:lnTo>
                  <a:pt x="7" y="41"/>
                </a:lnTo>
                <a:lnTo>
                  <a:pt x="27" y="30"/>
                </a:lnTo>
                <a:lnTo>
                  <a:pt x="42" y="25"/>
                </a:lnTo>
                <a:lnTo>
                  <a:pt x="59" y="19"/>
                </a:lnTo>
                <a:lnTo>
                  <a:pt x="81" y="14"/>
                </a:lnTo>
                <a:lnTo>
                  <a:pt x="104" y="7"/>
                </a:lnTo>
                <a:lnTo>
                  <a:pt x="131" y="4"/>
                </a:lnTo>
                <a:lnTo>
                  <a:pt x="159" y="0"/>
                </a:lnTo>
                <a:lnTo>
                  <a:pt x="191" y="0"/>
                </a:lnTo>
                <a:lnTo>
                  <a:pt x="227" y="2"/>
                </a:lnTo>
                <a:lnTo>
                  <a:pt x="263" y="5"/>
                </a:lnTo>
                <a:lnTo>
                  <a:pt x="302" y="12"/>
                </a:lnTo>
                <a:lnTo>
                  <a:pt x="344" y="24"/>
                </a:lnTo>
                <a:lnTo>
                  <a:pt x="388" y="39"/>
                </a:lnTo>
                <a:lnTo>
                  <a:pt x="388" y="39"/>
                </a:lnTo>
                <a:lnTo>
                  <a:pt x="376" y="49"/>
                </a:lnTo>
                <a:lnTo>
                  <a:pt x="361" y="57"/>
                </a:lnTo>
                <a:lnTo>
                  <a:pt x="342" y="66"/>
                </a:lnTo>
                <a:lnTo>
                  <a:pt x="342" y="66"/>
                </a:lnTo>
                <a:lnTo>
                  <a:pt x="322" y="61"/>
                </a:lnTo>
                <a:lnTo>
                  <a:pt x="300" y="56"/>
                </a:lnTo>
                <a:lnTo>
                  <a:pt x="280" y="54"/>
                </a:lnTo>
                <a:lnTo>
                  <a:pt x="258" y="52"/>
                </a:lnTo>
                <a:lnTo>
                  <a:pt x="237" y="52"/>
                </a:lnTo>
                <a:lnTo>
                  <a:pt x="217" y="52"/>
                </a:lnTo>
                <a:lnTo>
                  <a:pt x="176" y="56"/>
                </a:lnTo>
                <a:lnTo>
                  <a:pt x="139" y="64"/>
                </a:lnTo>
                <a:lnTo>
                  <a:pt x="107" y="72"/>
                </a:lnTo>
                <a:lnTo>
                  <a:pt x="79" y="84"/>
                </a:lnTo>
                <a:lnTo>
                  <a:pt x="69" y="91"/>
                </a:lnTo>
                <a:lnTo>
                  <a:pt x="59" y="96"/>
                </a:lnTo>
                <a:lnTo>
                  <a:pt x="59" y="96"/>
                </a:lnTo>
                <a:lnTo>
                  <a:pt x="42" y="88"/>
                </a:lnTo>
                <a:lnTo>
                  <a:pt x="25" y="79"/>
                </a:lnTo>
                <a:lnTo>
                  <a:pt x="18" y="72"/>
                </a:lnTo>
                <a:lnTo>
                  <a:pt x="12" y="66"/>
                </a:lnTo>
                <a:lnTo>
                  <a:pt x="5" y="56"/>
                </a:lnTo>
                <a:lnTo>
                  <a:pt x="0" y="46"/>
                </a:lnTo>
                <a:lnTo>
                  <a:pt x="0" y="46"/>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4" name="Freeform 32"/>
          <p:cNvSpPr/>
          <p:nvPr>
            <p:custDataLst>
              <p:tags r:id="rId28"/>
            </p:custDataLst>
          </p:nvPr>
        </p:nvSpPr>
        <p:spPr bwMode="auto">
          <a:xfrm>
            <a:off x="1037583" y="2768471"/>
            <a:ext cx="259903" cy="57836"/>
          </a:xfrm>
          <a:custGeom>
            <a:avLst/>
            <a:gdLst>
              <a:gd name="T0" fmla="*/ 387 w 387"/>
              <a:gd name="T1" fmla="*/ 32 h 87"/>
              <a:gd name="T2" fmla="*/ 387 w 387"/>
              <a:gd name="T3" fmla="*/ 32 h 87"/>
              <a:gd name="T4" fmla="*/ 380 w 387"/>
              <a:gd name="T5" fmla="*/ 28 h 87"/>
              <a:gd name="T6" fmla="*/ 360 w 387"/>
              <a:gd name="T7" fmla="*/ 20 h 87"/>
              <a:gd name="T8" fmla="*/ 345 w 387"/>
              <a:gd name="T9" fmla="*/ 15 h 87"/>
              <a:gd name="T10" fmla="*/ 327 w 387"/>
              <a:gd name="T11" fmla="*/ 10 h 87"/>
              <a:gd name="T12" fmla="*/ 305 w 387"/>
              <a:gd name="T13" fmla="*/ 6 h 87"/>
              <a:gd name="T14" fmla="*/ 281 w 387"/>
              <a:gd name="T15" fmla="*/ 3 h 87"/>
              <a:gd name="T16" fmla="*/ 255 w 387"/>
              <a:gd name="T17" fmla="*/ 0 h 87"/>
              <a:gd name="T18" fmla="*/ 226 w 387"/>
              <a:gd name="T19" fmla="*/ 0 h 87"/>
              <a:gd name="T20" fmla="*/ 194 w 387"/>
              <a:gd name="T21" fmla="*/ 1 h 87"/>
              <a:gd name="T22" fmla="*/ 159 w 387"/>
              <a:gd name="T23" fmla="*/ 5 h 87"/>
              <a:gd name="T24" fmla="*/ 122 w 387"/>
              <a:gd name="T25" fmla="*/ 13 h 87"/>
              <a:gd name="T26" fmla="*/ 83 w 387"/>
              <a:gd name="T27" fmla="*/ 23 h 87"/>
              <a:gd name="T28" fmla="*/ 43 w 387"/>
              <a:gd name="T29" fmla="*/ 37 h 87"/>
              <a:gd name="T30" fmla="*/ 0 w 387"/>
              <a:gd name="T31" fmla="*/ 55 h 87"/>
              <a:gd name="T32" fmla="*/ 0 w 387"/>
              <a:gd name="T33" fmla="*/ 55 h 87"/>
              <a:gd name="T34" fmla="*/ 13 w 387"/>
              <a:gd name="T35" fmla="*/ 63 h 87"/>
              <a:gd name="T36" fmla="*/ 28 w 387"/>
              <a:gd name="T37" fmla="*/ 72 h 87"/>
              <a:gd name="T38" fmla="*/ 48 w 387"/>
              <a:gd name="T39" fmla="*/ 79 h 87"/>
              <a:gd name="T40" fmla="*/ 48 w 387"/>
              <a:gd name="T41" fmla="*/ 79 h 87"/>
              <a:gd name="T42" fmla="*/ 68 w 387"/>
              <a:gd name="T43" fmla="*/ 72 h 87"/>
              <a:gd name="T44" fmla="*/ 88 w 387"/>
              <a:gd name="T45" fmla="*/ 67 h 87"/>
              <a:gd name="T46" fmla="*/ 110 w 387"/>
              <a:gd name="T47" fmla="*/ 62 h 87"/>
              <a:gd name="T48" fmla="*/ 130 w 387"/>
              <a:gd name="T49" fmla="*/ 58 h 87"/>
              <a:gd name="T50" fmla="*/ 152 w 387"/>
              <a:gd name="T51" fmla="*/ 57 h 87"/>
              <a:gd name="T52" fmla="*/ 172 w 387"/>
              <a:gd name="T53" fmla="*/ 55 h 87"/>
              <a:gd name="T54" fmla="*/ 213 w 387"/>
              <a:gd name="T55" fmla="*/ 57 h 87"/>
              <a:gd name="T56" fmla="*/ 250 w 387"/>
              <a:gd name="T57" fmla="*/ 60 h 87"/>
              <a:gd name="T58" fmla="*/ 283 w 387"/>
              <a:gd name="T59" fmla="*/ 68 h 87"/>
              <a:gd name="T60" fmla="*/ 312 w 387"/>
              <a:gd name="T61" fmla="*/ 77 h 87"/>
              <a:gd name="T62" fmla="*/ 323 w 387"/>
              <a:gd name="T63" fmla="*/ 82 h 87"/>
              <a:gd name="T64" fmla="*/ 333 w 387"/>
              <a:gd name="T65" fmla="*/ 87 h 87"/>
              <a:gd name="T66" fmla="*/ 333 w 387"/>
              <a:gd name="T67" fmla="*/ 87 h 87"/>
              <a:gd name="T68" fmla="*/ 350 w 387"/>
              <a:gd name="T69" fmla="*/ 79 h 87"/>
              <a:gd name="T70" fmla="*/ 365 w 387"/>
              <a:gd name="T71" fmla="*/ 67 h 87"/>
              <a:gd name="T72" fmla="*/ 372 w 387"/>
              <a:gd name="T73" fmla="*/ 60 h 87"/>
              <a:gd name="T74" fmla="*/ 379 w 387"/>
              <a:gd name="T75" fmla="*/ 53 h 87"/>
              <a:gd name="T76" fmla="*/ 384 w 387"/>
              <a:gd name="T77" fmla="*/ 43 h 87"/>
              <a:gd name="T78" fmla="*/ 387 w 387"/>
              <a:gd name="T79" fmla="*/ 32 h 87"/>
              <a:gd name="T80" fmla="*/ 387 w 387"/>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87">
                <a:moveTo>
                  <a:pt x="387" y="32"/>
                </a:moveTo>
                <a:lnTo>
                  <a:pt x="387" y="32"/>
                </a:lnTo>
                <a:lnTo>
                  <a:pt x="380" y="28"/>
                </a:lnTo>
                <a:lnTo>
                  <a:pt x="360" y="20"/>
                </a:lnTo>
                <a:lnTo>
                  <a:pt x="345" y="15"/>
                </a:lnTo>
                <a:lnTo>
                  <a:pt x="327" y="10"/>
                </a:lnTo>
                <a:lnTo>
                  <a:pt x="305" y="6"/>
                </a:lnTo>
                <a:lnTo>
                  <a:pt x="281" y="3"/>
                </a:lnTo>
                <a:lnTo>
                  <a:pt x="255" y="0"/>
                </a:lnTo>
                <a:lnTo>
                  <a:pt x="226" y="0"/>
                </a:lnTo>
                <a:lnTo>
                  <a:pt x="194" y="1"/>
                </a:lnTo>
                <a:lnTo>
                  <a:pt x="159" y="5"/>
                </a:lnTo>
                <a:lnTo>
                  <a:pt x="122" y="13"/>
                </a:lnTo>
                <a:lnTo>
                  <a:pt x="83" y="23"/>
                </a:lnTo>
                <a:lnTo>
                  <a:pt x="43" y="37"/>
                </a:lnTo>
                <a:lnTo>
                  <a:pt x="0" y="55"/>
                </a:lnTo>
                <a:lnTo>
                  <a:pt x="0" y="55"/>
                </a:lnTo>
                <a:lnTo>
                  <a:pt x="13" y="63"/>
                </a:lnTo>
                <a:lnTo>
                  <a:pt x="28" y="72"/>
                </a:lnTo>
                <a:lnTo>
                  <a:pt x="48" y="79"/>
                </a:lnTo>
                <a:lnTo>
                  <a:pt x="48" y="79"/>
                </a:lnTo>
                <a:lnTo>
                  <a:pt x="68" y="72"/>
                </a:lnTo>
                <a:lnTo>
                  <a:pt x="88" y="67"/>
                </a:lnTo>
                <a:lnTo>
                  <a:pt x="110" y="62"/>
                </a:lnTo>
                <a:lnTo>
                  <a:pt x="130" y="58"/>
                </a:lnTo>
                <a:lnTo>
                  <a:pt x="152" y="57"/>
                </a:lnTo>
                <a:lnTo>
                  <a:pt x="172" y="55"/>
                </a:lnTo>
                <a:lnTo>
                  <a:pt x="213" y="57"/>
                </a:lnTo>
                <a:lnTo>
                  <a:pt x="250" y="60"/>
                </a:lnTo>
                <a:lnTo>
                  <a:pt x="283" y="68"/>
                </a:lnTo>
                <a:lnTo>
                  <a:pt x="312" y="77"/>
                </a:lnTo>
                <a:lnTo>
                  <a:pt x="323" y="82"/>
                </a:lnTo>
                <a:lnTo>
                  <a:pt x="333" y="87"/>
                </a:lnTo>
                <a:lnTo>
                  <a:pt x="333" y="87"/>
                </a:lnTo>
                <a:lnTo>
                  <a:pt x="350" y="79"/>
                </a:lnTo>
                <a:lnTo>
                  <a:pt x="365" y="67"/>
                </a:lnTo>
                <a:lnTo>
                  <a:pt x="372" y="60"/>
                </a:lnTo>
                <a:lnTo>
                  <a:pt x="379" y="53"/>
                </a:lnTo>
                <a:lnTo>
                  <a:pt x="384" y="43"/>
                </a:lnTo>
                <a:lnTo>
                  <a:pt x="387" y="32"/>
                </a:lnTo>
                <a:lnTo>
                  <a:pt x="387" y="32"/>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5" name="Freeform 33"/>
          <p:cNvSpPr/>
          <p:nvPr>
            <p:custDataLst>
              <p:tags r:id="rId29"/>
            </p:custDataLst>
          </p:nvPr>
        </p:nvSpPr>
        <p:spPr bwMode="auto">
          <a:xfrm>
            <a:off x="1301769" y="3146901"/>
            <a:ext cx="132808" cy="37843"/>
          </a:xfrm>
          <a:custGeom>
            <a:avLst/>
            <a:gdLst>
              <a:gd name="T0" fmla="*/ 0 w 198"/>
              <a:gd name="T1" fmla="*/ 53 h 55"/>
              <a:gd name="T2" fmla="*/ 0 w 198"/>
              <a:gd name="T3" fmla="*/ 53 h 55"/>
              <a:gd name="T4" fmla="*/ 8 w 198"/>
              <a:gd name="T5" fmla="*/ 45 h 55"/>
              <a:gd name="T6" fmla="*/ 17 w 198"/>
              <a:gd name="T7" fmla="*/ 37 h 55"/>
              <a:gd name="T8" fmla="*/ 30 w 198"/>
              <a:gd name="T9" fmla="*/ 27 h 55"/>
              <a:gd name="T10" fmla="*/ 47 w 198"/>
              <a:gd name="T11" fmla="*/ 16 h 55"/>
              <a:gd name="T12" fmla="*/ 64 w 198"/>
              <a:gd name="T13" fmla="*/ 8 h 55"/>
              <a:gd name="T14" fmla="*/ 84 w 198"/>
              <a:gd name="T15" fmla="*/ 1 h 55"/>
              <a:gd name="T16" fmla="*/ 94 w 198"/>
              <a:gd name="T17" fmla="*/ 0 h 55"/>
              <a:gd name="T18" fmla="*/ 104 w 198"/>
              <a:gd name="T19" fmla="*/ 0 h 55"/>
              <a:gd name="T20" fmla="*/ 104 w 198"/>
              <a:gd name="T21" fmla="*/ 0 h 55"/>
              <a:gd name="T22" fmla="*/ 114 w 198"/>
              <a:gd name="T23" fmla="*/ 0 h 55"/>
              <a:gd name="T24" fmla="*/ 124 w 198"/>
              <a:gd name="T25" fmla="*/ 1 h 55"/>
              <a:gd name="T26" fmla="*/ 143 w 198"/>
              <a:gd name="T27" fmla="*/ 8 h 55"/>
              <a:gd name="T28" fmla="*/ 158 w 198"/>
              <a:gd name="T29" fmla="*/ 16 h 55"/>
              <a:gd name="T30" fmla="*/ 171 w 198"/>
              <a:gd name="T31" fmla="*/ 27 h 55"/>
              <a:gd name="T32" fmla="*/ 183 w 198"/>
              <a:gd name="T33" fmla="*/ 37 h 55"/>
              <a:gd name="T34" fmla="*/ 191 w 198"/>
              <a:gd name="T35" fmla="*/ 45 h 55"/>
              <a:gd name="T36" fmla="*/ 198 w 198"/>
              <a:gd name="T37" fmla="*/ 55 h 55"/>
              <a:gd name="T38" fmla="*/ 198 w 198"/>
              <a:gd name="T39" fmla="*/ 55 h 55"/>
              <a:gd name="T40" fmla="*/ 183 w 198"/>
              <a:gd name="T41" fmla="*/ 47 h 55"/>
              <a:gd name="T42" fmla="*/ 164 w 198"/>
              <a:gd name="T43" fmla="*/ 38 h 55"/>
              <a:gd name="T44" fmla="*/ 141 w 198"/>
              <a:gd name="T45" fmla="*/ 32 h 55"/>
              <a:gd name="T46" fmla="*/ 127 w 198"/>
              <a:gd name="T47" fmla="*/ 30 h 55"/>
              <a:gd name="T48" fmla="*/ 112 w 198"/>
              <a:gd name="T49" fmla="*/ 28 h 55"/>
              <a:gd name="T50" fmla="*/ 96 w 198"/>
              <a:gd name="T51" fmla="*/ 28 h 55"/>
              <a:gd name="T52" fmla="*/ 77 w 198"/>
              <a:gd name="T53" fmla="*/ 30 h 55"/>
              <a:gd name="T54" fmla="*/ 59 w 198"/>
              <a:gd name="T55" fmla="*/ 33 h 55"/>
              <a:gd name="T56" fmla="*/ 40 w 198"/>
              <a:gd name="T57" fmla="*/ 37 h 55"/>
              <a:gd name="T58" fmla="*/ 20 w 198"/>
              <a:gd name="T59" fmla="*/ 45 h 55"/>
              <a:gd name="T60" fmla="*/ 0 w 198"/>
              <a:gd name="T61" fmla="*/ 53 h 55"/>
              <a:gd name="T62" fmla="*/ 0 w 198"/>
              <a:gd name="T6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55">
                <a:moveTo>
                  <a:pt x="0" y="53"/>
                </a:moveTo>
                <a:lnTo>
                  <a:pt x="0" y="53"/>
                </a:lnTo>
                <a:lnTo>
                  <a:pt x="8" y="45"/>
                </a:lnTo>
                <a:lnTo>
                  <a:pt x="17" y="37"/>
                </a:lnTo>
                <a:lnTo>
                  <a:pt x="30" y="27"/>
                </a:lnTo>
                <a:lnTo>
                  <a:pt x="47" y="16"/>
                </a:lnTo>
                <a:lnTo>
                  <a:pt x="64" y="8"/>
                </a:lnTo>
                <a:lnTo>
                  <a:pt x="84" y="1"/>
                </a:lnTo>
                <a:lnTo>
                  <a:pt x="94" y="0"/>
                </a:lnTo>
                <a:lnTo>
                  <a:pt x="104" y="0"/>
                </a:lnTo>
                <a:lnTo>
                  <a:pt x="104" y="0"/>
                </a:lnTo>
                <a:lnTo>
                  <a:pt x="114" y="0"/>
                </a:lnTo>
                <a:lnTo>
                  <a:pt x="124" y="1"/>
                </a:lnTo>
                <a:lnTo>
                  <a:pt x="143" y="8"/>
                </a:lnTo>
                <a:lnTo>
                  <a:pt x="158" y="16"/>
                </a:lnTo>
                <a:lnTo>
                  <a:pt x="171" y="27"/>
                </a:lnTo>
                <a:lnTo>
                  <a:pt x="183" y="37"/>
                </a:lnTo>
                <a:lnTo>
                  <a:pt x="191" y="45"/>
                </a:lnTo>
                <a:lnTo>
                  <a:pt x="198" y="55"/>
                </a:lnTo>
                <a:lnTo>
                  <a:pt x="198" y="55"/>
                </a:lnTo>
                <a:lnTo>
                  <a:pt x="183" y="47"/>
                </a:lnTo>
                <a:lnTo>
                  <a:pt x="164" y="38"/>
                </a:lnTo>
                <a:lnTo>
                  <a:pt x="141" y="32"/>
                </a:lnTo>
                <a:lnTo>
                  <a:pt x="127" y="30"/>
                </a:lnTo>
                <a:lnTo>
                  <a:pt x="112" y="28"/>
                </a:lnTo>
                <a:lnTo>
                  <a:pt x="96" y="28"/>
                </a:lnTo>
                <a:lnTo>
                  <a:pt x="77" y="30"/>
                </a:lnTo>
                <a:lnTo>
                  <a:pt x="59" y="33"/>
                </a:lnTo>
                <a:lnTo>
                  <a:pt x="40" y="37"/>
                </a:lnTo>
                <a:lnTo>
                  <a:pt x="20" y="45"/>
                </a:lnTo>
                <a:lnTo>
                  <a:pt x="0" y="53"/>
                </a:lnTo>
                <a:lnTo>
                  <a:pt x="0" y="53"/>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6" name="Freeform 34"/>
          <p:cNvSpPr/>
          <p:nvPr>
            <p:custDataLst>
              <p:tags r:id="rId30"/>
            </p:custDataLst>
          </p:nvPr>
        </p:nvSpPr>
        <p:spPr bwMode="auto">
          <a:xfrm>
            <a:off x="1143971" y="3270427"/>
            <a:ext cx="459115" cy="169936"/>
          </a:xfrm>
          <a:custGeom>
            <a:avLst/>
            <a:gdLst>
              <a:gd name="T0" fmla="*/ 685 w 685"/>
              <a:gd name="T1" fmla="*/ 1 h 255"/>
              <a:gd name="T2" fmla="*/ 685 w 685"/>
              <a:gd name="T3" fmla="*/ 1 h 255"/>
              <a:gd name="T4" fmla="*/ 678 w 685"/>
              <a:gd name="T5" fmla="*/ 18 h 255"/>
              <a:gd name="T6" fmla="*/ 669 w 685"/>
              <a:gd name="T7" fmla="*/ 36 h 255"/>
              <a:gd name="T8" fmla="*/ 658 w 685"/>
              <a:gd name="T9" fmla="*/ 60 h 255"/>
              <a:gd name="T10" fmla="*/ 641 w 685"/>
              <a:gd name="T11" fmla="*/ 87 h 255"/>
              <a:gd name="T12" fmla="*/ 621 w 685"/>
              <a:gd name="T13" fmla="*/ 117 h 255"/>
              <a:gd name="T14" fmla="*/ 596 w 685"/>
              <a:gd name="T15" fmla="*/ 147 h 255"/>
              <a:gd name="T16" fmla="*/ 581 w 685"/>
              <a:gd name="T17" fmla="*/ 161 h 255"/>
              <a:gd name="T18" fmla="*/ 565 w 685"/>
              <a:gd name="T19" fmla="*/ 176 h 255"/>
              <a:gd name="T20" fmla="*/ 565 w 685"/>
              <a:gd name="T21" fmla="*/ 176 h 255"/>
              <a:gd name="T22" fmla="*/ 542 w 685"/>
              <a:gd name="T23" fmla="*/ 192 h 255"/>
              <a:gd name="T24" fmla="*/ 518 w 685"/>
              <a:gd name="T25" fmla="*/ 209 h 255"/>
              <a:gd name="T26" fmla="*/ 492 w 685"/>
              <a:gd name="T27" fmla="*/ 223 h 255"/>
              <a:gd name="T28" fmla="*/ 461 w 685"/>
              <a:gd name="T29" fmla="*/ 236 h 255"/>
              <a:gd name="T30" fmla="*/ 430 w 685"/>
              <a:gd name="T31" fmla="*/ 244 h 255"/>
              <a:gd name="T32" fmla="*/ 396 w 685"/>
              <a:gd name="T33" fmla="*/ 251 h 255"/>
              <a:gd name="T34" fmla="*/ 359 w 685"/>
              <a:gd name="T35" fmla="*/ 255 h 255"/>
              <a:gd name="T36" fmla="*/ 319 w 685"/>
              <a:gd name="T37" fmla="*/ 255 h 255"/>
              <a:gd name="T38" fmla="*/ 319 w 685"/>
              <a:gd name="T39" fmla="*/ 255 h 255"/>
              <a:gd name="T40" fmla="*/ 282 w 685"/>
              <a:gd name="T41" fmla="*/ 251 h 255"/>
              <a:gd name="T42" fmla="*/ 247 w 685"/>
              <a:gd name="T43" fmla="*/ 244 h 255"/>
              <a:gd name="T44" fmla="*/ 213 w 685"/>
              <a:gd name="T45" fmla="*/ 234 h 255"/>
              <a:gd name="T46" fmla="*/ 185 w 685"/>
              <a:gd name="T47" fmla="*/ 224 h 255"/>
              <a:gd name="T48" fmla="*/ 158 w 685"/>
              <a:gd name="T49" fmla="*/ 211 h 255"/>
              <a:gd name="T50" fmla="*/ 134 w 685"/>
              <a:gd name="T51" fmla="*/ 196 h 255"/>
              <a:gd name="T52" fmla="*/ 112 w 685"/>
              <a:gd name="T53" fmla="*/ 181 h 255"/>
              <a:gd name="T54" fmla="*/ 94 w 685"/>
              <a:gd name="T55" fmla="*/ 164 h 255"/>
              <a:gd name="T56" fmla="*/ 94 w 685"/>
              <a:gd name="T57" fmla="*/ 164 h 255"/>
              <a:gd name="T58" fmla="*/ 79 w 685"/>
              <a:gd name="T59" fmla="*/ 150 h 255"/>
              <a:gd name="T60" fmla="*/ 67 w 685"/>
              <a:gd name="T61" fmla="*/ 135 h 255"/>
              <a:gd name="T62" fmla="*/ 55 w 685"/>
              <a:gd name="T63" fmla="*/ 122 h 255"/>
              <a:gd name="T64" fmla="*/ 45 w 685"/>
              <a:gd name="T65" fmla="*/ 107 h 255"/>
              <a:gd name="T66" fmla="*/ 30 w 685"/>
              <a:gd name="T67" fmla="*/ 80 h 255"/>
              <a:gd name="T68" fmla="*/ 17 w 685"/>
              <a:gd name="T69" fmla="*/ 55 h 255"/>
              <a:gd name="T70" fmla="*/ 8 w 685"/>
              <a:gd name="T71" fmla="*/ 33 h 255"/>
              <a:gd name="T72" fmla="*/ 3 w 685"/>
              <a:gd name="T73" fmla="*/ 15 h 255"/>
              <a:gd name="T74" fmla="*/ 0 w 685"/>
              <a:gd name="T75" fmla="*/ 0 h 255"/>
              <a:gd name="T76" fmla="*/ 685 w 685"/>
              <a:gd name="T77"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5" h="255">
                <a:moveTo>
                  <a:pt x="685" y="1"/>
                </a:moveTo>
                <a:lnTo>
                  <a:pt x="685" y="1"/>
                </a:lnTo>
                <a:lnTo>
                  <a:pt x="678" y="18"/>
                </a:lnTo>
                <a:lnTo>
                  <a:pt x="669" y="36"/>
                </a:lnTo>
                <a:lnTo>
                  <a:pt x="658" y="60"/>
                </a:lnTo>
                <a:lnTo>
                  <a:pt x="641" y="87"/>
                </a:lnTo>
                <a:lnTo>
                  <a:pt x="621" y="117"/>
                </a:lnTo>
                <a:lnTo>
                  <a:pt x="596" y="147"/>
                </a:lnTo>
                <a:lnTo>
                  <a:pt x="581" y="161"/>
                </a:lnTo>
                <a:lnTo>
                  <a:pt x="565" y="176"/>
                </a:lnTo>
                <a:lnTo>
                  <a:pt x="565" y="176"/>
                </a:lnTo>
                <a:lnTo>
                  <a:pt x="542" y="192"/>
                </a:lnTo>
                <a:lnTo>
                  <a:pt x="518" y="209"/>
                </a:lnTo>
                <a:lnTo>
                  <a:pt x="492" y="223"/>
                </a:lnTo>
                <a:lnTo>
                  <a:pt x="461" y="236"/>
                </a:lnTo>
                <a:lnTo>
                  <a:pt x="430" y="244"/>
                </a:lnTo>
                <a:lnTo>
                  <a:pt x="396" y="251"/>
                </a:lnTo>
                <a:lnTo>
                  <a:pt x="359" y="255"/>
                </a:lnTo>
                <a:lnTo>
                  <a:pt x="319" y="255"/>
                </a:lnTo>
                <a:lnTo>
                  <a:pt x="319" y="255"/>
                </a:lnTo>
                <a:lnTo>
                  <a:pt x="282" y="251"/>
                </a:lnTo>
                <a:lnTo>
                  <a:pt x="247" y="244"/>
                </a:lnTo>
                <a:lnTo>
                  <a:pt x="213" y="234"/>
                </a:lnTo>
                <a:lnTo>
                  <a:pt x="185" y="224"/>
                </a:lnTo>
                <a:lnTo>
                  <a:pt x="158" y="211"/>
                </a:lnTo>
                <a:lnTo>
                  <a:pt x="134" y="196"/>
                </a:lnTo>
                <a:lnTo>
                  <a:pt x="112" y="181"/>
                </a:lnTo>
                <a:lnTo>
                  <a:pt x="94" y="164"/>
                </a:lnTo>
                <a:lnTo>
                  <a:pt x="94" y="164"/>
                </a:lnTo>
                <a:lnTo>
                  <a:pt x="79" y="150"/>
                </a:lnTo>
                <a:lnTo>
                  <a:pt x="67" y="135"/>
                </a:lnTo>
                <a:lnTo>
                  <a:pt x="55" y="122"/>
                </a:lnTo>
                <a:lnTo>
                  <a:pt x="45" y="107"/>
                </a:lnTo>
                <a:lnTo>
                  <a:pt x="30" y="80"/>
                </a:lnTo>
                <a:lnTo>
                  <a:pt x="17" y="55"/>
                </a:lnTo>
                <a:lnTo>
                  <a:pt x="8" y="33"/>
                </a:lnTo>
                <a:lnTo>
                  <a:pt x="3" y="15"/>
                </a:lnTo>
                <a:lnTo>
                  <a:pt x="0" y="0"/>
                </a:lnTo>
                <a:lnTo>
                  <a:pt x="685" y="1"/>
                </a:lnTo>
                <a:close/>
              </a:path>
            </a:pathLst>
          </a:custGeom>
          <a:solidFill>
            <a:srgbClr val="854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7" name="Freeform 35"/>
          <p:cNvSpPr/>
          <p:nvPr>
            <p:custDataLst>
              <p:tags r:id="rId31"/>
            </p:custDataLst>
          </p:nvPr>
        </p:nvSpPr>
        <p:spPr bwMode="auto">
          <a:xfrm>
            <a:off x="1159680" y="3270427"/>
            <a:ext cx="417701" cy="49267"/>
          </a:xfrm>
          <a:custGeom>
            <a:avLst/>
            <a:gdLst>
              <a:gd name="T0" fmla="*/ 625 w 625"/>
              <a:gd name="T1" fmla="*/ 1 h 73"/>
              <a:gd name="T2" fmla="*/ 611 w 625"/>
              <a:gd name="T3" fmla="*/ 57 h 73"/>
              <a:gd name="T4" fmla="*/ 611 w 625"/>
              <a:gd name="T5" fmla="*/ 57 h 73"/>
              <a:gd name="T6" fmla="*/ 579 w 625"/>
              <a:gd name="T7" fmla="*/ 62 h 73"/>
              <a:gd name="T8" fmla="*/ 541 w 625"/>
              <a:gd name="T9" fmla="*/ 67 h 73"/>
              <a:gd name="T10" fmla="*/ 499 w 625"/>
              <a:gd name="T11" fmla="*/ 70 h 73"/>
              <a:gd name="T12" fmla="*/ 454 w 625"/>
              <a:gd name="T13" fmla="*/ 72 h 73"/>
              <a:gd name="T14" fmla="*/ 355 w 625"/>
              <a:gd name="T15" fmla="*/ 73 h 73"/>
              <a:gd name="T16" fmla="*/ 255 w 625"/>
              <a:gd name="T17" fmla="*/ 72 h 73"/>
              <a:gd name="T18" fmla="*/ 165 w 625"/>
              <a:gd name="T19" fmla="*/ 70 h 73"/>
              <a:gd name="T20" fmla="*/ 88 w 625"/>
              <a:gd name="T21" fmla="*/ 67 h 73"/>
              <a:gd name="T22" fmla="*/ 17 w 625"/>
              <a:gd name="T23" fmla="*/ 63 h 73"/>
              <a:gd name="T24" fmla="*/ 0 w 625"/>
              <a:gd name="T25" fmla="*/ 0 h 73"/>
              <a:gd name="T26" fmla="*/ 625 w 625"/>
              <a:gd name="T2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5" h="73">
                <a:moveTo>
                  <a:pt x="625" y="1"/>
                </a:moveTo>
                <a:lnTo>
                  <a:pt x="611" y="57"/>
                </a:lnTo>
                <a:lnTo>
                  <a:pt x="611" y="57"/>
                </a:lnTo>
                <a:lnTo>
                  <a:pt x="579" y="62"/>
                </a:lnTo>
                <a:lnTo>
                  <a:pt x="541" y="67"/>
                </a:lnTo>
                <a:lnTo>
                  <a:pt x="499" y="70"/>
                </a:lnTo>
                <a:lnTo>
                  <a:pt x="454" y="72"/>
                </a:lnTo>
                <a:lnTo>
                  <a:pt x="355" y="73"/>
                </a:lnTo>
                <a:lnTo>
                  <a:pt x="255" y="72"/>
                </a:lnTo>
                <a:lnTo>
                  <a:pt x="165" y="70"/>
                </a:lnTo>
                <a:lnTo>
                  <a:pt x="88" y="67"/>
                </a:lnTo>
                <a:lnTo>
                  <a:pt x="17" y="63"/>
                </a:lnTo>
                <a:lnTo>
                  <a:pt x="0" y="0"/>
                </a:lnTo>
                <a:lnTo>
                  <a:pt x="625" y="1"/>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8" name="Freeform 36"/>
          <p:cNvSpPr/>
          <p:nvPr>
            <p:custDataLst>
              <p:tags r:id="rId32"/>
            </p:custDataLst>
          </p:nvPr>
        </p:nvSpPr>
        <p:spPr bwMode="auto">
          <a:xfrm>
            <a:off x="1206805" y="3354680"/>
            <a:ext cx="316311" cy="85683"/>
          </a:xfrm>
          <a:custGeom>
            <a:avLst/>
            <a:gdLst>
              <a:gd name="T0" fmla="*/ 471 w 471"/>
              <a:gd name="T1" fmla="*/ 51 h 130"/>
              <a:gd name="T2" fmla="*/ 471 w 471"/>
              <a:gd name="T3" fmla="*/ 51 h 130"/>
              <a:gd name="T4" fmla="*/ 448 w 471"/>
              <a:gd name="T5" fmla="*/ 67 h 130"/>
              <a:gd name="T6" fmla="*/ 424 w 471"/>
              <a:gd name="T7" fmla="*/ 84 h 130"/>
              <a:gd name="T8" fmla="*/ 398 w 471"/>
              <a:gd name="T9" fmla="*/ 98 h 130"/>
              <a:gd name="T10" fmla="*/ 367 w 471"/>
              <a:gd name="T11" fmla="*/ 111 h 130"/>
              <a:gd name="T12" fmla="*/ 336 w 471"/>
              <a:gd name="T13" fmla="*/ 119 h 130"/>
              <a:gd name="T14" fmla="*/ 302 w 471"/>
              <a:gd name="T15" fmla="*/ 126 h 130"/>
              <a:gd name="T16" fmla="*/ 265 w 471"/>
              <a:gd name="T17" fmla="*/ 130 h 130"/>
              <a:gd name="T18" fmla="*/ 225 w 471"/>
              <a:gd name="T19" fmla="*/ 130 h 130"/>
              <a:gd name="T20" fmla="*/ 225 w 471"/>
              <a:gd name="T21" fmla="*/ 130 h 130"/>
              <a:gd name="T22" fmla="*/ 188 w 471"/>
              <a:gd name="T23" fmla="*/ 126 h 130"/>
              <a:gd name="T24" fmla="*/ 153 w 471"/>
              <a:gd name="T25" fmla="*/ 119 h 130"/>
              <a:gd name="T26" fmla="*/ 119 w 471"/>
              <a:gd name="T27" fmla="*/ 109 h 130"/>
              <a:gd name="T28" fmla="*/ 91 w 471"/>
              <a:gd name="T29" fmla="*/ 99 h 130"/>
              <a:gd name="T30" fmla="*/ 64 w 471"/>
              <a:gd name="T31" fmla="*/ 86 h 130"/>
              <a:gd name="T32" fmla="*/ 40 w 471"/>
              <a:gd name="T33" fmla="*/ 71 h 130"/>
              <a:gd name="T34" fmla="*/ 18 w 471"/>
              <a:gd name="T35" fmla="*/ 56 h 130"/>
              <a:gd name="T36" fmla="*/ 0 w 471"/>
              <a:gd name="T37" fmla="*/ 39 h 130"/>
              <a:gd name="T38" fmla="*/ 0 w 471"/>
              <a:gd name="T39" fmla="*/ 39 h 130"/>
              <a:gd name="T40" fmla="*/ 40 w 471"/>
              <a:gd name="T41" fmla="*/ 29 h 130"/>
              <a:gd name="T42" fmla="*/ 99 w 471"/>
              <a:gd name="T43" fmla="*/ 15 h 130"/>
              <a:gd name="T44" fmla="*/ 134 w 471"/>
              <a:gd name="T45" fmla="*/ 9 h 130"/>
              <a:gd name="T46" fmla="*/ 169 w 471"/>
              <a:gd name="T47" fmla="*/ 5 h 130"/>
              <a:gd name="T48" fmla="*/ 205 w 471"/>
              <a:gd name="T49" fmla="*/ 2 h 130"/>
              <a:gd name="T50" fmla="*/ 242 w 471"/>
              <a:gd name="T51" fmla="*/ 0 h 130"/>
              <a:gd name="T52" fmla="*/ 242 w 471"/>
              <a:gd name="T53" fmla="*/ 0 h 130"/>
              <a:gd name="T54" fmla="*/ 275 w 471"/>
              <a:gd name="T55" fmla="*/ 2 h 130"/>
              <a:gd name="T56" fmla="*/ 309 w 471"/>
              <a:gd name="T57" fmla="*/ 5 h 130"/>
              <a:gd name="T58" fmla="*/ 341 w 471"/>
              <a:gd name="T59" fmla="*/ 12 h 130"/>
              <a:gd name="T60" fmla="*/ 372 w 471"/>
              <a:gd name="T61" fmla="*/ 19 h 130"/>
              <a:gd name="T62" fmla="*/ 403 w 471"/>
              <a:gd name="T63" fmla="*/ 27 h 130"/>
              <a:gd name="T64" fmla="*/ 430 w 471"/>
              <a:gd name="T65" fmla="*/ 36 h 130"/>
              <a:gd name="T66" fmla="*/ 471 w 471"/>
              <a:gd name="T67" fmla="*/ 51 h 130"/>
              <a:gd name="T68" fmla="*/ 471 w 471"/>
              <a:gd name="T69"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130">
                <a:moveTo>
                  <a:pt x="471" y="51"/>
                </a:moveTo>
                <a:lnTo>
                  <a:pt x="471" y="51"/>
                </a:lnTo>
                <a:lnTo>
                  <a:pt x="448" y="67"/>
                </a:lnTo>
                <a:lnTo>
                  <a:pt x="424" y="84"/>
                </a:lnTo>
                <a:lnTo>
                  <a:pt x="398" y="98"/>
                </a:lnTo>
                <a:lnTo>
                  <a:pt x="367" y="111"/>
                </a:lnTo>
                <a:lnTo>
                  <a:pt x="336" y="119"/>
                </a:lnTo>
                <a:lnTo>
                  <a:pt x="302" y="126"/>
                </a:lnTo>
                <a:lnTo>
                  <a:pt x="265" y="130"/>
                </a:lnTo>
                <a:lnTo>
                  <a:pt x="225" y="130"/>
                </a:lnTo>
                <a:lnTo>
                  <a:pt x="225" y="130"/>
                </a:lnTo>
                <a:lnTo>
                  <a:pt x="188" y="126"/>
                </a:lnTo>
                <a:lnTo>
                  <a:pt x="153" y="119"/>
                </a:lnTo>
                <a:lnTo>
                  <a:pt x="119" y="109"/>
                </a:lnTo>
                <a:lnTo>
                  <a:pt x="91" y="99"/>
                </a:lnTo>
                <a:lnTo>
                  <a:pt x="64" y="86"/>
                </a:lnTo>
                <a:lnTo>
                  <a:pt x="40" y="71"/>
                </a:lnTo>
                <a:lnTo>
                  <a:pt x="18" y="56"/>
                </a:lnTo>
                <a:lnTo>
                  <a:pt x="0" y="39"/>
                </a:lnTo>
                <a:lnTo>
                  <a:pt x="0" y="39"/>
                </a:lnTo>
                <a:lnTo>
                  <a:pt x="40" y="29"/>
                </a:lnTo>
                <a:lnTo>
                  <a:pt x="99" y="15"/>
                </a:lnTo>
                <a:lnTo>
                  <a:pt x="134" y="9"/>
                </a:lnTo>
                <a:lnTo>
                  <a:pt x="169" y="5"/>
                </a:lnTo>
                <a:lnTo>
                  <a:pt x="205" y="2"/>
                </a:lnTo>
                <a:lnTo>
                  <a:pt x="242" y="0"/>
                </a:lnTo>
                <a:lnTo>
                  <a:pt x="242" y="0"/>
                </a:lnTo>
                <a:lnTo>
                  <a:pt x="275" y="2"/>
                </a:lnTo>
                <a:lnTo>
                  <a:pt x="309" y="5"/>
                </a:lnTo>
                <a:lnTo>
                  <a:pt x="341" y="12"/>
                </a:lnTo>
                <a:lnTo>
                  <a:pt x="372" y="19"/>
                </a:lnTo>
                <a:lnTo>
                  <a:pt x="403" y="27"/>
                </a:lnTo>
                <a:lnTo>
                  <a:pt x="430" y="36"/>
                </a:lnTo>
                <a:lnTo>
                  <a:pt x="471" y="51"/>
                </a:lnTo>
                <a:lnTo>
                  <a:pt x="471" y="51"/>
                </a:lnTo>
                <a:close/>
              </a:path>
            </a:pathLst>
          </a:custGeom>
          <a:solidFill>
            <a:srgbClr val="F08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9" name="Freeform 37"/>
          <p:cNvSpPr/>
          <p:nvPr>
            <p:custDataLst>
              <p:tags r:id="rId33"/>
            </p:custDataLst>
          </p:nvPr>
        </p:nvSpPr>
        <p:spPr bwMode="auto">
          <a:xfrm>
            <a:off x="1061859" y="3148329"/>
            <a:ext cx="47125" cy="70688"/>
          </a:xfrm>
          <a:custGeom>
            <a:avLst/>
            <a:gdLst>
              <a:gd name="T0" fmla="*/ 0 w 69"/>
              <a:gd name="T1" fmla="*/ 0 h 106"/>
              <a:gd name="T2" fmla="*/ 0 w 69"/>
              <a:gd name="T3" fmla="*/ 0 h 106"/>
              <a:gd name="T4" fmla="*/ 10 w 69"/>
              <a:gd name="T5" fmla="*/ 7 h 106"/>
              <a:gd name="T6" fmla="*/ 19 w 69"/>
              <a:gd name="T7" fmla="*/ 15 h 106"/>
              <a:gd name="T8" fmla="*/ 31 w 69"/>
              <a:gd name="T9" fmla="*/ 27 h 106"/>
              <a:gd name="T10" fmla="*/ 42 w 69"/>
              <a:gd name="T11" fmla="*/ 42 h 106"/>
              <a:gd name="T12" fmla="*/ 54 w 69"/>
              <a:gd name="T13" fmla="*/ 59 h 106"/>
              <a:gd name="T14" fmla="*/ 64 w 69"/>
              <a:gd name="T15" fmla="*/ 81 h 106"/>
              <a:gd name="T16" fmla="*/ 68 w 69"/>
              <a:gd name="T17" fmla="*/ 93 h 106"/>
              <a:gd name="T18" fmla="*/ 69 w 69"/>
              <a:gd name="T19" fmla="*/ 106 h 106"/>
              <a:gd name="T20" fmla="*/ 69 w 69"/>
              <a:gd name="T21" fmla="*/ 106 h 106"/>
              <a:gd name="T22" fmla="*/ 51 w 69"/>
              <a:gd name="T23" fmla="*/ 84 h 106"/>
              <a:gd name="T24" fmla="*/ 36 w 69"/>
              <a:gd name="T25" fmla="*/ 66 h 106"/>
              <a:gd name="T26" fmla="*/ 29 w 69"/>
              <a:gd name="T27" fmla="*/ 56 h 106"/>
              <a:gd name="T28" fmla="*/ 26 w 69"/>
              <a:gd name="T29" fmla="*/ 47 h 106"/>
              <a:gd name="T30" fmla="*/ 26 w 69"/>
              <a:gd name="T31" fmla="*/ 47 h 106"/>
              <a:gd name="T32" fmla="*/ 19 w 69"/>
              <a:gd name="T33" fmla="*/ 31 h 106"/>
              <a:gd name="T34" fmla="*/ 10 w 69"/>
              <a:gd name="T35" fmla="*/ 15 h 106"/>
              <a:gd name="T36" fmla="*/ 0 w 69"/>
              <a:gd name="T37" fmla="*/ 0 h 106"/>
              <a:gd name="T38" fmla="*/ 0 w 69"/>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6">
                <a:moveTo>
                  <a:pt x="0" y="0"/>
                </a:moveTo>
                <a:lnTo>
                  <a:pt x="0" y="0"/>
                </a:lnTo>
                <a:lnTo>
                  <a:pt x="10" y="7"/>
                </a:lnTo>
                <a:lnTo>
                  <a:pt x="19" y="15"/>
                </a:lnTo>
                <a:lnTo>
                  <a:pt x="31" y="27"/>
                </a:lnTo>
                <a:lnTo>
                  <a:pt x="42" y="42"/>
                </a:lnTo>
                <a:lnTo>
                  <a:pt x="54" y="59"/>
                </a:lnTo>
                <a:lnTo>
                  <a:pt x="64" y="81"/>
                </a:lnTo>
                <a:lnTo>
                  <a:pt x="68" y="93"/>
                </a:lnTo>
                <a:lnTo>
                  <a:pt x="69" y="106"/>
                </a:lnTo>
                <a:lnTo>
                  <a:pt x="69" y="106"/>
                </a:lnTo>
                <a:lnTo>
                  <a:pt x="51" y="84"/>
                </a:lnTo>
                <a:lnTo>
                  <a:pt x="36" y="66"/>
                </a:lnTo>
                <a:lnTo>
                  <a:pt x="29" y="56"/>
                </a:lnTo>
                <a:lnTo>
                  <a:pt x="26" y="47"/>
                </a:lnTo>
                <a:lnTo>
                  <a:pt x="26" y="47"/>
                </a:lnTo>
                <a:lnTo>
                  <a:pt x="19" y="31"/>
                </a:lnTo>
                <a:lnTo>
                  <a:pt x="10" y="15"/>
                </a:lnTo>
                <a:lnTo>
                  <a:pt x="0" y="0"/>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0" name="Freeform 38"/>
          <p:cNvSpPr/>
          <p:nvPr>
            <p:custDataLst>
              <p:tags r:id="rId34"/>
            </p:custDataLst>
          </p:nvPr>
        </p:nvSpPr>
        <p:spPr bwMode="auto">
          <a:xfrm>
            <a:off x="1645927" y="3148329"/>
            <a:ext cx="47125" cy="70688"/>
          </a:xfrm>
          <a:custGeom>
            <a:avLst/>
            <a:gdLst>
              <a:gd name="T0" fmla="*/ 71 w 71"/>
              <a:gd name="T1" fmla="*/ 0 h 106"/>
              <a:gd name="T2" fmla="*/ 71 w 71"/>
              <a:gd name="T3" fmla="*/ 0 h 106"/>
              <a:gd name="T4" fmla="*/ 61 w 71"/>
              <a:gd name="T5" fmla="*/ 7 h 106"/>
              <a:gd name="T6" fmla="*/ 52 w 71"/>
              <a:gd name="T7" fmla="*/ 15 h 106"/>
              <a:gd name="T8" fmla="*/ 41 w 71"/>
              <a:gd name="T9" fmla="*/ 27 h 106"/>
              <a:gd name="T10" fmla="*/ 29 w 71"/>
              <a:gd name="T11" fmla="*/ 42 h 106"/>
              <a:gd name="T12" fmla="*/ 17 w 71"/>
              <a:gd name="T13" fmla="*/ 61 h 106"/>
              <a:gd name="T14" fmla="*/ 7 w 71"/>
              <a:gd name="T15" fmla="*/ 83 h 106"/>
              <a:gd name="T16" fmla="*/ 4 w 71"/>
              <a:gd name="T17" fmla="*/ 94 h 106"/>
              <a:gd name="T18" fmla="*/ 0 w 71"/>
              <a:gd name="T19" fmla="*/ 106 h 106"/>
              <a:gd name="T20" fmla="*/ 0 w 71"/>
              <a:gd name="T21" fmla="*/ 106 h 106"/>
              <a:gd name="T22" fmla="*/ 21 w 71"/>
              <a:gd name="T23" fmla="*/ 86 h 106"/>
              <a:gd name="T24" fmla="*/ 36 w 71"/>
              <a:gd name="T25" fmla="*/ 66 h 106"/>
              <a:gd name="T26" fmla="*/ 42 w 71"/>
              <a:gd name="T27" fmla="*/ 56 h 106"/>
              <a:gd name="T28" fmla="*/ 46 w 71"/>
              <a:gd name="T29" fmla="*/ 47 h 106"/>
              <a:gd name="T30" fmla="*/ 46 w 71"/>
              <a:gd name="T31" fmla="*/ 47 h 106"/>
              <a:gd name="T32" fmla="*/ 52 w 71"/>
              <a:gd name="T33" fmla="*/ 32 h 106"/>
              <a:gd name="T34" fmla="*/ 61 w 71"/>
              <a:gd name="T35" fmla="*/ 17 h 106"/>
              <a:gd name="T36" fmla="*/ 71 w 71"/>
              <a:gd name="T37" fmla="*/ 0 h 106"/>
              <a:gd name="T38" fmla="*/ 71 w 71"/>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06">
                <a:moveTo>
                  <a:pt x="71" y="0"/>
                </a:moveTo>
                <a:lnTo>
                  <a:pt x="71" y="0"/>
                </a:lnTo>
                <a:lnTo>
                  <a:pt x="61" y="7"/>
                </a:lnTo>
                <a:lnTo>
                  <a:pt x="52" y="15"/>
                </a:lnTo>
                <a:lnTo>
                  <a:pt x="41" y="27"/>
                </a:lnTo>
                <a:lnTo>
                  <a:pt x="29" y="42"/>
                </a:lnTo>
                <a:lnTo>
                  <a:pt x="17" y="61"/>
                </a:lnTo>
                <a:lnTo>
                  <a:pt x="7" y="83"/>
                </a:lnTo>
                <a:lnTo>
                  <a:pt x="4" y="94"/>
                </a:lnTo>
                <a:lnTo>
                  <a:pt x="0" y="106"/>
                </a:lnTo>
                <a:lnTo>
                  <a:pt x="0" y="106"/>
                </a:lnTo>
                <a:lnTo>
                  <a:pt x="21" y="86"/>
                </a:lnTo>
                <a:lnTo>
                  <a:pt x="36" y="66"/>
                </a:lnTo>
                <a:lnTo>
                  <a:pt x="42" y="56"/>
                </a:lnTo>
                <a:lnTo>
                  <a:pt x="46" y="47"/>
                </a:lnTo>
                <a:lnTo>
                  <a:pt x="46" y="47"/>
                </a:lnTo>
                <a:lnTo>
                  <a:pt x="52" y="32"/>
                </a:lnTo>
                <a:lnTo>
                  <a:pt x="61" y="17"/>
                </a:lnTo>
                <a:lnTo>
                  <a:pt x="71" y="0"/>
                </a:lnTo>
                <a:lnTo>
                  <a:pt x="71"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1" name="Freeform 39"/>
          <p:cNvSpPr/>
          <p:nvPr>
            <p:custDataLst>
              <p:tags r:id="rId35"/>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2" name="Freeform 40"/>
          <p:cNvSpPr/>
          <p:nvPr>
            <p:custDataLst>
              <p:tags r:id="rId36"/>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3" name="Freeform 41"/>
          <p:cNvSpPr/>
          <p:nvPr>
            <p:custDataLst>
              <p:tags r:id="rId37"/>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4" name="Freeform 42"/>
          <p:cNvSpPr/>
          <p:nvPr>
            <p:custDataLst>
              <p:tags r:id="rId38"/>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5" name="Freeform 43"/>
          <p:cNvSpPr/>
          <p:nvPr>
            <p:custDataLst>
              <p:tags r:id="rId39"/>
            </p:custDataLst>
          </p:nvPr>
        </p:nvSpPr>
        <p:spPr bwMode="auto">
          <a:xfrm>
            <a:off x="1381740" y="4910528"/>
            <a:ext cx="7855"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6" name="Freeform 44"/>
          <p:cNvSpPr/>
          <p:nvPr>
            <p:custDataLst>
              <p:tags r:id="rId40"/>
            </p:custDataLst>
          </p:nvPr>
        </p:nvSpPr>
        <p:spPr bwMode="auto">
          <a:xfrm>
            <a:off x="836943" y="4779149"/>
            <a:ext cx="341301" cy="272041"/>
          </a:xfrm>
          <a:custGeom>
            <a:avLst/>
            <a:gdLst>
              <a:gd name="T0" fmla="*/ 119 w 510"/>
              <a:gd name="T1" fmla="*/ 0 h 406"/>
              <a:gd name="T2" fmla="*/ 132 w 510"/>
              <a:gd name="T3" fmla="*/ 20 h 406"/>
              <a:gd name="T4" fmla="*/ 163 w 510"/>
              <a:gd name="T5" fmla="*/ 44 h 406"/>
              <a:gd name="T6" fmla="*/ 183 w 510"/>
              <a:gd name="T7" fmla="*/ 54 h 406"/>
              <a:gd name="T8" fmla="*/ 211 w 510"/>
              <a:gd name="T9" fmla="*/ 62 h 406"/>
              <a:gd name="T10" fmla="*/ 243 w 510"/>
              <a:gd name="T11" fmla="*/ 64 h 406"/>
              <a:gd name="T12" fmla="*/ 253 w 510"/>
              <a:gd name="T13" fmla="*/ 66 h 406"/>
              <a:gd name="T14" fmla="*/ 309 w 510"/>
              <a:gd name="T15" fmla="*/ 69 h 406"/>
              <a:gd name="T16" fmla="*/ 369 w 510"/>
              <a:gd name="T17" fmla="*/ 66 h 406"/>
              <a:gd name="T18" fmla="*/ 408 w 510"/>
              <a:gd name="T19" fmla="*/ 59 h 406"/>
              <a:gd name="T20" fmla="*/ 481 w 510"/>
              <a:gd name="T21" fmla="*/ 45 h 406"/>
              <a:gd name="T22" fmla="*/ 493 w 510"/>
              <a:gd name="T23" fmla="*/ 45 h 406"/>
              <a:gd name="T24" fmla="*/ 497 w 510"/>
              <a:gd name="T25" fmla="*/ 50 h 406"/>
              <a:gd name="T26" fmla="*/ 491 w 510"/>
              <a:gd name="T27" fmla="*/ 64 h 406"/>
              <a:gd name="T28" fmla="*/ 483 w 510"/>
              <a:gd name="T29" fmla="*/ 77 h 406"/>
              <a:gd name="T30" fmla="*/ 465 w 510"/>
              <a:gd name="T31" fmla="*/ 97 h 406"/>
              <a:gd name="T32" fmla="*/ 438 w 510"/>
              <a:gd name="T33" fmla="*/ 107 h 406"/>
              <a:gd name="T34" fmla="*/ 374 w 510"/>
              <a:gd name="T35" fmla="*/ 121 h 406"/>
              <a:gd name="T36" fmla="*/ 371 w 510"/>
              <a:gd name="T37" fmla="*/ 121 h 406"/>
              <a:gd name="T38" fmla="*/ 369 w 510"/>
              <a:gd name="T39" fmla="*/ 124 h 406"/>
              <a:gd name="T40" fmla="*/ 379 w 510"/>
              <a:gd name="T41" fmla="*/ 134 h 406"/>
              <a:gd name="T42" fmla="*/ 424 w 510"/>
              <a:gd name="T43" fmla="*/ 165 h 406"/>
              <a:gd name="T44" fmla="*/ 460 w 510"/>
              <a:gd name="T45" fmla="*/ 195 h 406"/>
              <a:gd name="T46" fmla="*/ 491 w 510"/>
              <a:gd name="T47" fmla="*/ 232 h 406"/>
              <a:gd name="T48" fmla="*/ 503 w 510"/>
              <a:gd name="T49" fmla="*/ 252 h 406"/>
              <a:gd name="T50" fmla="*/ 508 w 510"/>
              <a:gd name="T51" fmla="*/ 274 h 406"/>
              <a:gd name="T52" fmla="*/ 508 w 510"/>
              <a:gd name="T53" fmla="*/ 295 h 406"/>
              <a:gd name="T54" fmla="*/ 502 w 510"/>
              <a:gd name="T55" fmla="*/ 321 h 406"/>
              <a:gd name="T56" fmla="*/ 486 w 510"/>
              <a:gd name="T57" fmla="*/ 346 h 406"/>
              <a:gd name="T58" fmla="*/ 463 w 510"/>
              <a:gd name="T59" fmla="*/ 373 h 406"/>
              <a:gd name="T60" fmla="*/ 450 w 510"/>
              <a:gd name="T61" fmla="*/ 384 h 406"/>
              <a:gd name="T62" fmla="*/ 419 w 510"/>
              <a:gd name="T63" fmla="*/ 399 h 406"/>
              <a:gd name="T64" fmla="*/ 387 w 510"/>
              <a:gd name="T65" fmla="*/ 406 h 406"/>
              <a:gd name="T66" fmla="*/ 352 w 510"/>
              <a:gd name="T67" fmla="*/ 404 h 406"/>
              <a:gd name="T68" fmla="*/ 317 w 510"/>
              <a:gd name="T69" fmla="*/ 396 h 406"/>
              <a:gd name="T70" fmla="*/ 282 w 510"/>
              <a:gd name="T71" fmla="*/ 383 h 406"/>
              <a:gd name="T72" fmla="*/ 248 w 510"/>
              <a:gd name="T73" fmla="*/ 362 h 406"/>
              <a:gd name="T74" fmla="*/ 218 w 510"/>
              <a:gd name="T75" fmla="*/ 339 h 406"/>
              <a:gd name="T76" fmla="*/ 203 w 510"/>
              <a:gd name="T77" fmla="*/ 326 h 406"/>
              <a:gd name="T78" fmla="*/ 0 w 510"/>
              <a:gd name="T79" fmla="*/ 12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0" h="406">
                <a:moveTo>
                  <a:pt x="119" y="0"/>
                </a:moveTo>
                <a:lnTo>
                  <a:pt x="119" y="0"/>
                </a:lnTo>
                <a:lnTo>
                  <a:pt x="124" y="10"/>
                </a:lnTo>
                <a:lnTo>
                  <a:pt x="132" y="20"/>
                </a:lnTo>
                <a:lnTo>
                  <a:pt x="146" y="32"/>
                </a:lnTo>
                <a:lnTo>
                  <a:pt x="163" y="44"/>
                </a:lnTo>
                <a:lnTo>
                  <a:pt x="173" y="49"/>
                </a:lnTo>
                <a:lnTo>
                  <a:pt x="183" y="54"/>
                </a:lnTo>
                <a:lnTo>
                  <a:pt x="196" y="59"/>
                </a:lnTo>
                <a:lnTo>
                  <a:pt x="211" y="62"/>
                </a:lnTo>
                <a:lnTo>
                  <a:pt x="226" y="64"/>
                </a:lnTo>
                <a:lnTo>
                  <a:pt x="243" y="64"/>
                </a:lnTo>
                <a:lnTo>
                  <a:pt x="243" y="64"/>
                </a:lnTo>
                <a:lnTo>
                  <a:pt x="253" y="66"/>
                </a:lnTo>
                <a:lnTo>
                  <a:pt x="285" y="69"/>
                </a:lnTo>
                <a:lnTo>
                  <a:pt x="309" y="69"/>
                </a:lnTo>
                <a:lnTo>
                  <a:pt x="335" y="67"/>
                </a:lnTo>
                <a:lnTo>
                  <a:pt x="369" y="66"/>
                </a:lnTo>
                <a:lnTo>
                  <a:pt x="408" y="59"/>
                </a:lnTo>
                <a:lnTo>
                  <a:pt x="408" y="59"/>
                </a:lnTo>
                <a:lnTo>
                  <a:pt x="451" y="50"/>
                </a:lnTo>
                <a:lnTo>
                  <a:pt x="481" y="45"/>
                </a:lnTo>
                <a:lnTo>
                  <a:pt x="490" y="44"/>
                </a:lnTo>
                <a:lnTo>
                  <a:pt x="493" y="45"/>
                </a:lnTo>
                <a:lnTo>
                  <a:pt x="495" y="47"/>
                </a:lnTo>
                <a:lnTo>
                  <a:pt x="497" y="50"/>
                </a:lnTo>
                <a:lnTo>
                  <a:pt x="497" y="54"/>
                </a:lnTo>
                <a:lnTo>
                  <a:pt x="491" y="64"/>
                </a:lnTo>
                <a:lnTo>
                  <a:pt x="491" y="64"/>
                </a:lnTo>
                <a:lnTo>
                  <a:pt x="483" y="77"/>
                </a:lnTo>
                <a:lnTo>
                  <a:pt x="475" y="89"/>
                </a:lnTo>
                <a:lnTo>
                  <a:pt x="465" y="97"/>
                </a:lnTo>
                <a:lnTo>
                  <a:pt x="453" y="102"/>
                </a:lnTo>
                <a:lnTo>
                  <a:pt x="438" y="107"/>
                </a:lnTo>
                <a:lnTo>
                  <a:pt x="419" y="113"/>
                </a:lnTo>
                <a:lnTo>
                  <a:pt x="374" y="121"/>
                </a:lnTo>
                <a:lnTo>
                  <a:pt x="374" y="121"/>
                </a:lnTo>
                <a:lnTo>
                  <a:pt x="371" y="121"/>
                </a:lnTo>
                <a:lnTo>
                  <a:pt x="369" y="123"/>
                </a:lnTo>
                <a:lnTo>
                  <a:pt x="369" y="124"/>
                </a:lnTo>
                <a:lnTo>
                  <a:pt x="371" y="128"/>
                </a:lnTo>
                <a:lnTo>
                  <a:pt x="379" y="134"/>
                </a:lnTo>
                <a:lnTo>
                  <a:pt x="391" y="143"/>
                </a:lnTo>
                <a:lnTo>
                  <a:pt x="424" y="165"/>
                </a:lnTo>
                <a:lnTo>
                  <a:pt x="443" y="180"/>
                </a:lnTo>
                <a:lnTo>
                  <a:pt x="460" y="195"/>
                </a:lnTo>
                <a:lnTo>
                  <a:pt x="476" y="212"/>
                </a:lnTo>
                <a:lnTo>
                  <a:pt x="491" y="232"/>
                </a:lnTo>
                <a:lnTo>
                  <a:pt x="498" y="240"/>
                </a:lnTo>
                <a:lnTo>
                  <a:pt x="503" y="252"/>
                </a:lnTo>
                <a:lnTo>
                  <a:pt x="507" y="262"/>
                </a:lnTo>
                <a:lnTo>
                  <a:pt x="508" y="274"/>
                </a:lnTo>
                <a:lnTo>
                  <a:pt x="510" y="284"/>
                </a:lnTo>
                <a:lnTo>
                  <a:pt x="508" y="295"/>
                </a:lnTo>
                <a:lnTo>
                  <a:pt x="507" y="309"/>
                </a:lnTo>
                <a:lnTo>
                  <a:pt x="502" y="321"/>
                </a:lnTo>
                <a:lnTo>
                  <a:pt x="495" y="334"/>
                </a:lnTo>
                <a:lnTo>
                  <a:pt x="486" y="346"/>
                </a:lnTo>
                <a:lnTo>
                  <a:pt x="476" y="359"/>
                </a:lnTo>
                <a:lnTo>
                  <a:pt x="463" y="373"/>
                </a:lnTo>
                <a:lnTo>
                  <a:pt x="463" y="373"/>
                </a:lnTo>
                <a:lnTo>
                  <a:pt x="450" y="384"/>
                </a:lnTo>
                <a:lnTo>
                  <a:pt x="434" y="393"/>
                </a:lnTo>
                <a:lnTo>
                  <a:pt x="419" y="399"/>
                </a:lnTo>
                <a:lnTo>
                  <a:pt x="404" y="403"/>
                </a:lnTo>
                <a:lnTo>
                  <a:pt x="387" y="406"/>
                </a:lnTo>
                <a:lnTo>
                  <a:pt x="371" y="406"/>
                </a:lnTo>
                <a:lnTo>
                  <a:pt x="352" y="404"/>
                </a:lnTo>
                <a:lnTo>
                  <a:pt x="335" y="401"/>
                </a:lnTo>
                <a:lnTo>
                  <a:pt x="317" y="396"/>
                </a:lnTo>
                <a:lnTo>
                  <a:pt x="300" y="389"/>
                </a:lnTo>
                <a:lnTo>
                  <a:pt x="282" y="383"/>
                </a:lnTo>
                <a:lnTo>
                  <a:pt x="265" y="373"/>
                </a:lnTo>
                <a:lnTo>
                  <a:pt x="248" y="362"/>
                </a:lnTo>
                <a:lnTo>
                  <a:pt x="233" y="351"/>
                </a:lnTo>
                <a:lnTo>
                  <a:pt x="218" y="339"/>
                </a:lnTo>
                <a:lnTo>
                  <a:pt x="203" y="326"/>
                </a:lnTo>
                <a:lnTo>
                  <a:pt x="203" y="326"/>
                </a:lnTo>
                <a:lnTo>
                  <a:pt x="87" y="213"/>
                </a:lnTo>
                <a:lnTo>
                  <a:pt x="0" y="129"/>
                </a:lnTo>
                <a:lnTo>
                  <a:pt x="119" y="0"/>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7" name="Freeform 45"/>
          <p:cNvSpPr/>
          <p:nvPr>
            <p:custDataLst>
              <p:tags r:id="rId41"/>
            </p:custDataLst>
          </p:nvPr>
        </p:nvSpPr>
        <p:spPr bwMode="auto">
          <a:xfrm>
            <a:off x="597747" y="3883055"/>
            <a:ext cx="476965" cy="1026760"/>
          </a:xfrm>
          <a:custGeom>
            <a:avLst/>
            <a:gdLst>
              <a:gd name="T0" fmla="*/ 713 w 713"/>
              <a:gd name="T1" fmla="*/ 0 h 1535"/>
              <a:gd name="T2" fmla="*/ 634 w 713"/>
              <a:gd name="T3" fmla="*/ 71 h 1535"/>
              <a:gd name="T4" fmla="*/ 500 w 713"/>
              <a:gd name="T5" fmla="*/ 202 h 1535"/>
              <a:gd name="T6" fmla="*/ 389 w 713"/>
              <a:gd name="T7" fmla="*/ 319 h 1535"/>
              <a:gd name="T8" fmla="*/ 273 w 713"/>
              <a:gd name="T9" fmla="*/ 452 h 1535"/>
              <a:gd name="T10" fmla="*/ 161 w 713"/>
              <a:gd name="T11" fmla="*/ 599 h 1535"/>
              <a:gd name="T12" fmla="*/ 84 w 713"/>
              <a:gd name="T13" fmla="*/ 715 h 1535"/>
              <a:gd name="T14" fmla="*/ 37 w 713"/>
              <a:gd name="T15" fmla="*/ 792 h 1535"/>
              <a:gd name="T16" fmla="*/ 15 w 713"/>
              <a:gd name="T17" fmla="*/ 833 h 1535"/>
              <a:gd name="T18" fmla="*/ 1 w 713"/>
              <a:gd name="T19" fmla="*/ 873 h 1535"/>
              <a:gd name="T20" fmla="*/ 0 w 713"/>
              <a:gd name="T21" fmla="*/ 918 h 1535"/>
              <a:gd name="T22" fmla="*/ 8 w 713"/>
              <a:gd name="T23" fmla="*/ 968 h 1535"/>
              <a:gd name="T24" fmla="*/ 25 w 713"/>
              <a:gd name="T25" fmla="*/ 1022 h 1535"/>
              <a:gd name="T26" fmla="*/ 48 w 713"/>
              <a:gd name="T27" fmla="*/ 1079 h 1535"/>
              <a:gd name="T28" fmla="*/ 80 w 713"/>
              <a:gd name="T29" fmla="*/ 1136 h 1535"/>
              <a:gd name="T30" fmla="*/ 152 w 713"/>
              <a:gd name="T31" fmla="*/ 1250 h 1535"/>
              <a:gd name="T32" fmla="*/ 231 w 713"/>
              <a:gd name="T33" fmla="*/ 1354 h 1535"/>
              <a:gd name="T34" fmla="*/ 307 w 713"/>
              <a:gd name="T35" fmla="*/ 1443 h 1535"/>
              <a:gd name="T36" fmla="*/ 392 w 713"/>
              <a:gd name="T37" fmla="*/ 1535 h 1535"/>
              <a:gd name="T38" fmla="*/ 542 w 713"/>
              <a:gd name="T39" fmla="*/ 1359 h 1535"/>
              <a:gd name="T40" fmla="*/ 481 w 713"/>
              <a:gd name="T41" fmla="*/ 1277 h 1535"/>
              <a:gd name="T42" fmla="*/ 424 w 713"/>
              <a:gd name="T43" fmla="*/ 1186 h 1535"/>
              <a:gd name="T44" fmla="*/ 386 w 713"/>
              <a:gd name="T45" fmla="*/ 1113 h 1535"/>
              <a:gd name="T46" fmla="*/ 350 w 713"/>
              <a:gd name="T47" fmla="*/ 1032 h 1535"/>
              <a:gd name="T48" fmla="*/ 320 w 713"/>
              <a:gd name="T49" fmla="*/ 947 h 1535"/>
              <a:gd name="T50" fmla="*/ 310 w 713"/>
              <a:gd name="T51" fmla="*/ 901 h 1535"/>
              <a:gd name="T52" fmla="*/ 357 w 713"/>
              <a:gd name="T53" fmla="*/ 817 h 1535"/>
              <a:gd name="T54" fmla="*/ 416 w 713"/>
              <a:gd name="T55" fmla="*/ 740 h 1535"/>
              <a:gd name="T56" fmla="*/ 478 w 713"/>
              <a:gd name="T57" fmla="*/ 668 h 1535"/>
              <a:gd name="T58" fmla="*/ 542 w 713"/>
              <a:gd name="T59" fmla="*/ 606 h 1535"/>
              <a:gd name="T60" fmla="*/ 647 w 713"/>
              <a:gd name="T61" fmla="*/ 515 h 1535"/>
              <a:gd name="T62" fmla="*/ 693 w 713"/>
              <a:gd name="T63" fmla="*/ 482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535">
                <a:moveTo>
                  <a:pt x="713" y="0"/>
                </a:moveTo>
                <a:lnTo>
                  <a:pt x="713" y="0"/>
                </a:lnTo>
                <a:lnTo>
                  <a:pt x="691" y="19"/>
                </a:lnTo>
                <a:lnTo>
                  <a:pt x="634" y="71"/>
                </a:lnTo>
                <a:lnTo>
                  <a:pt x="550" y="151"/>
                </a:lnTo>
                <a:lnTo>
                  <a:pt x="500" y="202"/>
                </a:lnTo>
                <a:lnTo>
                  <a:pt x="446" y="257"/>
                </a:lnTo>
                <a:lnTo>
                  <a:pt x="389" y="319"/>
                </a:lnTo>
                <a:lnTo>
                  <a:pt x="332" y="383"/>
                </a:lnTo>
                <a:lnTo>
                  <a:pt x="273" y="452"/>
                </a:lnTo>
                <a:lnTo>
                  <a:pt x="216" y="524"/>
                </a:lnTo>
                <a:lnTo>
                  <a:pt x="161" y="599"/>
                </a:lnTo>
                <a:lnTo>
                  <a:pt x="107" y="675"/>
                </a:lnTo>
                <a:lnTo>
                  <a:pt x="84" y="715"/>
                </a:lnTo>
                <a:lnTo>
                  <a:pt x="58" y="754"/>
                </a:lnTo>
                <a:lnTo>
                  <a:pt x="37" y="792"/>
                </a:lnTo>
                <a:lnTo>
                  <a:pt x="15" y="833"/>
                </a:lnTo>
                <a:lnTo>
                  <a:pt x="15" y="833"/>
                </a:lnTo>
                <a:lnTo>
                  <a:pt x="6" y="853"/>
                </a:lnTo>
                <a:lnTo>
                  <a:pt x="1" y="873"/>
                </a:lnTo>
                <a:lnTo>
                  <a:pt x="0" y="895"/>
                </a:lnTo>
                <a:lnTo>
                  <a:pt x="0" y="918"/>
                </a:lnTo>
                <a:lnTo>
                  <a:pt x="1" y="943"/>
                </a:lnTo>
                <a:lnTo>
                  <a:pt x="8" y="968"/>
                </a:lnTo>
                <a:lnTo>
                  <a:pt x="15" y="995"/>
                </a:lnTo>
                <a:lnTo>
                  <a:pt x="25" y="1022"/>
                </a:lnTo>
                <a:lnTo>
                  <a:pt x="37" y="1051"/>
                </a:lnTo>
                <a:lnTo>
                  <a:pt x="48" y="1079"/>
                </a:lnTo>
                <a:lnTo>
                  <a:pt x="63" y="1108"/>
                </a:lnTo>
                <a:lnTo>
                  <a:pt x="80" y="1136"/>
                </a:lnTo>
                <a:lnTo>
                  <a:pt x="114" y="1193"/>
                </a:lnTo>
                <a:lnTo>
                  <a:pt x="152" y="1250"/>
                </a:lnTo>
                <a:lnTo>
                  <a:pt x="193" y="1304"/>
                </a:lnTo>
                <a:lnTo>
                  <a:pt x="231" y="1354"/>
                </a:lnTo>
                <a:lnTo>
                  <a:pt x="270" y="1401"/>
                </a:lnTo>
                <a:lnTo>
                  <a:pt x="307" y="1443"/>
                </a:lnTo>
                <a:lnTo>
                  <a:pt x="364" y="1507"/>
                </a:lnTo>
                <a:lnTo>
                  <a:pt x="392" y="1535"/>
                </a:lnTo>
                <a:lnTo>
                  <a:pt x="542" y="1359"/>
                </a:lnTo>
                <a:lnTo>
                  <a:pt x="542" y="1359"/>
                </a:lnTo>
                <a:lnTo>
                  <a:pt x="513" y="1321"/>
                </a:lnTo>
                <a:lnTo>
                  <a:pt x="481" y="1277"/>
                </a:lnTo>
                <a:lnTo>
                  <a:pt x="444" y="1218"/>
                </a:lnTo>
                <a:lnTo>
                  <a:pt x="424" y="1186"/>
                </a:lnTo>
                <a:lnTo>
                  <a:pt x="406" y="1151"/>
                </a:lnTo>
                <a:lnTo>
                  <a:pt x="386" y="1113"/>
                </a:lnTo>
                <a:lnTo>
                  <a:pt x="367" y="1072"/>
                </a:lnTo>
                <a:lnTo>
                  <a:pt x="350" y="1032"/>
                </a:lnTo>
                <a:lnTo>
                  <a:pt x="334" y="989"/>
                </a:lnTo>
                <a:lnTo>
                  <a:pt x="320" y="947"/>
                </a:lnTo>
                <a:lnTo>
                  <a:pt x="310" y="901"/>
                </a:lnTo>
                <a:lnTo>
                  <a:pt x="310" y="901"/>
                </a:lnTo>
                <a:lnTo>
                  <a:pt x="332" y="859"/>
                </a:lnTo>
                <a:lnTo>
                  <a:pt x="357" y="817"/>
                </a:lnTo>
                <a:lnTo>
                  <a:pt x="386" y="777"/>
                </a:lnTo>
                <a:lnTo>
                  <a:pt x="416" y="740"/>
                </a:lnTo>
                <a:lnTo>
                  <a:pt x="446" y="703"/>
                </a:lnTo>
                <a:lnTo>
                  <a:pt x="478" y="668"/>
                </a:lnTo>
                <a:lnTo>
                  <a:pt x="510" y="636"/>
                </a:lnTo>
                <a:lnTo>
                  <a:pt x="542" y="606"/>
                </a:lnTo>
                <a:lnTo>
                  <a:pt x="600" y="554"/>
                </a:lnTo>
                <a:lnTo>
                  <a:pt x="647" y="515"/>
                </a:lnTo>
                <a:lnTo>
                  <a:pt x="681" y="490"/>
                </a:lnTo>
                <a:lnTo>
                  <a:pt x="693" y="482"/>
                </a:lnTo>
                <a:lnTo>
                  <a:pt x="713"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8" name="Freeform 46"/>
          <p:cNvSpPr/>
          <p:nvPr>
            <p:custDataLst>
              <p:tags r:id="rId42"/>
            </p:custDataLst>
          </p:nvPr>
        </p:nvSpPr>
        <p:spPr bwMode="auto">
          <a:xfrm>
            <a:off x="1660207" y="3677417"/>
            <a:ext cx="788277" cy="596920"/>
          </a:xfrm>
          <a:custGeom>
            <a:avLst/>
            <a:gdLst>
              <a:gd name="T0" fmla="*/ 10 w 1176"/>
              <a:gd name="T1" fmla="*/ 718 h 893"/>
              <a:gd name="T2" fmla="*/ 49 w 1176"/>
              <a:gd name="T3" fmla="*/ 749 h 893"/>
              <a:gd name="T4" fmla="*/ 96 w 1176"/>
              <a:gd name="T5" fmla="*/ 779 h 893"/>
              <a:gd name="T6" fmla="*/ 166 w 1176"/>
              <a:gd name="T7" fmla="*/ 812 h 893"/>
              <a:gd name="T8" fmla="*/ 258 w 1176"/>
              <a:gd name="T9" fmla="*/ 846 h 893"/>
              <a:gd name="T10" fmla="*/ 372 w 1176"/>
              <a:gd name="T11" fmla="*/ 873 h 893"/>
              <a:gd name="T12" fmla="*/ 475 w 1176"/>
              <a:gd name="T13" fmla="*/ 886 h 893"/>
              <a:gd name="T14" fmla="*/ 550 w 1176"/>
              <a:gd name="T15" fmla="*/ 891 h 893"/>
              <a:gd name="T16" fmla="*/ 634 w 1176"/>
              <a:gd name="T17" fmla="*/ 893 h 893"/>
              <a:gd name="T18" fmla="*/ 678 w 1176"/>
              <a:gd name="T19" fmla="*/ 891 h 893"/>
              <a:gd name="T20" fmla="*/ 698 w 1176"/>
              <a:gd name="T21" fmla="*/ 890 h 893"/>
              <a:gd name="T22" fmla="*/ 742 w 1176"/>
              <a:gd name="T23" fmla="*/ 871 h 893"/>
              <a:gd name="T24" fmla="*/ 785 w 1176"/>
              <a:gd name="T25" fmla="*/ 841 h 893"/>
              <a:gd name="T26" fmla="*/ 829 w 1176"/>
              <a:gd name="T27" fmla="*/ 797 h 893"/>
              <a:gd name="T28" fmla="*/ 871 w 1176"/>
              <a:gd name="T29" fmla="*/ 744 h 893"/>
              <a:gd name="T30" fmla="*/ 913 w 1176"/>
              <a:gd name="T31" fmla="*/ 683 h 893"/>
              <a:gd name="T32" fmla="*/ 972 w 1176"/>
              <a:gd name="T33" fmla="*/ 581 h 893"/>
              <a:gd name="T34" fmla="*/ 1044 w 1176"/>
              <a:gd name="T35" fmla="*/ 437 h 893"/>
              <a:gd name="T36" fmla="*/ 1102 w 1176"/>
              <a:gd name="T37" fmla="*/ 301 h 893"/>
              <a:gd name="T38" fmla="*/ 1161 w 1176"/>
              <a:gd name="T39" fmla="*/ 146 h 893"/>
              <a:gd name="T40" fmla="*/ 1176 w 1176"/>
              <a:gd name="T41" fmla="*/ 103 h 893"/>
              <a:gd name="T42" fmla="*/ 1010 w 1176"/>
              <a:gd name="T43" fmla="*/ 0 h 893"/>
              <a:gd name="T44" fmla="*/ 936 w 1176"/>
              <a:gd name="T45" fmla="*/ 131 h 893"/>
              <a:gd name="T46" fmla="*/ 857 w 1176"/>
              <a:gd name="T47" fmla="*/ 259 h 893"/>
              <a:gd name="T48" fmla="*/ 795 w 1176"/>
              <a:gd name="T49" fmla="*/ 349 h 893"/>
              <a:gd name="T50" fmla="*/ 728 w 1176"/>
              <a:gd name="T51" fmla="*/ 438 h 893"/>
              <a:gd name="T52" fmla="*/ 659 w 1176"/>
              <a:gd name="T53" fmla="*/ 515 h 893"/>
              <a:gd name="T54" fmla="*/ 624 w 1176"/>
              <a:gd name="T55" fmla="*/ 547 h 893"/>
              <a:gd name="T56" fmla="*/ 575 w 1176"/>
              <a:gd name="T57" fmla="*/ 549 h 893"/>
              <a:gd name="T58" fmla="*/ 525 w 1176"/>
              <a:gd name="T59" fmla="*/ 542 h 893"/>
              <a:gd name="T60" fmla="*/ 473 w 1176"/>
              <a:gd name="T61" fmla="*/ 532 h 893"/>
              <a:gd name="T62" fmla="*/ 367 w 1176"/>
              <a:gd name="T63" fmla="*/ 499 h 893"/>
              <a:gd name="T64" fmla="*/ 265 w 1176"/>
              <a:gd name="T65" fmla="*/ 453 h 893"/>
              <a:gd name="T66" fmla="*/ 173 w 1176"/>
              <a:gd name="T67" fmla="*/ 405 h 893"/>
              <a:gd name="T68" fmla="*/ 62 w 1176"/>
              <a:gd name="T69" fmla="*/ 339 h 893"/>
              <a:gd name="T70" fmla="*/ 0 w 1176"/>
              <a:gd name="T71" fmla="*/ 2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893">
                <a:moveTo>
                  <a:pt x="10" y="718"/>
                </a:moveTo>
                <a:lnTo>
                  <a:pt x="10" y="718"/>
                </a:lnTo>
                <a:lnTo>
                  <a:pt x="20" y="727"/>
                </a:lnTo>
                <a:lnTo>
                  <a:pt x="49" y="749"/>
                </a:lnTo>
                <a:lnTo>
                  <a:pt x="69" y="762"/>
                </a:lnTo>
                <a:lnTo>
                  <a:pt x="96" y="779"/>
                </a:lnTo>
                <a:lnTo>
                  <a:pt x="127" y="796"/>
                </a:lnTo>
                <a:lnTo>
                  <a:pt x="166" y="812"/>
                </a:lnTo>
                <a:lnTo>
                  <a:pt x="208" y="829"/>
                </a:lnTo>
                <a:lnTo>
                  <a:pt x="258" y="846"/>
                </a:lnTo>
                <a:lnTo>
                  <a:pt x="312" y="859"/>
                </a:lnTo>
                <a:lnTo>
                  <a:pt x="372" y="873"/>
                </a:lnTo>
                <a:lnTo>
                  <a:pt x="440" y="883"/>
                </a:lnTo>
                <a:lnTo>
                  <a:pt x="475" y="886"/>
                </a:lnTo>
                <a:lnTo>
                  <a:pt x="512" y="890"/>
                </a:lnTo>
                <a:lnTo>
                  <a:pt x="550" y="891"/>
                </a:lnTo>
                <a:lnTo>
                  <a:pt x="592" y="893"/>
                </a:lnTo>
                <a:lnTo>
                  <a:pt x="634" y="893"/>
                </a:lnTo>
                <a:lnTo>
                  <a:pt x="678" y="891"/>
                </a:lnTo>
                <a:lnTo>
                  <a:pt x="678" y="891"/>
                </a:lnTo>
                <a:lnTo>
                  <a:pt x="688" y="891"/>
                </a:lnTo>
                <a:lnTo>
                  <a:pt x="698" y="890"/>
                </a:lnTo>
                <a:lnTo>
                  <a:pt x="720" y="883"/>
                </a:lnTo>
                <a:lnTo>
                  <a:pt x="742" y="871"/>
                </a:lnTo>
                <a:lnTo>
                  <a:pt x="763" y="858"/>
                </a:lnTo>
                <a:lnTo>
                  <a:pt x="785" y="841"/>
                </a:lnTo>
                <a:lnTo>
                  <a:pt x="807" y="821"/>
                </a:lnTo>
                <a:lnTo>
                  <a:pt x="829" y="797"/>
                </a:lnTo>
                <a:lnTo>
                  <a:pt x="849" y="772"/>
                </a:lnTo>
                <a:lnTo>
                  <a:pt x="871" y="744"/>
                </a:lnTo>
                <a:lnTo>
                  <a:pt x="893" y="713"/>
                </a:lnTo>
                <a:lnTo>
                  <a:pt x="913" y="683"/>
                </a:lnTo>
                <a:lnTo>
                  <a:pt x="933" y="650"/>
                </a:lnTo>
                <a:lnTo>
                  <a:pt x="972" y="581"/>
                </a:lnTo>
                <a:lnTo>
                  <a:pt x="1008" y="509"/>
                </a:lnTo>
                <a:lnTo>
                  <a:pt x="1044" y="437"/>
                </a:lnTo>
                <a:lnTo>
                  <a:pt x="1076" y="366"/>
                </a:lnTo>
                <a:lnTo>
                  <a:pt x="1102" y="301"/>
                </a:lnTo>
                <a:lnTo>
                  <a:pt x="1128" y="240"/>
                </a:lnTo>
                <a:lnTo>
                  <a:pt x="1161" y="146"/>
                </a:lnTo>
                <a:lnTo>
                  <a:pt x="1171" y="116"/>
                </a:lnTo>
                <a:lnTo>
                  <a:pt x="1176" y="103"/>
                </a:lnTo>
                <a:lnTo>
                  <a:pt x="1010" y="0"/>
                </a:lnTo>
                <a:lnTo>
                  <a:pt x="1010" y="0"/>
                </a:lnTo>
                <a:lnTo>
                  <a:pt x="975" y="63"/>
                </a:lnTo>
                <a:lnTo>
                  <a:pt x="936" y="131"/>
                </a:lnTo>
                <a:lnTo>
                  <a:pt x="886" y="214"/>
                </a:lnTo>
                <a:lnTo>
                  <a:pt x="857" y="259"/>
                </a:lnTo>
                <a:lnTo>
                  <a:pt x="827" y="304"/>
                </a:lnTo>
                <a:lnTo>
                  <a:pt x="795" y="349"/>
                </a:lnTo>
                <a:lnTo>
                  <a:pt x="762" y="395"/>
                </a:lnTo>
                <a:lnTo>
                  <a:pt x="728" y="438"/>
                </a:lnTo>
                <a:lnTo>
                  <a:pt x="693" y="479"/>
                </a:lnTo>
                <a:lnTo>
                  <a:pt x="659" y="515"/>
                </a:lnTo>
                <a:lnTo>
                  <a:pt x="624" y="547"/>
                </a:lnTo>
                <a:lnTo>
                  <a:pt x="624" y="547"/>
                </a:lnTo>
                <a:lnTo>
                  <a:pt x="601" y="549"/>
                </a:lnTo>
                <a:lnTo>
                  <a:pt x="575" y="549"/>
                </a:lnTo>
                <a:lnTo>
                  <a:pt x="550" y="546"/>
                </a:lnTo>
                <a:lnTo>
                  <a:pt x="525" y="542"/>
                </a:lnTo>
                <a:lnTo>
                  <a:pt x="500" y="537"/>
                </a:lnTo>
                <a:lnTo>
                  <a:pt x="473" y="532"/>
                </a:lnTo>
                <a:lnTo>
                  <a:pt x="421" y="517"/>
                </a:lnTo>
                <a:lnTo>
                  <a:pt x="367" y="499"/>
                </a:lnTo>
                <a:lnTo>
                  <a:pt x="315" y="477"/>
                </a:lnTo>
                <a:lnTo>
                  <a:pt x="265" y="453"/>
                </a:lnTo>
                <a:lnTo>
                  <a:pt x="218" y="430"/>
                </a:lnTo>
                <a:lnTo>
                  <a:pt x="173" y="405"/>
                </a:lnTo>
                <a:lnTo>
                  <a:pt x="131" y="381"/>
                </a:lnTo>
                <a:lnTo>
                  <a:pt x="62" y="339"/>
                </a:lnTo>
                <a:lnTo>
                  <a:pt x="17" y="309"/>
                </a:lnTo>
                <a:lnTo>
                  <a:pt x="0" y="297"/>
                </a:lnTo>
                <a:lnTo>
                  <a:pt x="10" y="718"/>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9" name="Rectangle 47"/>
          <p:cNvSpPr>
            <a:spLocks noChangeArrowheads="1"/>
          </p:cNvSpPr>
          <p:nvPr>
            <p:custDataLst>
              <p:tags r:id="rId43"/>
            </p:custDataLst>
          </p:nvPr>
        </p:nvSpPr>
        <p:spPr bwMode="auto">
          <a:xfrm>
            <a:off x="1375313"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0" name="Rectangle 48"/>
          <p:cNvSpPr>
            <a:spLocks noChangeArrowheads="1"/>
          </p:cNvSpPr>
          <p:nvPr>
            <p:custDataLst>
              <p:tags r:id="rId44"/>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1" name="Rectangle 49"/>
          <p:cNvSpPr>
            <a:spLocks noChangeArrowheads="1"/>
          </p:cNvSpPr>
          <p:nvPr>
            <p:custDataLst>
              <p:tags r:id="rId45"/>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2" name="Rectangle 50"/>
          <p:cNvSpPr>
            <a:spLocks noChangeArrowheads="1"/>
          </p:cNvSpPr>
          <p:nvPr>
            <p:custDataLst>
              <p:tags r:id="rId46"/>
            </p:custDataLst>
          </p:nvPr>
        </p:nvSpPr>
        <p:spPr bwMode="auto">
          <a:xfrm>
            <a:off x="1373885"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3" name="Freeform 51"/>
          <p:cNvSpPr/>
          <p:nvPr>
            <p:custDataLst>
              <p:tags r:id="rId47"/>
            </p:custDataLst>
          </p:nvPr>
        </p:nvSpPr>
        <p:spPr bwMode="auto">
          <a:xfrm>
            <a:off x="1148969" y="2875573"/>
            <a:ext cx="127096" cy="59977"/>
          </a:xfrm>
          <a:custGeom>
            <a:avLst/>
            <a:gdLst>
              <a:gd name="T0" fmla="*/ 189 w 189"/>
              <a:gd name="T1" fmla="*/ 91 h 91"/>
              <a:gd name="T2" fmla="*/ 189 w 189"/>
              <a:gd name="T3" fmla="*/ 91 h 91"/>
              <a:gd name="T4" fmla="*/ 188 w 189"/>
              <a:gd name="T5" fmla="*/ 84 h 91"/>
              <a:gd name="T6" fmla="*/ 184 w 189"/>
              <a:gd name="T7" fmla="*/ 70 h 91"/>
              <a:gd name="T8" fmla="*/ 179 w 189"/>
              <a:gd name="T9" fmla="*/ 60 h 91"/>
              <a:gd name="T10" fmla="*/ 174 w 189"/>
              <a:gd name="T11" fmla="*/ 50 h 91"/>
              <a:gd name="T12" fmla="*/ 167 w 189"/>
              <a:gd name="T13" fmla="*/ 40 h 91"/>
              <a:gd name="T14" fmla="*/ 159 w 189"/>
              <a:gd name="T15" fmla="*/ 30 h 91"/>
              <a:gd name="T16" fmla="*/ 147 w 189"/>
              <a:gd name="T17" fmla="*/ 20 h 91"/>
              <a:gd name="T18" fmla="*/ 134 w 189"/>
              <a:gd name="T19" fmla="*/ 12 h 91"/>
              <a:gd name="T20" fmla="*/ 119 w 189"/>
              <a:gd name="T21" fmla="*/ 5 h 91"/>
              <a:gd name="T22" fmla="*/ 102 w 189"/>
              <a:gd name="T23" fmla="*/ 2 h 91"/>
              <a:gd name="T24" fmla="*/ 80 w 189"/>
              <a:gd name="T25" fmla="*/ 0 h 91"/>
              <a:gd name="T26" fmla="*/ 57 w 189"/>
              <a:gd name="T27" fmla="*/ 2 h 91"/>
              <a:gd name="T28" fmla="*/ 30 w 189"/>
              <a:gd name="T29" fmla="*/ 7 h 91"/>
              <a:gd name="T30" fmla="*/ 0 w 189"/>
              <a:gd name="T31" fmla="*/ 17 h 91"/>
              <a:gd name="T32" fmla="*/ 0 w 189"/>
              <a:gd name="T33" fmla="*/ 17 h 91"/>
              <a:gd name="T34" fmla="*/ 6 w 189"/>
              <a:gd name="T35" fmla="*/ 15 h 91"/>
              <a:gd name="T36" fmla="*/ 21 w 189"/>
              <a:gd name="T37" fmla="*/ 13 h 91"/>
              <a:gd name="T38" fmla="*/ 45 w 189"/>
              <a:gd name="T39" fmla="*/ 12 h 91"/>
              <a:gd name="T40" fmla="*/ 58 w 189"/>
              <a:gd name="T41" fmla="*/ 12 h 91"/>
              <a:gd name="T42" fmla="*/ 72 w 189"/>
              <a:gd name="T43" fmla="*/ 13 h 91"/>
              <a:gd name="T44" fmla="*/ 87 w 189"/>
              <a:gd name="T45" fmla="*/ 15 h 91"/>
              <a:gd name="T46" fmla="*/ 104 w 189"/>
              <a:gd name="T47" fmla="*/ 20 h 91"/>
              <a:gd name="T48" fmla="*/ 119 w 189"/>
              <a:gd name="T49" fmla="*/ 25 h 91"/>
              <a:gd name="T50" fmla="*/ 134 w 189"/>
              <a:gd name="T51" fmla="*/ 34 h 91"/>
              <a:gd name="T52" fmla="*/ 149 w 189"/>
              <a:gd name="T53" fmla="*/ 44 h 91"/>
              <a:gd name="T54" fmla="*/ 164 w 189"/>
              <a:gd name="T55" fmla="*/ 57 h 91"/>
              <a:gd name="T56" fmla="*/ 178 w 189"/>
              <a:gd name="T57" fmla="*/ 72 h 91"/>
              <a:gd name="T58" fmla="*/ 189 w 189"/>
              <a:gd name="T59" fmla="*/ 91 h 91"/>
              <a:gd name="T60" fmla="*/ 189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189" y="91"/>
                </a:moveTo>
                <a:lnTo>
                  <a:pt x="189" y="91"/>
                </a:lnTo>
                <a:lnTo>
                  <a:pt x="188" y="84"/>
                </a:lnTo>
                <a:lnTo>
                  <a:pt x="184" y="70"/>
                </a:lnTo>
                <a:lnTo>
                  <a:pt x="179" y="60"/>
                </a:lnTo>
                <a:lnTo>
                  <a:pt x="174" y="50"/>
                </a:lnTo>
                <a:lnTo>
                  <a:pt x="167" y="40"/>
                </a:lnTo>
                <a:lnTo>
                  <a:pt x="159" y="30"/>
                </a:lnTo>
                <a:lnTo>
                  <a:pt x="147" y="20"/>
                </a:lnTo>
                <a:lnTo>
                  <a:pt x="134" y="12"/>
                </a:lnTo>
                <a:lnTo>
                  <a:pt x="119" y="5"/>
                </a:lnTo>
                <a:lnTo>
                  <a:pt x="102" y="2"/>
                </a:lnTo>
                <a:lnTo>
                  <a:pt x="80" y="0"/>
                </a:lnTo>
                <a:lnTo>
                  <a:pt x="57" y="2"/>
                </a:lnTo>
                <a:lnTo>
                  <a:pt x="30" y="7"/>
                </a:lnTo>
                <a:lnTo>
                  <a:pt x="0" y="17"/>
                </a:lnTo>
                <a:lnTo>
                  <a:pt x="0" y="17"/>
                </a:lnTo>
                <a:lnTo>
                  <a:pt x="6" y="15"/>
                </a:lnTo>
                <a:lnTo>
                  <a:pt x="21" y="13"/>
                </a:lnTo>
                <a:lnTo>
                  <a:pt x="45" y="12"/>
                </a:lnTo>
                <a:lnTo>
                  <a:pt x="58" y="12"/>
                </a:lnTo>
                <a:lnTo>
                  <a:pt x="72" y="13"/>
                </a:lnTo>
                <a:lnTo>
                  <a:pt x="87" y="15"/>
                </a:lnTo>
                <a:lnTo>
                  <a:pt x="104" y="20"/>
                </a:lnTo>
                <a:lnTo>
                  <a:pt x="119" y="25"/>
                </a:lnTo>
                <a:lnTo>
                  <a:pt x="134" y="34"/>
                </a:lnTo>
                <a:lnTo>
                  <a:pt x="149" y="44"/>
                </a:lnTo>
                <a:lnTo>
                  <a:pt x="164" y="57"/>
                </a:lnTo>
                <a:lnTo>
                  <a:pt x="178" y="72"/>
                </a:lnTo>
                <a:lnTo>
                  <a:pt x="189" y="91"/>
                </a:lnTo>
                <a:lnTo>
                  <a:pt x="189"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4" name="Freeform 52"/>
          <p:cNvSpPr/>
          <p:nvPr>
            <p:custDataLst>
              <p:tags r:id="rId48"/>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5" name="Freeform 53"/>
          <p:cNvSpPr/>
          <p:nvPr>
            <p:custDataLst>
              <p:tags r:id="rId49"/>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6" name="Freeform 54"/>
          <p:cNvSpPr/>
          <p:nvPr>
            <p:custDataLst>
              <p:tags r:id="rId50"/>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7" name="Freeform 55"/>
          <p:cNvSpPr/>
          <p:nvPr>
            <p:custDataLst>
              <p:tags r:id="rId51"/>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8" name="Freeform 56"/>
          <p:cNvSpPr/>
          <p:nvPr>
            <p:custDataLst>
              <p:tags r:id="rId52"/>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9" name="Freeform 57"/>
          <p:cNvSpPr/>
          <p:nvPr>
            <p:custDataLst>
              <p:tags r:id="rId53"/>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0" name="Freeform 58"/>
          <p:cNvSpPr/>
          <p:nvPr>
            <p:custDataLst>
              <p:tags r:id="rId54"/>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1" name="Freeform 59"/>
          <p:cNvSpPr/>
          <p:nvPr>
            <p:custDataLst>
              <p:tags r:id="rId55"/>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2" name="Freeform 60"/>
          <p:cNvSpPr/>
          <p:nvPr>
            <p:custDataLst>
              <p:tags r:id="rId56"/>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3" name="Freeform 61"/>
          <p:cNvSpPr/>
          <p:nvPr>
            <p:custDataLst>
              <p:tags r:id="rId57"/>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4" name="Freeform 62"/>
          <p:cNvSpPr/>
          <p:nvPr>
            <p:custDataLst>
              <p:tags r:id="rId58"/>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5" name="Freeform 63"/>
          <p:cNvSpPr/>
          <p:nvPr>
            <p:custDataLst>
              <p:tags r:id="rId59"/>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6" name="Freeform 64"/>
          <p:cNvSpPr/>
          <p:nvPr>
            <p:custDataLst>
              <p:tags r:id="rId60"/>
            </p:custDataLst>
          </p:nvPr>
        </p:nvSpPr>
        <p:spPr bwMode="auto">
          <a:xfrm>
            <a:off x="1462424" y="2875573"/>
            <a:ext cx="127096" cy="59977"/>
          </a:xfrm>
          <a:custGeom>
            <a:avLst/>
            <a:gdLst>
              <a:gd name="T0" fmla="*/ 0 w 189"/>
              <a:gd name="T1" fmla="*/ 91 h 91"/>
              <a:gd name="T2" fmla="*/ 0 w 189"/>
              <a:gd name="T3" fmla="*/ 91 h 91"/>
              <a:gd name="T4" fmla="*/ 2 w 189"/>
              <a:gd name="T5" fmla="*/ 84 h 91"/>
              <a:gd name="T6" fmla="*/ 7 w 189"/>
              <a:gd name="T7" fmla="*/ 70 h 91"/>
              <a:gd name="T8" fmla="*/ 10 w 189"/>
              <a:gd name="T9" fmla="*/ 60 h 91"/>
              <a:gd name="T10" fmla="*/ 15 w 189"/>
              <a:gd name="T11" fmla="*/ 50 h 91"/>
              <a:gd name="T12" fmla="*/ 22 w 189"/>
              <a:gd name="T13" fmla="*/ 40 h 91"/>
              <a:gd name="T14" fmla="*/ 32 w 189"/>
              <a:gd name="T15" fmla="*/ 30 h 91"/>
              <a:gd name="T16" fmla="*/ 42 w 189"/>
              <a:gd name="T17" fmla="*/ 20 h 91"/>
              <a:gd name="T18" fmla="*/ 55 w 189"/>
              <a:gd name="T19" fmla="*/ 12 h 91"/>
              <a:gd name="T20" fmla="*/ 70 w 189"/>
              <a:gd name="T21" fmla="*/ 7 h 91"/>
              <a:gd name="T22" fmla="*/ 89 w 189"/>
              <a:gd name="T23" fmla="*/ 2 h 91"/>
              <a:gd name="T24" fmla="*/ 109 w 189"/>
              <a:gd name="T25" fmla="*/ 0 h 91"/>
              <a:gd name="T26" fmla="*/ 132 w 189"/>
              <a:gd name="T27" fmla="*/ 2 h 91"/>
              <a:gd name="T28" fmla="*/ 159 w 189"/>
              <a:gd name="T29" fmla="*/ 8 h 91"/>
              <a:gd name="T30" fmla="*/ 189 w 189"/>
              <a:gd name="T31" fmla="*/ 17 h 91"/>
              <a:gd name="T32" fmla="*/ 189 w 189"/>
              <a:gd name="T33" fmla="*/ 17 h 91"/>
              <a:gd name="T34" fmla="*/ 183 w 189"/>
              <a:gd name="T35" fmla="*/ 17 h 91"/>
              <a:gd name="T36" fmla="*/ 168 w 189"/>
              <a:gd name="T37" fmla="*/ 13 h 91"/>
              <a:gd name="T38" fmla="*/ 146 w 189"/>
              <a:gd name="T39" fmla="*/ 12 h 91"/>
              <a:gd name="T40" fmla="*/ 132 w 189"/>
              <a:gd name="T41" fmla="*/ 13 h 91"/>
              <a:gd name="T42" fmla="*/ 117 w 189"/>
              <a:gd name="T43" fmla="*/ 13 h 91"/>
              <a:gd name="T44" fmla="*/ 102 w 189"/>
              <a:gd name="T45" fmla="*/ 17 h 91"/>
              <a:gd name="T46" fmla="*/ 87 w 189"/>
              <a:gd name="T47" fmla="*/ 20 h 91"/>
              <a:gd name="T48" fmla="*/ 70 w 189"/>
              <a:gd name="T49" fmla="*/ 27 h 91"/>
              <a:gd name="T50" fmla="*/ 55 w 189"/>
              <a:gd name="T51" fmla="*/ 34 h 91"/>
              <a:gd name="T52" fmla="*/ 40 w 189"/>
              <a:gd name="T53" fmla="*/ 44 h 91"/>
              <a:gd name="T54" fmla="*/ 25 w 189"/>
              <a:gd name="T55" fmla="*/ 57 h 91"/>
              <a:gd name="T56" fmla="*/ 12 w 189"/>
              <a:gd name="T57" fmla="*/ 72 h 91"/>
              <a:gd name="T58" fmla="*/ 0 w 189"/>
              <a:gd name="T59" fmla="*/ 91 h 91"/>
              <a:gd name="T60" fmla="*/ 0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0" y="91"/>
                </a:moveTo>
                <a:lnTo>
                  <a:pt x="0" y="91"/>
                </a:lnTo>
                <a:lnTo>
                  <a:pt x="2" y="84"/>
                </a:lnTo>
                <a:lnTo>
                  <a:pt x="7" y="70"/>
                </a:lnTo>
                <a:lnTo>
                  <a:pt x="10" y="60"/>
                </a:lnTo>
                <a:lnTo>
                  <a:pt x="15" y="50"/>
                </a:lnTo>
                <a:lnTo>
                  <a:pt x="22" y="40"/>
                </a:lnTo>
                <a:lnTo>
                  <a:pt x="32" y="30"/>
                </a:lnTo>
                <a:lnTo>
                  <a:pt x="42" y="20"/>
                </a:lnTo>
                <a:lnTo>
                  <a:pt x="55" y="12"/>
                </a:lnTo>
                <a:lnTo>
                  <a:pt x="70" y="7"/>
                </a:lnTo>
                <a:lnTo>
                  <a:pt x="89" y="2"/>
                </a:lnTo>
                <a:lnTo>
                  <a:pt x="109" y="0"/>
                </a:lnTo>
                <a:lnTo>
                  <a:pt x="132" y="2"/>
                </a:lnTo>
                <a:lnTo>
                  <a:pt x="159" y="8"/>
                </a:lnTo>
                <a:lnTo>
                  <a:pt x="189" y="17"/>
                </a:lnTo>
                <a:lnTo>
                  <a:pt x="189" y="17"/>
                </a:lnTo>
                <a:lnTo>
                  <a:pt x="183" y="17"/>
                </a:lnTo>
                <a:lnTo>
                  <a:pt x="168" y="13"/>
                </a:lnTo>
                <a:lnTo>
                  <a:pt x="146" y="12"/>
                </a:lnTo>
                <a:lnTo>
                  <a:pt x="132" y="13"/>
                </a:lnTo>
                <a:lnTo>
                  <a:pt x="117" y="13"/>
                </a:lnTo>
                <a:lnTo>
                  <a:pt x="102" y="17"/>
                </a:lnTo>
                <a:lnTo>
                  <a:pt x="87" y="20"/>
                </a:lnTo>
                <a:lnTo>
                  <a:pt x="70" y="27"/>
                </a:lnTo>
                <a:lnTo>
                  <a:pt x="55" y="34"/>
                </a:lnTo>
                <a:lnTo>
                  <a:pt x="40" y="44"/>
                </a:lnTo>
                <a:lnTo>
                  <a:pt x="25" y="57"/>
                </a:lnTo>
                <a:lnTo>
                  <a:pt x="12" y="72"/>
                </a:lnTo>
                <a:lnTo>
                  <a:pt x="0" y="91"/>
                </a:lnTo>
                <a:lnTo>
                  <a:pt x="0"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7" name="Freeform 65"/>
          <p:cNvSpPr/>
          <p:nvPr>
            <p:custDataLst>
              <p:tags r:id="rId61"/>
            </p:custDataLst>
          </p:nvPr>
        </p:nvSpPr>
        <p:spPr bwMode="auto">
          <a:xfrm>
            <a:off x="1462424" y="6320001"/>
            <a:ext cx="309171" cy="166367"/>
          </a:xfrm>
          <a:custGeom>
            <a:avLst/>
            <a:gdLst>
              <a:gd name="T0" fmla="*/ 139 w 461"/>
              <a:gd name="T1" fmla="*/ 6 h 248"/>
              <a:gd name="T2" fmla="*/ 139 w 461"/>
              <a:gd name="T3" fmla="*/ 6 h 248"/>
              <a:gd name="T4" fmla="*/ 139 w 461"/>
              <a:gd name="T5" fmla="*/ 11 h 248"/>
              <a:gd name="T6" fmla="*/ 137 w 461"/>
              <a:gd name="T7" fmla="*/ 27 h 248"/>
              <a:gd name="T8" fmla="*/ 139 w 461"/>
              <a:gd name="T9" fmla="*/ 37 h 248"/>
              <a:gd name="T10" fmla="*/ 141 w 461"/>
              <a:gd name="T11" fmla="*/ 48 h 248"/>
              <a:gd name="T12" fmla="*/ 144 w 461"/>
              <a:gd name="T13" fmla="*/ 60 h 248"/>
              <a:gd name="T14" fmla="*/ 151 w 461"/>
              <a:gd name="T15" fmla="*/ 72 h 248"/>
              <a:gd name="T16" fmla="*/ 161 w 461"/>
              <a:gd name="T17" fmla="*/ 82 h 248"/>
              <a:gd name="T18" fmla="*/ 173 w 461"/>
              <a:gd name="T19" fmla="*/ 92 h 248"/>
              <a:gd name="T20" fmla="*/ 189 w 461"/>
              <a:gd name="T21" fmla="*/ 100 h 248"/>
              <a:gd name="T22" fmla="*/ 210 w 461"/>
              <a:gd name="T23" fmla="*/ 107 h 248"/>
              <a:gd name="T24" fmla="*/ 235 w 461"/>
              <a:gd name="T25" fmla="*/ 112 h 248"/>
              <a:gd name="T26" fmla="*/ 265 w 461"/>
              <a:gd name="T27" fmla="*/ 114 h 248"/>
              <a:gd name="T28" fmla="*/ 300 w 461"/>
              <a:gd name="T29" fmla="*/ 112 h 248"/>
              <a:gd name="T30" fmla="*/ 342 w 461"/>
              <a:gd name="T31" fmla="*/ 107 h 248"/>
              <a:gd name="T32" fmla="*/ 342 w 461"/>
              <a:gd name="T33" fmla="*/ 107 h 248"/>
              <a:gd name="T34" fmla="*/ 359 w 461"/>
              <a:gd name="T35" fmla="*/ 105 h 248"/>
              <a:gd name="T36" fmla="*/ 376 w 461"/>
              <a:gd name="T37" fmla="*/ 109 h 248"/>
              <a:gd name="T38" fmla="*/ 391 w 461"/>
              <a:gd name="T39" fmla="*/ 115 h 248"/>
              <a:gd name="T40" fmla="*/ 404 w 461"/>
              <a:gd name="T41" fmla="*/ 126 h 248"/>
              <a:gd name="T42" fmla="*/ 404 w 461"/>
              <a:gd name="T43" fmla="*/ 126 h 248"/>
              <a:gd name="T44" fmla="*/ 416 w 461"/>
              <a:gd name="T45" fmla="*/ 139 h 248"/>
              <a:gd name="T46" fmla="*/ 429 w 461"/>
              <a:gd name="T47" fmla="*/ 152 h 248"/>
              <a:gd name="T48" fmla="*/ 441 w 461"/>
              <a:gd name="T49" fmla="*/ 169 h 248"/>
              <a:gd name="T50" fmla="*/ 451 w 461"/>
              <a:gd name="T51" fmla="*/ 184 h 248"/>
              <a:gd name="T52" fmla="*/ 458 w 461"/>
              <a:gd name="T53" fmla="*/ 201 h 248"/>
              <a:gd name="T54" fmla="*/ 461 w 461"/>
              <a:gd name="T55" fmla="*/ 209 h 248"/>
              <a:gd name="T56" fmla="*/ 461 w 461"/>
              <a:gd name="T57" fmla="*/ 218 h 248"/>
              <a:gd name="T58" fmla="*/ 461 w 461"/>
              <a:gd name="T59" fmla="*/ 226 h 248"/>
              <a:gd name="T60" fmla="*/ 460 w 461"/>
              <a:gd name="T61" fmla="*/ 233 h 248"/>
              <a:gd name="T62" fmla="*/ 458 w 461"/>
              <a:gd name="T63" fmla="*/ 241 h 248"/>
              <a:gd name="T64" fmla="*/ 453 w 461"/>
              <a:gd name="T65" fmla="*/ 248 h 248"/>
              <a:gd name="T66" fmla="*/ 453 w 461"/>
              <a:gd name="T67" fmla="*/ 248 h 248"/>
              <a:gd name="T68" fmla="*/ 342 w 461"/>
              <a:gd name="T69" fmla="*/ 248 h 248"/>
              <a:gd name="T70" fmla="*/ 243 w 461"/>
              <a:gd name="T71" fmla="*/ 246 h 248"/>
              <a:gd name="T72" fmla="*/ 149 w 461"/>
              <a:gd name="T73" fmla="*/ 243 h 248"/>
              <a:gd name="T74" fmla="*/ 149 w 461"/>
              <a:gd name="T75" fmla="*/ 243 h 248"/>
              <a:gd name="T76" fmla="*/ 80 w 461"/>
              <a:gd name="T77" fmla="*/ 238 h 248"/>
              <a:gd name="T78" fmla="*/ 37 w 461"/>
              <a:gd name="T79" fmla="*/ 231 h 248"/>
              <a:gd name="T80" fmla="*/ 15 w 461"/>
              <a:gd name="T81" fmla="*/ 226 h 248"/>
              <a:gd name="T82" fmla="*/ 8 w 461"/>
              <a:gd name="T83" fmla="*/ 225 h 248"/>
              <a:gd name="T84" fmla="*/ 8 w 461"/>
              <a:gd name="T85" fmla="*/ 225 h 248"/>
              <a:gd name="T86" fmla="*/ 7 w 461"/>
              <a:gd name="T87" fmla="*/ 213 h 248"/>
              <a:gd name="T88" fmla="*/ 2 w 461"/>
              <a:gd name="T89" fmla="*/ 181 h 248"/>
              <a:gd name="T90" fmla="*/ 0 w 461"/>
              <a:gd name="T91" fmla="*/ 159 h 248"/>
              <a:gd name="T92" fmla="*/ 0 w 461"/>
              <a:gd name="T93" fmla="*/ 132 h 248"/>
              <a:gd name="T94" fmla="*/ 0 w 461"/>
              <a:gd name="T95" fmla="*/ 104 h 248"/>
              <a:gd name="T96" fmla="*/ 5 w 461"/>
              <a:gd name="T97" fmla="*/ 72 h 248"/>
              <a:gd name="T98" fmla="*/ 5 w 461"/>
              <a:gd name="T99" fmla="*/ 72 h 248"/>
              <a:gd name="T100" fmla="*/ 7 w 461"/>
              <a:gd name="T101" fmla="*/ 65 h 248"/>
              <a:gd name="T102" fmla="*/ 12 w 461"/>
              <a:gd name="T103" fmla="*/ 57 h 248"/>
              <a:gd name="T104" fmla="*/ 17 w 461"/>
              <a:gd name="T105" fmla="*/ 40 h 248"/>
              <a:gd name="T106" fmla="*/ 22 w 461"/>
              <a:gd name="T107" fmla="*/ 6 h 248"/>
              <a:gd name="T108" fmla="*/ 22 w 461"/>
              <a:gd name="T109" fmla="*/ 6 h 248"/>
              <a:gd name="T110" fmla="*/ 25 w 461"/>
              <a:gd name="T111" fmla="*/ 1 h 248"/>
              <a:gd name="T112" fmla="*/ 27 w 461"/>
              <a:gd name="T113" fmla="*/ 0 h 248"/>
              <a:gd name="T114" fmla="*/ 30 w 461"/>
              <a:gd name="T115" fmla="*/ 0 h 248"/>
              <a:gd name="T116" fmla="*/ 139 w 461"/>
              <a:gd name="T117"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 h="248">
                <a:moveTo>
                  <a:pt x="139" y="6"/>
                </a:moveTo>
                <a:lnTo>
                  <a:pt x="139" y="6"/>
                </a:lnTo>
                <a:lnTo>
                  <a:pt x="139" y="11"/>
                </a:lnTo>
                <a:lnTo>
                  <a:pt x="137" y="27"/>
                </a:lnTo>
                <a:lnTo>
                  <a:pt x="139" y="37"/>
                </a:lnTo>
                <a:lnTo>
                  <a:pt x="141" y="48"/>
                </a:lnTo>
                <a:lnTo>
                  <a:pt x="144" y="60"/>
                </a:lnTo>
                <a:lnTo>
                  <a:pt x="151" y="72"/>
                </a:lnTo>
                <a:lnTo>
                  <a:pt x="161" y="82"/>
                </a:lnTo>
                <a:lnTo>
                  <a:pt x="173" y="92"/>
                </a:lnTo>
                <a:lnTo>
                  <a:pt x="189" y="100"/>
                </a:lnTo>
                <a:lnTo>
                  <a:pt x="210" y="107"/>
                </a:lnTo>
                <a:lnTo>
                  <a:pt x="235" y="112"/>
                </a:lnTo>
                <a:lnTo>
                  <a:pt x="265" y="114"/>
                </a:lnTo>
                <a:lnTo>
                  <a:pt x="300" y="112"/>
                </a:lnTo>
                <a:lnTo>
                  <a:pt x="342" y="107"/>
                </a:lnTo>
                <a:lnTo>
                  <a:pt x="342" y="107"/>
                </a:lnTo>
                <a:lnTo>
                  <a:pt x="359" y="105"/>
                </a:lnTo>
                <a:lnTo>
                  <a:pt x="376" y="109"/>
                </a:lnTo>
                <a:lnTo>
                  <a:pt x="391" y="115"/>
                </a:lnTo>
                <a:lnTo>
                  <a:pt x="404" y="126"/>
                </a:lnTo>
                <a:lnTo>
                  <a:pt x="404" y="126"/>
                </a:lnTo>
                <a:lnTo>
                  <a:pt x="416" y="139"/>
                </a:lnTo>
                <a:lnTo>
                  <a:pt x="429" y="152"/>
                </a:lnTo>
                <a:lnTo>
                  <a:pt x="441" y="169"/>
                </a:lnTo>
                <a:lnTo>
                  <a:pt x="451" y="184"/>
                </a:lnTo>
                <a:lnTo>
                  <a:pt x="458" y="201"/>
                </a:lnTo>
                <a:lnTo>
                  <a:pt x="461" y="209"/>
                </a:lnTo>
                <a:lnTo>
                  <a:pt x="461" y="218"/>
                </a:lnTo>
                <a:lnTo>
                  <a:pt x="461" y="226"/>
                </a:lnTo>
                <a:lnTo>
                  <a:pt x="460" y="233"/>
                </a:lnTo>
                <a:lnTo>
                  <a:pt x="458" y="241"/>
                </a:lnTo>
                <a:lnTo>
                  <a:pt x="453" y="248"/>
                </a:lnTo>
                <a:lnTo>
                  <a:pt x="453" y="248"/>
                </a:lnTo>
                <a:lnTo>
                  <a:pt x="342" y="248"/>
                </a:lnTo>
                <a:lnTo>
                  <a:pt x="243" y="246"/>
                </a:lnTo>
                <a:lnTo>
                  <a:pt x="149" y="243"/>
                </a:lnTo>
                <a:lnTo>
                  <a:pt x="149" y="243"/>
                </a:lnTo>
                <a:lnTo>
                  <a:pt x="80" y="238"/>
                </a:lnTo>
                <a:lnTo>
                  <a:pt x="37" y="231"/>
                </a:lnTo>
                <a:lnTo>
                  <a:pt x="15" y="226"/>
                </a:lnTo>
                <a:lnTo>
                  <a:pt x="8" y="225"/>
                </a:lnTo>
                <a:lnTo>
                  <a:pt x="8" y="225"/>
                </a:lnTo>
                <a:lnTo>
                  <a:pt x="7" y="213"/>
                </a:lnTo>
                <a:lnTo>
                  <a:pt x="2" y="181"/>
                </a:lnTo>
                <a:lnTo>
                  <a:pt x="0" y="159"/>
                </a:lnTo>
                <a:lnTo>
                  <a:pt x="0" y="132"/>
                </a:lnTo>
                <a:lnTo>
                  <a:pt x="0" y="104"/>
                </a:lnTo>
                <a:lnTo>
                  <a:pt x="5" y="72"/>
                </a:lnTo>
                <a:lnTo>
                  <a:pt x="5" y="72"/>
                </a:lnTo>
                <a:lnTo>
                  <a:pt x="7" y="65"/>
                </a:lnTo>
                <a:lnTo>
                  <a:pt x="12" y="57"/>
                </a:lnTo>
                <a:lnTo>
                  <a:pt x="17" y="40"/>
                </a:lnTo>
                <a:lnTo>
                  <a:pt x="22" y="6"/>
                </a:lnTo>
                <a:lnTo>
                  <a:pt x="22" y="6"/>
                </a:lnTo>
                <a:lnTo>
                  <a:pt x="25" y="1"/>
                </a:lnTo>
                <a:lnTo>
                  <a:pt x="27" y="0"/>
                </a:lnTo>
                <a:lnTo>
                  <a:pt x="30" y="0"/>
                </a:lnTo>
                <a:lnTo>
                  <a:pt x="139" y="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8" name="Freeform 66"/>
          <p:cNvSpPr/>
          <p:nvPr>
            <p:custDataLst>
              <p:tags r:id="rId62"/>
            </p:custDataLst>
          </p:nvPr>
        </p:nvSpPr>
        <p:spPr bwMode="auto">
          <a:xfrm>
            <a:off x="1128977" y="2365051"/>
            <a:ext cx="743293" cy="741865"/>
          </a:xfrm>
          <a:custGeom>
            <a:avLst/>
            <a:gdLst>
              <a:gd name="T0" fmla="*/ 131 w 1111"/>
              <a:gd name="T1" fmla="*/ 341 h 1109"/>
              <a:gd name="T2" fmla="*/ 156 w 1111"/>
              <a:gd name="T3" fmla="*/ 364 h 1109"/>
              <a:gd name="T4" fmla="*/ 210 w 1111"/>
              <a:gd name="T5" fmla="*/ 401 h 1109"/>
              <a:gd name="T6" fmla="*/ 261 w 1111"/>
              <a:gd name="T7" fmla="*/ 432 h 1109"/>
              <a:gd name="T8" fmla="*/ 323 w 1111"/>
              <a:gd name="T9" fmla="*/ 462 h 1109"/>
              <a:gd name="T10" fmla="*/ 396 w 1111"/>
              <a:gd name="T11" fmla="*/ 487 h 1109"/>
              <a:gd name="T12" fmla="*/ 480 w 1111"/>
              <a:gd name="T13" fmla="*/ 507 h 1109"/>
              <a:gd name="T14" fmla="*/ 527 w 1111"/>
              <a:gd name="T15" fmla="*/ 515 h 1109"/>
              <a:gd name="T16" fmla="*/ 613 w 1111"/>
              <a:gd name="T17" fmla="*/ 527 h 1109"/>
              <a:gd name="T18" fmla="*/ 685 w 1111"/>
              <a:gd name="T19" fmla="*/ 542 h 1109"/>
              <a:gd name="T20" fmla="*/ 742 w 1111"/>
              <a:gd name="T21" fmla="*/ 561 h 1109"/>
              <a:gd name="T22" fmla="*/ 786 w 1111"/>
              <a:gd name="T23" fmla="*/ 581 h 1109"/>
              <a:gd name="T24" fmla="*/ 821 w 1111"/>
              <a:gd name="T25" fmla="*/ 603 h 1109"/>
              <a:gd name="T26" fmla="*/ 846 w 1111"/>
              <a:gd name="T27" fmla="*/ 624 h 1109"/>
              <a:gd name="T28" fmla="*/ 866 w 1111"/>
              <a:gd name="T29" fmla="*/ 650 h 1109"/>
              <a:gd name="T30" fmla="*/ 880 w 1111"/>
              <a:gd name="T31" fmla="*/ 675 h 1109"/>
              <a:gd name="T32" fmla="*/ 885 w 1111"/>
              <a:gd name="T33" fmla="*/ 688 h 1109"/>
              <a:gd name="T34" fmla="*/ 900 w 1111"/>
              <a:gd name="T35" fmla="*/ 737 h 1109"/>
              <a:gd name="T36" fmla="*/ 913 w 1111"/>
              <a:gd name="T37" fmla="*/ 807 h 1109"/>
              <a:gd name="T38" fmla="*/ 923 w 1111"/>
              <a:gd name="T39" fmla="*/ 891 h 1109"/>
              <a:gd name="T40" fmla="*/ 975 w 1111"/>
              <a:gd name="T41" fmla="*/ 1109 h 1109"/>
              <a:gd name="T42" fmla="*/ 1027 w 1111"/>
              <a:gd name="T43" fmla="*/ 985 h 1109"/>
              <a:gd name="T44" fmla="*/ 1041 w 1111"/>
              <a:gd name="T45" fmla="*/ 975 h 1109"/>
              <a:gd name="T46" fmla="*/ 1081 w 1111"/>
              <a:gd name="T47" fmla="*/ 950 h 1109"/>
              <a:gd name="T48" fmla="*/ 1090 w 1111"/>
              <a:gd name="T49" fmla="*/ 895 h 1109"/>
              <a:gd name="T50" fmla="*/ 1105 w 1111"/>
              <a:gd name="T51" fmla="*/ 757 h 1109"/>
              <a:gd name="T52" fmla="*/ 1111 w 1111"/>
              <a:gd name="T53" fmla="*/ 619 h 1109"/>
              <a:gd name="T54" fmla="*/ 1108 w 1111"/>
              <a:gd name="T55" fmla="*/ 522 h 1109"/>
              <a:gd name="T56" fmla="*/ 1100 w 1111"/>
              <a:gd name="T57" fmla="*/ 423 h 1109"/>
              <a:gd name="T58" fmla="*/ 1093 w 1111"/>
              <a:gd name="T59" fmla="*/ 376 h 1109"/>
              <a:gd name="T60" fmla="*/ 1079 w 1111"/>
              <a:gd name="T61" fmla="*/ 348 h 1109"/>
              <a:gd name="T62" fmla="*/ 1039 w 1111"/>
              <a:gd name="T63" fmla="*/ 286 h 1109"/>
              <a:gd name="T64" fmla="*/ 991 w 1111"/>
              <a:gd name="T65" fmla="*/ 227 h 1109"/>
              <a:gd name="T66" fmla="*/ 950 w 1111"/>
              <a:gd name="T67" fmla="*/ 185 h 1109"/>
              <a:gd name="T68" fmla="*/ 900 w 1111"/>
              <a:gd name="T69" fmla="*/ 143 h 1109"/>
              <a:gd name="T70" fmla="*/ 843 w 1111"/>
              <a:gd name="T71" fmla="*/ 103 h 1109"/>
              <a:gd name="T72" fmla="*/ 777 w 1111"/>
              <a:gd name="T73" fmla="*/ 68 h 1109"/>
              <a:gd name="T74" fmla="*/ 704 w 1111"/>
              <a:gd name="T75" fmla="*/ 37 h 1109"/>
              <a:gd name="T76" fmla="*/ 621 w 1111"/>
              <a:gd name="T77" fmla="*/ 16 h 1109"/>
              <a:gd name="T78" fmla="*/ 531 w 1111"/>
              <a:gd name="T79" fmla="*/ 2 h 1109"/>
              <a:gd name="T80" fmla="*/ 428 w 1111"/>
              <a:gd name="T81" fmla="*/ 2 h 1109"/>
              <a:gd name="T82" fmla="*/ 318 w 1111"/>
              <a:gd name="T83" fmla="*/ 14 h 1109"/>
              <a:gd name="T84" fmla="*/ 198 w 1111"/>
              <a:gd name="T85" fmla="*/ 41 h 1109"/>
              <a:gd name="T86" fmla="*/ 135 w 1111"/>
              <a:gd name="T87" fmla="*/ 61 h 1109"/>
              <a:gd name="T88" fmla="*/ 84 w 1111"/>
              <a:gd name="T89" fmla="*/ 81 h 1109"/>
              <a:gd name="T90" fmla="*/ 47 w 1111"/>
              <a:gd name="T91" fmla="*/ 101 h 1109"/>
              <a:gd name="T92" fmla="*/ 22 w 1111"/>
              <a:gd name="T93" fmla="*/ 125 h 1109"/>
              <a:gd name="T94" fmla="*/ 7 w 1111"/>
              <a:gd name="T95" fmla="*/ 146 h 1109"/>
              <a:gd name="T96" fmla="*/ 0 w 1111"/>
              <a:gd name="T97" fmla="*/ 170 h 1109"/>
              <a:gd name="T98" fmla="*/ 2 w 1111"/>
              <a:gd name="T99" fmla="*/ 193 h 1109"/>
              <a:gd name="T100" fmla="*/ 9 w 1111"/>
              <a:gd name="T101" fmla="*/ 217 h 1109"/>
              <a:gd name="T102" fmla="*/ 21 w 1111"/>
              <a:gd name="T103" fmla="*/ 239 h 1109"/>
              <a:gd name="T104" fmla="*/ 52 w 1111"/>
              <a:gd name="T105" fmla="*/ 279 h 1109"/>
              <a:gd name="T106" fmla="*/ 89 w 1111"/>
              <a:gd name="T107" fmla="*/ 311 h 1109"/>
              <a:gd name="T108" fmla="*/ 131 w 1111"/>
              <a:gd name="T109" fmla="*/ 34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1" h="1109">
                <a:moveTo>
                  <a:pt x="131" y="341"/>
                </a:moveTo>
                <a:lnTo>
                  <a:pt x="131" y="341"/>
                </a:lnTo>
                <a:lnTo>
                  <a:pt x="138" y="348"/>
                </a:lnTo>
                <a:lnTo>
                  <a:pt x="156" y="364"/>
                </a:lnTo>
                <a:lnTo>
                  <a:pt x="190" y="388"/>
                </a:lnTo>
                <a:lnTo>
                  <a:pt x="210" y="401"/>
                </a:lnTo>
                <a:lnTo>
                  <a:pt x="234" y="416"/>
                </a:lnTo>
                <a:lnTo>
                  <a:pt x="261" y="432"/>
                </a:lnTo>
                <a:lnTo>
                  <a:pt x="291" y="447"/>
                </a:lnTo>
                <a:lnTo>
                  <a:pt x="323" y="462"/>
                </a:lnTo>
                <a:lnTo>
                  <a:pt x="358" y="475"/>
                </a:lnTo>
                <a:lnTo>
                  <a:pt x="396" y="487"/>
                </a:lnTo>
                <a:lnTo>
                  <a:pt x="437" y="499"/>
                </a:lnTo>
                <a:lnTo>
                  <a:pt x="480" y="507"/>
                </a:lnTo>
                <a:lnTo>
                  <a:pt x="527" y="515"/>
                </a:lnTo>
                <a:lnTo>
                  <a:pt x="527" y="515"/>
                </a:lnTo>
                <a:lnTo>
                  <a:pt x="573" y="520"/>
                </a:lnTo>
                <a:lnTo>
                  <a:pt x="613" y="527"/>
                </a:lnTo>
                <a:lnTo>
                  <a:pt x="650" y="536"/>
                </a:lnTo>
                <a:lnTo>
                  <a:pt x="685" y="542"/>
                </a:lnTo>
                <a:lnTo>
                  <a:pt x="715" y="552"/>
                </a:lnTo>
                <a:lnTo>
                  <a:pt x="742" y="561"/>
                </a:lnTo>
                <a:lnTo>
                  <a:pt x="766" y="571"/>
                </a:lnTo>
                <a:lnTo>
                  <a:pt x="786" y="581"/>
                </a:lnTo>
                <a:lnTo>
                  <a:pt x="804" y="591"/>
                </a:lnTo>
                <a:lnTo>
                  <a:pt x="821" y="603"/>
                </a:lnTo>
                <a:lnTo>
                  <a:pt x="834" y="614"/>
                </a:lnTo>
                <a:lnTo>
                  <a:pt x="846" y="624"/>
                </a:lnTo>
                <a:lnTo>
                  <a:pt x="856" y="638"/>
                </a:lnTo>
                <a:lnTo>
                  <a:pt x="866" y="650"/>
                </a:lnTo>
                <a:lnTo>
                  <a:pt x="873" y="661"/>
                </a:lnTo>
                <a:lnTo>
                  <a:pt x="880" y="675"/>
                </a:lnTo>
                <a:lnTo>
                  <a:pt x="880" y="675"/>
                </a:lnTo>
                <a:lnTo>
                  <a:pt x="885" y="688"/>
                </a:lnTo>
                <a:lnTo>
                  <a:pt x="890" y="702"/>
                </a:lnTo>
                <a:lnTo>
                  <a:pt x="900" y="737"/>
                </a:lnTo>
                <a:lnTo>
                  <a:pt x="907" y="772"/>
                </a:lnTo>
                <a:lnTo>
                  <a:pt x="913" y="807"/>
                </a:lnTo>
                <a:lnTo>
                  <a:pt x="922" y="868"/>
                </a:lnTo>
                <a:lnTo>
                  <a:pt x="923" y="891"/>
                </a:lnTo>
                <a:lnTo>
                  <a:pt x="975" y="938"/>
                </a:lnTo>
                <a:lnTo>
                  <a:pt x="975" y="1109"/>
                </a:lnTo>
                <a:lnTo>
                  <a:pt x="1027" y="1086"/>
                </a:lnTo>
                <a:lnTo>
                  <a:pt x="1027" y="985"/>
                </a:lnTo>
                <a:lnTo>
                  <a:pt x="1027" y="985"/>
                </a:lnTo>
                <a:lnTo>
                  <a:pt x="1041" y="975"/>
                </a:lnTo>
                <a:lnTo>
                  <a:pt x="1058" y="963"/>
                </a:lnTo>
                <a:lnTo>
                  <a:pt x="1081" y="950"/>
                </a:lnTo>
                <a:lnTo>
                  <a:pt x="1081" y="950"/>
                </a:lnTo>
                <a:lnTo>
                  <a:pt x="1090" y="895"/>
                </a:lnTo>
                <a:lnTo>
                  <a:pt x="1098" y="834"/>
                </a:lnTo>
                <a:lnTo>
                  <a:pt x="1105" y="757"/>
                </a:lnTo>
                <a:lnTo>
                  <a:pt x="1110" y="666"/>
                </a:lnTo>
                <a:lnTo>
                  <a:pt x="1111" y="619"/>
                </a:lnTo>
                <a:lnTo>
                  <a:pt x="1110" y="571"/>
                </a:lnTo>
                <a:lnTo>
                  <a:pt x="1108" y="522"/>
                </a:lnTo>
                <a:lnTo>
                  <a:pt x="1105" y="472"/>
                </a:lnTo>
                <a:lnTo>
                  <a:pt x="1100" y="423"/>
                </a:lnTo>
                <a:lnTo>
                  <a:pt x="1093" y="376"/>
                </a:lnTo>
                <a:lnTo>
                  <a:pt x="1093" y="376"/>
                </a:lnTo>
                <a:lnTo>
                  <a:pt x="1090" y="366"/>
                </a:lnTo>
                <a:lnTo>
                  <a:pt x="1079" y="348"/>
                </a:lnTo>
                <a:lnTo>
                  <a:pt x="1063" y="319"/>
                </a:lnTo>
                <a:lnTo>
                  <a:pt x="1039" y="286"/>
                </a:lnTo>
                <a:lnTo>
                  <a:pt x="1009" y="247"/>
                </a:lnTo>
                <a:lnTo>
                  <a:pt x="991" y="227"/>
                </a:lnTo>
                <a:lnTo>
                  <a:pt x="970" y="205"/>
                </a:lnTo>
                <a:lnTo>
                  <a:pt x="950" y="185"/>
                </a:lnTo>
                <a:lnTo>
                  <a:pt x="927" y="163"/>
                </a:lnTo>
                <a:lnTo>
                  <a:pt x="900" y="143"/>
                </a:lnTo>
                <a:lnTo>
                  <a:pt x="873" y="123"/>
                </a:lnTo>
                <a:lnTo>
                  <a:pt x="843" y="103"/>
                </a:lnTo>
                <a:lnTo>
                  <a:pt x="813" y="84"/>
                </a:lnTo>
                <a:lnTo>
                  <a:pt x="777" y="68"/>
                </a:lnTo>
                <a:lnTo>
                  <a:pt x="742" y="52"/>
                </a:lnTo>
                <a:lnTo>
                  <a:pt x="704" y="37"/>
                </a:lnTo>
                <a:lnTo>
                  <a:pt x="663" y="26"/>
                </a:lnTo>
                <a:lnTo>
                  <a:pt x="621" y="16"/>
                </a:lnTo>
                <a:lnTo>
                  <a:pt x="578" y="7"/>
                </a:lnTo>
                <a:lnTo>
                  <a:pt x="531" y="2"/>
                </a:lnTo>
                <a:lnTo>
                  <a:pt x="480" y="0"/>
                </a:lnTo>
                <a:lnTo>
                  <a:pt x="428" y="2"/>
                </a:lnTo>
                <a:lnTo>
                  <a:pt x="375" y="5"/>
                </a:lnTo>
                <a:lnTo>
                  <a:pt x="318" y="14"/>
                </a:lnTo>
                <a:lnTo>
                  <a:pt x="259" y="26"/>
                </a:lnTo>
                <a:lnTo>
                  <a:pt x="198" y="41"/>
                </a:lnTo>
                <a:lnTo>
                  <a:pt x="135" y="61"/>
                </a:lnTo>
                <a:lnTo>
                  <a:pt x="135" y="61"/>
                </a:lnTo>
                <a:lnTo>
                  <a:pt x="108" y="71"/>
                </a:lnTo>
                <a:lnTo>
                  <a:pt x="84" y="81"/>
                </a:lnTo>
                <a:lnTo>
                  <a:pt x="64" y="91"/>
                </a:lnTo>
                <a:lnTo>
                  <a:pt x="47" y="101"/>
                </a:lnTo>
                <a:lnTo>
                  <a:pt x="34" y="113"/>
                </a:lnTo>
                <a:lnTo>
                  <a:pt x="22" y="125"/>
                </a:lnTo>
                <a:lnTo>
                  <a:pt x="14" y="136"/>
                </a:lnTo>
                <a:lnTo>
                  <a:pt x="7" y="146"/>
                </a:lnTo>
                <a:lnTo>
                  <a:pt x="2" y="158"/>
                </a:lnTo>
                <a:lnTo>
                  <a:pt x="0" y="170"/>
                </a:lnTo>
                <a:lnTo>
                  <a:pt x="0" y="182"/>
                </a:lnTo>
                <a:lnTo>
                  <a:pt x="2" y="193"/>
                </a:lnTo>
                <a:lnTo>
                  <a:pt x="4" y="205"/>
                </a:lnTo>
                <a:lnTo>
                  <a:pt x="9" y="217"/>
                </a:lnTo>
                <a:lnTo>
                  <a:pt x="14" y="229"/>
                </a:lnTo>
                <a:lnTo>
                  <a:pt x="21" y="239"/>
                </a:lnTo>
                <a:lnTo>
                  <a:pt x="36" y="260"/>
                </a:lnTo>
                <a:lnTo>
                  <a:pt x="52" y="279"/>
                </a:lnTo>
                <a:lnTo>
                  <a:pt x="71" y="296"/>
                </a:lnTo>
                <a:lnTo>
                  <a:pt x="89" y="311"/>
                </a:lnTo>
                <a:lnTo>
                  <a:pt x="120" y="333"/>
                </a:lnTo>
                <a:lnTo>
                  <a:pt x="131" y="341"/>
                </a:lnTo>
                <a:lnTo>
                  <a:pt x="131" y="3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9" name="Freeform 67"/>
          <p:cNvSpPr/>
          <p:nvPr>
            <p:custDataLst>
              <p:tags r:id="rId63"/>
            </p:custDataLst>
          </p:nvPr>
        </p:nvSpPr>
        <p:spPr bwMode="auto">
          <a:xfrm>
            <a:off x="862648" y="2477865"/>
            <a:ext cx="350584" cy="629051"/>
          </a:xfrm>
          <a:custGeom>
            <a:avLst/>
            <a:gdLst>
              <a:gd name="T0" fmla="*/ 523 w 525"/>
              <a:gd name="T1" fmla="*/ 146 h 941"/>
              <a:gd name="T2" fmla="*/ 522 w 525"/>
              <a:gd name="T3" fmla="*/ 166 h 941"/>
              <a:gd name="T4" fmla="*/ 510 w 525"/>
              <a:gd name="T5" fmla="*/ 203 h 941"/>
              <a:gd name="T6" fmla="*/ 496 w 525"/>
              <a:gd name="T7" fmla="*/ 233 h 941"/>
              <a:gd name="T8" fmla="*/ 473 w 525"/>
              <a:gd name="T9" fmla="*/ 267 h 941"/>
              <a:gd name="T10" fmla="*/ 441 w 525"/>
              <a:gd name="T11" fmla="*/ 300 h 941"/>
              <a:gd name="T12" fmla="*/ 396 w 525"/>
              <a:gd name="T13" fmla="*/ 332 h 941"/>
              <a:gd name="T14" fmla="*/ 369 w 525"/>
              <a:gd name="T15" fmla="*/ 346 h 941"/>
              <a:gd name="T16" fmla="*/ 315 w 525"/>
              <a:gd name="T17" fmla="*/ 379 h 941"/>
              <a:gd name="T18" fmla="*/ 270 w 525"/>
              <a:gd name="T19" fmla="*/ 423 h 941"/>
              <a:gd name="T20" fmla="*/ 233 w 525"/>
              <a:gd name="T21" fmla="*/ 473 h 941"/>
              <a:gd name="T22" fmla="*/ 204 w 525"/>
              <a:gd name="T23" fmla="*/ 532 h 941"/>
              <a:gd name="T24" fmla="*/ 186 w 525"/>
              <a:gd name="T25" fmla="*/ 592 h 941"/>
              <a:gd name="T26" fmla="*/ 174 w 525"/>
              <a:gd name="T27" fmla="*/ 656 h 941"/>
              <a:gd name="T28" fmla="*/ 169 w 525"/>
              <a:gd name="T29" fmla="*/ 722 h 941"/>
              <a:gd name="T30" fmla="*/ 173 w 525"/>
              <a:gd name="T31" fmla="*/ 784 h 941"/>
              <a:gd name="T32" fmla="*/ 164 w 525"/>
              <a:gd name="T33" fmla="*/ 928 h 941"/>
              <a:gd name="T34" fmla="*/ 99 w 525"/>
              <a:gd name="T35" fmla="*/ 810 h 941"/>
              <a:gd name="T36" fmla="*/ 52 w 525"/>
              <a:gd name="T37" fmla="*/ 779 h 941"/>
              <a:gd name="T38" fmla="*/ 18 w 525"/>
              <a:gd name="T39" fmla="*/ 547 h 941"/>
              <a:gd name="T40" fmla="*/ 1 w 525"/>
              <a:gd name="T41" fmla="*/ 411 h 941"/>
              <a:gd name="T42" fmla="*/ 0 w 525"/>
              <a:gd name="T43" fmla="*/ 376 h 941"/>
              <a:gd name="T44" fmla="*/ 5 w 525"/>
              <a:gd name="T45" fmla="*/ 339 h 941"/>
              <a:gd name="T46" fmla="*/ 16 w 525"/>
              <a:gd name="T47" fmla="*/ 302 h 941"/>
              <a:gd name="T48" fmla="*/ 33 w 525"/>
              <a:gd name="T49" fmla="*/ 264 h 941"/>
              <a:gd name="T50" fmla="*/ 55 w 525"/>
              <a:gd name="T51" fmla="*/ 227 h 941"/>
              <a:gd name="T52" fmla="*/ 109 w 525"/>
              <a:gd name="T53" fmla="*/ 156 h 941"/>
              <a:gd name="T54" fmla="*/ 173 w 525"/>
              <a:gd name="T55" fmla="*/ 92 h 941"/>
              <a:gd name="T56" fmla="*/ 241 w 525"/>
              <a:gd name="T57" fmla="*/ 44 h 941"/>
              <a:gd name="T58" fmla="*/ 293 w 525"/>
              <a:gd name="T59" fmla="*/ 17 h 941"/>
              <a:gd name="T60" fmla="*/ 327 w 525"/>
              <a:gd name="T61" fmla="*/ 5 h 941"/>
              <a:gd name="T62" fmla="*/ 359 w 525"/>
              <a:gd name="T63" fmla="*/ 0 h 941"/>
              <a:gd name="T64" fmla="*/ 389 w 525"/>
              <a:gd name="T65" fmla="*/ 2 h 941"/>
              <a:gd name="T66" fmla="*/ 402 w 525"/>
              <a:gd name="T67" fmla="*/ 5 h 941"/>
              <a:gd name="T68" fmla="*/ 449 w 525"/>
              <a:gd name="T69" fmla="*/ 22 h 941"/>
              <a:gd name="T70" fmla="*/ 483 w 525"/>
              <a:gd name="T71" fmla="*/ 44 h 941"/>
              <a:gd name="T72" fmla="*/ 505 w 525"/>
              <a:gd name="T73" fmla="*/ 67 h 941"/>
              <a:gd name="T74" fmla="*/ 517 w 525"/>
              <a:gd name="T75" fmla="*/ 91 h 941"/>
              <a:gd name="T76" fmla="*/ 523 w 525"/>
              <a:gd name="T77" fmla="*/ 113 h 941"/>
              <a:gd name="T78" fmla="*/ 525 w 525"/>
              <a:gd name="T79" fmla="*/ 143 h 941"/>
              <a:gd name="T80" fmla="*/ 523 w 525"/>
              <a:gd name="T81" fmla="*/ 14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941">
                <a:moveTo>
                  <a:pt x="523" y="146"/>
                </a:moveTo>
                <a:lnTo>
                  <a:pt x="523" y="146"/>
                </a:lnTo>
                <a:lnTo>
                  <a:pt x="523" y="151"/>
                </a:lnTo>
                <a:lnTo>
                  <a:pt x="522" y="166"/>
                </a:lnTo>
                <a:lnTo>
                  <a:pt x="515" y="190"/>
                </a:lnTo>
                <a:lnTo>
                  <a:pt x="510" y="203"/>
                </a:lnTo>
                <a:lnTo>
                  <a:pt x="505" y="218"/>
                </a:lnTo>
                <a:lnTo>
                  <a:pt x="496" y="233"/>
                </a:lnTo>
                <a:lnTo>
                  <a:pt x="486" y="250"/>
                </a:lnTo>
                <a:lnTo>
                  <a:pt x="473" y="267"/>
                </a:lnTo>
                <a:lnTo>
                  <a:pt x="458" y="284"/>
                </a:lnTo>
                <a:lnTo>
                  <a:pt x="441" y="300"/>
                </a:lnTo>
                <a:lnTo>
                  <a:pt x="419" y="316"/>
                </a:lnTo>
                <a:lnTo>
                  <a:pt x="396" y="332"/>
                </a:lnTo>
                <a:lnTo>
                  <a:pt x="369" y="346"/>
                </a:lnTo>
                <a:lnTo>
                  <a:pt x="369" y="346"/>
                </a:lnTo>
                <a:lnTo>
                  <a:pt x="340" y="361"/>
                </a:lnTo>
                <a:lnTo>
                  <a:pt x="315" y="379"/>
                </a:lnTo>
                <a:lnTo>
                  <a:pt x="292" y="399"/>
                </a:lnTo>
                <a:lnTo>
                  <a:pt x="270" y="423"/>
                </a:lnTo>
                <a:lnTo>
                  <a:pt x="250" y="448"/>
                </a:lnTo>
                <a:lnTo>
                  <a:pt x="233" y="473"/>
                </a:lnTo>
                <a:lnTo>
                  <a:pt x="218" y="502"/>
                </a:lnTo>
                <a:lnTo>
                  <a:pt x="204" y="532"/>
                </a:lnTo>
                <a:lnTo>
                  <a:pt x="194" y="562"/>
                </a:lnTo>
                <a:lnTo>
                  <a:pt x="186" y="592"/>
                </a:lnTo>
                <a:lnTo>
                  <a:pt x="178" y="624"/>
                </a:lnTo>
                <a:lnTo>
                  <a:pt x="174" y="656"/>
                </a:lnTo>
                <a:lnTo>
                  <a:pt x="171" y="690"/>
                </a:lnTo>
                <a:lnTo>
                  <a:pt x="169" y="722"/>
                </a:lnTo>
                <a:lnTo>
                  <a:pt x="169" y="753"/>
                </a:lnTo>
                <a:lnTo>
                  <a:pt x="173" y="784"/>
                </a:lnTo>
                <a:lnTo>
                  <a:pt x="164" y="841"/>
                </a:lnTo>
                <a:lnTo>
                  <a:pt x="164" y="928"/>
                </a:lnTo>
                <a:lnTo>
                  <a:pt x="132" y="941"/>
                </a:lnTo>
                <a:lnTo>
                  <a:pt x="99" y="810"/>
                </a:lnTo>
                <a:lnTo>
                  <a:pt x="52" y="779"/>
                </a:lnTo>
                <a:lnTo>
                  <a:pt x="52" y="779"/>
                </a:lnTo>
                <a:lnTo>
                  <a:pt x="35" y="664"/>
                </a:lnTo>
                <a:lnTo>
                  <a:pt x="18" y="547"/>
                </a:lnTo>
                <a:lnTo>
                  <a:pt x="1" y="411"/>
                </a:lnTo>
                <a:lnTo>
                  <a:pt x="1" y="411"/>
                </a:lnTo>
                <a:lnTo>
                  <a:pt x="0" y="394"/>
                </a:lnTo>
                <a:lnTo>
                  <a:pt x="0" y="376"/>
                </a:lnTo>
                <a:lnTo>
                  <a:pt x="1" y="357"/>
                </a:lnTo>
                <a:lnTo>
                  <a:pt x="5" y="339"/>
                </a:lnTo>
                <a:lnTo>
                  <a:pt x="10" y="321"/>
                </a:lnTo>
                <a:lnTo>
                  <a:pt x="16" y="302"/>
                </a:lnTo>
                <a:lnTo>
                  <a:pt x="25" y="282"/>
                </a:lnTo>
                <a:lnTo>
                  <a:pt x="33" y="264"/>
                </a:lnTo>
                <a:lnTo>
                  <a:pt x="43" y="245"/>
                </a:lnTo>
                <a:lnTo>
                  <a:pt x="55" y="227"/>
                </a:lnTo>
                <a:lnTo>
                  <a:pt x="80" y="190"/>
                </a:lnTo>
                <a:lnTo>
                  <a:pt x="109" y="156"/>
                </a:lnTo>
                <a:lnTo>
                  <a:pt x="139" y="123"/>
                </a:lnTo>
                <a:lnTo>
                  <a:pt x="173" y="92"/>
                </a:lnTo>
                <a:lnTo>
                  <a:pt x="206" y="66"/>
                </a:lnTo>
                <a:lnTo>
                  <a:pt x="241" y="44"/>
                </a:lnTo>
                <a:lnTo>
                  <a:pt x="277" y="24"/>
                </a:lnTo>
                <a:lnTo>
                  <a:pt x="293" y="17"/>
                </a:lnTo>
                <a:lnTo>
                  <a:pt x="310" y="10"/>
                </a:lnTo>
                <a:lnTo>
                  <a:pt x="327" y="5"/>
                </a:lnTo>
                <a:lnTo>
                  <a:pt x="344" y="2"/>
                </a:lnTo>
                <a:lnTo>
                  <a:pt x="359" y="0"/>
                </a:lnTo>
                <a:lnTo>
                  <a:pt x="374" y="0"/>
                </a:lnTo>
                <a:lnTo>
                  <a:pt x="389" y="2"/>
                </a:lnTo>
                <a:lnTo>
                  <a:pt x="402" y="5"/>
                </a:lnTo>
                <a:lnTo>
                  <a:pt x="402" y="5"/>
                </a:lnTo>
                <a:lnTo>
                  <a:pt x="428" y="14"/>
                </a:lnTo>
                <a:lnTo>
                  <a:pt x="449" y="22"/>
                </a:lnTo>
                <a:lnTo>
                  <a:pt x="468" y="34"/>
                </a:lnTo>
                <a:lnTo>
                  <a:pt x="483" y="44"/>
                </a:lnTo>
                <a:lnTo>
                  <a:pt x="495" y="56"/>
                </a:lnTo>
                <a:lnTo>
                  <a:pt x="505" y="67"/>
                </a:lnTo>
                <a:lnTo>
                  <a:pt x="512" y="79"/>
                </a:lnTo>
                <a:lnTo>
                  <a:pt x="517" y="91"/>
                </a:lnTo>
                <a:lnTo>
                  <a:pt x="522" y="103"/>
                </a:lnTo>
                <a:lnTo>
                  <a:pt x="523" y="113"/>
                </a:lnTo>
                <a:lnTo>
                  <a:pt x="525" y="129"/>
                </a:lnTo>
                <a:lnTo>
                  <a:pt x="525" y="143"/>
                </a:lnTo>
                <a:lnTo>
                  <a:pt x="523" y="146"/>
                </a:lnTo>
                <a:lnTo>
                  <a:pt x="523" y="1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0" name="Freeform 68"/>
          <p:cNvSpPr/>
          <p:nvPr>
            <p:custDataLst>
              <p:tags r:id="rId64"/>
            </p:custDataLst>
          </p:nvPr>
        </p:nvSpPr>
        <p:spPr bwMode="auto">
          <a:xfrm>
            <a:off x="1068999" y="2464299"/>
            <a:ext cx="154228" cy="96392"/>
          </a:xfrm>
          <a:custGeom>
            <a:avLst/>
            <a:gdLst>
              <a:gd name="T0" fmla="*/ 101 w 230"/>
              <a:gd name="T1" fmla="*/ 52 h 144"/>
              <a:gd name="T2" fmla="*/ 101 w 230"/>
              <a:gd name="T3" fmla="*/ 52 h 144"/>
              <a:gd name="T4" fmla="*/ 93 w 230"/>
              <a:gd name="T5" fmla="*/ 52 h 144"/>
              <a:gd name="T6" fmla="*/ 69 w 230"/>
              <a:gd name="T7" fmla="*/ 52 h 144"/>
              <a:gd name="T8" fmla="*/ 53 w 230"/>
              <a:gd name="T9" fmla="*/ 54 h 144"/>
              <a:gd name="T10" fmla="*/ 36 w 230"/>
              <a:gd name="T11" fmla="*/ 59 h 144"/>
              <a:gd name="T12" fmla="*/ 19 w 230"/>
              <a:gd name="T13" fmla="*/ 64 h 144"/>
              <a:gd name="T14" fmla="*/ 0 w 230"/>
              <a:gd name="T15" fmla="*/ 74 h 144"/>
              <a:gd name="T16" fmla="*/ 0 w 230"/>
              <a:gd name="T17" fmla="*/ 74 h 144"/>
              <a:gd name="T18" fmla="*/ 39 w 230"/>
              <a:gd name="T19" fmla="*/ 72 h 144"/>
              <a:gd name="T20" fmla="*/ 68 w 230"/>
              <a:gd name="T21" fmla="*/ 72 h 144"/>
              <a:gd name="T22" fmla="*/ 89 w 230"/>
              <a:gd name="T23" fmla="*/ 74 h 144"/>
              <a:gd name="T24" fmla="*/ 89 w 230"/>
              <a:gd name="T25" fmla="*/ 74 h 144"/>
              <a:gd name="T26" fmla="*/ 63 w 230"/>
              <a:gd name="T27" fmla="*/ 84 h 144"/>
              <a:gd name="T28" fmla="*/ 42 w 230"/>
              <a:gd name="T29" fmla="*/ 94 h 144"/>
              <a:gd name="T30" fmla="*/ 24 w 230"/>
              <a:gd name="T31" fmla="*/ 104 h 144"/>
              <a:gd name="T32" fmla="*/ 110 w 230"/>
              <a:gd name="T33" fmla="*/ 97 h 144"/>
              <a:gd name="T34" fmla="*/ 79 w 230"/>
              <a:gd name="T35" fmla="*/ 144 h 144"/>
              <a:gd name="T36" fmla="*/ 79 w 230"/>
              <a:gd name="T37" fmla="*/ 144 h 144"/>
              <a:gd name="T38" fmla="*/ 105 w 230"/>
              <a:gd name="T39" fmla="*/ 131 h 144"/>
              <a:gd name="T40" fmla="*/ 125 w 230"/>
              <a:gd name="T41" fmla="*/ 121 h 144"/>
              <a:gd name="T42" fmla="*/ 143 w 230"/>
              <a:gd name="T43" fmla="*/ 114 h 144"/>
              <a:gd name="T44" fmla="*/ 143 w 230"/>
              <a:gd name="T45" fmla="*/ 114 h 144"/>
              <a:gd name="T46" fmla="*/ 150 w 230"/>
              <a:gd name="T47" fmla="*/ 109 h 144"/>
              <a:gd name="T48" fmla="*/ 168 w 230"/>
              <a:gd name="T49" fmla="*/ 96 h 144"/>
              <a:gd name="T50" fmla="*/ 180 w 230"/>
              <a:gd name="T51" fmla="*/ 89 h 144"/>
              <a:gd name="T52" fmla="*/ 195 w 230"/>
              <a:gd name="T53" fmla="*/ 82 h 144"/>
              <a:gd name="T54" fmla="*/ 212 w 230"/>
              <a:gd name="T55" fmla="*/ 77 h 144"/>
              <a:gd name="T56" fmla="*/ 230 w 230"/>
              <a:gd name="T57" fmla="*/ 74 h 144"/>
              <a:gd name="T58" fmla="*/ 230 w 230"/>
              <a:gd name="T59" fmla="*/ 74 h 144"/>
              <a:gd name="T60" fmla="*/ 202 w 230"/>
              <a:gd name="T61" fmla="*/ 72 h 144"/>
              <a:gd name="T62" fmla="*/ 178 w 230"/>
              <a:gd name="T63" fmla="*/ 74 h 144"/>
              <a:gd name="T64" fmla="*/ 167 w 230"/>
              <a:gd name="T65" fmla="*/ 74 h 144"/>
              <a:gd name="T66" fmla="*/ 160 w 230"/>
              <a:gd name="T67" fmla="*/ 77 h 144"/>
              <a:gd name="T68" fmla="*/ 160 w 230"/>
              <a:gd name="T69" fmla="*/ 77 h 144"/>
              <a:gd name="T70" fmla="*/ 173 w 230"/>
              <a:gd name="T71" fmla="*/ 60 h 144"/>
              <a:gd name="T72" fmla="*/ 188 w 230"/>
              <a:gd name="T73" fmla="*/ 44 h 144"/>
              <a:gd name="T74" fmla="*/ 207 w 230"/>
              <a:gd name="T75" fmla="*/ 27 h 144"/>
              <a:gd name="T76" fmla="*/ 207 w 230"/>
              <a:gd name="T77" fmla="*/ 27 h 144"/>
              <a:gd name="T78" fmla="*/ 199 w 230"/>
              <a:gd name="T79" fmla="*/ 29 h 144"/>
              <a:gd name="T80" fmla="*/ 182 w 230"/>
              <a:gd name="T81" fmla="*/ 32 h 144"/>
              <a:gd name="T82" fmla="*/ 160 w 230"/>
              <a:gd name="T83" fmla="*/ 39 h 144"/>
              <a:gd name="T84" fmla="*/ 148 w 230"/>
              <a:gd name="T85" fmla="*/ 44 h 144"/>
              <a:gd name="T86" fmla="*/ 140 w 230"/>
              <a:gd name="T87" fmla="*/ 50 h 144"/>
              <a:gd name="T88" fmla="*/ 140 w 230"/>
              <a:gd name="T89" fmla="*/ 50 h 144"/>
              <a:gd name="T90" fmla="*/ 148 w 230"/>
              <a:gd name="T91" fmla="*/ 27 h 144"/>
              <a:gd name="T92" fmla="*/ 155 w 230"/>
              <a:gd name="T93" fmla="*/ 10 h 144"/>
              <a:gd name="T94" fmla="*/ 158 w 230"/>
              <a:gd name="T95" fmla="*/ 3 h 144"/>
              <a:gd name="T96" fmla="*/ 162 w 230"/>
              <a:gd name="T97" fmla="*/ 0 h 144"/>
              <a:gd name="T98" fmla="*/ 162 w 230"/>
              <a:gd name="T99" fmla="*/ 0 h 144"/>
              <a:gd name="T100" fmla="*/ 136 w 230"/>
              <a:gd name="T101" fmla="*/ 18 h 144"/>
              <a:gd name="T102" fmla="*/ 116 w 230"/>
              <a:gd name="T103" fmla="*/ 35 h 144"/>
              <a:gd name="T104" fmla="*/ 108 w 230"/>
              <a:gd name="T105" fmla="*/ 45 h 144"/>
              <a:gd name="T106" fmla="*/ 101 w 230"/>
              <a:gd name="T107" fmla="*/ 52 h 144"/>
              <a:gd name="T108" fmla="*/ 101 w 230"/>
              <a:gd name="T109"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44">
                <a:moveTo>
                  <a:pt x="101" y="52"/>
                </a:moveTo>
                <a:lnTo>
                  <a:pt x="101" y="52"/>
                </a:lnTo>
                <a:lnTo>
                  <a:pt x="93" y="52"/>
                </a:lnTo>
                <a:lnTo>
                  <a:pt x="69" y="52"/>
                </a:lnTo>
                <a:lnTo>
                  <a:pt x="53" y="54"/>
                </a:lnTo>
                <a:lnTo>
                  <a:pt x="36" y="59"/>
                </a:lnTo>
                <a:lnTo>
                  <a:pt x="19" y="64"/>
                </a:lnTo>
                <a:lnTo>
                  <a:pt x="0" y="74"/>
                </a:lnTo>
                <a:lnTo>
                  <a:pt x="0" y="74"/>
                </a:lnTo>
                <a:lnTo>
                  <a:pt x="39" y="72"/>
                </a:lnTo>
                <a:lnTo>
                  <a:pt x="68" y="72"/>
                </a:lnTo>
                <a:lnTo>
                  <a:pt x="89" y="74"/>
                </a:lnTo>
                <a:lnTo>
                  <a:pt x="89" y="74"/>
                </a:lnTo>
                <a:lnTo>
                  <a:pt x="63" y="84"/>
                </a:lnTo>
                <a:lnTo>
                  <a:pt x="42" y="94"/>
                </a:lnTo>
                <a:lnTo>
                  <a:pt x="24" y="104"/>
                </a:lnTo>
                <a:lnTo>
                  <a:pt x="110" y="97"/>
                </a:lnTo>
                <a:lnTo>
                  <a:pt x="79" y="144"/>
                </a:lnTo>
                <a:lnTo>
                  <a:pt x="79" y="144"/>
                </a:lnTo>
                <a:lnTo>
                  <a:pt x="105" y="131"/>
                </a:lnTo>
                <a:lnTo>
                  <a:pt x="125" y="121"/>
                </a:lnTo>
                <a:lnTo>
                  <a:pt x="143" y="114"/>
                </a:lnTo>
                <a:lnTo>
                  <a:pt x="143" y="114"/>
                </a:lnTo>
                <a:lnTo>
                  <a:pt x="150" y="109"/>
                </a:lnTo>
                <a:lnTo>
                  <a:pt x="168" y="96"/>
                </a:lnTo>
                <a:lnTo>
                  <a:pt x="180" y="89"/>
                </a:lnTo>
                <a:lnTo>
                  <a:pt x="195" y="82"/>
                </a:lnTo>
                <a:lnTo>
                  <a:pt x="212" y="77"/>
                </a:lnTo>
                <a:lnTo>
                  <a:pt x="230" y="74"/>
                </a:lnTo>
                <a:lnTo>
                  <a:pt x="230" y="74"/>
                </a:lnTo>
                <a:lnTo>
                  <a:pt x="202" y="72"/>
                </a:lnTo>
                <a:lnTo>
                  <a:pt x="178" y="74"/>
                </a:lnTo>
                <a:lnTo>
                  <a:pt x="167" y="74"/>
                </a:lnTo>
                <a:lnTo>
                  <a:pt x="160" y="77"/>
                </a:lnTo>
                <a:lnTo>
                  <a:pt x="160" y="77"/>
                </a:lnTo>
                <a:lnTo>
                  <a:pt x="173" y="60"/>
                </a:lnTo>
                <a:lnTo>
                  <a:pt x="188" y="44"/>
                </a:lnTo>
                <a:lnTo>
                  <a:pt x="207" y="27"/>
                </a:lnTo>
                <a:lnTo>
                  <a:pt x="207" y="27"/>
                </a:lnTo>
                <a:lnTo>
                  <a:pt x="199" y="29"/>
                </a:lnTo>
                <a:lnTo>
                  <a:pt x="182" y="32"/>
                </a:lnTo>
                <a:lnTo>
                  <a:pt x="160" y="39"/>
                </a:lnTo>
                <a:lnTo>
                  <a:pt x="148" y="44"/>
                </a:lnTo>
                <a:lnTo>
                  <a:pt x="140" y="50"/>
                </a:lnTo>
                <a:lnTo>
                  <a:pt x="140" y="50"/>
                </a:lnTo>
                <a:lnTo>
                  <a:pt x="148" y="27"/>
                </a:lnTo>
                <a:lnTo>
                  <a:pt x="155" y="10"/>
                </a:lnTo>
                <a:lnTo>
                  <a:pt x="158" y="3"/>
                </a:lnTo>
                <a:lnTo>
                  <a:pt x="162" y="0"/>
                </a:lnTo>
                <a:lnTo>
                  <a:pt x="162" y="0"/>
                </a:lnTo>
                <a:lnTo>
                  <a:pt x="136" y="18"/>
                </a:lnTo>
                <a:lnTo>
                  <a:pt x="116" y="35"/>
                </a:lnTo>
                <a:lnTo>
                  <a:pt x="108" y="45"/>
                </a:lnTo>
                <a:lnTo>
                  <a:pt x="101" y="52"/>
                </a:lnTo>
                <a:lnTo>
                  <a:pt x="101" y="52"/>
                </a:lnTo>
                <a:close/>
              </a:path>
            </a:pathLst>
          </a:custGeom>
          <a:solidFill>
            <a:srgbClr val="EBB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1" name="Freeform 69"/>
          <p:cNvSpPr/>
          <p:nvPr>
            <p:custDataLst>
              <p:tags r:id="rId65"/>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2" name="Freeform 70"/>
          <p:cNvSpPr/>
          <p:nvPr>
            <p:custDataLst>
              <p:tags r:id="rId66"/>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3" name="Freeform 71"/>
          <p:cNvSpPr/>
          <p:nvPr>
            <p:custDataLst>
              <p:tags r:id="rId67"/>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4" name="Freeform 72"/>
          <p:cNvSpPr/>
          <p:nvPr>
            <p:custDataLst>
              <p:tags r:id="rId68"/>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5" name="Freeform 73"/>
          <p:cNvSpPr>
            <a:spLocks noEditPoints="1"/>
          </p:cNvSpPr>
          <p:nvPr>
            <p:custDataLst>
              <p:tags r:id="rId69"/>
            </p:custDataLst>
          </p:nvPr>
        </p:nvSpPr>
        <p:spPr bwMode="auto">
          <a:xfrm>
            <a:off x="1073997" y="2924841"/>
            <a:ext cx="191357" cy="81399"/>
          </a:xfrm>
          <a:custGeom>
            <a:avLst/>
            <a:gdLst>
              <a:gd name="T0" fmla="*/ 183 w 285"/>
              <a:gd name="T1" fmla="*/ 0 h 120"/>
              <a:gd name="T2" fmla="*/ 186 w 285"/>
              <a:gd name="T3" fmla="*/ 1 h 120"/>
              <a:gd name="T4" fmla="*/ 205 w 285"/>
              <a:gd name="T5" fmla="*/ 8 h 120"/>
              <a:gd name="T6" fmla="*/ 235 w 285"/>
              <a:gd name="T7" fmla="*/ 25 h 120"/>
              <a:gd name="T8" fmla="*/ 245 w 285"/>
              <a:gd name="T9" fmla="*/ 35 h 120"/>
              <a:gd name="T10" fmla="*/ 255 w 285"/>
              <a:gd name="T11" fmla="*/ 46 h 120"/>
              <a:gd name="T12" fmla="*/ 268 w 285"/>
              <a:gd name="T13" fmla="*/ 70 h 120"/>
              <a:gd name="T14" fmla="*/ 277 w 285"/>
              <a:gd name="T15" fmla="*/ 90 h 120"/>
              <a:gd name="T16" fmla="*/ 282 w 285"/>
              <a:gd name="T17" fmla="*/ 107 h 120"/>
              <a:gd name="T18" fmla="*/ 283 w 285"/>
              <a:gd name="T19" fmla="*/ 114 h 120"/>
              <a:gd name="T20" fmla="*/ 285 w 285"/>
              <a:gd name="T21" fmla="*/ 120 h 120"/>
              <a:gd name="T22" fmla="*/ 285 w 285"/>
              <a:gd name="T23" fmla="*/ 117 h 120"/>
              <a:gd name="T24" fmla="*/ 285 w 285"/>
              <a:gd name="T25" fmla="*/ 105 h 120"/>
              <a:gd name="T26" fmla="*/ 278 w 285"/>
              <a:gd name="T27" fmla="*/ 67 h 120"/>
              <a:gd name="T28" fmla="*/ 273 w 285"/>
              <a:gd name="T29" fmla="*/ 55 h 120"/>
              <a:gd name="T30" fmla="*/ 267 w 285"/>
              <a:gd name="T31" fmla="*/ 41 h 120"/>
              <a:gd name="T32" fmla="*/ 262 w 285"/>
              <a:gd name="T33" fmla="*/ 35 h 120"/>
              <a:gd name="T34" fmla="*/ 226 w 285"/>
              <a:gd name="T35" fmla="*/ 11 h 120"/>
              <a:gd name="T36" fmla="*/ 193 w 285"/>
              <a:gd name="T37" fmla="*/ 1 h 120"/>
              <a:gd name="T38" fmla="*/ 94 w 285"/>
              <a:gd name="T39" fmla="*/ 0 h 120"/>
              <a:gd name="T40" fmla="*/ 89 w 285"/>
              <a:gd name="T41" fmla="*/ 3 h 120"/>
              <a:gd name="T42" fmla="*/ 72 w 285"/>
              <a:gd name="T43" fmla="*/ 11 h 120"/>
              <a:gd name="T44" fmla="*/ 57 w 285"/>
              <a:gd name="T45" fmla="*/ 21 h 120"/>
              <a:gd name="T46" fmla="*/ 35 w 285"/>
              <a:gd name="T47" fmla="*/ 43 h 120"/>
              <a:gd name="T48" fmla="*/ 18 w 285"/>
              <a:gd name="T49" fmla="*/ 62 h 120"/>
              <a:gd name="T50" fmla="*/ 7 w 285"/>
              <a:gd name="T51" fmla="*/ 77 h 120"/>
              <a:gd name="T52" fmla="*/ 0 w 285"/>
              <a:gd name="T53" fmla="*/ 92 h 120"/>
              <a:gd name="T54" fmla="*/ 5 w 285"/>
              <a:gd name="T55" fmla="*/ 83 h 120"/>
              <a:gd name="T56" fmla="*/ 10 w 285"/>
              <a:gd name="T57" fmla="*/ 78 h 120"/>
              <a:gd name="T58" fmla="*/ 42 w 285"/>
              <a:gd name="T59" fmla="*/ 48 h 120"/>
              <a:gd name="T60" fmla="*/ 67 w 285"/>
              <a:gd name="T61" fmla="*/ 30 h 120"/>
              <a:gd name="T62" fmla="*/ 80 w 285"/>
              <a:gd name="T63" fmla="*/ 21 h 120"/>
              <a:gd name="T64" fmla="*/ 97 w 285"/>
              <a:gd name="T65" fmla="*/ 13 h 120"/>
              <a:gd name="T66" fmla="*/ 131 w 285"/>
              <a:gd name="T67" fmla="*/ 1 h 120"/>
              <a:gd name="T68" fmla="*/ 139 w 285"/>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120">
                <a:moveTo>
                  <a:pt x="183" y="0"/>
                </a:moveTo>
                <a:lnTo>
                  <a:pt x="183" y="0"/>
                </a:lnTo>
                <a:lnTo>
                  <a:pt x="186" y="1"/>
                </a:lnTo>
                <a:lnTo>
                  <a:pt x="186" y="1"/>
                </a:lnTo>
                <a:lnTo>
                  <a:pt x="205" y="8"/>
                </a:lnTo>
                <a:lnTo>
                  <a:pt x="205" y="8"/>
                </a:lnTo>
                <a:lnTo>
                  <a:pt x="221" y="15"/>
                </a:lnTo>
                <a:lnTo>
                  <a:pt x="235" y="25"/>
                </a:lnTo>
                <a:lnTo>
                  <a:pt x="235" y="25"/>
                </a:lnTo>
                <a:lnTo>
                  <a:pt x="245" y="35"/>
                </a:lnTo>
                <a:lnTo>
                  <a:pt x="255" y="46"/>
                </a:lnTo>
                <a:lnTo>
                  <a:pt x="255" y="46"/>
                </a:lnTo>
                <a:lnTo>
                  <a:pt x="262" y="58"/>
                </a:lnTo>
                <a:lnTo>
                  <a:pt x="268" y="70"/>
                </a:lnTo>
                <a:lnTo>
                  <a:pt x="268" y="70"/>
                </a:lnTo>
                <a:lnTo>
                  <a:pt x="277" y="90"/>
                </a:lnTo>
                <a:lnTo>
                  <a:pt x="282" y="107"/>
                </a:lnTo>
                <a:lnTo>
                  <a:pt x="282" y="107"/>
                </a:lnTo>
                <a:lnTo>
                  <a:pt x="283" y="114"/>
                </a:lnTo>
                <a:lnTo>
                  <a:pt x="283" y="114"/>
                </a:lnTo>
                <a:lnTo>
                  <a:pt x="285" y="120"/>
                </a:lnTo>
                <a:lnTo>
                  <a:pt x="285" y="120"/>
                </a:lnTo>
                <a:lnTo>
                  <a:pt x="285" y="117"/>
                </a:lnTo>
                <a:lnTo>
                  <a:pt x="285" y="117"/>
                </a:lnTo>
                <a:lnTo>
                  <a:pt x="285" y="105"/>
                </a:lnTo>
                <a:lnTo>
                  <a:pt x="285" y="105"/>
                </a:lnTo>
                <a:lnTo>
                  <a:pt x="283" y="88"/>
                </a:lnTo>
                <a:lnTo>
                  <a:pt x="278" y="67"/>
                </a:lnTo>
                <a:lnTo>
                  <a:pt x="278" y="67"/>
                </a:lnTo>
                <a:lnTo>
                  <a:pt x="273" y="55"/>
                </a:lnTo>
                <a:lnTo>
                  <a:pt x="267" y="41"/>
                </a:lnTo>
                <a:lnTo>
                  <a:pt x="267" y="41"/>
                </a:lnTo>
                <a:lnTo>
                  <a:pt x="262" y="35"/>
                </a:lnTo>
                <a:lnTo>
                  <a:pt x="262" y="35"/>
                </a:lnTo>
                <a:lnTo>
                  <a:pt x="245" y="21"/>
                </a:lnTo>
                <a:lnTo>
                  <a:pt x="226" y="11"/>
                </a:lnTo>
                <a:lnTo>
                  <a:pt x="205" y="3"/>
                </a:lnTo>
                <a:lnTo>
                  <a:pt x="193" y="1"/>
                </a:lnTo>
                <a:lnTo>
                  <a:pt x="183" y="0"/>
                </a:lnTo>
                <a:close/>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6" name="Freeform 74"/>
          <p:cNvSpPr/>
          <p:nvPr>
            <p:custDataLst>
              <p:tags r:id="rId70"/>
            </p:custDataLst>
          </p:nvPr>
        </p:nvSpPr>
        <p:spPr bwMode="auto">
          <a:xfrm>
            <a:off x="1197523" y="2924841"/>
            <a:ext cx="68545" cy="81399"/>
          </a:xfrm>
          <a:custGeom>
            <a:avLst/>
            <a:gdLst>
              <a:gd name="T0" fmla="*/ 0 w 102"/>
              <a:gd name="T1" fmla="*/ 0 h 120"/>
              <a:gd name="T2" fmla="*/ 0 w 102"/>
              <a:gd name="T3" fmla="*/ 0 h 120"/>
              <a:gd name="T4" fmla="*/ 3 w 102"/>
              <a:gd name="T5" fmla="*/ 1 h 120"/>
              <a:gd name="T6" fmla="*/ 3 w 102"/>
              <a:gd name="T7" fmla="*/ 1 h 120"/>
              <a:gd name="T8" fmla="*/ 22 w 102"/>
              <a:gd name="T9" fmla="*/ 8 h 120"/>
              <a:gd name="T10" fmla="*/ 22 w 102"/>
              <a:gd name="T11" fmla="*/ 8 h 120"/>
              <a:gd name="T12" fmla="*/ 38 w 102"/>
              <a:gd name="T13" fmla="*/ 15 h 120"/>
              <a:gd name="T14" fmla="*/ 52 w 102"/>
              <a:gd name="T15" fmla="*/ 25 h 120"/>
              <a:gd name="T16" fmla="*/ 52 w 102"/>
              <a:gd name="T17" fmla="*/ 25 h 120"/>
              <a:gd name="T18" fmla="*/ 62 w 102"/>
              <a:gd name="T19" fmla="*/ 35 h 120"/>
              <a:gd name="T20" fmla="*/ 72 w 102"/>
              <a:gd name="T21" fmla="*/ 46 h 120"/>
              <a:gd name="T22" fmla="*/ 72 w 102"/>
              <a:gd name="T23" fmla="*/ 46 h 120"/>
              <a:gd name="T24" fmla="*/ 79 w 102"/>
              <a:gd name="T25" fmla="*/ 58 h 120"/>
              <a:gd name="T26" fmla="*/ 85 w 102"/>
              <a:gd name="T27" fmla="*/ 70 h 120"/>
              <a:gd name="T28" fmla="*/ 85 w 102"/>
              <a:gd name="T29" fmla="*/ 70 h 120"/>
              <a:gd name="T30" fmla="*/ 94 w 102"/>
              <a:gd name="T31" fmla="*/ 90 h 120"/>
              <a:gd name="T32" fmla="*/ 99 w 102"/>
              <a:gd name="T33" fmla="*/ 107 h 120"/>
              <a:gd name="T34" fmla="*/ 99 w 102"/>
              <a:gd name="T35" fmla="*/ 107 h 120"/>
              <a:gd name="T36" fmla="*/ 100 w 102"/>
              <a:gd name="T37" fmla="*/ 114 h 120"/>
              <a:gd name="T38" fmla="*/ 100 w 102"/>
              <a:gd name="T39" fmla="*/ 114 h 120"/>
              <a:gd name="T40" fmla="*/ 102 w 102"/>
              <a:gd name="T41" fmla="*/ 120 h 120"/>
              <a:gd name="T42" fmla="*/ 102 w 102"/>
              <a:gd name="T43" fmla="*/ 120 h 120"/>
              <a:gd name="T44" fmla="*/ 102 w 102"/>
              <a:gd name="T45" fmla="*/ 117 h 120"/>
              <a:gd name="T46" fmla="*/ 102 w 102"/>
              <a:gd name="T47" fmla="*/ 117 h 120"/>
              <a:gd name="T48" fmla="*/ 102 w 102"/>
              <a:gd name="T49" fmla="*/ 105 h 120"/>
              <a:gd name="T50" fmla="*/ 102 w 102"/>
              <a:gd name="T51" fmla="*/ 105 h 120"/>
              <a:gd name="T52" fmla="*/ 100 w 102"/>
              <a:gd name="T53" fmla="*/ 88 h 120"/>
              <a:gd name="T54" fmla="*/ 95 w 102"/>
              <a:gd name="T55" fmla="*/ 67 h 120"/>
              <a:gd name="T56" fmla="*/ 95 w 102"/>
              <a:gd name="T57" fmla="*/ 67 h 120"/>
              <a:gd name="T58" fmla="*/ 90 w 102"/>
              <a:gd name="T59" fmla="*/ 55 h 120"/>
              <a:gd name="T60" fmla="*/ 84 w 102"/>
              <a:gd name="T61" fmla="*/ 41 h 120"/>
              <a:gd name="T62" fmla="*/ 84 w 102"/>
              <a:gd name="T63" fmla="*/ 41 h 120"/>
              <a:gd name="T64" fmla="*/ 79 w 102"/>
              <a:gd name="T65" fmla="*/ 35 h 120"/>
              <a:gd name="T66" fmla="*/ 79 w 102"/>
              <a:gd name="T67" fmla="*/ 35 h 120"/>
              <a:gd name="T68" fmla="*/ 62 w 102"/>
              <a:gd name="T69" fmla="*/ 21 h 120"/>
              <a:gd name="T70" fmla="*/ 43 w 102"/>
              <a:gd name="T71" fmla="*/ 11 h 120"/>
              <a:gd name="T72" fmla="*/ 22 w 102"/>
              <a:gd name="T73" fmla="*/ 3 h 120"/>
              <a:gd name="T74" fmla="*/ 10 w 102"/>
              <a:gd name="T75" fmla="*/ 1 h 120"/>
              <a:gd name="T76" fmla="*/ 0 w 10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0">
                <a:moveTo>
                  <a:pt x="0" y="0"/>
                </a:moveTo>
                <a:lnTo>
                  <a:pt x="0" y="0"/>
                </a:lnTo>
                <a:lnTo>
                  <a:pt x="3" y="1"/>
                </a:lnTo>
                <a:lnTo>
                  <a:pt x="3" y="1"/>
                </a:lnTo>
                <a:lnTo>
                  <a:pt x="22" y="8"/>
                </a:lnTo>
                <a:lnTo>
                  <a:pt x="22" y="8"/>
                </a:lnTo>
                <a:lnTo>
                  <a:pt x="38" y="15"/>
                </a:lnTo>
                <a:lnTo>
                  <a:pt x="52" y="25"/>
                </a:lnTo>
                <a:lnTo>
                  <a:pt x="52" y="25"/>
                </a:lnTo>
                <a:lnTo>
                  <a:pt x="62" y="35"/>
                </a:lnTo>
                <a:lnTo>
                  <a:pt x="72" y="46"/>
                </a:lnTo>
                <a:lnTo>
                  <a:pt x="72" y="46"/>
                </a:lnTo>
                <a:lnTo>
                  <a:pt x="79" y="58"/>
                </a:lnTo>
                <a:lnTo>
                  <a:pt x="85" y="70"/>
                </a:lnTo>
                <a:lnTo>
                  <a:pt x="85" y="70"/>
                </a:lnTo>
                <a:lnTo>
                  <a:pt x="94" y="90"/>
                </a:lnTo>
                <a:lnTo>
                  <a:pt x="99" y="107"/>
                </a:lnTo>
                <a:lnTo>
                  <a:pt x="99" y="107"/>
                </a:lnTo>
                <a:lnTo>
                  <a:pt x="100" y="114"/>
                </a:lnTo>
                <a:lnTo>
                  <a:pt x="100" y="114"/>
                </a:lnTo>
                <a:lnTo>
                  <a:pt x="102" y="120"/>
                </a:lnTo>
                <a:lnTo>
                  <a:pt x="102" y="120"/>
                </a:lnTo>
                <a:lnTo>
                  <a:pt x="102" y="117"/>
                </a:lnTo>
                <a:lnTo>
                  <a:pt x="102" y="117"/>
                </a:lnTo>
                <a:lnTo>
                  <a:pt x="102" y="105"/>
                </a:lnTo>
                <a:lnTo>
                  <a:pt x="102" y="105"/>
                </a:lnTo>
                <a:lnTo>
                  <a:pt x="100" y="88"/>
                </a:lnTo>
                <a:lnTo>
                  <a:pt x="95" y="67"/>
                </a:lnTo>
                <a:lnTo>
                  <a:pt x="95" y="67"/>
                </a:lnTo>
                <a:lnTo>
                  <a:pt x="90" y="55"/>
                </a:lnTo>
                <a:lnTo>
                  <a:pt x="84" y="41"/>
                </a:lnTo>
                <a:lnTo>
                  <a:pt x="84" y="41"/>
                </a:lnTo>
                <a:lnTo>
                  <a:pt x="79" y="35"/>
                </a:lnTo>
                <a:lnTo>
                  <a:pt x="79" y="35"/>
                </a:lnTo>
                <a:lnTo>
                  <a:pt x="62" y="21"/>
                </a:lnTo>
                <a:lnTo>
                  <a:pt x="43" y="11"/>
                </a:lnTo>
                <a:lnTo>
                  <a:pt x="22" y="3"/>
                </a:lnTo>
                <a:lnTo>
                  <a:pt x="10" y="1"/>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7" name="Freeform 75"/>
          <p:cNvSpPr/>
          <p:nvPr>
            <p:custDataLst>
              <p:tags r:id="rId71"/>
            </p:custDataLst>
          </p:nvPr>
        </p:nvSpPr>
        <p:spPr bwMode="auto">
          <a:xfrm>
            <a:off x="1073997" y="2924841"/>
            <a:ext cx="93536" cy="61405"/>
          </a:xfrm>
          <a:custGeom>
            <a:avLst/>
            <a:gdLst>
              <a:gd name="T0" fmla="*/ 94 w 139"/>
              <a:gd name="T1" fmla="*/ 0 h 92"/>
              <a:gd name="T2" fmla="*/ 94 w 139"/>
              <a:gd name="T3" fmla="*/ 0 h 92"/>
              <a:gd name="T4" fmla="*/ 89 w 139"/>
              <a:gd name="T5" fmla="*/ 3 h 92"/>
              <a:gd name="T6" fmla="*/ 89 w 139"/>
              <a:gd name="T7" fmla="*/ 3 h 92"/>
              <a:gd name="T8" fmla="*/ 72 w 139"/>
              <a:gd name="T9" fmla="*/ 11 h 92"/>
              <a:gd name="T10" fmla="*/ 57 w 139"/>
              <a:gd name="T11" fmla="*/ 21 h 92"/>
              <a:gd name="T12" fmla="*/ 57 w 139"/>
              <a:gd name="T13" fmla="*/ 21 h 92"/>
              <a:gd name="T14" fmla="*/ 45 w 139"/>
              <a:gd name="T15" fmla="*/ 33 h 92"/>
              <a:gd name="T16" fmla="*/ 35 w 139"/>
              <a:gd name="T17" fmla="*/ 43 h 92"/>
              <a:gd name="T18" fmla="*/ 35 w 139"/>
              <a:gd name="T19" fmla="*/ 43 h 92"/>
              <a:gd name="T20" fmla="*/ 18 w 139"/>
              <a:gd name="T21" fmla="*/ 62 h 92"/>
              <a:gd name="T22" fmla="*/ 7 w 139"/>
              <a:gd name="T23" fmla="*/ 77 h 92"/>
              <a:gd name="T24" fmla="*/ 7 w 139"/>
              <a:gd name="T25" fmla="*/ 77 h 92"/>
              <a:gd name="T26" fmla="*/ 0 w 139"/>
              <a:gd name="T27" fmla="*/ 92 h 92"/>
              <a:gd name="T28" fmla="*/ 0 w 139"/>
              <a:gd name="T29" fmla="*/ 92 h 92"/>
              <a:gd name="T30" fmla="*/ 5 w 139"/>
              <a:gd name="T31" fmla="*/ 83 h 92"/>
              <a:gd name="T32" fmla="*/ 5 w 139"/>
              <a:gd name="T33" fmla="*/ 83 h 92"/>
              <a:gd name="T34" fmla="*/ 10 w 139"/>
              <a:gd name="T35" fmla="*/ 78 h 92"/>
              <a:gd name="T36" fmla="*/ 10 w 139"/>
              <a:gd name="T37" fmla="*/ 78 h 92"/>
              <a:gd name="T38" fmla="*/ 23 w 139"/>
              <a:gd name="T39" fmla="*/ 65 h 92"/>
              <a:gd name="T40" fmla="*/ 42 w 139"/>
              <a:gd name="T41" fmla="*/ 48 h 92"/>
              <a:gd name="T42" fmla="*/ 42 w 139"/>
              <a:gd name="T43" fmla="*/ 48 h 92"/>
              <a:gd name="T44" fmla="*/ 67 w 139"/>
              <a:gd name="T45" fmla="*/ 30 h 92"/>
              <a:gd name="T46" fmla="*/ 67 w 139"/>
              <a:gd name="T47" fmla="*/ 30 h 92"/>
              <a:gd name="T48" fmla="*/ 80 w 139"/>
              <a:gd name="T49" fmla="*/ 21 h 92"/>
              <a:gd name="T50" fmla="*/ 97 w 139"/>
              <a:gd name="T51" fmla="*/ 13 h 92"/>
              <a:gd name="T52" fmla="*/ 97 w 139"/>
              <a:gd name="T53" fmla="*/ 13 h 92"/>
              <a:gd name="T54" fmla="*/ 114 w 139"/>
              <a:gd name="T55" fmla="*/ 6 h 92"/>
              <a:gd name="T56" fmla="*/ 131 w 139"/>
              <a:gd name="T57" fmla="*/ 1 h 92"/>
              <a:gd name="T58" fmla="*/ 131 w 139"/>
              <a:gd name="T59" fmla="*/ 1 h 92"/>
              <a:gd name="T60" fmla="*/ 139 w 139"/>
              <a:gd name="T61" fmla="*/ 0 h 92"/>
              <a:gd name="T62" fmla="*/ 94 w 13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2">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8" name="Freeform 76"/>
          <p:cNvSpPr>
            <a:spLocks noEditPoints="1"/>
          </p:cNvSpPr>
          <p:nvPr>
            <p:custDataLst>
              <p:tags r:id="rId72"/>
            </p:custDataLst>
          </p:nvPr>
        </p:nvSpPr>
        <p:spPr bwMode="auto">
          <a:xfrm>
            <a:off x="1136831" y="2924841"/>
            <a:ext cx="97820" cy="99248"/>
          </a:xfrm>
          <a:custGeom>
            <a:avLst/>
            <a:gdLst>
              <a:gd name="T0" fmla="*/ 42 w 148"/>
              <a:gd name="T1" fmla="*/ 68 h 147"/>
              <a:gd name="T2" fmla="*/ 27 w 148"/>
              <a:gd name="T3" fmla="*/ 62 h 147"/>
              <a:gd name="T4" fmla="*/ 22 w 148"/>
              <a:gd name="T5" fmla="*/ 46 h 147"/>
              <a:gd name="T6" fmla="*/ 22 w 148"/>
              <a:gd name="T7" fmla="*/ 41 h 147"/>
              <a:gd name="T8" fmla="*/ 27 w 148"/>
              <a:gd name="T9" fmla="*/ 28 h 147"/>
              <a:gd name="T10" fmla="*/ 39 w 148"/>
              <a:gd name="T11" fmla="*/ 20 h 147"/>
              <a:gd name="T12" fmla="*/ 44 w 148"/>
              <a:gd name="T13" fmla="*/ 20 h 147"/>
              <a:gd name="T14" fmla="*/ 47 w 148"/>
              <a:gd name="T15" fmla="*/ 20 h 147"/>
              <a:gd name="T16" fmla="*/ 62 w 148"/>
              <a:gd name="T17" fmla="*/ 25 h 147"/>
              <a:gd name="T18" fmla="*/ 71 w 148"/>
              <a:gd name="T19" fmla="*/ 40 h 147"/>
              <a:gd name="T20" fmla="*/ 71 w 148"/>
              <a:gd name="T21" fmla="*/ 40 h 147"/>
              <a:gd name="T22" fmla="*/ 74 w 148"/>
              <a:gd name="T23" fmla="*/ 40 h 147"/>
              <a:gd name="T24" fmla="*/ 81 w 148"/>
              <a:gd name="T25" fmla="*/ 40 h 147"/>
              <a:gd name="T26" fmla="*/ 91 w 148"/>
              <a:gd name="T27" fmla="*/ 45 h 147"/>
              <a:gd name="T28" fmla="*/ 99 w 148"/>
              <a:gd name="T29" fmla="*/ 53 h 147"/>
              <a:gd name="T30" fmla="*/ 106 w 148"/>
              <a:gd name="T31" fmla="*/ 63 h 147"/>
              <a:gd name="T32" fmla="*/ 106 w 148"/>
              <a:gd name="T33" fmla="*/ 70 h 147"/>
              <a:gd name="T34" fmla="*/ 104 w 148"/>
              <a:gd name="T35" fmla="*/ 82 h 147"/>
              <a:gd name="T36" fmla="*/ 109 w 148"/>
              <a:gd name="T37" fmla="*/ 83 h 147"/>
              <a:gd name="T38" fmla="*/ 118 w 148"/>
              <a:gd name="T39" fmla="*/ 92 h 147"/>
              <a:gd name="T40" fmla="*/ 118 w 148"/>
              <a:gd name="T41" fmla="*/ 97 h 147"/>
              <a:gd name="T42" fmla="*/ 114 w 148"/>
              <a:gd name="T43" fmla="*/ 110 h 147"/>
              <a:gd name="T44" fmla="*/ 103 w 148"/>
              <a:gd name="T45" fmla="*/ 117 h 147"/>
              <a:gd name="T46" fmla="*/ 101 w 148"/>
              <a:gd name="T47" fmla="*/ 117 h 147"/>
              <a:gd name="T48" fmla="*/ 96 w 148"/>
              <a:gd name="T49" fmla="*/ 115 h 147"/>
              <a:gd name="T50" fmla="*/ 86 w 148"/>
              <a:gd name="T51" fmla="*/ 109 h 147"/>
              <a:gd name="T52" fmla="*/ 84 w 148"/>
              <a:gd name="T53" fmla="*/ 104 h 147"/>
              <a:gd name="T54" fmla="*/ 76 w 148"/>
              <a:gd name="T55" fmla="*/ 105 h 147"/>
              <a:gd name="T56" fmla="*/ 74 w 148"/>
              <a:gd name="T57" fmla="*/ 105 h 147"/>
              <a:gd name="T58" fmla="*/ 62 w 148"/>
              <a:gd name="T59" fmla="*/ 104 h 147"/>
              <a:gd name="T60" fmla="*/ 52 w 148"/>
              <a:gd name="T61" fmla="*/ 97 h 147"/>
              <a:gd name="T62" fmla="*/ 44 w 148"/>
              <a:gd name="T63" fmla="*/ 87 h 147"/>
              <a:gd name="T64" fmla="*/ 40 w 148"/>
              <a:gd name="T65" fmla="*/ 75 h 147"/>
              <a:gd name="T66" fmla="*/ 42 w 148"/>
              <a:gd name="T67" fmla="*/ 68 h 147"/>
              <a:gd name="T68" fmla="*/ 59 w 148"/>
              <a:gd name="T69" fmla="*/ 0 h 147"/>
              <a:gd name="T70" fmla="*/ 34 w 148"/>
              <a:gd name="T71" fmla="*/ 10 h 147"/>
              <a:gd name="T72" fmla="*/ 15 w 148"/>
              <a:gd name="T73" fmla="*/ 28 h 147"/>
              <a:gd name="T74" fmla="*/ 4 w 148"/>
              <a:gd name="T75" fmla="*/ 52 h 147"/>
              <a:gd name="T76" fmla="*/ 0 w 148"/>
              <a:gd name="T77" fmla="*/ 78 h 147"/>
              <a:gd name="T78" fmla="*/ 2 w 148"/>
              <a:gd name="T79" fmla="*/ 92 h 147"/>
              <a:gd name="T80" fmla="*/ 15 w 148"/>
              <a:gd name="T81" fmla="*/ 117 h 147"/>
              <a:gd name="T82" fmla="*/ 34 w 148"/>
              <a:gd name="T83" fmla="*/ 135 h 147"/>
              <a:gd name="T84" fmla="*/ 59 w 148"/>
              <a:gd name="T85" fmla="*/ 145 h 147"/>
              <a:gd name="T86" fmla="*/ 74 w 148"/>
              <a:gd name="T87" fmla="*/ 147 h 147"/>
              <a:gd name="T88" fmla="*/ 79 w 148"/>
              <a:gd name="T89" fmla="*/ 145 h 147"/>
              <a:gd name="T90" fmla="*/ 108 w 148"/>
              <a:gd name="T91" fmla="*/ 139 h 147"/>
              <a:gd name="T92" fmla="*/ 129 w 148"/>
              <a:gd name="T93" fmla="*/ 120 h 147"/>
              <a:gd name="T94" fmla="*/ 144 w 148"/>
              <a:gd name="T95" fmla="*/ 95 h 147"/>
              <a:gd name="T96" fmla="*/ 148 w 148"/>
              <a:gd name="T97" fmla="*/ 67 h 147"/>
              <a:gd name="T98" fmla="*/ 146 w 148"/>
              <a:gd name="T99" fmla="*/ 55 h 147"/>
              <a:gd name="T100" fmla="*/ 138 w 148"/>
              <a:gd name="T101" fmla="*/ 35 h 147"/>
              <a:gd name="T102" fmla="*/ 123 w 148"/>
              <a:gd name="T103" fmla="*/ 18 h 147"/>
              <a:gd name="T104" fmla="*/ 104 w 148"/>
              <a:gd name="T105" fmla="*/ 5 h 147"/>
              <a:gd name="T106" fmla="*/ 94 w 148"/>
              <a:gd name="T107" fmla="*/ 1 h 147"/>
              <a:gd name="T108" fmla="*/ 91 w 148"/>
              <a:gd name="T109" fmla="*/ 0 h 147"/>
              <a:gd name="T110" fmla="*/ 59 w 148"/>
              <a:gd name="T11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47">
                <a:moveTo>
                  <a:pt x="42" y="68"/>
                </a:moveTo>
                <a:lnTo>
                  <a:pt x="42" y="68"/>
                </a:lnTo>
                <a:lnTo>
                  <a:pt x="34" y="67"/>
                </a:lnTo>
                <a:lnTo>
                  <a:pt x="27" y="62"/>
                </a:lnTo>
                <a:lnTo>
                  <a:pt x="24" y="55"/>
                </a:lnTo>
                <a:lnTo>
                  <a:pt x="22" y="46"/>
                </a:lnTo>
                <a:lnTo>
                  <a:pt x="22" y="46"/>
                </a:lnTo>
                <a:lnTo>
                  <a:pt x="22" y="41"/>
                </a:lnTo>
                <a:lnTo>
                  <a:pt x="22" y="36"/>
                </a:lnTo>
                <a:lnTo>
                  <a:pt x="27" y="28"/>
                </a:lnTo>
                <a:lnTo>
                  <a:pt x="35" y="23"/>
                </a:lnTo>
                <a:lnTo>
                  <a:pt x="39" y="20"/>
                </a:lnTo>
                <a:lnTo>
                  <a:pt x="44" y="20"/>
                </a:lnTo>
                <a:lnTo>
                  <a:pt x="44" y="20"/>
                </a:lnTo>
                <a:lnTo>
                  <a:pt x="47" y="20"/>
                </a:lnTo>
                <a:lnTo>
                  <a:pt x="47" y="20"/>
                </a:lnTo>
                <a:lnTo>
                  <a:pt x="56" y="21"/>
                </a:lnTo>
                <a:lnTo>
                  <a:pt x="62" y="25"/>
                </a:lnTo>
                <a:lnTo>
                  <a:pt x="67" y="31"/>
                </a:lnTo>
                <a:lnTo>
                  <a:pt x="71" y="40"/>
                </a:lnTo>
                <a:lnTo>
                  <a:pt x="71" y="40"/>
                </a:lnTo>
                <a:lnTo>
                  <a:pt x="71" y="40"/>
                </a:lnTo>
                <a:lnTo>
                  <a:pt x="71" y="40"/>
                </a:lnTo>
                <a:lnTo>
                  <a:pt x="74" y="40"/>
                </a:lnTo>
                <a:lnTo>
                  <a:pt x="74" y="40"/>
                </a:lnTo>
                <a:lnTo>
                  <a:pt x="81" y="40"/>
                </a:lnTo>
                <a:lnTo>
                  <a:pt x="86" y="41"/>
                </a:lnTo>
                <a:lnTo>
                  <a:pt x="91" y="45"/>
                </a:lnTo>
                <a:lnTo>
                  <a:pt x="96" y="48"/>
                </a:lnTo>
                <a:lnTo>
                  <a:pt x="99" y="53"/>
                </a:lnTo>
                <a:lnTo>
                  <a:pt x="103" y="58"/>
                </a:lnTo>
                <a:lnTo>
                  <a:pt x="106" y="63"/>
                </a:lnTo>
                <a:lnTo>
                  <a:pt x="106" y="70"/>
                </a:lnTo>
                <a:lnTo>
                  <a:pt x="106" y="70"/>
                </a:lnTo>
                <a:lnTo>
                  <a:pt x="106" y="77"/>
                </a:lnTo>
                <a:lnTo>
                  <a:pt x="104" y="82"/>
                </a:lnTo>
                <a:lnTo>
                  <a:pt x="104" y="82"/>
                </a:lnTo>
                <a:lnTo>
                  <a:pt x="109" y="83"/>
                </a:lnTo>
                <a:lnTo>
                  <a:pt x="114" y="87"/>
                </a:lnTo>
                <a:lnTo>
                  <a:pt x="118" y="92"/>
                </a:lnTo>
                <a:lnTo>
                  <a:pt x="118" y="97"/>
                </a:lnTo>
                <a:lnTo>
                  <a:pt x="118" y="97"/>
                </a:lnTo>
                <a:lnTo>
                  <a:pt x="118" y="105"/>
                </a:lnTo>
                <a:lnTo>
                  <a:pt x="114" y="110"/>
                </a:lnTo>
                <a:lnTo>
                  <a:pt x="109" y="115"/>
                </a:lnTo>
                <a:lnTo>
                  <a:pt x="103" y="117"/>
                </a:lnTo>
                <a:lnTo>
                  <a:pt x="103" y="117"/>
                </a:lnTo>
                <a:lnTo>
                  <a:pt x="101" y="117"/>
                </a:lnTo>
                <a:lnTo>
                  <a:pt x="101" y="117"/>
                </a:lnTo>
                <a:lnTo>
                  <a:pt x="96" y="115"/>
                </a:lnTo>
                <a:lnTo>
                  <a:pt x="91" y="114"/>
                </a:lnTo>
                <a:lnTo>
                  <a:pt x="86" y="109"/>
                </a:lnTo>
                <a:lnTo>
                  <a:pt x="84" y="104"/>
                </a:lnTo>
                <a:lnTo>
                  <a:pt x="84" y="104"/>
                </a:lnTo>
                <a:lnTo>
                  <a:pt x="76" y="105"/>
                </a:lnTo>
                <a:lnTo>
                  <a:pt x="76" y="105"/>
                </a:lnTo>
                <a:lnTo>
                  <a:pt x="74" y="105"/>
                </a:lnTo>
                <a:lnTo>
                  <a:pt x="74" y="105"/>
                </a:lnTo>
                <a:lnTo>
                  <a:pt x="67" y="105"/>
                </a:lnTo>
                <a:lnTo>
                  <a:pt x="62" y="104"/>
                </a:lnTo>
                <a:lnTo>
                  <a:pt x="56" y="100"/>
                </a:lnTo>
                <a:lnTo>
                  <a:pt x="52" y="97"/>
                </a:lnTo>
                <a:lnTo>
                  <a:pt x="47" y="92"/>
                </a:lnTo>
                <a:lnTo>
                  <a:pt x="44" y="87"/>
                </a:lnTo>
                <a:lnTo>
                  <a:pt x="42" y="82"/>
                </a:lnTo>
                <a:lnTo>
                  <a:pt x="40" y="75"/>
                </a:lnTo>
                <a:lnTo>
                  <a:pt x="40" y="75"/>
                </a:lnTo>
                <a:lnTo>
                  <a:pt x="42" y="68"/>
                </a:lnTo>
                <a:close/>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9" name="Freeform 77"/>
          <p:cNvSpPr/>
          <p:nvPr>
            <p:custDataLst>
              <p:tags r:id="rId73"/>
            </p:custDataLst>
          </p:nvPr>
        </p:nvSpPr>
        <p:spPr bwMode="auto">
          <a:xfrm>
            <a:off x="1150397" y="2938408"/>
            <a:ext cx="64261" cy="65689"/>
          </a:xfrm>
          <a:custGeom>
            <a:avLst/>
            <a:gdLst>
              <a:gd name="T0" fmla="*/ 20 w 96"/>
              <a:gd name="T1" fmla="*/ 48 h 97"/>
              <a:gd name="T2" fmla="*/ 5 w 96"/>
              <a:gd name="T3" fmla="*/ 42 h 97"/>
              <a:gd name="T4" fmla="*/ 0 w 96"/>
              <a:gd name="T5" fmla="*/ 26 h 97"/>
              <a:gd name="T6" fmla="*/ 0 w 96"/>
              <a:gd name="T7" fmla="*/ 21 h 97"/>
              <a:gd name="T8" fmla="*/ 5 w 96"/>
              <a:gd name="T9" fmla="*/ 8 h 97"/>
              <a:gd name="T10" fmla="*/ 17 w 96"/>
              <a:gd name="T11" fmla="*/ 0 h 97"/>
              <a:gd name="T12" fmla="*/ 22 w 96"/>
              <a:gd name="T13" fmla="*/ 0 h 97"/>
              <a:gd name="T14" fmla="*/ 25 w 96"/>
              <a:gd name="T15" fmla="*/ 0 h 97"/>
              <a:gd name="T16" fmla="*/ 40 w 96"/>
              <a:gd name="T17" fmla="*/ 5 h 97"/>
              <a:gd name="T18" fmla="*/ 49 w 96"/>
              <a:gd name="T19" fmla="*/ 20 h 97"/>
              <a:gd name="T20" fmla="*/ 49 w 96"/>
              <a:gd name="T21" fmla="*/ 20 h 97"/>
              <a:gd name="T22" fmla="*/ 52 w 96"/>
              <a:gd name="T23" fmla="*/ 20 h 97"/>
              <a:gd name="T24" fmla="*/ 59 w 96"/>
              <a:gd name="T25" fmla="*/ 20 h 97"/>
              <a:gd name="T26" fmla="*/ 69 w 96"/>
              <a:gd name="T27" fmla="*/ 25 h 97"/>
              <a:gd name="T28" fmla="*/ 77 w 96"/>
              <a:gd name="T29" fmla="*/ 33 h 97"/>
              <a:gd name="T30" fmla="*/ 84 w 96"/>
              <a:gd name="T31" fmla="*/ 43 h 97"/>
              <a:gd name="T32" fmla="*/ 84 w 96"/>
              <a:gd name="T33" fmla="*/ 50 h 97"/>
              <a:gd name="T34" fmla="*/ 82 w 96"/>
              <a:gd name="T35" fmla="*/ 62 h 97"/>
              <a:gd name="T36" fmla="*/ 87 w 96"/>
              <a:gd name="T37" fmla="*/ 63 h 97"/>
              <a:gd name="T38" fmla="*/ 96 w 96"/>
              <a:gd name="T39" fmla="*/ 72 h 97"/>
              <a:gd name="T40" fmla="*/ 96 w 96"/>
              <a:gd name="T41" fmla="*/ 77 h 97"/>
              <a:gd name="T42" fmla="*/ 92 w 96"/>
              <a:gd name="T43" fmla="*/ 90 h 97"/>
              <a:gd name="T44" fmla="*/ 81 w 96"/>
              <a:gd name="T45" fmla="*/ 97 h 97"/>
              <a:gd name="T46" fmla="*/ 79 w 96"/>
              <a:gd name="T47" fmla="*/ 97 h 97"/>
              <a:gd name="T48" fmla="*/ 74 w 96"/>
              <a:gd name="T49" fmla="*/ 95 h 97"/>
              <a:gd name="T50" fmla="*/ 64 w 96"/>
              <a:gd name="T51" fmla="*/ 89 h 97"/>
              <a:gd name="T52" fmla="*/ 62 w 96"/>
              <a:gd name="T53" fmla="*/ 84 h 97"/>
              <a:gd name="T54" fmla="*/ 54 w 96"/>
              <a:gd name="T55" fmla="*/ 85 h 97"/>
              <a:gd name="T56" fmla="*/ 52 w 96"/>
              <a:gd name="T57" fmla="*/ 85 h 97"/>
              <a:gd name="T58" fmla="*/ 40 w 96"/>
              <a:gd name="T59" fmla="*/ 84 h 97"/>
              <a:gd name="T60" fmla="*/ 30 w 96"/>
              <a:gd name="T61" fmla="*/ 77 h 97"/>
              <a:gd name="T62" fmla="*/ 22 w 96"/>
              <a:gd name="T63" fmla="*/ 67 h 97"/>
              <a:gd name="T64" fmla="*/ 18 w 96"/>
              <a:gd name="T65" fmla="*/ 55 h 97"/>
              <a:gd name="T66" fmla="*/ 20 w 96"/>
              <a:gd name="T6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20" y="48"/>
                </a:moveTo>
                <a:lnTo>
                  <a:pt x="20" y="48"/>
                </a:lnTo>
                <a:lnTo>
                  <a:pt x="12" y="47"/>
                </a:lnTo>
                <a:lnTo>
                  <a:pt x="5" y="42"/>
                </a:lnTo>
                <a:lnTo>
                  <a:pt x="2" y="35"/>
                </a:lnTo>
                <a:lnTo>
                  <a:pt x="0" y="26"/>
                </a:lnTo>
                <a:lnTo>
                  <a:pt x="0" y="26"/>
                </a:lnTo>
                <a:lnTo>
                  <a:pt x="0" y="21"/>
                </a:lnTo>
                <a:lnTo>
                  <a:pt x="0" y="16"/>
                </a:lnTo>
                <a:lnTo>
                  <a:pt x="5" y="8"/>
                </a:lnTo>
                <a:lnTo>
                  <a:pt x="13" y="3"/>
                </a:lnTo>
                <a:lnTo>
                  <a:pt x="17" y="0"/>
                </a:lnTo>
                <a:lnTo>
                  <a:pt x="22" y="0"/>
                </a:lnTo>
                <a:lnTo>
                  <a:pt x="22" y="0"/>
                </a:lnTo>
                <a:lnTo>
                  <a:pt x="25" y="0"/>
                </a:lnTo>
                <a:lnTo>
                  <a:pt x="25" y="0"/>
                </a:lnTo>
                <a:lnTo>
                  <a:pt x="34" y="1"/>
                </a:lnTo>
                <a:lnTo>
                  <a:pt x="40" y="5"/>
                </a:lnTo>
                <a:lnTo>
                  <a:pt x="45" y="11"/>
                </a:lnTo>
                <a:lnTo>
                  <a:pt x="49" y="20"/>
                </a:lnTo>
                <a:lnTo>
                  <a:pt x="49" y="20"/>
                </a:lnTo>
                <a:lnTo>
                  <a:pt x="49" y="20"/>
                </a:lnTo>
                <a:lnTo>
                  <a:pt x="49" y="20"/>
                </a:lnTo>
                <a:lnTo>
                  <a:pt x="52" y="20"/>
                </a:lnTo>
                <a:lnTo>
                  <a:pt x="52" y="20"/>
                </a:lnTo>
                <a:lnTo>
                  <a:pt x="59" y="20"/>
                </a:lnTo>
                <a:lnTo>
                  <a:pt x="64" y="21"/>
                </a:lnTo>
                <a:lnTo>
                  <a:pt x="69" y="25"/>
                </a:lnTo>
                <a:lnTo>
                  <a:pt x="74" y="28"/>
                </a:lnTo>
                <a:lnTo>
                  <a:pt x="77" y="33"/>
                </a:lnTo>
                <a:lnTo>
                  <a:pt x="81" y="38"/>
                </a:lnTo>
                <a:lnTo>
                  <a:pt x="84" y="43"/>
                </a:lnTo>
                <a:lnTo>
                  <a:pt x="84" y="50"/>
                </a:lnTo>
                <a:lnTo>
                  <a:pt x="84" y="50"/>
                </a:lnTo>
                <a:lnTo>
                  <a:pt x="84" y="57"/>
                </a:lnTo>
                <a:lnTo>
                  <a:pt x="82" y="62"/>
                </a:lnTo>
                <a:lnTo>
                  <a:pt x="82" y="62"/>
                </a:lnTo>
                <a:lnTo>
                  <a:pt x="87" y="63"/>
                </a:lnTo>
                <a:lnTo>
                  <a:pt x="92" y="67"/>
                </a:lnTo>
                <a:lnTo>
                  <a:pt x="96" y="72"/>
                </a:lnTo>
                <a:lnTo>
                  <a:pt x="96" y="77"/>
                </a:lnTo>
                <a:lnTo>
                  <a:pt x="96" y="77"/>
                </a:lnTo>
                <a:lnTo>
                  <a:pt x="96" y="85"/>
                </a:lnTo>
                <a:lnTo>
                  <a:pt x="92" y="90"/>
                </a:lnTo>
                <a:lnTo>
                  <a:pt x="87" y="95"/>
                </a:lnTo>
                <a:lnTo>
                  <a:pt x="81" y="97"/>
                </a:lnTo>
                <a:lnTo>
                  <a:pt x="81" y="97"/>
                </a:lnTo>
                <a:lnTo>
                  <a:pt x="79" y="97"/>
                </a:lnTo>
                <a:lnTo>
                  <a:pt x="79" y="97"/>
                </a:lnTo>
                <a:lnTo>
                  <a:pt x="74" y="95"/>
                </a:lnTo>
                <a:lnTo>
                  <a:pt x="69" y="94"/>
                </a:lnTo>
                <a:lnTo>
                  <a:pt x="64" y="89"/>
                </a:lnTo>
                <a:lnTo>
                  <a:pt x="62" y="84"/>
                </a:lnTo>
                <a:lnTo>
                  <a:pt x="62" y="84"/>
                </a:lnTo>
                <a:lnTo>
                  <a:pt x="54" y="85"/>
                </a:lnTo>
                <a:lnTo>
                  <a:pt x="54" y="85"/>
                </a:lnTo>
                <a:lnTo>
                  <a:pt x="52" y="85"/>
                </a:lnTo>
                <a:lnTo>
                  <a:pt x="52" y="85"/>
                </a:lnTo>
                <a:lnTo>
                  <a:pt x="45" y="85"/>
                </a:lnTo>
                <a:lnTo>
                  <a:pt x="40" y="84"/>
                </a:lnTo>
                <a:lnTo>
                  <a:pt x="34" y="80"/>
                </a:lnTo>
                <a:lnTo>
                  <a:pt x="30" y="77"/>
                </a:lnTo>
                <a:lnTo>
                  <a:pt x="25" y="72"/>
                </a:lnTo>
                <a:lnTo>
                  <a:pt x="22" y="67"/>
                </a:lnTo>
                <a:lnTo>
                  <a:pt x="20" y="62"/>
                </a:lnTo>
                <a:lnTo>
                  <a:pt x="18" y="55"/>
                </a:lnTo>
                <a:lnTo>
                  <a:pt x="18" y="55"/>
                </a:lnTo>
                <a:lnTo>
                  <a:pt x="20" y="48"/>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0" name="Freeform 78"/>
          <p:cNvSpPr/>
          <p:nvPr>
            <p:custDataLst>
              <p:tags r:id="rId74"/>
            </p:custDataLst>
          </p:nvPr>
        </p:nvSpPr>
        <p:spPr bwMode="auto">
          <a:xfrm>
            <a:off x="1136831" y="2924841"/>
            <a:ext cx="97820" cy="99248"/>
          </a:xfrm>
          <a:custGeom>
            <a:avLst/>
            <a:gdLst>
              <a:gd name="T0" fmla="*/ 59 w 148"/>
              <a:gd name="T1" fmla="*/ 0 h 147"/>
              <a:gd name="T2" fmla="*/ 59 w 148"/>
              <a:gd name="T3" fmla="*/ 0 h 147"/>
              <a:gd name="T4" fmla="*/ 45 w 148"/>
              <a:gd name="T5" fmla="*/ 5 h 147"/>
              <a:gd name="T6" fmla="*/ 34 w 148"/>
              <a:gd name="T7" fmla="*/ 10 h 147"/>
              <a:gd name="T8" fmla="*/ 24 w 148"/>
              <a:gd name="T9" fmla="*/ 18 h 147"/>
              <a:gd name="T10" fmla="*/ 15 w 148"/>
              <a:gd name="T11" fmla="*/ 28 h 147"/>
              <a:gd name="T12" fmla="*/ 9 w 148"/>
              <a:gd name="T13" fmla="*/ 40 h 147"/>
              <a:gd name="T14" fmla="*/ 4 w 148"/>
              <a:gd name="T15" fmla="*/ 52 h 147"/>
              <a:gd name="T16" fmla="*/ 0 w 148"/>
              <a:gd name="T17" fmla="*/ 65 h 147"/>
              <a:gd name="T18" fmla="*/ 0 w 148"/>
              <a:gd name="T19" fmla="*/ 78 h 147"/>
              <a:gd name="T20" fmla="*/ 0 w 148"/>
              <a:gd name="T21" fmla="*/ 78 h 147"/>
              <a:gd name="T22" fmla="*/ 2 w 148"/>
              <a:gd name="T23" fmla="*/ 92 h 147"/>
              <a:gd name="T24" fmla="*/ 7 w 148"/>
              <a:gd name="T25" fmla="*/ 105 h 147"/>
              <a:gd name="T26" fmla="*/ 15 w 148"/>
              <a:gd name="T27" fmla="*/ 117 h 147"/>
              <a:gd name="T28" fmla="*/ 24 w 148"/>
              <a:gd name="T29" fmla="*/ 127 h 147"/>
              <a:gd name="T30" fmla="*/ 34 w 148"/>
              <a:gd name="T31" fmla="*/ 135 h 147"/>
              <a:gd name="T32" fmla="*/ 47 w 148"/>
              <a:gd name="T33" fmla="*/ 140 h 147"/>
              <a:gd name="T34" fmla="*/ 59 w 148"/>
              <a:gd name="T35" fmla="*/ 145 h 147"/>
              <a:gd name="T36" fmla="*/ 74 w 148"/>
              <a:gd name="T37" fmla="*/ 147 h 147"/>
              <a:gd name="T38" fmla="*/ 74 w 148"/>
              <a:gd name="T39" fmla="*/ 147 h 147"/>
              <a:gd name="T40" fmla="*/ 79 w 148"/>
              <a:gd name="T41" fmla="*/ 145 h 147"/>
              <a:gd name="T42" fmla="*/ 79 w 148"/>
              <a:gd name="T43" fmla="*/ 145 h 147"/>
              <a:gd name="T44" fmla="*/ 94 w 148"/>
              <a:gd name="T45" fmla="*/ 144 h 147"/>
              <a:gd name="T46" fmla="*/ 108 w 148"/>
              <a:gd name="T47" fmla="*/ 139 h 147"/>
              <a:gd name="T48" fmla="*/ 119 w 148"/>
              <a:gd name="T49" fmla="*/ 130 h 147"/>
              <a:gd name="T50" fmla="*/ 129 w 148"/>
              <a:gd name="T51" fmla="*/ 120 h 147"/>
              <a:gd name="T52" fmla="*/ 138 w 148"/>
              <a:gd name="T53" fmla="*/ 109 h 147"/>
              <a:gd name="T54" fmla="*/ 144 w 148"/>
              <a:gd name="T55" fmla="*/ 95 h 147"/>
              <a:gd name="T56" fmla="*/ 148 w 148"/>
              <a:gd name="T57" fmla="*/ 82 h 147"/>
              <a:gd name="T58" fmla="*/ 148 w 148"/>
              <a:gd name="T59" fmla="*/ 67 h 147"/>
              <a:gd name="T60" fmla="*/ 148 w 148"/>
              <a:gd name="T61" fmla="*/ 67 h 147"/>
              <a:gd name="T62" fmla="*/ 146 w 148"/>
              <a:gd name="T63" fmla="*/ 55 h 147"/>
              <a:gd name="T64" fmla="*/ 143 w 148"/>
              <a:gd name="T65" fmla="*/ 45 h 147"/>
              <a:gd name="T66" fmla="*/ 138 w 148"/>
              <a:gd name="T67" fmla="*/ 35 h 147"/>
              <a:gd name="T68" fmla="*/ 131 w 148"/>
              <a:gd name="T69" fmla="*/ 25 h 147"/>
              <a:gd name="T70" fmla="*/ 123 w 148"/>
              <a:gd name="T71" fmla="*/ 18 h 147"/>
              <a:gd name="T72" fmla="*/ 114 w 148"/>
              <a:gd name="T73" fmla="*/ 11 h 147"/>
              <a:gd name="T74" fmla="*/ 104 w 148"/>
              <a:gd name="T75" fmla="*/ 5 h 147"/>
              <a:gd name="T76" fmla="*/ 94 w 148"/>
              <a:gd name="T77" fmla="*/ 1 h 147"/>
              <a:gd name="T78" fmla="*/ 94 w 148"/>
              <a:gd name="T79" fmla="*/ 1 h 147"/>
              <a:gd name="T80" fmla="*/ 91 w 148"/>
              <a:gd name="T81" fmla="*/ 0 h 147"/>
              <a:gd name="T82" fmla="*/ 91 w 148"/>
              <a:gd name="T83" fmla="*/ 0 h 147"/>
              <a:gd name="T84" fmla="*/ 82 w 148"/>
              <a:gd name="T85" fmla="*/ 0 h 147"/>
              <a:gd name="T86" fmla="*/ 59 w 148"/>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7">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1" name="Freeform 79"/>
          <p:cNvSpPr/>
          <p:nvPr>
            <p:custDataLst>
              <p:tags r:id="rId75"/>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2" name="Freeform 80"/>
          <p:cNvSpPr/>
          <p:nvPr>
            <p:custDataLst>
              <p:tags r:id="rId76"/>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3" name="Freeform 81"/>
          <p:cNvSpPr/>
          <p:nvPr>
            <p:custDataLst>
              <p:tags r:id="rId77"/>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4" name="Freeform 82"/>
          <p:cNvSpPr/>
          <p:nvPr>
            <p:custDataLst>
              <p:tags r:id="rId78"/>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5" name="Freeform 83"/>
          <p:cNvSpPr/>
          <p:nvPr>
            <p:custDataLst>
              <p:tags r:id="rId79"/>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6" name="Freeform 84"/>
          <p:cNvSpPr/>
          <p:nvPr>
            <p:custDataLst>
              <p:tags r:id="rId80"/>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7" name="Freeform 85"/>
          <p:cNvSpPr/>
          <p:nvPr>
            <p:custDataLst>
              <p:tags r:id="rId81"/>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8" name="Freeform 86"/>
          <p:cNvSpPr/>
          <p:nvPr>
            <p:custDataLst>
              <p:tags r:id="rId82"/>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9" name="Freeform 87"/>
          <p:cNvSpPr>
            <a:spLocks noEditPoints="1"/>
          </p:cNvSpPr>
          <p:nvPr>
            <p:custDataLst>
              <p:tags r:id="rId83"/>
            </p:custDataLst>
          </p:nvPr>
        </p:nvSpPr>
        <p:spPr bwMode="auto">
          <a:xfrm>
            <a:off x="1012592" y="2918415"/>
            <a:ext cx="272041" cy="211349"/>
          </a:xfrm>
          <a:custGeom>
            <a:avLst/>
            <a:gdLst>
              <a:gd name="T0" fmla="*/ 110 w 406"/>
              <a:gd name="T1" fmla="*/ 0 h 316"/>
              <a:gd name="T2" fmla="*/ 78 w 406"/>
              <a:gd name="T3" fmla="*/ 5 h 316"/>
              <a:gd name="T4" fmla="*/ 48 w 406"/>
              <a:gd name="T5" fmla="*/ 21 h 316"/>
              <a:gd name="T6" fmla="*/ 25 w 406"/>
              <a:gd name="T7" fmla="*/ 42 h 316"/>
              <a:gd name="T8" fmla="*/ 8 w 406"/>
              <a:gd name="T9" fmla="*/ 73 h 316"/>
              <a:gd name="T10" fmla="*/ 1 w 406"/>
              <a:gd name="T11" fmla="*/ 106 h 316"/>
              <a:gd name="T12" fmla="*/ 0 w 406"/>
              <a:gd name="T13" fmla="*/ 177 h 316"/>
              <a:gd name="T14" fmla="*/ 6 w 406"/>
              <a:gd name="T15" fmla="*/ 219 h 316"/>
              <a:gd name="T16" fmla="*/ 21 w 406"/>
              <a:gd name="T17" fmla="*/ 254 h 316"/>
              <a:gd name="T18" fmla="*/ 47 w 406"/>
              <a:gd name="T19" fmla="*/ 284 h 316"/>
              <a:gd name="T20" fmla="*/ 77 w 406"/>
              <a:gd name="T21" fmla="*/ 304 h 316"/>
              <a:gd name="T22" fmla="*/ 114 w 406"/>
              <a:gd name="T23" fmla="*/ 314 h 316"/>
              <a:gd name="T24" fmla="*/ 246 w 406"/>
              <a:gd name="T25" fmla="*/ 316 h 316"/>
              <a:gd name="T26" fmla="*/ 293 w 406"/>
              <a:gd name="T27" fmla="*/ 307 h 316"/>
              <a:gd name="T28" fmla="*/ 335 w 406"/>
              <a:gd name="T29" fmla="*/ 286 h 316"/>
              <a:gd name="T30" fmla="*/ 369 w 406"/>
              <a:gd name="T31" fmla="*/ 252 h 316"/>
              <a:gd name="T32" fmla="*/ 392 w 406"/>
              <a:gd name="T33" fmla="*/ 210 h 316"/>
              <a:gd name="T34" fmla="*/ 404 w 406"/>
              <a:gd name="T35" fmla="*/ 161 h 316"/>
              <a:gd name="T36" fmla="*/ 406 w 406"/>
              <a:gd name="T37" fmla="*/ 141 h 316"/>
              <a:gd name="T38" fmla="*/ 399 w 406"/>
              <a:gd name="T39" fmla="*/ 99 h 316"/>
              <a:gd name="T40" fmla="*/ 384 w 406"/>
              <a:gd name="T41" fmla="*/ 63 h 316"/>
              <a:gd name="T42" fmla="*/ 359 w 406"/>
              <a:gd name="T43" fmla="*/ 32 h 316"/>
              <a:gd name="T44" fmla="*/ 325 w 406"/>
              <a:gd name="T45" fmla="*/ 11 h 316"/>
              <a:gd name="T46" fmla="*/ 288 w 406"/>
              <a:gd name="T47" fmla="*/ 0 h 316"/>
              <a:gd name="T48" fmla="*/ 382 w 406"/>
              <a:gd name="T49" fmla="*/ 143 h 316"/>
              <a:gd name="T50" fmla="*/ 381 w 406"/>
              <a:gd name="T51" fmla="*/ 173 h 316"/>
              <a:gd name="T52" fmla="*/ 365 w 406"/>
              <a:gd name="T53" fmla="*/ 213 h 316"/>
              <a:gd name="T54" fmla="*/ 342 w 406"/>
              <a:gd name="T55" fmla="*/ 247 h 316"/>
              <a:gd name="T56" fmla="*/ 312 w 406"/>
              <a:gd name="T57" fmla="*/ 272 h 316"/>
              <a:gd name="T58" fmla="*/ 273 w 406"/>
              <a:gd name="T59" fmla="*/ 287 h 316"/>
              <a:gd name="T60" fmla="*/ 127 w 406"/>
              <a:gd name="T61" fmla="*/ 291 h 316"/>
              <a:gd name="T62" fmla="*/ 105 w 406"/>
              <a:gd name="T63" fmla="*/ 287 h 316"/>
              <a:gd name="T64" fmla="*/ 77 w 406"/>
              <a:gd name="T65" fmla="*/ 277 h 316"/>
              <a:gd name="T66" fmla="*/ 40 w 406"/>
              <a:gd name="T67" fmla="*/ 240 h 316"/>
              <a:gd name="T68" fmla="*/ 25 w 406"/>
              <a:gd name="T69" fmla="*/ 200 h 316"/>
              <a:gd name="T70" fmla="*/ 23 w 406"/>
              <a:gd name="T71" fmla="*/ 120 h 316"/>
              <a:gd name="T72" fmla="*/ 30 w 406"/>
              <a:gd name="T73" fmla="*/ 83 h 316"/>
              <a:gd name="T74" fmla="*/ 62 w 406"/>
              <a:gd name="T75" fmla="*/ 41 h 316"/>
              <a:gd name="T76" fmla="*/ 110 w 406"/>
              <a:gd name="T77" fmla="*/ 24 h 316"/>
              <a:gd name="T78" fmla="*/ 287 w 406"/>
              <a:gd name="T79" fmla="*/ 26 h 316"/>
              <a:gd name="T80" fmla="*/ 317 w 406"/>
              <a:gd name="T81" fmla="*/ 34 h 316"/>
              <a:gd name="T82" fmla="*/ 344 w 406"/>
              <a:gd name="T83" fmla="*/ 51 h 316"/>
              <a:gd name="T84" fmla="*/ 364 w 406"/>
              <a:gd name="T85" fmla="*/ 76 h 316"/>
              <a:gd name="T86" fmla="*/ 377 w 406"/>
              <a:gd name="T87" fmla="*/ 106 h 316"/>
              <a:gd name="T88" fmla="*/ 382 w 406"/>
              <a:gd name="T89" fmla="*/ 1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275" y="0"/>
                </a:moveTo>
                <a:lnTo>
                  <a:pt x="110" y="0"/>
                </a:lnTo>
                <a:lnTo>
                  <a:pt x="110" y="0"/>
                </a:lnTo>
                <a:lnTo>
                  <a:pt x="99" y="0"/>
                </a:lnTo>
                <a:lnTo>
                  <a:pt x="89" y="2"/>
                </a:lnTo>
                <a:lnTo>
                  <a:pt x="78" y="5"/>
                </a:lnTo>
                <a:lnTo>
                  <a:pt x="68" y="9"/>
                </a:lnTo>
                <a:lnTo>
                  <a:pt x="58" y="14"/>
                </a:lnTo>
                <a:lnTo>
                  <a:pt x="48" y="21"/>
                </a:lnTo>
                <a:lnTo>
                  <a:pt x="40" y="27"/>
                </a:lnTo>
                <a:lnTo>
                  <a:pt x="33" y="34"/>
                </a:lnTo>
                <a:lnTo>
                  <a:pt x="25" y="42"/>
                </a:lnTo>
                <a:lnTo>
                  <a:pt x="20" y="52"/>
                </a:lnTo>
                <a:lnTo>
                  <a:pt x="13" y="63"/>
                </a:lnTo>
                <a:lnTo>
                  <a:pt x="8" y="73"/>
                </a:lnTo>
                <a:lnTo>
                  <a:pt x="5" y="84"/>
                </a:lnTo>
                <a:lnTo>
                  <a:pt x="3" y="94"/>
                </a:lnTo>
                <a:lnTo>
                  <a:pt x="1" y="106"/>
                </a:lnTo>
                <a:lnTo>
                  <a:pt x="0" y="120"/>
                </a:lnTo>
                <a:lnTo>
                  <a:pt x="0" y="177"/>
                </a:lnTo>
                <a:lnTo>
                  <a:pt x="0" y="177"/>
                </a:lnTo>
                <a:lnTo>
                  <a:pt x="1" y="192"/>
                </a:lnTo>
                <a:lnTo>
                  <a:pt x="3" y="205"/>
                </a:lnTo>
                <a:lnTo>
                  <a:pt x="6" y="219"/>
                </a:lnTo>
                <a:lnTo>
                  <a:pt x="10" y="230"/>
                </a:lnTo>
                <a:lnTo>
                  <a:pt x="15" y="242"/>
                </a:lnTo>
                <a:lnTo>
                  <a:pt x="21" y="254"/>
                </a:lnTo>
                <a:lnTo>
                  <a:pt x="28" y="266"/>
                </a:lnTo>
                <a:lnTo>
                  <a:pt x="37" y="274"/>
                </a:lnTo>
                <a:lnTo>
                  <a:pt x="47" y="284"/>
                </a:lnTo>
                <a:lnTo>
                  <a:pt x="57" y="291"/>
                </a:lnTo>
                <a:lnTo>
                  <a:pt x="67" y="299"/>
                </a:lnTo>
                <a:lnTo>
                  <a:pt x="77" y="304"/>
                </a:lnTo>
                <a:lnTo>
                  <a:pt x="89" y="309"/>
                </a:lnTo>
                <a:lnTo>
                  <a:pt x="102" y="312"/>
                </a:lnTo>
                <a:lnTo>
                  <a:pt x="114" y="314"/>
                </a:lnTo>
                <a:lnTo>
                  <a:pt x="127" y="316"/>
                </a:lnTo>
                <a:lnTo>
                  <a:pt x="246" y="316"/>
                </a:lnTo>
                <a:lnTo>
                  <a:pt x="246" y="316"/>
                </a:lnTo>
                <a:lnTo>
                  <a:pt x="261" y="314"/>
                </a:lnTo>
                <a:lnTo>
                  <a:pt x="278" y="312"/>
                </a:lnTo>
                <a:lnTo>
                  <a:pt x="293" y="307"/>
                </a:lnTo>
                <a:lnTo>
                  <a:pt x="308" y="302"/>
                </a:lnTo>
                <a:lnTo>
                  <a:pt x="322" y="294"/>
                </a:lnTo>
                <a:lnTo>
                  <a:pt x="335" y="286"/>
                </a:lnTo>
                <a:lnTo>
                  <a:pt x="347" y="276"/>
                </a:lnTo>
                <a:lnTo>
                  <a:pt x="359" y="266"/>
                </a:lnTo>
                <a:lnTo>
                  <a:pt x="369" y="252"/>
                </a:lnTo>
                <a:lnTo>
                  <a:pt x="379" y="239"/>
                </a:lnTo>
                <a:lnTo>
                  <a:pt x="386" y="225"/>
                </a:lnTo>
                <a:lnTo>
                  <a:pt x="392" y="210"/>
                </a:lnTo>
                <a:lnTo>
                  <a:pt x="399" y="195"/>
                </a:lnTo>
                <a:lnTo>
                  <a:pt x="402" y="178"/>
                </a:lnTo>
                <a:lnTo>
                  <a:pt x="404" y="161"/>
                </a:lnTo>
                <a:lnTo>
                  <a:pt x="406" y="143"/>
                </a:lnTo>
                <a:lnTo>
                  <a:pt x="406" y="141"/>
                </a:lnTo>
                <a:lnTo>
                  <a:pt x="406" y="141"/>
                </a:lnTo>
                <a:lnTo>
                  <a:pt x="404" y="126"/>
                </a:lnTo>
                <a:lnTo>
                  <a:pt x="402" y="113"/>
                </a:lnTo>
                <a:lnTo>
                  <a:pt x="399" y="99"/>
                </a:lnTo>
                <a:lnTo>
                  <a:pt x="396" y="86"/>
                </a:lnTo>
                <a:lnTo>
                  <a:pt x="391" y="74"/>
                </a:lnTo>
                <a:lnTo>
                  <a:pt x="384" y="63"/>
                </a:lnTo>
                <a:lnTo>
                  <a:pt x="375" y="51"/>
                </a:lnTo>
                <a:lnTo>
                  <a:pt x="367" y="41"/>
                </a:lnTo>
                <a:lnTo>
                  <a:pt x="359" y="32"/>
                </a:lnTo>
                <a:lnTo>
                  <a:pt x="349" y="24"/>
                </a:lnTo>
                <a:lnTo>
                  <a:pt x="337" y="17"/>
                </a:lnTo>
                <a:lnTo>
                  <a:pt x="325" y="11"/>
                </a:lnTo>
                <a:lnTo>
                  <a:pt x="313" y="5"/>
                </a:lnTo>
                <a:lnTo>
                  <a:pt x="302" y="2"/>
                </a:lnTo>
                <a:lnTo>
                  <a:pt x="288" y="0"/>
                </a:lnTo>
                <a:lnTo>
                  <a:pt x="275" y="0"/>
                </a:lnTo>
                <a:lnTo>
                  <a:pt x="275" y="0"/>
                </a:lnTo>
                <a:close/>
                <a:moveTo>
                  <a:pt x="382" y="143"/>
                </a:moveTo>
                <a:lnTo>
                  <a:pt x="382" y="143"/>
                </a:lnTo>
                <a:lnTo>
                  <a:pt x="382" y="158"/>
                </a:lnTo>
                <a:lnTo>
                  <a:pt x="381" y="173"/>
                </a:lnTo>
                <a:lnTo>
                  <a:pt x="377" y="187"/>
                </a:lnTo>
                <a:lnTo>
                  <a:pt x="372" y="200"/>
                </a:lnTo>
                <a:lnTo>
                  <a:pt x="365" y="213"/>
                </a:lnTo>
                <a:lnTo>
                  <a:pt x="359" y="225"/>
                </a:lnTo>
                <a:lnTo>
                  <a:pt x="352" y="237"/>
                </a:lnTo>
                <a:lnTo>
                  <a:pt x="342" y="247"/>
                </a:lnTo>
                <a:lnTo>
                  <a:pt x="334" y="257"/>
                </a:lnTo>
                <a:lnTo>
                  <a:pt x="322" y="266"/>
                </a:lnTo>
                <a:lnTo>
                  <a:pt x="312" y="272"/>
                </a:lnTo>
                <a:lnTo>
                  <a:pt x="298" y="279"/>
                </a:lnTo>
                <a:lnTo>
                  <a:pt x="287" y="284"/>
                </a:lnTo>
                <a:lnTo>
                  <a:pt x="273" y="287"/>
                </a:lnTo>
                <a:lnTo>
                  <a:pt x="260" y="289"/>
                </a:lnTo>
                <a:lnTo>
                  <a:pt x="246" y="291"/>
                </a:lnTo>
                <a:lnTo>
                  <a:pt x="127" y="291"/>
                </a:lnTo>
                <a:lnTo>
                  <a:pt x="127" y="291"/>
                </a:lnTo>
                <a:lnTo>
                  <a:pt x="117" y="289"/>
                </a:lnTo>
                <a:lnTo>
                  <a:pt x="105" y="287"/>
                </a:lnTo>
                <a:lnTo>
                  <a:pt x="97" y="286"/>
                </a:lnTo>
                <a:lnTo>
                  <a:pt x="87" y="281"/>
                </a:lnTo>
                <a:lnTo>
                  <a:pt x="77" y="277"/>
                </a:lnTo>
                <a:lnTo>
                  <a:pt x="68" y="271"/>
                </a:lnTo>
                <a:lnTo>
                  <a:pt x="53" y="257"/>
                </a:lnTo>
                <a:lnTo>
                  <a:pt x="40" y="240"/>
                </a:lnTo>
                <a:lnTo>
                  <a:pt x="31" y="222"/>
                </a:lnTo>
                <a:lnTo>
                  <a:pt x="28" y="210"/>
                </a:lnTo>
                <a:lnTo>
                  <a:pt x="25" y="200"/>
                </a:lnTo>
                <a:lnTo>
                  <a:pt x="23" y="188"/>
                </a:lnTo>
                <a:lnTo>
                  <a:pt x="23" y="177"/>
                </a:lnTo>
                <a:lnTo>
                  <a:pt x="23" y="120"/>
                </a:lnTo>
                <a:lnTo>
                  <a:pt x="23" y="120"/>
                </a:lnTo>
                <a:lnTo>
                  <a:pt x="25" y="99"/>
                </a:lnTo>
                <a:lnTo>
                  <a:pt x="30" y="83"/>
                </a:lnTo>
                <a:lnTo>
                  <a:pt x="38" y="66"/>
                </a:lnTo>
                <a:lnTo>
                  <a:pt x="48" y="52"/>
                </a:lnTo>
                <a:lnTo>
                  <a:pt x="62" y="41"/>
                </a:lnTo>
                <a:lnTo>
                  <a:pt x="77" y="32"/>
                </a:lnTo>
                <a:lnTo>
                  <a:pt x="94" y="26"/>
                </a:lnTo>
                <a:lnTo>
                  <a:pt x="110" y="24"/>
                </a:lnTo>
                <a:lnTo>
                  <a:pt x="275" y="24"/>
                </a:lnTo>
                <a:lnTo>
                  <a:pt x="275" y="24"/>
                </a:lnTo>
                <a:lnTo>
                  <a:pt x="287" y="26"/>
                </a:lnTo>
                <a:lnTo>
                  <a:pt x="297" y="27"/>
                </a:lnTo>
                <a:lnTo>
                  <a:pt x="307" y="31"/>
                </a:lnTo>
                <a:lnTo>
                  <a:pt x="317" y="34"/>
                </a:lnTo>
                <a:lnTo>
                  <a:pt x="327" y="39"/>
                </a:lnTo>
                <a:lnTo>
                  <a:pt x="335" y="44"/>
                </a:lnTo>
                <a:lnTo>
                  <a:pt x="344" y="51"/>
                </a:lnTo>
                <a:lnTo>
                  <a:pt x="350" y="59"/>
                </a:lnTo>
                <a:lnTo>
                  <a:pt x="359" y="68"/>
                </a:lnTo>
                <a:lnTo>
                  <a:pt x="364" y="76"/>
                </a:lnTo>
                <a:lnTo>
                  <a:pt x="370" y="86"/>
                </a:lnTo>
                <a:lnTo>
                  <a:pt x="374" y="96"/>
                </a:lnTo>
                <a:lnTo>
                  <a:pt x="377" y="106"/>
                </a:lnTo>
                <a:lnTo>
                  <a:pt x="381" y="118"/>
                </a:lnTo>
                <a:lnTo>
                  <a:pt x="382" y="130"/>
                </a:lnTo>
                <a:lnTo>
                  <a:pt x="382" y="141"/>
                </a:lnTo>
                <a:lnTo>
                  <a:pt x="382" y="143"/>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0" name="Freeform 88"/>
          <p:cNvSpPr/>
          <p:nvPr>
            <p:custDataLst>
              <p:tags r:id="rId84"/>
            </p:custDataLst>
          </p:nvPr>
        </p:nvSpPr>
        <p:spPr bwMode="auto">
          <a:xfrm>
            <a:off x="896207" y="2983391"/>
            <a:ext cx="125668" cy="30703"/>
          </a:xfrm>
          <a:custGeom>
            <a:avLst/>
            <a:gdLst>
              <a:gd name="T0" fmla="*/ 188 w 188"/>
              <a:gd name="T1" fmla="*/ 45 h 45"/>
              <a:gd name="T2" fmla="*/ 22 w 188"/>
              <a:gd name="T3" fmla="*/ 45 h 45"/>
              <a:gd name="T4" fmla="*/ 22 w 188"/>
              <a:gd name="T5" fmla="*/ 45 h 45"/>
              <a:gd name="T6" fmla="*/ 13 w 188"/>
              <a:gd name="T7" fmla="*/ 43 h 45"/>
              <a:gd name="T8" fmla="*/ 7 w 188"/>
              <a:gd name="T9" fmla="*/ 38 h 45"/>
              <a:gd name="T10" fmla="*/ 2 w 188"/>
              <a:gd name="T11" fmla="*/ 32 h 45"/>
              <a:gd name="T12" fmla="*/ 0 w 188"/>
              <a:gd name="T13" fmla="*/ 23 h 45"/>
              <a:gd name="T14" fmla="*/ 0 w 188"/>
              <a:gd name="T15" fmla="*/ 22 h 45"/>
              <a:gd name="T16" fmla="*/ 0 w 188"/>
              <a:gd name="T17" fmla="*/ 22 h 45"/>
              <a:gd name="T18" fmla="*/ 2 w 188"/>
              <a:gd name="T19" fmla="*/ 13 h 45"/>
              <a:gd name="T20" fmla="*/ 7 w 188"/>
              <a:gd name="T21" fmla="*/ 5 h 45"/>
              <a:gd name="T22" fmla="*/ 13 w 188"/>
              <a:gd name="T23" fmla="*/ 1 h 45"/>
              <a:gd name="T24" fmla="*/ 22 w 188"/>
              <a:gd name="T25" fmla="*/ 0 h 45"/>
              <a:gd name="T26" fmla="*/ 188 w 188"/>
              <a:gd name="T27" fmla="*/ 0 h 45"/>
              <a:gd name="T28" fmla="*/ 188 w 188"/>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45">
                <a:moveTo>
                  <a:pt x="188" y="45"/>
                </a:moveTo>
                <a:lnTo>
                  <a:pt x="22" y="45"/>
                </a:lnTo>
                <a:lnTo>
                  <a:pt x="22" y="45"/>
                </a:lnTo>
                <a:lnTo>
                  <a:pt x="13" y="43"/>
                </a:lnTo>
                <a:lnTo>
                  <a:pt x="7" y="38"/>
                </a:lnTo>
                <a:lnTo>
                  <a:pt x="2" y="32"/>
                </a:lnTo>
                <a:lnTo>
                  <a:pt x="0" y="23"/>
                </a:lnTo>
                <a:lnTo>
                  <a:pt x="0" y="22"/>
                </a:lnTo>
                <a:lnTo>
                  <a:pt x="0" y="22"/>
                </a:lnTo>
                <a:lnTo>
                  <a:pt x="2" y="13"/>
                </a:lnTo>
                <a:lnTo>
                  <a:pt x="7" y="5"/>
                </a:lnTo>
                <a:lnTo>
                  <a:pt x="13" y="1"/>
                </a:lnTo>
                <a:lnTo>
                  <a:pt x="22" y="0"/>
                </a:lnTo>
                <a:lnTo>
                  <a:pt x="188" y="0"/>
                </a:lnTo>
                <a:lnTo>
                  <a:pt x="188"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1" name="Rectangle 89"/>
          <p:cNvSpPr>
            <a:spLocks noChangeArrowheads="1"/>
          </p:cNvSpPr>
          <p:nvPr>
            <p:custDataLst>
              <p:tags r:id="rId85"/>
            </p:custDataLst>
          </p:nvPr>
        </p:nvSpPr>
        <p:spPr bwMode="auto">
          <a:xfrm>
            <a:off x="1272495" y="2986247"/>
            <a:ext cx="184931" cy="37843"/>
          </a:xfrm>
          <a:prstGeom prst="rect">
            <a:avLst/>
          </a:prstGeom>
          <a:solidFill>
            <a:srgbClr val="4025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2" name="Rectangle 90"/>
          <p:cNvSpPr>
            <a:spLocks noChangeArrowheads="1"/>
          </p:cNvSpPr>
          <p:nvPr>
            <p:custDataLst>
              <p:tags r:id="rId86"/>
            </p:custDataLst>
          </p:nvPr>
        </p:nvSpPr>
        <p:spPr bwMode="auto">
          <a:xfrm>
            <a:off x="1272495" y="2986247"/>
            <a:ext cx="184931" cy="37843"/>
          </a:xfrm>
          <a:prstGeom prst="rect">
            <a:avLst/>
          </a:pr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3" name="Freeform 91"/>
          <p:cNvSpPr>
            <a:spLocks noEditPoints="1"/>
          </p:cNvSpPr>
          <p:nvPr>
            <p:custDataLst>
              <p:tags r:id="rId87"/>
            </p:custDataLst>
          </p:nvPr>
        </p:nvSpPr>
        <p:spPr bwMode="auto">
          <a:xfrm>
            <a:off x="1456712" y="2926269"/>
            <a:ext cx="255619" cy="195641"/>
          </a:xfrm>
          <a:custGeom>
            <a:avLst/>
            <a:gdLst>
              <a:gd name="T0" fmla="*/ 130 w 383"/>
              <a:gd name="T1" fmla="*/ 196 h 292"/>
              <a:gd name="T2" fmla="*/ 84 w 383"/>
              <a:gd name="T3" fmla="*/ 188 h 292"/>
              <a:gd name="T4" fmla="*/ 27 w 383"/>
              <a:gd name="T5" fmla="*/ 158 h 292"/>
              <a:gd name="T6" fmla="*/ 9 w 383"/>
              <a:gd name="T7" fmla="*/ 139 h 292"/>
              <a:gd name="T8" fmla="*/ 47 w 383"/>
              <a:gd name="T9" fmla="*/ 161 h 292"/>
              <a:gd name="T10" fmla="*/ 123 w 383"/>
              <a:gd name="T11" fmla="*/ 183 h 292"/>
              <a:gd name="T12" fmla="*/ 209 w 383"/>
              <a:gd name="T13" fmla="*/ 190 h 292"/>
              <a:gd name="T14" fmla="*/ 212 w 383"/>
              <a:gd name="T15" fmla="*/ 190 h 292"/>
              <a:gd name="T16" fmla="*/ 178 w 383"/>
              <a:gd name="T17" fmla="*/ 195 h 292"/>
              <a:gd name="T18" fmla="*/ 215 w 383"/>
              <a:gd name="T19" fmla="*/ 0 h 292"/>
              <a:gd name="T20" fmla="*/ 237 w 383"/>
              <a:gd name="T21" fmla="*/ 12 h 292"/>
              <a:gd name="T22" fmla="*/ 264 w 383"/>
              <a:gd name="T23" fmla="*/ 32 h 292"/>
              <a:gd name="T24" fmla="*/ 291 w 383"/>
              <a:gd name="T25" fmla="*/ 62 h 292"/>
              <a:gd name="T26" fmla="*/ 309 w 383"/>
              <a:gd name="T27" fmla="*/ 91 h 292"/>
              <a:gd name="T28" fmla="*/ 304 w 383"/>
              <a:gd name="T29" fmla="*/ 84 h 292"/>
              <a:gd name="T30" fmla="*/ 259 w 383"/>
              <a:gd name="T31" fmla="*/ 118 h 292"/>
              <a:gd name="T32" fmla="*/ 183 w 383"/>
              <a:gd name="T33" fmla="*/ 143 h 292"/>
              <a:gd name="T34" fmla="*/ 150 w 383"/>
              <a:gd name="T35" fmla="*/ 146 h 292"/>
              <a:gd name="T36" fmla="*/ 115 w 383"/>
              <a:gd name="T37" fmla="*/ 144 h 292"/>
              <a:gd name="T38" fmla="*/ 59 w 383"/>
              <a:gd name="T39" fmla="*/ 133 h 292"/>
              <a:gd name="T40" fmla="*/ 26 w 383"/>
              <a:gd name="T41" fmla="*/ 114 h 292"/>
              <a:gd name="T42" fmla="*/ 24 w 383"/>
              <a:gd name="T43" fmla="*/ 119 h 292"/>
              <a:gd name="T44" fmla="*/ 24 w 383"/>
              <a:gd name="T45" fmla="*/ 104 h 292"/>
              <a:gd name="T46" fmla="*/ 31 w 383"/>
              <a:gd name="T47" fmla="*/ 66 h 292"/>
              <a:gd name="T48" fmla="*/ 42 w 383"/>
              <a:gd name="T49" fmla="*/ 40 h 292"/>
              <a:gd name="T50" fmla="*/ 59 w 383"/>
              <a:gd name="T51" fmla="*/ 20 h 292"/>
              <a:gd name="T52" fmla="*/ 37 w 383"/>
              <a:gd name="T53" fmla="*/ 37 h 292"/>
              <a:gd name="T54" fmla="*/ 12 w 383"/>
              <a:gd name="T55" fmla="*/ 72 h 292"/>
              <a:gd name="T56" fmla="*/ 0 w 383"/>
              <a:gd name="T57" fmla="*/ 114 h 292"/>
              <a:gd name="T58" fmla="*/ 0 w 383"/>
              <a:gd name="T59" fmla="*/ 146 h 292"/>
              <a:gd name="T60" fmla="*/ 9 w 383"/>
              <a:gd name="T61" fmla="*/ 190 h 292"/>
              <a:gd name="T62" fmla="*/ 29 w 383"/>
              <a:gd name="T63" fmla="*/ 228 h 292"/>
              <a:gd name="T64" fmla="*/ 59 w 383"/>
              <a:gd name="T65" fmla="*/ 259 h 292"/>
              <a:gd name="T66" fmla="*/ 96 w 383"/>
              <a:gd name="T67" fmla="*/ 280 h 292"/>
              <a:gd name="T68" fmla="*/ 140 w 383"/>
              <a:gd name="T69" fmla="*/ 292 h 292"/>
              <a:gd name="T70" fmla="*/ 259 w 383"/>
              <a:gd name="T71" fmla="*/ 292 h 292"/>
              <a:gd name="T72" fmla="*/ 272 w 383"/>
              <a:gd name="T73" fmla="*/ 292 h 292"/>
              <a:gd name="T74" fmla="*/ 308 w 383"/>
              <a:gd name="T75" fmla="*/ 284 h 292"/>
              <a:gd name="T76" fmla="*/ 338 w 383"/>
              <a:gd name="T77" fmla="*/ 265 h 292"/>
              <a:gd name="T78" fmla="*/ 361 w 383"/>
              <a:gd name="T79" fmla="*/ 238 h 292"/>
              <a:gd name="T80" fmla="*/ 378 w 383"/>
              <a:gd name="T81" fmla="*/ 207 h 292"/>
              <a:gd name="T82" fmla="*/ 383 w 383"/>
              <a:gd name="T83" fmla="*/ 170 h 292"/>
              <a:gd name="T84" fmla="*/ 383 w 383"/>
              <a:gd name="T85" fmla="*/ 96 h 292"/>
              <a:gd name="T86" fmla="*/ 375 w 383"/>
              <a:gd name="T87" fmla="*/ 66 h 292"/>
              <a:gd name="T88" fmla="*/ 351 w 383"/>
              <a:gd name="T89" fmla="*/ 32 h 292"/>
              <a:gd name="T90" fmla="*/ 318 w 383"/>
              <a:gd name="T91" fmla="*/ 9 h 292"/>
              <a:gd name="T92" fmla="*/ 287 w 383"/>
              <a:gd name="T9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3" h="292">
                <a:moveTo>
                  <a:pt x="146" y="198"/>
                </a:moveTo>
                <a:lnTo>
                  <a:pt x="146" y="198"/>
                </a:lnTo>
                <a:lnTo>
                  <a:pt x="130" y="196"/>
                </a:lnTo>
                <a:lnTo>
                  <a:pt x="113" y="195"/>
                </a:lnTo>
                <a:lnTo>
                  <a:pt x="98" y="191"/>
                </a:lnTo>
                <a:lnTo>
                  <a:pt x="84" y="188"/>
                </a:lnTo>
                <a:lnTo>
                  <a:pt x="61" y="180"/>
                </a:lnTo>
                <a:lnTo>
                  <a:pt x="41" y="168"/>
                </a:lnTo>
                <a:lnTo>
                  <a:pt x="27" y="158"/>
                </a:lnTo>
                <a:lnTo>
                  <a:pt x="17" y="148"/>
                </a:lnTo>
                <a:lnTo>
                  <a:pt x="9" y="139"/>
                </a:lnTo>
                <a:lnTo>
                  <a:pt x="9" y="139"/>
                </a:lnTo>
                <a:lnTo>
                  <a:pt x="21" y="148"/>
                </a:lnTo>
                <a:lnTo>
                  <a:pt x="34" y="155"/>
                </a:lnTo>
                <a:lnTo>
                  <a:pt x="47" y="161"/>
                </a:lnTo>
                <a:lnTo>
                  <a:pt x="63" y="168"/>
                </a:lnTo>
                <a:lnTo>
                  <a:pt x="93" y="176"/>
                </a:lnTo>
                <a:lnTo>
                  <a:pt x="123" y="183"/>
                </a:lnTo>
                <a:lnTo>
                  <a:pt x="151" y="186"/>
                </a:lnTo>
                <a:lnTo>
                  <a:pt x="175" y="188"/>
                </a:lnTo>
                <a:lnTo>
                  <a:pt x="209" y="190"/>
                </a:lnTo>
                <a:lnTo>
                  <a:pt x="209" y="190"/>
                </a:lnTo>
                <a:lnTo>
                  <a:pt x="212" y="190"/>
                </a:lnTo>
                <a:lnTo>
                  <a:pt x="212" y="190"/>
                </a:lnTo>
                <a:lnTo>
                  <a:pt x="212" y="190"/>
                </a:lnTo>
                <a:lnTo>
                  <a:pt x="212" y="190"/>
                </a:lnTo>
                <a:lnTo>
                  <a:pt x="178" y="195"/>
                </a:lnTo>
                <a:lnTo>
                  <a:pt x="146" y="198"/>
                </a:lnTo>
                <a:close/>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4" name="Freeform 92"/>
          <p:cNvSpPr/>
          <p:nvPr>
            <p:custDataLst>
              <p:tags r:id="rId88"/>
            </p:custDataLst>
          </p:nvPr>
        </p:nvSpPr>
        <p:spPr bwMode="auto">
          <a:xfrm>
            <a:off x="1462424" y="3019805"/>
            <a:ext cx="134949" cy="38557"/>
          </a:xfrm>
          <a:custGeom>
            <a:avLst/>
            <a:gdLst>
              <a:gd name="T0" fmla="*/ 137 w 203"/>
              <a:gd name="T1" fmla="*/ 59 h 59"/>
              <a:gd name="T2" fmla="*/ 137 w 203"/>
              <a:gd name="T3" fmla="*/ 59 h 59"/>
              <a:gd name="T4" fmla="*/ 121 w 203"/>
              <a:gd name="T5" fmla="*/ 57 h 59"/>
              <a:gd name="T6" fmla="*/ 104 w 203"/>
              <a:gd name="T7" fmla="*/ 56 h 59"/>
              <a:gd name="T8" fmla="*/ 89 w 203"/>
              <a:gd name="T9" fmla="*/ 52 h 59"/>
              <a:gd name="T10" fmla="*/ 75 w 203"/>
              <a:gd name="T11" fmla="*/ 49 h 59"/>
              <a:gd name="T12" fmla="*/ 52 w 203"/>
              <a:gd name="T13" fmla="*/ 41 h 59"/>
              <a:gd name="T14" fmla="*/ 32 w 203"/>
              <a:gd name="T15" fmla="*/ 29 h 59"/>
              <a:gd name="T16" fmla="*/ 18 w 203"/>
              <a:gd name="T17" fmla="*/ 19 h 59"/>
              <a:gd name="T18" fmla="*/ 8 w 203"/>
              <a:gd name="T19" fmla="*/ 9 h 59"/>
              <a:gd name="T20" fmla="*/ 0 w 203"/>
              <a:gd name="T21" fmla="*/ 0 h 59"/>
              <a:gd name="T22" fmla="*/ 0 w 203"/>
              <a:gd name="T23" fmla="*/ 0 h 59"/>
              <a:gd name="T24" fmla="*/ 12 w 203"/>
              <a:gd name="T25" fmla="*/ 9 h 59"/>
              <a:gd name="T26" fmla="*/ 25 w 203"/>
              <a:gd name="T27" fmla="*/ 16 h 59"/>
              <a:gd name="T28" fmla="*/ 38 w 203"/>
              <a:gd name="T29" fmla="*/ 22 h 59"/>
              <a:gd name="T30" fmla="*/ 54 w 203"/>
              <a:gd name="T31" fmla="*/ 29 h 59"/>
              <a:gd name="T32" fmla="*/ 84 w 203"/>
              <a:gd name="T33" fmla="*/ 37 h 59"/>
              <a:gd name="T34" fmla="*/ 114 w 203"/>
              <a:gd name="T35" fmla="*/ 44 h 59"/>
              <a:gd name="T36" fmla="*/ 142 w 203"/>
              <a:gd name="T37" fmla="*/ 47 h 59"/>
              <a:gd name="T38" fmla="*/ 166 w 203"/>
              <a:gd name="T39" fmla="*/ 49 h 59"/>
              <a:gd name="T40" fmla="*/ 200 w 203"/>
              <a:gd name="T41" fmla="*/ 51 h 59"/>
              <a:gd name="T42" fmla="*/ 200 w 203"/>
              <a:gd name="T43" fmla="*/ 51 h 59"/>
              <a:gd name="T44" fmla="*/ 203 w 203"/>
              <a:gd name="T45" fmla="*/ 51 h 59"/>
              <a:gd name="T46" fmla="*/ 203 w 203"/>
              <a:gd name="T47" fmla="*/ 51 h 59"/>
              <a:gd name="T48" fmla="*/ 203 w 203"/>
              <a:gd name="T49" fmla="*/ 51 h 59"/>
              <a:gd name="T50" fmla="*/ 203 w 203"/>
              <a:gd name="T51" fmla="*/ 51 h 59"/>
              <a:gd name="T52" fmla="*/ 169 w 203"/>
              <a:gd name="T53" fmla="*/ 56 h 59"/>
              <a:gd name="T54" fmla="*/ 137 w 203"/>
              <a:gd name="T5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59">
                <a:moveTo>
                  <a:pt x="137" y="59"/>
                </a:moveTo>
                <a:lnTo>
                  <a:pt x="137" y="59"/>
                </a:lnTo>
                <a:lnTo>
                  <a:pt x="121" y="57"/>
                </a:lnTo>
                <a:lnTo>
                  <a:pt x="104" y="56"/>
                </a:lnTo>
                <a:lnTo>
                  <a:pt x="89" y="52"/>
                </a:lnTo>
                <a:lnTo>
                  <a:pt x="75" y="49"/>
                </a:lnTo>
                <a:lnTo>
                  <a:pt x="52" y="41"/>
                </a:lnTo>
                <a:lnTo>
                  <a:pt x="32" y="29"/>
                </a:lnTo>
                <a:lnTo>
                  <a:pt x="18" y="19"/>
                </a:lnTo>
                <a:lnTo>
                  <a:pt x="8" y="9"/>
                </a:lnTo>
                <a:lnTo>
                  <a:pt x="0" y="0"/>
                </a:lnTo>
                <a:lnTo>
                  <a:pt x="0" y="0"/>
                </a:lnTo>
                <a:lnTo>
                  <a:pt x="12" y="9"/>
                </a:lnTo>
                <a:lnTo>
                  <a:pt x="25" y="16"/>
                </a:lnTo>
                <a:lnTo>
                  <a:pt x="38" y="22"/>
                </a:lnTo>
                <a:lnTo>
                  <a:pt x="54" y="29"/>
                </a:lnTo>
                <a:lnTo>
                  <a:pt x="84" y="37"/>
                </a:lnTo>
                <a:lnTo>
                  <a:pt x="114" y="44"/>
                </a:lnTo>
                <a:lnTo>
                  <a:pt x="142" y="47"/>
                </a:lnTo>
                <a:lnTo>
                  <a:pt x="166" y="49"/>
                </a:lnTo>
                <a:lnTo>
                  <a:pt x="200" y="51"/>
                </a:lnTo>
                <a:lnTo>
                  <a:pt x="200" y="51"/>
                </a:lnTo>
                <a:lnTo>
                  <a:pt x="203" y="51"/>
                </a:lnTo>
                <a:lnTo>
                  <a:pt x="203" y="51"/>
                </a:lnTo>
                <a:lnTo>
                  <a:pt x="203" y="51"/>
                </a:lnTo>
                <a:lnTo>
                  <a:pt x="203" y="51"/>
                </a:lnTo>
                <a:lnTo>
                  <a:pt x="169" y="56"/>
                </a:lnTo>
                <a:lnTo>
                  <a:pt x="137" y="59"/>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5" name="Freeform 93"/>
          <p:cNvSpPr/>
          <p:nvPr>
            <p:custDataLst>
              <p:tags r:id="rId89"/>
            </p:custDataLst>
          </p:nvPr>
        </p:nvSpPr>
        <p:spPr bwMode="auto">
          <a:xfrm>
            <a:off x="1456712" y="2926269"/>
            <a:ext cx="255619" cy="195641"/>
          </a:xfrm>
          <a:custGeom>
            <a:avLst/>
            <a:gdLst>
              <a:gd name="T0" fmla="*/ 215 w 383"/>
              <a:gd name="T1" fmla="*/ 0 h 292"/>
              <a:gd name="T2" fmla="*/ 220 w 383"/>
              <a:gd name="T3" fmla="*/ 2 h 292"/>
              <a:gd name="T4" fmla="*/ 252 w 383"/>
              <a:gd name="T5" fmla="*/ 22 h 292"/>
              <a:gd name="T6" fmla="*/ 264 w 383"/>
              <a:gd name="T7" fmla="*/ 32 h 292"/>
              <a:gd name="T8" fmla="*/ 274 w 383"/>
              <a:gd name="T9" fmla="*/ 42 h 292"/>
              <a:gd name="T10" fmla="*/ 303 w 383"/>
              <a:gd name="T11" fmla="*/ 77 h 292"/>
              <a:gd name="T12" fmla="*/ 309 w 383"/>
              <a:gd name="T13" fmla="*/ 91 h 292"/>
              <a:gd name="T14" fmla="*/ 304 w 383"/>
              <a:gd name="T15" fmla="*/ 84 h 292"/>
              <a:gd name="T16" fmla="*/ 289 w 383"/>
              <a:gd name="T17" fmla="*/ 97 h 292"/>
              <a:gd name="T18" fmla="*/ 259 w 383"/>
              <a:gd name="T19" fmla="*/ 118 h 292"/>
              <a:gd name="T20" fmla="*/ 212 w 383"/>
              <a:gd name="T21" fmla="*/ 136 h 292"/>
              <a:gd name="T22" fmla="*/ 167 w 383"/>
              <a:gd name="T23" fmla="*/ 144 h 292"/>
              <a:gd name="T24" fmla="*/ 150 w 383"/>
              <a:gd name="T25" fmla="*/ 146 h 292"/>
              <a:gd name="T26" fmla="*/ 140 w 383"/>
              <a:gd name="T27" fmla="*/ 146 h 292"/>
              <a:gd name="T28" fmla="*/ 93 w 383"/>
              <a:gd name="T29" fmla="*/ 141 h 292"/>
              <a:gd name="T30" fmla="*/ 59 w 383"/>
              <a:gd name="T31" fmla="*/ 133 h 292"/>
              <a:gd name="T32" fmla="*/ 36 w 383"/>
              <a:gd name="T33" fmla="*/ 121 h 292"/>
              <a:gd name="T34" fmla="*/ 26 w 383"/>
              <a:gd name="T35" fmla="*/ 114 h 292"/>
              <a:gd name="T36" fmla="*/ 24 w 383"/>
              <a:gd name="T37" fmla="*/ 119 h 292"/>
              <a:gd name="T38" fmla="*/ 24 w 383"/>
              <a:gd name="T39" fmla="*/ 116 h 292"/>
              <a:gd name="T40" fmla="*/ 24 w 383"/>
              <a:gd name="T41" fmla="*/ 104 h 292"/>
              <a:gd name="T42" fmla="*/ 31 w 383"/>
              <a:gd name="T43" fmla="*/ 66 h 292"/>
              <a:gd name="T44" fmla="*/ 36 w 383"/>
              <a:gd name="T45" fmla="*/ 54 h 292"/>
              <a:gd name="T46" fmla="*/ 42 w 383"/>
              <a:gd name="T47" fmla="*/ 40 h 292"/>
              <a:gd name="T48" fmla="*/ 59 w 383"/>
              <a:gd name="T49" fmla="*/ 20 h 292"/>
              <a:gd name="T50" fmla="*/ 47 w 383"/>
              <a:gd name="T51" fmla="*/ 29 h 292"/>
              <a:gd name="T52" fmla="*/ 27 w 383"/>
              <a:gd name="T53" fmla="*/ 49 h 292"/>
              <a:gd name="T54" fmla="*/ 12 w 383"/>
              <a:gd name="T55" fmla="*/ 72 h 292"/>
              <a:gd name="T56" fmla="*/ 4 w 383"/>
              <a:gd name="T57" fmla="*/ 99 h 292"/>
              <a:gd name="T58" fmla="*/ 0 w 383"/>
              <a:gd name="T59" fmla="*/ 146 h 292"/>
              <a:gd name="T60" fmla="*/ 0 w 383"/>
              <a:gd name="T61" fmla="*/ 146 h 292"/>
              <a:gd name="T62" fmla="*/ 5 w 383"/>
              <a:gd name="T63" fmla="*/ 176 h 292"/>
              <a:gd name="T64" fmla="*/ 16 w 383"/>
              <a:gd name="T65" fmla="*/ 203 h 292"/>
              <a:gd name="T66" fmla="*/ 29 w 383"/>
              <a:gd name="T67" fmla="*/ 228 h 292"/>
              <a:gd name="T68" fmla="*/ 49 w 383"/>
              <a:gd name="T69" fmla="*/ 250 h 292"/>
              <a:gd name="T70" fmla="*/ 71 w 383"/>
              <a:gd name="T71" fmla="*/ 267 h 292"/>
              <a:gd name="T72" fmla="*/ 96 w 383"/>
              <a:gd name="T73" fmla="*/ 280 h 292"/>
              <a:gd name="T74" fmla="*/ 125 w 383"/>
              <a:gd name="T75" fmla="*/ 289 h 292"/>
              <a:gd name="T76" fmla="*/ 155 w 383"/>
              <a:gd name="T77" fmla="*/ 292 h 292"/>
              <a:gd name="T78" fmla="*/ 259 w 383"/>
              <a:gd name="T79" fmla="*/ 292 h 292"/>
              <a:gd name="T80" fmla="*/ 259 w 383"/>
              <a:gd name="T81" fmla="*/ 292 h 292"/>
              <a:gd name="T82" fmla="*/ 284 w 383"/>
              <a:gd name="T83" fmla="*/ 290 h 292"/>
              <a:gd name="T84" fmla="*/ 308 w 383"/>
              <a:gd name="T85" fmla="*/ 284 h 292"/>
              <a:gd name="T86" fmla="*/ 328 w 383"/>
              <a:gd name="T87" fmla="*/ 272 h 292"/>
              <a:gd name="T88" fmla="*/ 346 w 383"/>
              <a:gd name="T89" fmla="*/ 257 h 292"/>
              <a:gd name="T90" fmla="*/ 361 w 383"/>
              <a:gd name="T91" fmla="*/ 238 h 292"/>
              <a:gd name="T92" fmla="*/ 373 w 383"/>
              <a:gd name="T93" fmla="*/ 217 h 292"/>
              <a:gd name="T94" fmla="*/ 380 w 383"/>
              <a:gd name="T95" fmla="*/ 195 h 292"/>
              <a:gd name="T96" fmla="*/ 383 w 383"/>
              <a:gd name="T97" fmla="*/ 170 h 292"/>
              <a:gd name="T98" fmla="*/ 383 w 383"/>
              <a:gd name="T99" fmla="*/ 108 h 292"/>
              <a:gd name="T100" fmla="*/ 381 w 383"/>
              <a:gd name="T101" fmla="*/ 86 h 292"/>
              <a:gd name="T102" fmla="*/ 375 w 383"/>
              <a:gd name="T103" fmla="*/ 66 h 292"/>
              <a:gd name="T104" fmla="*/ 365 w 383"/>
              <a:gd name="T105" fmla="*/ 47 h 292"/>
              <a:gd name="T106" fmla="*/ 336 w 383"/>
              <a:gd name="T107" fmla="*/ 19 h 292"/>
              <a:gd name="T108" fmla="*/ 318 w 383"/>
              <a:gd name="T109" fmla="*/ 9 h 292"/>
              <a:gd name="T110" fmla="*/ 297 w 383"/>
              <a:gd name="T111" fmla="*/ 2 h 292"/>
              <a:gd name="T112" fmla="*/ 276 w 383"/>
              <a:gd name="T11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 h="292">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6" name="Freeform 94"/>
          <p:cNvSpPr/>
          <p:nvPr>
            <p:custDataLst>
              <p:tags r:id="rId90"/>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7" name="Freeform 95"/>
          <p:cNvSpPr/>
          <p:nvPr>
            <p:custDataLst>
              <p:tags r:id="rId91"/>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8" name="Freeform 96"/>
          <p:cNvSpPr/>
          <p:nvPr>
            <p:custDataLst>
              <p:tags r:id="rId92"/>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9" name="Freeform 97"/>
          <p:cNvSpPr/>
          <p:nvPr>
            <p:custDataLst>
              <p:tags r:id="rId93"/>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0" name="Freeform 98"/>
          <p:cNvSpPr>
            <a:spLocks noEditPoints="1"/>
          </p:cNvSpPr>
          <p:nvPr>
            <p:custDataLst>
              <p:tags r:id="rId94"/>
            </p:custDataLst>
          </p:nvPr>
        </p:nvSpPr>
        <p:spPr bwMode="auto">
          <a:xfrm>
            <a:off x="1471707" y="2926269"/>
            <a:ext cx="191357" cy="80684"/>
          </a:xfrm>
          <a:custGeom>
            <a:avLst/>
            <a:gdLst>
              <a:gd name="T0" fmla="*/ 146 w 285"/>
              <a:gd name="T1" fmla="*/ 0 h 119"/>
              <a:gd name="T2" fmla="*/ 154 w 285"/>
              <a:gd name="T3" fmla="*/ 2 h 119"/>
              <a:gd name="T4" fmla="*/ 190 w 285"/>
              <a:gd name="T5" fmla="*/ 14 h 119"/>
              <a:gd name="T6" fmla="*/ 205 w 285"/>
              <a:gd name="T7" fmla="*/ 20 h 119"/>
              <a:gd name="T8" fmla="*/ 218 w 285"/>
              <a:gd name="T9" fmla="*/ 30 h 119"/>
              <a:gd name="T10" fmla="*/ 243 w 285"/>
              <a:gd name="T11" fmla="*/ 47 h 119"/>
              <a:gd name="T12" fmla="*/ 275 w 285"/>
              <a:gd name="T13" fmla="*/ 79 h 119"/>
              <a:gd name="T14" fmla="*/ 280 w 285"/>
              <a:gd name="T15" fmla="*/ 84 h 119"/>
              <a:gd name="T16" fmla="*/ 285 w 285"/>
              <a:gd name="T17" fmla="*/ 91 h 119"/>
              <a:gd name="T18" fmla="*/ 279 w 285"/>
              <a:gd name="T19" fmla="*/ 77 h 119"/>
              <a:gd name="T20" fmla="*/ 267 w 285"/>
              <a:gd name="T21" fmla="*/ 62 h 119"/>
              <a:gd name="T22" fmla="*/ 250 w 285"/>
              <a:gd name="T23" fmla="*/ 42 h 119"/>
              <a:gd name="T24" fmla="*/ 228 w 285"/>
              <a:gd name="T25" fmla="*/ 22 h 119"/>
              <a:gd name="T26" fmla="*/ 213 w 285"/>
              <a:gd name="T27" fmla="*/ 12 h 119"/>
              <a:gd name="T28" fmla="*/ 196 w 285"/>
              <a:gd name="T29" fmla="*/ 2 h 119"/>
              <a:gd name="T30" fmla="*/ 146 w 285"/>
              <a:gd name="T31" fmla="*/ 0 h 119"/>
              <a:gd name="T32" fmla="*/ 104 w 285"/>
              <a:gd name="T33" fmla="*/ 0 h 119"/>
              <a:gd name="T34" fmla="*/ 67 w 285"/>
              <a:gd name="T35" fmla="*/ 5 h 119"/>
              <a:gd name="T36" fmla="*/ 35 w 285"/>
              <a:gd name="T37" fmla="*/ 20 h 119"/>
              <a:gd name="T38" fmla="*/ 25 w 285"/>
              <a:gd name="T39" fmla="*/ 30 h 119"/>
              <a:gd name="T40" fmla="*/ 18 w 285"/>
              <a:gd name="T41" fmla="*/ 40 h 119"/>
              <a:gd name="T42" fmla="*/ 7 w 285"/>
              <a:gd name="T43" fmla="*/ 66 h 119"/>
              <a:gd name="T44" fmla="*/ 2 w 285"/>
              <a:gd name="T45" fmla="*/ 87 h 119"/>
              <a:gd name="T46" fmla="*/ 0 w 285"/>
              <a:gd name="T47" fmla="*/ 104 h 119"/>
              <a:gd name="T48" fmla="*/ 0 w 285"/>
              <a:gd name="T49" fmla="*/ 116 h 119"/>
              <a:gd name="T50" fmla="*/ 0 w 285"/>
              <a:gd name="T51" fmla="*/ 119 h 119"/>
              <a:gd name="T52" fmla="*/ 2 w 285"/>
              <a:gd name="T53" fmla="*/ 114 h 119"/>
              <a:gd name="T54" fmla="*/ 3 w 285"/>
              <a:gd name="T55" fmla="*/ 106 h 119"/>
              <a:gd name="T56" fmla="*/ 17 w 285"/>
              <a:gd name="T57" fmla="*/ 69 h 119"/>
              <a:gd name="T58" fmla="*/ 23 w 285"/>
              <a:gd name="T59" fmla="*/ 57 h 119"/>
              <a:gd name="T60" fmla="*/ 32 w 285"/>
              <a:gd name="T61" fmla="*/ 45 h 119"/>
              <a:gd name="T62" fmla="*/ 52 w 285"/>
              <a:gd name="T63" fmla="*/ 24 h 119"/>
              <a:gd name="T64" fmla="*/ 65 w 285"/>
              <a:gd name="T65" fmla="*/ 14 h 119"/>
              <a:gd name="T66" fmla="*/ 80 w 285"/>
              <a:gd name="T67" fmla="*/ 7 h 119"/>
              <a:gd name="T68" fmla="*/ 99 w 285"/>
              <a:gd name="T69" fmla="*/ 0 h 119"/>
              <a:gd name="T70" fmla="*/ 104 w 285"/>
              <a:gd name="T71" fmla="*/ 0 h 119"/>
              <a:gd name="T72" fmla="*/ 104 w 285"/>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119">
                <a:moveTo>
                  <a:pt x="146" y="0"/>
                </a:moveTo>
                <a:lnTo>
                  <a:pt x="146" y="0"/>
                </a:lnTo>
                <a:lnTo>
                  <a:pt x="154" y="2"/>
                </a:lnTo>
                <a:lnTo>
                  <a:pt x="154" y="2"/>
                </a:lnTo>
                <a:lnTo>
                  <a:pt x="171" y="7"/>
                </a:lnTo>
                <a:lnTo>
                  <a:pt x="190" y="14"/>
                </a:lnTo>
                <a:lnTo>
                  <a:pt x="190" y="14"/>
                </a:lnTo>
                <a:lnTo>
                  <a:pt x="205" y="20"/>
                </a:lnTo>
                <a:lnTo>
                  <a:pt x="218" y="30"/>
                </a:lnTo>
                <a:lnTo>
                  <a:pt x="218" y="30"/>
                </a:lnTo>
                <a:lnTo>
                  <a:pt x="243" y="47"/>
                </a:lnTo>
                <a:lnTo>
                  <a:pt x="243" y="47"/>
                </a:lnTo>
                <a:lnTo>
                  <a:pt x="262" y="64"/>
                </a:lnTo>
                <a:lnTo>
                  <a:pt x="275" y="79"/>
                </a:lnTo>
                <a:lnTo>
                  <a:pt x="275" y="79"/>
                </a:lnTo>
                <a:lnTo>
                  <a:pt x="280" y="84"/>
                </a:lnTo>
                <a:lnTo>
                  <a:pt x="280" y="84"/>
                </a:lnTo>
                <a:lnTo>
                  <a:pt x="285" y="91"/>
                </a:lnTo>
                <a:lnTo>
                  <a:pt x="285" y="91"/>
                </a:lnTo>
                <a:lnTo>
                  <a:pt x="279" y="77"/>
                </a:lnTo>
                <a:lnTo>
                  <a:pt x="279" y="77"/>
                </a:lnTo>
                <a:lnTo>
                  <a:pt x="267" y="62"/>
                </a:lnTo>
                <a:lnTo>
                  <a:pt x="250" y="42"/>
                </a:lnTo>
                <a:lnTo>
                  <a:pt x="250" y="42"/>
                </a:lnTo>
                <a:lnTo>
                  <a:pt x="240" y="32"/>
                </a:lnTo>
                <a:lnTo>
                  <a:pt x="228" y="22"/>
                </a:lnTo>
                <a:lnTo>
                  <a:pt x="228" y="22"/>
                </a:lnTo>
                <a:lnTo>
                  <a:pt x="213" y="12"/>
                </a:lnTo>
                <a:lnTo>
                  <a:pt x="196" y="2"/>
                </a:lnTo>
                <a:lnTo>
                  <a:pt x="196" y="2"/>
                </a:lnTo>
                <a:lnTo>
                  <a:pt x="191" y="0"/>
                </a:lnTo>
                <a:lnTo>
                  <a:pt x="146" y="0"/>
                </a:lnTo>
                <a:close/>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1" name="Freeform 99"/>
          <p:cNvSpPr/>
          <p:nvPr>
            <p:custDataLst>
              <p:tags r:id="rId95"/>
            </p:custDataLst>
          </p:nvPr>
        </p:nvSpPr>
        <p:spPr bwMode="auto">
          <a:xfrm>
            <a:off x="1569527" y="2926269"/>
            <a:ext cx="93536" cy="59977"/>
          </a:xfrm>
          <a:custGeom>
            <a:avLst/>
            <a:gdLst>
              <a:gd name="T0" fmla="*/ 0 w 139"/>
              <a:gd name="T1" fmla="*/ 0 h 91"/>
              <a:gd name="T2" fmla="*/ 0 w 139"/>
              <a:gd name="T3" fmla="*/ 0 h 91"/>
              <a:gd name="T4" fmla="*/ 8 w 139"/>
              <a:gd name="T5" fmla="*/ 2 h 91"/>
              <a:gd name="T6" fmla="*/ 8 w 139"/>
              <a:gd name="T7" fmla="*/ 2 h 91"/>
              <a:gd name="T8" fmla="*/ 25 w 139"/>
              <a:gd name="T9" fmla="*/ 7 h 91"/>
              <a:gd name="T10" fmla="*/ 44 w 139"/>
              <a:gd name="T11" fmla="*/ 14 h 91"/>
              <a:gd name="T12" fmla="*/ 44 w 139"/>
              <a:gd name="T13" fmla="*/ 14 h 91"/>
              <a:gd name="T14" fmla="*/ 59 w 139"/>
              <a:gd name="T15" fmla="*/ 20 h 91"/>
              <a:gd name="T16" fmla="*/ 72 w 139"/>
              <a:gd name="T17" fmla="*/ 30 h 91"/>
              <a:gd name="T18" fmla="*/ 72 w 139"/>
              <a:gd name="T19" fmla="*/ 30 h 91"/>
              <a:gd name="T20" fmla="*/ 97 w 139"/>
              <a:gd name="T21" fmla="*/ 47 h 91"/>
              <a:gd name="T22" fmla="*/ 97 w 139"/>
              <a:gd name="T23" fmla="*/ 47 h 91"/>
              <a:gd name="T24" fmla="*/ 116 w 139"/>
              <a:gd name="T25" fmla="*/ 64 h 91"/>
              <a:gd name="T26" fmla="*/ 129 w 139"/>
              <a:gd name="T27" fmla="*/ 79 h 91"/>
              <a:gd name="T28" fmla="*/ 129 w 139"/>
              <a:gd name="T29" fmla="*/ 79 h 91"/>
              <a:gd name="T30" fmla="*/ 134 w 139"/>
              <a:gd name="T31" fmla="*/ 84 h 91"/>
              <a:gd name="T32" fmla="*/ 134 w 139"/>
              <a:gd name="T33" fmla="*/ 84 h 91"/>
              <a:gd name="T34" fmla="*/ 139 w 139"/>
              <a:gd name="T35" fmla="*/ 91 h 91"/>
              <a:gd name="T36" fmla="*/ 139 w 139"/>
              <a:gd name="T37" fmla="*/ 91 h 91"/>
              <a:gd name="T38" fmla="*/ 133 w 139"/>
              <a:gd name="T39" fmla="*/ 77 h 91"/>
              <a:gd name="T40" fmla="*/ 133 w 139"/>
              <a:gd name="T41" fmla="*/ 77 h 91"/>
              <a:gd name="T42" fmla="*/ 121 w 139"/>
              <a:gd name="T43" fmla="*/ 62 h 91"/>
              <a:gd name="T44" fmla="*/ 104 w 139"/>
              <a:gd name="T45" fmla="*/ 42 h 91"/>
              <a:gd name="T46" fmla="*/ 104 w 139"/>
              <a:gd name="T47" fmla="*/ 42 h 91"/>
              <a:gd name="T48" fmla="*/ 94 w 139"/>
              <a:gd name="T49" fmla="*/ 32 h 91"/>
              <a:gd name="T50" fmla="*/ 82 w 139"/>
              <a:gd name="T51" fmla="*/ 22 h 91"/>
              <a:gd name="T52" fmla="*/ 82 w 139"/>
              <a:gd name="T53" fmla="*/ 22 h 91"/>
              <a:gd name="T54" fmla="*/ 67 w 139"/>
              <a:gd name="T55" fmla="*/ 12 h 91"/>
              <a:gd name="T56" fmla="*/ 50 w 139"/>
              <a:gd name="T57" fmla="*/ 2 h 91"/>
              <a:gd name="T58" fmla="*/ 50 w 139"/>
              <a:gd name="T59" fmla="*/ 2 h 91"/>
              <a:gd name="T60" fmla="*/ 45 w 139"/>
              <a:gd name="T61" fmla="*/ 0 h 91"/>
              <a:gd name="T62" fmla="*/ 0 w 139"/>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1">
                <a:moveTo>
                  <a:pt x="0" y="0"/>
                </a:moveTo>
                <a:lnTo>
                  <a:pt x="0" y="0"/>
                </a:lnTo>
                <a:lnTo>
                  <a:pt x="8" y="2"/>
                </a:lnTo>
                <a:lnTo>
                  <a:pt x="8" y="2"/>
                </a:lnTo>
                <a:lnTo>
                  <a:pt x="25" y="7"/>
                </a:lnTo>
                <a:lnTo>
                  <a:pt x="44" y="14"/>
                </a:lnTo>
                <a:lnTo>
                  <a:pt x="44" y="14"/>
                </a:lnTo>
                <a:lnTo>
                  <a:pt x="59" y="20"/>
                </a:lnTo>
                <a:lnTo>
                  <a:pt x="72" y="30"/>
                </a:lnTo>
                <a:lnTo>
                  <a:pt x="72" y="30"/>
                </a:lnTo>
                <a:lnTo>
                  <a:pt x="97" y="47"/>
                </a:lnTo>
                <a:lnTo>
                  <a:pt x="97" y="47"/>
                </a:lnTo>
                <a:lnTo>
                  <a:pt x="116" y="64"/>
                </a:lnTo>
                <a:lnTo>
                  <a:pt x="129" y="79"/>
                </a:lnTo>
                <a:lnTo>
                  <a:pt x="129" y="79"/>
                </a:lnTo>
                <a:lnTo>
                  <a:pt x="134" y="84"/>
                </a:lnTo>
                <a:lnTo>
                  <a:pt x="134" y="84"/>
                </a:lnTo>
                <a:lnTo>
                  <a:pt x="139" y="91"/>
                </a:lnTo>
                <a:lnTo>
                  <a:pt x="139" y="91"/>
                </a:lnTo>
                <a:lnTo>
                  <a:pt x="133" y="77"/>
                </a:lnTo>
                <a:lnTo>
                  <a:pt x="133" y="77"/>
                </a:lnTo>
                <a:lnTo>
                  <a:pt x="121" y="62"/>
                </a:lnTo>
                <a:lnTo>
                  <a:pt x="104" y="42"/>
                </a:lnTo>
                <a:lnTo>
                  <a:pt x="104" y="42"/>
                </a:lnTo>
                <a:lnTo>
                  <a:pt x="94" y="32"/>
                </a:lnTo>
                <a:lnTo>
                  <a:pt x="82" y="22"/>
                </a:lnTo>
                <a:lnTo>
                  <a:pt x="82" y="22"/>
                </a:lnTo>
                <a:lnTo>
                  <a:pt x="67" y="12"/>
                </a:lnTo>
                <a:lnTo>
                  <a:pt x="50" y="2"/>
                </a:lnTo>
                <a:lnTo>
                  <a:pt x="50" y="2"/>
                </a:lnTo>
                <a:lnTo>
                  <a:pt x="45" y="0"/>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2" name="Freeform 100"/>
          <p:cNvSpPr/>
          <p:nvPr>
            <p:custDataLst>
              <p:tags r:id="rId96"/>
            </p:custDataLst>
          </p:nvPr>
        </p:nvSpPr>
        <p:spPr bwMode="auto">
          <a:xfrm>
            <a:off x="1471707" y="2926269"/>
            <a:ext cx="69973" cy="80684"/>
          </a:xfrm>
          <a:custGeom>
            <a:avLst/>
            <a:gdLst>
              <a:gd name="T0" fmla="*/ 104 w 104"/>
              <a:gd name="T1" fmla="*/ 0 h 119"/>
              <a:gd name="T2" fmla="*/ 104 w 104"/>
              <a:gd name="T3" fmla="*/ 0 h 119"/>
              <a:gd name="T4" fmla="*/ 86 w 104"/>
              <a:gd name="T5" fmla="*/ 2 h 119"/>
              <a:gd name="T6" fmla="*/ 67 w 104"/>
              <a:gd name="T7" fmla="*/ 5 h 119"/>
              <a:gd name="T8" fmla="*/ 50 w 104"/>
              <a:gd name="T9" fmla="*/ 12 h 119"/>
              <a:gd name="T10" fmla="*/ 35 w 104"/>
              <a:gd name="T11" fmla="*/ 20 h 119"/>
              <a:gd name="T12" fmla="*/ 35 w 104"/>
              <a:gd name="T13" fmla="*/ 20 h 119"/>
              <a:gd name="T14" fmla="*/ 25 w 104"/>
              <a:gd name="T15" fmla="*/ 30 h 119"/>
              <a:gd name="T16" fmla="*/ 18 w 104"/>
              <a:gd name="T17" fmla="*/ 40 h 119"/>
              <a:gd name="T18" fmla="*/ 18 w 104"/>
              <a:gd name="T19" fmla="*/ 40 h 119"/>
              <a:gd name="T20" fmla="*/ 12 w 104"/>
              <a:gd name="T21" fmla="*/ 54 h 119"/>
              <a:gd name="T22" fmla="*/ 7 w 104"/>
              <a:gd name="T23" fmla="*/ 66 h 119"/>
              <a:gd name="T24" fmla="*/ 7 w 104"/>
              <a:gd name="T25" fmla="*/ 66 h 119"/>
              <a:gd name="T26" fmla="*/ 2 w 104"/>
              <a:gd name="T27" fmla="*/ 87 h 119"/>
              <a:gd name="T28" fmla="*/ 0 w 104"/>
              <a:gd name="T29" fmla="*/ 104 h 119"/>
              <a:gd name="T30" fmla="*/ 0 w 104"/>
              <a:gd name="T31" fmla="*/ 104 h 119"/>
              <a:gd name="T32" fmla="*/ 0 w 104"/>
              <a:gd name="T33" fmla="*/ 116 h 119"/>
              <a:gd name="T34" fmla="*/ 0 w 104"/>
              <a:gd name="T35" fmla="*/ 116 h 119"/>
              <a:gd name="T36" fmla="*/ 0 w 104"/>
              <a:gd name="T37" fmla="*/ 119 h 119"/>
              <a:gd name="T38" fmla="*/ 0 w 104"/>
              <a:gd name="T39" fmla="*/ 119 h 119"/>
              <a:gd name="T40" fmla="*/ 2 w 104"/>
              <a:gd name="T41" fmla="*/ 114 h 119"/>
              <a:gd name="T42" fmla="*/ 2 w 104"/>
              <a:gd name="T43" fmla="*/ 114 h 119"/>
              <a:gd name="T44" fmla="*/ 3 w 104"/>
              <a:gd name="T45" fmla="*/ 106 h 119"/>
              <a:gd name="T46" fmla="*/ 3 w 104"/>
              <a:gd name="T47" fmla="*/ 106 h 119"/>
              <a:gd name="T48" fmla="*/ 8 w 104"/>
              <a:gd name="T49" fmla="*/ 89 h 119"/>
              <a:gd name="T50" fmla="*/ 17 w 104"/>
              <a:gd name="T51" fmla="*/ 69 h 119"/>
              <a:gd name="T52" fmla="*/ 17 w 104"/>
              <a:gd name="T53" fmla="*/ 69 h 119"/>
              <a:gd name="T54" fmla="*/ 23 w 104"/>
              <a:gd name="T55" fmla="*/ 57 h 119"/>
              <a:gd name="T56" fmla="*/ 32 w 104"/>
              <a:gd name="T57" fmla="*/ 45 h 119"/>
              <a:gd name="T58" fmla="*/ 32 w 104"/>
              <a:gd name="T59" fmla="*/ 45 h 119"/>
              <a:gd name="T60" fmla="*/ 40 w 104"/>
              <a:gd name="T61" fmla="*/ 35 h 119"/>
              <a:gd name="T62" fmla="*/ 52 w 104"/>
              <a:gd name="T63" fmla="*/ 24 h 119"/>
              <a:gd name="T64" fmla="*/ 52 w 104"/>
              <a:gd name="T65" fmla="*/ 24 h 119"/>
              <a:gd name="T66" fmla="*/ 65 w 104"/>
              <a:gd name="T67" fmla="*/ 14 h 119"/>
              <a:gd name="T68" fmla="*/ 80 w 104"/>
              <a:gd name="T69" fmla="*/ 7 h 119"/>
              <a:gd name="T70" fmla="*/ 80 w 104"/>
              <a:gd name="T71" fmla="*/ 7 h 119"/>
              <a:gd name="T72" fmla="*/ 99 w 104"/>
              <a:gd name="T73" fmla="*/ 0 h 119"/>
              <a:gd name="T74" fmla="*/ 99 w 104"/>
              <a:gd name="T75" fmla="*/ 0 h 119"/>
              <a:gd name="T76" fmla="*/ 104 w 104"/>
              <a:gd name="T77" fmla="*/ 0 h 119"/>
              <a:gd name="T78" fmla="*/ 104 w 104"/>
              <a:gd name="T79" fmla="*/ 0 h 119"/>
              <a:gd name="T80" fmla="*/ 104 w 104"/>
              <a:gd name="T81" fmla="*/ 0 h 119"/>
              <a:gd name="T82" fmla="*/ 104 w 104"/>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9">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3" name="Freeform 101"/>
          <p:cNvSpPr>
            <a:spLocks noEditPoints="1"/>
          </p:cNvSpPr>
          <p:nvPr>
            <p:custDataLst>
              <p:tags r:id="rId97"/>
            </p:custDataLst>
          </p:nvPr>
        </p:nvSpPr>
        <p:spPr bwMode="auto">
          <a:xfrm>
            <a:off x="1502409" y="2926269"/>
            <a:ext cx="99248" cy="97820"/>
          </a:xfrm>
          <a:custGeom>
            <a:avLst/>
            <a:gdLst>
              <a:gd name="T0" fmla="*/ 77 w 148"/>
              <a:gd name="T1" fmla="*/ 39 h 146"/>
              <a:gd name="T2" fmla="*/ 86 w 148"/>
              <a:gd name="T3" fmla="*/ 25 h 146"/>
              <a:gd name="T4" fmla="*/ 101 w 148"/>
              <a:gd name="T5" fmla="*/ 19 h 146"/>
              <a:gd name="T6" fmla="*/ 104 w 148"/>
              <a:gd name="T7" fmla="*/ 19 h 146"/>
              <a:gd name="T8" fmla="*/ 109 w 148"/>
              <a:gd name="T9" fmla="*/ 20 h 146"/>
              <a:gd name="T10" fmla="*/ 121 w 148"/>
              <a:gd name="T11" fmla="*/ 27 h 146"/>
              <a:gd name="T12" fmla="*/ 126 w 148"/>
              <a:gd name="T13" fmla="*/ 40 h 146"/>
              <a:gd name="T14" fmla="*/ 126 w 148"/>
              <a:gd name="T15" fmla="*/ 45 h 146"/>
              <a:gd name="T16" fmla="*/ 121 w 148"/>
              <a:gd name="T17" fmla="*/ 61 h 146"/>
              <a:gd name="T18" fmla="*/ 108 w 148"/>
              <a:gd name="T19" fmla="*/ 69 h 146"/>
              <a:gd name="T20" fmla="*/ 108 w 148"/>
              <a:gd name="T21" fmla="*/ 74 h 146"/>
              <a:gd name="T22" fmla="*/ 106 w 148"/>
              <a:gd name="T23" fmla="*/ 81 h 146"/>
              <a:gd name="T24" fmla="*/ 101 w 148"/>
              <a:gd name="T25" fmla="*/ 92 h 146"/>
              <a:gd name="T26" fmla="*/ 93 w 148"/>
              <a:gd name="T27" fmla="*/ 99 h 146"/>
              <a:gd name="T28" fmla="*/ 81 w 148"/>
              <a:gd name="T29" fmla="*/ 104 h 146"/>
              <a:gd name="T30" fmla="*/ 74 w 148"/>
              <a:gd name="T31" fmla="*/ 104 h 146"/>
              <a:gd name="T32" fmla="*/ 72 w 148"/>
              <a:gd name="T33" fmla="*/ 104 h 146"/>
              <a:gd name="T34" fmla="*/ 64 w 148"/>
              <a:gd name="T35" fmla="*/ 103 h 146"/>
              <a:gd name="T36" fmla="*/ 57 w 148"/>
              <a:gd name="T37" fmla="*/ 113 h 146"/>
              <a:gd name="T38" fmla="*/ 47 w 148"/>
              <a:gd name="T39" fmla="*/ 116 h 146"/>
              <a:gd name="T40" fmla="*/ 46 w 148"/>
              <a:gd name="T41" fmla="*/ 116 h 146"/>
              <a:gd name="T42" fmla="*/ 39 w 148"/>
              <a:gd name="T43" fmla="*/ 114 h 146"/>
              <a:gd name="T44" fmla="*/ 30 w 148"/>
              <a:gd name="T45" fmla="*/ 104 h 146"/>
              <a:gd name="T46" fmla="*/ 30 w 148"/>
              <a:gd name="T47" fmla="*/ 97 h 146"/>
              <a:gd name="T48" fmla="*/ 34 w 148"/>
              <a:gd name="T49" fmla="*/ 87 h 146"/>
              <a:gd name="T50" fmla="*/ 44 w 148"/>
              <a:gd name="T51" fmla="*/ 81 h 146"/>
              <a:gd name="T52" fmla="*/ 42 w 148"/>
              <a:gd name="T53" fmla="*/ 76 h 146"/>
              <a:gd name="T54" fmla="*/ 42 w 148"/>
              <a:gd name="T55" fmla="*/ 69 h 146"/>
              <a:gd name="T56" fmla="*/ 46 w 148"/>
              <a:gd name="T57" fmla="*/ 57 h 146"/>
              <a:gd name="T58" fmla="*/ 52 w 148"/>
              <a:gd name="T59" fmla="*/ 47 h 146"/>
              <a:gd name="T60" fmla="*/ 62 w 148"/>
              <a:gd name="T61" fmla="*/ 42 h 146"/>
              <a:gd name="T62" fmla="*/ 74 w 148"/>
              <a:gd name="T63" fmla="*/ 39 h 146"/>
              <a:gd name="T64" fmla="*/ 77 w 148"/>
              <a:gd name="T65" fmla="*/ 39 h 146"/>
              <a:gd name="T66" fmla="*/ 77 w 148"/>
              <a:gd name="T67" fmla="*/ 39 h 146"/>
              <a:gd name="T68" fmla="*/ 59 w 148"/>
              <a:gd name="T69" fmla="*/ 0 h 146"/>
              <a:gd name="T70" fmla="*/ 54 w 148"/>
              <a:gd name="T71" fmla="*/ 0 h 146"/>
              <a:gd name="T72" fmla="*/ 34 w 148"/>
              <a:gd name="T73" fmla="*/ 10 h 146"/>
              <a:gd name="T74" fmla="*/ 17 w 148"/>
              <a:gd name="T75" fmla="*/ 25 h 146"/>
              <a:gd name="T76" fmla="*/ 7 w 148"/>
              <a:gd name="T77" fmla="*/ 44 h 146"/>
              <a:gd name="T78" fmla="*/ 0 w 148"/>
              <a:gd name="T79" fmla="*/ 66 h 146"/>
              <a:gd name="T80" fmla="*/ 0 w 148"/>
              <a:gd name="T81" fmla="*/ 81 h 146"/>
              <a:gd name="T82" fmla="*/ 10 w 148"/>
              <a:gd name="T83" fmla="*/ 108 h 146"/>
              <a:gd name="T84" fmla="*/ 29 w 148"/>
              <a:gd name="T85" fmla="*/ 129 h 146"/>
              <a:gd name="T86" fmla="*/ 54 w 148"/>
              <a:gd name="T87" fmla="*/ 143 h 146"/>
              <a:gd name="T88" fmla="*/ 69 w 148"/>
              <a:gd name="T89" fmla="*/ 146 h 146"/>
              <a:gd name="T90" fmla="*/ 74 w 148"/>
              <a:gd name="T91" fmla="*/ 146 h 146"/>
              <a:gd name="T92" fmla="*/ 101 w 148"/>
              <a:gd name="T93" fmla="*/ 141 h 146"/>
              <a:gd name="T94" fmla="*/ 124 w 148"/>
              <a:gd name="T95" fmla="*/ 126 h 146"/>
              <a:gd name="T96" fmla="*/ 141 w 148"/>
              <a:gd name="T97" fmla="*/ 104 h 146"/>
              <a:gd name="T98" fmla="*/ 148 w 148"/>
              <a:gd name="T99" fmla="*/ 77 h 146"/>
              <a:gd name="T100" fmla="*/ 148 w 148"/>
              <a:gd name="T101" fmla="*/ 64 h 146"/>
              <a:gd name="T102" fmla="*/ 141 w 148"/>
              <a:gd name="T103" fmla="*/ 39 h 146"/>
              <a:gd name="T104" fmla="*/ 124 w 148"/>
              <a:gd name="T105" fmla="*/ 19 h 146"/>
              <a:gd name="T106" fmla="*/ 103 w 148"/>
              <a:gd name="T107" fmla="*/ 4 h 146"/>
              <a:gd name="T108" fmla="*/ 59 w 148"/>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146">
                <a:moveTo>
                  <a:pt x="77" y="39"/>
                </a:moveTo>
                <a:lnTo>
                  <a:pt x="77" y="39"/>
                </a:lnTo>
                <a:lnTo>
                  <a:pt x="81" y="32"/>
                </a:lnTo>
                <a:lnTo>
                  <a:pt x="86" y="25"/>
                </a:lnTo>
                <a:lnTo>
                  <a:pt x="93" y="20"/>
                </a:lnTo>
                <a:lnTo>
                  <a:pt x="101" y="19"/>
                </a:lnTo>
                <a:lnTo>
                  <a:pt x="101" y="19"/>
                </a:lnTo>
                <a:lnTo>
                  <a:pt x="104" y="19"/>
                </a:lnTo>
                <a:lnTo>
                  <a:pt x="104" y="19"/>
                </a:lnTo>
                <a:lnTo>
                  <a:pt x="109" y="20"/>
                </a:lnTo>
                <a:lnTo>
                  <a:pt x="113" y="22"/>
                </a:lnTo>
                <a:lnTo>
                  <a:pt x="121" y="27"/>
                </a:lnTo>
                <a:lnTo>
                  <a:pt x="126" y="35"/>
                </a:lnTo>
                <a:lnTo>
                  <a:pt x="126" y="40"/>
                </a:lnTo>
                <a:lnTo>
                  <a:pt x="126" y="45"/>
                </a:lnTo>
                <a:lnTo>
                  <a:pt x="126" y="45"/>
                </a:lnTo>
                <a:lnTo>
                  <a:pt x="124" y="54"/>
                </a:lnTo>
                <a:lnTo>
                  <a:pt x="121" y="61"/>
                </a:lnTo>
                <a:lnTo>
                  <a:pt x="114" y="66"/>
                </a:lnTo>
                <a:lnTo>
                  <a:pt x="108" y="69"/>
                </a:lnTo>
                <a:lnTo>
                  <a:pt x="108" y="69"/>
                </a:lnTo>
                <a:lnTo>
                  <a:pt x="108" y="74"/>
                </a:lnTo>
                <a:lnTo>
                  <a:pt x="108" y="74"/>
                </a:lnTo>
                <a:lnTo>
                  <a:pt x="106" y="81"/>
                </a:lnTo>
                <a:lnTo>
                  <a:pt x="104" y="86"/>
                </a:lnTo>
                <a:lnTo>
                  <a:pt x="101" y="92"/>
                </a:lnTo>
                <a:lnTo>
                  <a:pt x="96" y="96"/>
                </a:lnTo>
                <a:lnTo>
                  <a:pt x="93" y="99"/>
                </a:lnTo>
                <a:lnTo>
                  <a:pt x="86" y="103"/>
                </a:lnTo>
                <a:lnTo>
                  <a:pt x="81" y="104"/>
                </a:lnTo>
                <a:lnTo>
                  <a:pt x="74" y="104"/>
                </a:lnTo>
                <a:lnTo>
                  <a:pt x="74" y="104"/>
                </a:lnTo>
                <a:lnTo>
                  <a:pt x="72" y="104"/>
                </a:lnTo>
                <a:lnTo>
                  <a:pt x="72" y="104"/>
                </a:lnTo>
                <a:lnTo>
                  <a:pt x="64" y="103"/>
                </a:lnTo>
                <a:lnTo>
                  <a:pt x="64" y="103"/>
                </a:lnTo>
                <a:lnTo>
                  <a:pt x="62" y="108"/>
                </a:lnTo>
                <a:lnTo>
                  <a:pt x="57" y="113"/>
                </a:lnTo>
                <a:lnTo>
                  <a:pt x="54" y="116"/>
                </a:lnTo>
                <a:lnTo>
                  <a:pt x="47" y="116"/>
                </a:lnTo>
                <a:lnTo>
                  <a:pt x="47" y="116"/>
                </a:lnTo>
                <a:lnTo>
                  <a:pt x="46" y="116"/>
                </a:lnTo>
                <a:lnTo>
                  <a:pt x="46" y="116"/>
                </a:lnTo>
                <a:lnTo>
                  <a:pt x="39" y="114"/>
                </a:lnTo>
                <a:lnTo>
                  <a:pt x="34" y="109"/>
                </a:lnTo>
                <a:lnTo>
                  <a:pt x="30" y="104"/>
                </a:lnTo>
                <a:lnTo>
                  <a:pt x="30" y="97"/>
                </a:lnTo>
                <a:lnTo>
                  <a:pt x="30" y="97"/>
                </a:lnTo>
                <a:lnTo>
                  <a:pt x="30" y="91"/>
                </a:lnTo>
                <a:lnTo>
                  <a:pt x="34" y="87"/>
                </a:lnTo>
                <a:lnTo>
                  <a:pt x="39" y="84"/>
                </a:lnTo>
                <a:lnTo>
                  <a:pt x="44" y="81"/>
                </a:lnTo>
                <a:lnTo>
                  <a:pt x="44" y="81"/>
                </a:lnTo>
                <a:lnTo>
                  <a:pt x="42" y="76"/>
                </a:lnTo>
                <a:lnTo>
                  <a:pt x="42" y="69"/>
                </a:lnTo>
                <a:lnTo>
                  <a:pt x="42" y="69"/>
                </a:lnTo>
                <a:lnTo>
                  <a:pt x="42" y="64"/>
                </a:lnTo>
                <a:lnTo>
                  <a:pt x="46" y="57"/>
                </a:lnTo>
                <a:lnTo>
                  <a:pt x="49" y="52"/>
                </a:lnTo>
                <a:lnTo>
                  <a:pt x="52" y="47"/>
                </a:lnTo>
                <a:lnTo>
                  <a:pt x="57" y="44"/>
                </a:lnTo>
                <a:lnTo>
                  <a:pt x="62" y="42"/>
                </a:lnTo>
                <a:lnTo>
                  <a:pt x="69" y="40"/>
                </a:lnTo>
                <a:lnTo>
                  <a:pt x="74" y="39"/>
                </a:lnTo>
                <a:lnTo>
                  <a:pt x="74" y="39"/>
                </a:lnTo>
                <a:lnTo>
                  <a:pt x="77" y="39"/>
                </a:lnTo>
                <a:lnTo>
                  <a:pt x="77" y="39"/>
                </a:lnTo>
                <a:lnTo>
                  <a:pt x="77" y="39"/>
                </a:lnTo>
                <a:close/>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4" name="Freeform 102"/>
          <p:cNvSpPr/>
          <p:nvPr>
            <p:custDataLst>
              <p:tags r:id="rId98"/>
            </p:custDataLst>
          </p:nvPr>
        </p:nvSpPr>
        <p:spPr bwMode="auto">
          <a:xfrm>
            <a:off x="1522401" y="2938408"/>
            <a:ext cx="64261" cy="65689"/>
          </a:xfrm>
          <a:custGeom>
            <a:avLst/>
            <a:gdLst>
              <a:gd name="T0" fmla="*/ 47 w 96"/>
              <a:gd name="T1" fmla="*/ 20 h 97"/>
              <a:gd name="T2" fmla="*/ 56 w 96"/>
              <a:gd name="T3" fmla="*/ 6 h 97"/>
              <a:gd name="T4" fmla="*/ 71 w 96"/>
              <a:gd name="T5" fmla="*/ 0 h 97"/>
              <a:gd name="T6" fmla="*/ 74 w 96"/>
              <a:gd name="T7" fmla="*/ 0 h 97"/>
              <a:gd name="T8" fmla="*/ 79 w 96"/>
              <a:gd name="T9" fmla="*/ 1 h 97"/>
              <a:gd name="T10" fmla="*/ 91 w 96"/>
              <a:gd name="T11" fmla="*/ 8 h 97"/>
              <a:gd name="T12" fmla="*/ 96 w 96"/>
              <a:gd name="T13" fmla="*/ 21 h 97"/>
              <a:gd name="T14" fmla="*/ 96 w 96"/>
              <a:gd name="T15" fmla="*/ 26 h 97"/>
              <a:gd name="T16" fmla="*/ 91 w 96"/>
              <a:gd name="T17" fmla="*/ 42 h 97"/>
              <a:gd name="T18" fmla="*/ 78 w 96"/>
              <a:gd name="T19" fmla="*/ 50 h 97"/>
              <a:gd name="T20" fmla="*/ 78 w 96"/>
              <a:gd name="T21" fmla="*/ 55 h 97"/>
              <a:gd name="T22" fmla="*/ 76 w 96"/>
              <a:gd name="T23" fmla="*/ 62 h 97"/>
              <a:gd name="T24" fmla="*/ 71 w 96"/>
              <a:gd name="T25" fmla="*/ 73 h 97"/>
              <a:gd name="T26" fmla="*/ 63 w 96"/>
              <a:gd name="T27" fmla="*/ 80 h 97"/>
              <a:gd name="T28" fmla="*/ 51 w 96"/>
              <a:gd name="T29" fmla="*/ 85 h 97"/>
              <a:gd name="T30" fmla="*/ 44 w 96"/>
              <a:gd name="T31" fmla="*/ 85 h 97"/>
              <a:gd name="T32" fmla="*/ 42 w 96"/>
              <a:gd name="T33" fmla="*/ 85 h 97"/>
              <a:gd name="T34" fmla="*/ 34 w 96"/>
              <a:gd name="T35" fmla="*/ 84 h 97"/>
              <a:gd name="T36" fmla="*/ 27 w 96"/>
              <a:gd name="T37" fmla="*/ 94 h 97"/>
              <a:gd name="T38" fmla="*/ 17 w 96"/>
              <a:gd name="T39" fmla="*/ 97 h 97"/>
              <a:gd name="T40" fmla="*/ 16 w 96"/>
              <a:gd name="T41" fmla="*/ 97 h 97"/>
              <a:gd name="T42" fmla="*/ 9 w 96"/>
              <a:gd name="T43" fmla="*/ 95 h 97"/>
              <a:gd name="T44" fmla="*/ 0 w 96"/>
              <a:gd name="T45" fmla="*/ 85 h 97"/>
              <a:gd name="T46" fmla="*/ 0 w 96"/>
              <a:gd name="T47" fmla="*/ 78 h 97"/>
              <a:gd name="T48" fmla="*/ 4 w 96"/>
              <a:gd name="T49" fmla="*/ 68 h 97"/>
              <a:gd name="T50" fmla="*/ 14 w 96"/>
              <a:gd name="T51" fmla="*/ 62 h 97"/>
              <a:gd name="T52" fmla="*/ 12 w 96"/>
              <a:gd name="T53" fmla="*/ 57 h 97"/>
              <a:gd name="T54" fmla="*/ 12 w 96"/>
              <a:gd name="T55" fmla="*/ 50 h 97"/>
              <a:gd name="T56" fmla="*/ 16 w 96"/>
              <a:gd name="T57" fmla="*/ 38 h 97"/>
              <a:gd name="T58" fmla="*/ 22 w 96"/>
              <a:gd name="T59" fmla="*/ 28 h 97"/>
              <a:gd name="T60" fmla="*/ 32 w 96"/>
              <a:gd name="T61" fmla="*/ 23 h 97"/>
              <a:gd name="T62" fmla="*/ 44 w 96"/>
              <a:gd name="T63" fmla="*/ 20 h 97"/>
              <a:gd name="T64" fmla="*/ 47 w 96"/>
              <a:gd name="T65" fmla="*/ 20 h 97"/>
              <a:gd name="T66" fmla="*/ 47 w 96"/>
              <a:gd name="T67"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47" y="20"/>
                </a:moveTo>
                <a:lnTo>
                  <a:pt x="47" y="20"/>
                </a:lnTo>
                <a:lnTo>
                  <a:pt x="51" y="13"/>
                </a:lnTo>
                <a:lnTo>
                  <a:pt x="56" y="6"/>
                </a:lnTo>
                <a:lnTo>
                  <a:pt x="63" y="1"/>
                </a:lnTo>
                <a:lnTo>
                  <a:pt x="71" y="0"/>
                </a:lnTo>
                <a:lnTo>
                  <a:pt x="71" y="0"/>
                </a:lnTo>
                <a:lnTo>
                  <a:pt x="74" y="0"/>
                </a:lnTo>
                <a:lnTo>
                  <a:pt x="74" y="0"/>
                </a:lnTo>
                <a:lnTo>
                  <a:pt x="79" y="1"/>
                </a:lnTo>
                <a:lnTo>
                  <a:pt x="83" y="3"/>
                </a:lnTo>
                <a:lnTo>
                  <a:pt x="91" y="8"/>
                </a:lnTo>
                <a:lnTo>
                  <a:pt x="96" y="16"/>
                </a:lnTo>
                <a:lnTo>
                  <a:pt x="96" y="21"/>
                </a:lnTo>
                <a:lnTo>
                  <a:pt x="96" y="26"/>
                </a:lnTo>
                <a:lnTo>
                  <a:pt x="96" y="26"/>
                </a:lnTo>
                <a:lnTo>
                  <a:pt x="94" y="35"/>
                </a:lnTo>
                <a:lnTo>
                  <a:pt x="91" y="42"/>
                </a:lnTo>
                <a:lnTo>
                  <a:pt x="84" y="47"/>
                </a:lnTo>
                <a:lnTo>
                  <a:pt x="78" y="50"/>
                </a:lnTo>
                <a:lnTo>
                  <a:pt x="78" y="50"/>
                </a:lnTo>
                <a:lnTo>
                  <a:pt x="78" y="55"/>
                </a:lnTo>
                <a:lnTo>
                  <a:pt x="78" y="55"/>
                </a:lnTo>
                <a:lnTo>
                  <a:pt x="76" y="62"/>
                </a:lnTo>
                <a:lnTo>
                  <a:pt x="74" y="67"/>
                </a:lnTo>
                <a:lnTo>
                  <a:pt x="71" y="73"/>
                </a:lnTo>
                <a:lnTo>
                  <a:pt x="66" y="77"/>
                </a:lnTo>
                <a:lnTo>
                  <a:pt x="63" y="80"/>
                </a:lnTo>
                <a:lnTo>
                  <a:pt x="56" y="84"/>
                </a:lnTo>
                <a:lnTo>
                  <a:pt x="51" y="85"/>
                </a:lnTo>
                <a:lnTo>
                  <a:pt x="44" y="85"/>
                </a:lnTo>
                <a:lnTo>
                  <a:pt x="44" y="85"/>
                </a:lnTo>
                <a:lnTo>
                  <a:pt x="42" y="85"/>
                </a:lnTo>
                <a:lnTo>
                  <a:pt x="42" y="85"/>
                </a:lnTo>
                <a:lnTo>
                  <a:pt x="34" y="84"/>
                </a:lnTo>
                <a:lnTo>
                  <a:pt x="34" y="84"/>
                </a:lnTo>
                <a:lnTo>
                  <a:pt x="32" y="89"/>
                </a:lnTo>
                <a:lnTo>
                  <a:pt x="27" y="94"/>
                </a:lnTo>
                <a:lnTo>
                  <a:pt x="24" y="97"/>
                </a:lnTo>
                <a:lnTo>
                  <a:pt x="17" y="97"/>
                </a:lnTo>
                <a:lnTo>
                  <a:pt x="17" y="97"/>
                </a:lnTo>
                <a:lnTo>
                  <a:pt x="16" y="97"/>
                </a:lnTo>
                <a:lnTo>
                  <a:pt x="16" y="97"/>
                </a:lnTo>
                <a:lnTo>
                  <a:pt x="9" y="95"/>
                </a:lnTo>
                <a:lnTo>
                  <a:pt x="4" y="90"/>
                </a:lnTo>
                <a:lnTo>
                  <a:pt x="0" y="85"/>
                </a:lnTo>
                <a:lnTo>
                  <a:pt x="0" y="78"/>
                </a:lnTo>
                <a:lnTo>
                  <a:pt x="0" y="78"/>
                </a:lnTo>
                <a:lnTo>
                  <a:pt x="0" y="72"/>
                </a:lnTo>
                <a:lnTo>
                  <a:pt x="4" y="68"/>
                </a:lnTo>
                <a:lnTo>
                  <a:pt x="9" y="65"/>
                </a:lnTo>
                <a:lnTo>
                  <a:pt x="14" y="62"/>
                </a:lnTo>
                <a:lnTo>
                  <a:pt x="14" y="62"/>
                </a:lnTo>
                <a:lnTo>
                  <a:pt x="12" y="57"/>
                </a:lnTo>
                <a:lnTo>
                  <a:pt x="12" y="50"/>
                </a:lnTo>
                <a:lnTo>
                  <a:pt x="12" y="50"/>
                </a:lnTo>
                <a:lnTo>
                  <a:pt x="12" y="45"/>
                </a:lnTo>
                <a:lnTo>
                  <a:pt x="16" y="38"/>
                </a:lnTo>
                <a:lnTo>
                  <a:pt x="19" y="33"/>
                </a:lnTo>
                <a:lnTo>
                  <a:pt x="22" y="28"/>
                </a:lnTo>
                <a:lnTo>
                  <a:pt x="27" y="25"/>
                </a:lnTo>
                <a:lnTo>
                  <a:pt x="32" y="23"/>
                </a:lnTo>
                <a:lnTo>
                  <a:pt x="39" y="21"/>
                </a:lnTo>
                <a:lnTo>
                  <a:pt x="44" y="20"/>
                </a:lnTo>
                <a:lnTo>
                  <a:pt x="44" y="20"/>
                </a:lnTo>
                <a:lnTo>
                  <a:pt x="47" y="20"/>
                </a:lnTo>
                <a:lnTo>
                  <a:pt x="47" y="20"/>
                </a:lnTo>
                <a:lnTo>
                  <a:pt x="47" y="2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5" name="Freeform 103"/>
          <p:cNvSpPr/>
          <p:nvPr>
            <p:custDataLst>
              <p:tags r:id="rId99"/>
            </p:custDataLst>
          </p:nvPr>
        </p:nvSpPr>
        <p:spPr bwMode="auto">
          <a:xfrm>
            <a:off x="1502409" y="2926269"/>
            <a:ext cx="99248" cy="97820"/>
          </a:xfrm>
          <a:custGeom>
            <a:avLst/>
            <a:gdLst>
              <a:gd name="T0" fmla="*/ 59 w 148"/>
              <a:gd name="T1" fmla="*/ 0 h 146"/>
              <a:gd name="T2" fmla="*/ 59 w 148"/>
              <a:gd name="T3" fmla="*/ 0 h 146"/>
              <a:gd name="T4" fmla="*/ 54 w 148"/>
              <a:gd name="T5" fmla="*/ 0 h 146"/>
              <a:gd name="T6" fmla="*/ 54 w 148"/>
              <a:gd name="T7" fmla="*/ 0 h 146"/>
              <a:gd name="T8" fmla="*/ 44 w 148"/>
              <a:gd name="T9" fmla="*/ 5 h 146"/>
              <a:gd name="T10" fmla="*/ 34 w 148"/>
              <a:gd name="T11" fmla="*/ 10 h 146"/>
              <a:gd name="T12" fmla="*/ 25 w 148"/>
              <a:gd name="T13" fmla="*/ 17 h 146"/>
              <a:gd name="T14" fmla="*/ 17 w 148"/>
              <a:gd name="T15" fmla="*/ 25 h 146"/>
              <a:gd name="T16" fmla="*/ 12 w 148"/>
              <a:gd name="T17" fmla="*/ 34 h 146"/>
              <a:gd name="T18" fmla="*/ 7 w 148"/>
              <a:gd name="T19" fmla="*/ 44 h 146"/>
              <a:gd name="T20" fmla="*/ 2 w 148"/>
              <a:gd name="T21" fmla="*/ 54 h 146"/>
              <a:gd name="T22" fmla="*/ 0 w 148"/>
              <a:gd name="T23" fmla="*/ 66 h 146"/>
              <a:gd name="T24" fmla="*/ 0 w 148"/>
              <a:gd name="T25" fmla="*/ 66 h 146"/>
              <a:gd name="T26" fmla="*/ 0 w 148"/>
              <a:gd name="T27" fmla="*/ 81 h 146"/>
              <a:gd name="T28" fmla="*/ 4 w 148"/>
              <a:gd name="T29" fmla="*/ 96 h 146"/>
              <a:gd name="T30" fmla="*/ 10 w 148"/>
              <a:gd name="T31" fmla="*/ 108 h 146"/>
              <a:gd name="T32" fmla="*/ 19 w 148"/>
              <a:gd name="T33" fmla="*/ 119 h 146"/>
              <a:gd name="T34" fmla="*/ 29 w 148"/>
              <a:gd name="T35" fmla="*/ 129 h 146"/>
              <a:gd name="T36" fmla="*/ 41 w 148"/>
              <a:gd name="T37" fmla="*/ 138 h 146"/>
              <a:gd name="T38" fmla="*/ 54 w 148"/>
              <a:gd name="T39" fmla="*/ 143 h 146"/>
              <a:gd name="T40" fmla="*/ 69 w 148"/>
              <a:gd name="T41" fmla="*/ 146 h 146"/>
              <a:gd name="T42" fmla="*/ 69 w 148"/>
              <a:gd name="T43" fmla="*/ 146 h 146"/>
              <a:gd name="T44" fmla="*/ 74 w 148"/>
              <a:gd name="T45" fmla="*/ 146 h 146"/>
              <a:gd name="T46" fmla="*/ 74 w 148"/>
              <a:gd name="T47" fmla="*/ 146 h 146"/>
              <a:gd name="T48" fmla="*/ 89 w 148"/>
              <a:gd name="T49" fmla="*/ 144 h 146"/>
              <a:gd name="T50" fmla="*/ 101 w 148"/>
              <a:gd name="T51" fmla="*/ 141 h 146"/>
              <a:gd name="T52" fmla="*/ 114 w 148"/>
              <a:gd name="T53" fmla="*/ 134 h 146"/>
              <a:gd name="T54" fmla="*/ 124 w 148"/>
              <a:gd name="T55" fmla="*/ 126 h 146"/>
              <a:gd name="T56" fmla="*/ 133 w 148"/>
              <a:gd name="T57" fmla="*/ 116 h 146"/>
              <a:gd name="T58" fmla="*/ 141 w 148"/>
              <a:gd name="T59" fmla="*/ 104 h 146"/>
              <a:gd name="T60" fmla="*/ 146 w 148"/>
              <a:gd name="T61" fmla="*/ 92 h 146"/>
              <a:gd name="T62" fmla="*/ 148 w 148"/>
              <a:gd name="T63" fmla="*/ 77 h 146"/>
              <a:gd name="T64" fmla="*/ 148 w 148"/>
              <a:gd name="T65" fmla="*/ 77 h 146"/>
              <a:gd name="T66" fmla="*/ 148 w 148"/>
              <a:gd name="T67" fmla="*/ 64 h 146"/>
              <a:gd name="T68" fmla="*/ 145 w 148"/>
              <a:gd name="T69" fmla="*/ 51 h 146"/>
              <a:gd name="T70" fmla="*/ 141 w 148"/>
              <a:gd name="T71" fmla="*/ 39 h 146"/>
              <a:gd name="T72" fmla="*/ 133 w 148"/>
              <a:gd name="T73" fmla="*/ 27 h 146"/>
              <a:gd name="T74" fmla="*/ 124 w 148"/>
              <a:gd name="T75" fmla="*/ 19 h 146"/>
              <a:gd name="T76" fmla="*/ 114 w 148"/>
              <a:gd name="T77" fmla="*/ 10 h 146"/>
              <a:gd name="T78" fmla="*/ 103 w 148"/>
              <a:gd name="T79" fmla="*/ 4 h 146"/>
              <a:gd name="T80" fmla="*/ 89 w 148"/>
              <a:gd name="T81" fmla="*/ 0 h 146"/>
              <a:gd name="T82" fmla="*/ 59 w 148"/>
              <a:gd name="T8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46">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6" name="Freeform 104"/>
          <p:cNvSpPr/>
          <p:nvPr>
            <p:custDataLst>
              <p:tags r:id="rId100"/>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7" name="Freeform 105"/>
          <p:cNvSpPr/>
          <p:nvPr>
            <p:custDataLst>
              <p:tags r:id="rId101"/>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8" name="Freeform 106"/>
          <p:cNvSpPr/>
          <p:nvPr>
            <p:custDataLst>
              <p:tags r:id="rId102"/>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9" name="Freeform 107"/>
          <p:cNvSpPr/>
          <p:nvPr>
            <p:custDataLst>
              <p:tags r:id="rId103"/>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0" name="Freeform 108"/>
          <p:cNvSpPr/>
          <p:nvPr>
            <p:custDataLst>
              <p:tags r:id="rId104"/>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1" name="Freeform 109"/>
          <p:cNvSpPr/>
          <p:nvPr>
            <p:custDataLst>
              <p:tags r:id="rId105"/>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2" name="Freeform 110"/>
          <p:cNvSpPr/>
          <p:nvPr>
            <p:custDataLst>
              <p:tags r:id="rId106"/>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3" name="Freeform 111"/>
          <p:cNvSpPr/>
          <p:nvPr>
            <p:custDataLst>
              <p:tags r:id="rId107"/>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4" name="Freeform 112"/>
          <p:cNvSpPr>
            <a:spLocks noEditPoints="1"/>
          </p:cNvSpPr>
          <p:nvPr>
            <p:custDataLst>
              <p:tags r:id="rId108"/>
            </p:custDataLst>
          </p:nvPr>
        </p:nvSpPr>
        <p:spPr bwMode="auto">
          <a:xfrm>
            <a:off x="1448857" y="2918415"/>
            <a:ext cx="272041" cy="211349"/>
          </a:xfrm>
          <a:custGeom>
            <a:avLst/>
            <a:gdLst>
              <a:gd name="T0" fmla="*/ 0 w 406"/>
              <a:gd name="T1" fmla="*/ 143 h 316"/>
              <a:gd name="T2" fmla="*/ 6 w 406"/>
              <a:gd name="T3" fmla="*/ 195 h 316"/>
              <a:gd name="T4" fmla="*/ 27 w 406"/>
              <a:gd name="T5" fmla="*/ 240 h 316"/>
              <a:gd name="T6" fmla="*/ 58 w 406"/>
              <a:gd name="T7" fmla="*/ 276 h 316"/>
              <a:gd name="T8" fmla="*/ 97 w 406"/>
              <a:gd name="T9" fmla="*/ 302 h 316"/>
              <a:gd name="T10" fmla="*/ 142 w 406"/>
              <a:gd name="T11" fmla="*/ 314 h 316"/>
              <a:gd name="T12" fmla="*/ 278 w 406"/>
              <a:gd name="T13" fmla="*/ 316 h 316"/>
              <a:gd name="T14" fmla="*/ 315 w 406"/>
              <a:gd name="T15" fmla="*/ 309 h 316"/>
              <a:gd name="T16" fmla="*/ 349 w 406"/>
              <a:gd name="T17" fmla="*/ 292 h 316"/>
              <a:gd name="T18" fmla="*/ 376 w 406"/>
              <a:gd name="T19" fmla="*/ 266 h 316"/>
              <a:gd name="T20" fmla="*/ 396 w 406"/>
              <a:gd name="T21" fmla="*/ 232 h 316"/>
              <a:gd name="T22" fmla="*/ 404 w 406"/>
              <a:gd name="T23" fmla="*/ 192 h 316"/>
              <a:gd name="T24" fmla="*/ 406 w 406"/>
              <a:gd name="T25" fmla="*/ 120 h 316"/>
              <a:gd name="T26" fmla="*/ 401 w 406"/>
              <a:gd name="T27" fmla="*/ 84 h 316"/>
              <a:gd name="T28" fmla="*/ 387 w 406"/>
              <a:gd name="T29" fmla="*/ 54 h 316"/>
              <a:gd name="T30" fmla="*/ 366 w 406"/>
              <a:gd name="T31" fmla="*/ 27 h 316"/>
              <a:gd name="T32" fmla="*/ 339 w 406"/>
              <a:gd name="T33" fmla="*/ 11 h 316"/>
              <a:gd name="T34" fmla="*/ 307 w 406"/>
              <a:gd name="T35" fmla="*/ 0 h 316"/>
              <a:gd name="T36" fmla="*/ 131 w 406"/>
              <a:gd name="T37" fmla="*/ 0 h 316"/>
              <a:gd name="T38" fmla="*/ 92 w 406"/>
              <a:gd name="T39" fmla="*/ 7 h 316"/>
              <a:gd name="T40" fmla="*/ 58 w 406"/>
              <a:gd name="T41" fmla="*/ 24 h 316"/>
              <a:gd name="T42" fmla="*/ 30 w 406"/>
              <a:gd name="T43" fmla="*/ 52 h 316"/>
              <a:gd name="T44" fmla="*/ 10 w 406"/>
              <a:gd name="T45" fmla="*/ 86 h 316"/>
              <a:gd name="T46" fmla="*/ 1 w 406"/>
              <a:gd name="T47" fmla="*/ 128 h 316"/>
              <a:gd name="T48" fmla="*/ 23 w 406"/>
              <a:gd name="T49" fmla="*/ 141 h 316"/>
              <a:gd name="T50" fmla="*/ 25 w 406"/>
              <a:gd name="T51" fmla="*/ 118 h 316"/>
              <a:gd name="T52" fmla="*/ 37 w 406"/>
              <a:gd name="T53" fmla="*/ 86 h 316"/>
              <a:gd name="T54" fmla="*/ 55 w 406"/>
              <a:gd name="T55" fmla="*/ 59 h 316"/>
              <a:gd name="T56" fmla="*/ 80 w 406"/>
              <a:gd name="T57" fmla="*/ 39 h 316"/>
              <a:gd name="T58" fmla="*/ 109 w 406"/>
              <a:gd name="T59" fmla="*/ 27 h 316"/>
              <a:gd name="T60" fmla="*/ 295 w 406"/>
              <a:gd name="T61" fmla="*/ 26 h 316"/>
              <a:gd name="T62" fmla="*/ 329 w 406"/>
              <a:gd name="T63" fmla="*/ 32 h 316"/>
              <a:gd name="T64" fmla="*/ 367 w 406"/>
              <a:gd name="T65" fmla="*/ 68 h 316"/>
              <a:gd name="T66" fmla="*/ 382 w 406"/>
              <a:gd name="T67" fmla="*/ 120 h 316"/>
              <a:gd name="T68" fmla="*/ 382 w 406"/>
              <a:gd name="T69" fmla="*/ 190 h 316"/>
              <a:gd name="T70" fmla="*/ 374 w 406"/>
              <a:gd name="T71" fmla="*/ 222 h 316"/>
              <a:gd name="T72" fmla="*/ 337 w 406"/>
              <a:gd name="T73" fmla="*/ 272 h 316"/>
              <a:gd name="T74" fmla="*/ 308 w 406"/>
              <a:gd name="T75" fmla="*/ 286 h 316"/>
              <a:gd name="T76" fmla="*/ 278 w 406"/>
              <a:gd name="T77" fmla="*/ 291 h 316"/>
              <a:gd name="T78" fmla="*/ 146 w 406"/>
              <a:gd name="T79" fmla="*/ 291 h 316"/>
              <a:gd name="T80" fmla="*/ 105 w 406"/>
              <a:gd name="T81" fmla="*/ 279 h 316"/>
              <a:gd name="T82" fmla="*/ 72 w 406"/>
              <a:gd name="T83" fmla="*/ 257 h 316"/>
              <a:gd name="T84" fmla="*/ 47 w 406"/>
              <a:gd name="T85" fmla="*/ 225 h 316"/>
              <a:gd name="T86" fmla="*/ 28 w 406"/>
              <a:gd name="T87" fmla="*/ 187 h 316"/>
              <a:gd name="T88" fmla="*/ 23 w 406"/>
              <a:gd name="T8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0" y="141"/>
                </a:moveTo>
                <a:lnTo>
                  <a:pt x="0" y="143"/>
                </a:lnTo>
                <a:lnTo>
                  <a:pt x="0" y="143"/>
                </a:lnTo>
                <a:lnTo>
                  <a:pt x="1" y="161"/>
                </a:lnTo>
                <a:lnTo>
                  <a:pt x="3" y="178"/>
                </a:lnTo>
                <a:lnTo>
                  <a:pt x="6" y="195"/>
                </a:lnTo>
                <a:lnTo>
                  <a:pt x="13" y="210"/>
                </a:lnTo>
                <a:lnTo>
                  <a:pt x="20" y="225"/>
                </a:lnTo>
                <a:lnTo>
                  <a:pt x="27" y="240"/>
                </a:lnTo>
                <a:lnTo>
                  <a:pt x="37" y="254"/>
                </a:lnTo>
                <a:lnTo>
                  <a:pt x="47" y="266"/>
                </a:lnTo>
                <a:lnTo>
                  <a:pt x="58" y="276"/>
                </a:lnTo>
                <a:lnTo>
                  <a:pt x="70" y="286"/>
                </a:lnTo>
                <a:lnTo>
                  <a:pt x="84" y="296"/>
                </a:lnTo>
                <a:lnTo>
                  <a:pt x="97" y="302"/>
                </a:lnTo>
                <a:lnTo>
                  <a:pt x="112" y="307"/>
                </a:lnTo>
                <a:lnTo>
                  <a:pt x="127" y="312"/>
                </a:lnTo>
                <a:lnTo>
                  <a:pt x="142" y="314"/>
                </a:lnTo>
                <a:lnTo>
                  <a:pt x="159" y="316"/>
                </a:lnTo>
                <a:lnTo>
                  <a:pt x="278" y="316"/>
                </a:lnTo>
                <a:lnTo>
                  <a:pt x="278" y="316"/>
                </a:lnTo>
                <a:lnTo>
                  <a:pt x="292" y="316"/>
                </a:lnTo>
                <a:lnTo>
                  <a:pt x="303" y="312"/>
                </a:lnTo>
                <a:lnTo>
                  <a:pt x="315" y="309"/>
                </a:lnTo>
                <a:lnTo>
                  <a:pt x="327" y="306"/>
                </a:lnTo>
                <a:lnTo>
                  <a:pt x="339" y="299"/>
                </a:lnTo>
                <a:lnTo>
                  <a:pt x="349" y="292"/>
                </a:lnTo>
                <a:lnTo>
                  <a:pt x="359" y="284"/>
                </a:lnTo>
                <a:lnTo>
                  <a:pt x="369" y="276"/>
                </a:lnTo>
                <a:lnTo>
                  <a:pt x="376" y="266"/>
                </a:lnTo>
                <a:lnTo>
                  <a:pt x="384" y="255"/>
                </a:lnTo>
                <a:lnTo>
                  <a:pt x="391" y="244"/>
                </a:lnTo>
                <a:lnTo>
                  <a:pt x="396" y="232"/>
                </a:lnTo>
                <a:lnTo>
                  <a:pt x="399" y="219"/>
                </a:lnTo>
                <a:lnTo>
                  <a:pt x="402" y="207"/>
                </a:lnTo>
                <a:lnTo>
                  <a:pt x="404" y="192"/>
                </a:lnTo>
                <a:lnTo>
                  <a:pt x="406" y="178"/>
                </a:lnTo>
                <a:lnTo>
                  <a:pt x="406" y="120"/>
                </a:lnTo>
                <a:lnTo>
                  <a:pt x="406" y="120"/>
                </a:lnTo>
                <a:lnTo>
                  <a:pt x="406" y="108"/>
                </a:lnTo>
                <a:lnTo>
                  <a:pt x="404" y="96"/>
                </a:lnTo>
                <a:lnTo>
                  <a:pt x="401" y="84"/>
                </a:lnTo>
                <a:lnTo>
                  <a:pt x="397" y="74"/>
                </a:lnTo>
                <a:lnTo>
                  <a:pt x="392" y="63"/>
                </a:lnTo>
                <a:lnTo>
                  <a:pt x="387" y="54"/>
                </a:lnTo>
                <a:lnTo>
                  <a:pt x="381" y="44"/>
                </a:lnTo>
                <a:lnTo>
                  <a:pt x="374" y="36"/>
                </a:lnTo>
                <a:lnTo>
                  <a:pt x="366" y="27"/>
                </a:lnTo>
                <a:lnTo>
                  <a:pt x="357" y="21"/>
                </a:lnTo>
                <a:lnTo>
                  <a:pt x="347" y="16"/>
                </a:lnTo>
                <a:lnTo>
                  <a:pt x="339" y="11"/>
                </a:lnTo>
                <a:lnTo>
                  <a:pt x="329" y="5"/>
                </a:lnTo>
                <a:lnTo>
                  <a:pt x="317" y="4"/>
                </a:lnTo>
                <a:lnTo>
                  <a:pt x="307" y="0"/>
                </a:lnTo>
                <a:lnTo>
                  <a:pt x="295" y="0"/>
                </a:lnTo>
                <a:lnTo>
                  <a:pt x="131" y="0"/>
                </a:lnTo>
                <a:lnTo>
                  <a:pt x="131" y="0"/>
                </a:lnTo>
                <a:lnTo>
                  <a:pt x="117" y="0"/>
                </a:lnTo>
                <a:lnTo>
                  <a:pt x="104" y="4"/>
                </a:lnTo>
                <a:lnTo>
                  <a:pt x="92" y="7"/>
                </a:lnTo>
                <a:lnTo>
                  <a:pt x="80" y="12"/>
                </a:lnTo>
                <a:lnTo>
                  <a:pt x="69" y="17"/>
                </a:lnTo>
                <a:lnTo>
                  <a:pt x="58" y="24"/>
                </a:lnTo>
                <a:lnTo>
                  <a:pt x="48" y="32"/>
                </a:lnTo>
                <a:lnTo>
                  <a:pt x="38" y="42"/>
                </a:lnTo>
                <a:lnTo>
                  <a:pt x="30" y="52"/>
                </a:lnTo>
                <a:lnTo>
                  <a:pt x="23" y="63"/>
                </a:lnTo>
                <a:lnTo>
                  <a:pt x="16" y="74"/>
                </a:lnTo>
                <a:lnTo>
                  <a:pt x="10" y="86"/>
                </a:lnTo>
                <a:lnTo>
                  <a:pt x="6" y="99"/>
                </a:lnTo>
                <a:lnTo>
                  <a:pt x="3" y="113"/>
                </a:lnTo>
                <a:lnTo>
                  <a:pt x="1" y="128"/>
                </a:lnTo>
                <a:lnTo>
                  <a:pt x="0" y="141"/>
                </a:lnTo>
                <a:lnTo>
                  <a:pt x="0" y="141"/>
                </a:lnTo>
                <a:close/>
                <a:moveTo>
                  <a:pt x="23" y="141"/>
                </a:moveTo>
                <a:lnTo>
                  <a:pt x="23" y="141"/>
                </a:lnTo>
                <a:lnTo>
                  <a:pt x="23" y="130"/>
                </a:lnTo>
                <a:lnTo>
                  <a:pt x="25" y="118"/>
                </a:lnTo>
                <a:lnTo>
                  <a:pt x="28" y="108"/>
                </a:lnTo>
                <a:lnTo>
                  <a:pt x="32" y="96"/>
                </a:lnTo>
                <a:lnTo>
                  <a:pt x="37" y="86"/>
                </a:lnTo>
                <a:lnTo>
                  <a:pt x="42" y="76"/>
                </a:lnTo>
                <a:lnTo>
                  <a:pt x="48" y="68"/>
                </a:lnTo>
                <a:lnTo>
                  <a:pt x="55" y="59"/>
                </a:lnTo>
                <a:lnTo>
                  <a:pt x="62" y="52"/>
                </a:lnTo>
                <a:lnTo>
                  <a:pt x="70" y="46"/>
                </a:lnTo>
                <a:lnTo>
                  <a:pt x="80" y="39"/>
                </a:lnTo>
                <a:lnTo>
                  <a:pt x="89" y="34"/>
                </a:lnTo>
                <a:lnTo>
                  <a:pt x="99" y="31"/>
                </a:lnTo>
                <a:lnTo>
                  <a:pt x="109" y="27"/>
                </a:lnTo>
                <a:lnTo>
                  <a:pt x="121" y="26"/>
                </a:lnTo>
                <a:lnTo>
                  <a:pt x="131" y="26"/>
                </a:lnTo>
                <a:lnTo>
                  <a:pt x="295" y="26"/>
                </a:lnTo>
                <a:lnTo>
                  <a:pt x="295" y="26"/>
                </a:lnTo>
                <a:lnTo>
                  <a:pt x="312" y="27"/>
                </a:lnTo>
                <a:lnTo>
                  <a:pt x="329" y="32"/>
                </a:lnTo>
                <a:lnTo>
                  <a:pt x="344" y="42"/>
                </a:lnTo>
                <a:lnTo>
                  <a:pt x="357" y="52"/>
                </a:lnTo>
                <a:lnTo>
                  <a:pt x="367" y="68"/>
                </a:lnTo>
                <a:lnTo>
                  <a:pt x="376" y="83"/>
                </a:lnTo>
                <a:lnTo>
                  <a:pt x="381" y="101"/>
                </a:lnTo>
                <a:lnTo>
                  <a:pt x="382" y="120"/>
                </a:lnTo>
                <a:lnTo>
                  <a:pt x="382" y="178"/>
                </a:lnTo>
                <a:lnTo>
                  <a:pt x="382" y="178"/>
                </a:lnTo>
                <a:lnTo>
                  <a:pt x="382" y="190"/>
                </a:lnTo>
                <a:lnTo>
                  <a:pt x="381" y="202"/>
                </a:lnTo>
                <a:lnTo>
                  <a:pt x="377" y="212"/>
                </a:lnTo>
                <a:lnTo>
                  <a:pt x="374" y="222"/>
                </a:lnTo>
                <a:lnTo>
                  <a:pt x="366" y="242"/>
                </a:lnTo>
                <a:lnTo>
                  <a:pt x="352" y="259"/>
                </a:lnTo>
                <a:lnTo>
                  <a:pt x="337" y="272"/>
                </a:lnTo>
                <a:lnTo>
                  <a:pt x="327" y="277"/>
                </a:lnTo>
                <a:lnTo>
                  <a:pt x="319" y="282"/>
                </a:lnTo>
                <a:lnTo>
                  <a:pt x="308" y="286"/>
                </a:lnTo>
                <a:lnTo>
                  <a:pt x="298" y="289"/>
                </a:lnTo>
                <a:lnTo>
                  <a:pt x="288" y="291"/>
                </a:lnTo>
                <a:lnTo>
                  <a:pt x="278" y="291"/>
                </a:lnTo>
                <a:lnTo>
                  <a:pt x="159" y="291"/>
                </a:lnTo>
                <a:lnTo>
                  <a:pt x="159" y="291"/>
                </a:lnTo>
                <a:lnTo>
                  <a:pt x="146" y="291"/>
                </a:lnTo>
                <a:lnTo>
                  <a:pt x="132" y="287"/>
                </a:lnTo>
                <a:lnTo>
                  <a:pt x="119" y="284"/>
                </a:lnTo>
                <a:lnTo>
                  <a:pt x="105" y="279"/>
                </a:lnTo>
                <a:lnTo>
                  <a:pt x="94" y="274"/>
                </a:lnTo>
                <a:lnTo>
                  <a:pt x="84" y="266"/>
                </a:lnTo>
                <a:lnTo>
                  <a:pt x="72" y="257"/>
                </a:lnTo>
                <a:lnTo>
                  <a:pt x="63" y="247"/>
                </a:lnTo>
                <a:lnTo>
                  <a:pt x="53" y="237"/>
                </a:lnTo>
                <a:lnTo>
                  <a:pt x="47" y="225"/>
                </a:lnTo>
                <a:lnTo>
                  <a:pt x="40" y="213"/>
                </a:lnTo>
                <a:lnTo>
                  <a:pt x="33" y="200"/>
                </a:lnTo>
                <a:lnTo>
                  <a:pt x="28" y="187"/>
                </a:lnTo>
                <a:lnTo>
                  <a:pt x="25" y="173"/>
                </a:lnTo>
                <a:lnTo>
                  <a:pt x="23" y="158"/>
                </a:lnTo>
                <a:lnTo>
                  <a:pt x="23" y="143"/>
                </a:lnTo>
                <a:lnTo>
                  <a:pt x="23" y="141"/>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5" name="Freeform 113"/>
          <p:cNvSpPr/>
          <p:nvPr>
            <p:custDataLst>
              <p:tags r:id="rId109"/>
            </p:custDataLst>
          </p:nvPr>
        </p:nvSpPr>
        <p:spPr bwMode="auto">
          <a:xfrm>
            <a:off x="1711616" y="2983391"/>
            <a:ext cx="140661" cy="30703"/>
          </a:xfrm>
          <a:custGeom>
            <a:avLst/>
            <a:gdLst>
              <a:gd name="T0" fmla="*/ 0 w 210"/>
              <a:gd name="T1" fmla="*/ 45 h 47"/>
              <a:gd name="T2" fmla="*/ 188 w 210"/>
              <a:gd name="T3" fmla="*/ 47 h 47"/>
              <a:gd name="T4" fmla="*/ 188 w 210"/>
              <a:gd name="T5" fmla="*/ 47 h 47"/>
              <a:gd name="T6" fmla="*/ 197 w 210"/>
              <a:gd name="T7" fmla="*/ 45 h 47"/>
              <a:gd name="T8" fmla="*/ 203 w 210"/>
              <a:gd name="T9" fmla="*/ 40 h 47"/>
              <a:gd name="T10" fmla="*/ 208 w 210"/>
              <a:gd name="T11" fmla="*/ 33 h 47"/>
              <a:gd name="T12" fmla="*/ 210 w 210"/>
              <a:gd name="T13" fmla="*/ 25 h 47"/>
              <a:gd name="T14" fmla="*/ 210 w 210"/>
              <a:gd name="T15" fmla="*/ 23 h 47"/>
              <a:gd name="T16" fmla="*/ 210 w 210"/>
              <a:gd name="T17" fmla="*/ 23 h 47"/>
              <a:gd name="T18" fmla="*/ 208 w 210"/>
              <a:gd name="T19" fmla="*/ 15 h 47"/>
              <a:gd name="T20" fmla="*/ 203 w 210"/>
              <a:gd name="T21" fmla="*/ 6 h 47"/>
              <a:gd name="T22" fmla="*/ 197 w 210"/>
              <a:gd name="T23" fmla="*/ 3 h 47"/>
              <a:gd name="T24" fmla="*/ 188 w 210"/>
              <a:gd name="T25" fmla="*/ 1 h 47"/>
              <a:gd name="T26" fmla="*/ 0 w 210"/>
              <a:gd name="T27" fmla="*/ 0 h 47"/>
              <a:gd name="T28" fmla="*/ 0 w 210"/>
              <a:gd name="T29"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47">
                <a:moveTo>
                  <a:pt x="0" y="45"/>
                </a:moveTo>
                <a:lnTo>
                  <a:pt x="188" y="47"/>
                </a:lnTo>
                <a:lnTo>
                  <a:pt x="188" y="47"/>
                </a:lnTo>
                <a:lnTo>
                  <a:pt x="197" y="45"/>
                </a:lnTo>
                <a:lnTo>
                  <a:pt x="203" y="40"/>
                </a:lnTo>
                <a:lnTo>
                  <a:pt x="208" y="33"/>
                </a:lnTo>
                <a:lnTo>
                  <a:pt x="210" y="25"/>
                </a:lnTo>
                <a:lnTo>
                  <a:pt x="210" y="23"/>
                </a:lnTo>
                <a:lnTo>
                  <a:pt x="210" y="23"/>
                </a:lnTo>
                <a:lnTo>
                  <a:pt x="208" y="15"/>
                </a:lnTo>
                <a:lnTo>
                  <a:pt x="203" y="6"/>
                </a:lnTo>
                <a:lnTo>
                  <a:pt x="197" y="3"/>
                </a:lnTo>
                <a:lnTo>
                  <a:pt x="188" y="1"/>
                </a:lnTo>
                <a:lnTo>
                  <a:pt x="0" y="0"/>
                </a:lnTo>
                <a:lnTo>
                  <a:pt x="0"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6" name="Freeform 114"/>
          <p:cNvSpPr/>
          <p:nvPr>
            <p:custDataLst>
              <p:tags r:id="rId110"/>
            </p:custDataLst>
          </p:nvPr>
        </p:nvSpPr>
        <p:spPr bwMode="auto">
          <a:xfrm>
            <a:off x="1031156" y="3850209"/>
            <a:ext cx="670464" cy="1150285"/>
          </a:xfrm>
          <a:custGeom>
            <a:avLst/>
            <a:gdLst>
              <a:gd name="T0" fmla="*/ 616 w 1002"/>
              <a:gd name="T1" fmla="*/ 1718 h 1718"/>
              <a:gd name="T2" fmla="*/ 0 w 1002"/>
              <a:gd name="T3" fmla="*/ 1627 h 1718"/>
              <a:gd name="T4" fmla="*/ 4 w 1002"/>
              <a:gd name="T5" fmla="*/ 1538 h 1718"/>
              <a:gd name="T6" fmla="*/ 17 w 1002"/>
              <a:gd name="T7" fmla="*/ 1198 h 1718"/>
              <a:gd name="T8" fmla="*/ 47 w 1002"/>
              <a:gd name="T9" fmla="*/ 674 h 1718"/>
              <a:gd name="T10" fmla="*/ 89 w 1002"/>
              <a:gd name="T11" fmla="*/ 47 h 1718"/>
              <a:gd name="T12" fmla="*/ 116 w 1002"/>
              <a:gd name="T13" fmla="*/ 35 h 1718"/>
              <a:gd name="T14" fmla="*/ 167 w 1002"/>
              <a:gd name="T15" fmla="*/ 17 h 1718"/>
              <a:gd name="T16" fmla="*/ 215 w 1002"/>
              <a:gd name="T17" fmla="*/ 5 h 1718"/>
              <a:gd name="T18" fmla="*/ 259 w 1002"/>
              <a:gd name="T19" fmla="*/ 0 h 1718"/>
              <a:gd name="T20" fmla="*/ 299 w 1002"/>
              <a:gd name="T21" fmla="*/ 0 h 1718"/>
              <a:gd name="T22" fmla="*/ 334 w 1002"/>
              <a:gd name="T23" fmla="*/ 3 h 1718"/>
              <a:gd name="T24" fmla="*/ 383 w 1002"/>
              <a:gd name="T25" fmla="*/ 17 h 1718"/>
              <a:gd name="T26" fmla="*/ 435 w 1002"/>
              <a:gd name="T27" fmla="*/ 42 h 1718"/>
              <a:gd name="T28" fmla="*/ 474 w 1002"/>
              <a:gd name="T29" fmla="*/ 70 h 1718"/>
              <a:gd name="T30" fmla="*/ 497 w 1002"/>
              <a:gd name="T31" fmla="*/ 95 h 1718"/>
              <a:gd name="T32" fmla="*/ 512 w 1002"/>
              <a:gd name="T33" fmla="*/ 112 h 1718"/>
              <a:gd name="T34" fmla="*/ 519 w 1002"/>
              <a:gd name="T35" fmla="*/ 104 h 1718"/>
              <a:gd name="T36" fmla="*/ 558 w 1002"/>
              <a:gd name="T37" fmla="*/ 70 h 1718"/>
              <a:gd name="T38" fmla="*/ 598 w 1002"/>
              <a:gd name="T39" fmla="*/ 42 h 1718"/>
              <a:gd name="T40" fmla="*/ 652 w 1002"/>
              <a:gd name="T41" fmla="*/ 18 h 1718"/>
              <a:gd name="T42" fmla="*/ 699 w 1002"/>
              <a:gd name="T43" fmla="*/ 5 h 1718"/>
              <a:gd name="T44" fmla="*/ 734 w 1002"/>
              <a:gd name="T45" fmla="*/ 1 h 1718"/>
              <a:gd name="T46" fmla="*/ 771 w 1002"/>
              <a:gd name="T47" fmla="*/ 1 h 1718"/>
              <a:gd name="T48" fmla="*/ 811 w 1002"/>
              <a:gd name="T49" fmla="*/ 7 h 1718"/>
              <a:gd name="T50" fmla="*/ 853 w 1002"/>
              <a:gd name="T51" fmla="*/ 18 h 1718"/>
              <a:gd name="T52" fmla="*/ 897 w 1002"/>
              <a:gd name="T53" fmla="*/ 37 h 1718"/>
              <a:gd name="T54" fmla="*/ 918 w 1002"/>
              <a:gd name="T55" fmla="*/ 48 h 1718"/>
              <a:gd name="T56" fmla="*/ 959 w 1002"/>
              <a:gd name="T57" fmla="*/ 674 h 1718"/>
              <a:gd name="T58" fmla="*/ 987 w 1002"/>
              <a:gd name="T59" fmla="*/ 1198 h 1718"/>
              <a:gd name="T60" fmla="*/ 1001 w 1002"/>
              <a:gd name="T61" fmla="*/ 1536 h 1718"/>
              <a:gd name="T62" fmla="*/ 1002 w 1002"/>
              <a:gd name="T63" fmla="*/ 1627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2" h="1718">
                <a:moveTo>
                  <a:pt x="1002" y="1627"/>
                </a:moveTo>
                <a:lnTo>
                  <a:pt x="616" y="1718"/>
                </a:lnTo>
                <a:lnTo>
                  <a:pt x="418" y="1718"/>
                </a:lnTo>
                <a:lnTo>
                  <a:pt x="0" y="1627"/>
                </a:lnTo>
                <a:lnTo>
                  <a:pt x="0" y="1627"/>
                </a:lnTo>
                <a:lnTo>
                  <a:pt x="4" y="1538"/>
                </a:lnTo>
                <a:lnTo>
                  <a:pt x="5" y="1436"/>
                </a:lnTo>
                <a:lnTo>
                  <a:pt x="17" y="1198"/>
                </a:lnTo>
                <a:lnTo>
                  <a:pt x="31" y="938"/>
                </a:lnTo>
                <a:lnTo>
                  <a:pt x="47" y="674"/>
                </a:lnTo>
                <a:lnTo>
                  <a:pt x="76" y="233"/>
                </a:lnTo>
                <a:lnTo>
                  <a:pt x="89" y="47"/>
                </a:lnTo>
                <a:lnTo>
                  <a:pt x="89" y="47"/>
                </a:lnTo>
                <a:lnTo>
                  <a:pt x="116" y="35"/>
                </a:lnTo>
                <a:lnTo>
                  <a:pt x="141" y="25"/>
                </a:lnTo>
                <a:lnTo>
                  <a:pt x="167" y="17"/>
                </a:lnTo>
                <a:lnTo>
                  <a:pt x="192" y="10"/>
                </a:lnTo>
                <a:lnTo>
                  <a:pt x="215" y="5"/>
                </a:lnTo>
                <a:lnTo>
                  <a:pt x="237" y="1"/>
                </a:lnTo>
                <a:lnTo>
                  <a:pt x="259" y="0"/>
                </a:lnTo>
                <a:lnTo>
                  <a:pt x="279" y="0"/>
                </a:lnTo>
                <a:lnTo>
                  <a:pt x="299" y="0"/>
                </a:lnTo>
                <a:lnTo>
                  <a:pt x="318" y="1"/>
                </a:lnTo>
                <a:lnTo>
                  <a:pt x="334" y="3"/>
                </a:lnTo>
                <a:lnTo>
                  <a:pt x="353" y="7"/>
                </a:lnTo>
                <a:lnTo>
                  <a:pt x="383" y="17"/>
                </a:lnTo>
                <a:lnTo>
                  <a:pt x="410" y="28"/>
                </a:lnTo>
                <a:lnTo>
                  <a:pt x="435" y="42"/>
                </a:lnTo>
                <a:lnTo>
                  <a:pt x="455" y="55"/>
                </a:lnTo>
                <a:lnTo>
                  <a:pt x="474" y="70"/>
                </a:lnTo>
                <a:lnTo>
                  <a:pt x="487" y="84"/>
                </a:lnTo>
                <a:lnTo>
                  <a:pt x="497" y="95"/>
                </a:lnTo>
                <a:lnTo>
                  <a:pt x="506" y="104"/>
                </a:lnTo>
                <a:lnTo>
                  <a:pt x="512" y="112"/>
                </a:lnTo>
                <a:lnTo>
                  <a:pt x="512" y="112"/>
                </a:lnTo>
                <a:lnTo>
                  <a:pt x="519" y="104"/>
                </a:lnTo>
                <a:lnTo>
                  <a:pt x="541" y="84"/>
                </a:lnTo>
                <a:lnTo>
                  <a:pt x="558" y="70"/>
                </a:lnTo>
                <a:lnTo>
                  <a:pt x="576" y="57"/>
                </a:lnTo>
                <a:lnTo>
                  <a:pt x="598" y="42"/>
                </a:lnTo>
                <a:lnTo>
                  <a:pt x="623" y="30"/>
                </a:lnTo>
                <a:lnTo>
                  <a:pt x="652" y="18"/>
                </a:lnTo>
                <a:lnTo>
                  <a:pt x="683" y="8"/>
                </a:lnTo>
                <a:lnTo>
                  <a:pt x="699" y="5"/>
                </a:lnTo>
                <a:lnTo>
                  <a:pt x="717" y="3"/>
                </a:lnTo>
                <a:lnTo>
                  <a:pt x="734" y="1"/>
                </a:lnTo>
                <a:lnTo>
                  <a:pt x="752" y="1"/>
                </a:lnTo>
                <a:lnTo>
                  <a:pt x="771" y="1"/>
                </a:lnTo>
                <a:lnTo>
                  <a:pt x="791" y="3"/>
                </a:lnTo>
                <a:lnTo>
                  <a:pt x="811" y="7"/>
                </a:lnTo>
                <a:lnTo>
                  <a:pt x="831" y="12"/>
                </a:lnTo>
                <a:lnTo>
                  <a:pt x="853" y="18"/>
                </a:lnTo>
                <a:lnTo>
                  <a:pt x="875" y="27"/>
                </a:lnTo>
                <a:lnTo>
                  <a:pt x="897" y="37"/>
                </a:lnTo>
                <a:lnTo>
                  <a:pt x="918" y="48"/>
                </a:lnTo>
                <a:lnTo>
                  <a:pt x="918" y="48"/>
                </a:lnTo>
                <a:lnTo>
                  <a:pt x="932" y="233"/>
                </a:lnTo>
                <a:lnTo>
                  <a:pt x="959" y="674"/>
                </a:lnTo>
                <a:lnTo>
                  <a:pt x="974" y="936"/>
                </a:lnTo>
                <a:lnTo>
                  <a:pt x="987" y="1198"/>
                </a:lnTo>
                <a:lnTo>
                  <a:pt x="997" y="1434"/>
                </a:lnTo>
                <a:lnTo>
                  <a:pt x="1001" y="1536"/>
                </a:lnTo>
                <a:lnTo>
                  <a:pt x="1002" y="1627"/>
                </a:lnTo>
                <a:lnTo>
                  <a:pt x="1002" y="1627"/>
                </a:lnTo>
                <a:close/>
              </a:path>
            </a:pathLst>
          </a:custGeom>
          <a:solidFill>
            <a:srgbClr val="D1B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7" name="Freeform 115"/>
          <p:cNvSpPr/>
          <p:nvPr>
            <p:custDataLst>
              <p:tags r:id="rId111"/>
            </p:custDataLst>
          </p:nvPr>
        </p:nvSpPr>
        <p:spPr bwMode="auto">
          <a:xfrm>
            <a:off x="1231796" y="3850209"/>
            <a:ext cx="282752" cy="180647"/>
          </a:xfrm>
          <a:custGeom>
            <a:avLst/>
            <a:gdLst>
              <a:gd name="T0" fmla="*/ 0 w 423"/>
              <a:gd name="T1" fmla="*/ 0 h 268"/>
              <a:gd name="T2" fmla="*/ 85 w 423"/>
              <a:gd name="T3" fmla="*/ 267 h 268"/>
              <a:gd name="T4" fmla="*/ 211 w 423"/>
              <a:gd name="T5" fmla="*/ 154 h 268"/>
              <a:gd name="T6" fmla="*/ 337 w 423"/>
              <a:gd name="T7" fmla="*/ 268 h 268"/>
              <a:gd name="T8" fmla="*/ 423 w 423"/>
              <a:gd name="T9" fmla="*/ 0 h 268"/>
              <a:gd name="T10" fmla="*/ 211 w 423"/>
              <a:gd name="T11" fmla="*/ 112 h 268"/>
              <a:gd name="T12" fmla="*/ 0 w 423"/>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23" h="268">
                <a:moveTo>
                  <a:pt x="0" y="0"/>
                </a:moveTo>
                <a:lnTo>
                  <a:pt x="85" y="267"/>
                </a:lnTo>
                <a:lnTo>
                  <a:pt x="211" y="154"/>
                </a:lnTo>
                <a:lnTo>
                  <a:pt x="337" y="268"/>
                </a:lnTo>
                <a:lnTo>
                  <a:pt x="423" y="0"/>
                </a:lnTo>
                <a:lnTo>
                  <a:pt x="211" y="112"/>
                </a:lnTo>
                <a:lnTo>
                  <a:pt x="0" y="0"/>
                </a:lnTo>
                <a:close/>
              </a:path>
            </a:pathLst>
          </a:custGeom>
          <a:solidFill>
            <a:srgbClr val="C2B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7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8" name="Freeform 116"/>
          <p:cNvSpPr/>
          <p:nvPr>
            <p:custDataLst>
              <p:tags r:id="rId112"/>
            </p:custDataLst>
          </p:nvPr>
        </p:nvSpPr>
        <p:spPr bwMode="auto">
          <a:xfrm>
            <a:off x="1231796" y="3803084"/>
            <a:ext cx="142089" cy="191357"/>
          </a:xfrm>
          <a:custGeom>
            <a:avLst/>
            <a:gdLst>
              <a:gd name="T0" fmla="*/ 211 w 211"/>
              <a:gd name="T1" fmla="*/ 183 h 286"/>
              <a:gd name="T2" fmla="*/ 80 w 211"/>
              <a:gd name="T3" fmla="*/ 0 h 286"/>
              <a:gd name="T4" fmla="*/ 0 w 211"/>
              <a:gd name="T5" fmla="*/ 71 h 286"/>
              <a:gd name="T6" fmla="*/ 87 w 211"/>
              <a:gd name="T7" fmla="*/ 286 h 286"/>
              <a:gd name="T8" fmla="*/ 211 w 211"/>
              <a:gd name="T9" fmla="*/ 183 h 286"/>
            </a:gdLst>
            <a:ahLst/>
            <a:cxnLst>
              <a:cxn ang="0">
                <a:pos x="T0" y="T1"/>
              </a:cxn>
              <a:cxn ang="0">
                <a:pos x="T2" y="T3"/>
              </a:cxn>
              <a:cxn ang="0">
                <a:pos x="T4" y="T5"/>
              </a:cxn>
              <a:cxn ang="0">
                <a:pos x="T6" y="T7"/>
              </a:cxn>
              <a:cxn ang="0">
                <a:pos x="T8" y="T9"/>
              </a:cxn>
            </a:cxnLst>
            <a:rect l="0" t="0" r="r" b="b"/>
            <a:pathLst>
              <a:path w="211" h="286">
                <a:moveTo>
                  <a:pt x="211" y="183"/>
                </a:moveTo>
                <a:lnTo>
                  <a:pt x="80" y="0"/>
                </a:lnTo>
                <a:lnTo>
                  <a:pt x="0" y="71"/>
                </a:lnTo>
                <a:lnTo>
                  <a:pt x="87" y="286"/>
                </a:lnTo>
                <a:lnTo>
                  <a:pt x="211"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9" name="Freeform 117"/>
          <p:cNvSpPr/>
          <p:nvPr>
            <p:custDataLst>
              <p:tags r:id="rId113"/>
            </p:custDataLst>
          </p:nvPr>
        </p:nvSpPr>
        <p:spPr bwMode="auto">
          <a:xfrm>
            <a:off x="1373885" y="3803084"/>
            <a:ext cx="140661" cy="192785"/>
          </a:xfrm>
          <a:custGeom>
            <a:avLst/>
            <a:gdLst>
              <a:gd name="T0" fmla="*/ 0 w 212"/>
              <a:gd name="T1" fmla="*/ 183 h 287"/>
              <a:gd name="T2" fmla="*/ 131 w 212"/>
              <a:gd name="T3" fmla="*/ 0 h 287"/>
              <a:gd name="T4" fmla="*/ 212 w 212"/>
              <a:gd name="T5" fmla="*/ 71 h 287"/>
              <a:gd name="T6" fmla="*/ 123 w 212"/>
              <a:gd name="T7" fmla="*/ 287 h 287"/>
              <a:gd name="T8" fmla="*/ 0 w 212"/>
              <a:gd name="T9" fmla="*/ 183 h 287"/>
            </a:gdLst>
            <a:ahLst/>
            <a:cxnLst>
              <a:cxn ang="0">
                <a:pos x="T0" y="T1"/>
              </a:cxn>
              <a:cxn ang="0">
                <a:pos x="T2" y="T3"/>
              </a:cxn>
              <a:cxn ang="0">
                <a:pos x="T4" y="T5"/>
              </a:cxn>
              <a:cxn ang="0">
                <a:pos x="T6" y="T7"/>
              </a:cxn>
              <a:cxn ang="0">
                <a:pos x="T8" y="T9"/>
              </a:cxn>
            </a:cxnLst>
            <a:rect l="0" t="0" r="r" b="b"/>
            <a:pathLst>
              <a:path w="212" h="287">
                <a:moveTo>
                  <a:pt x="0" y="183"/>
                </a:moveTo>
                <a:lnTo>
                  <a:pt x="131" y="0"/>
                </a:lnTo>
                <a:lnTo>
                  <a:pt x="212" y="71"/>
                </a:lnTo>
                <a:lnTo>
                  <a:pt x="123" y="287"/>
                </a:lnTo>
                <a:lnTo>
                  <a:pt x="0"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0" name="Freeform 118"/>
          <p:cNvSpPr/>
          <p:nvPr>
            <p:custDataLst>
              <p:tags r:id="rId114"/>
            </p:custDataLst>
          </p:nvPr>
        </p:nvSpPr>
        <p:spPr bwMode="auto">
          <a:xfrm>
            <a:off x="994741" y="3835216"/>
            <a:ext cx="252763" cy="1235967"/>
          </a:xfrm>
          <a:custGeom>
            <a:avLst/>
            <a:gdLst>
              <a:gd name="T0" fmla="*/ 379 w 379"/>
              <a:gd name="T1" fmla="*/ 0 h 1847"/>
              <a:gd name="T2" fmla="*/ 377 w 379"/>
              <a:gd name="T3" fmla="*/ 1847 h 1847"/>
              <a:gd name="T4" fmla="*/ 0 w 379"/>
              <a:gd name="T5" fmla="*/ 1847 h 1847"/>
              <a:gd name="T6" fmla="*/ 117 w 379"/>
              <a:gd name="T7" fmla="*/ 91 h 1847"/>
              <a:gd name="T8" fmla="*/ 117 w 379"/>
              <a:gd name="T9" fmla="*/ 91 h 1847"/>
              <a:gd name="T10" fmla="*/ 116 w 379"/>
              <a:gd name="T11" fmla="*/ 86 h 1847"/>
              <a:gd name="T12" fmla="*/ 116 w 379"/>
              <a:gd name="T13" fmla="*/ 81 h 1847"/>
              <a:gd name="T14" fmla="*/ 119 w 379"/>
              <a:gd name="T15" fmla="*/ 71 h 1847"/>
              <a:gd name="T16" fmla="*/ 126 w 379"/>
              <a:gd name="T17" fmla="*/ 64 h 1847"/>
              <a:gd name="T18" fmla="*/ 131 w 379"/>
              <a:gd name="T19" fmla="*/ 61 h 1847"/>
              <a:gd name="T20" fmla="*/ 136 w 379"/>
              <a:gd name="T21" fmla="*/ 59 h 1847"/>
              <a:gd name="T22" fmla="*/ 379 w 379"/>
              <a:gd name="T23"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1847">
                <a:moveTo>
                  <a:pt x="379" y="0"/>
                </a:moveTo>
                <a:lnTo>
                  <a:pt x="377" y="1847"/>
                </a:lnTo>
                <a:lnTo>
                  <a:pt x="0" y="1847"/>
                </a:lnTo>
                <a:lnTo>
                  <a:pt x="117" y="91"/>
                </a:lnTo>
                <a:lnTo>
                  <a:pt x="117" y="91"/>
                </a:lnTo>
                <a:lnTo>
                  <a:pt x="116" y="86"/>
                </a:lnTo>
                <a:lnTo>
                  <a:pt x="116" y="81"/>
                </a:lnTo>
                <a:lnTo>
                  <a:pt x="119" y="71"/>
                </a:lnTo>
                <a:lnTo>
                  <a:pt x="126" y="64"/>
                </a:lnTo>
                <a:lnTo>
                  <a:pt x="131" y="61"/>
                </a:lnTo>
                <a:lnTo>
                  <a:pt x="136" y="59"/>
                </a:lnTo>
                <a:lnTo>
                  <a:pt x="379"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1" name="Freeform 119"/>
          <p:cNvSpPr/>
          <p:nvPr>
            <p:custDataLst>
              <p:tags r:id="rId115"/>
            </p:custDataLst>
          </p:nvPr>
        </p:nvSpPr>
        <p:spPr bwMode="auto">
          <a:xfrm>
            <a:off x="1495983" y="3835216"/>
            <a:ext cx="252763" cy="1237395"/>
          </a:xfrm>
          <a:custGeom>
            <a:avLst/>
            <a:gdLst>
              <a:gd name="T0" fmla="*/ 2 w 378"/>
              <a:gd name="T1" fmla="*/ 0 h 1849"/>
              <a:gd name="T2" fmla="*/ 0 w 378"/>
              <a:gd name="T3" fmla="*/ 1847 h 1849"/>
              <a:gd name="T4" fmla="*/ 378 w 378"/>
              <a:gd name="T5" fmla="*/ 1849 h 1849"/>
              <a:gd name="T6" fmla="*/ 265 w 378"/>
              <a:gd name="T7" fmla="*/ 93 h 1849"/>
              <a:gd name="T8" fmla="*/ 265 w 378"/>
              <a:gd name="T9" fmla="*/ 93 h 1849"/>
              <a:gd name="T10" fmla="*/ 265 w 378"/>
              <a:gd name="T11" fmla="*/ 88 h 1849"/>
              <a:gd name="T12" fmla="*/ 265 w 378"/>
              <a:gd name="T13" fmla="*/ 81 h 1849"/>
              <a:gd name="T14" fmla="*/ 262 w 378"/>
              <a:gd name="T15" fmla="*/ 72 h 1849"/>
              <a:gd name="T16" fmla="*/ 255 w 378"/>
              <a:gd name="T17" fmla="*/ 64 h 1849"/>
              <a:gd name="T18" fmla="*/ 250 w 378"/>
              <a:gd name="T19" fmla="*/ 62 h 1849"/>
              <a:gd name="T20" fmla="*/ 245 w 378"/>
              <a:gd name="T21" fmla="*/ 61 h 1849"/>
              <a:gd name="T22" fmla="*/ 2 w 378"/>
              <a:gd name="T2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1849">
                <a:moveTo>
                  <a:pt x="2" y="0"/>
                </a:moveTo>
                <a:lnTo>
                  <a:pt x="0" y="1847"/>
                </a:lnTo>
                <a:lnTo>
                  <a:pt x="378" y="1849"/>
                </a:lnTo>
                <a:lnTo>
                  <a:pt x="265" y="93"/>
                </a:lnTo>
                <a:lnTo>
                  <a:pt x="265" y="93"/>
                </a:lnTo>
                <a:lnTo>
                  <a:pt x="265" y="88"/>
                </a:lnTo>
                <a:lnTo>
                  <a:pt x="265" y="81"/>
                </a:lnTo>
                <a:lnTo>
                  <a:pt x="262" y="72"/>
                </a:lnTo>
                <a:lnTo>
                  <a:pt x="255" y="64"/>
                </a:lnTo>
                <a:lnTo>
                  <a:pt x="250" y="62"/>
                </a:lnTo>
                <a:lnTo>
                  <a:pt x="245" y="61"/>
                </a:lnTo>
                <a:lnTo>
                  <a:pt x="2"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2" name="Freeform 120"/>
          <p:cNvSpPr/>
          <p:nvPr>
            <p:custDataLst>
              <p:tags r:id="rId116"/>
            </p:custDataLst>
          </p:nvPr>
        </p:nvSpPr>
        <p:spPr bwMode="auto">
          <a:xfrm>
            <a:off x="1340327" y="3925896"/>
            <a:ext cx="65689" cy="54980"/>
          </a:xfrm>
          <a:custGeom>
            <a:avLst/>
            <a:gdLst>
              <a:gd name="T0" fmla="*/ 97 w 97"/>
              <a:gd name="T1" fmla="*/ 42 h 82"/>
              <a:gd name="T2" fmla="*/ 82 w 97"/>
              <a:gd name="T3" fmla="*/ 82 h 82"/>
              <a:gd name="T4" fmla="*/ 13 w 97"/>
              <a:gd name="T5" fmla="*/ 82 h 82"/>
              <a:gd name="T6" fmla="*/ 0 w 97"/>
              <a:gd name="T7" fmla="*/ 40 h 82"/>
              <a:gd name="T8" fmla="*/ 48 w 97"/>
              <a:gd name="T9" fmla="*/ 0 h 82"/>
              <a:gd name="T10" fmla="*/ 97 w 97"/>
              <a:gd name="T11" fmla="*/ 42 h 82"/>
            </a:gdLst>
            <a:ahLst/>
            <a:cxnLst>
              <a:cxn ang="0">
                <a:pos x="T0" y="T1"/>
              </a:cxn>
              <a:cxn ang="0">
                <a:pos x="T2" y="T3"/>
              </a:cxn>
              <a:cxn ang="0">
                <a:pos x="T4" y="T5"/>
              </a:cxn>
              <a:cxn ang="0">
                <a:pos x="T6" y="T7"/>
              </a:cxn>
              <a:cxn ang="0">
                <a:pos x="T8" y="T9"/>
              </a:cxn>
              <a:cxn ang="0">
                <a:pos x="T10" y="T11"/>
              </a:cxn>
            </a:cxnLst>
            <a:rect l="0" t="0" r="r" b="b"/>
            <a:pathLst>
              <a:path w="97" h="82">
                <a:moveTo>
                  <a:pt x="97" y="42"/>
                </a:moveTo>
                <a:lnTo>
                  <a:pt x="82" y="82"/>
                </a:lnTo>
                <a:lnTo>
                  <a:pt x="13" y="82"/>
                </a:lnTo>
                <a:lnTo>
                  <a:pt x="0" y="40"/>
                </a:lnTo>
                <a:lnTo>
                  <a:pt x="48" y="0"/>
                </a:lnTo>
                <a:lnTo>
                  <a:pt x="97" y="42"/>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3" name="Freeform 121"/>
          <p:cNvSpPr/>
          <p:nvPr>
            <p:custDataLst>
              <p:tags r:id="rId117"/>
            </p:custDataLst>
          </p:nvPr>
        </p:nvSpPr>
        <p:spPr bwMode="auto">
          <a:xfrm>
            <a:off x="1316049" y="3980875"/>
            <a:ext cx="112815" cy="593349"/>
          </a:xfrm>
          <a:custGeom>
            <a:avLst/>
            <a:gdLst>
              <a:gd name="T0" fmla="*/ 167 w 167"/>
              <a:gd name="T1" fmla="*/ 785 h 888"/>
              <a:gd name="T2" fmla="*/ 84 w 167"/>
              <a:gd name="T3" fmla="*/ 888 h 888"/>
              <a:gd name="T4" fmla="*/ 84 w 167"/>
              <a:gd name="T5" fmla="*/ 888 h 888"/>
              <a:gd name="T6" fmla="*/ 0 w 167"/>
              <a:gd name="T7" fmla="*/ 785 h 888"/>
              <a:gd name="T8" fmla="*/ 50 w 167"/>
              <a:gd name="T9" fmla="*/ 0 h 888"/>
              <a:gd name="T10" fmla="*/ 119 w 167"/>
              <a:gd name="T11" fmla="*/ 0 h 888"/>
              <a:gd name="T12" fmla="*/ 167 w 167"/>
              <a:gd name="T13" fmla="*/ 785 h 888"/>
            </a:gdLst>
            <a:ahLst/>
            <a:cxnLst>
              <a:cxn ang="0">
                <a:pos x="T0" y="T1"/>
              </a:cxn>
              <a:cxn ang="0">
                <a:pos x="T2" y="T3"/>
              </a:cxn>
              <a:cxn ang="0">
                <a:pos x="T4" y="T5"/>
              </a:cxn>
              <a:cxn ang="0">
                <a:pos x="T6" y="T7"/>
              </a:cxn>
              <a:cxn ang="0">
                <a:pos x="T8" y="T9"/>
              </a:cxn>
              <a:cxn ang="0">
                <a:pos x="T10" y="T11"/>
              </a:cxn>
              <a:cxn ang="0">
                <a:pos x="T12" y="T13"/>
              </a:cxn>
            </a:cxnLst>
            <a:rect l="0" t="0" r="r" b="b"/>
            <a:pathLst>
              <a:path w="167" h="888">
                <a:moveTo>
                  <a:pt x="167" y="785"/>
                </a:moveTo>
                <a:lnTo>
                  <a:pt x="84" y="888"/>
                </a:lnTo>
                <a:lnTo>
                  <a:pt x="84" y="888"/>
                </a:lnTo>
                <a:lnTo>
                  <a:pt x="0" y="785"/>
                </a:lnTo>
                <a:lnTo>
                  <a:pt x="50" y="0"/>
                </a:lnTo>
                <a:lnTo>
                  <a:pt x="119" y="0"/>
                </a:lnTo>
                <a:lnTo>
                  <a:pt x="167" y="785"/>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4" name="Freeform 122"/>
          <p:cNvSpPr/>
          <p:nvPr>
            <p:custDataLst>
              <p:tags r:id="rId118"/>
            </p:custDataLst>
          </p:nvPr>
        </p:nvSpPr>
        <p:spPr bwMode="auto">
          <a:xfrm>
            <a:off x="1940816" y="3651712"/>
            <a:ext cx="1106729" cy="1460883"/>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dirty="0">
              <a:latin typeface="微软雅黑" panose="020B0503020204020204" charset="-122"/>
              <a:ea typeface="微软雅黑" panose="020B0503020204020204" charset="-122"/>
            </a:endParaRPr>
          </a:p>
        </p:txBody>
      </p:sp>
      <p:sp>
        <p:nvSpPr>
          <p:cNvPr id="125" name="Freeform 123"/>
          <p:cNvSpPr>
            <a:spLocks noEditPoints="1"/>
          </p:cNvSpPr>
          <p:nvPr>
            <p:custDataLst>
              <p:tags r:id="rId119"/>
            </p:custDataLst>
          </p:nvPr>
        </p:nvSpPr>
        <p:spPr bwMode="auto">
          <a:xfrm>
            <a:off x="1945815" y="3674561"/>
            <a:ext cx="1095305" cy="1415185"/>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6" name="Freeform 124"/>
          <p:cNvSpPr/>
          <p:nvPr>
            <p:custDataLst>
              <p:tags r:id="rId120"/>
            </p:custDataLst>
          </p:nvPr>
        </p:nvSpPr>
        <p:spPr bwMode="auto">
          <a:xfrm>
            <a:off x="2316391" y="3518905"/>
            <a:ext cx="306315" cy="230628"/>
          </a:xfrm>
          <a:custGeom>
            <a:avLst/>
            <a:gdLst>
              <a:gd name="T0" fmla="*/ 139 w 456"/>
              <a:gd name="T1" fmla="*/ 2 h 344"/>
              <a:gd name="T2" fmla="*/ 106 w 456"/>
              <a:gd name="T3" fmla="*/ 2 h 344"/>
              <a:gd name="T4" fmla="*/ 75 w 456"/>
              <a:gd name="T5" fmla="*/ 15 h 344"/>
              <a:gd name="T6" fmla="*/ 50 w 456"/>
              <a:gd name="T7" fmla="*/ 35 h 344"/>
              <a:gd name="T8" fmla="*/ 35 w 456"/>
              <a:gd name="T9" fmla="*/ 65 h 344"/>
              <a:gd name="T10" fmla="*/ 18 w 456"/>
              <a:gd name="T11" fmla="*/ 114 h 344"/>
              <a:gd name="T12" fmla="*/ 5 w 456"/>
              <a:gd name="T13" fmla="*/ 178 h 344"/>
              <a:gd name="T14" fmla="*/ 0 w 456"/>
              <a:gd name="T15" fmla="*/ 226 h 344"/>
              <a:gd name="T16" fmla="*/ 3 w 456"/>
              <a:gd name="T17" fmla="*/ 257 h 344"/>
              <a:gd name="T18" fmla="*/ 13 w 456"/>
              <a:gd name="T19" fmla="*/ 283 h 344"/>
              <a:gd name="T20" fmla="*/ 20 w 456"/>
              <a:gd name="T21" fmla="*/ 294 h 344"/>
              <a:gd name="T22" fmla="*/ 50 w 456"/>
              <a:gd name="T23" fmla="*/ 324 h 344"/>
              <a:gd name="T24" fmla="*/ 80 w 456"/>
              <a:gd name="T25" fmla="*/ 339 h 344"/>
              <a:gd name="T26" fmla="*/ 112 w 456"/>
              <a:gd name="T27" fmla="*/ 344 h 344"/>
              <a:gd name="T28" fmla="*/ 148 w 456"/>
              <a:gd name="T29" fmla="*/ 340 h 344"/>
              <a:gd name="T30" fmla="*/ 235 w 456"/>
              <a:gd name="T31" fmla="*/ 325 h 344"/>
              <a:gd name="T32" fmla="*/ 289 w 456"/>
              <a:gd name="T33" fmla="*/ 322 h 344"/>
              <a:gd name="T34" fmla="*/ 354 w 456"/>
              <a:gd name="T35" fmla="*/ 324 h 344"/>
              <a:gd name="T36" fmla="*/ 367 w 456"/>
              <a:gd name="T37" fmla="*/ 324 h 344"/>
              <a:gd name="T38" fmla="*/ 391 w 456"/>
              <a:gd name="T39" fmla="*/ 322 h 344"/>
              <a:gd name="T40" fmla="*/ 411 w 456"/>
              <a:gd name="T41" fmla="*/ 314 h 344"/>
              <a:gd name="T42" fmla="*/ 424 w 456"/>
              <a:gd name="T43" fmla="*/ 302 h 344"/>
              <a:gd name="T44" fmla="*/ 436 w 456"/>
              <a:gd name="T45" fmla="*/ 283 h 344"/>
              <a:gd name="T46" fmla="*/ 446 w 456"/>
              <a:gd name="T47" fmla="*/ 247 h 344"/>
              <a:gd name="T48" fmla="*/ 456 w 456"/>
              <a:gd name="T49" fmla="*/ 178 h 344"/>
              <a:gd name="T50" fmla="*/ 456 w 456"/>
              <a:gd name="T51" fmla="*/ 169 h 344"/>
              <a:gd name="T52" fmla="*/ 453 w 456"/>
              <a:gd name="T53" fmla="*/ 154 h 344"/>
              <a:gd name="T54" fmla="*/ 440 w 456"/>
              <a:gd name="T55" fmla="*/ 131 h 344"/>
              <a:gd name="T56" fmla="*/ 411 w 456"/>
              <a:gd name="T57" fmla="*/ 102 h 344"/>
              <a:gd name="T58" fmla="*/ 371 w 456"/>
              <a:gd name="T59" fmla="*/ 75 h 344"/>
              <a:gd name="T60" fmla="*/ 322 w 456"/>
              <a:gd name="T61" fmla="*/ 52 h 344"/>
              <a:gd name="T62" fmla="*/ 268 w 456"/>
              <a:gd name="T63" fmla="*/ 32 h 344"/>
              <a:gd name="T64" fmla="*/ 188 w 456"/>
              <a:gd name="T65" fmla="*/ 10 h 344"/>
              <a:gd name="T66" fmla="*/ 139 w 456"/>
              <a:gd name="T67"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44">
                <a:moveTo>
                  <a:pt x="139" y="2"/>
                </a:moveTo>
                <a:lnTo>
                  <a:pt x="139" y="2"/>
                </a:lnTo>
                <a:lnTo>
                  <a:pt x="122" y="0"/>
                </a:lnTo>
                <a:lnTo>
                  <a:pt x="106" y="2"/>
                </a:lnTo>
                <a:lnTo>
                  <a:pt x="91" y="7"/>
                </a:lnTo>
                <a:lnTo>
                  <a:pt x="75" y="15"/>
                </a:lnTo>
                <a:lnTo>
                  <a:pt x="62" y="23"/>
                </a:lnTo>
                <a:lnTo>
                  <a:pt x="50" y="35"/>
                </a:lnTo>
                <a:lnTo>
                  <a:pt x="42" y="50"/>
                </a:lnTo>
                <a:lnTo>
                  <a:pt x="35" y="65"/>
                </a:lnTo>
                <a:lnTo>
                  <a:pt x="35" y="65"/>
                </a:lnTo>
                <a:lnTo>
                  <a:pt x="18" y="114"/>
                </a:lnTo>
                <a:lnTo>
                  <a:pt x="12" y="144"/>
                </a:lnTo>
                <a:lnTo>
                  <a:pt x="5" y="178"/>
                </a:lnTo>
                <a:lnTo>
                  <a:pt x="2" y="210"/>
                </a:lnTo>
                <a:lnTo>
                  <a:pt x="0" y="226"/>
                </a:lnTo>
                <a:lnTo>
                  <a:pt x="2" y="241"/>
                </a:lnTo>
                <a:lnTo>
                  <a:pt x="3" y="257"/>
                </a:lnTo>
                <a:lnTo>
                  <a:pt x="8" y="270"/>
                </a:lnTo>
                <a:lnTo>
                  <a:pt x="13" y="283"/>
                </a:lnTo>
                <a:lnTo>
                  <a:pt x="20" y="294"/>
                </a:lnTo>
                <a:lnTo>
                  <a:pt x="20" y="294"/>
                </a:lnTo>
                <a:lnTo>
                  <a:pt x="35" y="310"/>
                </a:lnTo>
                <a:lnTo>
                  <a:pt x="50" y="324"/>
                </a:lnTo>
                <a:lnTo>
                  <a:pt x="65" y="334"/>
                </a:lnTo>
                <a:lnTo>
                  <a:pt x="80" y="339"/>
                </a:lnTo>
                <a:lnTo>
                  <a:pt x="96" y="342"/>
                </a:lnTo>
                <a:lnTo>
                  <a:pt x="112" y="344"/>
                </a:lnTo>
                <a:lnTo>
                  <a:pt x="129" y="342"/>
                </a:lnTo>
                <a:lnTo>
                  <a:pt x="148" y="340"/>
                </a:lnTo>
                <a:lnTo>
                  <a:pt x="188" y="334"/>
                </a:lnTo>
                <a:lnTo>
                  <a:pt x="235" y="325"/>
                </a:lnTo>
                <a:lnTo>
                  <a:pt x="260" y="324"/>
                </a:lnTo>
                <a:lnTo>
                  <a:pt x="289" y="322"/>
                </a:lnTo>
                <a:lnTo>
                  <a:pt x="320" y="320"/>
                </a:lnTo>
                <a:lnTo>
                  <a:pt x="354" y="324"/>
                </a:lnTo>
                <a:lnTo>
                  <a:pt x="354" y="324"/>
                </a:lnTo>
                <a:lnTo>
                  <a:pt x="367" y="324"/>
                </a:lnTo>
                <a:lnTo>
                  <a:pt x="381" y="324"/>
                </a:lnTo>
                <a:lnTo>
                  <a:pt x="391" y="322"/>
                </a:lnTo>
                <a:lnTo>
                  <a:pt x="401" y="319"/>
                </a:lnTo>
                <a:lnTo>
                  <a:pt x="411" y="314"/>
                </a:lnTo>
                <a:lnTo>
                  <a:pt x="418" y="309"/>
                </a:lnTo>
                <a:lnTo>
                  <a:pt x="424" y="302"/>
                </a:lnTo>
                <a:lnTo>
                  <a:pt x="431" y="294"/>
                </a:lnTo>
                <a:lnTo>
                  <a:pt x="436" y="283"/>
                </a:lnTo>
                <a:lnTo>
                  <a:pt x="440" y="273"/>
                </a:lnTo>
                <a:lnTo>
                  <a:pt x="446" y="247"/>
                </a:lnTo>
                <a:lnTo>
                  <a:pt x="451" y="216"/>
                </a:lnTo>
                <a:lnTo>
                  <a:pt x="456" y="178"/>
                </a:lnTo>
                <a:lnTo>
                  <a:pt x="456" y="178"/>
                </a:lnTo>
                <a:lnTo>
                  <a:pt x="456" y="169"/>
                </a:lnTo>
                <a:lnTo>
                  <a:pt x="455" y="163"/>
                </a:lnTo>
                <a:lnTo>
                  <a:pt x="453" y="154"/>
                </a:lnTo>
                <a:lnTo>
                  <a:pt x="450" y="146"/>
                </a:lnTo>
                <a:lnTo>
                  <a:pt x="440" y="131"/>
                </a:lnTo>
                <a:lnTo>
                  <a:pt x="426" y="116"/>
                </a:lnTo>
                <a:lnTo>
                  <a:pt x="411" y="102"/>
                </a:lnTo>
                <a:lnTo>
                  <a:pt x="391" y="89"/>
                </a:lnTo>
                <a:lnTo>
                  <a:pt x="371" y="75"/>
                </a:lnTo>
                <a:lnTo>
                  <a:pt x="347" y="64"/>
                </a:lnTo>
                <a:lnTo>
                  <a:pt x="322" y="52"/>
                </a:lnTo>
                <a:lnTo>
                  <a:pt x="295" y="42"/>
                </a:lnTo>
                <a:lnTo>
                  <a:pt x="268" y="32"/>
                </a:lnTo>
                <a:lnTo>
                  <a:pt x="242" y="23"/>
                </a:lnTo>
                <a:lnTo>
                  <a:pt x="188" y="10"/>
                </a:lnTo>
                <a:lnTo>
                  <a:pt x="139" y="2"/>
                </a:lnTo>
                <a:lnTo>
                  <a:pt x="139" y="2"/>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4" name="KSO_Shape"/>
          <p:cNvSpPr/>
          <p:nvPr>
            <p:custDataLst>
              <p:tags r:id="rId121"/>
            </p:custDataLst>
          </p:nvPr>
        </p:nvSpPr>
        <p:spPr bwMode="auto">
          <a:xfrm>
            <a:off x="2204023" y="3854912"/>
            <a:ext cx="556488" cy="62357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a:latin typeface="微软雅黑" panose="020B0503020204020204" charset="-122"/>
              <a:ea typeface="微软雅黑" panose="020B0503020204020204" charset="-122"/>
            </a:endParaRPr>
          </a:p>
        </p:txBody>
      </p:sp>
      <p:grpSp>
        <p:nvGrpSpPr>
          <p:cNvPr id="138" name="组合 137"/>
          <p:cNvGrpSpPr/>
          <p:nvPr/>
        </p:nvGrpSpPr>
        <p:grpSpPr>
          <a:xfrm>
            <a:off x="3627967" y="2270760"/>
            <a:ext cx="7424420" cy="922020"/>
            <a:chOff x="4255" y="2487"/>
            <a:chExt cx="8769" cy="1089"/>
          </a:xfrm>
        </p:grpSpPr>
        <p:sp>
          <p:nvSpPr>
            <p:cNvPr id="136" name="圆角矩形 135"/>
            <p:cNvSpPr/>
            <p:nvPr>
              <p:custDataLst>
                <p:tags r:id="rId122"/>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33" name="文本框 132"/>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火灾爆炸危险场所应禁止使用明火烘烤结冰管道设备，宜采用蒸汽、热水等化冰解堵。</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7" name="文本框 136"/>
            <p:cNvSpPr txBox="1"/>
            <p:nvPr/>
          </p:nvSpPr>
          <p:spPr>
            <a:xfrm>
              <a:off x="4261" y="276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04</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39" name="组合 138"/>
          <p:cNvGrpSpPr/>
          <p:nvPr/>
        </p:nvGrpSpPr>
        <p:grpSpPr>
          <a:xfrm>
            <a:off x="3627967" y="3381587"/>
            <a:ext cx="7639473" cy="1753447"/>
            <a:chOff x="4255" y="2487"/>
            <a:chExt cx="9023" cy="2071"/>
          </a:xfrm>
        </p:grpSpPr>
        <p:sp>
          <p:nvSpPr>
            <p:cNvPr id="141" name="圆角矩形 140"/>
            <p:cNvSpPr/>
            <p:nvPr>
              <p:custDataLst>
                <p:tags r:id="rId123"/>
              </p:custDataLst>
            </p:nvPr>
          </p:nvSpPr>
          <p:spPr>
            <a:xfrm>
              <a:off x="4255" y="2738"/>
              <a:ext cx="653" cy="658"/>
            </a:xfrm>
            <a:prstGeom prst="roundRect">
              <a:avLst>
                <a:gd name="adj" fmla="val 50000"/>
              </a:avLst>
            </a:prstGeom>
            <a:solidFill>
              <a:schemeClr val="tx1">
                <a:lumMod val="75000"/>
                <a:lumOff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2" name="文本框 141"/>
            <p:cNvSpPr txBox="1"/>
            <p:nvPr/>
          </p:nvSpPr>
          <p:spPr>
            <a:xfrm>
              <a:off x="5110" y="2487"/>
              <a:ext cx="8168" cy="2071"/>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对于混合接触能发生反应而导致自燃的物质，严禁混寸混运；对于吸水易引起自燃或自然发热的物质应保持使用贮存环境干燥；对于容易在空气中剧烈氧化放热自燃的物质，应密闭储存或浸在相适应的中性液体（如水、煤油）中储存，避免与空气接触。</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3" name="文本框 142"/>
            <p:cNvSpPr txBox="1"/>
            <p:nvPr/>
          </p:nvSpPr>
          <p:spPr>
            <a:xfrm>
              <a:off x="4261" y="279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05</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45" name="组合 144"/>
          <p:cNvGrpSpPr/>
          <p:nvPr/>
        </p:nvGrpSpPr>
        <p:grpSpPr>
          <a:xfrm>
            <a:off x="3627967" y="5201073"/>
            <a:ext cx="7424420" cy="922020"/>
            <a:chOff x="4255" y="2487"/>
            <a:chExt cx="8769" cy="1089"/>
          </a:xfrm>
        </p:grpSpPr>
        <p:sp>
          <p:nvSpPr>
            <p:cNvPr id="146" name="圆角矩形 145"/>
            <p:cNvSpPr/>
            <p:nvPr>
              <p:custDataLst>
                <p:tags r:id="rId124"/>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7" name="文本框 146"/>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易燃易爆场所必须使用防爆型电气设备，还应做好电气设备的维护保养工作。</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9" name="文本框 148"/>
            <p:cNvSpPr txBox="1"/>
            <p:nvPr/>
          </p:nvSpPr>
          <p:spPr>
            <a:xfrm>
              <a:off x="4261" y="2775"/>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06</a:t>
              </a:r>
              <a:endParaRPr lang="en-US" altLang="zh-CN"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企业防火主要措施</a:t>
            </a:r>
            <a:endParaRPr lang="zh-CN" altLang="en-US" sz="2400"/>
          </a:p>
        </p:txBody>
      </p:sp>
      <p:sp>
        <p:nvSpPr>
          <p:cNvPr id="7" name="Freeform 5"/>
          <p:cNvSpPr/>
          <p:nvPr>
            <p:custDataLst>
              <p:tags r:id="rId1"/>
            </p:custDataLst>
          </p:nvPr>
        </p:nvSpPr>
        <p:spPr bwMode="auto">
          <a:xfrm>
            <a:off x="1256072" y="3593163"/>
            <a:ext cx="232771" cy="341301"/>
          </a:xfrm>
          <a:custGeom>
            <a:avLst/>
            <a:gdLst>
              <a:gd name="T0" fmla="*/ 347 w 347"/>
              <a:gd name="T1" fmla="*/ 384 h 510"/>
              <a:gd name="T2" fmla="*/ 322 w 347"/>
              <a:gd name="T3" fmla="*/ 422 h 510"/>
              <a:gd name="T4" fmla="*/ 292 w 347"/>
              <a:gd name="T5" fmla="*/ 458 h 510"/>
              <a:gd name="T6" fmla="*/ 265 w 347"/>
              <a:gd name="T7" fmla="*/ 479 h 510"/>
              <a:gd name="T8" fmla="*/ 233 w 347"/>
              <a:gd name="T9" fmla="*/ 498 h 510"/>
              <a:gd name="T10" fmla="*/ 194 w 347"/>
              <a:gd name="T11" fmla="*/ 508 h 510"/>
              <a:gd name="T12" fmla="*/ 174 w 347"/>
              <a:gd name="T13" fmla="*/ 510 h 510"/>
              <a:gd name="T14" fmla="*/ 134 w 347"/>
              <a:gd name="T15" fmla="*/ 505 h 510"/>
              <a:gd name="T16" fmla="*/ 99 w 347"/>
              <a:gd name="T17" fmla="*/ 489 h 510"/>
              <a:gd name="T18" fmla="*/ 69 w 347"/>
              <a:gd name="T19" fmla="*/ 469 h 510"/>
              <a:gd name="T20" fmla="*/ 43 w 347"/>
              <a:gd name="T21" fmla="*/ 446 h 510"/>
              <a:gd name="T22" fmla="*/ 11 w 347"/>
              <a:gd name="T23" fmla="*/ 402 h 510"/>
              <a:gd name="T24" fmla="*/ 0 w 347"/>
              <a:gd name="T25" fmla="*/ 384 h 510"/>
              <a:gd name="T26" fmla="*/ 15 w 347"/>
              <a:gd name="T27" fmla="*/ 375 h 510"/>
              <a:gd name="T28" fmla="*/ 27 w 347"/>
              <a:gd name="T29" fmla="*/ 362 h 510"/>
              <a:gd name="T30" fmla="*/ 48 w 347"/>
              <a:gd name="T31" fmla="*/ 322 h 510"/>
              <a:gd name="T32" fmla="*/ 58 w 347"/>
              <a:gd name="T33" fmla="*/ 290 h 510"/>
              <a:gd name="T34" fmla="*/ 75 w 347"/>
              <a:gd name="T35" fmla="*/ 216 h 510"/>
              <a:gd name="T36" fmla="*/ 80 w 347"/>
              <a:gd name="T37" fmla="*/ 177 h 510"/>
              <a:gd name="T38" fmla="*/ 82 w 347"/>
              <a:gd name="T39" fmla="*/ 169 h 510"/>
              <a:gd name="T40" fmla="*/ 84 w 347"/>
              <a:gd name="T41" fmla="*/ 157 h 510"/>
              <a:gd name="T42" fmla="*/ 87 w 347"/>
              <a:gd name="T43" fmla="*/ 134 h 510"/>
              <a:gd name="T44" fmla="*/ 94 w 347"/>
              <a:gd name="T45" fmla="*/ 40 h 510"/>
              <a:gd name="T46" fmla="*/ 263 w 347"/>
              <a:gd name="T47" fmla="*/ 0 h 510"/>
              <a:gd name="T48" fmla="*/ 265 w 347"/>
              <a:gd name="T49" fmla="*/ 70 h 510"/>
              <a:gd name="T50" fmla="*/ 268 w 347"/>
              <a:gd name="T51" fmla="*/ 132 h 510"/>
              <a:gd name="T52" fmla="*/ 270 w 347"/>
              <a:gd name="T53" fmla="*/ 157 h 510"/>
              <a:gd name="T54" fmla="*/ 270 w 347"/>
              <a:gd name="T55" fmla="*/ 169 h 510"/>
              <a:gd name="T56" fmla="*/ 272 w 347"/>
              <a:gd name="T57" fmla="*/ 177 h 510"/>
              <a:gd name="T58" fmla="*/ 285 w 347"/>
              <a:gd name="T59" fmla="*/ 266 h 510"/>
              <a:gd name="T60" fmla="*/ 302 w 347"/>
              <a:gd name="T61" fmla="*/ 325 h 510"/>
              <a:gd name="T62" fmla="*/ 310 w 347"/>
              <a:gd name="T63" fmla="*/ 344 h 510"/>
              <a:gd name="T64" fmla="*/ 325 w 347"/>
              <a:gd name="T65" fmla="*/ 369 h 510"/>
              <a:gd name="T66" fmla="*/ 339 w 347"/>
              <a:gd name="T67" fmla="*/ 380 h 510"/>
              <a:gd name="T68" fmla="*/ 347 w 347"/>
              <a:gd name="T69" fmla="*/ 38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7" h="510">
                <a:moveTo>
                  <a:pt x="347" y="384"/>
                </a:moveTo>
                <a:lnTo>
                  <a:pt x="347" y="384"/>
                </a:lnTo>
                <a:lnTo>
                  <a:pt x="337" y="402"/>
                </a:lnTo>
                <a:lnTo>
                  <a:pt x="322" y="422"/>
                </a:lnTo>
                <a:lnTo>
                  <a:pt x="303" y="446"/>
                </a:lnTo>
                <a:lnTo>
                  <a:pt x="292" y="458"/>
                </a:lnTo>
                <a:lnTo>
                  <a:pt x="278" y="469"/>
                </a:lnTo>
                <a:lnTo>
                  <a:pt x="265" y="479"/>
                </a:lnTo>
                <a:lnTo>
                  <a:pt x="250" y="489"/>
                </a:lnTo>
                <a:lnTo>
                  <a:pt x="233" y="498"/>
                </a:lnTo>
                <a:lnTo>
                  <a:pt x="215" y="505"/>
                </a:lnTo>
                <a:lnTo>
                  <a:pt x="194" y="508"/>
                </a:lnTo>
                <a:lnTo>
                  <a:pt x="174" y="510"/>
                </a:lnTo>
                <a:lnTo>
                  <a:pt x="174" y="510"/>
                </a:lnTo>
                <a:lnTo>
                  <a:pt x="152" y="508"/>
                </a:lnTo>
                <a:lnTo>
                  <a:pt x="134" y="505"/>
                </a:lnTo>
                <a:lnTo>
                  <a:pt x="116" y="498"/>
                </a:lnTo>
                <a:lnTo>
                  <a:pt x="99" y="489"/>
                </a:lnTo>
                <a:lnTo>
                  <a:pt x="82" y="479"/>
                </a:lnTo>
                <a:lnTo>
                  <a:pt x="69" y="469"/>
                </a:lnTo>
                <a:lnTo>
                  <a:pt x="55" y="458"/>
                </a:lnTo>
                <a:lnTo>
                  <a:pt x="43" y="446"/>
                </a:lnTo>
                <a:lnTo>
                  <a:pt x="25" y="422"/>
                </a:lnTo>
                <a:lnTo>
                  <a:pt x="11" y="402"/>
                </a:lnTo>
                <a:lnTo>
                  <a:pt x="0" y="384"/>
                </a:lnTo>
                <a:lnTo>
                  <a:pt x="0" y="384"/>
                </a:lnTo>
                <a:lnTo>
                  <a:pt x="8" y="380"/>
                </a:lnTo>
                <a:lnTo>
                  <a:pt x="15" y="375"/>
                </a:lnTo>
                <a:lnTo>
                  <a:pt x="20" y="369"/>
                </a:lnTo>
                <a:lnTo>
                  <a:pt x="27" y="362"/>
                </a:lnTo>
                <a:lnTo>
                  <a:pt x="38" y="344"/>
                </a:lnTo>
                <a:lnTo>
                  <a:pt x="48" y="322"/>
                </a:lnTo>
                <a:lnTo>
                  <a:pt x="48" y="322"/>
                </a:lnTo>
                <a:lnTo>
                  <a:pt x="58" y="290"/>
                </a:lnTo>
                <a:lnTo>
                  <a:pt x="67" y="253"/>
                </a:lnTo>
                <a:lnTo>
                  <a:pt x="75" y="216"/>
                </a:lnTo>
                <a:lnTo>
                  <a:pt x="80" y="177"/>
                </a:lnTo>
                <a:lnTo>
                  <a:pt x="80" y="177"/>
                </a:lnTo>
                <a:lnTo>
                  <a:pt x="82" y="169"/>
                </a:lnTo>
                <a:lnTo>
                  <a:pt x="82" y="169"/>
                </a:lnTo>
                <a:lnTo>
                  <a:pt x="84" y="157"/>
                </a:lnTo>
                <a:lnTo>
                  <a:pt x="84" y="157"/>
                </a:lnTo>
                <a:lnTo>
                  <a:pt x="87" y="134"/>
                </a:lnTo>
                <a:lnTo>
                  <a:pt x="87" y="134"/>
                </a:lnTo>
                <a:lnTo>
                  <a:pt x="90" y="82"/>
                </a:lnTo>
                <a:lnTo>
                  <a:pt x="94" y="40"/>
                </a:lnTo>
                <a:lnTo>
                  <a:pt x="95" y="1"/>
                </a:lnTo>
                <a:lnTo>
                  <a:pt x="263" y="0"/>
                </a:lnTo>
                <a:lnTo>
                  <a:pt x="263" y="0"/>
                </a:lnTo>
                <a:lnTo>
                  <a:pt x="265" y="70"/>
                </a:lnTo>
                <a:lnTo>
                  <a:pt x="268" y="132"/>
                </a:lnTo>
                <a:lnTo>
                  <a:pt x="268" y="132"/>
                </a:lnTo>
                <a:lnTo>
                  <a:pt x="270" y="157"/>
                </a:lnTo>
                <a:lnTo>
                  <a:pt x="270" y="157"/>
                </a:lnTo>
                <a:lnTo>
                  <a:pt x="270" y="169"/>
                </a:lnTo>
                <a:lnTo>
                  <a:pt x="270" y="169"/>
                </a:lnTo>
                <a:lnTo>
                  <a:pt x="272" y="177"/>
                </a:lnTo>
                <a:lnTo>
                  <a:pt x="272" y="177"/>
                </a:lnTo>
                <a:lnTo>
                  <a:pt x="278" y="226"/>
                </a:lnTo>
                <a:lnTo>
                  <a:pt x="285" y="266"/>
                </a:lnTo>
                <a:lnTo>
                  <a:pt x="293" y="298"/>
                </a:lnTo>
                <a:lnTo>
                  <a:pt x="302" y="325"/>
                </a:lnTo>
                <a:lnTo>
                  <a:pt x="302" y="325"/>
                </a:lnTo>
                <a:lnTo>
                  <a:pt x="310" y="344"/>
                </a:lnTo>
                <a:lnTo>
                  <a:pt x="319" y="359"/>
                </a:lnTo>
                <a:lnTo>
                  <a:pt x="325" y="369"/>
                </a:lnTo>
                <a:lnTo>
                  <a:pt x="332" y="375"/>
                </a:lnTo>
                <a:lnTo>
                  <a:pt x="339" y="380"/>
                </a:lnTo>
                <a:lnTo>
                  <a:pt x="344" y="382"/>
                </a:lnTo>
                <a:lnTo>
                  <a:pt x="347" y="384"/>
                </a:lnTo>
                <a:lnTo>
                  <a:pt x="347" y="384"/>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 name="Freeform 6"/>
          <p:cNvSpPr/>
          <p:nvPr>
            <p:custDataLst>
              <p:tags r:id="rId2"/>
            </p:custDataLst>
          </p:nvPr>
        </p:nvSpPr>
        <p:spPr bwMode="auto">
          <a:xfrm>
            <a:off x="1311052" y="3593163"/>
            <a:ext cx="125668" cy="117813"/>
          </a:xfrm>
          <a:custGeom>
            <a:avLst/>
            <a:gdLst>
              <a:gd name="T0" fmla="*/ 188 w 188"/>
              <a:gd name="T1" fmla="*/ 169 h 174"/>
              <a:gd name="T2" fmla="*/ 188 w 188"/>
              <a:gd name="T3" fmla="*/ 169 h 174"/>
              <a:gd name="T4" fmla="*/ 141 w 188"/>
              <a:gd name="T5" fmla="*/ 172 h 174"/>
              <a:gd name="T6" fmla="*/ 91 w 188"/>
              <a:gd name="T7" fmla="*/ 174 h 174"/>
              <a:gd name="T8" fmla="*/ 91 w 188"/>
              <a:gd name="T9" fmla="*/ 174 h 174"/>
              <a:gd name="T10" fmla="*/ 44 w 188"/>
              <a:gd name="T11" fmla="*/ 172 h 174"/>
              <a:gd name="T12" fmla="*/ 0 w 188"/>
              <a:gd name="T13" fmla="*/ 169 h 174"/>
              <a:gd name="T14" fmla="*/ 0 w 188"/>
              <a:gd name="T15" fmla="*/ 169 h 174"/>
              <a:gd name="T16" fmla="*/ 2 w 188"/>
              <a:gd name="T17" fmla="*/ 157 h 174"/>
              <a:gd name="T18" fmla="*/ 2 w 188"/>
              <a:gd name="T19" fmla="*/ 157 h 174"/>
              <a:gd name="T20" fmla="*/ 5 w 188"/>
              <a:gd name="T21" fmla="*/ 134 h 174"/>
              <a:gd name="T22" fmla="*/ 5 w 188"/>
              <a:gd name="T23" fmla="*/ 134 h 174"/>
              <a:gd name="T24" fmla="*/ 8 w 188"/>
              <a:gd name="T25" fmla="*/ 82 h 174"/>
              <a:gd name="T26" fmla="*/ 12 w 188"/>
              <a:gd name="T27" fmla="*/ 40 h 174"/>
              <a:gd name="T28" fmla="*/ 13 w 188"/>
              <a:gd name="T29" fmla="*/ 1 h 174"/>
              <a:gd name="T30" fmla="*/ 181 w 188"/>
              <a:gd name="T31" fmla="*/ 0 h 174"/>
              <a:gd name="T32" fmla="*/ 181 w 188"/>
              <a:gd name="T33" fmla="*/ 0 h 174"/>
              <a:gd name="T34" fmla="*/ 183 w 188"/>
              <a:gd name="T35" fmla="*/ 70 h 174"/>
              <a:gd name="T36" fmla="*/ 186 w 188"/>
              <a:gd name="T37" fmla="*/ 132 h 174"/>
              <a:gd name="T38" fmla="*/ 186 w 188"/>
              <a:gd name="T39" fmla="*/ 132 h 174"/>
              <a:gd name="T40" fmla="*/ 188 w 188"/>
              <a:gd name="T41" fmla="*/ 157 h 174"/>
              <a:gd name="T42" fmla="*/ 188 w 188"/>
              <a:gd name="T43" fmla="*/ 157 h 174"/>
              <a:gd name="T44" fmla="*/ 188 w 188"/>
              <a:gd name="T45" fmla="*/ 169 h 174"/>
              <a:gd name="T46" fmla="*/ 188 w 188"/>
              <a:gd name="T47"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74">
                <a:moveTo>
                  <a:pt x="188" y="169"/>
                </a:moveTo>
                <a:lnTo>
                  <a:pt x="188" y="169"/>
                </a:lnTo>
                <a:lnTo>
                  <a:pt x="141" y="172"/>
                </a:lnTo>
                <a:lnTo>
                  <a:pt x="91" y="174"/>
                </a:lnTo>
                <a:lnTo>
                  <a:pt x="91" y="174"/>
                </a:lnTo>
                <a:lnTo>
                  <a:pt x="44" y="172"/>
                </a:lnTo>
                <a:lnTo>
                  <a:pt x="0" y="169"/>
                </a:lnTo>
                <a:lnTo>
                  <a:pt x="0" y="169"/>
                </a:lnTo>
                <a:lnTo>
                  <a:pt x="2" y="157"/>
                </a:lnTo>
                <a:lnTo>
                  <a:pt x="2" y="157"/>
                </a:lnTo>
                <a:lnTo>
                  <a:pt x="5" y="134"/>
                </a:lnTo>
                <a:lnTo>
                  <a:pt x="5" y="134"/>
                </a:lnTo>
                <a:lnTo>
                  <a:pt x="8" y="82"/>
                </a:lnTo>
                <a:lnTo>
                  <a:pt x="12" y="40"/>
                </a:lnTo>
                <a:lnTo>
                  <a:pt x="13" y="1"/>
                </a:lnTo>
                <a:lnTo>
                  <a:pt x="181" y="0"/>
                </a:lnTo>
                <a:lnTo>
                  <a:pt x="181" y="0"/>
                </a:lnTo>
                <a:lnTo>
                  <a:pt x="183" y="70"/>
                </a:lnTo>
                <a:lnTo>
                  <a:pt x="186" y="132"/>
                </a:lnTo>
                <a:lnTo>
                  <a:pt x="186" y="132"/>
                </a:lnTo>
                <a:lnTo>
                  <a:pt x="188" y="157"/>
                </a:lnTo>
                <a:lnTo>
                  <a:pt x="188" y="157"/>
                </a:lnTo>
                <a:lnTo>
                  <a:pt x="188" y="169"/>
                </a:lnTo>
                <a:lnTo>
                  <a:pt x="188" y="169"/>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 name="Freeform 7"/>
          <p:cNvSpPr/>
          <p:nvPr>
            <p:custDataLst>
              <p:tags r:id="rId3"/>
            </p:custDataLst>
          </p:nvPr>
        </p:nvSpPr>
        <p:spPr bwMode="auto">
          <a:xfrm>
            <a:off x="1179672" y="6194335"/>
            <a:ext cx="76400" cy="164939"/>
          </a:xfrm>
          <a:custGeom>
            <a:avLst/>
            <a:gdLst>
              <a:gd name="T0" fmla="*/ 112 w 112"/>
              <a:gd name="T1" fmla="*/ 246 h 246"/>
              <a:gd name="T2" fmla="*/ 16 w 112"/>
              <a:gd name="T3" fmla="*/ 246 h 246"/>
              <a:gd name="T4" fmla="*/ 6 w 112"/>
              <a:gd name="T5" fmla="*/ 100 h 246"/>
              <a:gd name="T6" fmla="*/ 0 w 112"/>
              <a:gd name="T7" fmla="*/ 8 h 246"/>
              <a:gd name="T8" fmla="*/ 97 w 112"/>
              <a:gd name="T9" fmla="*/ 0 h 246"/>
              <a:gd name="T10" fmla="*/ 102 w 112"/>
              <a:gd name="T11" fmla="*/ 92 h 246"/>
              <a:gd name="T12" fmla="*/ 112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112" y="246"/>
                </a:moveTo>
                <a:lnTo>
                  <a:pt x="16" y="246"/>
                </a:lnTo>
                <a:lnTo>
                  <a:pt x="6" y="100"/>
                </a:lnTo>
                <a:lnTo>
                  <a:pt x="0" y="8"/>
                </a:lnTo>
                <a:lnTo>
                  <a:pt x="97" y="0"/>
                </a:lnTo>
                <a:lnTo>
                  <a:pt x="102" y="92"/>
                </a:lnTo>
                <a:lnTo>
                  <a:pt x="112"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 name="Freeform 8"/>
          <p:cNvSpPr/>
          <p:nvPr>
            <p:custDataLst>
              <p:tags r:id="rId4"/>
            </p:custDataLst>
          </p:nvPr>
        </p:nvSpPr>
        <p:spPr bwMode="auto">
          <a:xfrm>
            <a:off x="957612" y="6307864"/>
            <a:ext cx="318452" cy="171364"/>
          </a:xfrm>
          <a:custGeom>
            <a:avLst/>
            <a:gdLst>
              <a:gd name="T0" fmla="*/ 333 w 477"/>
              <a:gd name="T1" fmla="*/ 7 h 255"/>
              <a:gd name="T2" fmla="*/ 334 w 477"/>
              <a:gd name="T3" fmla="*/ 28 h 255"/>
              <a:gd name="T4" fmla="*/ 333 w 477"/>
              <a:gd name="T5" fmla="*/ 50 h 255"/>
              <a:gd name="T6" fmla="*/ 321 w 477"/>
              <a:gd name="T7" fmla="*/ 74 h 255"/>
              <a:gd name="T8" fmla="*/ 299 w 477"/>
              <a:gd name="T9" fmla="*/ 94 h 255"/>
              <a:gd name="T10" fmla="*/ 260 w 477"/>
              <a:gd name="T11" fmla="*/ 111 h 255"/>
              <a:gd name="T12" fmla="*/ 203 w 477"/>
              <a:gd name="T13" fmla="*/ 116 h 255"/>
              <a:gd name="T14" fmla="*/ 123 w 477"/>
              <a:gd name="T15" fmla="*/ 109 h 255"/>
              <a:gd name="T16" fmla="*/ 114 w 477"/>
              <a:gd name="T17" fmla="*/ 107 h 255"/>
              <a:gd name="T18" fmla="*/ 89 w 477"/>
              <a:gd name="T19" fmla="*/ 111 h 255"/>
              <a:gd name="T20" fmla="*/ 67 w 477"/>
              <a:gd name="T21" fmla="*/ 122 h 255"/>
              <a:gd name="T22" fmla="*/ 61 w 477"/>
              <a:gd name="T23" fmla="*/ 129 h 255"/>
              <a:gd name="T24" fmla="*/ 34 w 477"/>
              <a:gd name="T25" fmla="*/ 156 h 255"/>
              <a:gd name="T26" fmla="*/ 12 w 477"/>
              <a:gd name="T27" fmla="*/ 190 h 255"/>
              <a:gd name="T28" fmla="*/ 2 w 477"/>
              <a:gd name="T29" fmla="*/ 215 h 255"/>
              <a:gd name="T30" fmla="*/ 0 w 477"/>
              <a:gd name="T31" fmla="*/ 231 h 255"/>
              <a:gd name="T32" fmla="*/ 5 w 477"/>
              <a:gd name="T33" fmla="*/ 248 h 255"/>
              <a:gd name="T34" fmla="*/ 10 w 477"/>
              <a:gd name="T35" fmla="*/ 255 h 255"/>
              <a:gd name="T36" fmla="*/ 225 w 477"/>
              <a:gd name="T37" fmla="*/ 253 h 255"/>
              <a:gd name="T38" fmla="*/ 323 w 477"/>
              <a:gd name="T39" fmla="*/ 250 h 255"/>
              <a:gd name="T40" fmla="*/ 393 w 477"/>
              <a:gd name="T41" fmla="*/ 245 h 255"/>
              <a:gd name="T42" fmla="*/ 462 w 477"/>
              <a:gd name="T43" fmla="*/ 233 h 255"/>
              <a:gd name="T44" fmla="*/ 469 w 477"/>
              <a:gd name="T45" fmla="*/ 231 h 255"/>
              <a:gd name="T46" fmla="*/ 475 w 477"/>
              <a:gd name="T47" fmla="*/ 186 h 255"/>
              <a:gd name="T48" fmla="*/ 477 w 477"/>
              <a:gd name="T49" fmla="*/ 136 h 255"/>
              <a:gd name="T50" fmla="*/ 472 w 477"/>
              <a:gd name="T51" fmla="*/ 74 h 255"/>
              <a:gd name="T52" fmla="*/ 470 w 477"/>
              <a:gd name="T53" fmla="*/ 67 h 255"/>
              <a:gd name="T54" fmla="*/ 462 w 477"/>
              <a:gd name="T55" fmla="*/ 52 h 255"/>
              <a:gd name="T56" fmla="*/ 457 w 477"/>
              <a:gd name="T57" fmla="*/ 27 h 255"/>
              <a:gd name="T58" fmla="*/ 453 w 477"/>
              <a:gd name="T59" fmla="*/ 7 h 255"/>
              <a:gd name="T60" fmla="*/ 450 w 477"/>
              <a:gd name="T61" fmla="*/ 0 h 255"/>
              <a:gd name="T62" fmla="*/ 333 w 477"/>
              <a:gd name="T63" fmla="*/ 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255">
                <a:moveTo>
                  <a:pt x="333" y="7"/>
                </a:moveTo>
                <a:lnTo>
                  <a:pt x="333" y="7"/>
                </a:lnTo>
                <a:lnTo>
                  <a:pt x="334" y="12"/>
                </a:lnTo>
                <a:lnTo>
                  <a:pt x="334" y="28"/>
                </a:lnTo>
                <a:lnTo>
                  <a:pt x="334" y="39"/>
                </a:lnTo>
                <a:lnTo>
                  <a:pt x="333" y="50"/>
                </a:lnTo>
                <a:lnTo>
                  <a:pt x="328" y="62"/>
                </a:lnTo>
                <a:lnTo>
                  <a:pt x="321" y="74"/>
                </a:lnTo>
                <a:lnTo>
                  <a:pt x="311" y="84"/>
                </a:lnTo>
                <a:lnTo>
                  <a:pt x="299" y="94"/>
                </a:lnTo>
                <a:lnTo>
                  <a:pt x="282" y="104"/>
                </a:lnTo>
                <a:lnTo>
                  <a:pt x="260" y="111"/>
                </a:lnTo>
                <a:lnTo>
                  <a:pt x="235" y="114"/>
                </a:lnTo>
                <a:lnTo>
                  <a:pt x="203" y="116"/>
                </a:lnTo>
                <a:lnTo>
                  <a:pt x="166" y="114"/>
                </a:lnTo>
                <a:lnTo>
                  <a:pt x="123" y="109"/>
                </a:lnTo>
                <a:lnTo>
                  <a:pt x="123" y="109"/>
                </a:lnTo>
                <a:lnTo>
                  <a:pt x="114" y="107"/>
                </a:lnTo>
                <a:lnTo>
                  <a:pt x="106" y="107"/>
                </a:lnTo>
                <a:lnTo>
                  <a:pt x="89" y="111"/>
                </a:lnTo>
                <a:lnTo>
                  <a:pt x="74" y="117"/>
                </a:lnTo>
                <a:lnTo>
                  <a:pt x="67" y="122"/>
                </a:lnTo>
                <a:lnTo>
                  <a:pt x="61" y="129"/>
                </a:lnTo>
                <a:lnTo>
                  <a:pt x="61" y="129"/>
                </a:lnTo>
                <a:lnTo>
                  <a:pt x="47" y="141"/>
                </a:lnTo>
                <a:lnTo>
                  <a:pt x="34" y="156"/>
                </a:lnTo>
                <a:lnTo>
                  <a:pt x="22" y="173"/>
                </a:lnTo>
                <a:lnTo>
                  <a:pt x="12" y="190"/>
                </a:lnTo>
                <a:lnTo>
                  <a:pt x="4" y="206"/>
                </a:lnTo>
                <a:lnTo>
                  <a:pt x="2" y="215"/>
                </a:lnTo>
                <a:lnTo>
                  <a:pt x="0" y="223"/>
                </a:lnTo>
                <a:lnTo>
                  <a:pt x="0" y="231"/>
                </a:lnTo>
                <a:lnTo>
                  <a:pt x="2" y="240"/>
                </a:lnTo>
                <a:lnTo>
                  <a:pt x="5" y="248"/>
                </a:lnTo>
                <a:lnTo>
                  <a:pt x="10" y="255"/>
                </a:lnTo>
                <a:lnTo>
                  <a:pt x="10" y="255"/>
                </a:lnTo>
                <a:lnTo>
                  <a:pt x="123" y="255"/>
                </a:lnTo>
                <a:lnTo>
                  <a:pt x="225" y="253"/>
                </a:lnTo>
                <a:lnTo>
                  <a:pt x="277" y="253"/>
                </a:lnTo>
                <a:lnTo>
                  <a:pt x="323" y="250"/>
                </a:lnTo>
                <a:lnTo>
                  <a:pt x="323" y="250"/>
                </a:lnTo>
                <a:lnTo>
                  <a:pt x="393" y="245"/>
                </a:lnTo>
                <a:lnTo>
                  <a:pt x="438" y="238"/>
                </a:lnTo>
                <a:lnTo>
                  <a:pt x="462" y="233"/>
                </a:lnTo>
                <a:lnTo>
                  <a:pt x="469" y="231"/>
                </a:lnTo>
                <a:lnTo>
                  <a:pt x="469" y="231"/>
                </a:lnTo>
                <a:lnTo>
                  <a:pt x="470" y="220"/>
                </a:lnTo>
                <a:lnTo>
                  <a:pt x="475" y="186"/>
                </a:lnTo>
                <a:lnTo>
                  <a:pt x="477" y="163"/>
                </a:lnTo>
                <a:lnTo>
                  <a:pt x="477" y="136"/>
                </a:lnTo>
                <a:lnTo>
                  <a:pt x="477" y="107"/>
                </a:lnTo>
                <a:lnTo>
                  <a:pt x="472" y="74"/>
                </a:lnTo>
                <a:lnTo>
                  <a:pt x="472" y="74"/>
                </a:lnTo>
                <a:lnTo>
                  <a:pt x="470" y="67"/>
                </a:lnTo>
                <a:lnTo>
                  <a:pt x="465" y="59"/>
                </a:lnTo>
                <a:lnTo>
                  <a:pt x="462" y="52"/>
                </a:lnTo>
                <a:lnTo>
                  <a:pt x="460" y="42"/>
                </a:lnTo>
                <a:lnTo>
                  <a:pt x="457" y="27"/>
                </a:lnTo>
                <a:lnTo>
                  <a:pt x="453" y="7"/>
                </a:lnTo>
                <a:lnTo>
                  <a:pt x="453" y="7"/>
                </a:lnTo>
                <a:lnTo>
                  <a:pt x="452" y="2"/>
                </a:lnTo>
                <a:lnTo>
                  <a:pt x="450" y="0"/>
                </a:lnTo>
                <a:lnTo>
                  <a:pt x="447" y="0"/>
                </a:lnTo>
                <a:lnTo>
                  <a:pt x="333" y="7"/>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 name="Freeform 9"/>
          <p:cNvSpPr/>
          <p:nvPr>
            <p:custDataLst>
              <p:tags r:id="rId5"/>
            </p:custDataLst>
          </p:nvPr>
        </p:nvSpPr>
        <p:spPr bwMode="auto">
          <a:xfrm>
            <a:off x="1482416" y="6194335"/>
            <a:ext cx="74972" cy="164939"/>
          </a:xfrm>
          <a:custGeom>
            <a:avLst/>
            <a:gdLst>
              <a:gd name="T0" fmla="*/ 0 w 112"/>
              <a:gd name="T1" fmla="*/ 246 h 246"/>
              <a:gd name="T2" fmla="*/ 94 w 112"/>
              <a:gd name="T3" fmla="*/ 246 h 246"/>
              <a:gd name="T4" fmla="*/ 106 w 112"/>
              <a:gd name="T5" fmla="*/ 100 h 246"/>
              <a:gd name="T6" fmla="*/ 112 w 112"/>
              <a:gd name="T7" fmla="*/ 8 h 246"/>
              <a:gd name="T8" fmla="*/ 15 w 112"/>
              <a:gd name="T9" fmla="*/ 0 h 246"/>
              <a:gd name="T10" fmla="*/ 8 w 112"/>
              <a:gd name="T11" fmla="*/ 92 h 246"/>
              <a:gd name="T12" fmla="*/ 0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0" y="246"/>
                </a:moveTo>
                <a:lnTo>
                  <a:pt x="94" y="246"/>
                </a:lnTo>
                <a:lnTo>
                  <a:pt x="106" y="100"/>
                </a:lnTo>
                <a:lnTo>
                  <a:pt x="112" y="8"/>
                </a:lnTo>
                <a:lnTo>
                  <a:pt x="15" y="0"/>
                </a:lnTo>
                <a:lnTo>
                  <a:pt x="8" y="92"/>
                </a:lnTo>
                <a:lnTo>
                  <a:pt x="0"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 name="Freeform 10"/>
          <p:cNvSpPr/>
          <p:nvPr>
            <p:custDataLst>
              <p:tags r:id="rId6"/>
            </p:custDataLst>
          </p:nvPr>
        </p:nvSpPr>
        <p:spPr bwMode="auto">
          <a:xfrm>
            <a:off x="1040439" y="4910528"/>
            <a:ext cx="654756" cy="1337357"/>
          </a:xfrm>
          <a:custGeom>
            <a:avLst/>
            <a:gdLst>
              <a:gd name="T0" fmla="*/ 976 w 976"/>
              <a:gd name="T1" fmla="*/ 4 h 1998"/>
              <a:gd name="T2" fmla="*/ 953 w 976"/>
              <a:gd name="T3" fmla="*/ 232 h 1998"/>
              <a:gd name="T4" fmla="*/ 775 w 976"/>
              <a:gd name="T5" fmla="*/ 1998 h 1998"/>
              <a:gd name="T6" fmla="*/ 644 w 976"/>
              <a:gd name="T7" fmla="*/ 1983 h 1998"/>
              <a:gd name="T8" fmla="*/ 661 w 976"/>
              <a:gd name="T9" fmla="*/ 1810 h 1998"/>
              <a:gd name="T10" fmla="*/ 678 w 976"/>
              <a:gd name="T11" fmla="*/ 1596 h 1998"/>
              <a:gd name="T12" fmla="*/ 686 w 976"/>
              <a:gd name="T13" fmla="*/ 1361 h 1998"/>
              <a:gd name="T14" fmla="*/ 686 w 976"/>
              <a:gd name="T15" fmla="*/ 1123 h 1998"/>
              <a:gd name="T16" fmla="*/ 681 w 976"/>
              <a:gd name="T17" fmla="*/ 1009 h 1998"/>
              <a:gd name="T18" fmla="*/ 671 w 976"/>
              <a:gd name="T19" fmla="*/ 901 h 1998"/>
              <a:gd name="T20" fmla="*/ 656 w 976"/>
              <a:gd name="T21" fmla="*/ 804 h 1998"/>
              <a:gd name="T22" fmla="*/ 636 w 976"/>
              <a:gd name="T23" fmla="*/ 717 h 1998"/>
              <a:gd name="T24" fmla="*/ 609 w 976"/>
              <a:gd name="T25" fmla="*/ 645 h 1998"/>
              <a:gd name="T26" fmla="*/ 585 w 976"/>
              <a:gd name="T27" fmla="*/ 601 h 1998"/>
              <a:gd name="T28" fmla="*/ 567 w 976"/>
              <a:gd name="T29" fmla="*/ 577 h 1998"/>
              <a:gd name="T30" fmla="*/ 547 w 976"/>
              <a:gd name="T31" fmla="*/ 559 h 1998"/>
              <a:gd name="T32" fmla="*/ 525 w 976"/>
              <a:gd name="T33" fmla="*/ 544 h 1998"/>
              <a:gd name="T34" fmla="*/ 500 w 976"/>
              <a:gd name="T35" fmla="*/ 537 h 1998"/>
              <a:gd name="T36" fmla="*/ 488 w 976"/>
              <a:gd name="T37" fmla="*/ 536 h 1998"/>
              <a:gd name="T38" fmla="*/ 463 w 976"/>
              <a:gd name="T39" fmla="*/ 541 h 1998"/>
              <a:gd name="T40" fmla="*/ 439 w 976"/>
              <a:gd name="T41" fmla="*/ 551 h 1998"/>
              <a:gd name="T42" fmla="*/ 417 w 976"/>
              <a:gd name="T43" fmla="*/ 567 h 1998"/>
              <a:gd name="T44" fmla="*/ 399 w 976"/>
              <a:gd name="T45" fmla="*/ 588 h 1998"/>
              <a:gd name="T46" fmla="*/ 380 w 976"/>
              <a:gd name="T47" fmla="*/ 614 h 1998"/>
              <a:gd name="T48" fmla="*/ 350 w 976"/>
              <a:gd name="T49" fmla="*/ 678 h 1998"/>
              <a:gd name="T50" fmla="*/ 327 w 976"/>
              <a:gd name="T51" fmla="*/ 759 h 1998"/>
              <a:gd name="T52" fmla="*/ 310 w 976"/>
              <a:gd name="T53" fmla="*/ 851 h 1998"/>
              <a:gd name="T54" fmla="*/ 297 w 976"/>
              <a:gd name="T55" fmla="*/ 953 h 1998"/>
              <a:gd name="T56" fmla="*/ 290 w 976"/>
              <a:gd name="T57" fmla="*/ 1064 h 1998"/>
              <a:gd name="T58" fmla="*/ 285 w 976"/>
              <a:gd name="T59" fmla="*/ 1240 h 1998"/>
              <a:gd name="T60" fmla="*/ 290 w 976"/>
              <a:gd name="T61" fmla="*/ 1480 h 1998"/>
              <a:gd name="T62" fmla="*/ 302 w 976"/>
              <a:gd name="T63" fmla="*/ 1706 h 1998"/>
              <a:gd name="T64" fmla="*/ 318 w 976"/>
              <a:gd name="T65" fmla="*/ 1903 h 1998"/>
              <a:gd name="T66" fmla="*/ 196 w 976"/>
              <a:gd name="T67" fmla="*/ 1998 h 1998"/>
              <a:gd name="T68" fmla="*/ 100 w 976"/>
              <a:gd name="T69" fmla="*/ 1029 h 1998"/>
              <a:gd name="T70" fmla="*/ 21 w 976"/>
              <a:gd name="T71" fmla="*/ 232 h 1998"/>
              <a:gd name="T72" fmla="*/ 466 w 976"/>
              <a:gd name="T73" fmla="*/ 0 h 1998"/>
              <a:gd name="T74" fmla="*/ 486 w 976"/>
              <a:gd name="T7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1998">
                <a:moveTo>
                  <a:pt x="976" y="4"/>
                </a:moveTo>
                <a:lnTo>
                  <a:pt x="976" y="4"/>
                </a:lnTo>
                <a:lnTo>
                  <a:pt x="953" y="232"/>
                </a:lnTo>
                <a:lnTo>
                  <a:pt x="953" y="232"/>
                </a:lnTo>
                <a:lnTo>
                  <a:pt x="872" y="1029"/>
                </a:lnTo>
                <a:lnTo>
                  <a:pt x="775" y="1998"/>
                </a:lnTo>
                <a:lnTo>
                  <a:pt x="644" y="1983"/>
                </a:lnTo>
                <a:lnTo>
                  <a:pt x="644" y="1983"/>
                </a:lnTo>
                <a:lnTo>
                  <a:pt x="652" y="1903"/>
                </a:lnTo>
                <a:lnTo>
                  <a:pt x="661" y="1810"/>
                </a:lnTo>
                <a:lnTo>
                  <a:pt x="669" y="1708"/>
                </a:lnTo>
                <a:lnTo>
                  <a:pt x="678" y="1596"/>
                </a:lnTo>
                <a:lnTo>
                  <a:pt x="683" y="1480"/>
                </a:lnTo>
                <a:lnTo>
                  <a:pt x="686" y="1361"/>
                </a:lnTo>
                <a:lnTo>
                  <a:pt x="688" y="1240"/>
                </a:lnTo>
                <a:lnTo>
                  <a:pt x="686" y="1123"/>
                </a:lnTo>
                <a:lnTo>
                  <a:pt x="684" y="1066"/>
                </a:lnTo>
                <a:lnTo>
                  <a:pt x="681" y="1009"/>
                </a:lnTo>
                <a:lnTo>
                  <a:pt x="676" y="955"/>
                </a:lnTo>
                <a:lnTo>
                  <a:pt x="671" y="901"/>
                </a:lnTo>
                <a:lnTo>
                  <a:pt x="664" y="851"/>
                </a:lnTo>
                <a:lnTo>
                  <a:pt x="656" y="804"/>
                </a:lnTo>
                <a:lnTo>
                  <a:pt x="646" y="759"/>
                </a:lnTo>
                <a:lnTo>
                  <a:pt x="636" y="717"/>
                </a:lnTo>
                <a:lnTo>
                  <a:pt x="624" y="678"/>
                </a:lnTo>
                <a:lnTo>
                  <a:pt x="609" y="645"/>
                </a:lnTo>
                <a:lnTo>
                  <a:pt x="594" y="614"/>
                </a:lnTo>
                <a:lnTo>
                  <a:pt x="585" y="601"/>
                </a:lnTo>
                <a:lnTo>
                  <a:pt x="575" y="588"/>
                </a:lnTo>
                <a:lnTo>
                  <a:pt x="567" y="577"/>
                </a:lnTo>
                <a:lnTo>
                  <a:pt x="557" y="567"/>
                </a:lnTo>
                <a:lnTo>
                  <a:pt x="547" y="559"/>
                </a:lnTo>
                <a:lnTo>
                  <a:pt x="535" y="551"/>
                </a:lnTo>
                <a:lnTo>
                  <a:pt x="525" y="544"/>
                </a:lnTo>
                <a:lnTo>
                  <a:pt x="513" y="541"/>
                </a:lnTo>
                <a:lnTo>
                  <a:pt x="500" y="537"/>
                </a:lnTo>
                <a:lnTo>
                  <a:pt x="488" y="536"/>
                </a:lnTo>
                <a:lnTo>
                  <a:pt x="488" y="536"/>
                </a:lnTo>
                <a:lnTo>
                  <a:pt x="474" y="537"/>
                </a:lnTo>
                <a:lnTo>
                  <a:pt x="463" y="541"/>
                </a:lnTo>
                <a:lnTo>
                  <a:pt x="451" y="544"/>
                </a:lnTo>
                <a:lnTo>
                  <a:pt x="439" y="551"/>
                </a:lnTo>
                <a:lnTo>
                  <a:pt x="427" y="557"/>
                </a:lnTo>
                <a:lnTo>
                  <a:pt x="417" y="567"/>
                </a:lnTo>
                <a:lnTo>
                  <a:pt x="407" y="577"/>
                </a:lnTo>
                <a:lnTo>
                  <a:pt x="399" y="588"/>
                </a:lnTo>
                <a:lnTo>
                  <a:pt x="389" y="601"/>
                </a:lnTo>
                <a:lnTo>
                  <a:pt x="380" y="614"/>
                </a:lnTo>
                <a:lnTo>
                  <a:pt x="365" y="645"/>
                </a:lnTo>
                <a:lnTo>
                  <a:pt x="350" y="678"/>
                </a:lnTo>
                <a:lnTo>
                  <a:pt x="339" y="717"/>
                </a:lnTo>
                <a:lnTo>
                  <a:pt x="327" y="759"/>
                </a:lnTo>
                <a:lnTo>
                  <a:pt x="318" y="802"/>
                </a:lnTo>
                <a:lnTo>
                  <a:pt x="310" y="851"/>
                </a:lnTo>
                <a:lnTo>
                  <a:pt x="303" y="901"/>
                </a:lnTo>
                <a:lnTo>
                  <a:pt x="297" y="953"/>
                </a:lnTo>
                <a:lnTo>
                  <a:pt x="293" y="1009"/>
                </a:lnTo>
                <a:lnTo>
                  <a:pt x="290" y="1064"/>
                </a:lnTo>
                <a:lnTo>
                  <a:pt x="286" y="1123"/>
                </a:lnTo>
                <a:lnTo>
                  <a:pt x="285" y="1240"/>
                </a:lnTo>
                <a:lnTo>
                  <a:pt x="286" y="1361"/>
                </a:lnTo>
                <a:lnTo>
                  <a:pt x="290" y="1480"/>
                </a:lnTo>
                <a:lnTo>
                  <a:pt x="295" y="1596"/>
                </a:lnTo>
                <a:lnTo>
                  <a:pt x="302" y="1706"/>
                </a:lnTo>
                <a:lnTo>
                  <a:pt x="310" y="1810"/>
                </a:lnTo>
                <a:lnTo>
                  <a:pt x="318" y="1903"/>
                </a:lnTo>
                <a:lnTo>
                  <a:pt x="327" y="1982"/>
                </a:lnTo>
                <a:lnTo>
                  <a:pt x="196" y="1998"/>
                </a:lnTo>
                <a:lnTo>
                  <a:pt x="196" y="1998"/>
                </a:lnTo>
                <a:lnTo>
                  <a:pt x="100" y="1029"/>
                </a:lnTo>
                <a:lnTo>
                  <a:pt x="21" y="232"/>
                </a:lnTo>
                <a:lnTo>
                  <a:pt x="21" y="232"/>
                </a:lnTo>
                <a:lnTo>
                  <a:pt x="0" y="2"/>
                </a:lnTo>
                <a:lnTo>
                  <a:pt x="466" y="0"/>
                </a:lnTo>
                <a:lnTo>
                  <a:pt x="476" y="0"/>
                </a:lnTo>
                <a:lnTo>
                  <a:pt x="486" y="0"/>
                </a:lnTo>
                <a:lnTo>
                  <a:pt x="976" y="4"/>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3" name="Freeform 11"/>
          <p:cNvSpPr/>
          <p:nvPr>
            <p:custDataLst>
              <p:tags r:id="rId7"/>
            </p:custDataLst>
          </p:nvPr>
        </p:nvSpPr>
        <p:spPr bwMode="auto">
          <a:xfrm>
            <a:off x="1040439" y="4910528"/>
            <a:ext cx="654756" cy="200640"/>
          </a:xfrm>
          <a:custGeom>
            <a:avLst/>
            <a:gdLst>
              <a:gd name="T0" fmla="*/ 976 w 976"/>
              <a:gd name="T1" fmla="*/ 4 h 299"/>
              <a:gd name="T2" fmla="*/ 976 w 976"/>
              <a:gd name="T3" fmla="*/ 4 h 299"/>
              <a:gd name="T4" fmla="*/ 948 w 976"/>
              <a:gd name="T5" fmla="*/ 281 h 299"/>
              <a:gd name="T6" fmla="*/ 572 w 976"/>
              <a:gd name="T7" fmla="*/ 299 h 299"/>
              <a:gd name="T8" fmla="*/ 402 w 976"/>
              <a:gd name="T9" fmla="*/ 299 h 299"/>
              <a:gd name="T10" fmla="*/ 28 w 976"/>
              <a:gd name="T11" fmla="*/ 289 h 299"/>
              <a:gd name="T12" fmla="*/ 28 w 976"/>
              <a:gd name="T13" fmla="*/ 289 h 299"/>
              <a:gd name="T14" fmla="*/ 0 w 976"/>
              <a:gd name="T15" fmla="*/ 2 h 299"/>
              <a:gd name="T16" fmla="*/ 466 w 976"/>
              <a:gd name="T17" fmla="*/ 0 h 299"/>
              <a:gd name="T18" fmla="*/ 476 w 976"/>
              <a:gd name="T19" fmla="*/ 0 h 299"/>
              <a:gd name="T20" fmla="*/ 486 w 976"/>
              <a:gd name="T21" fmla="*/ 0 h 299"/>
              <a:gd name="T22" fmla="*/ 976 w 976"/>
              <a:gd name="T23" fmla="*/ 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299">
                <a:moveTo>
                  <a:pt x="976" y="4"/>
                </a:moveTo>
                <a:lnTo>
                  <a:pt x="976" y="4"/>
                </a:lnTo>
                <a:lnTo>
                  <a:pt x="948" y="281"/>
                </a:lnTo>
                <a:lnTo>
                  <a:pt x="572" y="299"/>
                </a:lnTo>
                <a:lnTo>
                  <a:pt x="402" y="299"/>
                </a:lnTo>
                <a:lnTo>
                  <a:pt x="28" y="289"/>
                </a:lnTo>
                <a:lnTo>
                  <a:pt x="28" y="289"/>
                </a:lnTo>
                <a:lnTo>
                  <a:pt x="0" y="2"/>
                </a:lnTo>
                <a:lnTo>
                  <a:pt x="466" y="0"/>
                </a:lnTo>
                <a:lnTo>
                  <a:pt x="476" y="0"/>
                </a:lnTo>
                <a:lnTo>
                  <a:pt x="486" y="0"/>
                </a:lnTo>
                <a:lnTo>
                  <a:pt x="976" y="4"/>
                </a:lnTo>
                <a:close/>
              </a:path>
            </a:pathLst>
          </a:custGeom>
          <a:solidFill>
            <a:srgbClr val="242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4" name="Rectangle 12"/>
          <p:cNvSpPr>
            <a:spLocks noChangeArrowheads="1"/>
          </p:cNvSpPr>
          <p:nvPr>
            <p:custDataLst>
              <p:tags r:id="rId8"/>
            </p:custDataLst>
          </p:nvPr>
        </p:nvSpPr>
        <p:spPr bwMode="auto">
          <a:xfrm>
            <a:off x="1039011" y="4215073"/>
            <a:ext cx="1428" cy="1428"/>
          </a:xfrm>
          <a:prstGeom prst="rect">
            <a:avLst/>
          </a:prstGeom>
          <a:solidFill>
            <a:srgbClr val="F0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5" name="Freeform 13"/>
          <p:cNvSpPr/>
          <p:nvPr>
            <p:custDataLst>
              <p:tags r:id="rId9"/>
            </p:custDataLst>
          </p:nvPr>
        </p:nvSpPr>
        <p:spPr bwMode="auto">
          <a:xfrm>
            <a:off x="822663" y="2991959"/>
            <a:ext cx="148516" cy="275612"/>
          </a:xfrm>
          <a:custGeom>
            <a:avLst/>
            <a:gdLst>
              <a:gd name="T0" fmla="*/ 191 w 221"/>
              <a:gd name="T1" fmla="*/ 78 h 413"/>
              <a:gd name="T2" fmla="*/ 191 w 221"/>
              <a:gd name="T3" fmla="*/ 78 h 413"/>
              <a:gd name="T4" fmla="*/ 185 w 221"/>
              <a:gd name="T5" fmla="*/ 71 h 413"/>
              <a:gd name="T6" fmla="*/ 169 w 221"/>
              <a:gd name="T7" fmla="*/ 54 h 413"/>
              <a:gd name="T8" fmla="*/ 148 w 221"/>
              <a:gd name="T9" fmla="*/ 34 h 413"/>
              <a:gd name="T10" fmla="*/ 134 w 221"/>
              <a:gd name="T11" fmla="*/ 24 h 413"/>
              <a:gd name="T12" fmla="*/ 121 w 221"/>
              <a:gd name="T13" fmla="*/ 16 h 413"/>
              <a:gd name="T14" fmla="*/ 106 w 221"/>
              <a:gd name="T15" fmla="*/ 7 h 413"/>
              <a:gd name="T16" fmla="*/ 92 w 221"/>
              <a:gd name="T17" fmla="*/ 2 h 413"/>
              <a:gd name="T18" fmla="*/ 77 w 221"/>
              <a:gd name="T19" fmla="*/ 0 h 413"/>
              <a:gd name="T20" fmla="*/ 69 w 221"/>
              <a:gd name="T21" fmla="*/ 2 h 413"/>
              <a:gd name="T22" fmla="*/ 62 w 221"/>
              <a:gd name="T23" fmla="*/ 2 h 413"/>
              <a:gd name="T24" fmla="*/ 55 w 221"/>
              <a:gd name="T25" fmla="*/ 6 h 413"/>
              <a:gd name="T26" fmla="*/ 49 w 221"/>
              <a:gd name="T27" fmla="*/ 9 h 413"/>
              <a:gd name="T28" fmla="*/ 42 w 221"/>
              <a:gd name="T29" fmla="*/ 14 h 413"/>
              <a:gd name="T30" fmla="*/ 35 w 221"/>
              <a:gd name="T31" fmla="*/ 21 h 413"/>
              <a:gd name="T32" fmla="*/ 29 w 221"/>
              <a:gd name="T33" fmla="*/ 29 h 413"/>
              <a:gd name="T34" fmla="*/ 23 w 221"/>
              <a:gd name="T35" fmla="*/ 39 h 413"/>
              <a:gd name="T36" fmla="*/ 17 w 221"/>
              <a:gd name="T37" fmla="*/ 49 h 413"/>
              <a:gd name="T38" fmla="*/ 12 w 221"/>
              <a:gd name="T39" fmla="*/ 63 h 413"/>
              <a:gd name="T40" fmla="*/ 12 w 221"/>
              <a:gd name="T41" fmla="*/ 63 h 413"/>
              <a:gd name="T42" fmla="*/ 7 w 221"/>
              <a:gd name="T43" fmla="*/ 79 h 413"/>
              <a:gd name="T44" fmla="*/ 3 w 221"/>
              <a:gd name="T45" fmla="*/ 94 h 413"/>
              <a:gd name="T46" fmla="*/ 2 w 221"/>
              <a:gd name="T47" fmla="*/ 113 h 413"/>
              <a:gd name="T48" fmla="*/ 0 w 221"/>
              <a:gd name="T49" fmla="*/ 130 h 413"/>
              <a:gd name="T50" fmla="*/ 0 w 221"/>
              <a:gd name="T51" fmla="*/ 148 h 413"/>
              <a:gd name="T52" fmla="*/ 2 w 221"/>
              <a:gd name="T53" fmla="*/ 167 h 413"/>
              <a:gd name="T54" fmla="*/ 5 w 221"/>
              <a:gd name="T55" fmla="*/ 203 h 413"/>
              <a:gd name="T56" fmla="*/ 13 w 221"/>
              <a:gd name="T57" fmla="*/ 242 h 413"/>
              <a:gd name="T58" fmla="*/ 25 w 221"/>
              <a:gd name="T59" fmla="*/ 277 h 413"/>
              <a:gd name="T60" fmla="*/ 40 w 221"/>
              <a:gd name="T61" fmla="*/ 311 h 413"/>
              <a:gd name="T62" fmla="*/ 57 w 221"/>
              <a:gd name="T63" fmla="*/ 341 h 413"/>
              <a:gd name="T64" fmla="*/ 65 w 221"/>
              <a:gd name="T65" fmla="*/ 354 h 413"/>
              <a:gd name="T66" fmla="*/ 75 w 221"/>
              <a:gd name="T67" fmla="*/ 368 h 413"/>
              <a:gd name="T68" fmla="*/ 84 w 221"/>
              <a:gd name="T69" fmla="*/ 378 h 413"/>
              <a:gd name="T70" fmla="*/ 94 w 221"/>
              <a:gd name="T71" fmla="*/ 388 h 413"/>
              <a:gd name="T72" fmla="*/ 106 w 221"/>
              <a:gd name="T73" fmla="*/ 396 h 413"/>
              <a:gd name="T74" fmla="*/ 116 w 221"/>
              <a:gd name="T75" fmla="*/ 403 h 413"/>
              <a:gd name="T76" fmla="*/ 126 w 221"/>
              <a:gd name="T77" fmla="*/ 408 h 413"/>
              <a:gd name="T78" fmla="*/ 138 w 221"/>
              <a:gd name="T79" fmla="*/ 411 h 413"/>
              <a:gd name="T80" fmla="*/ 148 w 221"/>
              <a:gd name="T81" fmla="*/ 413 h 413"/>
              <a:gd name="T82" fmla="*/ 159 w 221"/>
              <a:gd name="T83" fmla="*/ 411 h 413"/>
              <a:gd name="T84" fmla="*/ 169 w 221"/>
              <a:gd name="T85" fmla="*/ 408 h 413"/>
              <a:gd name="T86" fmla="*/ 181 w 221"/>
              <a:gd name="T87" fmla="*/ 403 h 413"/>
              <a:gd name="T88" fmla="*/ 191 w 221"/>
              <a:gd name="T89" fmla="*/ 395 h 413"/>
              <a:gd name="T90" fmla="*/ 201 w 221"/>
              <a:gd name="T91" fmla="*/ 383 h 413"/>
              <a:gd name="T92" fmla="*/ 213 w 221"/>
              <a:gd name="T93" fmla="*/ 370 h 413"/>
              <a:gd name="T94" fmla="*/ 221 w 221"/>
              <a:gd name="T95" fmla="*/ 354 h 413"/>
              <a:gd name="T96" fmla="*/ 221 w 221"/>
              <a:gd name="T97" fmla="*/ 354 h 413"/>
              <a:gd name="T98" fmla="*/ 216 w 221"/>
              <a:gd name="T99" fmla="*/ 333 h 413"/>
              <a:gd name="T100" fmla="*/ 211 w 221"/>
              <a:gd name="T101" fmla="*/ 307 h 413"/>
              <a:gd name="T102" fmla="*/ 205 w 221"/>
              <a:gd name="T103" fmla="*/ 274 h 413"/>
              <a:gd name="T104" fmla="*/ 198 w 221"/>
              <a:gd name="T105" fmla="*/ 234 h 413"/>
              <a:gd name="T106" fmla="*/ 193 w 221"/>
              <a:gd name="T107" fmla="*/ 187 h 413"/>
              <a:gd name="T108" fmla="*/ 190 w 221"/>
              <a:gd name="T109" fmla="*/ 135 h 413"/>
              <a:gd name="T110" fmla="*/ 191 w 221"/>
              <a:gd name="T111" fmla="*/ 78 h 413"/>
              <a:gd name="T112" fmla="*/ 191 w 221"/>
              <a:gd name="T11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413">
                <a:moveTo>
                  <a:pt x="191" y="78"/>
                </a:moveTo>
                <a:lnTo>
                  <a:pt x="191" y="78"/>
                </a:lnTo>
                <a:lnTo>
                  <a:pt x="185" y="71"/>
                </a:lnTo>
                <a:lnTo>
                  <a:pt x="169" y="54"/>
                </a:lnTo>
                <a:lnTo>
                  <a:pt x="148" y="34"/>
                </a:lnTo>
                <a:lnTo>
                  <a:pt x="134" y="24"/>
                </a:lnTo>
                <a:lnTo>
                  <a:pt x="121" y="16"/>
                </a:lnTo>
                <a:lnTo>
                  <a:pt x="106" y="7"/>
                </a:lnTo>
                <a:lnTo>
                  <a:pt x="92" y="2"/>
                </a:lnTo>
                <a:lnTo>
                  <a:pt x="77" y="0"/>
                </a:lnTo>
                <a:lnTo>
                  <a:pt x="69" y="2"/>
                </a:lnTo>
                <a:lnTo>
                  <a:pt x="62" y="2"/>
                </a:lnTo>
                <a:lnTo>
                  <a:pt x="55" y="6"/>
                </a:lnTo>
                <a:lnTo>
                  <a:pt x="49" y="9"/>
                </a:lnTo>
                <a:lnTo>
                  <a:pt x="42" y="14"/>
                </a:lnTo>
                <a:lnTo>
                  <a:pt x="35" y="21"/>
                </a:lnTo>
                <a:lnTo>
                  <a:pt x="29" y="29"/>
                </a:lnTo>
                <a:lnTo>
                  <a:pt x="23" y="39"/>
                </a:lnTo>
                <a:lnTo>
                  <a:pt x="17" y="49"/>
                </a:lnTo>
                <a:lnTo>
                  <a:pt x="12" y="63"/>
                </a:lnTo>
                <a:lnTo>
                  <a:pt x="12" y="63"/>
                </a:lnTo>
                <a:lnTo>
                  <a:pt x="7" y="79"/>
                </a:lnTo>
                <a:lnTo>
                  <a:pt x="3" y="94"/>
                </a:lnTo>
                <a:lnTo>
                  <a:pt x="2" y="113"/>
                </a:lnTo>
                <a:lnTo>
                  <a:pt x="0" y="130"/>
                </a:lnTo>
                <a:lnTo>
                  <a:pt x="0" y="148"/>
                </a:lnTo>
                <a:lnTo>
                  <a:pt x="2" y="167"/>
                </a:lnTo>
                <a:lnTo>
                  <a:pt x="5" y="203"/>
                </a:lnTo>
                <a:lnTo>
                  <a:pt x="13" y="242"/>
                </a:lnTo>
                <a:lnTo>
                  <a:pt x="25" y="277"/>
                </a:lnTo>
                <a:lnTo>
                  <a:pt x="40" y="311"/>
                </a:lnTo>
                <a:lnTo>
                  <a:pt x="57" y="341"/>
                </a:lnTo>
                <a:lnTo>
                  <a:pt x="65" y="354"/>
                </a:lnTo>
                <a:lnTo>
                  <a:pt x="75" y="368"/>
                </a:lnTo>
                <a:lnTo>
                  <a:pt x="84" y="378"/>
                </a:lnTo>
                <a:lnTo>
                  <a:pt x="94" y="388"/>
                </a:lnTo>
                <a:lnTo>
                  <a:pt x="106" y="396"/>
                </a:lnTo>
                <a:lnTo>
                  <a:pt x="116" y="403"/>
                </a:lnTo>
                <a:lnTo>
                  <a:pt x="126" y="408"/>
                </a:lnTo>
                <a:lnTo>
                  <a:pt x="138" y="411"/>
                </a:lnTo>
                <a:lnTo>
                  <a:pt x="148" y="413"/>
                </a:lnTo>
                <a:lnTo>
                  <a:pt x="159" y="411"/>
                </a:lnTo>
                <a:lnTo>
                  <a:pt x="169" y="408"/>
                </a:lnTo>
                <a:lnTo>
                  <a:pt x="181" y="403"/>
                </a:lnTo>
                <a:lnTo>
                  <a:pt x="191" y="395"/>
                </a:lnTo>
                <a:lnTo>
                  <a:pt x="201" y="383"/>
                </a:lnTo>
                <a:lnTo>
                  <a:pt x="213" y="370"/>
                </a:lnTo>
                <a:lnTo>
                  <a:pt x="221" y="354"/>
                </a:lnTo>
                <a:lnTo>
                  <a:pt x="221" y="354"/>
                </a:lnTo>
                <a:lnTo>
                  <a:pt x="216" y="333"/>
                </a:lnTo>
                <a:lnTo>
                  <a:pt x="211" y="307"/>
                </a:lnTo>
                <a:lnTo>
                  <a:pt x="205" y="274"/>
                </a:lnTo>
                <a:lnTo>
                  <a:pt x="198" y="234"/>
                </a:lnTo>
                <a:lnTo>
                  <a:pt x="193" y="187"/>
                </a:lnTo>
                <a:lnTo>
                  <a:pt x="190" y="135"/>
                </a:lnTo>
                <a:lnTo>
                  <a:pt x="191" y="78"/>
                </a:lnTo>
                <a:lnTo>
                  <a:pt x="191" y="78"/>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6" name="Freeform 14"/>
          <p:cNvSpPr/>
          <p:nvPr>
            <p:custDataLst>
              <p:tags r:id="rId10"/>
            </p:custDataLst>
          </p:nvPr>
        </p:nvSpPr>
        <p:spPr bwMode="auto">
          <a:xfrm>
            <a:off x="862648" y="3068359"/>
            <a:ext cx="62833" cy="127096"/>
          </a:xfrm>
          <a:custGeom>
            <a:avLst/>
            <a:gdLst>
              <a:gd name="T0" fmla="*/ 94 w 94"/>
              <a:gd name="T1" fmla="*/ 191 h 191"/>
              <a:gd name="T2" fmla="*/ 94 w 94"/>
              <a:gd name="T3" fmla="*/ 191 h 191"/>
              <a:gd name="T4" fmla="*/ 94 w 94"/>
              <a:gd name="T5" fmla="*/ 181 h 191"/>
              <a:gd name="T6" fmla="*/ 89 w 94"/>
              <a:gd name="T7" fmla="*/ 157 h 191"/>
              <a:gd name="T8" fmla="*/ 85 w 94"/>
              <a:gd name="T9" fmla="*/ 142 h 191"/>
              <a:gd name="T10" fmla="*/ 80 w 94"/>
              <a:gd name="T11" fmla="*/ 129 h 191"/>
              <a:gd name="T12" fmla="*/ 74 w 94"/>
              <a:gd name="T13" fmla="*/ 115 h 191"/>
              <a:gd name="T14" fmla="*/ 69 w 94"/>
              <a:gd name="T15" fmla="*/ 110 h 191"/>
              <a:gd name="T16" fmla="*/ 63 w 94"/>
              <a:gd name="T17" fmla="*/ 107 h 191"/>
              <a:gd name="T18" fmla="*/ 63 w 94"/>
              <a:gd name="T19" fmla="*/ 107 h 191"/>
              <a:gd name="T20" fmla="*/ 55 w 94"/>
              <a:gd name="T21" fmla="*/ 97 h 191"/>
              <a:gd name="T22" fmla="*/ 50 w 94"/>
              <a:gd name="T23" fmla="*/ 87 h 191"/>
              <a:gd name="T24" fmla="*/ 47 w 94"/>
              <a:gd name="T25" fmla="*/ 77 h 191"/>
              <a:gd name="T26" fmla="*/ 47 w 94"/>
              <a:gd name="T27" fmla="*/ 67 h 191"/>
              <a:gd name="T28" fmla="*/ 47 w 94"/>
              <a:gd name="T29" fmla="*/ 57 h 191"/>
              <a:gd name="T30" fmla="*/ 48 w 94"/>
              <a:gd name="T31" fmla="*/ 48 h 191"/>
              <a:gd name="T32" fmla="*/ 53 w 94"/>
              <a:gd name="T33" fmla="*/ 35 h 191"/>
              <a:gd name="T34" fmla="*/ 53 w 94"/>
              <a:gd name="T35" fmla="*/ 35 h 191"/>
              <a:gd name="T36" fmla="*/ 53 w 94"/>
              <a:gd name="T37" fmla="*/ 30 h 191"/>
              <a:gd name="T38" fmla="*/ 52 w 94"/>
              <a:gd name="T39" fmla="*/ 25 h 191"/>
              <a:gd name="T40" fmla="*/ 48 w 94"/>
              <a:gd name="T41" fmla="*/ 18 h 191"/>
              <a:gd name="T42" fmla="*/ 42 w 94"/>
              <a:gd name="T43" fmla="*/ 13 h 191"/>
              <a:gd name="T44" fmla="*/ 30 w 94"/>
              <a:gd name="T45" fmla="*/ 3 h 191"/>
              <a:gd name="T46" fmla="*/ 25 w 94"/>
              <a:gd name="T47" fmla="*/ 0 h 191"/>
              <a:gd name="T48" fmla="*/ 20 w 94"/>
              <a:gd name="T49" fmla="*/ 0 h 191"/>
              <a:gd name="T50" fmla="*/ 20 w 94"/>
              <a:gd name="T51" fmla="*/ 0 h 191"/>
              <a:gd name="T52" fmla="*/ 16 w 94"/>
              <a:gd name="T53" fmla="*/ 0 h 191"/>
              <a:gd name="T54" fmla="*/ 15 w 94"/>
              <a:gd name="T55" fmla="*/ 3 h 191"/>
              <a:gd name="T56" fmla="*/ 10 w 94"/>
              <a:gd name="T57" fmla="*/ 10 h 191"/>
              <a:gd name="T58" fmla="*/ 6 w 94"/>
              <a:gd name="T59" fmla="*/ 20 h 191"/>
              <a:gd name="T60" fmla="*/ 3 w 94"/>
              <a:gd name="T61" fmla="*/ 33 h 191"/>
              <a:gd name="T62" fmla="*/ 1 w 94"/>
              <a:gd name="T63" fmla="*/ 50 h 191"/>
              <a:gd name="T64" fmla="*/ 0 w 94"/>
              <a:gd name="T65" fmla="*/ 65 h 191"/>
              <a:gd name="T66" fmla="*/ 0 w 94"/>
              <a:gd name="T67" fmla="*/ 82 h 191"/>
              <a:gd name="T68" fmla="*/ 1 w 94"/>
              <a:gd name="T69" fmla="*/ 99 h 191"/>
              <a:gd name="T70" fmla="*/ 1 w 94"/>
              <a:gd name="T71" fmla="*/ 99 h 191"/>
              <a:gd name="T72" fmla="*/ 6 w 94"/>
              <a:gd name="T73" fmla="*/ 124 h 191"/>
              <a:gd name="T74" fmla="*/ 11 w 94"/>
              <a:gd name="T75" fmla="*/ 139 h 191"/>
              <a:gd name="T76" fmla="*/ 15 w 94"/>
              <a:gd name="T77" fmla="*/ 144 h 191"/>
              <a:gd name="T78" fmla="*/ 18 w 94"/>
              <a:gd name="T79" fmla="*/ 147 h 191"/>
              <a:gd name="T80" fmla="*/ 23 w 94"/>
              <a:gd name="T81" fmla="*/ 149 h 191"/>
              <a:gd name="T82" fmla="*/ 27 w 94"/>
              <a:gd name="T83" fmla="*/ 151 h 191"/>
              <a:gd name="T84" fmla="*/ 27 w 94"/>
              <a:gd name="T85" fmla="*/ 151 h 191"/>
              <a:gd name="T86" fmla="*/ 38 w 94"/>
              <a:gd name="T87" fmla="*/ 149 h 191"/>
              <a:gd name="T88" fmla="*/ 45 w 94"/>
              <a:gd name="T89" fmla="*/ 147 h 191"/>
              <a:gd name="T90" fmla="*/ 53 w 94"/>
              <a:gd name="T91" fmla="*/ 149 h 191"/>
              <a:gd name="T92" fmla="*/ 62 w 94"/>
              <a:gd name="T93" fmla="*/ 152 h 191"/>
              <a:gd name="T94" fmla="*/ 70 w 94"/>
              <a:gd name="T95" fmla="*/ 159 h 191"/>
              <a:gd name="T96" fmla="*/ 82 w 94"/>
              <a:gd name="T97" fmla="*/ 172 h 191"/>
              <a:gd name="T98" fmla="*/ 94 w 94"/>
              <a:gd name="T99" fmla="*/ 191 h 191"/>
              <a:gd name="T100" fmla="*/ 94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94" y="191"/>
                </a:moveTo>
                <a:lnTo>
                  <a:pt x="94" y="191"/>
                </a:lnTo>
                <a:lnTo>
                  <a:pt x="94" y="181"/>
                </a:lnTo>
                <a:lnTo>
                  <a:pt x="89" y="157"/>
                </a:lnTo>
                <a:lnTo>
                  <a:pt x="85" y="142"/>
                </a:lnTo>
                <a:lnTo>
                  <a:pt x="80" y="129"/>
                </a:lnTo>
                <a:lnTo>
                  <a:pt x="74" y="115"/>
                </a:lnTo>
                <a:lnTo>
                  <a:pt x="69" y="110"/>
                </a:lnTo>
                <a:lnTo>
                  <a:pt x="63" y="107"/>
                </a:lnTo>
                <a:lnTo>
                  <a:pt x="63" y="107"/>
                </a:lnTo>
                <a:lnTo>
                  <a:pt x="55" y="97"/>
                </a:lnTo>
                <a:lnTo>
                  <a:pt x="50" y="87"/>
                </a:lnTo>
                <a:lnTo>
                  <a:pt x="47" y="77"/>
                </a:lnTo>
                <a:lnTo>
                  <a:pt x="47" y="67"/>
                </a:lnTo>
                <a:lnTo>
                  <a:pt x="47" y="57"/>
                </a:lnTo>
                <a:lnTo>
                  <a:pt x="48" y="48"/>
                </a:lnTo>
                <a:lnTo>
                  <a:pt x="53" y="35"/>
                </a:lnTo>
                <a:lnTo>
                  <a:pt x="53" y="35"/>
                </a:lnTo>
                <a:lnTo>
                  <a:pt x="53" y="30"/>
                </a:lnTo>
                <a:lnTo>
                  <a:pt x="52" y="25"/>
                </a:lnTo>
                <a:lnTo>
                  <a:pt x="48" y="18"/>
                </a:lnTo>
                <a:lnTo>
                  <a:pt x="42" y="13"/>
                </a:lnTo>
                <a:lnTo>
                  <a:pt x="30" y="3"/>
                </a:lnTo>
                <a:lnTo>
                  <a:pt x="25" y="0"/>
                </a:lnTo>
                <a:lnTo>
                  <a:pt x="20" y="0"/>
                </a:lnTo>
                <a:lnTo>
                  <a:pt x="20" y="0"/>
                </a:lnTo>
                <a:lnTo>
                  <a:pt x="16" y="0"/>
                </a:lnTo>
                <a:lnTo>
                  <a:pt x="15" y="3"/>
                </a:lnTo>
                <a:lnTo>
                  <a:pt x="10" y="10"/>
                </a:lnTo>
                <a:lnTo>
                  <a:pt x="6" y="20"/>
                </a:lnTo>
                <a:lnTo>
                  <a:pt x="3" y="33"/>
                </a:lnTo>
                <a:lnTo>
                  <a:pt x="1" y="50"/>
                </a:lnTo>
                <a:lnTo>
                  <a:pt x="0" y="65"/>
                </a:lnTo>
                <a:lnTo>
                  <a:pt x="0" y="82"/>
                </a:lnTo>
                <a:lnTo>
                  <a:pt x="1" y="99"/>
                </a:lnTo>
                <a:lnTo>
                  <a:pt x="1" y="99"/>
                </a:lnTo>
                <a:lnTo>
                  <a:pt x="6" y="124"/>
                </a:lnTo>
                <a:lnTo>
                  <a:pt x="11" y="139"/>
                </a:lnTo>
                <a:lnTo>
                  <a:pt x="15" y="144"/>
                </a:lnTo>
                <a:lnTo>
                  <a:pt x="18" y="147"/>
                </a:lnTo>
                <a:lnTo>
                  <a:pt x="23" y="149"/>
                </a:lnTo>
                <a:lnTo>
                  <a:pt x="27" y="151"/>
                </a:lnTo>
                <a:lnTo>
                  <a:pt x="27" y="151"/>
                </a:lnTo>
                <a:lnTo>
                  <a:pt x="38" y="149"/>
                </a:lnTo>
                <a:lnTo>
                  <a:pt x="45" y="147"/>
                </a:lnTo>
                <a:lnTo>
                  <a:pt x="53" y="149"/>
                </a:lnTo>
                <a:lnTo>
                  <a:pt x="62" y="152"/>
                </a:lnTo>
                <a:lnTo>
                  <a:pt x="70" y="159"/>
                </a:lnTo>
                <a:lnTo>
                  <a:pt x="82" y="172"/>
                </a:lnTo>
                <a:lnTo>
                  <a:pt x="94" y="191"/>
                </a:lnTo>
                <a:lnTo>
                  <a:pt x="94"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 name="Freeform 15"/>
          <p:cNvSpPr/>
          <p:nvPr>
            <p:custDataLst>
              <p:tags r:id="rId11"/>
            </p:custDataLst>
          </p:nvPr>
        </p:nvSpPr>
        <p:spPr bwMode="auto">
          <a:xfrm>
            <a:off x="1773023" y="2993387"/>
            <a:ext cx="149944" cy="275612"/>
          </a:xfrm>
          <a:custGeom>
            <a:avLst/>
            <a:gdLst>
              <a:gd name="T0" fmla="*/ 32 w 223"/>
              <a:gd name="T1" fmla="*/ 77 h 413"/>
              <a:gd name="T2" fmla="*/ 32 w 223"/>
              <a:gd name="T3" fmla="*/ 77 h 413"/>
              <a:gd name="T4" fmla="*/ 38 w 223"/>
              <a:gd name="T5" fmla="*/ 71 h 413"/>
              <a:gd name="T6" fmla="*/ 53 w 223"/>
              <a:gd name="T7" fmla="*/ 54 h 413"/>
              <a:gd name="T8" fmla="*/ 75 w 223"/>
              <a:gd name="T9" fmla="*/ 34 h 413"/>
              <a:gd name="T10" fmla="*/ 89 w 223"/>
              <a:gd name="T11" fmla="*/ 24 h 413"/>
              <a:gd name="T12" fmla="*/ 102 w 223"/>
              <a:gd name="T13" fmla="*/ 15 h 413"/>
              <a:gd name="T14" fmla="*/ 117 w 223"/>
              <a:gd name="T15" fmla="*/ 7 h 413"/>
              <a:gd name="T16" fmla="*/ 132 w 223"/>
              <a:gd name="T17" fmla="*/ 2 h 413"/>
              <a:gd name="T18" fmla="*/ 146 w 223"/>
              <a:gd name="T19" fmla="*/ 0 h 413"/>
              <a:gd name="T20" fmla="*/ 154 w 223"/>
              <a:gd name="T21" fmla="*/ 2 h 413"/>
              <a:gd name="T22" fmla="*/ 161 w 223"/>
              <a:gd name="T23" fmla="*/ 2 h 413"/>
              <a:gd name="T24" fmla="*/ 167 w 223"/>
              <a:gd name="T25" fmla="*/ 5 h 413"/>
              <a:gd name="T26" fmla="*/ 176 w 223"/>
              <a:gd name="T27" fmla="*/ 9 h 413"/>
              <a:gd name="T28" fmla="*/ 183 w 223"/>
              <a:gd name="T29" fmla="*/ 14 h 413"/>
              <a:gd name="T30" fmla="*/ 188 w 223"/>
              <a:gd name="T31" fmla="*/ 20 h 413"/>
              <a:gd name="T32" fmla="*/ 194 w 223"/>
              <a:gd name="T33" fmla="*/ 29 h 413"/>
              <a:gd name="T34" fmla="*/ 201 w 223"/>
              <a:gd name="T35" fmla="*/ 39 h 413"/>
              <a:gd name="T36" fmla="*/ 206 w 223"/>
              <a:gd name="T37" fmla="*/ 50 h 413"/>
              <a:gd name="T38" fmla="*/ 211 w 223"/>
              <a:gd name="T39" fmla="*/ 62 h 413"/>
              <a:gd name="T40" fmla="*/ 211 w 223"/>
              <a:gd name="T41" fmla="*/ 62 h 413"/>
              <a:gd name="T42" fmla="*/ 216 w 223"/>
              <a:gd name="T43" fmla="*/ 79 h 413"/>
              <a:gd name="T44" fmla="*/ 220 w 223"/>
              <a:gd name="T45" fmla="*/ 96 h 413"/>
              <a:gd name="T46" fmla="*/ 221 w 223"/>
              <a:gd name="T47" fmla="*/ 113 h 413"/>
              <a:gd name="T48" fmla="*/ 223 w 223"/>
              <a:gd name="T49" fmla="*/ 129 h 413"/>
              <a:gd name="T50" fmla="*/ 223 w 223"/>
              <a:gd name="T51" fmla="*/ 148 h 413"/>
              <a:gd name="T52" fmla="*/ 221 w 223"/>
              <a:gd name="T53" fmla="*/ 166 h 413"/>
              <a:gd name="T54" fmla="*/ 216 w 223"/>
              <a:gd name="T55" fmla="*/ 205 h 413"/>
              <a:gd name="T56" fmla="*/ 208 w 223"/>
              <a:gd name="T57" fmla="*/ 242 h 413"/>
              <a:gd name="T58" fmla="*/ 198 w 223"/>
              <a:gd name="T59" fmla="*/ 277 h 413"/>
              <a:gd name="T60" fmla="*/ 183 w 223"/>
              <a:gd name="T61" fmla="*/ 311 h 413"/>
              <a:gd name="T62" fmla="*/ 166 w 223"/>
              <a:gd name="T63" fmla="*/ 341 h 413"/>
              <a:gd name="T64" fmla="*/ 157 w 223"/>
              <a:gd name="T65" fmla="*/ 354 h 413"/>
              <a:gd name="T66" fmla="*/ 147 w 223"/>
              <a:gd name="T67" fmla="*/ 368 h 413"/>
              <a:gd name="T68" fmla="*/ 137 w 223"/>
              <a:gd name="T69" fmla="*/ 378 h 413"/>
              <a:gd name="T70" fmla="*/ 127 w 223"/>
              <a:gd name="T71" fmla="*/ 388 h 413"/>
              <a:gd name="T72" fmla="*/ 117 w 223"/>
              <a:gd name="T73" fmla="*/ 396 h 413"/>
              <a:gd name="T74" fmla="*/ 107 w 223"/>
              <a:gd name="T75" fmla="*/ 403 h 413"/>
              <a:gd name="T76" fmla="*/ 95 w 223"/>
              <a:gd name="T77" fmla="*/ 408 h 413"/>
              <a:gd name="T78" fmla="*/ 85 w 223"/>
              <a:gd name="T79" fmla="*/ 411 h 413"/>
              <a:gd name="T80" fmla="*/ 74 w 223"/>
              <a:gd name="T81" fmla="*/ 413 h 413"/>
              <a:gd name="T82" fmla="*/ 63 w 223"/>
              <a:gd name="T83" fmla="*/ 411 h 413"/>
              <a:gd name="T84" fmla="*/ 52 w 223"/>
              <a:gd name="T85" fmla="*/ 408 h 413"/>
              <a:gd name="T86" fmla="*/ 42 w 223"/>
              <a:gd name="T87" fmla="*/ 403 h 413"/>
              <a:gd name="T88" fmla="*/ 32 w 223"/>
              <a:gd name="T89" fmla="*/ 394 h 413"/>
              <a:gd name="T90" fmla="*/ 20 w 223"/>
              <a:gd name="T91" fmla="*/ 383 h 413"/>
              <a:gd name="T92" fmla="*/ 10 w 223"/>
              <a:gd name="T93" fmla="*/ 369 h 413"/>
              <a:gd name="T94" fmla="*/ 0 w 223"/>
              <a:gd name="T95" fmla="*/ 352 h 413"/>
              <a:gd name="T96" fmla="*/ 0 w 223"/>
              <a:gd name="T97" fmla="*/ 352 h 413"/>
              <a:gd name="T98" fmla="*/ 6 w 223"/>
              <a:gd name="T99" fmla="*/ 332 h 413"/>
              <a:gd name="T100" fmla="*/ 11 w 223"/>
              <a:gd name="T101" fmla="*/ 307 h 413"/>
              <a:gd name="T102" fmla="*/ 18 w 223"/>
              <a:gd name="T103" fmla="*/ 274 h 413"/>
              <a:gd name="T104" fmla="*/ 25 w 223"/>
              <a:gd name="T105" fmla="*/ 233 h 413"/>
              <a:gd name="T106" fmla="*/ 30 w 223"/>
              <a:gd name="T107" fmla="*/ 186 h 413"/>
              <a:gd name="T108" fmla="*/ 33 w 223"/>
              <a:gd name="T109" fmla="*/ 134 h 413"/>
              <a:gd name="T110" fmla="*/ 32 w 223"/>
              <a:gd name="T111" fmla="*/ 77 h 413"/>
              <a:gd name="T112" fmla="*/ 32 w 223"/>
              <a:gd name="T11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413">
                <a:moveTo>
                  <a:pt x="32" y="77"/>
                </a:moveTo>
                <a:lnTo>
                  <a:pt x="32" y="77"/>
                </a:lnTo>
                <a:lnTo>
                  <a:pt x="38" y="71"/>
                </a:lnTo>
                <a:lnTo>
                  <a:pt x="53" y="54"/>
                </a:lnTo>
                <a:lnTo>
                  <a:pt x="75" y="34"/>
                </a:lnTo>
                <a:lnTo>
                  <a:pt x="89" y="24"/>
                </a:lnTo>
                <a:lnTo>
                  <a:pt x="102" y="15"/>
                </a:lnTo>
                <a:lnTo>
                  <a:pt x="117" y="7"/>
                </a:lnTo>
                <a:lnTo>
                  <a:pt x="132" y="2"/>
                </a:lnTo>
                <a:lnTo>
                  <a:pt x="146" y="0"/>
                </a:lnTo>
                <a:lnTo>
                  <a:pt x="154" y="2"/>
                </a:lnTo>
                <a:lnTo>
                  <a:pt x="161" y="2"/>
                </a:lnTo>
                <a:lnTo>
                  <a:pt x="167" y="5"/>
                </a:lnTo>
                <a:lnTo>
                  <a:pt x="176" y="9"/>
                </a:lnTo>
                <a:lnTo>
                  <a:pt x="183" y="14"/>
                </a:lnTo>
                <a:lnTo>
                  <a:pt x="188" y="20"/>
                </a:lnTo>
                <a:lnTo>
                  <a:pt x="194" y="29"/>
                </a:lnTo>
                <a:lnTo>
                  <a:pt x="201" y="39"/>
                </a:lnTo>
                <a:lnTo>
                  <a:pt x="206" y="50"/>
                </a:lnTo>
                <a:lnTo>
                  <a:pt x="211" y="62"/>
                </a:lnTo>
                <a:lnTo>
                  <a:pt x="211" y="62"/>
                </a:lnTo>
                <a:lnTo>
                  <a:pt x="216" y="79"/>
                </a:lnTo>
                <a:lnTo>
                  <a:pt x="220" y="96"/>
                </a:lnTo>
                <a:lnTo>
                  <a:pt x="221" y="113"/>
                </a:lnTo>
                <a:lnTo>
                  <a:pt x="223" y="129"/>
                </a:lnTo>
                <a:lnTo>
                  <a:pt x="223" y="148"/>
                </a:lnTo>
                <a:lnTo>
                  <a:pt x="221" y="166"/>
                </a:lnTo>
                <a:lnTo>
                  <a:pt x="216" y="205"/>
                </a:lnTo>
                <a:lnTo>
                  <a:pt x="208" y="242"/>
                </a:lnTo>
                <a:lnTo>
                  <a:pt x="198" y="277"/>
                </a:lnTo>
                <a:lnTo>
                  <a:pt x="183" y="311"/>
                </a:lnTo>
                <a:lnTo>
                  <a:pt x="166" y="341"/>
                </a:lnTo>
                <a:lnTo>
                  <a:pt x="157" y="354"/>
                </a:lnTo>
                <a:lnTo>
                  <a:pt x="147" y="368"/>
                </a:lnTo>
                <a:lnTo>
                  <a:pt x="137" y="378"/>
                </a:lnTo>
                <a:lnTo>
                  <a:pt x="127" y="388"/>
                </a:lnTo>
                <a:lnTo>
                  <a:pt x="117" y="396"/>
                </a:lnTo>
                <a:lnTo>
                  <a:pt x="107" y="403"/>
                </a:lnTo>
                <a:lnTo>
                  <a:pt x="95" y="408"/>
                </a:lnTo>
                <a:lnTo>
                  <a:pt x="85" y="411"/>
                </a:lnTo>
                <a:lnTo>
                  <a:pt x="74" y="413"/>
                </a:lnTo>
                <a:lnTo>
                  <a:pt x="63" y="411"/>
                </a:lnTo>
                <a:lnTo>
                  <a:pt x="52" y="408"/>
                </a:lnTo>
                <a:lnTo>
                  <a:pt x="42" y="403"/>
                </a:lnTo>
                <a:lnTo>
                  <a:pt x="32" y="394"/>
                </a:lnTo>
                <a:lnTo>
                  <a:pt x="20" y="383"/>
                </a:lnTo>
                <a:lnTo>
                  <a:pt x="10" y="369"/>
                </a:lnTo>
                <a:lnTo>
                  <a:pt x="0" y="352"/>
                </a:lnTo>
                <a:lnTo>
                  <a:pt x="0" y="352"/>
                </a:lnTo>
                <a:lnTo>
                  <a:pt x="6" y="332"/>
                </a:lnTo>
                <a:lnTo>
                  <a:pt x="11" y="307"/>
                </a:lnTo>
                <a:lnTo>
                  <a:pt x="18" y="274"/>
                </a:lnTo>
                <a:lnTo>
                  <a:pt x="25" y="233"/>
                </a:lnTo>
                <a:lnTo>
                  <a:pt x="30" y="186"/>
                </a:lnTo>
                <a:lnTo>
                  <a:pt x="33" y="134"/>
                </a:lnTo>
                <a:lnTo>
                  <a:pt x="32" y="77"/>
                </a:lnTo>
                <a:lnTo>
                  <a:pt x="32" y="7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8" name="Freeform 16"/>
          <p:cNvSpPr/>
          <p:nvPr>
            <p:custDataLst>
              <p:tags r:id="rId12"/>
            </p:custDataLst>
          </p:nvPr>
        </p:nvSpPr>
        <p:spPr bwMode="auto">
          <a:xfrm>
            <a:off x="1820861" y="3069073"/>
            <a:ext cx="62833" cy="127096"/>
          </a:xfrm>
          <a:custGeom>
            <a:avLst/>
            <a:gdLst>
              <a:gd name="T0" fmla="*/ 0 w 94"/>
              <a:gd name="T1" fmla="*/ 191 h 191"/>
              <a:gd name="T2" fmla="*/ 0 w 94"/>
              <a:gd name="T3" fmla="*/ 191 h 191"/>
              <a:gd name="T4" fmla="*/ 0 w 94"/>
              <a:gd name="T5" fmla="*/ 181 h 191"/>
              <a:gd name="T6" fmla="*/ 4 w 94"/>
              <a:gd name="T7" fmla="*/ 158 h 191"/>
              <a:gd name="T8" fmla="*/ 9 w 94"/>
              <a:gd name="T9" fmla="*/ 143 h 191"/>
              <a:gd name="T10" fmla="*/ 14 w 94"/>
              <a:gd name="T11" fmla="*/ 129 h 191"/>
              <a:gd name="T12" fmla="*/ 20 w 94"/>
              <a:gd name="T13" fmla="*/ 116 h 191"/>
              <a:gd name="T14" fmla="*/ 25 w 94"/>
              <a:gd name="T15" fmla="*/ 111 h 191"/>
              <a:gd name="T16" fmla="*/ 30 w 94"/>
              <a:gd name="T17" fmla="*/ 106 h 191"/>
              <a:gd name="T18" fmla="*/ 30 w 94"/>
              <a:gd name="T19" fmla="*/ 106 h 191"/>
              <a:gd name="T20" fmla="*/ 39 w 94"/>
              <a:gd name="T21" fmla="*/ 98 h 191"/>
              <a:gd name="T22" fmla="*/ 44 w 94"/>
              <a:gd name="T23" fmla="*/ 87 h 191"/>
              <a:gd name="T24" fmla="*/ 47 w 94"/>
              <a:gd name="T25" fmla="*/ 77 h 191"/>
              <a:gd name="T26" fmla="*/ 47 w 94"/>
              <a:gd name="T27" fmla="*/ 67 h 191"/>
              <a:gd name="T28" fmla="*/ 47 w 94"/>
              <a:gd name="T29" fmla="*/ 57 h 191"/>
              <a:gd name="T30" fmla="*/ 45 w 94"/>
              <a:gd name="T31" fmla="*/ 49 h 191"/>
              <a:gd name="T32" fmla="*/ 40 w 94"/>
              <a:gd name="T33" fmla="*/ 35 h 191"/>
              <a:gd name="T34" fmla="*/ 40 w 94"/>
              <a:gd name="T35" fmla="*/ 35 h 191"/>
              <a:gd name="T36" fmla="*/ 40 w 94"/>
              <a:gd name="T37" fmla="*/ 30 h 191"/>
              <a:gd name="T38" fmla="*/ 42 w 94"/>
              <a:gd name="T39" fmla="*/ 25 h 191"/>
              <a:gd name="T40" fmla="*/ 47 w 94"/>
              <a:gd name="T41" fmla="*/ 19 h 191"/>
              <a:gd name="T42" fmla="*/ 52 w 94"/>
              <a:gd name="T43" fmla="*/ 14 h 191"/>
              <a:gd name="T44" fmla="*/ 64 w 94"/>
              <a:gd name="T45" fmla="*/ 4 h 191"/>
              <a:gd name="T46" fmla="*/ 69 w 94"/>
              <a:gd name="T47" fmla="*/ 0 h 191"/>
              <a:gd name="T48" fmla="*/ 76 w 94"/>
              <a:gd name="T49" fmla="*/ 0 h 191"/>
              <a:gd name="T50" fmla="*/ 76 w 94"/>
              <a:gd name="T51" fmla="*/ 0 h 191"/>
              <a:gd name="T52" fmla="*/ 77 w 94"/>
              <a:gd name="T53" fmla="*/ 0 h 191"/>
              <a:gd name="T54" fmla="*/ 79 w 94"/>
              <a:gd name="T55" fmla="*/ 4 h 191"/>
              <a:gd name="T56" fmla="*/ 84 w 94"/>
              <a:gd name="T57" fmla="*/ 10 h 191"/>
              <a:gd name="T58" fmla="*/ 87 w 94"/>
              <a:gd name="T59" fmla="*/ 20 h 191"/>
              <a:gd name="T60" fmla="*/ 91 w 94"/>
              <a:gd name="T61" fmla="*/ 34 h 191"/>
              <a:gd name="T62" fmla="*/ 92 w 94"/>
              <a:gd name="T63" fmla="*/ 51 h 191"/>
              <a:gd name="T64" fmla="*/ 94 w 94"/>
              <a:gd name="T65" fmla="*/ 66 h 191"/>
              <a:gd name="T66" fmla="*/ 94 w 94"/>
              <a:gd name="T67" fmla="*/ 82 h 191"/>
              <a:gd name="T68" fmla="*/ 92 w 94"/>
              <a:gd name="T69" fmla="*/ 99 h 191"/>
              <a:gd name="T70" fmla="*/ 92 w 94"/>
              <a:gd name="T71" fmla="*/ 99 h 191"/>
              <a:gd name="T72" fmla="*/ 87 w 94"/>
              <a:gd name="T73" fmla="*/ 124 h 191"/>
              <a:gd name="T74" fmla="*/ 81 w 94"/>
              <a:gd name="T75" fmla="*/ 139 h 191"/>
              <a:gd name="T76" fmla="*/ 79 w 94"/>
              <a:gd name="T77" fmla="*/ 145 h 191"/>
              <a:gd name="T78" fmla="*/ 76 w 94"/>
              <a:gd name="T79" fmla="*/ 148 h 191"/>
              <a:gd name="T80" fmla="*/ 71 w 94"/>
              <a:gd name="T81" fmla="*/ 150 h 191"/>
              <a:gd name="T82" fmla="*/ 67 w 94"/>
              <a:gd name="T83" fmla="*/ 151 h 191"/>
              <a:gd name="T84" fmla="*/ 67 w 94"/>
              <a:gd name="T85" fmla="*/ 151 h 191"/>
              <a:gd name="T86" fmla="*/ 56 w 94"/>
              <a:gd name="T87" fmla="*/ 150 h 191"/>
              <a:gd name="T88" fmla="*/ 49 w 94"/>
              <a:gd name="T89" fmla="*/ 148 h 191"/>
              <a:gd name="T90" fmla="*/ 40 w 94"/>
              <a:gd name="T91" fmla="*/ 150 h 191"/>
              <a:gd name="T92" fmla="*/ 32 w 94"/>
              <a:gd name="T93" fmla="*/ 153 h 191"/>
              <a:gd name="T94" fmla="*/ 22 w 94"/>
              <a:gd name="T95" fmla="*/ 160 h 191"/>
              <a:gd name="T96" fmla="*/ 12 w 94"/>
              <a:gd name="T97" fmla="*/ 173 h 191"/>
              <a:gd name="T98" fmla="*/ 0 w 94"/>
              <a:gd name="T99" fmla="*/ 191 h 191"/>
              <a:gd name="T100" fmla="*/ 0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0" y="191"/>
                </a:moveTo>
                <a:lnTo>
                  <a:pt x="0" y="191"/>
                </a:lnTo>
                <a:lnTo>
                  <a:pt x="0" y="181"/>
                </a:lnTo>
                <a:lnTo>
                  <a:pt x="4" y="158"/>
                </a:lnTo>
                <a:lnTo>
                  <a:pt x="9" y="143"/>
                </a:lnTo>
                <a:lnTo>
                  <a:pt x="14" y="129"/>
                </a:lnTo>
                <a:lnTo>
                  <a:pt x="20" y="116"/>
                </a:lnTo>
                <a:lnTo>
                  <a:pt x="25" y="111"/>
                </a:lnTo>
                <a:lnTo>
                  <a:pt x="30" y="106"/>
                </a:lnTo>
                <a:lnTo>
                  <a:pt x="30" y="106"/>
                </a:lnTo>
                <a:lnTo>
                  <a:pt x="39" y="98"/>
                </a:lnTo>
                <a:lnTo>
                  <a:pt x="44" y="87"/>
                </a:lnTo>
                <a:lnTo>
                  <a:pt x="47" y="77"/>
                </a:lnTo>
                <a:lnTo>
                  <a:pt x="47" y="67"/>
                </a:lnTo>
                <a:lnTo>
                  <a:pt x="47" y="57"/>
                </a:lnTo>
                <a:lnTo>
                  <a:pt x="45" y="49"/>
                </a:lnTo>
                <a:lnTo>
                  <a:pt x="40" y="35"/>
                </a:lnTo>
                <a:lnTo>
                  <a:pt x="40" y="35"/>
                </a:lnTo>
                <a:lnTo>
                  <a:pt x="40" y="30"/>
                </a:lnTo>
                <a:lnTo>
                  <a:pt x="42" y="25"/>
                </a:lnTo>
                <a:lnTo>
                  <a:pt x="47" y="19"/>
                </a:lnTo>
                <a:lnTo>
                  <a:pt x="52" y="14"/>
                </a:lnTo>
                <a:lnTo>
                  <a:pt x="64" y="4"/>
                </a:lnTo>
                <a:lnTo>
                  <a:pt x="69" y="0"/>
                </a:lnTo>
                <a:lnTo>
                  <a:pt x="76" y="0"/>
                </a:lnTo>
                <a:lnTo>
                  <a:pt x="76" y="0"/>
                </a:lnTo>
                <a:lnTo>
                  <a:pt x="77" y="0"/>
                </a:lnTo>
                <a:lnTo>
                  <a:pt x="79" y="4"/>
                </a:lnTo>
                <a:lnTo>
                  <a:pt x="84" y="10"/>
                </a:lnTo>
                <a:lnTo>
                  <a:pt x="87" y="20"/>
                </a:lnTo>
                <a:lnTo>
                  <a:pt x="91" y="34"/>
                </a:lnTo>
                <a:lnTo>
                  <a:pt x="92" y="51"/>
                </a:lnTo>
                <a:lnTo>
                  <a:pt x="94" y="66"/>
                </a:lnTo>
                <a:lnTo>
                  <a:pt x="94" y="82"/>
                </a:lnTo>
                <a:lnTo>
                  <a:pt x="92" y="99"/>
                </a:lnTo>
                <a:lnTo>
                  <a:pt x="92" y="99"/>
                </a:lnTo>
                <a:lnTo>
                  <a:pt x="87" y="124"/>
                </a:lnTo>
                <a:lnTo>
                  <a:pt x="81" y="139"/>
                </a:lnTo>
                <a:lnTo>
                  <a:pt x="79" y="145"/>
                </a:lnTo>
                <a:lnTo>
                  <a:pt x="76" y="148"/>
                </a:lnTo>
                <a:lnTo>
                  <a:pt x="71" y="150"/>
                </a:lnTo>
                <a:lnTo>
                  <a:pt x="67" y="151"/>
                </a:lnTo>
                <a:lnTo>
                  <a:pt x="67" y="151"/>
                </a:lnTo>
                <a:lnTo>
                  <a:pt x="56" y="150"/>
                </a:lnTo>
                <a:lnTo>
                  <a:pt x="49" y="148"/>
                </a:lnTo>
                <a:lnTo>
                  <a:pt x="40" y="150"/>
                </a:lnTo>
                <a:lnTo>
                  <a:pt x="32" y="153"/>
                </a:lnTo>
                <a:lnTo>
                  <a:pt x="22" y="160"/>
                </a:lnTo>
                <a:lnTo>
                  <a:pt x="12" y="173"/>
                </a:lnTo>
                <a:lnTo>
                  <a:pt x="0" y="191"/>
                </a:lnTo>
                <a:lnTo>
                  <a:pt x="0"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9" name="Freeform 17"/>
          <p:cNvSpPr/>
          <p:nvPr>
            <p:custDataLst>
              <p:tags r:id="rId13"/>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0" name="Freeform 18"/>
          <p:cNvSpPr/>
          <p:nvPr>
            <p:custDataLst>
              <p:tags r:id="rId14"/>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1" name="Freeform 19"/>
          <p:cNvSpPr/>
          <p:nvPr>
            <p:custDataLst>
              <p:tags r:id="rId15"/>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2" name="Freeform 20"/>
          <p:cNvSpPr/>
          <p:nvPr>
            <p:custDataLst>
              <p:tags r:id="rId16"/>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3" name="Freeform 21"/>
          <p:cNvSpPr/>
          <p:nvPr>
            <p:custDataLst>
              <p:tags r:id="rId17"/>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4" name="Freeform 22"/>
          <p:cNvSpPr/>
          <p:nvPr>
            <p:custDataLst>
              <p:tags r:id="rId18"/>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5" name="Freeform 23"/>
          <p:cNvSpPr/>
          <p:nvPr>
            <p:custDataLst>
              <p:tags r:id="rId19"/>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6" name="Freeform 24"/>
          <p:cNvSpPr/>
          <p:nvPr>
            <p:custDataLst>
              <p:tags r:id="rId20"/>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7" name="Freeform 25"/>
          <p:cNvSpPr/>
          <p:nvPr>
            <p:custDataLst>
              <p:tags r:id="rId21"/>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8" name="Freeform 26"/>
          <p:cNvSpPr/>
          <p:nvPr>
            <p:custDataLst>
              <p:tags r:id="rId22"/>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9" name="Freeform 27"/>
          <p:cNvSpPr/>
          <p:nvPr>
            <p:custDataLst>
              <p:tags r:id="rId23"/>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0" name="Freeform 28"/>
          <p:cNvSpPr/>
          <p:nvPr>
            <p:custDataLst>
              <p:tags r:id="rId24"/>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1" name="Freeform 29"/>
          <p:cNvSpPr/>
          <p:nvPr>
            <p:custDataLst>
              <p:tags r:id="rId25"/>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2" name="Freeform 30"/>
          <p:cNvSpPr/>
          <p:nvPr>
            <p:custDataLst>
              <p:tags r:id="rId26"/>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3" name="Freeform 31"/>
          <p:cNvSpPr/>
          <p:nvPr>
            <p:custDataLst>
              <p:tags r:id="rId27"/>
            </p:custDataLst>
          </p:nvPr>
        </p:nvSpPr>
        <p:spPr bwMode="auto">
          <a:xfrm>
            <a:off x="1416727" y="2765615"/>
            <a:ext cx="258475" cy="64261"/>
          </a:xfrm>
          <a:custGeom>
            <a:avLst/>
            <a:gdLst>
              <a:gd name="T0" fmla="*/ 0 w 388"/>
              <a:gd name="T1" fmla="*/ 46 h 96"/>
              <a:gd name="T2" fmla="*/ 0 w 388"/>
              <a:gd name="T3" fmla="*/ 46 h 96"/>
              <a:gd name="T4" fmla="*/ 7 w 388"/>
              <a:gd name="T5" fmla="*/ 41 h 96"/>
              <a:gd name="T6" fmla="*/ 27 w 388"/>
              <a:gd name="T7" fmla="*/ 30 h 96"/>
              <a:gd name="T8" fmla="*/ 42 w 388"/>
              <a:gd name="T9" fmla="*/ 25 h 96"/>
              <a:gd name="T10" fmla="*/ 59 w 388"/>
              <a:gd name="T11" fmla="*/ 19 h 96"/>
              <a:gd name="T12" fmla="*/ 81 w 388"/>
              <a:gd name="T13" fmla="*/ 14 h 96"/>
              <a:gd name="T14" fmla="*/ 104 w 388"/>
              <a:gd name="T15" fmla="*/ 7 h 96"/>
              <a:gd name="T16" fmla="*/ 131 w 388"/>
              <a:gd name="T17" fmla="*/ 4 h 96"/>
              <a:gd name="T18" fmla="*/ 159 w 388"/>
              <a:gd name="T19" fmla="*/ 0 h 96"/>
              <a:gd name="T20" fmla="*/ 191 w 388"/>
              <a:gd name="T21" fmla="*/ 0 h 96"/>
              <a:gd name="T22" fmla="*/ 227 w 388"/>
              <a:gd name="T23" fmla="*/ 2 h 96"/>
              <a:gd name="T24" fmla="*/ 263 w 388"/>
              <a:gd name="T25" fmla="*/ 5 h 96"/>
              <a:gd name="T26" fmla="*/ 302 w 388"/>
              <a:gd name="T27" fmla="*/ 12 h 96"/>
              <a:gd name="T28" fmla="*/ 344 w 388"/>
              <a:gd name="T29" fmla="*/ 24 h 96"/>
              <a:gd name="T30" fmla="*/ 388 w 388"/>
              <a:gd name="T31" fmla="*/ 39 h 96"/>
              <a:gd name="T32" fmla="*/ 388 w 388"/>
              <a:gd name="T33" fmla="*/ 39 h 96"/>
              <a:gd name="T34" fmla="*/ 376 w 388"/>
              <a:gd name="T35" fmla="*/ 49 h 96"/>
              <a:gd name="T36" fmla="*/ 361 w 388"/>
              <a:gd name="T37" fmla="*/ 57 h 96"/>
              <a:gd name="T38" fmla="*/ 342 w 388"/>
              <a:gd name="T39" fmla="*/ 66 h 96"/>
              <a:gd name="T40" fmla="*/ 342 w 388"/>
              <a:gd name="T41" fmla="*/ 66 h 96"/>
              <a:gd name="T42" fmla="*/ 322 w 388"/>
              <a:gd name="T43" fmla="*/ 61 h 96"/>
              <a:gd name="T44" fmla="*/ 300 w 388"/>
              <a:gd name="T45" fmla="*/ 56 h 96"/>
              <a:gd name="T46" fmla="*/ 280 w 388"/>
              <a:gd name="T47" fmla="*/ 54 h 96"/>
              <a:gd name="T48" fmla="*/ 258 w 388"/>
              <a:gd name="T49" fmla="*/ 52 h 96"/>
              <a:gd name="T50" fmla="*/ 237 w 388"/>
              <a:gd name="T51" fmla="*/ 52 h 96"/>
              <a:gd name="T52" fmla="*/ 217 w 388"/>
              <a:gd name="T53" fmla="*/ 52 h 96"/>
              <a:gd name="T54" fmla="*/ 176 w 388"/>
              <a:gd name="T55" fmla="*/ 56 h 96"/>
              <a:gd name="T56" fmla="*/ 139 w 388"/>
              <a:gd name="T57" fmla="*/ 64 h 96"/>
              <a:gd name="T58" fmla="*/ 107 w 388"/>
              <a:gd name="T59" fmla="*/ 72 h 96"/>
              <a:gd name="T60" fmla="*/ 79 w 388"/>
              <a:gd name="T61" fmla="*/ 84 h 96"/>
              <a:gd name="T62" fmla="*/ 69 w 388"/>
              <a:gd name="T63" fmla="*/ 91 h 96"/>
              <a:gd name="T64" fmla="*/ 59 w 388"/>
              <a:gd name="T65" fmla="*/ 96 h 96"/>
              <a:gd name="T66" fmla="*/ 59 w 388"/>
              <a:gd name="T67" fmla="*/ 96 h 96"/>
              <a:gd name="T68" fmla="*/ 42 w 388"/>
              <a:gd name="T69" fmla="*/ 88 h 96"/>
              <a:gd name="T70" fmla="*/ 25 w 388"/>
              <a:gd name="T71" fmla="*/ 79 h 96"/>
              <a:gd name="T72" fmla="*/ 18 w 388"/>
              <a:gd name="T73" fmla="*/ 72 h 96"/>
              <a:gd name="T74" fmla="*/ 12 w 388"/>
              <a:gd name="T75" fmla="*/ 66 h 96"/>
              <a:gd name="T76" fmla="*/ 5 w 388"/>
              <a:gd name="T77" fmla="*/ 56 h 96"/>
              <a:gd name="T78" fmla="*/ 0 w 388"/>
              <a:gd name="T79" fmla="*/ 46 h 96"/>
              <a:gd name="T80" fmla="*/ 0 w 388"/>
              <a:gd name="T8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96">
                <a:moveTo>
                  <a:pt x="0" y="46"/>
                </a:moveTo>
                <a:lnTo>
                  <a:pt x="0" y="46"/>
                </a:lnTo>
                <a:lnTo>
                  <a:pt x="7" y="41"/>
                </a:lnTo>
                <a:lnTo>
                  <a:pt x="27" y="30"/>
                </a:lnTo>
                <a:lnTo>
                  <a:pt x="42" y="25"/>
                </a:lnTo>
                <a:lnTo>
                  <a:pt x="59" y="19"/>
                </a:lnTo>
                <a:lnTo>
                  <a:pt x="81" y="14"/>
                </a:lnTo>
                <a:lnTo>
                  <a:pt x="104" y="7"/>
                </a:lnTo>
                <a:lnTo>
                  <a:pt x="131" y="4"/>
                </a:lnTo>
                <a:lnTo>
                  <a:pt x="159" y="0"/>
                </a:lnTo>
                <a:lnTo>
                  <a:pt x="191" y="0"/>
                </a:lnTo>
                <a:lnTo>
                  <a:pt x="227" y="2"/>
                </a:lnTo>
                <a:lnTo>
                  <a:pt x="263" y="5"/>
                </a:lnTo>
                <a:lnTo>
                  <a:pt x="302" y="12"/>
                </a:lnTo>
                <a:lnTo>
                  <a:pt x="344" y="24"/>
                </a:lnTo>
                <a:lnTo>
                  <a:pt x="388" y="39"/>
                </a:lnTo>
                <a:lnTo>
                  <a:pt x="388" y="39"/>
                </a:lnTo>
                <a:lnTo>
                  <a:pt x="376" y="49"/>
                </a:lnTo>
                <a:lnTo>
                  <a:pt x="361" y="57"/>
                </a:lnTo>
                <a:lnTo>
                  <a:pt x="342" y="66"/>
                </a:lnTo>
                <a:lnTo>
                  <a:pt x="342" y="66"/>
                </a:lnTo>
                <a:lnTo>
                  <a:pt x="322" y="61"/>
                </a:lnTo>
                <a:lnTo>
                  <a:pt x="300" y="56"/>
                </a:lnTo>
                <a:lnTo>
                  <a:pt x="280" y="54"/>
                </a:lnTo>
                <a:lnTo>
                  <a:pt x="258" y="52"/>
                </a:lnTo>
                <a:lnTo>
                  <a:pt x="237" y="52"/>
                </a:lnTo>
                <a:lnTo>
                  <a:pt x="217" y="52"/>
                </a:lnTo>
                <a:lnTo>
                  <a:pt x="176" y="56"/>
                </a:lnTo>
                <a:lnTo>
                  <a:pt x="139" y="64"/>
                </a:lnTo>
                <a:lnTo>
                  <a:pt x="107" y="72"/>
                </a:lnTo>
                <a:lnTo>
                  <a:pt x="79" y="84"/>
                </a:lnTo>
                <a:lnTo>
                  <a:pt x="69" y="91"/>
                </a:lnTo>
                <a:lnTo>
                  <a:pt x="59" y="96"/>
                </a:lnTo>
                <a:lnTo>
                  <a:pt x="59" y="96"/>
                </a:lnTo>
                <a:lnTo>
                  <a:pt x="42" y="88"/>
                </a:lnTo>
                <a:lnTo>
                  <a:pt x="25" y="79"/>
                </a:lnTo>
                <a:lnTo>
                  <a:pt x="18" y="72"/>
                </a:lnTo>
                <a:lnTo>
                  <a:pt x="12" y="66"/>
                </a:lnTo>
                <a:lnTo>
                  <a:pt x="5" y="56"/>
                </a:lnTo>
                <a:lnTo>
                  <a:pt x="0" y="46"/>
                </a:lnTo>
                <a:lnTo>
                  <a:pt x="0" y="46"/>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4" name="Freeform 32"/>
          <p:cNvSpPr/>
          <p:nvPr>
            <p:custDataLst>
              <p:tags r:id="rId28"/>
            </p:custDataLst>
          </p:nvPr>
        </p:nvSpPr>
        <p:spPr bwMode="auto">
          <a:xfrm>
            <a:off x="1037583" y="2768471"/>
            <a:ext cx="259903" cy="57836"/>
          </a:xfrm>
          <a:custGeom>
            <a:avLst/>
            <a:gdLst>
              <a:gd name="T0" fmla="*/ 387 w 387"/>
              <a:gd name="T1" fmla="*/ 32 h 87"/>
              <a:gd name="T2" fmla="*/ 387 w 387"/>
              <a:gd name="T3" fmla="*/ 32 h 87"/>
              <a:gd name="T4" fmla="*/ 380 w 387"/>
              <a:gd name="T5" fmla="*/ 28 h 87"/>
              <a:gd name="T6" fmla="*/ 360 w 387"/>
              <a:gd name="T7" fmla="*/ 20 h 87"/>
              <a:gd name="T8" fmla="*/ 345 w 387"/>
              <a:gd name="T9" fmla="*/ 15 h 87"/>
              <a:gd name="T10" fmla="*/ 327 w 387"/>
              <a:gd name="T11" fmla="*/ 10 h 87"/>
              <a:gd name="T12" fmla="*/ 305 w 387"/>
              <a:gd name="T13" fmla="*/ 6 h 87"/>
              <a:gd name="T14" fmla="*/ 281 w 387"/>
              <a:gd name="T15" fmla="*/ 3 h 87"/>
              <a:gd name="T16" fmla="*/ 255 w 387"/>
              <a:gd name="T17" fmla="*/ 0 h 87"/>
              <a:gd name="T18" fmla="*/ 226 w 387"/>
              <a:gd name="T19" fmla="*/ 0 h 87"/>
              <a:gd name="T20" fmla="*/ 194 w 387"/>
              <a:gd name="T21" fmla="*/ 1 h 87"/>
              <a:gd name="T22" fmla="*/ 159 w 387"/>
              <a:gd name="T23" fmla="*/ 5 h 87"/>
              <a:gd name="T24" fmla="*/ 122 w 387"/>
              <a:gd name="T25" fmla="*/ 13 h 87"/>
              <a:gd name="T26" fmla="*/ 83 w 387"/>
              <a:gd name="T27" fmla="*/ 23 h 87"/>
              <a:gd name="T28" fmla="*/ 43 w 387"/>
              <a:gd name="T29" fmla="*/ 37 h 87"/>
              <a:gd name="T30" fmla="*/ 0 w 387"/>
              <a:gd name="T31" fmla="*/ 55 h 87"/>
              <a:gd name="T32" fmla="*/ 0 w 387"/>
              <a:gd name="T33" fmla="*/ 55 h 87"/>
              <a:gd name="T34" fmla="*/ 13 w 387"/>
              <a:gd name="T35" fmla="*/ 63 h 87"/>
              <a:gd name="T36" fmla="*/ 28 w 387"/>
              <a:gd name="T37" fmla="*/ 72 h 87"/>
              <a:gd name="T38" fmla="*/ 48 w 387"/>
              <a:gd name="T39" fmla="*/ 79 h 87"/>
              <a:gd name="T40" fmla="*/ 48 w 387"/>
              <a:gd name="T41" fmla="*/ 79 h 87"/>
              <a:gd name="T42" fmla="*/ 68 w 387"/>
              <a:gd name="T43" fmla="*/ 72 h 87"/>
              <a:gd name="T44" fmla="*/ 88 w 387"/>
              <a:gd name="T45" fmla="*/ 67 h 87"/>
              <a:gd name="T46" fmla="*/ 110 w 387"/>
              <a:gd name="T47" fmla="*/ 62 h 87"/>
              <a:gd name="T48" fmla="*/ 130 w 387"/>
              <a:gd name="T49" fmla="*/ 58 h 87"/>
              <a:gd name="T50" fmla="*/ 152 w 387"/>
              <a:gd name="T51" fmla="*/ 57 h 87"/>
              <a:gd name="T52" fmla="*/ 172 w 387"/>
              <a:gd name="T53" fmla="*/ 55 h 87"/>
              <a:gd name="T54" fmla="*/ 213 w 387"/>
              <a:gd name="T55" fmla="*/ 57 h 87"/>
              <a:gd name="T56" fmla="*/ 250 w 387"/>
              <a:gd name="T57" fmla="*/ 60 h 87"/>
              <a:gd name="T58" fmla="*/ 283 w 387"/>
              <a:gd name="T59" fmla="*/ 68 h 87"/>
              <a:gd name="T60" fmla="*/ 312 w 387"/>
              <a:gd name="T61" fmla="*/ 77 h 87"/>
              <a:gd name="T62" fmla="*/ 323 w 387"/>
              <a:gd name="T63" fmla="*/ 82 h 87"/>
              <a:gd name="T64" fmla="*/ 333 w 387"/>
              <a:gd name="T65" fmla="*/ 87 h 87"/>
              <a:gd name="T66" fmla="*/ 333 w 387"/>
              <a:gd name="T67" fmla="*/ 87 h 87"/>
              <a:gd name="T68" fmla="*/ 350 w 387"/>
              <a:gd name="T69" fmla="*/ 79 h 87"/>
              <a:gd name="T70" fmla="*/ 365 w 387"/>
              <a:gd name="T71" fmla="*/ 67 h 87"/>
              <a:gd name="T72" fmla="*/ 372 w 387"/>
              <a:gd name="T73" fmla="*/ 60 h 87"/>
              <a:gd name="T74" fmla="*/ 379 w 387"/>
              <a:gd name="T75" fmla="*/ 53 h 87"/>
              <a:gd name="T76" fmla="*/ 384 w 387"/>
              <a:gd name="T77" fmla="*/ 43 h 87"/>
              <a:gd name="T78" fmla="*/ 387 w 387"/>
              <a:gd name="T79" fmla="*/ 32 h 87"/>
              <a:gd name="T80" fmla="*/ 387 w 387"/>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87">
                <a:moveTo>
                  <a:pt x="387" y="32"/>
                </a:moveTo>
                <a:lnTo>
                  <a:pt x="387" y="32"/>
                </a:lnTo>
                <a:lnTo>
                  <a:pt x="380" y="28"/>
                </a:lnTo>
                <a:lnTo>
                  <a:pt x="360" y="20"/>
                </a:lnTo>
                <a:lnTo>
                  <a:pt x="345" y="15"/>
                </a:lnTo>
                <a:lnTo>
                  <a:pt x="327" y="10"/>
                </a:lnTo>
                <a:lnTo>
                  <a:pt x="305" y="6"/>
                </a:lnTo>
                <a:lnTo>
                  <a:pt x="281" y="3"/>
                </a:lnTo>
                <a:lnTo>
                  <a:pt x="255" y="0"/>
                </a:lnTo>
                <a:lnTo>
                  <a:pt x="226" y="0"/>
                </a:lnTo>
                <a:lnTo>
                  <a:pt x="194" y="1"/>
                </a:lnTo>
                <a:lnTo>
                  <a:pt x="159" y="5"/>
                </a:lnTo>
                <a:lnTo>
                  <a:pt x="122" y="13"/>
                </a:lnTo>
                <a:lnTo>
                  <a:pt x="83" y="23"/>
                </a:lnTo>
                <a:lnTo>
                  <a:pt x="43" y="37"/>
                </a:lnTo>
                <a:lnTo>
                  <a:pt x="0" y="55"/>
                </a:lnTo>
                <a:lnTo>
                  <a:pt x="0" y="55"/>
                </a:lnTo>
                <a:lnTo>
                  <a:pt x="13" y="63"/>
                </a:lnTo>
                <a:lnTo>
                  <a:pt x="28" y="72"/>
                </a:lnTo>
                <a:lnTo>
                  <a:pt x="48" y="79"/>
                </a:lnTo>
                <a:lnTo>
                  <a:pt x="48" y="79"/>
                </a:lnTo>
                <a:lnTo>
                  <a:pt x="68" y="72"/>
                </a:lnTo>
                <a:lnTo>
                  <a:pt x="88" y="67"/>
                </a:lnTo>
                <a:lnTo>
                  <a:pt x="110" y="62"/>
                </a:lnTo>
                <a:lnTo>
                  <a:pt x="130" y="58"/>
                </a:lnTo>
                <a:lnTo>
                  <a:pt x="152" y="57"/>
                </a:lnTo>
                <a:lnTo>
                  <a:pt x="172" y="55"/>
                </a:lnTo>
                <a:lnTo>
                  <a:pt x="213" y="57"/>
                </a:lnTo>
                <a:lnTo>
                  <a:pt x="250" y="60"/>
                </a:lnTo>
                <a:lnTo>
                  <a:pt x="283" y="68"/>
                </a:lnTo>
                <a:lnTo>
                  <a:pt x="312" y="77"/>
                </a:lnTo>
                <a:lnTo>
                  <a:pt x="323" y="82"/>
                </a:lnTo>
                <a:lnTo>
                  <a:pt x="333" y="87"/>
                </a:lnTo>
                <a:lnTo>
                  <a:pt x="333" y="87"/>
                </a:lnTo>
                <a:lnTo>
                  <a:pt x="350" y="79"/>
                </a:lnTo>
                <a:lnTo>
                  <a:pt x="365" y="67"/>
                </a:lnTo>
                <a:lnTo>
                  <a:pt x="372" y="60"/>
                </a:lnTo>
                <a:lnTo>
                  <a:pt x="379" y="53"/>
                </a:lnTo>
                <a:lnTo>
                  <a:pt x="384" y="43"/>
                </a:lnTo>
                <a:lnTo>
                  <a:pt x="387" y="32"/>
                </a:lnTo>
                <a:lnTo>
                  <a:pt x="387" y="32"/>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5" name="Freeform 33"/>
          <p:cNvSpPr/>
          <p:nvPr>
            <p:custDataLst>
              <p:tags r:id="rId29"/>
            </p:custDataLst>
          </p:nvPr>
        </p:nvSpPr>
        <p:spPr bwMode="auto">
          <a:xfrm>
            <a:off x="1301769" y="3146901"/>
            <a:ext cx="132808" cy="37843"/>
          </a:xfrm>
          <a:custGeom>
            <a:avLst/>
            <a:gdLst>
              <a:gd name="T0" fmla="*/ 0 w 198"/>
              <a:gd name="T1" fmla="*/ 53 h 55"/>
              <a:gd name="T2" fmla="*/ 0 w 198"/>
              <a:gd name="T3" fmla="*/ 53 h 55"/>
              <a:gd name="T4" fmla="*/ 8 w 198"/>
              <a:gd name="T5" fmla="*/ 45 h 55"/>
              <a:gd name="T6" fmla="*/ 17 w 198"/>
              <a:gd name="T7" fmla="*/ 37 h 55"/>
              <a:gd name="T8" fmla="*/ 30 w 198"/>
              <a:gd name="T9" fmla="*/ 27 h 55"/>
              <a:gd name="T10" fmla="*/ 47 w 198"/>
              <a:gd name="T11" fmla="*/ 16 h 55"/>
              <a:gd name="T12" fmla="*/ 64 w 198"/>
              <a:gd name="T13" fmla="*/ 8 h 55"/>
              <a:gd name="T14" fmla="*/ 84 w 198"/>
              <a:gd name="T15" fmla="*/ 1 h 55"/>
              <a:gd name="T16" fmla="*/ 94 w 198"/>
              <a:gd name="T17" fmla="*/ 0 h 55"/>
              <a:gd name="T18" fmla="*/ 104 w 198"/>
              <a:gd name="T19" fmla="*/ 0 h 55"/>
              <a:gd name="T20" fmla="*/ 104 w 198"/>
              <a:gd name="T21" fmla="*/ 0 h 55"/>
              <a:gd name="T22" fmla="*/ 114 w 198"/>
              <a:gd name="T23" fmla="*/ 0 h 55"/>
              <a:gd name="T24" fmla="*/ 124 w 198"/>
              <a:gd name="T25" fmla="*/ 1 h 55"/>
              <a:gd name="T26" fmla="*/ 143 w 198"/>
              <a:gd name="T27" fmla="*/ 8 h 55"/>
              <a:gd name="T28" fmla="*/ 158 w 198"/>
              <a:gd name="T29" fmla="*/ 16 h 55"/>
              <a:gd name="T30" fmla="*/ 171 w 198"/>
              <a:gd name="T31" fmla="*/ 27 h 55"/>
              <a:gd name="T32" fmla="*/ 183 w 198"/>
              <a:gd name="T33" fmla="*/ 37 h 55"/>
              <a:gd name="T34" fmla="*/ 191 w 198"/>
              <a:gd name="T35" fmla="*/ 45 h 55"/>
              <a:gd name="T36" fmla="*/ 198 w 198"/>
              <a:gd name="T37" fmla="*/ 55 h 55"/>
              <a:gd name="T38" fmla="*/ 198 w 198"/>
              <a:gd name="T39" fmla="*/ 55 h 55"/>
              <a:gd name="T40" fmla="*/ 183 w 198"/>
              <a:gd name="T41" fmla="*/ 47 h 55"/>
              <a:gd name="T42" fmla="*/ 164 w 198"/>
              <a:gd name="T43" fmla="*/ 38 h 55"/>
              <a:gd name="T44" fmla="*/ 141 w 198"/>
              <a:gd name="T45" fmla="*/ 32 h 55"/>
              <a:gd name="T46" fmla="*/ 127 w 198"/>
              <a:gd name="T47" fmla="*/ 30 h 55"/>
              <a:gd name="T48" fmla="*/ 112 w 198"/>
              <a:gd name="T49" fmla="*/ 28 h 55"/>
              <a:gd name="T50" fmla="*/ 96 w 198"/>
              <a:gd name="T51" fmla="*/ 28 h 55"/>
              <a:gd name="T52" fmla="*/ 77 w 198"/>
              <a:gd name="T53" fmla="*/ 30 h 55"/>
              <a:gd name="T54" fmla="*/ 59 w 198"/>
              <a:gd name="T55" fmla="*/ 33 h 55"/>
              <a:gd name="T56" fmla="*/ 40 w 198"/>
              <a:gd name="T57" fmla="*/ 37 h 55"/>
              <a:gd name="T58" fmla="*/ 20 w 198"/>
              <a:gd name="T59" fmla="*/ 45 h 55"/>
              <a:gd name="T60" fmla="*/ 0 w 198"/>
              <a:gd name="T61" fmla="*/ 53 h 55"/>
              <a:gd name="T62" fmla="*/ 0 w 198"/>
              <a:gd name="T6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55">
                <a:moveTo>
                  <a:pt x="0" y="53"/>
                </a:moveTo>
                <a:lnTo>
                  <a:pt x="0" y="53"/>
                </a:lnTo>
                <a:lnTo>
                  <a:pt x="8" y="45"/>
                </a:lnTo>
                <a:lnTo>
                  <a:pt x="17" y="37"/>
                </a:lnTo>
                <a:lnTo>
                  <a:pt x="30" y="27"/>
                </a:lnTo>
                <a:lnTo>
                  <a:pt x="47" y="16"/>
                </a:lnTo>
                <a:lnTo>
                  <a:pt x="64" y="8"/>
                </a:lnTo>
                <a:lnTo>
                  <a:pt x="84" y="1"/>
                </a:lnTo>
                <a:lnTo>
                  <a:pt x="94" y="0"/>
                </a:lnTo>
                <a:lnTo>
                  <a:pt x="104" y="0"/>
                </a:lnTo>
                <a:lnTo>
                  <a:pt x="104" y="0"/>
                </a:lnTo>
                <a:lnTo>
                  <a:pt x="114" y="0"/>
                </a:lnTo>
                <a:lnTo>
                  <a:pt x="124" y="1"/>
                </a:lnTo>
                <a:lnTo>
                  <a:pt x="143" y="8"/>
                </a:lnTo>
                <a:lnTo>
                  <a:pt x="158" y="16"/>
                </a:lnTo>
                <a:lnTo>
                  <a:pt x="171" y="27"/>
                </a:lnTo>
                <a:lnTo>
                  <a:pt x="183" y="37"/>
                </a:lnTo>
                <a:lnTo>
                  <a:pt x="191" y="45"/>
                </a:lnTo>
                <a:lnTo>
                  <a:pt x="198" y="55"/>
                </a:lnTo>
                <a:lnTo>
                  <a:pt x="198" y="55"/>
                </a:lnTo>
                <a:lnTo>
                  <a:pt x="183" y="47"/>
                </a:lnTo>
                <a:lnTo>
                  <a:pt x="164" y="38"/>
                </a:lnTo>
                <a:lnTo>
                  <a:pt x="141" y="32"/>
                </a:lnTo>
                <a:lnTo>
                  <a:pt x="127" y="30"/>
                </a:lnTo>
                <a:lnTo>
                  <a:pt x="112" y="28"/>
                </a:lnTo>
                <a:lnTo>
                  <a:pt x="96" y="28"/>
                </a:lnTo>
                <a:lnTo>
                  <a:pt x="77" y="30"/>
                </a:lnTo>
                <a:lnTo>
                  <a:pt x="59" y="33"/>
                </a:lnTo>
                <a:lnTo>
                  <a:pt x="40" y="37"/>
                </a:lnTo>
                <a:lnTo>
                  <a:pt x="20" y="45"/>
                </a:lnTo>
                <a:lnTo>
                  <a:pt x="0" y="53"/>
                </a:lnTo>
                <a:lnTo>
                  <a:pt x="0" y="53"/>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6" name="Freeform 34"/>
          <p:cNvSpPr/>
          <p:nvPr>
            <p:custDataLst>
              <p:tags r:id="rId30"/>
            </p:custDataLst>
          </p:nvPr>
        </p:nvSpPr>
        <p:spPr bwMode="auto">
          <a:xfrm>
            <a:off x="1143971" y="3270427"/>
            <a:ext cx="459115" cy="169936"/>
          </a:xfrm>
          <a:custGeom>
            <a:avLst/>
            <a:gdLst>
              <a:gd name="T0" fmla="*/ 685 w 685"/>
              <a:gd name="T1" fmla="*/ 1 h 255"/>
              <a:gd name="T2" fmla="*/ 685 w 685"/>
              <a:gd name="T3" fmla="*/ 1 h 255"/>
              <a:gd name="T4" fmla="*/ 678 w 685"/>
              <a:gd name="T5" fmla="*/ 18 h 255"/>
              <a:gd name="T6" fmla="*/ 669 w 685"/>
              <a:gd name="T7" fmla="*/ 36 h 255"/>
              <a:gd name="T8" fmla="*/ 658 w 685"/>
              <a:gd name="T9" fmla="*/ 60 h 255"/>
              <a:gd name="T10" fmla="*/ 641 w 685"/>
              <a:gd name="T11" fmla="*/ 87 h 255"/>
              <a:gd name="T12" fmla="*/ 621 w 685"/>
              <a:gd name="T13" fmla="*/ 117 h 255"/>
              <a:gd name="T14" fmla="*/ 596 w 685"/>
              <a:gd name="T15" fmla="*/ 147 h 255"/>
              <a:gd name="T16" fmla="*/ 581 w 685"/>
              <a:gd name="T17" fmla="*/ 161 h 255"/>
              <a:gd name="T18" fmla="*/ 565 w 685"/>
              <a:gd name="T19" fmla="*/ 176 h 255"/>
              <a:gd name="T20" fmla="*/ 565 w 685"/>
              <a:gd name="T21" fmla="*/ 176 h 255"/>
              <a:gd name="T22" fmla="*/ 542 w 685"/>
              <a:gd name="T23" fmla="*/ 192 h 255"/>
              <a:gd name="T24" fmla="*/ 518 w 685"/>
              <a:gd name="T25" fmla="*/ 209 h 255"/>
              <a:gd name="T26" fmla="*/ 492 w 685"/>
              <a:gd name="T27" fmla="*/ 223 h 255"/>
              <a:gd name="T28" fmla="*/ 461 w 685"/>
              <a:gd name="T29" fmla="*/ 236 h 255"/>
              <a:gd name="T30" fmla="*/ 430 w 685"/>
              <a:gd name="T31" fmla="*/ 244 h 255"/>
              <a:gd name="T32" fmla="*/ 396 w 685"/>
              <a:gd name="T33" fmla="*/ 251 h 255"/>
              <a:gd name="T34" fmla="*/ 359 w 685"/>
              <a:gd name="T35" fmla="*/ 255 h 255"/>
              <a:gd name="T36" fmla="*/ 319 w 685"/>
              <a:gd name="T37" fmla="*/ 255 h 255"/>
              <a:gd name="T38" fmla="*/ 319 w 685"/>
              <a:gd name="T39" fmla="*/ 255 h 255"/>
              <a:gd name="T40" fmla="*/ 282 w 685"/>
              <a:gd name="T41" fmla="*/ 251 h 255"/>
              <a:gd name="T42" fmla="*/ 247 w 685"/>
              <a:gd name="T43" fmla="*/ 244 h 255"/>
              <a:gd name="T44" fmla="*/ 213 w 685"/>
              <a:gd name="T45" fmla="*/ 234 h 255"/>
              <a:gd name="T46" fmla="*/ 185 w 685"/>
              <a:gd name="T47" fmla="*/ 224 h 255"/>
              <a:gd name="T48" fmla="*/ 158 w 685"/>
              <a:gd name="T49" fmla="*/ 211 h 255"/>
              <a:gd name="T50" fmla="*/ 134 w 685"/>
              <a:gd name="T51" fmla="*/ 196 h 255"/>
              <a:gd name="T52" fmla="*/ 112 w 685"/>
              <a:gd name="T53" fmla="*/ 181 h 255"/>
              <a:gd name="T54" fmla="*/ 94 w 685"/>
              <a:gd name="T55" fmla="*/ 164 h 255"/>
              <a:gd name="T56" fmla="*/ 94 w 685"/>
              <a:gd name="T57" fmla="*/ 164 h 255"/>
              <a:gd name="T58" fmla="*/ 79 w 685"/>
              <a:gd name="T59" fmla="*/ 150 h 255"/>
              <a:gd name="T60" fmla="*/ 67 w 685"/>
              <a:gd name="T61" fmla="*/ 135 h 255"/>
              <a:gd name="T62" fmla="*/ 55 w 685"/>
              <a:gd name="T63" fmla="*/ 122 h 255"/>
              <a:gd name="T64" fmla="*/ 45 w 685"/>
              <a:gd name="T65" fmla="*/ 107 h 255"/>
              <a:gd name="T66" fmla="*/ 30 w 685"/>
              <a:gd name="T67" fmla="*/ 80 h 255"/>
              <a:gd name="T68" fmla="*/ 17 w 685"/>
              <a:gd name="T69" fmla="*/ 55 h 255"/>
              <a:gd name="T70" fmla="*/ 8 w 685"/>
              <a:gd name="T71" fmla="*/ 33 h 255"/>
              <a:gd name="T72" fmla="*/ 3 w 685"/>
              <a:gd name="T73" fmla="*/ 15 h 255"/>
              <a:gd name="T74" fmla="*/ 0 w 685"/>
              <a:gd name="T75" fmla="*/ 0 h 255"/>
              <a:gd name="T76" fmla="*/ 685 w 685"/>
              <a:gd name="T77"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5" h="255">
                <a:moveTo>
                  <a:pt x="685" y="1"/>
                </a:moveTo>
                <a:lnTo>
                  <a:pt x="685" y="1"/>
                </a:lnTo>
                <a:lnTo>
                  <a:pt x="678" y="18"/>
                </a:lnTo>
                <a:lnTo>
                  <a:pt x="669" y="36"/>
                </a:lnTo>
                <a:lnTo>
                  <a:pt x="658" y="60"/>
                </a:lnTo>
                <a:lnTo>
                  <a:pt x="641" y="87"/>
                </a:lnTo>
                <a:lnTo>
                  <a:pt x="621" y="117"/>
                </a:lnTo>
                <a:lnTo>
                  <a:pt x="596" y="147"/>
                </a:lnTo>
                <a:lnTo>
                  <a:pt x="581" y="161"/>
                </a:lnTo>
                <a:lnTo>
                  <a:pt x="565" y="176"/>
                </a:lnTo>
                <a:lnTo>
                  <a:pt x="565" y="176"/>
                </a:lnTo>
                <a:lnTo>
                  <a:pt x="542" y="192"/>
                </a:lnTo>
                <a:lnTo>
                  <a:pt x="518" y="209"/>
                </a:lnTo>
                <a:lnTo>
                  <a:pt x="492" y="223"/>
                </a:lnTo>
                <a:lnTo>
                  <a:pt x="461" y="236"/>
                </a:lnTo>
                <a:lnTo>
                  <a:pt x="430" y="244"/>
                </a:lnTo>
                <a:lnTo>
                  <a:pt x="396" y="251"/>
                </a:lnTo>
                <a:lnTo>
                  <a:pt x="359" y="255"/>
                </a:lnTo>
                <a:lnTo>
                  <a:pt x="319" y="255"/>
                </a:lnTo>
                <a:lnTo>
                  <a:pt x="319" y="255"/>
                </a:lnTo>
                <a:lnTo>
                  <a:pt x="282" y="251"/>
                </a:lnTo>
                <a:lnTo>
                  <a:pt x="247" y="244"/>
                </a:lnTo>
                <a:lnTo>
                  <a:pt x="213" y="234"/>
                </a:lnTo>
                <a:lnTo>
                  <a:pt x="185" y="224"/>
                </a:lnTo>
                <a:lnTo>
                  <a:pt x="158" y="211"/>
                </a:lnTo>
                <a:lnTo>
                  <a:pt x="134" y="196"/>
                </a:lnTo>
                <a:lnTo>
                  <a:pt x="112" y="181"/>
                </a:lnTo>
                <a:lnTo>
                  <a:pt x="94" y="164"/>
                </a:lnTo>
                <a:lnTo>
                  <a:pt x="94" y="164"/>
                </a:lnTo>
                <a:lnTo>
                  <a:pt x="79" y="150"/>
                </a:lnTo>
                <a:lnTo>
                  <a:pt x="67" y="135"/>
                </a:lnTo>
                <a:lnTo>
                  <a:pt x="55" y="122"/>
                </a:lnTo>
                <a:lnTo>
                  <a:pt x="45" y="107"/>
                </a:lnTo>
                <a:lnTo>
                  <a:pt x="30" y="80"/>
                </a:lnTo>
                <a:lnTo>
                  <a:pt x="17" y="55"/>
                </a:lnTo>
                <a:lnTo>
                  <a:pt x="8" y="33"/>
                </a:lnTo>
                <a:lnTo>
                  <a:pt x="3" y="15"/>
                </a:lnTo>
                <a:lnTo>
                  <a:pt x="0" y="0"/>
                </a:lnTo>
                <a:lnTo>
                  <a:pt x="685" y="1"/>
                </a:lnTo>
                <a:close/>
              </a:path>
            </a:pathLst>
          </a:custGeom>
          <a:solidFill>
            <a:srgbClr val="854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7" name="Freeform 35"/>
          <p:cNvSpPr/>
          <p:nvPr>
            <p:custDataLst>
              <p:tags r:id="rId31"/>
            </p:custDataLst>
          </p:nvPr>
        </p:nvSpPr>
        <p:spPr bwMode="auto">
          <a:xfrm>
            <a:off x="1159680" y="3270427"/>
            <a:ext cx="417701" cy="49267"/>
          </a:xfrm>
          <a:custGeom>
            <a:avLst/>
            <a:gdLst>
              <a:gd name="T0" fmla="*/ 625 w 625"/>
              <a:gd name="T1" fmla="*/ 1 h 73"/>
              <a:gd name="T2" fmla="*/ 611 w 625"/>
              <a:gd name="T3" fmla="*/ 57 h 73"/>
              <a:gd name="T4" fmla="*/ 611 w 625"/>
              <a:gd name="T5" fmla="*/ 57 h 73"/>
              <a:gd name="T6" fmla="*/ 579 w 625"/>
              <a:gd name="T7" fmla="*/ 62 h 73"/>
              <a:gd name="T8" fmla="*/ 541 w 625"/>
              <a:gd name="T9" fmla="*/ 67 h 73"/>
              <a:gd name="T10" fmla="*/ 499 w 625"/>
              <a:gd name="T11" fmla="*/ 70 h 73"/>
              <a:gd name="T12" fmla="*/ 454 w 625"/>
              <a:gd name="T13" fmla="*/ 72 h 73"/>
              <a:gd name="T14" fmla="*/ 355 w 625"/>
              <a:gd name="T15" fmla="*/ 73 h 73"/>
              <a:gd name="T16" fmla="*/ 255 w 625"/>
              <a:gd name="T17" fmla="*/ 72 h 73"/>
              <a:gd name="T18" fmla="*/ 165 w 625"/>
              <a:gd name="T19" fmla="*/ 70 h 73"/>
              <a:gd name="T20" fmla="*/ 88 w 625"/>
              <a:gd name="T21" fmla="*/ 67 h 73"/>
              <a:gd name="T22" fmla="*/ 17 w 625"/>
              <a:gd name="T23" fmla="*/ 63 h 73"/>
              <a:gd name="T24" fmla="*/ 0 w 625"/>
              <a:gd name="T25" fmla="*/ 0 h 73"/>
              <a:gd name="T26" fmla="*/ 625 w 625"/>
              <a:gd name="T2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5" h="73">
                <a:moveTo>
                  <a:pt x="625" y="1"/>
                </a:moveTo>
                <a:lnTo>
                  <a:pt x="611" y="57"/>
                </a:lnTo>
                <a:lnTo>
                  <a:pt x="611" y="57"/>
                </a:lnTo>
                <a:lnTo>
                  <a:pt x="579" y="62"/>
                </a:lnTo>
                <a:lnTo>
                  <a:pt x="541" y="67"/>
                </a:lnTo>
                <a:lnTo>
                  <a:pt x="499" y="70"/>
                </a:lnTo>
                <a:lnTo>
                  <a:pt x="454" y="72"/>
                </a:lnTo>
                <a:lnTo>
                  <a:pt x="355" y="73"/>
                </a:lnTo>
                <a:lnTo>
                  <a:pt x="255" y="72"/>
                </a:lnTo>
                <a:lnTo>
                  <a:pt x="165" y="70"/>
                </a:lnTo>
                <a:lnTo>
                  <a:pt x="88" y="67"/>
                </a:lnTo>
                <a:lnTo>
                  <a:pt x="17" y="63"/>
                </a:lnTo>
                <a:lnTo>
                  <a:pt x="0" y="0"/>
                </a:lnTo>
                <a:lnTo>
                  <a:pt x="625" y="1"/>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8" name="Freeform 36"/>
          <p:cNvSpPr/>
          <p:nvPr>
            <p:custDataLst>
              <p:tags r:id="rId32"/>
            </p:custDataLst>
          </p:nvPr>
        </p:nvSpPr>
        <p:spPr bwMode="auto">
          <a:xfrm>
            <a:off x="1206805" y="3354680"/>
            <a:ext cx="316311" cy="85683"/>
          </a:xfrm>
          <a:custGeom>
            <a:avLst/>
            <a:gdLst>
              <a:gd name="T0" fmla="*/ 471 w 471"/>
              <a:gd name="T1" fmla="*/ 51 h 130"/>
              <a:gd name="T2" fmla="*/ 471 w 471"/>
              <a:gd name="T3" fmla="*/ 51 h 130"/>
              <a:gd name="T4" fmla="*/ 448 w 471"/>
              <a:gd name="T5" fmla="*/ 67 h 130"/>
              <a:gd name="T6" fmla="*/ 424 w 471"/>
              <a:gd name="T7" fmla="*/ 84 h 130"/>
              <a:gd name="T8" fmla="*/ 398 w 471"/>
              <a:gd name="T9" fmla="*/ 98 h 130"/>
              <a:gd name="T10" fmla="*/ 367 w 471"/>
              <a:gd name="T11" fmla="*/ 111 h 130"/>
              <a:gd name="T12" fmla="*/ 336 w 471"/>
              <a:gd name="T13" fmla="*/ 119 h 130"/>
              <a:gd name="T14" fmla="*/ 302 w 471"/>
              <a:gd name="T15" fmla="*/ 126 h 130"/>
              <a:gd name="T16" fmla="*/ 265 w 471"/>
              <a:gd name="T17" fmla="*/ 130 h 130"/>
              <a:gd name="T18" fmla="*/ 225 w 471"/>
              <a:gd name="T19" fmla="*/ 130 h 130"/>
              <a:gd name="T20" fmla="*/ 225 w 471"/>
              <a:gd name="T21" fmla="*/ 130 h 130"/>
              <a:gd name="T22" fmla="*/ 188 w 471"/>
              <a:gd name="T23" fmla="*/ 126 h 130"/>
              <a:gd name="T24" fmla="*/ 153 w 471"/>
              <a:gd name="T25" fmla="*/ 119 h 130"/>
              <a:gd name="T26" fmla="*/ 119 w 471"/>
              <a:gd name="T27" fmla="*/ 109 h 130"/>
              <a:gd name="T28" fmla="*/ 91 w 471"/>
              <a:gd name="T29" fmla="*/ 99 h 130"/>
              <a:gd name="T30" fmla="*/ 64 w 471"/>
              <a:gd name="T31" fmla="*/ 86 h 130"/>
              <a:gd name="T32" fmla="*/ 40 w 471"/>
              <a:gd name="T33" fmla="*/ 71 h 130"/>
              <a:gd name="T34" fmla="*/ 18 w 471"/>
              <a:gd name="T35" fmla="*/ 56 h 130"/>
              <a:gd name="T36" fmla="*/ 0 w 471"/>
              <a:gd name="T37" fmla="*/ 39 h 130"/>
              <a:gd name="T38" fmla="*/ 0 w 471"/>
              <a:gd name="T39" fmla="*/ 39 h 130"/>
              <a:gd name="T40" fmla="*/ 40 w 471"/>
              <a:gd name="T41" fmla="*/ 29 h 130"/>
              <a:gd name="T42" fmla="*/ 99 w 471"/>
              <a:gd name="T43" fmla="*/ 15 h 130"/>
              <a:gd name="T44" fmla="*/ 134 w 471"/>
              <a:gd name="T45" fmla="*/ 9 h 130"/>
              <a:gd name="T46" fmla="*/ 169 w 471"/>
              <a:gd name="T47" fmla="*/ 5 h 130"/>
              <a:gd name="T48" fmla="*/ 205 w 471"/>
              <a:gd name="T49" fmla="*/ 2 h 130"/>
              <a:gd name="T50" fmla="*/ 242 w 471"/>
              <a:gd name="T51" fmla="*/ 0 h 130"/>
              <a:gd name="T52" fmla="*/ 242 w 471"/>
              <a:gd name="T53" fmla="*/ 0 h 130"/>
              <a:gd name="T54" fmla="*/ 275 w 471"/>
              <a:gd name="T55" fmla="*/ 2 h 130"/>
              <a:gd name="T56" fmla="*/ 309 w 471"/>
              <a:gd name="T57" fmla="*/ 5 h 130"/>
              <a:gd name="T58" fmla="*/ 341 w 471"/>
              <a:gd name="T59" fmla="*/ 12 h 130"/>
              <a:gd name="T60" fmla="*/ 372 w 471"/>
              <a:gd name="T61" fmla="*/ 19 h 130"/>
              <a:gd name="T62" fmla="*/ 403 w 471"/>
              <a:gd name="T63" fmla="*/ 27 h 130"/>
              <a:gd name="T64" fmla="*/ 430 w 471"/>
              <a:gd name="T65" fmla="*/ 36 h 130"/>
              <a:gd name="T66" fmla="*/ 471 w 471"/>
              <a:gd name="T67" fmla="*/ 51 h 130"/>
              <a:gd name="T68" fmla="*/ 471 w 471"/>
              <a:gd name="T69"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130">
                <a:moveTo>
                  <a:pt x="471" y="51"/>
                </a:moveTo>
                <a:lnTo>
                  <a:pt x="471" y="51"/>
                </a:lnTo>
                <a:lnTo>
                  <a:pt x="448" y="67"/>
                </a:lnTo>
                <a:lnTo>
                  <a:pt x="424" y="84"/>
                </a:lnTo>
                <a:lnTo>
                  <a:pt x="398" y="98"/>
                </a:lnTo>
                <a:lnTo>
                  <a:pt x="367" y="111"/>
                </a:lnTo>
                <a:lnTo>
                  <a:pt x="336" y="119"/>
                </a:lnTo>
                <a:lnTo>
                  <a:pt x="302" y="126"/>
                </a:lnTo>
                <a:lnTo>
                  <a:pt x="265" y="130"/>
                </a:lnTo>
                <a:lnTo>
                  <a:pt x="225" y="130"/>
                </a:lnTo>
                <a:lnTo>
                  <a:pt x="225" y="130"/>
                </a:lnTo>
                <a:lnTo>
                  <a:pt x="188" y="126"/>
                </a:lnTo>
                <a:lnTo>
                  <a:pt x="153" y="119"/>
                </a:lnTo>
                <a:lnTo>
                  <a:pt x="119" y="109"/>
                </a:lnTo>
                <a:lnTo>
                  <a:pt x="91" y="99"/>
                </a:lnTo>
                <a:lnTo>
                  <a:pt x="64" y="86"/>
                </a:lnTo>
                <a:lnTo>
                  <a:pt x="40" y="71"/>
                </a:lnTo>
                <a:lnTo>
                  <a:pt x="18" y="56"/>
                </a:lnTo>
                <a:lnTo>
                  <a:pt x="0" y="39"/>
                </a:lnTo>
                <a:lnTo>
                  <a:pt x="0" y="39"/>
                </a:lnTo>
                <a:lnTo>
                  <a:pt x="40" y="29"/>
                </a:lnTo>
                <a:lnTo>
                  <a:pt x="99" y="15"/>
                </a:lnTo>
                <a:lnTo>
                  <a:pt x="134" y="9"/>
                </a:lnTo>
                <a:lnTo>
                  <a:pt x="169" y="5"/>
                </a:lnTo>
                <a:lnTo>
                  <a:pt x="205" y="2"/>
                </a:lnTo>
                <a:lnTo>
                  <a:pt x="242" y="0"/>
                </a:lnTo>
                <a:lnTo>
                  <a:pt x="242" y="0"/>
                </a:lnTo>
                <a:lnTo>
                  <a:pt x="275" y="2"/>
                </a:lnTo>
                <a:lnTo>
                  <a:pt x="309" y="5"/>
                </a:lnTo>
                <a:lnTo>
                  <a:pt x="341" y="12"/>
                </a:lnTo>
                <a:lnTo>
                  <a:pt x="372" y="19"/>
                </a:lnTo>
                <a:lnTo>
                  <a:pt x="403" y="27"/>
                </a:lnTo>
                <a:lnTo>
                  <a:pt x="430" y="36"/>
                </a:lnTo>
                <a:lnTo>
                  <a:pt x="471" y="51"/>
                </a:lnTo>
                <a:lnTo>
                  <a:pt x="471" y="51"/>
                </a:lnTo>
                <a:close/>
              </a:path>
            </a:pathLst>
          </a:custGeom>
          <a:solidFill>
            <a:srgbClr val="F08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9" name="Freeform 37"/>
          <p:cNvSpPr/>
          <p:nvPr>
            <p:custDataLst>
              <p:tags r:id="rId33"/>
            </p:custDataLst>
          </p:nvPr>
        </p:nvSpPr>
        <p:spPr bwMode="auto">
          <a:xfrm>
            <a:off x="1061859" y="3148329"/>
            <a:ext cx="47125" cy="70688"/>
          </a:xfrm>
          <a:custGeom>
            <a:avLst/>
            <a:gdLst>
              <a:gd name="T0" fmla="*/ 0 w 69"/>
              <a:gd name="T1" fmla="*/ 0 h 106"/>
              <a:gd name="T2" fmla="*/ 0 w 69"/>
              <a:gd name="T3" fmla="*/ 0 h 106"/>
              <a:gd name="T4" fmla="*/ 10 w 69"/>
              <a:gd name="T5" fmla="*/ 7 h 106"/>
              <a:gd name="T6" fmla="*/ 19 w 69"/>
              <a:gd name="T7" fmla="*/ 15 h 106"/>
              <a:gd name="T8" fmla="*/ 31 w 69"/>
              <a:gd name="T9" fmla="*/ 27 h 106"/>
              <a:gd name="T10" fmla="*/ 42 w 69"/>
              <a:gd name="T11" fmla="*/ 42 h 106"/>
              <a:gd name="T12" fmla="*/ 54 w 69"/>
              <a:gd name="T13" fmla="*/ 59 h 106"/>
              <a:gd name="T14" fmla="*/ 64 w 69"/>
              <a:gd name="T15" fmla="*/ 81 h 106"/>
              <a:gd name="T16" fmla="*/ 68 w 69"/>
              <a:gd name="T17" fmla="*/ 93 h 106"/>
              <a:gd name="T18" fmla="*/ 69 w 69"/>
              <a:gd name="T19" fmla="*/ 106 h 106"/>
              <a:gd name="T20" fmla="*/ 69 w 69"/>
              <a:gd name="T21" fmla="*/ 106 h 106"/>
              <a:gd name="T22" fmla="*/ 51 w 69"/>
              <a:gd name="T23" fmla="*/ 84 h 106"/>
              <a:gd name="T24" fmla="*/ 36 w 69"/>
              <a:gd name="T25" fmla="*/ 66 h 106"/>
              <a:gd name="T26" fmla="*/ 29 w 69"/>
              <a:gd name="T27" fmla="*/ 56 h 106"/>
              <a:gd name="T28" fmla="*/ 26 w 69"/>
              <a:gd name="T29" fmla="*/ 47 h 106"/>
              <a:gd name="T30" fmla="*/ 26 w 69"/>
              <a:gd name="T31" fmla="*/ 47 h 106"/>
              <a:gd name="T32" fmla="*/ 19 w 69"/>
              <a:gd name="T33" fmla="*/ 31 h 106"/>
              <a:gd name="T34" fmla="*/ 10 w 69"/>
              <a:gd name="T35" fmla="*/ 15 h 106"/>
              <a:gd name="T36" fmla="*/ 0 w 69"/>
              <a:gd name="T37" fmla="*/ 0 h 106"/>
              <a:gd name="T38" fmla="*/ 0 w 69"/>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6">
                <a:moveTo>
                  <a:pt x="0" y="0"/>
                </a:moveTo>
                <a:lnTo>
                  <a:pt x="0" y="0"/>
                </a:lnTo>
                <a:lnTo>
                  <a:pt x="10" y="7"/>
                </a:lnTo>
                <a:lnTo>
                  <a:pt x="19" y="15"/>
                </a:lnTo>
                <a:lnTo>
                  <a:pt x="31" y="27"/>
                </a:lnTo>
                <a:lnTo>
                  <a:pt x="42" y="42"/>
                </a:lnTo>
                <a:lnTo>
                  <a:pt x="54" y="59"/>
                </a:lnTo>
                <a:lnTo>
                  <a:pt x="64" y="81"/>
                </a:lnTo>
                <a:lnTo>
                  <a:pt x="68" y="93"/>
                </a:lnTo>
                <a:lnTo>
                  <a:pt x="69" y="106"/>
                </a:lnTo>
                <a:lnTo>
                  <a:pt x="69" y="106"/>
                </a:lnTo>
                <a:lnTo>
                  <a:pt x="51" y="84"/>
                </a:lnTo>
                <a:lnTo>
                  <a:pt x="36" y="66"/>
                </a:lnTo>
                <a:lnTo>
                  <a:pt x="29" y="56"/>
                </a:lnTo>
                <a:lnTo>
                  <a:pt x="26" y="47"/>
                </a:lnTo>
                <a:lnTo>
                  <a:pt x="26" y="47"/>
                </a:lnTo>
                <a:lnTo>
                  <a:pt x="19" y="31"/>
                </a:lnTo>
                <a:lnTo>
                  <a:pt x="10" y="15"/>
                </a:lnTo>
                <a:lnTo>
                  <a:pt x="0" y="0"/>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0" name="Freeform 38"/>
          <p:cNvSpPr/>
          <p:nvPr>
            <p:custDataLst>
              <p:tags r:id="rId34"/>
            </p:custDataLst>
          </p:nvPr>
        </p:nvSpPr>
        <p:spPr bwMode="auto">
          <a:xfrm>
            <a:off x="1645927" y="3148329"/>
            <a:ext cx="47125" cy="70688"/>
          </a:xfrm>
          <a:custGeom>
            <a:avLst/>
            <a:gdLst>
              <a:gd name="T0" fmla="*/ 71 w 71"/>
              <a:gd name="T1" fmla="*/ 0 h 106"/>
              <a:gd name="T2" fmla="*/ 71 w 71"/>
              <a:gd name="T3" fmla="*/ 0 h 106"/>
              <a:gd name="T4" fmla="*/ 61 w 71"/>
              <a:gd name="T5" fmla="*/ 7 h 106"/>
              <a:gd name="T6" fmla="*/ 52 w 71"/>
              <a:gd name="T7" fmla="*/ 15 h 106"/>
              <a:gd name="T8" fmla="*/ 41 w 71"/>
              <a:gd name="T9" fmla="*/ 27 h 106"/>
              <a:gd name="T10" fmla="*/ 29 w 71"/>
              <a:gd name="T11" fmla="*/ 42 h 106"/>
              <a:gd name="T12" fmla="*/ 17 w 71"/>
              <a:gd name="T13" fmla="*/ 61 h 106"/>
              <a:gd name="T14" fmla="*/ 7 w 71"/>
              <a:gd name="T15" fmla="*/ 83 h 106"/>
              <a:gd name="T16" fmla="*/ 4 w 71"/>
              <a:gd name="T17" fmla="*/ 94 h 106"/>
              <a:gd name="T18" fmla="*/ 0 w 71"/>
              <a:gd name="T19" fmla="*/ 106 h 106"/>
              <a:gd name="T20" fmla="*/ 0 w 71"/>
              <a:gd name="T21" fmla="*/ 106 h 106"/>
              <a:gd name="T22" fmla="*/ 21 w 71"/>
              <a:gd name="T23" fmla="*/ 86 h 106"/>
              <a:gd name="T24" fmla="*/ 36 w 71"/>
              <a:gd name="T25" fmla="*/ 66 h 106"/>
              <a:gd name="T26" fmla="*/ 42 w 71"/>
              <a:gd name="T27" fmla="*/ 56 h 106"/>
              <a:gd name="T28" fmla="*/ 46 w 71"/>
              <a:gd name="T29" fmla="*/ 47 h 106"/>
              <a:gd name="T30" fmla="*/ 46 w 71"/>
              <a:gd name="T31" fmla="*/ 47 h 106"/>
              <a:gd name="T32" fmla="*/ 52 w 71"/>
              <a:gd name="T33" fmla="*/ 32 h 106"/>
              <a:gd name="T34" fmla="*/ 61 w 71"/>
              <a:gd name="T35" fmla="*/ 17 h 106"/>
              <a:gd name="T36" fmla="*/ 71 w 71"/>
              <a:gd name="T37" fmla="*/ 0 h 106"/>
              <a:gd name="T38" fmla="*/ 71 w 71"/>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06">
                <a:moveTo>
                  <a:pt x="71" y="0"/>
                </a:moveTo>
                <a:lnTo>
                  <a:pt x="71" y="0"/>
                </a:lnTo>
                <a:lnTo>
                  <a:pt x="61" y="7"/>
                </a:lnTo>
                <a:lnTo>
                  <a:pt x="52" y="15"/>
                </a:lnTo>
                <a:lnTo>
                  <a:pt x="41" y="27"/>
                </a:lnTo>
                <a:lnTo>
                  <a:pt x="29" y="42"/>
                </a:lnTo>
                <a:lnTo>
                  <a:pt x="17" y="61"/>
                </a:lnTo>
                <a:lnTo>
                  <a:pt x="7" y="83"/>
                </a:lnTo>
                <a:lnTo>
                  <a:pt x="4" y="94"/>
                </a:lnTo>
                <a:lnTo>
                  <a:pt x="0" y="106"/>
                </a:lnTo>
                <a:lnTo>
                  <a:pt x="0" y="106"/>
                </a:lnTo>
                <a:lnTo>
                  <a:pt x="21" y="86"/>
                </a:lnTo>
                <a:lnTo>
                  <a:pt x="36" y="66"/>
                </a:lnTo>
                <a:lnTo>
                  <a:pt x="42" y="56"/>
                </a:lnTo>
                <a:lnTo>
                  <a:pt x="46" y="47"/>
                </a:lnTo>
                <a:lnTo>
                  <a:pt x="46" y="47"/>
                </a:lnTo>
                <a:lnTo>
                  <a:pt x="52" y="32"/>
                </a:lnTo>
                <a:lnTo>
                  <a:pt x="61" y="17"/>
                </a:lnTo>
                <a:lnTo>
                  <a:pt x="71" y="0"/>
                </a:lnTo>
                <a:lnTo>
                  <a:pt x="71"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1" name="Freeform 39"/>
          <p:cNvSpPr/>
          <p:nvPr>
            <p:custDataLst>
              <p:tags r:id="rId35"/>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2" name="Freeform 40"/>
          <p:cNvSpPr/>
          <p:nvPr>
            <p:custDataLst>
              <p:tags r:id="rId36"/>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3" name="Freeform 41"/>
          <p:cNvSpPr/>
          <p:nvPr>
            <p:custDataLst>
              <p:tags r:id="rId37"/>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4" name="Freeform 42"/>
          <p:cNvSpPr/>
          <p:nvPr>
            <p:custDataLst>
              <p:tags r:id="rId38"/>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5" name="Freeform 43"/>
          <p:cNvSpPr/>
          <p:nvPr>
            <p:custDataLst>
              <p:tags r:id="rId39"/>
            </p:custDataLst>
          </p:nvPr>
        </p:nvSpPr>
        <p:spPr bwMode="auto">
          <a:xfrm>
            <a:off x="1381740" y="4910528"/>
            <a:ext cx="7855"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6" name="Freeform 44"/>
          <p:cNvSpPr/>
          <p:nvPr>
            <p:custDataLst>
              <p:tags r:id="rId40"/>
            </p:custDataLst>
          </p:nvPr>
        </p:nvSpPr>
        <p:spPr bwMode="auto">
          <a:xfrm>
            <a:off x="836943" y="4779149"/>
            <a:ext cx="341301" cy="272041"/>
          </a:xfrm>
          <a:custGeom>
            <a:avLst/>
            <a:gdLst>
              <a:gd name="T0" fmla="*/ 119 w 510"/>
              <a:gd name="T1" fmla="*/ 0 h 406"/>
              <a:gd name="T2" fmla="*/ 132 w 510"/>
              <a:gd name="T3" fmla="*/ 20 h 406"/>
              <a:gd name="T4" fmla="*/ 163 w 510"/>
              <a:gd name="T5" fmla="*/ 44 h 406"/>
              <a:gd name="T6" fmla="*/ 183 w 510"/>
              <a:gd name="T7" fmla="*/ 54 h 406"/>
              <a:gd name="T8" fmla="*/ 211 w 510"/>
              <a:gd name="T9" fmla="*/ 62 h 406"/>
              <a:gd name="T10" fmla="*/ 243 w 510"/>
              <a:gd name="T11" fmla="*/ 64 h 406"/>
              <a:gd name="T12" fmla="*/ 253 w 510"/>
              <a:gd name="T13" fmla="*/ 66 h 406"/>
              <a:gd name="T14" fmla="*/ 309 w 510"/>
              <a:gd name="T15" fmla="*/ 69 h 406"/>
              <a:gd name="T16" fmla="*/ 369 w 510"/>
              <a:gd name="T17" fmla="*/ 66 h 406"/>
              <a:gd name="T18" fmla="*/ 408 w 510"/>
              <a:gd name="T19" fmla="*/ 59 h 406"/>
              <a:gd name="T20" fmla="*/ 481 w 510"/>
              <a:gd name="T21" fmla="*/ 45 h 406"/>
              <a:gd name="T22" fmla="*/ 493 w 510"/>
              <a:gd name="T23" fmla="*/ 45 h 406"/>
              <a:gd name="T24" fmla="*/ 497 w 510"/>
              <a:gd name="T25" fmla="*/ 50 h 406"/>
              <a:gd name="T26" fmla="*/ 491 w 510"/>
              <a:gd name="T27" fmla="*/ 64 h 406"/>
              <a:gd name="T28" fmla="*/ 483 w 510"/>
              <a:gd name="T29" fmla="*/ 77 h 406"/>
              <a:gd name="T30" fmla="*/ 465 w 510"/>
              <a:gd name="T31" fmla="*/ 97 h 406"/>
              <a:gd name="T32" fmla="*/ 438 w 510"/>
              <a:gd name="T33" fmla="*/ 107 h 406"/>
              <a:gd name="T34" fmla="*/ 374 w 510"/>
              <a:gd name="T35" fmla="*/ 121 h 406"/>
              <a:gd name="T36" fmla="*/ 371 w 510"/>
              <a:gd name="T37" fmla="*/ 121 h 406"/>
              <a:gd name="T38" fmla="*/ 369 w 510"/>
              <a:gd name="T39" fmla="*/ 124 h 406"/>
              <a:gd name="T40" fmla="*/ 379 w 510"/>
              <a:gd name="T41" fmla="*/ 134 h 406"/>
              <a:gd name="T42" fmla="*/ 424 w 510"/>
              <a:gd name="T43" fmla="*/ 165 h 406"/>
              <a:gd name="T44" fmla="*/ 460 w 510"/>
              <a:gd name="T45" fmla="*/ 195 h 406"/>
              <a:gd name="T46" fmla="*/ 491 w 510"/>
              <a:gd name="T47" fmla="*/ 232 h 406"/>
              <a:gd name="T48" fmla="*/ 503 w 510"/>
              <a:gd name="T49" fmla="*/ 252 h 406"/>
              <a:gd name="T50" fmla="*/ 508 w 510"/>
              <a:gd name="T51" fmla="*/ 274 h 406"/>
              <a:gd name="T52" fmla="*/ 508 w 510"/>
              <a:gd name="T53" fmla="*/ 295 h 406"/>
              <a:gd name="T54" fmla="*/ 502 w 510"/>
              <a:gd name="T55" fmla="*/ 321 h 406"/>
              <a:gd name="T56" fmla="*/ 486 w 510"/>
              <a:gd name="T57" fmla="*/ 346 h 406"/>
              <a:gd name="T58" fmla="*/ 463 w 510"/>
              <a:gd name="T59" fmla="*/ 373 h 406"/>
              <a:gd name="T60" fmla="*/ 450 w 510"/>
              <a:gd name="T61" fmla="*/ 384 h 406"/>
              <a:gd name="T62" fmla="*/ 419 w 510"/>
              <a:gd name="T63" fmla="*/ 399 h 406"/>
              <a:gd name="T64" fmla="*/ 387 w 510"/>
              <a:gd name="T65" fmla="*/ 406 h 406"/>
              <a:gd name="T66" fmla="*/ 352 w 510"/>
              <a:gd name="T67" fmla="*/ 404 h 406"/>
              <a:gd name="T68" fmla="*/ 317 w 510"/>
              <a:gd name="T69" fmla="*/ 396 h 406"/>
              <a:gd name="T70" fmla="*/ 282 w 510"/>
              <a:gd name="T71" fmla="*/ 383 h 406"/>
              <a:gd name="T72" fmla="*/ 248 w 510"/>
              <a:gd name="T73" fmla="*/ 362 h 406"/>
              <a:gd name="T74" fmla="*/ 218 w 510"/>
              <a:gd name="T75" fmla="*/ 339 h 406"/>
              <a:gd name="T76" fmla="*/ 203 w 510"/>
              <a:gd name="T77" fmla="*/ 326 h 406"/>
              <a:gd name="T78" fmla="*/ 0 w 510"/>
              <a:gd name="T79" fmla="*/ 12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0" h="406">
                <a:moveTo>
                  <a:pt x="119" y="0"/>
                </a:moveTo>
                <a:lnTo>
                  <a:pt x="119" y="0"/>
                </a:lnTo>
                <a:lnTo>
                  <a:pt x="124" y="10"/>
                </a:lnTo>
                <a:lnTo>
                  <a:pt x="132" y="20"/>
                </a:lnTo>
                <a:lnTo>
                  <a:pt x="146" y="32"/>
                </a:lnTo>
                <a:lnTo>
                  <a:pt x="163" y="44"/>
                </a:lnTo>
                <a:lnTo>
                  <a:pt x="173" y="49"/>
                </a:lnTo>
                <a:lnTo>
                  <a:pt x="183" y="54"/>
                </a:lnTo>
                <a:lnTo>
                  <a:pt x="196" y="59"/>
                </a:lnTo>
                <a:lnTo>
                  <a:pt x="211" y="62"/>
                </a:lnTo>
                <a:lnTo>
                  <a:pt x="226" y="64"/>
                </a:lnTo>
                <a:lnTo>
                  <a:pt x="243" y="64"/>
                </a:lnTo>
                <a:lnTo>
                  <a:pt x="243" y="64"/>
                </a:lnTo>
                <a:lnTo>
                  <a:pt x="253" y="66"/>
                </a:lnTo>
                <a:lnTo>
                  <a:pt x="285" y="69"/>
                </a:lnTo>
                <a:lnTo>
                  <a:pt x="309" y="69"/>
                </a:lnTo>
                <a:lnTo>
                  <a:pt x="335" y="67"/>
                </a:lnTo>
                <a:lnTo>
                  <a:pt x="369" y="66"/>
                </a:lnTo>
                <a:lnTo>
                  <a:pt x="408" y="59"/>
                </a:lnTo>
                <a:lnTo>
                  <a:pt x="408" y="59"/>
                </a:lnTo>
                <a:lnTo>
                  <a:pt x="451" y="50"/>
                </a:lnTo>
                <a:lnTo>
                  <a:pt x="481" y="45"/>
                </a:lnTo>
                <a:lnTo>
                  <a:pt x="490" y="44"/>
                </a:lnTo>
                <a:lnTo>
                  <a:pt x="493" y="45"/>
                </a:lnTo>
                <a:lnTo>
                  <a:pt x="495" y="47"/>
                </a:lnTo>
                <a:lnTo>
                  <a:pt x="497" y="50"/>
                </a:lnTo>
                <a:lnTo>
                  <a:pt x="497" y="54"/>
                </a:lnTo>
                <a:lnTo>
                  <a:pt x="491" y="64"/>
                </a:lnTo>
                <a:lnTo>
                  <a:pt x="491" y="64"/>
                </a:lnTo>
                <a:lnTo>
                  <a:pt x="483" y="77"/>
                </a:lnTo>
                <a:lnTo>
                  <a:pt x="475" y="89"/>
                </a:lnTo>
                <a:lnTo>
                  <a:pt x="465" y="97"/>
                </a:lnTo>
                <a:lnTo>
                  <a:pt x="453" y="102"/>
                </a:lnTo>
                <a:lnTo>
                  <a:pt x="438" y="107"/>
                </a:lnTo>
                <a:lnTo>
                  <a:pt x="419" y="113"/>
                </a:lnTo>
                <a:lnTo>
                  <a:pt x="374" y="121"/>
                </a:lnTo>
                <a:lnTo>
                  <a:pt x="374" y="121"/>
                </a:lnTo>
                <a:lnTo>
                  <a:pt x="371" y="121"/>
                </a:lnTo>
                <a:lnTo>
                  <a:pt x="369" y="123"/>
                </a:lnTo>
                <a:lnTo>
                  <a:pt x="369" y="124"/>
                </a:lnTo>
                <a:lnTo>
                  <a:pt x="371" y="128"/>
                </a:lnTo>
                <a:lnTo>
                  <a:pt x="379" y="134"/>
                </a:lnTo>
                <a:lnTo>
                  <a:pt x="391" y="143"/>
                </a:lnTo>
                <a:lnTo>
                  <a:pt x="424" y="165"/>
                </a:lnTo>
                <a:lnTo>
                  <a:pt x="443" y="180"/>
                </a:lnTo>
                <a:lnTo>
                  <a:pt x="460" y="195"/>
                </a:lnTo>
                <a:lnTo>
                  <a:pt x="476" y="212"/>
                </a:lnTo>
                <a:lnTo>
                  <a:pt x="491" y="232"/>
                </a:lnTo>
                <a:lnTo>
                  <a:pt x="498" y="240"/>
                </a:lnTo>
                <a:lnTo>
                  <a:pt x="503" y="252"/>
                </a:lnTo>
                <a:lnTo>
                  <a:pt x="507" y="262"/>
                </a:lnTo>
                <a:lnTo>
                  <a:pt x="508" y="274"/>
                </a:lnTo>
                <a:lnTo>
                  <a:pt x="510" y="284"/>
                </a:lnTo>
                <a:lnTo>
                  <a:pt x="508" y="295"/>
                </a:lnTo>
                <a:lnTo>
                  <a:pt x="507" y="309"/>
                </a:lnTo>
                <a:lnTo>
                  <a:pt x="502" y="321"/>
                </a:lnTo>
                <a:lnTo>
                  <a:pt x="495" y="334"/>
                </a:lnTo>
                <a:lnTo>
                  <a:pt x="486" y="346"/>
                </a:lnTo>
                <a:lnTo>
                  <a:pt x="476" y="359"/>
                </a:lnTo>
                <a:lnTo>
                  <a:pt x="463" y="373"/>
                </a:lnTo>
                <a:lnTo>
                  <a:pt x="463" y="373"/>
                </a:lnTo>
                <a:lnTo>
                  <a:pt x="450" y="384"/>
                </a:lnTo>
                <a:lnTo>
                  <a:pt x="434" y="393"/>
                </a:lnTo>
                <a:lnTo>
                  <a:pt x="419" y="399"/>
                </a:lnTo>
                <a:lnTo>
                  <a:pt x="404" y="403"/>
                </a:lnTo>
                <a:lnTo>
                  <a:pt x="387" y="406"/>
                </a:lnTo>
                <a:lnTo>
                  <a:pt x="371" y="406"/>
                </a:lnTo>
                <a:lnTo>
                  <a:pt x="352" y="404"/>
                </a:lnTo>
                <a:lnTo>
                  <a:pt x="335" y="401"/>
                </a:lnTo>
                <a:lnTo>
                  <a:pt x="317" y="396"/>
                </a:lnTo>
                <a:lnTo>
                  <a:pt x="300" y="389"/>
                </a:lnTo>
                <a:lnTo>
                  <a:pt x="282" y="383"/>
                </a:lnTo>
                <a:lnTo>
                  <a:pt x="265" y="373"/>
                </a:lnTo>
                <a:lnTo>
                  <a:pt x="248" y="362"/>
                </a:lnTo>
                <a:lnTo>
                  <a:pt x="233" y="351"/>
                </a:lnTo>
                <a:lnTo>
                  <a:pt x="218" y="339"/>
                </a:lnTo>
                <a:lnTo>
                  <a:pt x="203" y="326"/>
                </a:lnTo>
                <a:lnTo>
                  <a:pt x="203" y="326"/>
                </a:lnTo>
                <a:lnTo>
                  <a:pt x="87" y="213"/>
                </a:lnTo>
                <a:lnTo>
                  <a:pt x="0" y="129"/>
                </a:lnTo>
                <a:lnTo>
                  <a:pt x="119" y="0"/>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7" name="Freeform 45"/>
          <p:cNvSpPr/>
          <p:nvPr>
            <p:custDataLst>
              <p:tags r:id="rId41"/>
            </p:custDataLst>
          </p:nvPr>
        </p:nvSpPr>
        <p:spPr bwMode="auto">
          <a:xfrm>
            <a:off x="597747" y="3883055"/>
            <a:ext cx="476965" cy="1026760"/>
          </a:xfrm>
          <a:custGeom>
            <a:avLst/>
            <a:gdLst>
              <a:gd name="T0" fmla="*/ 713 w 713"/>
              <a:gd name="T1" fmla="*/ 0 h 1535"/>
              <a:gd name="T2" fmla="*/ 634 w 713"/>
              <a:gd name="T3" fmla="*/ 71 h 1535"/>
              <a:gd name="T4" fmla="*/ 500 w 713"/>
              <a:gd name="T5" fmla="*/ 202 h 1535"/>
              <a:gd name="T6" fmla="*/ 389 w 713"/>
              <a:gd name="T7" fmla="*/ 319 h 1535"/>
              <a:gd name="T8" fmla="*/ 273 w 713"/>
              <a:gd name="T9" fmla="*/ 452 h 1535"/>
              <a:gd name="T10" fmla="*/ 161 w 713"/>
              <a:gd name="T11" fmla="*/ 599 h 1535"/>
              <a:gd name="T12" fmla="*/ 84 w 713"/>
              <a:gd name="T13" fmla="*/ 715 h 1535"/>
              <a:gd name="T14" fmla="*/ 37 w 713"/>
              <a:gd name="T15" fmla="*/ 792 h 1535"/>
              <a:gd name="T16" fmla="*/ 15 w 713"/>
              <a:gd name="T17" fmla="*/ 833 h 1535"/>
              <a:gd name="T18" fmla="*/ 1 w 713"/>
              <a:gd name="T19" fmla="*/ 873 h 1535"/>
              <a:gd name="T20" fmla="*/ 0 w 713"/>
              <a:gd name="T21" fmla="*/ 918 h 1535"/>
              <a:gd name="T22" fmla="*/ 8 w 713"/>
              <a:gd name="T23" fmla="*/ 968 h 1535"/>
              <a:gd name="T24" fmla="*/ 25 w 713"/>
              <a:gd name="T25" fmla="*/ 1022 h 1535"/>
              <a:gd name="T26" fmla="*/ 48 w 713"/>
              <a:gd name="T27" fmla="*/ 1079 h 1535"/>
              <a:gd name="T28" fmla="*/ 80 w 713"/>
              <a:gd name="T29" fmla="*/ 1136 h 1535"/>
              <a:gd name="T30" fmla="*/ 152 w 713"/>
              <a:gd name="T31" fmla="*/ 1250 h 1535"/>
              <a:gd name="T32" fmla="*/ 231 w 713"/>
              <a:gd name="T33" fmla="*/ 1354 h 1535"/>
              <a:gd name="T34" fmla="*/ 307 w 713"/>
              <a:gd name="T35" fmla="*/ 1443 h 1535"/>
              <a:gd name="T36" fmla="*/ 392 w 713"/>
              <a:gd name="T37" fmla="*/ 1535 h 1535"/>
              <a:gd name="T38" fmla="*/ 542 w 713"/>
              <a:gd name="T39" fmla="*/ 1359 h 1535"/>
              <a:gd name="T40" fmla="*/ 481 w 713"/>
              <a:gd name="T41" fmla="*/ 1277 h 1535"/>
              <a:gd name="T42" fmla="*/ 424 w 713"/>
              <a:gd name="T43" fmla="*/ 1186 h 1535"/>
              <a:gd name="T44" fmla="*/ 386 w 713"/>
              <a:gd name="T45" fmla="*/ 1113 h 1535"/>
              <a:gd name="T46" fmla="*/ 350 w 713"/>
              <a:gd name="T47" fmla="*/ 1032 h 1535"/>
              <a:gd name="T48" fmla="*/ 320 w 713"/>
              <a:gd name="T49" fmla="*/ 947 h 1535"/>
              <a:gd name="T50" fmla="*/ 310 w 713"/>
              <a:gd name="T51" fmla="*/ 901 h 1535"/>
              <a:gd name="T52" fmla="*/ 357 w 713"/>
              <a:gd name="T53" fmla="*/ 817 h 1535"/>
              <a:gd name="T54" fmla="*/ 416 w 713"/>
              <a:gd name="T55" fmla="*/ 740 h 1535"/>
              <a:gd name="T56" fmla="*/ 478 w 713"/>
              <a:gd name="T57" fmla="*/ 668 h 1535"/>
              <a:gd name="T58" fmla="*/ 542 w 713"/>
              <a:gd name="T59" fmla="*/ 606 h 1535"/>
              <a:gd name="T60" fmla="*/ 647 w 713"/>
              <a:gd name="T61" fmla="*/ 515 h 1535"/>
              <a:gd name="T62" fmla="*/ 693 w 713"/>
              <a:gd name="T63" fmla="*/ 482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535">
                <a:moveTo>
                  <a:pt x="713" y="0"/>
                </a:moveTo>
                <a:lnTo>
                  <a:pt x="713" y="0"/>
                </a:lnTo>
                <a:lnTo>
                  <a:pt x="691" y="19"/>
                </a:lnTo>
                <a:lnTo>
                  <a:pt x="634" y="71"/>
                </a:lnTo>
                <a:lnTo>
                  <a:pt x="550" y="151"/>
                </a:lnTo>
                <a:lnTo>
                  <a:pt x="500" y="202"/>
                </a:lnTo>
                <a:lnTo>
                  <a:pt x="446" y="257"/>
                </a:lnTo>
                <a:lnTo>
                  <a:pt x="389" y="319"/>
                </a:lnTo>
                <a:lnTo>
                  <a:pt x="332" y="383"/>
                </a:lnTo>
                <a:lnTo>
                  <a:pt x="273" y="452"/>
                </a:lnTo>
                <a:lnTo>
                  <a:pt x="216" y="524"/>
                </a:lnTo>
                <a:lnTo>
                  <a:pt x="161" y="599"/>
                </a:lnTo>
                <a:lnTo>
                  <a:pt x="107" y="675"/>
                </a:lnTo>
                <a:lnTo>
                  <a:pt x="84" y="715"/>
                </a:lnTo>
                <a:lnTo>
                  <a:pt x="58" y="754"/>
                </a:lnTo>
                <a:lnTo>
                  <a:pt x="37" y="792"/>
                </a:lnTo>
                <a:lnTo>
                  <a:pt x="15" y="833"/>
                </a:lnTo>
                <a:lnTo>
                  <a:pt x="15" y="833"/>
                </a:lnTo>
                <a:lnTo>
                  <a:pt x="6" y="853"/>
                </a:lnTo>
                <a:lnTo>
                  <a:pt x="1" y="873"/>
                </a:lnTo>
                <a:lnTo>
                  <a:pt x="0" y="895"/>
                </a:lnTo>
                <a:lnTo>
                  <a:pt x="0" y="918"/>
                </a:lnTo>
                <a:lnTo>
                  <a:pt x="1" y="943"/>
                </a:lnTo>
                <a:lnTo>
                  <a:pt x="8" y="968"/>
                </a:lnTo>
                <a:lnTo>
                  <a:pt x="15" y="995"/>
                </a:lnTo>
                <a:lnTo>
                  <a:pt x="25" y="1022"/>
                </a:lnTo>
                <a:lnTo>
                  <a:pt x="37" y="1051"/>
                </a:lnTo>
                <a:lnTo>
                  <a:pt x="48" y="1079"/>
                </a:lnTo>
                <a:lnTo>
                  <a:pt x="63" y="1108"/>
                </a:lnTo>
                <a:lnTo>
                  <a:pt x="80" y="1136"/>
                </a:lnTo>
                <a:lnTo>
                  <a:pt x="114" y="1193"/>
                </a:lnTo>
                <a:lnTo>
                  <a:pt x="152" y="1250"/>
                </a:lnTo>
                <a:lnTo>
                  <a:pt x="193" y="1304"/>
                </a:lnTo>
                <a:lnTo>
                  <a:pt x="231" y="1354"/>
                </a:lnTo>
                <a:lnTo>
                  <a:pt x="270" y="1401"/>
                </a:lnTo>
                <a:lnTo>
                  <a:pt x="307" y="1443"/>
                </a:lnTo>
                <a:lnTo>
                  <a:pt x="364" y="1507"/>
                </a:lnTo>
                <a:lnTo>
                  <a:pt x="392" y="1535"/>
                </a:lnTo>
                <a:lnTo>
                  <a:pt x="542" y="1359"/>
                </a:lnTo>
                <a:lnTo>
                  <a:pt x="542" y="1359"/>
                </a:lnTo>
                <a:lnTo>
                  <a:pt x="513" y="1321"/>
                </a:lnTo>
                <a:lnTo>
                  <a:pt x="481" y="1277"/>
                </a:lnTo>
                <a:lnTo>
                  <a:pt x="444" y="1218"/>
                </a:lnTo>
                <a:lnTo>
                  <a:pt x="424" y="1186"/>
                </a:lnTo>
                <a:lnTo>
                  <a:pt x="406" y="1151"/>
                </a:lnTo>
                <a:lnTo>
                  <a:pt x="386" y="1113"/>
                </a:lnTo>
                <a:lnTo>
                  <a:pt x="367" y="1072"/>
                </a:lnTo>
                <a:lnTo>
                  <a:pt x="350" y="1032"/>
                </a:lnTo>
                <a:lnTo>
                  <a:pt x="334" y="989"/>
                </a:lnTo>
                <a:lnTo>
                  <a:pt x="320" y="947"/>
                </a:lnTo>
                <a:lnTo>
                  <a:pt x="310" y="901"/>
                </a:lnTo>
                <a:lnTo>
                  <a:pt x="310" y="901"/>
                </a:lnTo>
                <a:lnTo>
                  <a:pt x="332" y="859"/>
                </a:lnTo>
                <a:lnTo>
                  <a:pt x="357" y="817"/>
                </a:lnTo>
                <a:lnTo>
                  <a:pt x="386" y="777"/>
                </a:lnTo>
                <a:lnTo>
                  <a:pt x="416" y="740"/>
                </a:lnTo>
                <a:lnTo>
                  <a:pt x="446" y="703"/>
                </a:lnTo>
                <a:lnTo>
                  <a:pt x="478" y="668"/>
                </a:lnTo>
                <a:lnTo>
                  <a:pt x="510" y="636"/>
                </a:lnTo>
                <a:lnTo>
                  <a:pt x="542" y="606"/>
                </a:lnTo>
                <a:lnTo>
                  <a:pt x="600" y="554"/>
                </a:lnTo>
                <a:lnTo>
                  <a:pt x="647" y="515"/>
                </a:lnTo>
                <a:lnTo>
                  <a:pt x="681" y="490"/>
                </a:lnTo>
                <a:lnTo>
                  <a:pt x="693" y="482"/>
                </a:lnTo>
                <a:lnTo>
                  <a:pt x="713"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8" name="Freeform 46"/>
          <p:cNvSpPr/>
          <p:nvPr>
            <p:custDataLst>
              <p:tags r:id="rId42"/>
            </p:custDataLst>
          </p:nvPr>
        </p:nvSpPr>
        <p:spPr bwMode="auto">
          <a:xfrm>
            <a:off x="1660207" y="3677417"/>
            <a:ext cx="788277" cy="596920"/>
          </a:xfrm>
          <a:custGeom>
            <a:avLst/>
            <a:gdLst>
              <a:gd name="T0" fmla="*/ 10 w 1176"/>
              <a:gd name="T1" fmla="*/ 718 h 893"/>
              <a:gd name="T2" fmla="*/ 49 w 1176"/>
              <a:gd name="T3" fmla="*/ 749 h 893"/>
              <a:gd name="T4" fmla="*/ 96 w 1176"/>
              <a:gd name="T5" fmla="*/ 779 h 893"/>
              <a:gd name="T6" fmla="*/ 166 w 1176"/>
              <a:gd name="T7" fmla="*/ 812 h 893"/>
              <a:gd name="T8" fmla="*/ 258 w 1176"/>
              <a:gd name="T9" fmla="*/ 846 h 893"/>
              <a:gd name="T10" fmla="*/ 372 w 1176"/>
              <a:gd name="T11" fmla="*/ 873 h 893"/>
              <a:gd name="T12" fmla="*/ 475 w 1176"/>
              <a:gd name="T13" fmla="*/ 886 h 893"/>
              <a:gd name="T14" fmla="*/ 550 w 1176"/>
              <a:gd name="T15" fmla="*/ 891 h 893"/>
              <a:gd name="T16" fmla="*/ 634 w 1176"/>
              <a:gd name="T17" fmla="*/ 893 h 893"/>
              <a:gd name="T18" fmla="*/ 678 w 1176"/>
              <a:gd name="T19" fmla="*/ 891 h 893"/>
              <a:gd name="T20" fmla="*/ 698 w 1176"/>
              <a:gd name="T21" fmla="*/ 890 h 893"/>
              <a:gd name="T22" fmla="*/ 742 w 1176"/>
              <a:gd name="T23" fmla="*/ 871 h 893"/>
              <a:gd name="T24" fmla="*/ 785 w 1176"/>
              <a:gd name="T25" fmla="*/ 841 h 893"/>
              <a:gd name="T26" fmla="*/ 829 w 1176"/>
              <a:gd name="T27" fmla="*/ 797 h 893"/>
              <a:gd name="T28" fmla="*/ 871 w 1176"/>
              <a:gd name="T29" fmla="*/ 744 h 893"/>
              <a:gd name="T30" fmla="*/ 913 w 1176"/>
              <a:gd name="T31" fmla="*/ 683 h 893"/>
              <a:gd name="T32" fmla="*/ 972 w 1176"/>
              <a:gd name="T33" fmla="*/ 581 h 893"/>
              <a:gd name="T34" fmla="*/ 1044 w 1176"/>
              <a:gd name="T35" fmla="*/ 437 h 893"/>
              <a:gd name="T36" fmla="*/ 1102 w 1176"/>
              <a:gd name="T37" fmla="*/ 301 h 893"/>
              <a:gd name="T38" fmla="*/ 1161 w 1176"/>
              <a:gd name="T39" fmla="*/ 146 h 893"/>
              <a:gd name="T40" fmla="*/ 1176 w 1176"/>
              <a:gd name="T41" fmla="*/ 103 h 893"/>
              <a:gd name="T42" fmla="*/ 1010 w 1176"/>
              <a:gd name="T43" fmla="*/ 0 h 893"/>
              <a:gd name="T44" fmla="*/ 936 w 1176"/>
              <a:gd name="T45" fmla="*/ 131 h 893"/>
              <a:gd name="T46" fmla="*/ 857 w 1176"/>
              <a:gd name="T47" fmla="*/ 259 h 893"/>
              <a:gd name="T48" fmla="*/ 795 w 1176"/>
              <a:gd name="T49" fmla="*/ 349 h 893"/>
              <a:gd name="T50" fmla="*/ 728 w 1176"/>
              <a:gd name="T51" fmla="*/ 438 h 893"/>
              <a:gd name="T52" fmla="*/ 659 w 1176"/>
              <a:gd name="T53" fmla="*/ 515 h 893"/>
              <a:gd name="T54" fmla="*/ 624 w 1176"/>
              <a:gd name="T55" fmla="*/ 547 h 893"/>
              <a:gd name="T56" fmla="*/ 575 w 1176"/>
              <a:gd name="T57" fmla="*/ 549 h 893"/>
              <a:gd name="T58" fmla="*/ 525 w 1176"/>
              <a:gd name="T59" fmla="*/ 542 h 893"/>
              <a:gd name="T60" fmla="*/ 473 w 1176"/>
              <a:gd name="T61" fmla="*/ 532 h 893"/>
              <a:gd name="T62" fmla="*/ 367 w 1176"/>
              <a:gd name="T63" fmla="*/ 499 h 893"/>
              <a:gd name="T64" fmla="*/ 265 w 1176"/>
              <a:gd name="T65" fmla="*/ 453 h 893"/>
              <a:gd name="T66" fmla="*/ 173 w 1176"/>
              <a:gd name="T67" fmla="*/ 405 h 893"/>
              <a:gd name="T68" fmla="*/ 62 w 1176"/>
              <a:gd name="T69" fmla="*/ 339 h 893"/>
              <a:gd name="T70" fmla="*/ 0 w 1176"/>
              <a:gd name="T71" fmla="*/ 2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893">
                <a:moveTo>
                  <a:pt x="10" y="718"/>
                </a:moveTo>
                <a:lnTo>
                  <a:pt x="10" y="718"/>
                </a:lnTo>
                <a:lnTo>
                  <a:pt x="20" y="727"/>
                </a:lnTo>
                <a:lnTo>
                  <a:pt x="49" y="749"/>
                </a:lnTo>
                <a:lnTo>
                  <a:pt x="69" y="762"/>
                </a:lnTo>
                <a:lnTo>
                  <a:pt x="96" y="779"/>
                </a:lnTo>
                <a:lnTo>
                  <a:pt x="127" y="796"/>
                </a:lnTo>
                <a:lnTo>
                  <a:pt x="166" y="812"/>
                </a:lnTo>
                <a:lnTo>
                  <a:pt x="208" y="829"/>
                </a:lnTo>
                <a:lnTo>
                  <a:pt x="258" y="846"/>
                </a:lnTo>
                <a:lnTo>
                  <a:pt x="312" y="859"/>
                </a:lnTo>
                <a:lnTo>
                  <a:pt x="372" y="873"/>
                </a:lnTo>
                <a:lnTo>
                  <a:pt x="440" y="883"/>
                </a:lnTo>
                <a:lnTo>
                  <a:pt x="475" y="886"/>
                </a:lnTo>
                <a:lnTo>
                  <a:pt x="512" y="890"/>
                </a:lnTo>
                <a:lnTo>
                  <a:pt x="550" y="891"/>
                </a:lnTo>
                <a:lnTo>
                  <a:pt x="592" y="893"/>
                </a:lnTo>
                <a:lnTo>
                  <a:pt x="634" y="893"/>
                </a:lnTo>
                <a:lnTo>
                  <a:pt x="678" y="891"/>
                </a:lnTo>
                <a:lnTo>
                  <a:pt x="678" y="891"/>
                </a:lnTo>
                <a:lnTo>
                  <a:pt x="688" y="891"/>
                </a:lnTo>
                <a:lnTo>
                  <a:pt x="698" y="890"/>
                </a:lnTo>
                <a:lnTo>
                  <a:pt x="720" y="883"/>
                </a:lnTo>
                <a:lnTo>
                  <a:pt x="742" y="871"/>
                </a:lnTo>
                <a:lnTo>
                  <a:pt x="763" y="858"/>
                </a:lnTo>
                <a:lnTo>
                  <a:pt x="785" y="841"/>
                </a:lnTo>
                <a:lnTo>
                  <a:pt x="807" y="821"/>
                </a:lnTo>
                <a:lnTo>
                  <a:pt x="829" y="797"/>
                </a:lnTo>
                <a:lnTo>
                  <a:pt x="849" y="772"/>
                </a:lnTo>
                <a:lnTo>
                  <a:pt x="871" y="744"/>
                </a:lnTo>
                <a:lnTo>
                  <a:pt x="893" y="713"/>
                </a:lnTo>
                <a:lnTo>
                  <a:pt x="913" y="683"/>
                </a:lnTo>
                <a:lnTo>
                  <a:pt x="933" y="650"/>
                </a:lnTo>
                <a:lnTo>
                  <a:pt x="972" y="581"/>
                </a:lnTo>
                <a:lnTo>
                  <a:pt x="1008" y="509"/>
                </a:lnTo>
                <a:lnTo>
                  <a:pt x="1044" y="437"/>
                </a:lnTo>
                <a:lnTo>
                  <a:pt x="1076" y="366"/>
                </a:lnTo>
                <a:lnTo>
                  <a:pt x="1102" y="301"/>
                </a:lnTo>
                <a:lnTo>
                  <a:pt x="1128" y="240"/>
                </a:lnTo>
                <a:lnTo>
                  <a:pt x="1161" y="146"/>
                </a:lnTo>
                <a:lnTo>
                  <a:pt x="1171" y="116"/>
                </a:lnTo>
                <a:lnTo>
                  <a:pt x="1176" y="103"/>
                </a:lnTo>
                <a:lnTo>
                  <a:pt x="1010" y="0"/>
                </a:lnTo>
                <a:lnTo>
                  <a:pt x="1010" y="0"/>
                </a:lnTo>
                <a:lnTo>
                  <a:pt x="975" y="63"/>
                </a:lnTo>
                <a:lnTo>
                  <a:pt x="936" y="131"/>
                </a:lnTo>
                <a:lnTo>
                  <a:pt x="886" y="214"/>
                </a:lnTo>
                <a:lnTo>
                  <a:pt x="857" y="259"/>
                </a:lnTo>
                <a:lnTo>
                  <a:pt x="827" y="304"/>
                </a:lnTo>
                <a:lnTo>
                  <a:pt x="795" y="349"/>
                </a:lnTo>
                <a:lnTo>
                  <a:pt x="762" y="395"/>
                </a:lnTo>
                <a:lnTo>
                  <a:pt x="728" y="438"/>
                </a:lnTo>
                <a:lnTo>
                  <a:pt x="693" y="479"/>
                </a:lnTo>
                <a:lnTo>
                  <a:pt x="659" y="515"/>
                </a:lnTo>
                <a:lnTo>
                  <a:pt x="624" y="547"/>
                </a:lnTo>
                <a:lnTo>
                  <a:pt x="624" y="547"/>
                </a:lnTo>
                <a:lnTo>
                  <a:pt x="601" y="549"/>
                </a:lnTo>
                <a:lnTo>
                  <a:pt x="575" y="549"/>
                </a:lnTo>
                <a:lnTo>
                  <a:pt x="550" y="546"/>
                </a:lnTo>
                <a:lnTo>
                  <a:pt x="525" y="542"/>
                </a:lnTo>
                <a:lnTo>
                  <a:pt x="500" y="537"/>
                </a:lnTo>
                <a:lnTo>
                  <a:pt x="473" y="532"/>
                </a:lnTo>
                <a:lnTo>
                  <a:pt x="421" y="517"/>
                </a:lnTo>
                <a:lnTo>
                  <a:pt x="367" y="499"/>
                </a:lnTo>
                <a:lnTo>
                  <a:pt x="315" y="477"/>
                </a:lnTo>
                <a:lnTo>
                  <a:pt x="265" y="453"/>
                </a:lnTo>
                <a:lnTo>
                  <a:pt x="218" y="430"/>
                </a:lnTo>
                <a:lnTo>
                  <a:pt x="173" y="405"/>
                </a:lnTo>
                <a:lnTo>
                  <a:pt x="131" y="381"/>
                </a:lnTo>
                <a:lnTo>
                  <a:pt x="62" y="339"/>
                </a:lnTo>
                <a:lnTo>
                  <a:pt x="17" y="309"/>
                </a:lnTo>
                <a:lnTo>
                  <a:pt x="0" y="297"/>
                </a:lnTo>
                <a:lnTo>
                  <a:pt x="10" y="718"/>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9" name="Rectangle 47"/>
          <p:cNvSpPr>
            <a:spLocks noChangeArrowheads="1"/>
          </p:cNvSpPr>
          <p:nvPr>
            <p:custDataLst>
              <p:tags r:id="rId43"/>
            </p:custDataLst>
          </p:nvPr>
        </p:nvSpPr>
        <p:spPr bwMode="auto">
          <a:xfrm>
            <a:off x="1375313"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0" name="Rectangle 48"/>
          <p:cNvSpPr>
            <a:spLocks noChangeArrowheads="1"/>
          </p:cNvSpPr>
          <p:nvPr>
            <p:custDataLst>
              <p:tags r:id="rId44"/>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1" name="Rectangle 49"/>
          <p:cNvSpPr>
            <a:spLocks noChangeArrowheads="1"/>
          </p:cNvSpPr>
          <p:nvPr>
            <p:custDataLst>
              <p:tags r:id="rId45"/>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2" name="Rectangle 50"/>
          <p:cNvSpPr>
            <a:spLocks noChangeArrowheads="1"/>
          </p:cNvSpPr>
          <p:nvPr>
            <p:custDataLst>
              <p:tags r:id="rId46"/>
            </p:custDataLst>
          </p:nvPr>
        </p:nvSpPr>
        <p:spPr bwMode="auto">
          <a:xfrm>
            <a:off x="1373885"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3" name="Freeform 51"/>
          <p:cNvSpPr/>
          <p:nvPr>
            <p:custDataLst>
              <p:tags r:id="rId47"/>
            </p:custDataLst>
          </p:nvPr>
        </p:nvSpPr>
        <p:spPr bwMode="auto">
          <a:xfrm>
            <a:off x="1148969" y="2875573"/>
            <a:ext cx="127096" cy="59977"/>
          </a:xfrm>
          <a:custGeom>
            <a:avLst/>
            <a:gdLst>
              <a:gd name="T0" fmla="*/ 189 w 189"/>
              <a:gd name="T1" fmla="*/ 91 h 91"/>
              <a:gd name="T2" fmla="*/ 189 w 189"/>
              <a:gd name="T3" fmla="*/ 91 h 91"/>
              <a:gd name="T4" fmla="*/ 188 w 189"/>
              <a:gd name="T5" fmla="*/ 84 h 91"/>
              <a:gd name="T6" fmla="*/ 184 w 189"/>
              <a:gd name="T7" fmla="*/ 70 h 91"/>
              <a:gd name="T8" fmla="*/ 179 w 189"/>
              <a:gd name="T9" fmla="*/ 60 h 91"/>
              <a:gd name="T10" fmla="*/ 174 w 189"/>
              <a:gd name="T11" fmla="*/ 50 h 91"/>
              <a:gd name="T12" fmla="*/ 167 w 189"/>
              <a:gd name="T13" fmla="*/ 40 h 91"/>
              <a:gd name="T14" fmla="*/ 159 w 189"/>
              <a:gd name="T15" fmla="*/ 30 h 91"/>
              <a:gd name="T16" fmla="*/ 147 w 189"/>
              <a:gd name="T17" fmla="*/ 20 h 91"/>
              <a:gd name="T18" fmla="*/ 134 w 189"/>
              <a:gd name="T19" fmla="*/ 12 h 91"/>
              <a:gd name="T20" fmla="*/ 119 w 189"/>
              <a:gd name="T21" fmla="*/ 5 h 91"/>
              <a:gd name="T22" fmla="*/ 102 w 189"/>
              <a:gd name="T23" fmla="*/ 2 h 91"/>
              <a:gd name="T24" fmla="*/ 80 w 189"/>
              <a:gd name="T25" fmla="*/ 0 h 91"/>
              <a:gd name="T26" fmla="*/ 57 w 189"/>
              <a:gd name="T27" fmla="*/ 2 h 91"/>
              <a:gd name="T28" fmla="*/ 30 w 189"/>
              <a:gd name="T29" fmla="*/ 7 h 91"/>
              <a:gd name="T30" fmla="*/ 0 w 189"/>
              <a:gd name="T31" fmla="*/ 17 h 91"/>
              <a:gd name="T32" fmla="*/ 0 w 189"/>
              <a:gd name="T33" fmla="*/ 17 h 91"/>
              <a:gd name="T34" fmla="*/ 6 w 189"/>
              <a:gd name="T35" fmla="*/ 15 h 91"/>
              <a:gd name="T36" fmla="*/ 21 w 189"/>
              <a:gd name="T37" fmla="*/ 13 h 91"/>
              <a:gd name="T38" fmla="*/ 45 w 189"/>
              <a:gd name="T39" fmla="*/ 12 h 91"/>
              <a:gd name="T40" fmla="*/ 58 w 189"/>
              <a:gd name="T41" fmla="*/ 12 h 91"/>
              <a:gd name="T42" fmla="*/ 72 w 189"/>
              <a:gd name="T43" fmla="*/ 13 h 91"/>
              <a:gd name="T44" fmla="*/ 87 w 189"/>
              <a:gd name="T45" fmla="*/ 15 h 91"/>
              <a:gd name="T46" fmla="*/ 104 w 189"/>
              <a:gd name="T47" fmla="*/ 20 h 91"/>
              <a:gd name="T48" fmla="*/ 119 w 189"/>
              <a:gd name="T49" fmla="*/ 25 h 91"/>
              <a:gd name="T50" fmla="*/ 134 w 189"/>
              <a:gd name="T51" fmla="*/ 34 h 91"/>
              <a:gd name="T52" fmla="*/ 149 w 189"/>
              <a:gd name="T53" fmla="*/ 44 h 91"/>
              <a:gd name="T54" fmla="*/ 164 w 189"/>
              <a:gd name="T55" fmla="*/ 57 h 91"/>
              <a:gd name="T56" fmla="*/ 178 w 189"/>
              <a:gd name="T57" fmla="*/ 72 h 91"/>
              <a:gd name="T58" fmla="*/ 189 w 189"/>
              <a:gd name="T59" fmla="*/ 91 h 91"/>
              <a:gd name="T60" fmla="*/ 189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189" y="91"/>
                </a:moveTo>
                <a:lnTo>
                  <a:pt x="189" y="91"/>
                </a:lnTo>
                <a:lnTo>
                  <a:pt x="188" y="84"/>
                </a:lnTo>
                <a:lnTo>
                  <a:pt x="184" y="70"/>
                </a:lnTo>
                <a:lnTo>
                  <a:pt x="179" y="60"/>
                </a:lnTo>
                <a:lnTo>
                  <a:pt x="174" y="50"/>
                </a:lnTo>
                <a:lnTo>
                  <a:pt x="167" y="40"/>
                </a:lnTo>
                <a:lnTo>
                  <a:pt x="159" y="30"/>
                </a:lnTo>
                <a:lnTo>
                  <a:pt x="147" y="20"/>
                </a:lnTo>
                <a:lnTo>
                  <a:pt x="134" y="12"/>
                </a:lnTo>
                <a:lnTo>
                  <a:pt x="119" y="5"/>
                </a:lnTo>
                <a:lnTo>
                  <a:pt x="102" y="2"/>
                </a:lnTo>
                <a:lnTo>
                  <a:pt x="80" y="0"/>
                </a:lnTo>
                <a:lnTo>
                  <a:pt x="57" y="2"/>
                </a:lnTo>
                <a:lnTo>
                  <a:pt x="30" y="7"/>
                </a:lnTo>
                <a:lnTo>
                  <a:pt x="0" y="17"/>
                </a:lnTo>
                <a:lnTo>
                  <a:pt x="0" y="17"/>
                </a:lnTo>
                <a:lnTo>
                  <a:pt x="6" y="15"/>
                </a:lnTo>
                <a:lnTo>
                  <a:pt x="21" y="13"/>
                </a:lnTo>
                <a:lnTo>
                  <a:pt x="45" y="12"/>
                </a:lnTo>
                <a:lnTo>
                  <a:pt x="58" y="12"/>
                </a:lnTo>
                <a:lnTo>
                  <a:pt x="72" y="13"/>
                </a:lnTo>
                <a:lnTo>
                  <a:pt x="87" y="15"/>
                </a:lnTo>
                <a:lnTo>
                  <a:pt x="104" y="20"/>
                </a:lnTo>
                <a:lnTo>
                  <a:pt x="119" y="25"/>
                </a:lnTo>
                <a:lnTo>
                  <a:pt x="134" y="34"/>
                </a:lnTo>
                <a:lnTo>
                  <a:pt x="149" y="44"/>
                </a:lnTo>
                <a:lnTo>
                  <a:pt x="164" y="57"/>
                </a:lnTo>
                <a:lnTo>
                  <a:pt x="178" y="72"/>
                </a:lnTo>
                <a:lnTo>
                  <a:pt x="189" y="91"/>
                </a:lnTo>
                <a:lnTo>
                  <a:pt x="189"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4" name="Freeform 52"/>
          <p:cNvSpPr/>
          <p:nvPr>
            <p:custDataLst>
              <p:tags r:id="rId48"/>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5" name="Freeform 53"/>
          <p:cNvSpPr/>
          <p:nvPr>
            <p:custDataLst>
              <p:tags r:id="rId49"/>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6" name="Freeform 54"/>
          <p:cNvSpPr/>
          <p:nvPr>
            <p:custDataLst>
              <p:tags r:id="rId50"/>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7" name="Freeform 55"/>
          <p:cNvSpPr/>
          <p:nvPr>
            <p:custDataLst>
              <p:tags r:id="rId51"/>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8" name="Freeform 56"/>
          <p:cNvSpPr/>
          <p:nvPr>
            <p:custDataLst>
              <p:tags r:id="rId52"/>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9" name="Freeform 57"/>
          <p:cNvSpPr/>
          <p:nvPr>
            <p:custDataLst>
              <p:tags r:id="rId53"/>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0" name="Freeform 58"/>
          <p:cNvSpPr/>
          <p:nvPr>
            <p:custDataLst>
              <p:tags r:id="rId54"/>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1" name="Freeform 59"/>
          <p:cNvSpPr/>
          <p:nvPr>
            <p:custDataLst>
              <p:tags r:id="rId55"/>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2" name="Freeform 60"/>
          <p:cNvSpPr/>
          <p:nvPr>
            <p:custDataLst>
              <p:tags r:id="rId56"/>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3" name="Freeform 61"/>
          <p:cNvSpPr/>
          <p:nvPr>
            <p:custDataLst>
              <p:tags r:id="rId57"/>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4" name="Freeform 62"/>
          <p:cNvSpPr/>
          <p:nvPr>
            <p:custDataLst>
              <p:tags r:id="rId58"/>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5" name="Freeform 63"/>
          <p:cNvSpPr/>
          <p:nvPr>
            <p:custDataLst>
              <p:tags r:id="rId59"/>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6" name="Freeform 64"/>
          <p:cNvSpPr/>
          <p:nvPr>
            <p:custDataLst>
              <p:tags r:id="rId60"/>
            </p:custDataLst>
          </p:nvPr>
        </p:nvSpPr>
        <p:spPr bwMode="auto">
          <a:xfrm>
            <a:off x="1462424" y="2875573"/>
            <a:ext cx="127096" cy="59977"/>
          </a:xfrm>
          <a:custGeom>
            <a:avLst/>
            <a:gdLst>
              <a:gd name="T0" fmla="*/ 0 w 189"/>
              <a:gd name="T1" fmla="*/ 91 h 91"/>
              <a:gd name="T2" fmla="*/ 0 w 189"/>
              <a:gd name="T3" fmla="*/ 91 h 91"/>
              <a:gd name="T4" fmla="*/ 2 w 189"/>
              <a:gd name="T5" fmla="*/ 84 h 91"/>
              <a:gd name="T6" fmla="*/ 7 w 189"/>
              <a:gd name="T7" fmla="*/ 70 h 91"/>
              <a:gd name="T8" fmla="*/ 10 w 189"/>
              <a:gd name="T9" fmla="*/ 60 h 91"/>
              <a:gd name="T10" fmla="*/ 15 w 189"/>
              <a:gd name="T11" fmla="*/ 50 h 91"/>
              <a:gd name="T12" fmla="*/ 22 w 189"/>
              <a:gd name="T13" fmla="*/ 40 h 91"/>
              <a:gd name="T14" fmla="*/ 32 w 189"/>
              <a:gd name="T15" fmla="*/ 30 h 91"/>
              <a:gd name="T16" fmla="*/ 42 w 189"/>
              <a:gd name="T17" fmla="*/ 20 h 91"/>
              <a:gd name="T18" fmla="*/ 55 w 189"/>
              <a:gd name="T19" fmla="*/ 12 h 91"/>
              <a:gd name="T20" fmla="*/ 70 w 189"/>
              <a:gd name="T21" fmla="*/ 7 h 91"/>
              <a:gd name="T22" fmla="*/ 89 w 189"/>
              <a:gd name="T23" fmla="*/ 2 h 91"/>
              <a:gd name="T24" fmla="*/ 109 w 189"/>
              <a:gd name="T25" fmla="*/ 0 h 91"/>
              <a:gd name="T26" fmla="*/ 132 w 189"/>
              <a:gd name="T27" fmla="*/ 2 h 91"/>
              <a:gd name="T28" fmla="*/ 159 w 189"/>
              <a:gd name="T29" fmla="*/ 8 h 91"/>
              <a:gd name="T30" fmla="*/ 189 w 189"/>
              <a:gd name="T31" fmla="*/ 17 h 91"/>
              <a:gd name="T32" fmla="*/ 189 w 189"/>
              <a:gd name="T33" fmla="*/ 17 h 91"/>
              <a:gd name="T34" fmla="*/ 183 w 189"/>
              <a:gd name="T35" fmla="*/ 17 h 91"/>
              <a:gd name="T36" fmla="*/ 168 w 189"/>
              <a:gd name="T37" fmla="*/ 13 h 91"/>
              <a:gd name="T38" fmla="*/ 146 w 189"/>
              <a:gd name="T39" fmla="*/ 12 h 91"/>
              <a:gd name="T40" fmla="*/ 132 w 189"/>
              <a:gd name="T41" fmla="*/ 13 h 91"/>
              <a:gd name="T42" fmla="*/ 117 w 189"/>
              <a:gd name="T43" fmla="*/ 13 h 91"/>
              <a:gd name="T44" fmla="*/ 102 w 189"/>
              <a:gd name="T45" fmla="*/ 17 h 91"/>
              <a:gd name="T46" fmla="*/ 87 w 189"/>
              <a:gd name="T47" fmla="*/ 20 h 91"/>
              <a:gd name="T48" fmla="*/ 70 w 189"/>
              <a:gd name="T49" fmla="*/ 27 h 91"/>
              <a:gd name="T50" fmla="*/ 55 w 189"/>
              <a:gd name="T51" fmla="*/ 34 h 91"/>
              <a:gd name="T52" fmla="*/ 40 w 189"/>
              <a:gd name="T53" fmla="*/ 44 h 91"/>
              <a:gd name="T54" fmla="*/ 25 w 189"/>
              <a:gd name="T55" fmla="*/ 57 h 91"/>
              <a:gd name="T56" fmla="*/ 12 w 189"/>
              <a:gd name="T57" fmla="*/ 72 h 91"/>
              <a:gd name="T58" fmla="*/ 0 w 189"/>
              <a:gd name="T59" fmla="*/ 91 h 91"/>
              <a:gd name="T60" fmla="*/ 0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0" y="91"/>
                </a:moveTo>
                <a:lnTo>
                  <a:pt x="0" y="91"/>
                </a:lnTo>
                <a:lnTo>
                  <a:pt x="2" y="84"/>
                </a:lnTo>
                <a:lnTo>
                  <a:pt x="7" y="70"/>
                </a:lnTo>
                <a:lnTo>
                  <a:pt x="10" y="60"/>
                </a:lnTo>
                <a:lnTo>
                  <a:pt x="15" y="50"/>
                </a:lnTo>
                <a:lnTo>
                  <a:pt x="22" y="40"/>
                </a:lnTo>
                <a:lnTo>
                  <a:pt x="32" y="30"/>
                </a:lnTo>
                <a:lnTo>
                  <a:pt x="42" y="20"/>
                </a:lnTo>
                <a:lnTo>
                  <a:pt x="55" y="12"/>
                </a:lnTo>
                <a:lnTo>
                  <a:pt x="70" y="7"/>
                </a:lnTo>
                <a:lnTo>
                  <a:pt x="89" y="2"/>
                </a:lnTo>
                <a:lnTo>
                  <a:pt x="109" y="0"/>
                </a:lnTo>
                <a:lnTo>
                  <a:pt x="132" y="2"/>
                </a:lnTo>
                <a:lnTo>
                  <a:pt x="159" y="8"/>
                </a:lnTo>
                <a:lnTo>
                  <a:pt x="189" y="17"/>
                </a:lnTo>
                <a:lnTo>
                  <a:pt x="189" y="17"/>
                </a:lnTo>
                <a:lnTo>
                  <a:pt x="183" y="17"/>
                </a:lnTo>
                <a:lnTo>
                  <a:pt x="168" y="13"/>
                </a:lnTo>
                <a:lnTo>
                  <a:pt x="146" y="12"/>
                </a:lnTo>
                <a:lnTo>
                  <a:pt x="132" y="13"/>
                </a:lnTo>
                <a:lnTo>
                  <a:pt x="117" y="13"/>
                </a:lnTo>
                <a:lnTo>
                  <a:pt x="102" y="17"/>
                </a:lnTo>
                <a:lnTo>
                  <a:pt x="87" y="20"/>
                </a:lnTo>
                <a:lnTo>
                  <a:pt x="70" y="27"/>
                </a:lnTo>
                <a:lnTo>
                  <a:pt x="55" y="34"/>
                </a:lnTo>
                <a:lnTo>
                  <a:pt x="40" y="44"/>
                </a:lnTo>
                <a:lnTo>
                  <a:pt x="25" y="57"/>
                </a:lnTo>
                <a:lnTo>
                  <a:pt x="12" y="72"/>
                </a:lnTo>
                <a:lnTo>
                  <a:pt x="0" y="91"/>
                </a:lnTo>
                <a:lnTo>
                  <a:pt x="0"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7" name="Freeform 65"/>
          <p:cNvSpPr/>
          <p:nvPr>
            <p:custDataLst>
              <p:tags r:id="rId61"/>
            </p:custDataLst>
          </p:nvPr>
        </p:nvSpPr>
        <p:spPr bwMode="auto">
          <a:xfrm>
            <a:off x="1462424" y="6320001"/>
            <a:ext cx="309171" cy="166367"/>
          </a:xfrm>
          <a:custGeom>
            <a:avLst/>
            <a:gdLst>
              <a:gd name="T0" fmla="*/ 139 w 461"/>
              <a:gd name="T1" fmla="*/ 6 h 248"/>
              <a:gd name="T2" fmla="*/ 139 w 461"/>
              <a:gd name="T3" fmla="*/ 6 h 248"/>
              <a:gd name="T4" fmla="*/ 139 w 461"/>
              <a:gd name="T5" fmla="*/ 11 h 248"/>
              <a:gd name="T6" fmla="*/ 137 w 461"/>
              <a:gd name="T7" fmla="*/ 27 h 248"/>
              <a:gd name="T8" fmla="*/ 139 w 461"/>
              <a:gd name="T9" fmla="*/ 37 h 248"/>
              <a:gd name="T10" fmla="*/ 141 w 461"/>
              <a:gd name="T11" fmla="*/ 48 h 248"/>
              <a:gd name="T12" fmla="*/ 144 w 461"/>
              <a:gd name="T13" fmla="*/ 60 h 248"/>
              <a:gd name="T14" fmla="*/ 151 w 461"/>
              <a:gd name="T15" fmla="*/ 72 h 248"/>
              <a:gd name="T16" fmla="*/ 161 w 461"/>
              <a:gd name="T17" fmla="*/ 82 h 248"/>
              <a:gd name="T18" fmla="*/ 173 w 461"/>
              <a:gd name="T19" fmla="*/ 92 h 248"/>
              <a:gd name="T20" fmla="*/ 189 w 461"/>
              <a:gd name="T21" fmla="*/ 100 h 248"/>
              <a:gd name="T22" fmla="*/ 210 w 461"/>
              <a:gd name="T23" fmla="*/ 107 h 248"/>
              <a:gd name="T24" fmla="*/ 235 w 461"/>
              <a:gd name="T25" fmla="*/ 112 h 248"/>
              <a:gd name="T26" fmla="*/ 265 w 461"/>
              <a:gd name="T27" fmla="*/ 114 h 248"/>
              <a:gd name="T28" fmla="*/ 300 w 461"/>
              <a:gd name="T29" fmla="*/ 112 h 248"/>
              <a:gd name="T30" fmla="*/ 342 w 461"/>
              <a:gd name="T31" fmla="*/ 107 h 248"/>
              <a:gd name="T32" fmla="*/ 342 w 461"/>
              <a:gd name="T33" fmla="*/ 107 h 248"/>
              <a:gd name="T34" fmla="*/ 359 w 461"/>
              <a:gd name="T35" fmla="*/ 105 h 248"/>
              <a:gd name="T36" fmla="*/ 376 w 461"/>
              <a:gd name="T37" fmla="*/ 109 h 248"/>
              <a:gd name="T38" fmla="*/ 391 w 461"/>
              <a:gd name="T39" fmla="*/ 115 h 248"/>
              <a:gd name="T40" fmla="*/ 404 w 461"/>
              <a:gd name="T41" fmla="*/ 126 h 248"/>
              <a:gd name="T42" fmla="*/ 404 w 461"/>
              <a:gd name="T43" fmla="*/ 126 h 248"/>
              <a:gd name="T44" fmla="*/ 416 w 461"/>
              <a:gd name="T45" fmla="*/ 139 h 248"/>
              <a:gd name="T46" fmla="*/ 429 w 461"/>
              <a:gd name="T47" fmla="*/ 152 h 248"/>
              <a:gd name="T48" fmla="*/ 441 w 461"/>
              <a:gd name="T49" fmla="*/ 169 h 248"/>
              <a:gd name="T50" fmla="*/ 451 w 461"/>
              <a:gd name="T51" fmla="*/ 184 h 248"/>
              <a:gd name="T52" fmla="*/ 458 w 461"/>
              <a:gd name="T53" fmla="*/ 201 h 248"/>
              <a:gd name="T54" fmla="*/ 461 w 461"/>
              <a:gd name="T55" fmla="*/ 209 h 248"/>
              <a:gd name="T56" fmla="*/ 461 w 461"/>
              <a:gd name="T57" fmla="*/ 218 h 248"/>
              <a:gd name="T58" fmla="*/ 461 w 461"/>
              <a:gd name="T59" fmla="*/ 226 h 248"/>
              <a:gd name="T60" fmla="*/ 460 w 461"/>
              <a:gd name="T61" fmla="*/ 233 h 248"/>
              <a:gd name="T62" fmla="*/ 458 w 461"/>
              <a:gd name="T63" fmla="*/ 241 h 248"/>
              <a:gd name="T64" fmla="*/ 453 w 461"/>
              <a:gd name="T65" fmla="*/ 248 h 248"/>
              <a:gd name="T66" fmla="*/ 453 w 461"/>
              <a:gd name="T67" fmla="*/ 248 h 248"/>
              <a:gd name="T68" fmla="*/ 342 w 461"/>
              <a:gd name="T69" fmla="*/ 248 h 248"/>
              <a:gd name="T70" fmla="*/ 243 w 461"/>
              <a:gd name="T71" fmla="*/ 246 h 248"/>
              <a:gd name="T72" fmla="*/ 149 w 461"/>
              <a:gd name="T73" fmla="*/ 243 h 248"/>
              <a:gd name="T74" fmla="*/ 149 w 461"/>
              <a:gd name="T75" fmla="*/ 243 h 248"/>
              <a:gd name="T76" fmla="*/ 80 w 461"/>
              <a:gd name="T77" fmla="*/ 238 h 248"/>
              <a:gd name="T78" fmla="*/ 37 w 461"/>
              <a:gd name="T79" fmla="*/ 231 h 248"/>
              <a:gd name="T80" fmla="*/ 15 w 461"/>
              <a:gd name="T81" fmla="*/ 226 h 248"/>
              <a:gd name="T82" fmla="*/ 8 w 461"/>
              <a:gd name="T83" fmla="*/ 225 h 248"/>
              <a:gd name="T84" fmla="*/ 8 w 461"/>
              <a:gd name="T85" fmla="*/ 225 h 248"/>
              <a:gd name="T86" fmla="*/ 7 w 461"/>
              <a:gd name="T87" fmla="*/ 213 h 248"/>
              <a:gd name="T88" fmla="*/ 2 w 461"/>
              <a:gd name="T89" fmla="*/ 181 h 248"/>
              <a:gd name="T90" fmla="*/ 0 w 461"/>
              <a:gd name="T91" fmla="*/ 159 h 248"/>
              <a:gd name="T92" fmla="*/ 0 w 461"/>
              <a:gd name="T93" fmla="*/ 132 h 248"/>
              <a:gd name="T94" fmla="*/ 0 w 461"/>
              <a:gd name="T95" fmla="*/ 104 h 248"/>
              <a:gd name="T96" fmla="*/ 5 w 461"/>
              <a:gd name="T97" fmla="*/ 72 h 248"/>
              <a:gd name="T98" fmla="*/ 5 w 461"/>
              <a:gd name="T99" fmla="*/ 72 h 248"/>
              <a:gd name="T100" fmla="*/ 7 w 461"/>
              <a:gd name="T101" fmla="*/ 65 h 248"/>
              <a:gd name="T102" fmla="*/ 12 w 461"/>
              <a:gd name="T103" fmla="*/ 57 h 248"/>
              <a:gd name="T104" fmla="*/ 17 w 461"/>
              <a:gd name="T105" fmla="*/ 40 h 248"/>
              <a:gd name="T106" fmla="*/ 22 w 461"/>
              <a:gd name="T107" fmla="*/ 6 h 248"/>
              <a:gd name="T108" fmla="*/ 22 w 461"/>
              <a:gd name="T109" fmla="*/ 6 h 248"/>
              <a:gd name="T110" fmla="*/ 25 w 461"/>
              <a:gd name="T111" fmla="*/ 1 h 248"/>
              <a:gd name="T112" fmla="*/ 27 w 461"/>
              <a:gd name="T113" fmla="*/ 0 h 248"/>
              <a:gd name="T114" fmla="*/ 30 w 461"/>
              <a:gd name="T115" fmla="*/ 0 h 248"/>
              <a:gd name="T116" fmla="*/ 139 w 461"/>
              <a:gd name="T117"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 h="248">
                <a:moveTo>
                  <a:pt x="139" y="6"/>
                </a:moveTo>
                <a:lnTo>
                  <a:pt x="139" y="6"/>
                </a:lnTo>
                <a:lnTo>
                  <a:pt x="139" y="11"/>
                </a:lnTo>
                <a:lnTo>
                  <a:pt x="137" y="27"/>
                </a:lnTo>
                <a:lnTo>
                  <a:pt x="139" y="37"/>
                </a:lnTo>
                <a:lnTo>
                  <a:pt x="141" y="48"/>
                </a:lnTo>
                <a:lnTo>
                  <a:pt x="144" y="60"/>
                </a:lnTo>
                <a:lnTo>
                  <a:pt x="151" y="72"/>
                </a:lnTo>
                <a:lnTo>
                  <a:pt x="161" y="82"/>
                </a:lnTo>
                <a:lnTo>
                  <a:pt x="173" y="92"/>
                </a:lnTo>
                <a:lnTo>
                  <a:pt x="189" y="100"/>
                </a:lnTo>
                <a:lnTo>
                  <a:pt x="210" y="107"/>
                </a:lnTo>
                <a:lnTo>
                  <a:pt x="235" y="112"/>
                </a:lnTo>
                <a:lnTo>
                  <a:pt x="265" y="114"/>
                </a:lnTo>
                <a:lnTo>
                  <a:pt x="300" y="112"/>
                </a:lnTo>
                <a:lnTo>
                  <a:pt x="342" y="107"/>
                </a:lnTo>
                <a:lnTo>
                  <a:pt x="342" y="107"/>
                </a:lnTo>
                <a:lnTo>
                  <a:pt x="359" y="105"/>
                </a:lnTo>
                <a:lnTo>
                  <a:pt x="376" y="109"/>
                </a:lnTo>
                <a:lnTo>
                  <a:pt x="391" y="115"/>
                </a:lnTo>
                <a:lnTo>
                  <a:pt x="404" y="126"/>
                </a:lnTo>
                <a:lnTo>
                  <a:pt x="404" y="126"/>
                </a:lnTo>
                <a:lnTo>
                  <a:pt x="416" y="139"/>
                </a:lnTo>
                <a:lnTo>
                  <a:pt x="429" y="152"/>
                </a:lnTo>
                <a:lnTo>
                  <a:pt x="441" y="169"/>
                </a:lnTo>
                <a:lnTo>
                  <a:pt x="451" y="184"/>
                </a:lnTo>
                <a:lnTo>
                  <a:pt x="458" y="201"/>
                </a:lnTo>
                <a:lnTo>
                  <a:pt x="461" y="209"/>
                </a:lnTo>
                <a:lnTo>
                  <a:pt x="461" y="218"/>
                </a:lnTo>
                <a:lnTo>
                  <a:pt x="461" y="226"/>
                </a:lnTo>
                <a:lnTo>
                  <a:pt x="460" y="233"/>
                </a:lnTo>
                <a:lnTo>
                  <a:pt x="458" y="241"/>
                </a:lnTo>
                <a:lnTo>
                  <a:pt x="453" y="248"/>
                </a:lnTo>
                <a:lnTo>
                  <a:pt x="453" y="248"/>
                </a:lnTo>
                <a:lnTo>
                  <a:pt x="342" y="248"/>
                </a:lnTo>
                <a:lnTo>
                  <a:pt x="243" y="246"/>
                </a:lnTo>
                <a:lnTo>
                  <a:pt x="149" y="243"/>
                </a:lnTo>
                <a:lnTo>
                  <a:pt x="149" y="243"/>
                </a:lnTo>
                <a:lnTo>
                  <a:pt x="80" y="238"/>
                </a:lnTo>
                <a:lnTo>
                  <a:pt x="37" y="231"/>
                </a:lnTo>
                <a:lnTo>
                  <a:pt x="15" y="226"/>
                </a:lnTo>
                <a:lnTo>
                  <a:pt x="8" y="225"/>
                </a:lnTo>
                <a:lnTo>
                  <a:pt x="8" y="225"/>
                </a:lnTo>
                <a:lnTo>
                  <a:pt x="7" y="213"/>
                </a:lnTo>
                <a:lnTo>
                  <a:pt x="2" y="181"/>
                </a:lnTo>
                <a:lnTo>
                  <a:pt x="0" y="159"/>
                </a:lnTo>
                <a:lnTo>
                  <a:pt x="0" y="132"/>
                </a:lnTo>
                <a:lnTo>
                  <a:pt x="0" y="104"/>
                </a:lnTo>
                <a:lnTo>
                  <a:pt x="5" y="72"/>
                </a:lnTo>
                <a:lnTo>
                  <a:pt x="5" y="72"/>
                </a:lnTo>
                <a:lnTo>
                  <a:pt x="7" y="65"/>
                </a:lnTo>
                <a:lnTo>
                  <a:pt x="12" y="57"/>
                </a:lnTo>
                <a:lnTo>
                  <a:pt x="17" y="40"/>
                </a:lnTo>
                <a:lnTo>
                  <a:pt x="22" y="6"/>
                </a:lnTo>
                <a:lnTo>
                  <a:pt x="22" y="6"/>
                </a:lnTo>
                <a:lnTo>
                  <a:pt x="25" y="1"/>
                </a:lnTo>
                <a:lnTo>
                  <a:pt x="27" y="0"/>
                </a:lnTo>
                <a:lnTo>
                  <a:pt x="30" y="0"/>
                </a:lnTo>
                <a:lnTo>
                  <a:pt x="139" y="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8" name="Freeform 66"/>
          <p:cNvSpPr/>
          <p:nvPr>
            <p:custDataLst>
              <p:tags r:id="rId62"/>
            </p:custDataLst>
          </p:nvPr>
        </p:nvSpPr>
        <p:spPr bwMode="auto">
          <a:xfrm>
            <a:off x="1128977" y="2365051"/>
            <a:ext cx="743293" cy="741865"/>
          </a:xfrm>
          <a:custGeom>
            <a:avLst/>
            <a:gdLst>
              <a:gd name="T0" fmla="*/ 131 w 1111"/>
              <a:gd name="T1" fmla="*/ 341 h 1109"/>
              <a:gd name="T2" fmla="*/ 156 w 1111"/>
              <a:gd name="T3" fmla="*/ 364 h 1109"/>
              <a:gd name="T4" fmla="*/ 210 w 1111"/>
              <a:gd name="T5" fmla="*/ 401 h 1109"/>
              <a:gd name="T6" fmla="*/ 261 w 1111"/>
              <a:gd name="T7" fmla="*/ 432 h 1109"/>
              <a:gd name="T8" fmla="*/ 323 w 1111"/>
              <a:gd name="T9" fmla="*/ 462 h 1109"/>
              <a:gd name="T10" fmla="*/ 396 w 1111"/>
              <a:gd name="T11" fmla="*/ 487 h 1109"/>
              <a:gd name="T12" fmla="*/ 480 w 1111"/>
              <a:gd name="T13" fmla="*/ 507 h 1109"/>
              <a:gd name="T14" fmla="*/ 527 w 1111"/>
              <a:gd name="T15" fmla="*/ 515 h 1109"/>
              <a:gd name="T16" fmla="*/ 613 w 1111"/>
              <a:gd name="T17" fmla="*/ 527 h 1109"/>
              <a:gd name="T18" fmla="*/ 685 w 1111"/>
              <a:gd name="T19" fmla="*/ 542 h 1109"/>
              <a:gd name="T20" fmla="*/ 742 w 1111"/>
              <a:gd name="T21" fmla="*/ 561 h 1109"/>
              <a:gd name="T22" fmla="*/ 786 w 1111"/>
              <a:gd name="T23" fmla="*/ 581 h 1109"/>
              <a:gd name="T24" fmla="*/ 821 w 1111"/>
              <a:gd name="T25" fmla="*/ 603 h 1109"/>
              <a:gd name="T26" fmla="*/ 846 w 1111"/>
              <a:gd name="T27" fmla="*/ 624 h 1109"/>
              <a:gd name="T28" fmla="*/ 866 w 1111"/>
              <a:gd name="T29" fmla="*/ 650 h 1109"/>
              <a:gd name="T30" fmla="*/ 880 w 1111"/>
              <a:gd name="T31" fmla="*/ 675 h 1109"/>
              <a:gd name="T32" fmla="*/ 885 w 1111"/>
              <a:gd name="T33" fmla="*/ 688 h 1109"/>
              <a:gd name="T34" fmla="*/ 900 w 1111"/>
              <a:gd name="T35" fmla="*/ 737 h 1109"/>
              <a:gd name="T36" fmla="*/ 913 w 1111"/>
              <a:gd name="T37" fmla="*/ 807 h 1109"/>
              <a:gd name="T38" fmla="*/ 923 w 1111"/>
              <a:gd name="T39" fmla="*/ 891 h 1109"/>
              <a:gd name="T40" fmla="*/ 975 w 1111"/>
              <a:gd name="T41" fmla="*/ 1109 h 1109"/>
              <a:gd name="T42" fmla="*/ 1027 w 1111"/>
              <a:gd name="T43" fmla="*/ 985 h 1109"/>
              <a:gd name="T44" fmla="*/ 1041 w 1111"/>
              <a:gd name="T45" fmla="*/ 975 h 1109"/>
              <a:gd name="T46" fmla="*/ 1081 w 1111"/>
              <a:gd name="T47" fmla="*/ 950 h 1109"/>
              <a:gd name="T48" fmla="*/ 1090 w 1111"/>
              <a:gd name="T49" fmla="*/ 895 h 1109"/>
              <a:gd name="T50" fmla="*/ 1105 w 1111"/>
              <a:gd name="T51" fmla="*/ 757 h 1109"/>
              <a:gd name="T52" fmla="*/ 1111 w 1111"/>
              <a:gd name="T53" fmla="*/ 619 h 1109"/>
              <a:gd name="T54" fmla="*/ 1108 w 1111"/>
              <a:gd name="T55" fmla="*/ 522 h 1109"/>
              <a:gd name="T56" fmla="*/ 1100 w 1111"/>
              <a:gd name="T57" fmla="*/ 423 h 1109"/>
              <a:gd name="T58" fmla="*/ 1093 w 1111"/>
              <a:gd name="T59" fmla="*/ 376 h 1109"/>
              <a:gd name="T60" fmla="*/ 1079 w 1111"/>
              <a:gd name="T61" fmla="*/ 348 h 1109"/>
              <a:gd name="T62" fmla="*/ 1039 w 1111"/>
              <a:gd name="T63" fmla="*/ 286 h 1109"/>
              <a:gd name="T64" fmla="*/ 991 w 1111"/>
              <a:gd name="T65" fmla="*/ 227 h 1109"/>
              <a:gd name="T66" fmla="*/ 950 w 1111"/>
              <a:gd name="T67" fmla="*/ 185 h 1109"/>
              <a:gd name="T68" fmla="*/ 900 w 1111"/>
              <a:gd name="T69" fmla="*/ 143 h 1109"/>
              <a:gd name="T70" fmla="*/ 843 w 1111"/>
              <a:gd name="T71" fmla="*/ 103 h 1109"/>
              <a:gd name="T72" fmla="*/ 777 w 1111"/>
              <a:gd name="T73" fmla="*/ 68 h 1109"/>
              <a:gd name="T74" fmla="*/ 704 w 1111"/>
              <a:gd name="T75" fmla="*/ 37 h 1109"/>
              <a:gd name="T76" fmla="*/ 621 w 1111"/>
              <a:gd name="T77" fmla="*/ 16 h 1109"/>
              <a:gd name="T78" fmla="*/ 531 w 1111"/>
              <a:gd name="T79" fmla="*/ 2 h 1109"/>
              <a:gd name="T80" fmla="*/ 428 w 1111"/>
              <a:gd name="T81" fmla="*/ 2 h 1109"/>
              <a:gd name="T82" fmla="*/ 318 w 1111"/>
              <a:gd name="T83" fmla="*/ 14 h 1109"/>
              <a:gd name="T84" fmla="*/ 198 w 1111"/>
              <a:gd name="T85" fmla="*/ 41 h 1109"/>
              <a:gd name="T86" fmla="*/ 135 w 1111"/>
              <a:gd name="T87" fmla="*/ 61 h 1109"/>
              <a:gd name="T88" fmla="*/ 84 w 1111"/>
              <a:gd name="T89" fmla="*/ 81 h 1109"/>
              <a:gd name="T90" fmla="*/ 47 w 1111"/>
              <a:gd name="T91" fmla="*/ 101 h 1109"/>
              <a:gd name="T92" fmla="*/ 22 w 1111"/>
              <a:gd name="T93" fmla="*/ 125 h 1109"/>
              <a:gd name="T94" fmla="*/ 7 w 1111"/>
              <a:gd name="T95" fmla="*/ 146 h 1109"/>
              <a:gd name="T96" fmla="*/ 0 w 1111"/>
              <a:gd name="T97" fmla="*/ 170 h 1109"/>
              <a:gd name="T98" fmla="*/ 2 w 1111"/>
              <a:gd name="T99" fmla="*/ 193 h 1109"/>
              <a:gd name="T100" fmla="*/ 9 w 1111"/>
              <a:gd name="T101" fmla="*/ 217 h 1109"/>
              <a:gd name="T102" fmla="*/ 21 w 1111"/>
              <a:gd name="T103" fmla="*/ 239 h 1109"/>
              <a:gd name="T104" fmla="*/ 52 w 1111"/>
              <a:gd name="T105" fmla="*/ 279 h 1109"/>
              <a:gd name="T106" fmla="*/ 89 w 1111"/>
              <a:gd name="T107" fmla="*/ 311 h 1109"/>
              <a:gd name="T108" fmla="*/ 131 w 1111"/>
              <a:gd name="T109" fmla="*/ 34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1" h="1109">
                <a:moveTo>
                  <a:pt x="131" y="341"/>
                </a:moveTo>
                <a:lnTo>
                  <a:pt x="131" y="341"/>
                </a:lnTo>
                <a:lnTo>
                  <a:pt x="138" y="348"/>
                </a:lnTo>
                <a:lnTo>
                  <a:pt x="156" y="364"/>
                </a:lnTo>
                <a:lnTo>
                  <a:pt x="190" y="388"/>
                </a:lnTo>
                <a:lnTo>
                  <a:pt x="210" y="401"/>
                </a:lnTo>
                <a:lnTo>
                  <a:pt x="234" y="416"/>
                </a:lnTo>
                <a:lnTo>
                  <a:pt x="261" y="432"/>
                </a:lnTo>
                <a:lnTo>
                  <a:pt x="291" y="447"/>
                </a:lnTo>
                <a:lnTo>
                  <a:pt x="323" y="462"/>
                </a:lnTo>
                <a:lnTo>
                  <a:pt x="358" y="475"/>
                </a:lnTo>
                <a:lnTo>
                  <a:pt x="396" y="487"/>
                </a:lnTo>
                <a:lnTo>
                  <a:pt x="437" y="499"/>
                </a:lnTo>
                <a:lnTo>
                  <a:pt x="480" y="507"/>
                </a:lnTo>
                <a:lnTo>
                  <a:pt x="527" y="515"/>
                </a:lnTo>
                <a:lnTo>
                  <a:pt x="527" y="515"/>
                </a:lnTo>
                <a:lnTo>
                  <a:pt x="573" y="520"/>
                </a:lnTo>
                <a:lnTo>
                  <a:pt x="613" y="527"/>
                </a:lnTo>
                <a:lnTo>
                  <a:pt x="650" y="536"/>
                </a:lnTo>
                <a:lnTo>
                  <a:pt x="685" y="542"/>
                </a:lnTo>
                <a:lnTo>
                  <a:pt x="715" y="552"/>
                </a:lnTo>
                <a:lnTo>
                  <a:pt x="742" y="561"/>
                </a:lnTo>
                <a:lnTo>
                  <a:pt x="766" y="571"/>
                </a:lnTo>
                <a:lnTo>
                  <a:pt x="786" y="581"/>
                </a:lnTo>
                <a:lnTo>
                  <a:pt x="804" y="591"/>
                </a:lnTo>
                <a:lnTo>
                  <a:pt x="821" y="603"/>
                </a:lnTo>
                <a:lnTo>
                  <a:pt x="834" y="614"/>
                </a:lnTo>
                <a:lnTo>
                  <a:pt x="846" y="624"/>
                </a:lnTo>
                <a:lnTo>
                  <a:pt x="856" y="638"/>
                </a:lnTo>
                <a:lnTo>
                  <a:pt x="866" y="650"/>
                </a:lnTo>
                <a:lnTo>
                  <a:pt x="873" y="661"/>
                </a:lnTo>
                <a:lnTo>
                  <a:pt x="880" y="675"/>
                </a:lnTo>
                <a:lnTo>
                  <a:pt x="880" y="675"/>
                </a:lnTo>
                <a:lnTo>
                  <a:pt x="885" y="688"/>
                </a:lnTo>
                <a:lnTo>
                  <a:pt x="890" y="702"/>
                </a:lnTo>
                <a:lnTo>
                  <a:pt x="900" y="737"/>
                </a:lnTo>
                <a:lnTo>
                  <a:pt x="907" y="772"/>
                </a:lnTo>
                <a:lnTo>
                  <a:pt x="913" y="807"/>
                </a:lnTo>
                <a:lnTo>
                  <a:pt x="922" y="868"/>
                </a:lnTo>
                <a:lnTo>
                  <a:pt x="923" y="891"/>
                </a:lnTo>
                <a:lnTo>
                  <a:pt x="975" y="938"/>
                </a:lnTo>
                <a:lnTo>
                  <a:pt x="975" y="1109"/>
                </a:lnTo>
                <a:lnTo>
                  <a:pt x="1027" y="1086"/>
                </a:lnTo>
                <a:lnTo>
                  <a:pt x="1027" y="985"/>
                </a:lnTo>
                <a:lnTo>
                  <a:pt x="1027" y="985"/>
                </a:lnTo>
                <a:lnTo>
                  <a:pt x="1041" y="975"/>
                </a:lnTo>
                <a:lnTo>
                  <a:pt x="1058" y="963"/>
                </a:lnTo>
                <a:lnTo>
                  <a:pt x="1081" y="950"/>
                </a:lnTo>
                <a:lnTo>
                  <a:pt x="1081" y="950"/>
                </a:lnTo>
                <a:lnTo>
                  <a:pt x="1090" y="895"/>
                </a:lnTo>
                <a:lnTo>
                  <a:pt x="1098" y="834"/>
                </a:lnTo>
                <a:lnTo>
                  <a:pt x="1105" y="757"/>
                </a:lnTo>
                <a:lnTo>
                  <a:pt x="1110" y="666"/>
                </a:lnTo>
                <a:lnTo>
                  <a:pt x="1111" y="619"/>
                </a:lnTo>
                <a:lnTo>
                  <a:pt x="1110" y="571"/>
                </a:lnTo>
                <a:lnTo>
                  <a:pt x="1108" y="522"/>
                </a:lnTo>
                <a:lnTo>
                  <a:pt x="1105" y="472"/>
                </a:lnTo>
                <a:lnTo>
                  <a:pt x="1100" y="423"/>
                </a:lnTo>
                <a:lnTo>
                  <a:pt x="1093" y="376"/>
                </a:lnTo>
                <a:lnTo>
                  <a:pt x="1093" y="376"/>
                </a:lnTo>
                <a:lnTo>
                  <a:pt x="1090" y="366"/>
                </a:lnTo>
                <a:lnTo>
                  <a:pt x="1079" y="348"/>
                </a:lnTo>
                <a:lnTo>
                  <a:pt x="1063" y="319"/>
                </a:lnTo>
                <a:lnTo>
                  <a:pt x="1039" y="286"/>
                </a:lnTo>
                <a:lnTo>
                  <a:pt x="1009" y="247"/>
                </a:lnTo>
                <a:lnTo>
                  <a:pt x="991" y="227"/>
                </a:lnTo>
                <a:lnTo>
                  <a:pt x="970" y="205"/>
                </a:lnTo>
                <a:lnTo>
                  <a:pt x="950" y="185"/>
                </a:lnTo>
                <a:lnTo>
                  <a:pt x="927" y="163"/>
                </a:lnTo>
                <a:lnTo>
                  <a:pt x="900" y="143"/>
                </a:lnTo>
                <a:lnTo>
                  <a:pt x="873" y="123"/>
                </a:lnTo>
                <a:lnTo>
                  <a:pt x="843" y="103"/>
                </a:lnTo>
                <a:lnTo>
                  <a:pt x="813" y="84"/>
                </a:lnTo>
                <a:lnTo>
                  <a:pt x="777" y="68"/>
                </a:lnTo>
                <a:lnTo>
                  <a:pt x="742" y="52"/>
                </a:lnTo>
                <a:lnTo>
                  <a:pt x="704" y="37"/>
                </a:lnTo>
                <a:lnTo>
                  <a:pt x="663" y="26"/>
                </a:lnTo>
                <a:lnTo>
                  <a:pt x="621" y="16"/>
                </a:lnTo>
                <a:lnTo>
                  <a:pt x="578" y="7"/>
                </a:lnTo>
                <a:lnTo>
                  <a:pt x="531" y="2"/>
                </a:lnTo>
                <a:lnTo>
                  <a:pt x="480" y="0"/>
                </a:lnTo>
                <a:lnTo>
                  <a:pt x="428" y="2"/>
                </a:lnTo>
                <a:lnTo>
                  <a:pt x="375" y="5"/>
                </a:lnTo>
                <a:lnTo>
                  <a:pt x="318" y="14"/>
                </a:lnTo>
                <a:lnTo>
                  <a:pt x="259" y="26"/>
                </a:lnTo>
                <a:lnTo>
                  <a:pt x="198" y="41"/>
                </a:lnTo>
                <a:lnTo>
                  <a:pt x="135" y="61"/>
                </a:lnTo>
                <a:lnTo>
                  <a:pt x="135" y="61"/>
                </a:lnTo>
                <a:lnTo>
                  <a:pt x="108" y="71"/>
                </a:lnTo>
                <a:lnTo>
                  <a:pt x="84" y="81"/>
                </a:lnTo>
                <a:lnTo>
                  <a:pt x="64" y="91"/>
                </a:lnTo>
                <a:lnTo>
                  <a:pt x="47" y="101"/>
                </a:lnTo>
                <a:lnTo>
                  <a:pt x="34" y="113"/>
                </a:lnTo>
                <a:lnTo>
                  <a:pt x="22" y="125"/>
                </a:lnTo>
                <a:lnTo>
                  <a:pt x="14" y="136"/>
                </a:lnTo>
                <a:lnTo>
                  <a:pt x="7" y="146"/>
                </a:lnTo>
                <a:lnTo>
                  <a:pt x="2" y="158"/>
                </a:lnTo>
                <a:lnTo>
                  <a:pt x="0" y="170"/>
                </a:lnTo>
                <a:lnTo>
                  <a:pt x="0" y="182"/>
                </a:lnTo>
                <a:lnTo>
                  <a:pt x="2" y="193"/>
                </a:lnTo>
                <a:lnTo>
                  <a:pt x="4" y="205"/>
                </a:lnTo>
                <a:lnTo>
                  <a:pt x="9" y="217"/>
                </a:lnTo>
                <a:lnTo>
                  <a:pt x="14" y="229"/>
                </a:lnTo>
                <a:lnTo>
                  <a:pt x="21" y="239"/>
                </a:lnTo>
                <a:lnTo>
                  <a:pt x="36" y="260"/>
                </a:lnTo>
                <a:lnTo>
                  <a:pt x="52" y="279"/>
                </a:lnTo>
                <a:lnTo>
                  <a:pt x="71" y="296"/>
                </a:lnTo>
                <a:lnTo>
                  <a:pt x="89" y="311"/>
                </a:lnTo>
                <a:lnTo>
                  <a:pt x="120" y="333"/>
                </a:lnTo>
                <a:lnTo>
                  <a:pt x="131" y="341"/>
                </a:lnTo>
                <a:lnTo>
                  <a:pt x="131" y="3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9" name="Freeform 67"/>
          <p:cNvSpPr/>
          <p:nvPr>
            <p:custDataLst>
              <p:tags r:id="rId63"/>
            </p:custDataLst>
          </p:nvPr>
        </p:nvSpPr>
        <p:spPr bwMode="auto">
          <a:xfrm>
            <a:off x="862648" y="2477865"/>
            <a:ext cx="350584" cy="629051"/>
          </a:xfrm>
          <a:custGeom>
            <a:avLst/>
            <a:gdLst>
              <a:gd name="T0" fmla="*/ 523 w 525"/>
              <a:gd name="T1" fmla="*/ 146 h 941"/>
              <a:gd name="T2" fmla="*/ 522 w 525"/>
              <a:gd name="T3" fmla="*/ 166 h 941"/>
              <a:gd name="T4" fmla="*/ 510 w 525"/>
              <a:gd name="T5" fmla="*/ 203 h 941"/>
              <a:gd name="T6" fmla="*/ 496 w 525"/>
              <a:gd name="T7" fmla="*/ 233 h 941"/>
              <a:gd name="T8" fmla="*/ 473 w 525"/>
              <a:gd name="T9" fmla="*/ 267 h 941"/>
              <a:gd name="T10" fmla="*/ 441 w 525"/>
              <a:gd name="T11" fmla="*/ 300 h 941"/>
              <a:gd name="T12" fmla="*/ 396 w 525"/>
              <a:gd name="T13" fmla="*/ 332 h 941"/>
              <a:gd name="T14" fmla="*/ 369 w 525"/>
              <a:gd name="T15" fmla="*/ 346 h 941"/>
              <a:gd name="T16" fmla="*/ 315 w 525"/>
              <a:gd name="T17" fmla="*/ 379 h 941"/>
              <a:gd name="T18" fmla="*/ 270 w 525"/>
              <a:gd name="T19" fmla="*/ 423 h 941"/>
              <a:gd name="T20" fmla="*/ 233 w 525"/>
              <a:gd name="T21" fmla="*/ 473 h 941"/>
              <a:gd name="T22" fmla="*/ 204 w 525"/>
              <a:gd name="T23" fmla="*/ 532 h 941"/>
              <a:gd name="T24" fmla="*/ 186 w 525"/>
              <a:gd name="T25" fmla="*/ 592 h 941"/>
              <a:gd name="T26" fmla="*/ 174 w 525"/>
              <a:gd name="T27" fmla="*/ 656 h 941"/>
              <a:gd name="T28" fmla="*/ 169 w 525"/>
              <a:gd name="T29" fmla="*/ 722 h 941"/>
              <a:gd name="T30" fmla="*/ 173 w 525"/>
              <a:gd name="T31" fmla="*/ 784 h 941"/>
              <a:gd name="T32" fmla="*/ 164 w 525"/>
              <a:gd name="T33" fmla="*/ 928 h 941"/>
              <a:gd name="T34" fmla="*/ 99 w 525"/>
              <a:gd name="T35" fmla="*/ 810 h 941"/>
              <a:gd name="T36" fmla="*/ 52 w 525"/>
              <a:gd name="T37" fmla="*/ 779 h 941"/>
              <a:gd name="T38" fmla="*/ 18 w 525"/>
              <a:gd name="T39" fmla="*/ 547 h 941"/>
              <a:gd name="T40" fmla="*/ 1 w 525"/>
              <a:gd name="T41" fmla="*/ 411 h 941"/>
              <a:gd name="T42" fmla="*/ 0 w 525"/>
              <a:gd name="T43" fmla="*/ 376 h 941"/>
              <a:gd name="T44" fmla="*/ 5 w 525"/>
              <a:gd name="T45" fmla="*/ 339 h 941"/>
              <a:gd name="T46" fmla="*/ 16 w 525"/>
              <a:gd name="T47" fmla="*/ 302 h 941"/>
              <a:gd name="T48" fmla="*/ 33 w 525"/>
              <a:gd name="T49" fmla="*/ 264 h 941"/>
              <a:gd name="T50" fmla="*/ 55 w 525"/>
              <a:gd name="T51" fmla="*/ 227 h 941"/>
              <a:gd name="T52" fmla="*/ 109 w 525"/>
              <a:gd name="T53" fmla="*/ 156 h 941"/>
              <a:gd name="T54" fmla="*/ 173 w 525"/>
              <a:gd name="T55" fmla="*/ 92 h 941"/>
              <a:gd name="T56" fmla="*/ 241 w 525"/>
              <a:gd name="T57" fmla="*/ 44 h 941"/>
              <a:gd name="T58" fmla="*/ 293 w 525"/>
              <a:gd name="T59" fmla="*/ 17 h 941"/>
              <a:gd name="T60" fmla="*/ 327 w 525"/>
              <a:gd name="T61" fmla="*/ 5 h 941"/>
              <a:gd name="T62" fmla="*/ 359 w 525"/>
              <a:gd name="T63" fmla="*/ 0 h 941"/>
              <a:gd name="T64" fmla="*/ 389 w 525"/>
              <a:gd name="T65" fmla="*/ 2 h 941"/>
              <a:gd name="T66" fmla="*/ 402 w 525"/>
              <a:gd name="T67" fmla="*/ 5 h 941"/>
              <a:gd name="T68" fmla="*/ 449 w 525"/>
              <a:gd name="T69" fmla="*/ 22 h 941"/>
              <a:gd name="T70" fmla="*/ 483 w 525"/>
              <a:gd name="T71" fmla="*/ 44 h 941"/>
              <a:gd name="T72" fmla="*/ 505 w 525"/>
              <a:gd name="T73" fmla="*/ 67 h 941"/>
              <a:gd name="T74" fmla="*/ 517 w 525"/>
              <a:gd name="T75" fmla="*/ 91 h 941"/>
              <a:gd name="T76" fmla="*/ 523 w 525"/>
              <a:gd name="T77" fmla="*/ 113 h 941"/>
              <a:gd name="T78" fmla="*/ 525 w 525"/>
              <a:gd name="T79" fmla="*/ 143 h 941"/>
              <a:gd name="T80" fmla="*/ 523 w 525"/>
              <a:gd name="T81" fmla="*/ 14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941">
                <a:moveTo>
                  <a:pt x="523" y="146"/>
                </a:moveTo>
                <a:lnTo>
                  <a:pt x="523" y="146"/>
                </a:lnTo>
                <a:lnTo>
                  <a:pt x="523" y="151"/>
                </a:lnTo>
                <a:lnTo>
                  <a:pt x="522" y="166"/>
                </a:lnTo>
                <a:lnTo>
                  <a:pt x="515" y="190"/>
                </a:lnTo>
                <a:lnTo>
                  <a:pt x="510" y="203"/>
                </a:lnTo>
                <a:lnTo>
                  <a:pt x="505" y="218"/>
                </a:lnTo>
                <a:lnTo>
                  <a:pt x="496" y="233"/>
                </a:lnTo>
                <a:lnTo>
                  <a:pt x="486" y="250"/>
                </a:lnTo>
                <a:lnTo>
                  <a:pt x="473" y="267"/>
                </a:lnTo>
                <a:lnTo>
                  <a:pt x="458" y="284"/>
                </a:lnTo>
                <a:lnTo>
                  <a:pt x="441" y="300"/>
                </a:lnTo>
                <a:lnTo>
                  <a:pt x="419" y="316"/>
                </a:lnTo>
                <a:lnTo>
                  <a:pt x="396" y="332"/>
                </a:lnTo>
                <a:lnTo>
                  <a:pt x="369" y="346"/>
                </a:lnTo>
                <a:lnTo>
                  <a:pt x="369" y="346"/>
                </a:lnTo>
                <a:lnTo>
                  <a:pt x="340" y="361"/>
                </a:lnTo>
                <a:lnTo>
                  <a:pt x="315" y="379"/>
                </a:lnTo>
                <a:lnTo>
                  <a:pt x="292" y="399"/>
                </a:lnTo>
                <a:lnTo>
                  <a:pt x="270" y="423"/>
                </a:lnTo>
                <a:lnTo>
                  <a:pt x="250" y="448"/>
                </a:lnTo>
                <a:lnTo>
                  <a:pt x="233" y="473"/>
                </a:lnTo>
                <a:lnTo>
                  <a:pt x="218" y="502"/>
                </a:lnTo>
                <a:lnTo>
                  <a:pt x="204" y="532"/>
                </a:lnTo>
                <a:lnTo>
                  <a:pt x="194" y="562"/>
                </a:lnTo>
                <a:lnTo>
                  <a:pt x="186" y="592"/>
                </a:lnTo>
                <a:lnTo>
                  <a:pt x="178" y="624"/>
                </a:lnTo>
                <a:lnTo>
                  <a:pt x="174" y="656"/>
                </a:lnTo>
                <a:lnTo>
                  <a:pt x="171" y="690"/>
                </a:lnTo>
                <a:lnTo>
                  <a:pt x="169" y="722"/>
                </a:lnTo>
                <a:lnTo>
                  <a:pt x="169" y="753"/>
                </a:lnTo>
                <a:lnTo>
                  <a:pt x="173" y="784"/>
                </a:lnTo>
                <a:lnTo>
                  <a:pt x="164" y="841"/>
                </a:lnTo>
                <a:lnTo>
                  <a:pt x="164" y="928"/>
                </a:lnTo>
                <a:lnTo>
                  <a:pt x="132" y="941"/>
                </a:lnTo>
                <a:lnTo>
                  <a:pt x="99" y="810"/>
                </a:lnTo>
                <a:lnTo>
                  <a:pt x="52" y="779"/>
                </a:lnTo>
                <a:lnTo>
                  <a:pt x="52" y="779"/>
                </a:lnTo>
                <a:lnTo>
                  <a:pt x="35" y="664"/>
                </a:lnTo>
                <a:lnTo>
                  <a:pt x="18" y="547"/>
                </a:lnTo>
                <a:lnTo>
                  <a:pt x="1" y="411"/>
                </a:lnTo>
                <a:lnTo>
                  <a:pt x="1" y="411"/>
                </a:lnTo>
                <a:lnTo>
                  <a:pt x="0" y="394"/>
                </a:lnTo>
                <a:lnTo>
                  <a:pt x="0" y="376"/>
                </a:lnTo>
                <a:lnTo>
                  <a:pt x="1" y="357"/>
                </a:lnTo>
                <a:lnTo>
                  <a:pt x="5" y="339"/>
                </a:lnTo>
                <a:lnTo>
                  <a:pt x="10" y="321"/>
                </a:lnTo>
                <a:lnTo>
                  <a:pt x="16" y="302"/>
                </a:lnTo>
                <a:lnTo>
                  <a:pt x="25" y="282"/>
                </a:lnTo>
                <a:lnTo>
                  <a:pt x="33" y="264"/>
                </a:lnTo>
                <a:lnTo>
                  <a:pt x="43" y="245"/>
                </a:lnTo>
                <a:lnTo>
                  <a:pt x="55" y="227"/>
                </a:lnTo>
                <a:lnTo>
                  <a:pt x="80" y="190"/>
                </a:lnTo>
                <a:lnTo>
                  <a:pt x="109" y="156"/>
                </a:lnTo>
                <a:lnTo>
                  <a:pt x="139" y="123"/>
                </a:lnTo>
                <a:lnTo>
                  <a:pt x="173" y="92"/>
                </a:lnTo>
                <a:lnTo>
                  <a:pt x="206" y="66"/>
                </a:lnTo>
                <a:lnTo>
                  <a:pt x="241" y="44"/>
                </a:lnTo>
                <a:lnTo>
                  <a:pt x="277" y="24"/>
                </a:lnTo>
                <a:lnTo>
                  <a:pt x="293" y="17"/>
                </a:lnTo>
                <a:lnTo>
                  <a:pt x="310" y="10"/>
                </a:lnTo>
                <a:lnTo>
                  <a:pt x="327" y="5"/>
                </a:lnTo>
                <a:lnTo>
                  <a:pt x="344" y="2"/>
                </a:lnTo>
                <a:lnTo>
                  <a:pt x="359" y="0"/>
                </a:lnTo>
                <a:lnTo>
                  <a:pt x="374" y="0"/>
                </a:lnTo>
                <a:lnTo>
                  <a:pt x="389" y="2"/>
                </a:lnTo>
                <a:lnTo>
                  <a:pt x="402" y="5"/>
                </a:lnTo>
                <a:lnTo>
                  <a:pt x="402" y="5"/>
                </a:lnTo>
                <a:lnTo>
                  <a:pt x="428" y="14"/>
                </a:lnTo>
                <a:lnTo>
                  <a:pt x="449" y="22"/>
                </a:lnTo>
                <a:lnTo>
                  <a:pt x="468" y="34"/>
                </a:lnTo>
                <a:lnTo>
                  <a:pt x="483" y="44"/>
                </a:lnTo>
                <a:lnTo>
                  <a:pt x="495" y="56"/>
                </a:lnTo>
                <a:lnTo>
                  <a:pt x="505" y="67"/>
                </a:lnTo>
                <a:lnTo>
                  <a:pt x="512" y="79"/>
                </a:lnTo>
                <a:lnTo>
                  <a:pt x="517" y="91"/>
                </a:lnTo>
                <a:lnTo>
                  <a:pt x="522" y="103"/>
                </a:lnTo>
                <a:lnTo>
                  <a:pt x="523" y="113"/>
                </a:lnTo>
                <a:lnTo>
                  <a:pt x="525" y="129"/>
                </a:lnTo>
                <a:lnTo>
                  <a:pt x="525" y="143"/>
                </a:lnTo>
                <a:lnTo>
                  <a:pt x="523" y="146"/>
                </a:lnTo>
                <a:lnTo>
                  <a:pt x="523" y="1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0" name="Freeform 68"/>
          <p:cNvSpPr/>
          <p:nvPr>
            <p:custDataLst>
              <p:tags r:id="rId64"/>
            </p:custDataLst>
          </p:nvPr>
        </p:nvSpPr>
        <p:spPr bwMode="auto">
          <a:xfrm>
            <a:off x="1068999" y="2464299"/>
            <a:ext cx="154228" cy="96392"/>
          </a:xfrm>
          <a:custGeom>
            <a:avLst/>
            <a:gdLst>
              <a:gd name="T0" fmla="*/ 101 w 230"/>
              <a:gd name="T1" fmla="*/ 52 h 144"/>
              <a:gd name="T2" fmla="*/ 101 w 230"/>
              <a:gd name="T3" fmla="*/ 52 h 144"/>
              <a:gd name="T4" fmla="*/ 93 w 230"/>
              <a:gd name="T5" fmla="*/ 52 h 144"/>
              <a:gd name="T6" fmla="*/ 69 w 230"/>
              <a:gd name="T7" fmla="*/ 52 h 144"/>
              <a:gd name="T8" fmla="*/ 53 w 230"/>
              <a:gd name="T9" fmla="*/ 54 h 144"/>
              <a:gd name="T10" fmla="*/ 36 w 230"/>
              <a:gd name="T11" fmla="*/ 59 h 144"/>
              <a:gd name="T12" fmla="*/ 19 w 230"/>
              <a:gd name="T13" fmla="*/ 64 h 144"/>
              <a:gd name="T14" fmla="*/ 0 w 230"/>
              <a:gd name="T15" fmla="*/ 74 h 144"/>
              <a:gd name="T16" fmla="*/ 0 w 230"/>
              <a:gd name="T17" fmla="*/ 74 h 144"/>
              <a:gd name="T18" fmla="*/ 39 w 230"/>
              <a:gd name="T19" fmla="*/ 72 h 144"/>
              <a:gd name="T20" fmla="*/ 68 w 230"/>
              <a:gd name="T21" fmla="*/ 72 h 144"/>
              <a:gd name="T22" fmla="*/ 89 w 230"/>
              <a:gd name="T23" fmla="*/ 74 h 144"/>
              <a:gd name="T24" fmla="*/ 89 w 230"/>
              <a:gd name="T25" fmla="*/ 74 h 144"/>
              <a:gd name="T26" fmla="*/ 63 w 230"/>
              <a:gd name="T27" fmla="*/ 84 h 144"/>
              <a:gd name="T28" fmla="*/ 42 w 230"/>
              <a:gd name="T29" fmla="*/ 94 h 144"/>
              <a:gd name="T30" fmla="*/ 24 w 230"/>
              <a:gd name="T31" fmla="*/ 104 h 144"/>
              <a:gd name="T32" fmla="*/ 110 w 230"/>
              <a:gd name="T33" fmla="*/ 97 h 144"/>
              <a:gd name="T34" fmla="*/ 79 w 230"/>
              <a:gd name="T35" fmla="*/ 144 h 144"/>
              <a:gd name="T36" fmla="*/ 79 w 230"/>
              <a:gd name="T37" fmla="*/ 144 h 144"/>
              <a:gd name="T38" fmla="*/ 105 w 230"/>
              <a:gd name="T39" fmla="*/ 131 h 144"/>
              <a:gd name="T40" fmla="*/ 125 w 230"/>
              <a:gd name="T41" fmla="*/ 121 h 144"/>
              <a:gd name="T42" fmla="*/ 143 w 230"/>
              <a:gd name="T43" fmla="*/ 114 h 144"/>
              <a:gd name="T44" fmla="*/ 143 w 230"/>
              <a:gd name="T45" fmla="*/ 114 h 144"/>
              <a:gd name="T46" fmla="*/ 150 w 230"/>
              <a:gd name="T47" fmla="*/ 109 h 144"/>
              <a:gd name="T48" fmla="*/ 168 w 230"/>
              <a:gd name="T49" fmla="*/ 96 h 144"/>
              <a:gd name="T50" fmla="*/ 180 w 230"/>
              <a:gd name="T51" fmla="*/ 89 h 144"/>
              <a:gd name="T52" fmla="*/ 195 w 230"/>
              <a:gd name="T53" fmla="*/ 82 h 144"/>
              <a:gd name="T54" fmla="*/ 212 w 230"/>
              <a:gd name="T55" fmla="*/ 77 h 144"/>
              <a:gd name="T56" fmla="*/ 230 w 230"/>
              <a:gd name="T57" fmla="*/ 74 h 144"/>
              <a:gd name="T58" fmla="*/ 230 w 230"/>
              <a:gd name="T59" fmla="*/ 74 h 144"/>
              <a:gd name="T60" fmla="*/ 202 w 230"/>
              <a:gd name="T61" fmla="*/ 72 h 144"/>
              <a:gd name="T62" fmla="*/ 178 w 230"/>
              <a:gd name="T63" fmla="*/ 74 h 144"/>
              <a:gd name="T64" fmla="*/ 167 w 230"/>
              <a:gd name="T65" fmla="*/ 74 h 144"/>
              <a:gd name="T66" fmla="*/ 160 w 230"/>
              <a:gd name="T67" fmla="*/ 77 h 144"/>
              <a:gd name="T68" fmla="*/ 160 w 230"/>
              <a:gd name="T69" fmla="*/ 77 h 144"/>
              <a:gd name="T70" fmla="*/ 173 w 230"/>
              <a:gd name="T71" fmla="*/ 60 h 144"/>
              <a:gd name="T72" fmla="*/ 188 w 230"/>
              <a:gd name="T73" fmla="*/ 44 h 144"/>
              <a:gd name="T74" fmla="*/ 207 w 230"/>
              <a:gd name="T75" fmla="*/ 27 h 144"/>
              <a:gd name="T76" fmla="*/ 207 w 230"/>
              <a:gd name="T77" fmla="*/ 27 h 144"/>
              <a:gd name="T78" fmla="*/ 199 w 230"/>
              <a:gd name="T79" fmla="*/ 29 h 144"/>
              <a:gd name="T80" fmla="*/ 182 w 230"/>
              <a:gd name="T81" fmla="*/ 32 h 144"/>
              <a:gd name="T82" fmla="*/ 160 w 230"/>
              <a:gd name="T83" fmla="*/ 39 h 144"/>
              <a:gd name="T84" fmla="*/ 148 w 230"/>
              <a:gd name="T85" fmla="*/ 44 h 144"/>
              <a:gd name="T86" fmla="*/ 140 w 230"/>
              <a:gd name="T87" fmla="*/ 50 h 144"/>
              <a:gd name="T88" fmla="*/ 140 w 230"/>
              <a:gd name="T89" fmla="*/ 50 h 144"/>
              <a:gd name="T90" fmla="*/ 148 w 230"/>
              <a:gd name="T91" fmla="*/ 27 h 144"/>
              <a:gd name="T92" fmla="*/ 155 w 230"/>
              <a:gd name="T93" fmla="*/ 10 h 144"/>
              <a:gd name="T94" fmla="*/ 158 w 230"/>
              <a:gd name="T95" fmla="*/ 3 h 144"/>
              <a:gd name="T96" fmla="*/ 162 w 230"/>
              <a:gd name="T97" fmla="*/ 0 h 144"/>
              <a:gd name="T98" fmla="*/ 162 w 230"/>
              <a:gd name="T99" fmla="*/ 0 h 144"/>
              <a:gd name="T100" fmla="*/ 136 w 230"/>
              <a:gd name="T101" fmla="*/ 18 h 144"/>
              <a:gd name="T102" fmla="*/ 116 w 230"/>
              <a:gd name="T103" fmla="*/ 35 h 144"/>
              <a:gd name="T104" fmla="*/ 108 w 230"/>
              <a:gd name="T105" fmla="*/ 45 h 144"/>
              <a:gd name="T106" fmla="*/ 101 w 230"/>
              <a:gd name="T107" fmla="*/ 52 h 144"/>
              <a:gd name="T108" fmla="*/ 101 w 230"/>
              <a:gd name="T109"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44">
                <a:moveTo>
                  <a:pt x="101" y="52"/>
                </a:moveTo>
                <a:lnTo>
                  <a:pt x="101" y="52"/>
                </a:lnTo>
                <a:lnTo>
                  <a:pt x="93" y="52"/>
                </a:lnTo>
                <a:lnTo>
                  <a:pt x="69" y="52"/>
                </a:lnTo>
                <a:lnTo>
                  <a:pt x="53" y="54"/>
                </a:lnTo>
                <a:lnTo>
                  <a:pt x="36" y="59"/>
                </a:lnTo>
                <a:lnTo>
                  <a:pt x="19" y="64"/>
                </a:lnTo>
                <a:lnTo>
                  <a:pt x="0" y="74"/>
                </a:lnTo>
                <a:lnTo>
                  <a:pt x="0" y="74"/>
                </a:lnTo>
                <a:lnTo>
                  <a:pt x="39" y="72"/>
                </a:lnTo>
                <a:lnTo>
                  <a:pt x="68" y="72"/>
                </a:lnTo>
                <a:lnTo>
                  <a:pt x="89" y="74"/>
                </a:lnTo>
                <a:lnTo>
                  <a:pt x="89" y="74"/>
                </a:lnTo>
                <a:lnTo>
                  <a:pt x="63" y="84"/>
                </a:lnTo>
                <a:lnTo>
                  <a:pt x="42" y="94"/>
                </a:lnTo>
                <a:lnTo>
                  <a:pt x="24" y="104"/>
                </a:lnTo>
                <a:lnTo>
                  <a:pt x="110" y="97"/>
                </a:lnTo>
                <a:lnTo>
                  <a:pt x="79" y="144"/>
                </a:lnTo>
                <a:lnTo>
                  <a:pt x="79" y="144"/>
                </a:lnTo>
                <a:lnTo>
                  <a:pt x="105" y="131"/>
                </a:lnTo>
                <a:lnTo>
                  <a:pt x="125" y="121"/>
                </a:lnTo>
                <a:lnTo>
                  <a:pt x="143" y="114"/>
                </a:lnTo>
                <a:lnTo>
                  <a:pt x="143" y="114"/>
                </a:lnTo>
                <a:lnTo>
                  <a:pt x="150" y="109"/>
                </a:lnTo>
                <a:lnTo>
                  <a:pt x="168" y="96"/>
                </a:lnTo>
                <a:lnTo>
                  <a:pt x="180" y="89"/>
                </a:lnTo>
                <a:lnTo>
                  <a:pt x="195" y="82"/>
                </a:lnTo>
                <a:lnTo>
                  <a:pt x="212" y="77"/>
                </a:lnTo>
                <a:lnTo>
                  <a:pt x="230" y="74"/>
                </a:lnTo>
                <a:lnTo>
                  <a:pt x="230" y="74"/>
                </a:lnTo>
                <a:lnTo>
                  <a:pt x="202" y="72"/>
                </a:lnTo>
                <a:lnTo>
                  <a:pt x="178" y="74"/>
                </a:lnTo>
                <a:lnTo>
                  <a:pt x="167" y="74"/>
                </a:lnTo>
                <a:lnTo>
                  <a:pt x="160" y="77"/>
                </a:lnTo>
                <a:lnTo>
                  <a:pt x="160" y="77"/>
                </a:lnTo>
                <a:lnTo>
                  <a:pt x="173" y="60"/>
                </a:lnTo>
                <a:lnTo>
                  <a:pt x="188" y="44"/>
                </a:lnTo>
                <a:lnTo>
                  <a:pt x="207" y="27"/>
                </a:lnTo>
                <a:lnTo>
                  <a:pt x="207" y="27"/>
                </a:lnTo>
                <a:lnTo>
                  <a:pt x="199" y="29"/>
                </a:lnTo>
                <a:lnTo>
                  <a:pt x="182" y="32"/>
                </a:lnTo>
                <a:lnTo>
                  <a:pt x="160" y="39"/>
                </a:lnTo>
                <a:lnTo>
                  <a:pt x="148" y="44"/>
                </a:lnTo>
                <a:lnTo>
                  <a:pt x="140" y="50"/>
                </a:lnTo>
                <a:lnTo>
                  <a:pt x="140" y="50"/>
                </a:lnTo>
                <a:lnTo>
                  <a:pt x="148" y="27"/>
                </a:lnTo>
                <a:lnTo>
                  <a:pt x="155" y="10"/>
                </a:lnTo>
                <a:lnTo>
                  <a:pt x="158" y="3"/>
                </a:lnTo>
                <a:lnTo>
                  <a:pt x="162" y="0"/>
                </a:lnTo>
                <a:lnTo>
                  <a:pt x="162" y="0"/>
                </a:lnTo>
                <a:lnTo>
                  <a:pt x="136" y="18"/>
                </a:lnTo>
                <a:lnTo>
                  <a:pt x="116" y="35"/>
                </a:lnTo>
                <a:lnTo>
                  <a:pt x="108" y="45"/>
                </a:lnTo>
                <a:lnTo>
                  <a:pt x="101" y="52"/>
                </a:lnTo>
                <a:lnTo>
                  <a:pt x="101" y="52"/>
                </a:lnTo>
                <a:close/>
              </a:path>
            </a:pathLst>
          </a:custGeom>
          <a:solidFill>
            <a:srgbClr val="EBB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1" name="Freeform 69"/>
          <p:cNvSpPr/>
          <p:nvPr>
            <p:custDataLst>
              <p:tags r:id="rId65"/>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2" name="Freeform 70"/>
          <p:cNvSpPr/>
          <p:nvPr>
            <p:custDataLst>
              <p:tags r:id="rId66"/>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3" name="Freeform 71"/>
          <p:cNvSpPr/>
          <p:nvPr>
            <p:custDataLst>
              <p:tags r:id="rId67"/>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4" name="Freeform 72"/>
          <p:cNvSpPr/>
          <p:nvPr>
            <p:custDataLst>
              <p:tags r:id="rId68"/>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5" name="Freeform 73"/>
          <p:cNvSpPr>
            <a:spLocks noEditPoints="1"/>
          </p:cNvSpPr>
          <p:nvPr>
            <p:custDataLst>
              <p:tags r:id="rId69"/>
            </p:custDataLst>
          </p:nvPr>
        </p:nvSpPr>
        <p:spPr bwMode="auto">
          <a:xfrm>
            <a:off x="1073997" y="2924841"/>
            <a:ext cx="191357" cy="81399"/>
          </a:xfrm>
          <a:custGeom>
            <a:avLst/>
            <a:gdLst>
              <a:gd name="T0" fmla="*/ 183 w 285"/>
              <a:gd name="T1" fmla="*/ 0 h 120"/>
              <a:gd name="T2" fmla="*/ 186 w 285"/>
              <a:gd name="T3" fmla="*/ 1 h 120"/>
              <a:gd name="T4" fmla="*/ 205 w 285"/>
              <a:gd name="T5" fmla="*/ 8 h 120"/>
              <a:gd name="T6" fmla="*/ 235 w 285"/>
              <a:gd name="T7" fmla="*/ 25 h 120"/>
              <a:gd name="T8" fmla="*/ 245 w 285"/>
              <a:gd name="T9" fmla="*/ 35 h 120"/>
              <a:gd name="T10" fmla="*/ 255 w 285"/>
              <a:gd name="T11" fmla="*/ 46 h 120"/>
              <a:gd name="T12" fmla="*/ 268 w 285"/>
              <a:gd name="T13" fmla="*/ 70 h 120"/>
              <a:gd name="T14" fmla="*/ 277 w 285"/>
              <a:gd name="T15" fmla="*/ 90 h 120"/>
              <a:gd name="T16" fmla="*/ 282 w 285"/>
              <a:gd name="T17" fmla="*/ 107 h 120"/>
              <a:gd name="T18" fmla="*/ 283 w 285"/>
              <a:gd name="T19" fmla="*/ 114 h 120"/>
              <a:gd name="T20" fmla="*/ 285 w 285"/>
              <a:gd name="T21" fmla="*/ 120 h 120"/>
              <a:gd name="T22" fmla="*/ 285 w 285"/>
              <a:gd name="T23" fmla="*/ 117 h 120"/>
              <a:gd name="T24" fmla="*/ 285 w 285"/>
              <a:gd name="T25" fmla="*/ 105 h 120"/>
              <a:gd name="T26" fmla="*/ 278 w 285"/>
              <a:gd name="T27" fmla="*/ 67 h 120"/>
              <a:gd name="T28" fmla="*/ 273 w 285"/>
              <a:gd name="T29" fmla="*/ 55 h 120"/>
              <a:gd name="T30" fmla="*/ 267 w 285"/>
              <a:gd name="T31" fmla="*/ 41 h 120"/>
              <a:gd name="T32" fmla="*/ 262 w 285"/>
              <a:gd name="T33" fmla="*/ 35 h 120"/>
              <a:gd name="T34" fmla="*/ 226 w 285"/>
              <a:gd name="T35" fmla="*/ 11 h 120"/>
              <a:gd name="T36" fmla="*/ 193 w 285"/>
              <a:gd name="T37" fmla="*/ 1 h 120"/>
              <a:gd name="T38" fmla="*/ 94 w 285"/>
              <a:gd name="T39" fmla="*/ 0 h 120"/>
              <a:gd name="T40" fmla="*/ 89 w 285"/>
              <a:gd name="T41" fmla="*/ 3 h 120"/>
              <a:gd name="T42" fmla="*/ 72 w 285"/>
              <a:gd name="T43" fmla="*/ 11 h 120"/>
              <a:gd name="T44" fmla="*/ 57 w 285"/>
              <a:gd name="T45" fmla="*/ 21 h 120"/>
              <a:gd name="T46" fmla="*/ 35 w 285"/>
              <a:gd name="T47" fmla="*/ 43 h 120"/>
              <a:gd name="T48" fmla="*/ 18 w 285"/>
              <a:gd name="T49" fmla="*/ 62 h 120"/>
              <a:gd name="T50" fmla="*/ 7 w 285"/>
              <a:gd name="T51" fmla="*/ 77 h 120"/>
              <a:gd name="T52" fmla="*/ 0 w 285"/>
              <a:gd name="T53" fmla="*/ 92 h 120"/>
              <a:gd name="T54" fmla="*/ 5 w 285"/>
              <a:gd name="T55" fmla="*/ 83 h 120"/>
              <a:gd name="T56" fmla="*/ 10 w 285"/>
              <a:gd name="T57" fmla="*/ 78 h 120"/>
              <a:gd name="T58" fmla="*/ 42 w 285"/>
              <a:gd name="T59" fmla="*/ 48 h 120"/>
              <a:gd name="T60" fmla="*/ 67 w 285"/>
              <a:gd name="T61" fmla="*/ 30 h 120"/>
              <a:gd name="T62" fmla="*/ 80 w 285"/>
              <a:gd name="T63" fmla="*/ 21 h 120"/>
              <a:gd name="T64" fmla="*/ 97 w 285"/>
              <a:gd name="T65" fmla="*/ 13 h 120"/>
              <a:gd name="T66" fmla="*/ 131 w 285"/>
              <a:gd name="T67" fmla="*/ 1 h 120"/>
              <a:gd name="T68" fmla="*/ 139 w 285"/>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120">
                <a:moveTo>
                  <a:pt x="183" y="0"/>
                </a:moveTo>
                <a:lnTo>
                  <a:pt x="183" y="0"/>
                </a:lnTo>
                <a:lnTo>
                  <a:pt x="186" y="1"/>
                </a:lnTo>
                <a:lnTo>
                  <a:pt x="186" y="1"/>
                </a:lnTo>
                <a:lnTo>
                  <a:pt x="205" y="8"/>
                </a:lnTo>
                <a:lnTo>
                  <a:pt x="205" y="8"/>
                </a:lnTo>
                <a:lnTo>
                  <a:pt x="221" y="15"/>
                </a:lnTo>
                <a:lnTo>
                  <a:pt x="235" y="25"/>
                </a:lnTo>
                <a:lnTo>
                  <a:pt x="235" y="25"/>
                </a:lnTo>
                <a:lnTo>
                  <a:pt x="245" y="35"/>
                </a:lnTo>
                <a:lnTo>
                  <a:pt x="255" y="46"/>
                </a:lnTo>
                <a:lnTo>
                  <a:pt x="255" y="46"/>
                </a:lnTo>
                <a:lnTo>
                  <a:pt x="262" y="58"/>
                </a:lnTo>
                <a:lnTo>
                  <a:pt x="268" y="70"/>
                </a:lnTo>
                <a:lnTo>
                  <a:pt x="268" y="70"/>
                </a:lnTo>
                <a:lnTo>
                  <a:pt x="277" y="90"/>
                </a:lnTo>
                <a:lnTo>
                  <a:pt x="282" y="107"/>
                </a:lnTo>
                <a:lnTo>
                  <a:pt x="282" y="107"/>
                </a:lnTo>
                <a:lnTo>
                  <a:pt x="283" y="114"/>
                </a:lnTo>
                <a:lnTo>
                  <a:pt x="283" y="114"/>
                </a:lnTo>
                <a:lnTo>
                  <a:pt x="285" y="120"/>
                </a:lnTo>
                <a:lnTo>
                  <a:pt x="285" y="120"/>
                </a:lnTo>
                <a:lnTo>
                  <a:pt x="285" y="117"/>
                </a:lnTo>
                <a:lnTo>
                  <a:pt x="285" y="117"/>
                </a:lnTo>
                <a:lnTo>
                  <a:pt x="285" y="105"/>
                </a:lnTo>
                <a:lnTo>
                  <a:pt x="285" y="105"/>
                </a:lnTo>
                <a:lnTo>
                  <a:pt x="283" y="88"/>
                </a:lnTo>
                <a:lnTo>
                  <a:pt x="278" y="67"/>
                </a:lnTo>
                <a:lnTo>
                  <a:pt x="278" y="67"/>
                </a:lnTo>
                <a:lnTo>
                  <a:pt x="273" y="55"/>
                </a:lnTo>
                <a:lnTo>
                  <a:pt x="267" y="41"/>
                </a:lnTo>
                <a:lnTo>
                  <a:pt x="267" y="41"/>
                </a:lnTo>
                <a:lnTo>
                  <a:pt x="262" y="35"/>
                </a:lnTo>
                <a:lnTo>
                  <a:pt x="262" y="35"/>
                </a:lnTo>
                <a:lnTo>
                  <a:pt x="245" y="21"/>
                </a:lnTo>
                <a:lnTo>
                  <a:pt x="226" y="11"/>
                </a:lnTo>
                <a:lnTo>
                  <a:pt x="205" y="3"/>
                </a:lnTo>
                <a:lnTo>
                  <a:pt x="193" y="1"/>
                </a:lnTo>
                <a:lnTo>
                  <a:pt x="183" y="0"/>
                </a:lnTo>
                <a:close/>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6" name="Freeform 74"/>
          <p:cNvSpPr/>
          <p:nvPr>
            <p:custDataLst>
              <p:tags r:id="rId70"/>
            </p:custDataLst>
          </p:nvPr>
        </p:nvSpPr>
        <p:spPr bwMode="auto">
          <a:xfrm>
            <a:off x="1197523" y="2924841"/>
            <a:ext cx="68545" cy="81399"/>
          </a:xfrm>
          <a:custGeom>
            <a:avLst/>
            <a:gdLst>
              <a:gd name="T0" fmla="*/ 0 w 102"/>
              <a:gd name="T1" fmla="*/ 0 h 120"/>
              <a:gd name="T2" fmla="*/ 0 w 102"/>
              <a:gd name="T3" fmla="*/ 0 h 120"/>
              <a:gd name="T4" fmla="*/ 3 w 102"/>
              <a:gd name="T5" fmla="*/ 1 h 120"/>
              <a:gd name="T6" fmla="*/ 3 w 102"/>
              <a:gd name="T7" fmla="*/ 1 h 120"/>
              <a:gd name="T8" fmla="*/ 22 w 102"/>
              <a:gd name="T9" fmla="*/ 8 h 120"/>
              <a:gd name="T10" fmla="*/ 22 w 102"/>
              <a:gd name="T11" fmla="*/ 8 h 120"/>
              <a:gd name="T12" fmla="*/ 38 w 102"/>
              <a:gd name="T13" fmla="*/ 15 h 120"/>
              <a:gd name="T14" fmla="*/ 52 w 102"/>
              <a:gd name="T15" fmla="*/ 25 h 120"/>
              <a:gd name="T16" fmla="*/ 52 w 102"/>
              <a:gd name="T17" fmla="*/ 25 h 120"/>
              <a:gd name="T18" fmla="*/ 62 w 102"/>
              <a:gd name="T19" fmla="*/ 35 h 120"/>
              <a:gd name="T20" fmla="*/ 72 w 102"/>
              <a:gd name="T21" fmla="*/ 46 h 120"/>
              <a:gd name="T22" fmla="*/ 72 w 102"/>
              <a:gd name="T23" fmla="*/ 46 h 120"/>
              <a:gd name="T24" fmla="*/ 79 w 102"/>
              <a:gd name="T25" fmla="*/ 58 h 120"/>
              <a:gd name="T26" fmla="*/ 85 w 102"/>
              <a:gd name="T27" fmla="*/ 70 h 120"/>
              <a:gd name="T28" fmla="*/ 85 w 102"/>
              <a:gd name="T29" fmla="*/ 70 h 120"/>
              <a:gd name="T30" fmla="*/ 94 w 102"/>
              <a:gd name="T31" fmla="*/ 90 h 120"/>
              <a:gd name="T32" fmla="*/ 99 w 102"/>
              <a:gd name="T33" fmla="*/ 107 h 120"/>
              <a:gd name="T34" fmla="*/ 99 w 102"/>
              <a:gd name="T35" fmla="*/ 107 h 120"/>
              <a:gd name="T36" fmla="*/ 100 w 102"/>
              <a:gd name="T37" fmla="*/ 114 h 120"/>
              <a:gd name="T38" fmla="*/ 100 w 102"/>
              <a:gd name="T39" fmla="*/ 114 h 120"/>
              <a:gd name="T40" fmla="*/ 102 w 102"/>
              <a:gd name="T41" fmla="*/ 120 h 120"/>
              <a:gd name="T42" fmla="*/ 102 w 102"/>
              <a:gd name="T43" fmla="*/ 120 h 120"/>
              <a:gd name="T44" fmla="*/ 102 w 102"/>
              <a:gd name="T45" fmla="*/ 117 h 120"/>
              <a:gd name="T46" fmla="*/ 102 w 102"/>
              <a:gd name="T47" fmla="*/ 117 h 120"/>
              <a:gd name="T48" fmla="*/ 102 w 102"/>
              <a:gd name="T49" fmla="*/ 105 h 120"/>
              <a:gd name="T50" fmla="*/ 102 w 102"/>
              <a:gd name="T51" fmla="*/ 105 h 120"/>
              <a:gd name="T52" fmla="*/ 100 w 102"/>
              <a:gd name="T53" fmla="*/ 88 h 120"/>
              <a:gd name="T54" fmla="*/ 95 w 102"/>
              <a:gd name="T55" fmla="*/ 67 h 120"/>
              <a:gd name="T56" fmla="*/ 95 w 102"/>
              <a:gd name="T57" fmla="*/ 67 h 120"/>
              <a:gd name="T58" fmla="*/ 90 w 102"/>
              <a:gd name="T59" fmla="*/ 55 h 120"/>
              <a:gd name="T60" fmla="*/ 84 w 102"/>
              <a:gd name="T61" fmla="*/ 41 h 120"/>
              <a:gd name="T62" fmla="*/ 84 w 102"/>
              <a:gd name="T63" fmla="*/ 41 h 120"/>
              <a:gd name="T64" fmla="*/ 79 w 102"/>
              <a:gd name="T65" fmla="*/ 35 h 120"/>
              <a:gd name="T66" fmla="*/ 79 w 102"/>
              <a:gd name="T67" fmla="*/ 35 h 120"/>
              <a:gd name="T68" fmla="*/ 62 w 102"/>
              <a:gd name="T69" fmla="*/ 21 h 120"/>
              <a:gd name="T70" fmla="*/ 43 w 102"/>
              <a:gd name="T71" fmla="*/ 11 h 120"/>
              <a:gd name="T72" fmla="*/ 22 w 102"/>
              <a:gd name="T73" fmla="*/ 3 h 120"/>
              <a:gd name="T74" fmla="*/ 10 w 102"/>
              <a:gd name="T75" fmla="*/ 1 h 120"/>
              <a:gd name="T76" fmla="*/ 0 w 10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0">
                <a:moveTo>
                  <a:pt x="0" y="0"/>
                </a:moveTo>
                <a:lnTo>
                  <a:pt x="0" y="0"/>
                </a:lnTo>
                <a:lnTo>
                  <a:pt x="3" y="1"/>
                </a:lnTo>
                <a:lnTo>
                  <a:pt x="3" y="1"/>
                </a:lnTo>
                <a:lnTo>
                  <a:pt x="22" y="8"/>
                </a:lnTo>
                <a:lnTo>
                  <a:pt x="22" y="8"/>
                </a:lnTo>
                <a:lnTo>
                  <a:pt x="38" y="15"/>
                </a:lnTo>
                <a:lnTo>
                  <a:pt x="52" y="25"/>
                </a:lnTo>
                <a:lnTo>
                  <a:pt x="52" y="25"/>
                </a:lnTo>
                <a:lnTo>
                  <a:pt x="62" y="35"/>
                </a:lnTo>
                <a:lnTo>
                  <a:pt x="72" y="46"/>
                </a:lnTo>
                <a:lnTo>
                  <a:pt x="72" y="46"/>
                </a:lnTo>
                <a:lnTo>
                  <a:pt x="79" y="58"/>
                </a:lnTo>
                <a:lnTo>
                  <a:pt x="85" y="70"/>
                </a:lnTo>
                <a:lnTo>
                  <a:pt x="85" y="70"/>
                </a:lnTo>
                <a:lnTo>
                  <a:pt x="94" y="90"/>
                </a:lnTo>
                <a:lnTo>
                  <a:pt x="99" y="107"/>
                </a:lnTo>
                <a:lnTo>
                  <a:pt x="99" y="107"/>
                </a:lnTo>
                <a:lnTo>
                  <a:pt x="100" y="114"/>
                </a:lnTo>
                <a:lnTo>
                  <a:pt x="100" y="114"/>
                </a:lnTo>
                <a:lnTo>
                  <a:pt x="102" y="120"/>
                </a:lnTo>
                <a:lnTo>
                  <a:pt x="102" y="120"/>
                </a:lnTo>
                <a:lnTo>
                  <a:pt x="102" y="117"/>
                </a:lnTo>
                <a:lnTo>
                  <a:pt x="102" y="117"/>
                </a:lnTo>
                <a:lnTo>
                  <a:pt x="102" y="105"/>
                </a:lnTo>
                <a:lnTo>
                  <a:pt x="102" y="105"/>
                </a:lnTo>
                <a:lnTo>
                  <a:pt x="100" y="88"/>
                </a:lnTo>
                <a:lnTo>
                  <a:pt x="95" y="67"/>
                </a:lnTo>
                <a:lnTo>
                  <a:pt x="95" y="67"/>
                </a:lnTo>
                <a:lnTo>
                  <a:pt x="90" y="55"/>
                </a:lnTo>
                <a:lnTo>
                  <a:pt x="84" y="41"/>
                </a:lnTo>
                <a:lnTo>
                  <a:pt x="84" y="41"/>
                </a:lnTo>
                <a:lnTo>
                  <a:pt x="79" y="35"/>
                </a:lnTo>
                <a:lnTo>
                  <a:pt x="79" y="35"/>
                </a:lnTo>
                <a:lnTo>
                  <a:pt x="62" y="21"/>
                </a:lnTo>
                <a:lnTo>
                  <a:pt x="43" y="11"/>
                </a:lnTo>
                <a:lnTo>
                  <a:pt x="22" y="3"/>
                </a:lnTo>
                <a:lnTo>
                  <a:pt x="10" y="1"/>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7" name="Freeform 75"/>
          <p:cNvSpPr/>
          <p:nvPr>
            <p:custDataLst>
              <p:tags r:id="rId71"/>
            </p:custDataLst>
          </p:nvPr>
        </p:nvSpPr>
        <p:spPr bwMode="auto">
          <a:xfrm>
            <a:off x="1073997" y="2924841"/>
            <a:ext cx="93536" cy="61405"/>
          </a:xfrm>
          <a:custGeom>
            <a:avLst/>
            <a:gdLst>
              <a:gd name="T0" fmla="*/ 94 w 139"/>
              <a:gd name="T1" fmla="*/ 0 h 92"/>
              <a:gd name="T2" fmla="*/ 94 w 139"/>
              <a:gd name="T3" fmla="*/ 0 h 92"/>
              <a:gd name="T4" fmla="*/ 89 w 139"/>
              <a:gd name="T5" fmla="*/ 3 h 92"/>
              <a:gd name="T6" fmla="*/ 89 w 139"/>
              <a:gd name="T7" fmla="*/ 3 h 92"/>
              <a:gd name="T8" fmla="*/ 72 w 139"/>
              <a:gd name="T9" fmla="*/ 11 h 92"/>
              <a:gd name="T10" fmla="*/ 57 w 139"/>
              <a:gd name="T11" fmla="*/ 21 h 92"/>
              <a:gd name="T12" fmla="*/ 57 w 139"/>
              <a:gd name="T13" fmla="*/ 21 h 92"/>
              <a:gd name="T14" fmla="*/ 45 w 139"/>
              <a:gd name="T15" fmla="*/ 33 h 92"/>
              <a:gd name="T16" fmla="*/ 35 w 139"/>
              <a:gd name="T17" fmla="*/ 43 h 92"/>
              <a:gd name="T18" fmla="*/ 35 w 139"/>
              <a:gd name="T19" fmla="*/ 43 h 92"/>
              <a:gd name="T20" fmla="*/ 18 w 139"/>
              <a:gd name="T21" fmla="*/ 62 h 92"/>
              <a:gd name="T22" fmla="*/ 7 w 139"/>
              <a:gd name="T23" fmla="*/ 77 h 92"/>
              <a:gd name="T24" fmla="*/ 7 w 139"/>
              <a:gd name="T25" fmla="*/ 77 h 92"/>
              <a:gd name="T26" fmla="*/ 0 w 139"/>
              <a:gd name="T27" fmla="*/ 92 h 92"/>
              <a:gd name="T28" fmla="*/ 0 w 139"/>
              <a:gd name="T29" fmla="*/ 92 h 92"/>
              <a:gd name="T30" fmla="*/ 5 w 139"/>
              <a:gd name="T31" fmla="*/ 83 h 92"/>
              <a:gd name="T32" fmla="*/ 5 w 139"/>
              <a:gd name="T33" fmla="*/ 83 h 92"/>
              <a:gd name="T34" fmla="*/ 10 w 139"/>
              <a:gd name="T35" fmla="*/ 78 h 92"/>
              <a:gd name="T36" fmla="*/ 10 w 139"/>
              <a:gd name="T37" fmla="*/ 78 h 92"/>
              <a:gd name="T38" fmla="*/ 23 w 139"/>
              <a:gd name="T39" fmla="*/ 65 h 92"/>
              <a:gd name="T40" fmla="*/ 42 w 139"/>
              <a:gd name="T41" fmla="*/ 48 h 92"/>
              <a:gd name="T42" fmla="*/ 42 w 139"/>
              <a:gd name="T43" fmla="*/ 48 h 92"/>
              <a:gd name="T44" fmla="*/ 67 w 139"/>
              <a:gd name="T45" fmla="*/ 30 h 92"/>
              <a:gd name="T46" fmla="*/ 67 w 139"/>
              <a:gd name="T47" fmla="*/ 30 h 92"/>
              <a:gd name="T48" fmla="*/ 80 w 139"/>
              <a:gd name="T49" fmla="*/ 21 h 92"/>
              <a:gd name="T50" fmla="*/ 97 w 139"/>
              <a:gd name="T51" fmla="*/ 13 h 92"/>
              <a:gd name="T52" fmla="*/ 97 w 139"/>
              <a:gd name="T53" fmla="*/ 13 h 92"/>
              <a:gd name="T54" fmla="*/ 114 w 139"/>
              <a:gd name="T55" fmla="*/ 6 h 92"/>
              <a:gd name="T56" fmla="*/ 131 w 139"/>
              <a:gd name="T57" fmla="*/ 1 h 92"/>
              <a:gd name="T58" fmla="*/ 131 w 139"/>
              <a:gd name="T59" fmla="*/ 1 h 92"/>
              <a:gd name="T60" fmla="*/ 139 w 139"/>
              <a:gd name="T61" fmla="*/ 0 h 92"/>
              <a:gd name="T62" fmla="*/ 94 w 13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2">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8" name="Freeform 76"/>
          <p:cNvSpPr>
            <a:spLocks noEditPoints="1"/>
          </p:cNvSpPr>
          <p:nvPr>
            <p:custDataLst>
              <p:tags r:id="rId72"/>
            </p:custDataLst>
          </p:nvPr>
        </p:nvSpPr>
        <p:spPr bwMode="auto">
          <a:xfrm>
            <a:off x="1136831" y="2924841"/>
            <a:ext cx="97820" cy="99248"/>
          </a:xfrm>
          <a:custGeom>
            <a:avLst/>
            <a:gdLst>
              <a:gd name="T0" fmla="*/ 42 w 148"/>
              <a:gd name="T1" fmla="*/ 68 h 147"/>
              <a:gd name="T2" fmla="*/ 27 w 148"/>
              <a:gd name="T3" fmla="*/ 62 h 147"/>
              <a:gd name="T4" fmla="*/ 22 w 148"/>
              <a:gd name="T5" fmla="*/ 46 h 147"/>
              <a:gd name="T6" fmla="*/ 22 w 148"/>
              <a:gd name="T7" fmla="*/ 41 h 147"/>
              <a:gd name="T8" fmla="*/ 27 w 148"/>
              <a:gd name="T9" fmla="*/ 28 h 147"/>
              <a:gd name="T10" fmla="*/ 39 w 148"/>
              <a:gd name="T11" fmla="*/ 20 h 147"/>
              <a:gd name="T12" fmla="*/ 44 w 148"/>
              <a:gd name="T13" fmla="*/ 20 h 147"/>
              <a:gd name="T14" fmla="*/ 47 w 148"/>
              <a:gd name="T15" fmla="*/ 20 h 147"/>
              <a:gd name="T16" fmla="*/ 62 w 148"/>
              <a:gd name="T17" fmla="*/ 25 h 147"/>
              <a:gd name="T18" fmla="*/ 71 w 148"/>
              <a:gd name="T19" fmla="*/ 40 h 147"/>
              <a:gd name="T20" fmla="*/ 71 w 148"/>
              <a:gd name="T21" fmla="*/ 40 h 147"/>
              <a:gd name="T22" fmla="*/ 74 w 148"/>
              <a:gd name="T23" fmla="*/ 40 h 147"/>
              <a:gd name="T24" fmla="*/ 81 w 148"/>
              <a:gd name="T25" fmla="*/ 40 h 147"/>
              <a:gd name="T26" fmla="*/ 91 w 148"/>
              <a:gd name="T27" fmla="*/ 45 h 147"/>
              <a:gd name="T28" fmla="*/ 99 w 148"/>
              <a:gd name="T29" fmla="*/ 53 h 147"/>
              <a:gd name="T30" fmla="*/ 106 w 148"/>
              <a:gd name="T31" fmla="*/ 63 h 147"/>
              <a:gd name="T32" fmla="*/ 106 w 148"/>
              <a:gd name="T33" fmla="*/ 70 h 147"/>
              <a:gd name="T34" fmla="*/ 104 w 148"/>
              <a:gd name="T35" fmla="*/ 82 h 147"/>
              <a:gd name="T36" fmla="*/ 109 w 148"/>
              <a:gd name="T37" fmla="*/ 83 h 147"/>
              <a:gd name="T38" fmla="*/ 118 w 148"/>
              <a:gd name="T39" fmla="*/ 92 h 147"/>
              <a:gd name="T40" fmla="*/ 118 w 148"/>
              <a:gd name="T41" fmla="*/ 97 h 147"/>
              <a:gd name="T42" fmla="*/ 114 w 148"/>
              <a:gd name="T43" fmla="*/ 110 h 147"/>
              <a:gd name="T44" fmla="*/ 103 w 148"/>
              <a:gd name="T45" fmla="*/ 117 h 147"/>
              <a:gd name="T46" fmla="*/ 101 w 148"/>
              <a:gd name="T47" fmla="*/ 117 h 147"/>
              <a:gd name="T48" fmla="*/ 96 w 148"/>
              <a:gd name="T49" fmla="*/ 115 h 147"/>
              <a:gd name="T50" fmla="*/ 86 w 148"/>
              <a:gd name="T51" fmla="*/ 109 h 147"/>
              <a:gd name="T52" fmla="*/ 84 w 148"/>
              <a:gd name="T53" fmla="*/ 104 h 147"/>
              <a:gd name="T54" fmla="*/ 76 w 148"/>
              <a:gd name="T55" fmla="*/ 105 h 147"/>
              <a:gd name="T56" fmla="*/ 74 w 148"/>
              <a:gd name="T57" fmla="*/ 105 h 147"/>
              <a:gd name="T58" fmla="*/ 62 w 148"/>
              <a:gd name="T59" fmla="*/ 104 h 147"/>
              <a:gd name="T60" fmla="*/ 52 w 148"/>
              <a:gd name="T61" fmla="*/ 97 h 147"/>
              <a:gd name="T62" fmla="*/ 44 w 148"/>
              <a:gd name="T63" fmla="*/ 87 h 147"/>
              <a:gd name="T64" fmla="*/ 40 w 148"/>
              <a:gd name="T65" fmla="*/ 75 h 147"/>
              <a:gd name="T66" fmla="*/ 42 w 148"/>
              <a:gd name="T67" fmla="*/ 68 h 147"/>
              <a:gd name="T68" fmla="*/ 59 w 148"/>
              <a:gd name="T69" fmla="*/ 0 h 147"/>
              <a:gd name="T70" fmla="*/ 34 w 148"/>
              <a:gd name="T71" fmla="*/ 10 h 147"/>
              <a:gd name="T72" fmla="*/ 15 w 148"/>
              <a:gd name="T73" fmla="*/ 28 h 147"/>
              <a:gd name="T74" fmla="*/ 4 w 148"/>
              <a:gd name="T75" fmla="*/ 52 h 147"/>
              <a:gd name="T76" fmla="*/ 0 w 148"/>
              <a:gd name="T77" fmla="*/ 78 h 147"/>
              <a:gd name="T78" fmla="*/ 2 w 148"/>
              <a:gd name="T79" fmla="*/ 92 h 147"/>
              <a:gd name="T80" fmla="*/ 15 w 148"/>
              <a:gd name="T81" fmla="*/ 117 h 147"/>
              <a:gd name="T82" fmla="*/ 34 w 148"/>
              <a:gd name="T83" fmla="*/ 135 h 147"/>
              <a:gd name="T84" fmla="*/ 59 w 148"/>
              <a:gd name="T85" fmla="*/ 145 h 147"/>
              <a:gd name="T86" fmla="*/ 74 w 148"/>
              <a:gd name="T87" fmla="*/ 147 h 147"/>
              <a:gd name="T88" fmla="*/ 79 w 148"/>
              <a:gd name="T89" fmla="*/ 145 h 147"/>
              <a:gd name="T90" fmla="*/ 108 w 148"/>
              <a:gd name="T91" fmla="*/ 139 h 147"/>
              <a:gd name="T92" fmla="*/ 129 w 148"/>
              <a:gd name="T93" fmla="*/ 120 h 147"/>
              <a:gd name="T94" fmla="*/ 144 w 148"/>
              <a:gd name="T95" fmla="*/ 95 h 147"/>
              <a:gd name="T96" fmla="*/ 148 w 148"/>
              <a:gd name="T97" fmla="*/ 67 h 147"/>
              <a:gd name="T98" fmla="*/ 146 w 148"/>
              <a:gd name="T99" fmla="*/ 55 h 147"/>
              <a:gd name="T100" fmla="*/ 138 w 148"/>
              <a:gd name="T101" fmla="*/ 35 h 147"/>
              <a:gd name="T102" fmla="*/ 123 w 148"/>
              <a:gd name="T103" fmla="*/ 18 h 147"/>
              <a:gd name="T104" fmla="*/ 104 w 148"/>
              <a:gd name="T105" fmla="*/ 5 h 147"/>
              <a:gd name="T106" fmla="*/ 94 w 148"/>
              <a:gd name="T107" fmla="*/ 1 h 147"/>
              <a:gd name="T108" fmla="*/ 91 w 148"/>
              <a:gd name="T109" fmla="*/ 0 h 147"/>
              <a:gd name="T110" fmla="*/ 59 w 148"/>
              <a:gd name="T11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47">
                <a:moveTo>
                  <a:pt x="42" y="68"/>
                </a:moveTo>
                <a:lnTo>
                  <a:pt x="42" y="68"/>
                </a:lnTo>
                <a:lnTo>
                  <a:pt x="34" y="67"/>
                </a:lnTo>
                <a:lnTo>
                  <a:pt x="27" y="62"/>
                </a:lnTo>
                <a:lnTo>
                  <a:pt x="24" y="55"/>
                </a:lnTo>
                <a:lnTo>
                  <a:pt x="22" y="46"/>
                </a:lnTo>
                <a:lnTo>
                  <a:pt x="22" y="46"/>
                </a:lnTo>
                <a:lnTo>
                  <a:pt x="22" y="41"/>
                </a:lnTo>
                <a:lnTo>
                  <a:pt x="22" y="36"/>
                </a:lnTo>
                <a:lnTo>
                  <a:pt x="27" y="28"/>
                </a:lnTo>
                <a:lnTo>
                  <a:pt x="35" y="23"/>
                </a:lnTo>
                <a:lnTo>
                  <a:pt x="39" y="20"/>
                </a:lnTo>
                <a:lnTo>
                  <a:pt x="44" y="20"/>
                </a:lnTo>
                <a:lnTo>
                  <a:pt x="44" y="20"/>
                </a:lnTo>
                <a:lnTo>
                  <a:pt x="47" y="20"/>
                </a:lnTo>
                <a:lnTo>
                  <a:pt x="47" y="20"/>
                </a:lnTo>
                <a:lnTo>
                  <a:pt x="56" y="21"/>
                </a:lnTo>
                <a:lnTo>
                  <a:pt x="62" y="25"/>
                </a:lnTo>
                <a:lnTo>
                  <a:pt x="67" y="31"/>
                </a:lnTo>
                <a:lnTo>
                  <a:pt x="71" y="40"/>
                </a:lnTo>
                <a:lnTo>
                  <a:pt x="71" y="40"/>
                </a:lnTo>
                <a:lnTo>
                  <a:pt x="71" y="40"/>
                </a:lnTo>
                <a:lnTo>
                  <a:pt x="71" y="40"/>
                </a:lnTo>
                <a:lnTo>
                  <a:pt x="74" y="40"/>
                </a:lnTo>
                <a:lnTo>
                  <a:pt x="74" y="40"/>
                </a:lnTo>
                <a:lnTo>
                  <a:pt x="81" y="40"/>
                </a:lnTo>
                <a:lnTo>
                  <a:pt x="86" y="41"/>
                </a:lnTo>
                <a:lnTo>
                  <a:pt x="91" y="45"/>
                </a:lnTo>
                <a:lnTo>
                  <a:pt x="96" y="48"/>
                </a:lnTo>
                <a:lnTo>
                  <a:pt x="99" y="53"/>
                </a:lnTo>
                <a:lnTo>
                  <a:pt x="103" y="58"/>
                </a:lnTo>
                <a:lnTo>
                  <a:pt x="106" y="63"/>
                </a:lnTo>
                <a:lnTo>
                  <a:pt x="106" y="70"/>
                </a:lnTo>
                <a:lnTo>
                  <a:pt x="106" y="70"/>
                </a:lnTo>
                <a:lnTo>
                  <a:pt x="106" y="77"/>
                </a:lnTo>
                <a:lnTo>
                  <a:pt x="104" y="82"/>
                </a:lnTo>
                <a:lnTo>
                  <a:pt x="104" y="82"/>
                </a:lnTo>
                <a:lnTo>
                  <a:pt x="109" y="83"/>
                </a:lnTo>
                <a:lnTo>
                  <a:pt x="114" y="87"/>
                </a:lnTo>
                <a:lnTo>
                  <a:pt x="118" y="92"/>
                </a:lnTo>
                <a:lnTo>
                  <a:pt x="118" y="97"/>
                </a:lnTo>
                <a:lnTo>
                  <a:pt x="118" y="97"/>
                </a:lnTo>
                <a:lnTo>
                  <a:pt x="118" y="105"/>
                </a:lnTo>
                <a:lnTo>
                  <a:pt x="114" y="110"/>
                </a:lnTo>
                <a:lnTo>
                  <a:pt x="109" y="115"/>
                </a:lnTo>
                <a:lnTo>
                  <a:pt x="103" y="117"/>
                </a:lnTo>
                <a:lnTo>
                  <a:pt x="103" y="117"/>
                </a:lnTo>
                <a:lnTo>
                  <a:pt x="101" y="117"/>
                </a:lnTo>
                <a:lnTo>
                  <a:pt x="101" y="117"/>
                </a:lnTo>
                <a:lnTo>
                  <a:pt x="96" y="115"/>
                </a:lnTo>
                <a:lnTo>
                  <a:pt x="91" y="114"/>
                </a:lnTo>
                <a:lnTo>
                  <a:pt x="86" y="109"/>
                </a:lnTo>
                <a:lnTo>
                  <a:pt x="84" y="104"/>
                </a:lnTo>
                <a:lnTo>
                  <a:pt x="84" y="104"/>
                </a:lnTo>
                <a:lnTo>
                  <a:pt x="76" y="105"/>
                </a:lnTo>
                <a:lnTo>
                  <a:pt x="76" y="105"/>
                </a:lnTo>
                <a:lnTo>
                  <a:pt x="74" y="105"/>
                </a:lnTo>
                <a:lnTo>
                  <a:pt x="74" y="105"/>
                </a:lnTo>
                <a:lnTo>
                  <a:pt x="67" y="105"/>
                </a:lnTo>
                <a:lnTo>
                  <a:pt x="62" y="104"/>
                </a:lnTo>
                <a:lnTo>
                  <a:pt x="56" y="100"/>
                </a:lnTo>
                <a:lnTo>
                  <a:pt x="52" y="97"/>
                </a:lnTo>
                <a:lnTo>
                  <a:pt x="47" y="92"/>
                </a:lnTo>
                <a:lnTo>
                  <a:pt x="44" y="87"/>
                </a:lnTo>
                <a:lnTo>
                  <a:pt x="42" y="82"/>
                </a:lnTo>
                <a:lnTo>
                  <a:pt x="40" y="75"/>
                </a:lnTo>
                <a:lnTo>
                  <a:pt x="40" y="75"/>
                </a:lnTo>
                <a:lnTo>
                  <a:pt x="42" y="68"/>
                </a:lnTo>
                <a:close/>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9" name="Freeform 77"/>
          <p:cNvSpPr/>
          <p:nvPr>
            <p:custDataLst>
              <p:tags r:id="rId73"/>
            </p:custDataLst>
          </p:nvPr>
        </p:nvSpPr>
        <p:spPr bwMode="auto">
          <a:xfrm>
            <a:off x="1150397" y="2938408"/>
            <a:ext cx="64261" cy="65689"/>
          </a:xfrm>
          <a:custGeom>
            <a:avLst/>
            <a:gdLst>
              <a:gd name="T0" fmla="*/ 20 w 96"/>
              <a:gd name="T1" fmla="*/ 48 h 97"/>
              <a:gd name="T2" fmla="*/ 5 w 96"/>
              <a:gd name="T3" fmla="*/ 42 h 97"/>
              <a:gd name="T4" fmla="*/ 0 w 96"/>
              <a:gd name="T5" fmla="*/ 26 h 97"/>
              <a:gd name="T6" fmla="*/ 0 w 96"/>
              <a:gd name="T7" fmla="*/ 21 h 97"/>
              <a:gd name="T8" fmla="*/ 5 w 96"/>
              <a:gd name="T9" fmla="*/ 8 h 97"/>
              <a:gd name="T10" fmla="*/ 17 w 96"/>
              <a:gd name="T11" fmla="*/ 0 h 97"/>
              <a:gd name="T12" fmla="*/ 22 w 96"/>
              <a:gd name="T13" fmla="*/ 0 h 97"/>
              <a:gd name="T14" fmla="*/ 25 w 96"/>
              <a:gd name="T15" fmla="*/ 0 h 97"/>
              <a:gd name="T16" fmla="*/ 40 w 96"/>
              <a:gd name="T17" fmla="*/ 5 h 97"/>
              <a:gd name="T18" fmla="*/ 49 w 96"/>
              <a:gd name="T19" fmla="*/ 20 h 97"/>
              <a:gd name="T20" fmla="*/ 49 w 96"/>
              <a:gd name="T21" fmla="*/ 20 h 97"/>
              <a:gd name="T22" fmla="*/ 52 w 96"/>
              <a:gd name="T23" fmla="*/ 20 h 97"/>
              <a:gd name="T24" fmla="*/ 59 w 96"/>
              <a:gd name="T25" fmla="*/ 20 h 97"/>
              <a:gd name="T26" fmla="*/ 69 w 96"/>
              <a:gd name="T27" fmla="*/ 25 h 97"/>
              <a:gd name="T28" fmla="*/ 77 w 96"/>
              <a:gd name="T29" fmla="*/ 33 h 97"/>
              <a:gd name="T30" fmla="*/ 84 w 96"/>
              <a:gd name="T31" fmla="*/ 43 h 97"/>
              <a:gd name="T32" fmla="*/ 84 w 96"/>
              <a:gd name="T33" fmla="*/ 50 h 97"/>
              <a:gd name="T34" fmla="*/ 82 w 96"/>
              <a:gd name="T35" fmla="*/ 62 h 97"/>
              <a:gd name="T36" fmla="*/ 87 w 96"/>
              <a:gd name="T37" fmla="*/ 63 h 97"/>
              <a:gd name="T38" fmla="*/ 96 w 96"/>
              <a:gd name="T39" fmla="*/ 72 h 97"/>
              <a:gd name="T40" fmla="*/ 96 w 96"/>
              <a:gd name="T41" fmla="*/ 77 h 97"/>
              <a:gd name="T42" fmla="*/ 92 w 96"/>
              <a:gd name="T43" fmla="*/ 90 h 97"/>
              <a:gd name="T44" fmla="*/ 81 w 96"/>
              <a:gd name="T45" fmla="*/ 97 h 97"/>
              <a:gd name="T46" fmla="*/ 79 w 96"/>
              <a:gd name="T47" fmla="*/ 97 h 97"/>
              <a:gd name="T48" fmla="*/ 74 w 96"/>
              <a:gd name="T49" fmla="*/ 95 h 97"/>
              <a:gd name="T50" fmla="*/ 64 w 96"/>
              <a:gd name="T51" fmla="*/ 89 h 97"/>
              <a:gd name="T52" fmla="*/ 62 w 96"/>
              <a:gd name="T53" fmla="*/ 84 h 97"/>
              <a:gd name="T54" fmla="*/ 54 w 96"/>
              <a:gd name="T55" fmla="*/ 85 h 97"/>
              <a:gd name="T56" fmla="*/ 52 w 96"/>
              <a:gd name="T57" fmla="*/ 85 h 97"/>
              <a:gd name="T58" fmla="*/ 40 w 96"/>
              <a:gd name="T59" fmla="*/ 84 h 97"/>
              <a:gd name="T60" fmla="*/ 30 w 96"/>
              <a:gd name="T61" fmla="*/ 77 h 97"/>
              <a:gd name="T62" fmla="*/ 22 w 96"/>
              <a:gd name="T63" fmla="*/ 67 h 97"/>
              <a:gd name="T64" fmla="*/ 18 w 96"/>
              <a:gd name="T65" fmla="*/ 55 h 97"/>
              <a:gd name="T66" fmla="*/ 20 w 96"/>
              <a:gd name="T6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20" y="48"/>
                </a:moveTo>
                <a:lnTo>
                  <a:pt x="20" y="48"/>
                </a:lnTo>
                <a:lnTo>
                  <a:pt x="12" y="47"/>
                </a:lnTo>
                <a:lnTo>
                  <a:pt x="5" y="42"/>
                </a:lnTo>
                <a:lnTo>
                  <a:pt x="2" y="35"/>
                </a:lnTo>
                <a:lnTo>
                  <a:pt x="0" y="26"/>
                </a:lnTo>
                <a:lnTo>
                  <a:pt x="0" y="26"/>
                </a:lnTo>
                <a:lnTo>
                  <a:pt x="0" y="21"/>
                </a:lnTo>
                <a:lnTo>
                  <a:pt x="0" y="16"/>
                </a:lnTo>
                <a:lnTo>
                  <a:pt x="5" y="8"/>
                </a:lnTo>
                <a:lnTo>
                  <a:pt x="13" y="3"/>
                </a:lnTo>
                <a:lnTo>
                  <a:pt x="17" y="0"/>
                </a:lnTo>
                <a:lnTo>
                  <a:pt x="22" y="0"/>
                </a:lnTo>
                <a:lnTo>
                  <a:pt x="22" y="0"/>
                </a:lnTo>
                <a:lnTo>
                  <a:pt x="25" y="0"/>
                </a:lnTo>
                <a:lnTo>
                  <a:pt x="25" y="0"/>
                </a:lnTo>
                <a:lnTo>
                  <a:pt x="34" y="1"/>
                </a:lnTo>
                <a:lnTo>
                  <a:pt x="40" y="5"/>
                </a:lnTo>
                <a:lnTo>
                  <a:pt x="45" y="11"/>
                </a:lnTo>
                <a:lnTo>
                  <a:pt x="49" y="20"/>
                </a:lnTo>
                <a:lnTo>
                  <a:pt x="49" y="20"/>
                </a:lnTo>
                <a:lnTo>
                  <a:pt x="49" y="20"/>
                </a:lnTo>
                <a:lnTo>
                  <a:pt x="49" y="20"/>
                </a:lnTo>
                <a:lnTo>
                  <a:pt x="52" y="20"/>
                </a:lnTo>
                <a:lnTo>
                  <a:pt x="52" y="20"/>
                </a:lnTo>
                <a:lnTo>
                  <a:pt x="59" y="20"/>
                </a:lnTo>
                <a:lnTo>
                  <a:pt x="64" y="21"/>
                </a:lnTo>
                <a:lnTo>
                  <a:pt x="69" y="25"/>
                </a:lnTo>
                <a:lnTo>
                  <a:pt x="74" y="28"/>
                </a:lnTo>
                <a:lnTo>
                  <a:pt x="77" y="33"/>
                </a:lnTo>
                <a:lnTo>
                  <a:pt x="81" y="38"/>
                </a:lnTo>
                <a:lnTo>
                  <a:pt x="84" y="43"/>
                </a:lnTo>
                <a:lnTo>
                  <a:pt x="84" y="50"/>
                </a:lnTo>
                <a:lnTo>
                  <a:pt x="84" y="50"/>
                </a:lnTo>
                <a:lnTo>
                  <a:pt x="84" y="57"/>
                </a:lnTo>
                <a:lnTo>
                  <a:pt x="82" y="62"/>
                </a:lnTo>
                <a:lnTo>
                  <a:pt x="82" y="62"/>
                </a:lnTo>
                <a:lnTo>
                  <a:pt x="87" y="63"/>
                </a:lnTo>
                <a:lnTo>
                  <a:pt x="92" y="67"/>
                </a:lnTo>
                <a:lnTo>
                  <a:pt x="96" y="72"/>
                </a:lnTo>
                <a:lnTo>
                  <a:pt x="96" y="77"/>
                </a:lnTo>
                <a:lnTo>
                  <a:pt x="96" y="77"/>
                </a:lnTo>
                <a:lnTo>
                  <a:pt x="96" y="85"/>
                </a:lnTo>
                <a:lnTo>
                  <a:pt x="92" y="90"/>
                </a:lnTo>
                <a:lnTo>
                  <a:pt x="87" y="95"/>
                </a:lnTo>
                <a:lnTo>
                  <a:pt x="81" y="97"/>
                </a:lnTo>
                <a:lnTo>
                  <a:pt x="81" y="97"/>
                </a:lnTo>
                <a:lnTo>
                  <a:pt x="79" y="97"/>
                </a:lnTo>
                <a:lnTo>
                  <a:pt x="79" y="97"/>
                </a:lnTo>
                <a:lnTo>
                  <a:pt x="74" y="95"/>
                </a:lnTo>
                <a:lnTo>
                  <a:pt x="69" y="94"/>
                </a:lnTo>
                <a:lnTo>
                  <a:pt x="64" y="89"/>
                </a:lnTo>
                <a:lnTo>
                  <a:pt x="62" y="84"/>
                </a:lnTo>
                <a:lnTo>
                  <a:pt x="62" y="84"/>
                </a:lnTo>
                <a:lnTo>
                  <a:pt x="54" y="85"/>
                </a:lnTo>
                <a:lnTo>
                  <a:pt x="54" y="85"/>
                </a:lnTo>
                <a:lnTo>
                  <a:pt x="52" y="85"/>
                </a:lnTo>
                <a:lnTo>
                  <a:pt x="52" y="85"/>
                </a:lnTo>
                <a:lnTo>
                  <a:pt x="45" y="85"/>
                </a:lnTo>
                <a:lnTo>
                  <a:pt x="40" y="84"/>
                </a:lnTo>
                <a:lnTo>
                  <a:pt x="34" y="80"/>
                </a:lnTo>
                <a:lnTo>
                  <a:pt x="30" y="77"/>
                </a:lnTo>
                <a:lnTo>
                  <a:pt x="25" y="72"/>
                </a:lnTo>
                <a:lnTo>
                  <a:pt x="22" y="67"/>
                </a:lnTo>
                <a:lnTo>
                  <a:pt x="20" y="62"/>
                </a:lnTo>
                <a:lnTo>
                  <a:pt x="18" y="55"/>
                </a:lnTo>
                <a:lnTo>
                  <a:pt x="18" y="55"/>
                </a:lnTo>
                <a:lnTo>
                  <a:pt x="20" y="48"/>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0" name="Freeform 78"/>
          <p:cNvSpPr/>
          <p:nvPr>
            <p:custDataLst>
              <p:tags r:id="rId74"/>
            </p:custDataLst>
          </p:nvPr>
        </p:nvSpPr>
        <p:spPr bwMode="auto">
          <a:xfrm>
            <a:off x="1136831" y="2924841"/>
            <a:ext cx="97820" cy="99248"/>
          </a:xfrm>
          <a:custGeom>
            <a:avLst/>
            <a:gdLst>
              <a:gd name="T0" fmla="*/ 59 w 148"/>
              <a:gd name="T1" fmla="*/ 0 h 147"/>
              <a:gd name="T2" fmla="*/ 59 w 148"/>
              <a:gd name="T3" fmla="*/ 0 h 147"/>
              <a:gd name="T4" fmla="*/ 45 w 148"/>
              <a:gd name="T5" fmla="*/ 5 h 147"/>
              <a:gd name="T6" fmla="*/ 34 w 148"/>
              <a:gd name="T7" fmla="*/ 10 h 147"/>
              <a:gd name="T8" fmla="*/ 24 w 148"/>
              <a:gd name="T9" fmla="*/ 18 h 147"/>
              <a:gd name="T10" fmla="*/ 15 w 148"/>
              <a:gd name="T11" fmla="*/ 28 h 147"/>
              <a:gd name="T12" fmla="*/ 9 w 148"/>
              <a:gd name="T13" fmla="*/ 40 h 147"/>
              <a:gd name="T14" fmla="*/ 4 w 148"/>
              <a:gd name="T15" fmla="*/ 52 h 147"/>
              <a:gd name="T16" fmla="*/ 0 w 148"/>
              <a:gd name="T17" fmla="*/ 65 h 147"/>
              <a:gd name="T18" fmla="*/ 0 w 148"/>
              <a:gd name="T19" fmla="*/ 78 h 147"/>
              <a:gd name="T20" fmla="*/ 0 w 148"/>
              <a:gd name="T21" fmla="*/ 78 h 147"/>
              <a:gd name="T22" fmla="*/ 2 w 148"/>
              <a:gd name="T23" fmla="*/ 92 h 147"/>
              <a:gd name="T24" fmla="*/ 7 w 148"/>
              <a:gd name="T25" fmla="*/ 105 h 147"/>
              <a:gd name="T26" fmla="*/ 15 w 148"/>
              <a:gd name="T27" fmla="*/ 117 h 147"/>
              <a:gd name="T28" fmla="*/ 24 w 148"/>
              <a:gd name="T29" fmla="*/ 127 h 147"/>
              <a:gd name="T30" fmla="*/ 34 w 148"/>
              <a:gd name="T31" fmla="*/ 135 h 147"/>
              <a:gd name="T32" fmla="*/ 47 w 148"/>
              <a:gd name="T33" fmla="*/ 140 h 147"/>
              <a:gd name="T34" fmla="*/ 59 w 148"/>
              <a:gd name="T35" fmla="*/ 145 h 147"/>
              <a:gd name="T36" fmla="*/ 74 w 148"/>
              <a:gd name="T37" fmla="*/ 147 h 147"/>
              <a:gd name="T38" fmla="*/ 74 w 148"/>
              <a:gd name="T39" fmla="*/ 147 h 147"/>
              <a:gd name="T40" fmla="*/ 79 w 148"/>
              <a:gd name="T41" fmla="*/ 145 h 147"/>
              <a:gd name="T42" fmla="*/ 79 w 148"/>
              <a:gd name="T43" fmla="*/ 145 h 147"/>
              <a:gd name="T44" fmla="*/ 94 w 148"/>
              <a:gd name="T45" fmla="*/ 144 h 147"/>
              <a:gd name="T46" fmla="*/ 108 w 148"/>
              <a:gd name="T47" fmla="*/ 139 h 147"/>
              <a:gd name="T48" fmla="*/ 119 w 148"/>
              <a:gd name="T49" fmla="*/ 130 h 147"/>
              <a:gd name="T50" fmla="*/ 129 w 148"/>
              <a:gd name="T51" fmla="*/ 120 h 147"/>
              <a:gd name="T52" fmla="*/ 138 w 148"/>
              <a:gd name="T53" fmla="*/ 109 h 147"/>
              <a:gd name="T54" fmla="*/ 144 w 148"/>
              <a:gd name="T55" fmla="*/ 95 h 147"/>
              <a:gd name="T56" fmla="*/ 148 w 148"/>
              <a:gd name="T57" fmla="*/ 82 h 147"/>
              <a:gd name="T58" fmla="*/ 148 w 148"/>
              <a:gd name="T59" fmla="*/ 67 h 147"/>
              <a:gd name="T60" fmla="*/ 148 w 148"/>
              <a:gd name="T61" fmla="*/ 67 h 147"/>
              <a:gd name="T62" fmla="*/ 146 w 148"/>
              <a:gd name="T63" fmla="*/ 55 h 147"/>
              <a:gd name="T64" fmla="*/ 143 w 148"/>
              <a:gd name="T65" fmla="*/ 45 h 147"/>
              <a:gd name="T66" fmla="*/ 138 w 148"/>
              <a:gd name="T67" fmla="*/ 35 h 147"/>
              <a:gd name="T68" fmla="*/ 131 w 148"/>
              <a:gd name="T69" fmla="*/ 25 h 147"/>
              <a:gd name="T70" fmla="*/ 123 w 148"/>
              <a:gd name="T71" fmla="*/ 18 h 147"/>
              <a:gd name="T72" fmla="*/ 114 w 148"/>
              <a:gd name="T73" fmla="*/ 11 h 147"/>
              <a:gd name="T74" fmla="*/ 104 w 148"/>
              <a:gd name="T75" fmla="*/ 5 h 147"/>
              <a:gd name="T76" fmla="*/ 94 w 148"/>
              <a:gd name="T77" fmla="*/ 1 h 147"/>
              <a:gd name="T78" fmla="*/ 94 w 148"/>
              <a:gd name="T79" fmla="*/ 1 h 147"/>
              <a:gd name="T80" fmla="*/ 91 w 148"/>
              <a:gd name="T81" fmla="*/ 0 h 147"/>
              <a:gd name="T82" fmla="*/ 91 w 148"/>
              <a:gd name="T83" fmla="*/ 0 h 147"/>
              <a:gd name="T84" fmla="*/ 82 w 148"/>
              <a:gd name="T85" fmla="*/ 0 h 147"/>
              <a:gd name="T86" fmla="*/ 59 w 148"/>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7">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1" name="Freeform 79"/>
          <p:cNvSpPr/>
          <p:nvPr>
            <p:custDataLst>
              <p:tags r:id="rId75"/>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2" name="Freeform 80"/>
          <p:cNvSpPr/>
          <p:nvPr>
            <p:custDataLst>
              <p:tags r:id="rId76"/>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3" name="Freeform 81"/>
          <p:cNvSpPr/>
          <p:nvPr>
            <p:custDataLst>
              <p:tags r:id="rId77"/>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4" name="Freeform 82"/>
          <p:cNvSpPr/>
          <p:nvPr>
            <p:custDataLst>
              <p:tags r:id="rId78"/>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5" name="Freeform 83"/>
          <p:cNvSpPr/>
          <p:nvPr>
            <p:custDataLst>
              <p:tags r:id="rId79"/>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6" name="Freeform 84"/>
          <p:cNvSpPr/>
          <p:nvPr>
            <p:custDataLst>
              <p:tags r:id="rId80"/>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7" name="Freeform 85"/>
          <p:cNvSpPr/>
          <p:nvPr>
            <p:custDataLst>
              <p:tags r:id="rId81"/>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8" name="Freeform 86"/>
          <p:cNvSpPr/>
          <p:nvPr>
            <p:custDataLst>
              <p:tags r:id="rId82"/>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9" name="Freeform 87"/>
          <p:cNvSpPr>
            <a:spLocks noEditPoints="1"/>
          </p:cNvSpPr>
          <p:nvPr>
            <p:custDataLst>
              <p:tags r:id="rId83"/>
            </p:custDataLst>
          </p:nvPr>
        </p:nvSpPr>
        <p:spPr bwMode="auto">
          <a:xfrm>
            <a:off x="1012592" y="2918415"/>
            <a:ext cx="272041" cy="211349"/>
          </a:xfrm>
          <a:custGeom>
            <a:avLst/>
            <a:gdLst>
              <a:gd name="T0" fmla="*/ 110 w 406"/>
              <a:gd name="T1" fmla="*/ 0 h 316"/>
              <a:gd name="T2" fmla="*/ 78 w 406"/>
              <a:gd name="T3" fmla="*/ 5 h 316"/>
              <a:gd name="T4" fmla="*/ 48 w 406"/>
              <a:gd name="T5" fmla="*/ 21 h 316"/>
              <a:gd name="T6" fmla="*/ 25 w 406"/>
              <a:gd name="T7" fmla="*/ 42 h 316"/>
              <a:gd name="T8" fmla="*/ 8 w 406"/>
              <a:gd name="T9" fmla="*/ 73 h 316"/>
              <a:gd name="T10" fmla="*/ 1 w 406"/>
              <a:gd name="T11" fmla="*/ 106 h 316"/>
              <a:gd name="T12" fmla="*/ 0 w 406"/>
              <a:gd name="T13" fmla="*/ 177 h 316"/>
              <a:gd name="T14" fmla="*/ 6 w 406"/>
              <a:gd name="T15" fmla="*/ 219 h 316"/>
              <a:gd name="T16" fmla="*/ 21 w 406"/>
              <a:gd name="T17" fmla="*/ 254 h 316"/>
              <a:gd name="T18" fmla="*/ 47 w 406"/>
              <a:gd name="T19" fmla="*/ 284 h 316"/>
              <a:gd name="T20" fmla="*/ 77 w 406"/>
              <a:gd name="T21" fmla="*/ 304 h 316"/>
              <a:gd name="T22" fmla="*/ 114 w 406"/>
              <a:gd name="T23" fmla="*/ 314 h 316"/>
              <a:gd name="T24" fmla="*/ 246 w 406"/>
              <a:gd name="T25" fmla="*/ 316 h 316"/>
              <a:gd name="T26" fmla="*/ 293 w 406"/>
              <a:gd name="T27" fmla="*/ 307 h 316"/>
              <a:gd name="T28" fmla="*/ 335 w 406"/>
              <a:gd name="T29" fmla="*/ 286 h 316"/>
              <a:gd name="T30" fmla="*/ 369 w 406"/>
              <a:gd name="T31" fmla="*/ 252 h 316"/>
              <a:gd name="T32" fmla="*/ 392 w 406"/>
              <a:gd name="T33" fmla="*/ 210 h 316"/>
              <a:gd name="T34" fmla="*/ 404 w 406"/>
              <a:gd name="T35" fmla="*/ 161 h 316"/>
              <a:gd name="T36" fmla="*/ 406 w 406"/>
              <a:gd name="T37" fmla="*/ 141 h 316"/>
              <a:gd name="T38" fmla="*/ 399 w 406"/>
              <a:gd name="T39" fmla="*/ 99 h 316"/>
              <a:gd name="T40" fmla="*/ 384 w 406"/>
              <a:gd name="T41" fmla="*/ 63 h 316"/>
              <a:gd name="T42" fmla="*/ 359 w 406"/>
              <a:gd name="T43" fmla="*/ 32 h 316"/>
              <a:gd name="T44" fmla="*/ 325 w 406"/>
              <a:gd name="T45" fmla="*/ 11 h 316"/>
              <a:gd name="T46" fmla="*/ 288 w 406"/>
              <a:gd name="T47" fmla="*/ 0 h 316"/>
              <a:gd name="T48" fmla="*/ 382 w 406"/>
              <a:gd name="T49" fmla="*/ 143 h 316"/>
              <a:gd name="T50" fmla="*/ 381 w 406"/>
              <a:gd name="T51" fmla="*/ 173 h 316"/>
              <a:gd name="T52" fmla="*/ 365 w 406"/>
              <a:gd name="T53" fmla="*/ 213 h 316"/>
              <a:gd name="T54" fmla="*/ 342 w 406"/>
              <a:gd name="T55" fmla="*/ 247 h 316"/>
              <a:gd name="T56" fmla="*/ 312 w 406"/>
              <a:gd name="T57" fmla="*/ 272 h 316"/>
              <a:gd name="T58" fmla="*/ 273 w 406"/>
              <a:gd name="T59" fmla="*/ 287 h 316"/>
              <a:gd name="T60" fmla="*/ 127 w 406"/>
              <a:gd name="T61" fmla="*/ 291 h 316"/>
              <a:gd name="T62" fmla="*/ 105 w 406"/>
              <a:gd name="T63" fmla="*/ 287 h 316"/>
              <a:gd name="T64" fmla="*/ 77 w 406"/>
              <a:gd name="T65" fmla="*/ 277 h 316"/>
              <a:gd name="T66" fmla="*/ 40 w 406"/>
              <a:gd name="T67" fmla="*/ 240 h 316"/>
              <a:gd name="T68" fmla="*/ 25 w 406"/>
              <a:gd name="T69" fmla="*/ 200 h 316"/>
              <a:gd name="T70" fmla="*/ 23 w 406"/>
              <a:gd name="T71" fmla="*/ 120 h 316"/>
              <a:gd name="T72" fmla="*/ 30 w 406"/>
              <a:gd name="T73" fmla="*/ 83 h 316"/>
              <a:gd name="T74" fmla="*/ 62 w 406"/>
              <a:gd name="T75" fmla="*/ 41 h 316"/>
              <a:gd name="T76" fmla="*/ 110 w 406"/>
              <a:gd name="T77" fmla="*/ 24 h 316"/>
              <a:gd name="T78" fmla="*/ 287 w 406"/>
              <a:gd name="T79" fmla="*/ 26 h 316"/>
              <a:gd name="T80" fmla="*/ 317 w 406"/>
              <a:gd name="T81" fmla="*/ 34 h 316"/>
              <a:gd name="T82" fmla="*/ 344 w 406"/>
              <a:gd name="T83" fmla="*/ 51 h 316"/>
              <a:gd name="T84" fmla="*/ 364 w 406"/>
              <a:gd name="T85" fmla="*/ 76 h 316"/>
              <a:gd name="T86" fmla="*/ 377 w 406"/>
              <a:gd name="T87" fmla="*/ 106 h 316"/>
              <a:gd name="T88" fmla="*/ 382 w 406"/>
              <a:gd name="T89" fmla="*/ 1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275" y="0"/>
                </a:moveTo>
                <a:lnTo>
                  <a:pt x="110" y="0"/>
                </a:lnTo>
                <a:lnTo>
                  <a:pt x="110" y="0"/>
                </a:lnTo>
                <a:lnTo>
                  <a:pt x="99" y="0"/>
                </a:lnTo>
                <a:lnTo>
                  <a:pt x="89" y="2"/>
                </a:lnTo>
                <a:lnTo>
                  <a:pt x="78" y="5"/>
                </a:lnTo>
                <a:lnTo>
                  <a:pt x="68" y="9"/>
                </a:lnTo>
                <a:lnTo>
                  <a:pt x="58" y="14"/>
                </a:lnTo>
                <a:lnTo>
                  <a:pt x="48" y="21"/>
                </a:lnTo>
                <a:lnTo>
                  <a:pt x="40" y="27"/>
                </a:lnTo>
                <a:lnTo>
                  <a:pt x="33" y="34"/>
                </a:lnTo>
                <a:lnTo>
                  <a:pt x="25" y="42"/>
                </a:lnTo>
                <a:lnTo>
                  <a:pt x="20" y="52"/>
                </a:lnTo>
                <a:lnTo>
                  <a:pt x="13" y="63"/>
                </a:lnTo>
                <a:lnTo>
                  <a:pt x="8" y="73"/>
                </a:lnTo>
                <a:lnTo>
                  <a:pt x="5" y="84"/>
                </a:lnTo>
                <a:lnTo>
                  <a:pt x="3" y="94"/>
                </a:lnTo>
                <a:lnTo>
                  <a:pt x="1" y="106"/>
                </a:lnTo>
                <a:lnTo>
                  <a:pt x="0" y="120"/>
                </a:lnTo>
                <a:lnTo>
                  <a:pt x="0" y="177"/>
                </a:lnTo>
                <a:lnTo>
                  <a:pt x="0" y="177"/>
                </a:lnTo>
                <a:lnTo>
                  <a:pt x="1" y="192"/>
                </a:lnTo>
                <a:lnTo>
                  <a:pt x="3" y="205"/>
                </a:lnTo>
                <a:lnTo>
                  <a:pt x="6" y="219"/>
                </a:lnTo>
                <a:lnTo>
                  <a:pt x="10" y="230"/>
                </a:lnTo>
                <a:lnTo>
                  <a:pt x="15" y="242"/>
                </a:lnTo>
                <a:lnTo>
                  <a:pt x="21" y="254"/>
                </a:lnTo>
                <a:lnTo>
                  <a:pt x="28" y="266"/>
                </a:lnTo>
                <a:lnTo>
                  <a:pt x="37" y="274"/>
                </a:lnTo>
                <a:lnTo>
                  <a:pt x="47" y="284"/>
                </a:lnTo>
                <a:lnTo>
                  <a:pt x="57" y="291"/>
                </a:lnTo>
                <a:lnTo>
                  <a:pt x="67" y="299"/>
                </a:lnTo>
                <a:lnTo>
                  <a:pt x="77" y="304"/>
                </a:lnTo>
                <a:lnTo>
                  <a:pt x="89" y="309"/>
                </a:lnTo>
                <a:lnTo>
                  <a:pt x="102" y="312"/>
                </a:lnTo>
                <a:lnTo>
                  <a:pt x="114" y="314"/>
                </a:lnTo>
                <a:lnTo>
                  <a:pt x="127" y="316"/>
                </a:lnTo>
                <a:lnTo>
                  <a:pt x="246" y="316"/>
                </a:lnTo>
                <a:lnTo>
                  <a:pt x="246" y="316"/>
                </a:lnTo>
                <a:lnTo>
                  <a:pt x="261" y="314"/>
                </a:lnTo>
                <a:lnTo>
                  <a:pt x="278" y="312"/>
                </a:lnTo>
                <a:lnTo>
                  <a:pt x="293" y="307"/>
                </a:lnTo>
                <a:lnTo>
                  <a:pt x="308" y="302"/>
                </a:lnTo>
                <a:lnTo>
                  <a:pt x="322" y="294"/>
                </a:lnTo>
                <a:lnTo>
                  <a:pt x="335" y="286"/>
                </a:lnTo>
                <a:lnTo>
                  <a:pt x="347" y="276"/>
                </a:lnTo>
                <a:lnTo>
                  <a:pt x="359" y="266"/>
                </a:lnTo>
                <a:lnTo>
                  <a:pt x="369" y="252"/>
                </a:lnTo>
                <a:lnTo>
                  <a:pt x="379" y="239"/>
                </a:lnTo>
                <a:lnTo>
                  <a:pt x="386" y="225"/>
                </a:lnTo>
                <a:lnTo>
                  <a:pt x="392" y="210"/>
                </a:lnTo>
                <a:lnTo>
                  <a:pt x="399" y="195"/>
                </a:lnTo>
                <a:lnTo>
                  <a:pt x="402" y="178"/>
                </a:lnTo>
                <a:lnTo>
                  <a:pt x="404" y="161"/>
                </a:lnTo>
                <a:lnTo>
                  <a:pt x="406" y="143"/>
                </a:lnTo>
                <a:lnTo>
                  <a:pt x="406" y="141"/>
                </a:lnTo>
                <a:lnTo>
                  <a:pt x="406" y="141"/>
                </a:lnTo>
                <a:lnTo>
                  <a:pt x="404" y="126"/>
                </a:lnTo>
                <a:lnTo>
                  <a:pt x="402" y="113"/>
                </a:lnTo>
                <a:lnTo>
                  <a:pt x="399" y="99"/>
                </a:lnTo>
                <a:lnTo>
                  <a:pt x="396" y="86"/>
                </a:lnTo>
                <a:lnTo>
                  <a:pt x="391" y="74"/>
                </a:lnTo>
                <a:lnTo>
                  <a:pt x="384" y="63"/>
                </a:lnTo>
                <a:lnTo>
                  <a:pt x="375" y="51"/>
                </a:lnTo>
                <a:lnTo>
                  <a:pt x="367" y="41"/>
                </a:lnTo>
                <a:lnTo>
                  <a:pt x="359" y="32"/>
                </a:lnTo>
                <a:lnTo>
                  <a:pt x="349" y="24"/>
                </a:lnTo>
                <a:lnTo>
                  <a:pt x="337" y="17"/>
                </a:lnTo>
                <a:lnTo>
                  <a:pt x="325" y="11"/>
                </a:lnTo>
                <a:lnTo>
                  <a:pt x="313" y="5"/>
                </a:lnTo>
                <a:lnTo>
                  <a:pt x="302" y="2"/>
                </a:lnTo>
                <a:lnTo>
                  <a:pt x="288" y="0"/>
                </a:lnTo>
                <a:lnTo>
                  <a:pt x="275" y="0"/>
                </a:lnTo>
                <a:lnTo>
                  <a:pt x="275" y="0"/>
                </a:lnTo>
                <a:close/>
                <a:moveTo>
                  <a:pt x="382" y="143"/>
                </a:moveTo>
                <a:lnTo>
                  <a:pt x="382" y="143"/>
                </a:lnTo>
                <a:lnTo>
                  <a:pt x="382" y="158"/>
                </a:lnTo>
                <a:lnTo>
                  <a:pt x="381" y="173"/>
                </a:lnTo>
                <a:lnTo>
                  <a:pt x="377" y="187"/>
                </a:lnTo>
                <a:lnTo>
                  <a:pt x="372" y="200"/>
                </a:lnTo>
                <a:lnTo>
                  <a:pt x="365" y="213"/>
                </a:lnTo>
                <a:lnTo>
                  <a:pt x="359" y="225"/>
                </a:lnTo>
                <a:lnTo>
                  <a:pt x="352" y="237"/>
                </a:lnTo>
                <a:lnTo>
                  <a:pt x="342" y="247"/>
                </a:lnTo>
                <a:lnTo>
                  <a:pt x="334" y="257"/>
                </a:lnTo>
                <a:lnTo>
                  <a:pt x="322" y="266"/>
                </a:lnTo>
                <a:lnTo>
                  <a:pt x="312" y="272"/>
                </a:lnTo>
                <a:lnTo>
                  <a:pt x="298" y="279"/>
                </a:lnTo>
                <a:lnTo>
                  <a:pt x="287" y="284"/>
                </a:lnTo>
                <a:lnTo>
                  <a:pt x="273" y="287"/>
                </a:lnTo>
                <a:lnTo>
                  <a:pt x="260" y="289"/>
                </a:lnTo>
                <a:lnTo>
                  <a:pt x="246" y="291"/>
                </a:lnTo>
                <a:lnTo>
                  <a:pt x="127" y="291"/>
                </a:lnTo>
                <a:lnTo>
                  <a:pt x="127" y="291"/>
                </a:lnTo>
                <a:lnTo>
                  <a:pt x="117" y="289"/>
                </a:lnTo>
                <a:lnTo>
                  <a:pt x="105" y="287"/>
                </a:lnTo>
                <a:lnTo>
                  <a:pt x="97" y="286"/>
                </a:lnTo>
                <a:lnTo>
                  <a:pt x="87" y="281"/>
                </a:lnTo>
                <a:lnTo>
                  <a:pt x="77" y="277"/>
                </a:lnTo>
                <a:lnTo>
                  <a:pt x="68" y="271"/>
                </a:lnTo>
                <a:lnTo>
                  <a:pt x="53" y="257"/>
                </a:lnTo>
                <a:lnTo>
                  <a:pt x="40" y="240"/>
                </a:lnTo>
                <a:lnTo>
                  <a:pt x="31" y="222"/>
                </a:lnTo>
                <a:lnTo>
                  <a:pt x="28" y="210"/>
                </a:lnTo>
                <a:lnTo>
                  <a:pt x="25" y="200"/>
                </a:lnTo>
                <a:lnTo>
                  <a:pt x="23" y="188"/>
                </a:lnTo>
                <a:lnTo>
                  <a:pt x="23" y="177"/>
                </a:lnTo>
                <a:lnTo>
                  <a:pt x="23" y="120"/>
                </a:lnTo>
                <a:lnTo>
                  <a:pt x="23" y="120"/>
                </a:lnTo>
                <a:lnTo>
                  <a:pt x="25" y="99"/>
                </a:lnTo>
                <a:lnTo>
                  <a:pt x="30" y="83"/>
                </a:lnTo>
                <a:lnTo>
                  <a:pt x="38" y="66"/>
                </a:lnTo>
                <a:lnTo>
                  <a:pt x="48" y="52"/>
                </a:lnTo>
                <a:lnTo>
                  <a:pt x="62" y="41"/>
                </a:lnTo>
                <a:lnTo>
                  <a:pt x="77" y="32"/>
                </a:lnTo>
                <a:lnTo>
                  <a:pt x="94" y="26"/>
                </a:lnTo>
                <a:lnTo>
                  <a:pt x="110" y="24"/>
                </a:lnTo>
                <a:lnTo>
                  <a:pt x="275" y="24"/>
                </a:lnTo>
                <a:lnTo>
                  <a:pt x="275" y="24"/>
                </a:lnTo>
                <a:lnTo>
                  <a:pt x="287" y="26"/>
                </a:lnTo>
                <a:lnTo>
                  <a:pt x="297" y="27"/>
                </a:lnTo>
                <a:lnTo>
                  <a:pt x="307" y="31"/>
                </a:lnTo>
                <a:lnTo>
                  <a:pt x="317" y="34"/>
                </a:lnTo>
                <a:lnTo>
                  <a:pt x="327" y="39"/>
                </a:lnTo>
                <a:lnTo>
                  <a:pt x="335" y="44"/>
                </a:lnTo>
                <a:lnTo>
                  <a:pt x="344" y="51"/>
                </a:lnTo>
                <a:lnTo>
                  <a:pt x="350" y="59"/>
                </a:lnTo>
                <a:lnTo>
                  <a:pt x="359" y="68"/>
                </a:lnTo>
                <a:lnTo>
                  <a:pt x="364" y="76"/>
                </a:lnTo>
                <a:lnTo>
                  <a:pt x="370" y="86"/>
                </a:lnTo>
                <a:lnTo>
                  <a:pt x="374" y="96"/>
                </a:lnTo>
                <a:lnTo>
                  <a:pt x="377" y="106"/>
                </a:lnTo>
                <a:lnTo>
                  <a:pt x="381" y="118"/>
                </a:lnTo>
                <a:lnTo>
                  <a:pt x="382" y="130"/>
                </a:lnTo>
                <a:lnTo>
                  <a:pt x="382" y="141"/>
                </a:lnTo>
                <a:lnTo>
                  <a:pt x="382" y="143"/>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0" name="Freeform 88"/>
          <p:cNvSpPr/>
          <p:nvPr>
            <p:custDataLst>
              <p:tags r:id="rId84"/>
            </p:custDataLst>
          </p:nvPr>
        </p:nvSpPr>
        <p:spPr bwMode="auto">
          <a:xfrm>
            <a:off x="896207" y="2983391"/>
            <a:ext cx="125668" cy="30703"/>
          </a:xfrm>
          <a:custGeom>
            <a:avLst/>
            <a:gdLst>
              <a:gd name="T0" fmla="*/ 188 w 188"/>
              <a:gd name="T1" fmla="*/ 45 h 45"/>
              <a:gd name="T2" fmla="*/ 22 w 188"/>
              <a:gd name="T3" fmla="*/ 45 h 45"/>
              <a:gd name="T4" fmla="*/ 22 w 188"/>
              <a:gd name="T5" fmla="*/ 45 h 45"/>
              <a:gd name="T6" fmla="*/ 13 w 188"/>
              <a:gd name="T7" fmla="*/ 43 h 45"/>
              <a:gd name="T8" fmla="*/ 7 w 188"/>
              <a:gd name="T9" fmla="*/ 38 h 45"/>
              <a:gd name="T10" fmla="*/ 2 w 188"/>
              <a:gd name="T11" fmla="*/ 32 h 45"/>
              <a:gd name="T12" fmla="*/ 0 w 188"/>
              <a:gd name="T13" fmla="*/ 23 h 45"/>
              <a:gd name="T14" fmla="*/ 0 w 188"/>
              <a:gd name="T15" fmla="*/ 22 h 45"/>
              <a:gd name="T16" fmla="*/ 0 w 188"/>
              <a:gd name="T17" fmla="*/ 22 h 45"/>
              <a:gd name="T18" fmla="*/ 2 w 188"/>
              <a:gd name="T19" fmla="*/ 13 h 45"/>
              <a:gd name="T20" fmla="*/ 7 w 188"/>
              <a:gd name="T21" fmla="*/ 5 h 45"/>
              <a:gd name="T22" fmla="*/ 13 w 188"/>
              <a:gd name="T23" fmla="*/ 1 h 45"/>
              <a:gd name="T24" fmla="*/ 22 w 188"/>
              <a:gd name="T25" fmla="*/ 0 h 45"/>
              <a:gd name="T26" fmla="*/ 188 w 188"/>
              <a:gd name="T27" fmla="*/ 0 h 45"/>
              <a:gd name="T28" fmla="*/ 188 w 188"/>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45">
                <a:moveTo>
                  <a:pt x="188" y="45"/>
                </a:moveTo>
                <a:lnTo>
                  <a:pt x="22" y="45"/>
                </a:lnTo>
                <a:lnTo>
                  <a:pt x="22" y="45"/>
                </a:lnTo>
                <a:lnTo>
                  <a:pt x="13" y="43"/>
                </a:lnTo>
                <a:lnTo>
                  <a:pt x="7" y="38"/>
                </a:lnTo>
                <a:lnTo>
                  <a:pt x="2" y="32"/>
                </a:lnTo>
                <a:lnTo>
                  <a:pt x="0" y="23"/>
                </a:lnTo>
                <a:lnTo>
                  <a:pt x="0" y="22"/>
                </a:lnTo>
                <a:lnTo>
                  <a:pt x="0" y="22"/>
                </a:lnTo>
                <a:lnTo>
                  <a:pt x="2" y="13"/>
                </a:lnTo>
                <a:lnTo>
                  <a:pt x="7" y="5"/>
                </a:lnTo>
                <a:lnTo>
                  <a:pt x="13" y="1"/>
                </a:lnTo>
                <a:lnTo>
                  <a:pt x="22" y="0"/>
                </a:lnTo>
                <a:lnTo>
                  <a:pt x="188" y="0"/>
                </a:lnTo>
                <a:lnTo>
                  <a:pt x="188"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1" name="Rectangle 89"/>
          <p:cNvSpPr>
            <a:spLocks noChangeArrowheads="1"/>
          </p:cNvSpPr>
          <p:nvPr>
            <p:custDataLst>
              <p:tags r:id="rId85"/>
            </p:custDataLst>
          </p:nvPr>
        </p:nvSpPr>
        <p:spPr bwMode="auto">
          <a:xfrm>
            <a:off x="1272495" y="2986247"/>
            <a:ext cx="184931" cy="37843"/>
          </a:xfrm>
          <a:prstGeom prst="rect">
            <a:avLst/>
          </a:prstGeom>
          <a:solidFill>
            <a:srgbClr val="4025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2" name="Rectangle 90"/>
          <p:cNvSpPr>
            <a:spLocks noChangeArrowheads="1"/>
          </p:cNvSpPr>
          <p:nvPr>
            <p:custDataLst>
              <p:tags r:id="rId86"/>
            </p:custDataLst>
          </p:nvPr>
        </p:nvSpPr>
        <p:spPr bwMode="auto">
          <a:xfrm>
            <a:off x="1272495" y="2986247"/>
            <a:ext cx="184931" cy="37843"/>
          </a:xfrm>
          <a:prstGeom prst="rect">
            <a:avLst/>
          </a:pr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3" name="Freeform 91"/>
          <p:cNvSpPr>
            <a:spLocks noEditPoints="1"/>
          </p:cNvSpPr>
          <p:nvPr>
            <p:custDataLst>
              <p:tags r:id="rId87"/>
            </p:custDataLst>
          </p:nvPr>
        </p:nvSpPr>
        <p:spPr bwMode="auto">
          <a:xfrm>
            <a:off x="1456712" y="2926269"/>
            <a:ext cx="255619" cy="195641"/>
          </a:xfrm>
          <a:custGeom>
            <a:avLst/>
            <a:gdLst>
              <a:gd name="T0" fmla="*/ 130 w 383"/>
              <a:gd name="T1" fmla="*/ 196 h 292"/>
              <a:gd name="T2" fmla="*/ 84 w 383"/>
              <a:gd name="T3" fmla="*/ 188 h 292"/>
              <a:gd name="T4" fmla="*/ 27 w 383"/>
              <a:gd name="T5" fmla="*/ 158 h 292"/>
              <a:gd name="T6" fmla="*/ 9 w 383"/>
              <a:gd name="T7" fmla="*/ 139 h 292"/>
              <a:gd name="T8" fmla="*/ 47 w 383"/>
              <a:gd name="T9" fmla="*/ 161 h 292"/>
              <a:gd name="T10" fmla="*/ 123 w 383"/>
              <a:gd name="T11" fmla="*/ 183 h 292"/>
              <a:gd name="T12" fmla="*/ 209 w 383"/>
              <a:gd name="T13" fmla="*/ 190 h 292"/>
              <a:gd name="T14" fmla="*/ 212 w 383"/>
              <a:gd name="T15" fmla="*/ 190 h 292"/>
              <a:gd name="T16" fmla="*/ 178 w 383"/>
              <a:gd name="T17" fmla="*/ 195 h 292"/>
              <a:gd name="T18" fmla="*/ 215 w 383"/>
              <a:gd name="T19" fmla="*/ 0 h 292"/>
              <a:gd name="T20" fmla="*/ 237 w 383"/>
              <a:gd name="T21" fmla="*/ 12 h 292"/>
              <a:gd name="T22" fmla="*/ 264 w 383"/>
              <a:gd name="T23" fmla="*/ 32 h 292"/>
              <a:gd name="T24" fmla="*/ 291 w 383"/>
              <a:gd name="T25" fmla="*/ 62 h 292"/>
              <a:gd name="T26" fmla="*/ 309 w 383"/>
              <a:gd name="T27" fmla="*/ 91 h 292"/>
              <a:gd name="T28" fmla="*/ 304 w 383"/>
              <a:gd name="T29" fmla="*/ 84 h 292"/>
              <a:gd name="T30" fmla="*/ 259 w 383"/>
              <a:gd name="T31" fmla="*/ 118 h 292"/>
              <a:gd name="T32" fmla="*/ 183 w 383"/>
              <a:gd name="T33" fmla="*/ 143 h 292"/>
              <a:gd name="T34" fmla="*/ 150 w 383"/>
              <a:gd name="T35" fmla="*/ 146 h 292"/>
              <a:gd name="T36" fmla="*/ 115 w 383"/>
              <a:gd name="T37" fmla="*/ 144 h 292"/>
              <a:gd name="T38" fmla="*/ 59 w 383"/>
              <a:gd name="T39" fmla="*/ 133 h 292"/>
              <a:gd name="T40" fmla="*/ 26 w 383"/>
              <a:gd name="T41" fmla="*/ 114 h 292"/>
              <a:gd name="T42" fmla="*/ 24 w 383"/>
              <a:gd name="T43" fmla="*/ 119 h 292"/>
              <a:gd name="T44" fmla="*/ 24 w 383"/>
              <a:gd name="T45" fmla="*/ 104 h 292"/>
              <a:gd name="T46" fmla="*/ 31 w 383"/>
              <a:gd name="T47" fmla="*/ 66 h 292"/>
              <a:gd name="T48" fmla="*/ 42 w 383"/>
              <a:gd name="T49" fmla="*/ 40 h 292"/>
              <a:gd name="T50" fmla="*/ 59 w 383"/>
              <a:gd name="T51" fmla="*/ 20 h 292"/>
              <a:gd name="T52" fmla="*/ 37 w 383"/>
              <a:gd name="T53" fmla="*/ 37 h 292"/>
              <a:gd name="T54" fmla="*/ 12 w 383"/>
              <a:gd name="T55" fmla="*/ 72 h 292"/>
              <a:gd name="T56" fmla="*/ 0 w 383"/>
              <a:gd name="T57" fmla="*/ 114 h 292"/>
              <a:gd name="T58" fmla="*/ 0 w 383"/>
              <a:gd name="T59" fmla="*/ 146 h 292"/>
              <a:gd name="T60" fmla="*/ 9 w 383"/>
              <a:gd name="T61" fmla="*/ 190 h 292"/>
              <a:gd name="T62" fmla="*/ 29 w 383"/>
              <a:gd name="T63" fmla="*/ 228 h 292"/>
              <a:gd name="T64" fmla="*/ 59 w 383"/>
              <a:gd name="T65" fmla="*/ 259 h 292"/>
              <a:gd name="T66" fmla="*/ 96 w 383"/>
              <a:gd name="T67" fmla="*/ 280 h 292"/>
              <a:gd name="T68" fmla="*/ 140 w 383"/>
              <a:gd name="T69" fmla="*/ 292 h 292"/>
              <a:gd name="T70" fmla="*/ 259 w 383"/>
              <a:gd name="T71" fmla="*/ 292 h 292"/>
              <a:gd name="T72" fmla="*/ 272 w 383"/>
              <a:gd name="T73" fmla="*/ 292 h 292"/>
              <a:gd name="T74" fmla="*/ 308 w 383"/>
              <a:gd name="T75" fmla="*/ 284 h 292"/>
              <a:gd name="T76" fmla="*/ 338 w 383"/>
              <a:gd name="T77" fmla="*/ 265 h 292"/>
              <a:gd name="T78" fmla="*/ 361 w 383"/>
              <a:gd name="T79" fmla="*/ 238 h 292"/>
              <a:gd name="T80" fmla="*/ 378 w 383"/>
              <a:gd name="T81" fmla="*/ 207 h 292"/>
              <a:gd name="T82" fmla="*/ 383 w 383"/>
              <a:gd name="T83" fmla="*/ 170 h 292"/>
              <a:gd name="T84" fmla="*/ 383 w 383"/>
              <a:gd name="T85" fmla="*/ 96 h 292"/>
              <a:gd name="T86" fmla="*/ 375 w 383"/>
              <a:gd name="T87" fmla="*/ 66 h 292"/>
              <a:gd name="T88" fmla="*/ 351 w 383"/>
              <a:gd name="T89" fmla="*/ 32 h 292"/>
              <a:gd name="T90" fmla="*/ 318 w 383"/>
              <a:gd name="T91" fmla="*/ 9 h 292"/>
              <a:gd name="T92" fmla="*/ 287 w 383"/>
              <a:gd name="T9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3" h="292">
                <a:moveTo>
                  <a:pt x="146" y="198"/>
                </a:moveTo>
                <a:lnTo>
                  <a:pt x="146" y="198"/>
                </a:lnTo>
                <a:lnTo>
                  <a:pt x="130" y="196"/>
                </a:lnTo>
                <a:lnTo>
                  <a:pt x="113" y="195"/>
                </a:lnTo>
                <a:lnTo>
                  <a:pt x="98" y="191"/>
                </a:lnTo>
                <a:lnTo>
                  <a:pt x="84" y="188"/>
                </a:lnTo>
                <a:lnTo>
                  <a:pt x="61" y="180"/>
                </a:lnTo>
                <a:lnTo>
                  <a:pt x="41" y="168"/>
                </a:lnTo>
                <a:lnTo>
                  <a:pt x="27" y="158"/>
                </a:lnTo>
                <a:lnTo>
                  <a:pt x="17" y="148"/>
                </a:lnTo>
                <a:lnTo>
                  <a:pt x="9" y="139"/>
                </a:lnTo>
                <a:lnTo>
                  <a:pt x="9" y="139"/>
                </a:lnTo>
                <a:lnTo>
                  <a:pt x="21" y="148"/>
                </a:lnTo>
                <a:lnTo>
                  <a:pt x="34" y="155"/>
                </a:lnTo>
                <a:lnTo>
                  <a:pt x="47" y="161"/>
                </a:lnTo>
                <a:lnTo>
                  <a:pt x="63" y="168"/>
                </a:lnTo>
                <a:lnTo>
                  <a:pt x="93" y="176"/>
                </a:lnTo>
                <a:lnTo>
                  <a:pt x="123" y="183"/>
                </a:lnTo>
                <a:lnTo>
                  <a:pt x="151" y="186"/>
                </a:lnTo>
                <a:lnTo>
                  <a:pt x="175" y="188"/>
                </a:lnTo>
                <a:lnTo>
                  <a:pt x="209" y="190"/>
                </a:lnTo>
                <a:lnTo>
                  <a:pt x="209" y="190"/>
                </a:lnTo>
                <a:lnTo>
                  <a:pt x="212" y="190"/>
                </a:lnTo>
                <a:lnTo>
                  <a:pt x="212" y="190"/>
                </a:lnTo>
                <a:lnTo>
                  <a:pt x="212" y="190"/>
                </a:lnTo>
                <a:lnTo>
                  <a:pt x="212" y="190"/>
                </a:lnTo>
                <a:lnTo>
                  <a:pt x="178" y="195"/>
                </a:lnTo>
                <a:lnTo>
                  <a:pt x="146" y="198"/>
                </a:lnTo>
                <a:close/>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4" name="Freeform 92"/>
          <p:cNvSpPr/>
          <p:nvPr>
            <p:custDataLst>
              <p:tags r:id="rId88"/>
            </p:custDataLst>
          </p:nvPr>
        </p:nvSpPr>
        <p:spPr bwMode="auto">
          <a:xfrm>
            <a:off x="1462424" y="3019805"/>
            <a:ext cx="134949" cy="38557"/>
          </a:xfrm>
          <a:custGeom>
            <a:avLst/>
            <a:gdLst>
              <a:gd name="T0" fmla="*/ 137 w 203"/>
              <a:gd name="T1" fmla="*/ 59 h 59"/>
              <a:gd name="T2" fmla="*/ 137 w 203"/>
              <a:gd name="T3" fmla="*/ 59 h 59"/>
              <a:gd name="T4" fmla="*/ 121 w 203"/>
              <a:gd name="T5" fmla="*/ 57 h 59"/>
              <a:gd name="T6" fmla="*/ 104 w 203"/>
              <a:gd name="T7" fmla="*/ 56 h 59"/>
              <a:gd name="T8" fmla="*/ 89 w 203"/>
              <a:gd name="T9" fmla="*/ 52 h 59"/>
              <a:gd name="T10" fmla="*/ 75 w 203"/>
              <a:gd name="T11" fmla="*/ 49 h 59"/>
              <a:gd name="T12" fmla="*/ 52 w 203"/>
              <a:gd name="T13" fmla="*/ 41 h 59"/>
              <a:gd name="T14" fmla="*/ 32 w 203"/>
              <a:gd name="T15" fmla="*/ 29 h 59"/>
              <a:gd name="T16" fmla="*/ 18 w 203"/>
              <a:gd name="T17" fmla="*/ 19 h 59"/>
              <a:gd name="T18" fmla="*/ 8 w 203"/>
              <a:gd name="T19" fmla="*/ 9 h 59"/>
              <a:gd name="T20" fmla="*/ 0 w 203"/>
              <a:gd name="T21" fmla="*/ 0 h 59"/>
              <a:gd name="T22" fmla="*/ 0 w 203"/>
              <a:gd name="T23" fmla="*/ 0 h 59"/>
              <a:gd name="T24" fmla="*/ 12 w 203"/>
              <a:gd name="T25" fmla="*/ 9 h 59"/>
              <a:gd name="T26" fmla="*/ 25 w 203"/>
              <a:gd name="T27" fmla="*/ 16 h 59"/>
              <a:gd name="T28" fmla="*/ 38 w 203"/>
              <a:gd name="T29" fmla="*/ 22 h 59"/>
              <a:gd name="T30" fmla="*/ 54 w 203"/>
              <a:gd name="T31" fmla="*/ 29 h 59"/>
              <a:gd name="T32" fmla="*/ 84 w 203"/>
              <a:gd name="T33" fmla="*/ 37 h 59"/>
              <a:gd name="T34" fmla="*/ 114 w 203"/>
              <a:gd name="T35" fmla="*/ 44 h 59"/>
              <a:gd name="T36" fmla="*/ 142 w 203"/>
              <a:gd name="T37" fmla="*/ 47 h 59"/>
              <a:gd name="T38" fmla="*/ 166 w 203"/>
              <a:gd name="T39" fmla="*/ 49 h 59"/>
              <a:gd name="T40" fmla="*/ 200 w 203"/>
              <a:gd name="T41" fmla="*/ 51 h 59"/>
              <a:gd name="T42" fmla="*/ 200 w 203"/>
              <a:gd name="T43" fmla="*/ 51 h 59"/>
              <a:gd name="T44" fmla="*/ 203 w 203"/>
              <a:gd name="T45" fmla="*/ 51 h 59"/>
              <a:gd name="T46" fmla="*/ 203 w 203"/>
              <a:gd name="T47" fmla="*/ 51 h 59"/>
              <a:gd name="T48" fmla="*/ 203 w 203"/>
              <a:gd name="T49" fmla="*/ 51 h 59"/>
              <a:gd name="T50" fmla="*/ 203 w 203"/>
              <a:gd name="T51" fmla="*/ 51 h 59"/>
              <a:gd name="T52" fmla="*/ 169 w 203"/>
              <a:gd name="T53" fmla="*/ 56 h 59"/>
              <a:gd name="T54" fmla="*/ 137 w 203"/>
              <a:gd name="T5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59">
                <a:moveTo>
                  <a:pt x="137" y="59"/>
                </a:moveTo>
                <a:lnTo>
                  <a:pt x="137" y="59"/>
                </a:lnTo>
                <a:lnTo>
                  <a:pt x="121" y="57"/>
                </a:lnTo>
                <a:lnTo>
                  <a:pt x="104" y="56"/>
                </a:lnTo>
                <a:lnTo>
                  <a:pt x="89" y="52"/>
                </a:lnTo>
                <a:lnTo>
                  <a:pt x="75" y="49"/>
                </a:lnTo>
                <a:lnTo>
                  <a:pt x="52" y="41"/>
                </a:lnTo>
                <a:lnTo>
                  <a:pt x="32" y="29"/>
                </a:lnTo>
                <a:lnTo>
                  <a:pt x="18" y="19"/>
                </a:lnTo>
                <a:lnTo>
                  <a:pt x="8" y="9"/>
                </a:lnTo>
                <a:lnTo>
                  <a:pt x="0" y="0"/>
                </a:lnTo>
                <a:lnTo>
                  <a:pt x="0" y="0"/>
                </a:lnTo>
                <a:lnTo>
                  <a:pt x="12" y="9"/>
                </a:lnTo>
                <a:lnTo>
                  <a:pt x="25" y="16"/>
                </a:lnTo>
                <a:lnTo>
                  <a:pt x="38" y="22"/>
                </a:lnTo>
                <a:lnTo>
                  <a:pt x="54" y="29"/>
                </a:lnTo>
                <a:lnTo>
                  <a:pt x="84" y="37"/>
                </a:lnTo>
                <a:lnTo>
                  <a:pt x="114" y="44"/>
                </a:lnTo>
                <a:lnTo>
                  <a:pt x="142" y="47"/>
                </a:lnTo>
                <a:lnTo>
                  <a:pt x="166" y="49"/>
                </a:lnTo>
                <a:lnTo>
                  <a:pt x="200" y="51"/>
                </a:lnTo>
                <a:lnTo>
                  <a:pt x="200" y="51"/>
                </a:lnTo>
                <a:lnTo>
                  <a:pt x="203" y="51"/>
                </a:lnTo>
                <a:lnTo>
                  <a:pt x="203" y="51"/>
                </a:lnTo>
                <a:lnTo>
                  <a:pt x="203" y="51"/>
                </a:lnTo>
                <a:lnTo>
                  <a:pt x="203" y="51"/>
                </a:lnTo>
                <a:lnTo>
                  <a:pt x="169" y="56"/>
                </a:lnTo>
                <a:lnTo>
                  <a:pt x="137" y="59"/>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5" name="Freeform 93"/>
          <p:cNvSpPr/>
          <p:nvPr>
            <p:custDataLst>
              <p:tags r:id="rId89"/>
            </p:custDataLst>
          </p:nvPr>
        </p:nvSpPr>
        <p:spPr bwMode="auto">
          <a:xfrm>
            <a:off x="1456712" y="2926269"/>
            <a:ext cx="255619" cy="195641"/>
          </a:xfrm>
          <a:custGeom>
            <a:avLst/>
            <a:gdLst>
              <a:gd name="T0" fmla="*/ 215 w 383"/>
              <a:gd name="T1" fmla="*/ 0 h 292"/>
              <a:gd name="T2" fmla="*/ 220 w 383"/>
              <a:gd name="T3" fmla="*/ 2 h 292"/>
              <a:gd name="T4" fmla="*/ 252 w 383"/>
              <a:gd name="T5" fmla="*/ 22 h 292"/>
              <a:gd name="T6" fmla="*/ 264 w 383"/>
              <a:gd name="T7" fmla="*/ 32 h 292"/>
              <a:gd name="T8" fmla="*/ 274 w 383"/>
              <a:gd name="T9" fmla="*/ 42 h 292"/>
              <a:gd name="T10" fmla="*/ 303 w 383"/>
              <a:gd name="T11" fmla="*/ 77 h 292"/>
              <a:gd name="T12" fmla="*/ 309 w 383"/>
              <a:gd name="T13" fmla="*/ 91 h 292"/>
              <a:gd name="T14" fmla="*/ 304 w 383"/>
              <a:gd name="T15" fmla="*/ 84 h 292"/>
              <a:gd name="T16" fmla="*/ 289 w 383"/>
              <a:gd name="T17" fmla="*/ 97 h 292"/>
              <a:gd name="T18" fmla="*/ 259 w 383"/>
              <a:gd name="T19" fmla="*/ 118 h 292"/>
              <a:gd name="T20" fmla="*/ 212 w 383"/>
              <a:gd name="T21" fmla="*/ 136 h 292"/>
              <a:gd name="T22" fmla="*/ 167 w 383"/>
              <a:gd name="T23" fmla="*/ 144 h 292"/>
              <a:gd name="T24" fmla="*/ 150 w 383"/>
              <a:gd name="T25" fmla="*/ 146 h 292"/>
              <a:gd name="T26" fmla="*/ 140 w 383"/>
              <a:gd name="T27" fmla="*/ 146 h 292"/>
              <a:gd name="T28" fmla="*/ 93 w 383"/>
              <a:gd name="T29" fmla="*/ 141 h 292"/>
              <a:gd name="T30" fmla="*/ 59 w 383"/>
              <a:gd name="T31" fmla="*/ 133 h 292"/>
              <a:gd name="T32" fmla="*/ 36 w 383"/>
              <a:gd name="T33" fmla="*/ 121 h 292"/>
              <a:gd name="T34" fmla="*/ 26 w 383"/>
              <a:gd name="T35" fmla="*/ 114 h 292"/>
              <a:gd name="T36" fmla="*/ 24 w 383"/>
              <a:gd name="T37" fmla="*/ 119 h 292"/>
              <a:gd name="T38" fmla="*/ 24 w 383"/>
              <a:gd name="T39" fmla="*/ 116 h 292"/>
              <a:gd name="T40" fmla="*/ 24 w 383"/>
              <a:gd name="T41" fmla="*/ 104 h 292"/>
              <a:gd name="T42" fmla="*/ 31 w 383"/>
              <a:gd name="T43" fmla="*/ 66 h 292"/>
              <a:gd name="T44" fmla="*/ 36 w 383"/>
              <a:gd name="T45" fmla="*/ 54 h 292"/>
              <a:gd name="T46" fmla="*/ 42 w 383"/>
              <a:gd name="T47" fmla="*/ 40 h 292"/>
              <a:gd name="T48" fmla="*/ 59 w 383"/>
              <a:gd name="T49" fmla="*/ 20 h 292"/>
              <a:gd name="T50" fmla="*/ 47 w 383"/>
              <a:gd name="T51" fmla="*/ 29 h 292"/>
              <a:gd name="T52" fmla="*/ 27 w 383"/>
              <a:gd name="T53" fmla="*/ 49 h 292"/>
              <a:gd name="T54" fmla="*/ 12 w 383"/>
              <a:gd name="T55" fmla="*/ 72 h 292"/>
              <a:gd name="T56" fmla="*/ 4 w 383"/>
              <a:gd name="T57" fmla="*/ 99 h 292"/>
              <a:gd name="T58" fmla="*/ 0 w 383"/>
              <a:gd name="T59" fmla="*/ 146 h 292"/>
              <a:gd name="T60" fmla="*/ 0 w 383"/>
              <a:gd name="T61" fmla="*/ 146 h 292"/>
              <a:gd name="T62" fmla="*/ 5 w 383"/>
              <a:gd name="T63" fmla="*/ 176 h 292"/>
              <a:gd name="T64" fmla="*/ 16 w 383"/>
              <a:gd name="T65" fmla="*/ 203 h 292"/>
              <a:gd name="T66" fmla="*/ 29 w 383"/>
              <a:gd name="T67" fmla="*/ 228 h 292"/>
              <a:gd name="T68" fmla="*/ 49 w 383"/>
              <a:gd name="T69" fmla="*/ 250 h 292"/>
              <a:gd name="T70" fmla="*/ 71 w 383"/>
              <a:gd name="T71" fmla="*/ 267 h 292"/>
              <a:gd name="T72" fmla="*/ 96 w 383"/>
              <a:gd name="T73" fmla="*/ 280 h 292"/>
              <a:gd name="T74" fmla="*/ 125 w 383"/>
              <a:gd name="T75" fmla="*/ 289 h 292"/>
              <a:gd name="T76" fmla="*/ 155 w 383"/>
              <a:gd name="T77" fmla="*/ 292 h 292"/>
              <a:gd name="T78" fmla="*/ 259 w 383"/>
              <a:gd name="T79" fmla="*/ 292 h 292"/>
              <a:gd name="T80" fmla="*/ 259 w 383"/>
              <a:gd name="T81" fmla="*/ 292 h 292"/>
              <a:gd name="T82" fmla="*/ 284 w 383"/>
              <a:gd name="T83" fmla="*/ 290 h 292"/>
              <a:gd name="T84" fmla="*/ 308 w 383"/>
              <a:gd name="T85" fmla="*/ 284 h 292"/>
              <a:gd name="T86" fmla="*/ 328 w 383"/>
              <a:gd name="T87" fmla="*/ 272 h 292"/>
              <a:gd name="T88" fmla="*/ 346 w 383"/>
              <a:gd name="T89" fmla="*/ 257 h 292"/>
              <a:gd name="T90" fmla="*/ 361 w 383"/>
              <a:gd name="T91" fmla="*/ 238 h 292"/>
              <a:gd name="T92" fmla="*/ 373 w 383"/>
              <a:gd name="T93" fmla="*/ 217 h 292"/>
              <a:gd name="T94" fmla="*/ 380 w 383"/>
              <a:gd name="T95" fmla="*/ 195 h 292"/>
              <a:gd name="T96" fmla="*/ 383 w 383"/>
              <a:gd name="T97" fmla="*/ 170 h 292"/>
              <a:gd name="T98" fmla="*/ 383 w 383"/>
              <a:gd name="T99" fmla="*/ 108 h 292"/>
              <a:gd name="T100" fmla="*/ 381 w 383"/>
              <a:gd name="T101" fmla="*/ 86 h 292"/>
              <a:gd name="T102" fmla="*/ 375 w 383"/>
              <a:gd name="T103" fmla="*/ 66 h 292"/>
              <a:gd name="T104" fmla="*/ 365 w 383"/>
              <a:gd name="T105" fmla="*/ 47 h 292"/>
              <a:gd name="T106" fmla="*/ 336 w 383"/>
              <a:gd name="T107" fmla="*/ 19 h 292"/>
              <a:gd name="T108" fmla="*/ 318 w 383"/>
              <a:gd name="T109" fmla="*/ 9 h 292"/>
              <a:gd name="T110" fmla="*/ 297 w 383"/>
              <a:gd name="T111" fmla="*/ 2 h 292"/>
              <a:gd name="T112" fmla="*/ 276 w 383"/>
              <a:gd name="T11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 h="292">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6" name="Freeform 94"/>
          <p:cNvSpPr/>
          <p:nvPr>
            <p:custDataLst>
              <p:tags r:id="rId90"/>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7" name="Freeform 95"/>
          <p:cNvSpPr/>
          <p:nvPr>
            <p:custDataLst>
              <p:tags r:id="rId91"/>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8" name="Freeform 96"/>
          <p:cNvSpPr/>
          <p:nvPr>
            <p:custDataLst>
              <p:tags r:id="rId92"/>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9" name="Freeform 97"/>
          <p:cNvSpPr/>
          <p:nvPr>
            <p:custDataLst>
              <p:tags r:id="rId93"/>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0" name="Freeform 98"/>
          <p:cNvSpPr>
            <a:spLocks noEditPoints="1"/>
          </p:cNvSpPr>
          <p:nvPr>
            <p:custDataLst>
              <p:tags r:id="rId94"/>
            </p:custDataLst>
          </p:nvPr>
        </p:nvSpPr>
        <p:spPr bwMode="auto">
          <a:xfrm>
            <a:off x="1471707" y="2926269"/>
            <a:ext cx="191357" cy="80684"/>
          </a:xfrm>
          <a:custGeom>
            <a:avLst/>
            <a:gdLst>
              <a:gd name="T0" fmla="*/ 146 w 285"/>
              <a:gd name="T1" fmla="*/ 0 h 119"/>
              <a:gd name="T2" fmla="*/ 154 w 285"/>
              <a:gd name="T3" fmla="*/ 2 h 119"/>
              <a:gd name="T4" fmla="*/ 190 w 285"/>
              <a:gd name="T5" fmla="*/ 14 h 119"/>
              <a:gd name="T6" fmla="*/ 205 w 285"/>
              <a:gd name="T7" fmla="*/ 20 h 119"/>
              <a:gd name="T8" fmla="*/ 218 w 285"/>
              <a:gd name="T9" fmla="*/ 30 h 119"/>
              <a:gd name="T10" fmla="*/ 243 w 285"/>
              <a:gd name="T11" fmla="*/ 47 h 119"/>
              <a:gd name="T12" fmla="*/ 275 w 285"/>
              <a:gd name="T13" fmla="*/ 79 h 119"/>
              <a:gd name="T14" fmla="*/ 280 w 285"/>
              <a:gd name="T15" fmla="*/ 84 h 119"/>
              <a:gd name="T16" fmla="*/ 285 w 285"/>
              <a:gd name="T17" fmla="*/ 91 h 119"/>
              <a:gd name="T18" fmla="*/ 279 w 285"/>
              <a:gd name="T19" fmla="*/ 77 h 119"/>
              <a:gd name="T20" fmla="*/ 267 w 285"/>
              <a:gd name="T21" fmla="*/ 62 h 119"/>
              <a:gd name="T22" fmla="*/ 250 w 285"/>
              <a:gd name="T23" fmla="*/ 42 h 119"/>
              <a:gd name="T24" fmla="*/ 228 w 285"/>
              <a:gd name="T25" fmla="*/ 22 h 119"/>
              <a:gd name="T26" fmla="*/ 213 w 285"/>
              <a:gd name="T27" fmla="*/ 12 h 119"/>
              <a:gd name="T28" fmla="*/ 196 w 285"/>
              <a:gd name="T29" fmla="*/ 2 h 119"/>
              <a:gd name="T30" fmla="*/ 146 w 285"/>
              <a:gd name="T31" fmla="*/ 0 h 119"/>
              <a:gd name="T32" fmla="*/ 104 w 285"/>
              <a:gd name="T33" fmla="*/ 0 h 119"/>
              <a:gd name="T34" fmla="*/ 67 w 285"/>
              <a:gd name="T35" fmla="*/ 5 h 119"/>
              <a:gd name="T36" fmla="*/ 35 w 285"/>
              <a:gd name="T37" fmla="*/ 20 h 119"/>
              <a:gd name="T38" fmla="*/ 25 w 285"/>
              <a:gd name="T39" fmla="*/ 30 h 119"/>
              <a:gd name="T40" fmla="*/ 18 w 285"/>
              <a:gd name="T41" fmla="*/ 40 h 119"/>
              <a:gd name="T42" fmla="*/ 7 w 285"/>
              <a:gd name="T43" fmla="*/ 66 h 119"/>
              <a:gd name="T44" fmla="*/ 2 w 285"/>
              <a:gd name="T45" fmla="*/ 87 h 119"/>
              <a:gd name="T46" fmla="*/ 0 w 285"/>
              <a:gd name="T47" fmla="*/ 104 h 119"/>
              <a:gd name="T48" fmla="*/ 0 w 285"/>
              <a:gd name="T49" fmla="*/ 116 h 119"/>
              <a:gd name="T50" fmla="*/ 0 w 285"/>
              <a:gd name="T51" fmla="*/ 119 h 119"/>
              <a:gd name="T52" fmla="*/ 2 w 285"/>
              <a:gd name="T53" fmla="*/ 114 h 119"/>
              <a:gd name="T54" fmla="*/ 3 w 285"/>
              <a:gd name="T55" fmla="*/ 106 h 119"/>
              <a:gd name="T56" fmla="*/ 17 w 285"/>
              <a:gd name="T57" fmla="*/ 69 h 119"/>
              <a:gd name="T58" fmla="*/ 23 w 285"/>
              <a:gd name="T59" fmla="*/ 57 h 119"/>
              <a:gd name="T60" fmla="*/ 32 w 285"/>
              <a:gd name="T61" fmla="*/ 45 h 119"/>
              <a:gd name="T62" fmla="*/ 52 w 285"/>
              <a:gd name="T63" fmla="*/ 24 h 119"/>
              <a:gd name="T64" fmla="*/ 65 w 285"/>
              <a:gd name="T65" fmla="*/ 14 h 119"/>
              <a:gd name="T66" fmla="*/ 80 w 285"/>
              <a:gd name="T67" fmla="*/ 7 h 119"/>
              <a:gd name="T68" fmla="*/ 99 w 285"/>
              <a:gd name="T69" fmla="*/ 0 h 119"/>
              <a:gd name="T70" fmla="*/ 104 w 285"/>
              <a:gd name="T71" fmla="*/ 0 h 119"/>
              <a:gd name="T72" fmla="*/ 104 w 285"/>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119">
                <a:moveTo>
                  <a:pt x="146" y="0"/>
                </a:moveTo>
                <a:lnTo>
                  <a:pt x="146" y="0"/>
                </a:lnTo>
                <a:lnTo>
                  <a:pt x="154" y="2"/>
                </a:lnTo>
                <a:lnTo>
                  <a:pt x="154" y="2"/>
                </a:lnTo>
                <a:lnTo>
                  <a:pt x="171" y="7"/>
                </a:lnTo>
                <a:lnTo>
                  <a:pt x="190" y="14"/>
                </a:lnTo>
                <a:lnTo>
                  <a:pt x="190" y="14"/>
                </a:lnTo>
                <a:lnTo>
                  <a:pt x="205" y="20"/>
                </a:lnTo>
                <a:lnTo>
                  <a:pt x="218" y="30"/>
                </a:lnTo>
                <a:lnTo>
                  <a:pt x="218" y="30"/>
                </a:lnTo>
                <a:lnTo>
                  <a:pt x="243" y="47"/>
                </a:lnTo>
                <a:lnTo>
                  <a:pt x="243" y="47"/>
                </a:lnTo>
                <a:lnTo>
                  <a:pt x="262" y="64"/>
                </a:lnTo>
                <a:lnTo>
                  <a:pt x="275" y="79"/>
                </a:lnTo>
                <a:lnTo>
                  <a:pt x="275" y="79"/>
                </a:lnTo>
                <a:lnTo>
                  <a:pt x="280" y="84"/>
                </a:lnTo>
                <a:lnTo>
                  <a:pt x="280" y="84"/>
                </a:lnTo>
                <a:lnTo>
                  <a:pt x="285" y="91"/>
                </a:lnTo>
                <a:lnTo>
                  <a:pt x="285" y="91"/>
                </a:lnTo>
                <a:lnTo>
                  <a:pt x="279" y="77"/>
                </a:lnTo>
                <a:lnTo>
                  <a:pt x="279" y="77"/>
                </a:lnTo>
                <a:lnTo>
                  <a:pt x="267" y="62"/>
                </a:lnTo>
                <a:lnTo>
                  <a:pt x="250" y="42"/>
                </a:lnTo>
                <a:lnTo>
                  <a:pt x="250" y="42"/>
                </a:lnTo>
                <a:lnTo>
                  <a:pt x="240" y="32"/>
                </a:lnTo>
                <a:lnTo>
                  <a:pt x="228" y="22"/>
                </a:lnTo>
                <a:lnTo>
                  <a:pt x="228" y="22"/>
                </a:lnTo>
                <a:lnTo>
                  <a:pt x="213" y="12"/>
                </a:lnTo>
                <a:lnTo>
                  <a:pt x="196" y="2"/>
                </a:lnTo>
                <a:lnTo>
                  <a:pt x="196" y="2"/>
                </a:lnTo>
                <a:lnTo>
                  <a:pt x="191" y="0"/>
                </a:lnTo>
                <a:lnTo>
                  <a:pt x="146" y="0"/>
                </a:lnTo>
                <a:close/>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1" name="Freeform 99"/>
          <p:cNvSpPr/>
          <p:nvPr>
            <p:custDataLst>
              <p:tags r:id="rId95"/>
            </p:custDataLst>
          </p:nvPr>
        </p:nvSpPr>
        <p:spPr bwMode="auto">
          <a:xfrm>
            <a:off x="1569527" y="2926269"/>
            <a:ext cx="93536" cy="59977"/>
          </a:xfrm>
          <a:custGeom>
            <a:avLst/>
            <a:gdLst>
              <a:gd name="T0" fmla="*/ 0 w 139"/>
              <a:gd name="T1" fmla="*/ 0 h 91"/>
              <a:gd name="T2" fmla="*/ 0 w 139"/>
              <a:gd name="T3" fmla="*/ 0 h 91"/>
              <a:gd name="T4" fmla="*/ 8 w 139"/>
              <a:gd name="T5" fmla="*/ 2 h 91"/>
              <a:gd name="T6" fmla="*/ 8 w 139"/>
              <a:gd name="T7" fmla="*/ 2 h 91"/>
              <a:gd name="T8" fmla="*/ 25 w 139"/>
              <a:gd name="T9" fmla="*/ 7 h 91"/>
              <a:gd name="T10" fmla="*/ 44 w 139"/>
              <a:gd name="T11" fmla="*/ 14 h 91"/>
              <a:gd name="T12" fmla="*/ 44 w 139"/>
              <a:gd name="T13" fmla="*/ 14 h 91"/>
              <a:gd name="T14" fmla="*/ 59 w 139"/>
              <a:gd name="T15" fmla="*/ 20 h 91"/>
              <a:gd name="T16" fmla="*/ 72 w 139"/>
              <a:gd name="T17" fmla="*/ 30 h 91"/>
              <a:gd name="T18" fmla="*/ 72 w 139"/>
              <a:gd name="T19" fmla="*/ 30 h 91"/>
              <a:gd name="T20" fmla="*/ 97 w 139"/>
              <a:gd name="T21" fmla="*/ 47 h 91"/>
              <a:gd name="T22" fmla="*/ 97 w 139"/>
              <a:gd name="T23" fmla="*/ 47 h 91"/>
              <a:gd name="T24" fmla="*/ 116 w 139"/>
              <a:gd name="T25" fmla="*/ 64 h 91"/>
              <a:gd name="T26" fmla="*/ 129 w 139"/>
              <a:gd name="T27" fmla="*/ 79 h 91"/>
              <a:gd name="T28" fmla="*/ 129 w 139"/>
              <a:gd name="T29" fmla="*/ 79 h 91"/>
              <a:gd name="T30" fmla="*/ 134 w 139"/>
              <a:gd name="T31" fmla="*/ 84 h 91"/>
              <a:gd name="T32" fmla="*/ 134 w 139"/>
              <a:gd name="T33" fmla="*/ 84 h 91"/>
              <a:gd name="T34" fmla="*/ 139 w 139"/>
              <a:gd name="T35" fmla="*/ 91 h 91"/>
              <a:gd name="T36" fmla="*/ 139 w 139"/>
              <a:gd name="T37" fmla="*/ 91 h 91"/>
              <a:gd name="T38" fmla="*/ 133 w 139"/>
              <a:gd name="T39" fmla="*/ 77 h 91"/>
              <a:gd name="T40" fmla="*/ 133 w 139"/>
              <a:gd name="T41" fmla="*/ 77 h 91"/>
              <a:gd name="T42" fmla="*/ 121 w 139"/>
              <a:gd name="T43" fmla="*/ 62 h 91"/>
              <a:gd name="T44" fmla="*/ 104 w 139"/>
              <a:gd name="T45" fmla="*/ 42 h 91"/>
              <a:gd name="T46" fmla="*/ 104 w 139"/>
              <a:gd name="T47" fmla="*/ 42 h 91"/>
              <a:gd name="T48" fmla="*/ 94 w 139"/>
              <a:gd name="T49" fmla="*/ 32 h 91"/>
              <a:gd name="T50" fmla="*/ 82 w 139"/>
              <a:gd name="T51" fmla="*/ 22 h 91"/>
              <a:gd name="T52" fmla="*/ 82 w 139"/>
              <a:gd name="T53" fmla="*/ 22 h 91"/>
              <a:gd name="T54" fmla="*/ 67 w 139"/>
              <a:gd name="T55" fmla="*/ 12 h 91"/>
              <a:gd name="T56" fmla="*/ 50 w 139"/>
              <a:gd name="T57" fmla="*/ 2 h 91"/>
              <a:gd name="T58" fmla="*/ 50 w 139"/>
              <a:gd name="T59" fmla="*/ 2 h 91"/>
              <a:gd name="T60" fmla="*/ 45 w 139"/>
              <a:gd name="T61" fmla="*/ 0 h 91"/>
              <a:gd name="T62" fmla="*/ 0 w 139"/>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1">
                <a:moveTo>
                  <a:pt x="0" y="0"/>
                </a:moveTo>
                <a:lnTo>
                  <a:pt x="0" y="0"/>
                </a:lnTo>
                <a:lnTo>
                  <a:pt x="8" y="2"/>
                </a:lnTo>
                <a:lnTo>
                  <a:pt x="8" y="2"/>
                </a:lnTo>
                <a:lnTo>
                  <a:pt x="25" y="7"/>
                </a:lnTo>
                <a:lnTo>
                  <a:pt x="44" y="14"/>
                </a:lnTo>
                <a:lnTo>
                  <a:pt x="44" y="14"/>
                </a:lnTo>
                <a:lnTo>
                  <a:pt x="59" y="20"/>
                </a:lnTo>
                <a:lnTo>
                  <a:pt x="72" y="30"/>
                </a:lnTo>
                <a:lnTo>
                  <a:pt x="72" y="30"/>
                </a:lnTo>
                <a:lnTo>
                  <a:pt x="97" y="47"/>
                </a:lnTo>
                <a:lnTo>
                  <a:pt x="97" y="47"/>
                </a:lnTo>
                <a:lnTo>
                  <a:pt x="116" y="64"/>
                </a:lnTo>
                <a:lnTo>
                  <a:pt x="129" y="79"/>
                </a:lnTo>
                <a:lnTo>
                  <a:pt x="129" y="79"/>
                </a:lnTo>
                <a:lnTo>
                  <a:pt x="134" y="84"/>
                </a:lnTo>
                <a:lnTo>
                  <a:pt x="134" y="84"/>
                </a:lnTo>
                <a:lnTo>
                  <a:pt x="139" y="91"/>
                </a:lnTo>
                <a:lnTo>
                  <a:pt x="139" y="91"/>
                </a:lnTo>
                <a:lnTo>
                  <a:pt x="133" y="77"/>
                </a:lnTo>
                <a:lnTo>
                  <a:pt x="133" y="77"/>
                </a:lnTo>
                <a:lnTo>
                  <a:pt x="121" y="62"/>
                </a:lnTo>
                <a:lnTo>
                  <a:pt x="104" y="42"/>
                </a:lnTo>
                <a:lnTo>
                  <a:pt x="104" y="42"/>
                </a:lnTo>
                <a:lnTo>
                  <a:pt x="94" y="32"/>
                </a:lnTo>
                <a:lnTo>
                  <a:pt x="82" y="22"/>
                </a:lnTo>
                <a:lnTo>
                  <a:pt x="82" y="22"/>
                </a:lnTo>
                <a:lnTo>
                  <a:pt x="67" y="12"/>
                </a:lnTo>
                <a:lnTo>
                  <a:pt x="50" y="2"/>
                </a:lnTo>
                <a:lnTo>
                  <a:pt x="50" y="2"/>
                </a:lnTo>
                <a:lnTo>
                  <a:pt x="45" y="0"/>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2" name="Freeform 100"/>
          <p:cNvSpPr/>
          <p:nvPr>
            <p:custDataLst>
              <p:tags r:id="rId96"/>
            </p:custDataLst>
          </p:nvPr>
        </p:nvSpPr>
        <p:spPr bwMode="auto">
          <a:xfrm>
            <a:off x="1471707" y="2926269"/>
            <a:ext cx="69973" cy="80684"/>
          </a:xfrm>
          <a:custGeom>
            <a:avLst/>
            <a:gdLst>
              <a:gd name="T0" fmla="*/ 104 w 104"/>
              <a:gd name="T1" fmla="*/ 0 h 119"/>
              <a:gd name="T2" fmla="*/ 104 w 104"/>
              <a:gd name="T3" fmla="*/ 0 h 119"/>
              <a:gd name="T4" fmla="*/ 86 w 104"/>
              <a:gd name="T5" fmla="*/ 2 h 119"/>
              <a:gd name="T6" fmla="*/ 67 w 104"/>
              <a:gd name="T7" fmla="*/ 5 h 119"/>
              <a:gd name="T8" fmla="*/ 50 w 104"/>
              <a:gd name="T9" fmla="*/ 12 h 119"/>
              <a:gd name="T10" fmla="*/ 35 w 104"/>
              <a:gd name="T11" fmla="*/ 20 h 119"/>
              <a:gd name="T12" fmla="*/ 35 w 104"/>
              <a:gd name="T13" fmla="*/ 20 h 119"/>
              <a:gd name="T14" fmla="*/ 25 w 104"/>
              <a:gd name="T15" fmla="*/ 30 h 119"/>
              <a:gd name="T16" fmla="*/ 18 w 104"/>
              <a:gd name="T17" fmla="*/ 40 h 119"/>
              <a:gd name="T18" fmla="*/ 18 w 104"/>
              <a:gd name="T19" fmla="*/ 40 h 119"/>
              <a:gd name="T20" fmla="*/ 12 w 104"/>
              <a:gd name="T21" fmla="*/ 54 h 119"/>
              <a:gd name="T22" fmla="*/ 7 w 104"/>
              <a:gd name="T23" fmla="*/ 66 h 119"/>
              <a:gd name="T24" fmla="*/ 7 w 104"/>
              <a:gd name="T25" fmla="*/ 66 h 119"/>
              <a:gd name="T26" fmla="*/ 2 w 104"/>
              <a:gd name="T27" fmla="*/ 87 h 119"/>
              <a:gd name="T28" fmla="*/ 0 w 104"/>
              <a:gd name="T29" fmla="*/ 104 h 119"/>
              <a:gd name="T30" fmla="*/ 0 w 104"/>
              <a:gd name="T31" fmla="*/ 104 h 119"/>
              <a:gd name="T32" fmla="*/ 0 w 104"/>
              <a:gd name="T33" fmla="*/ 116 h 119"/>
              <a:gd name="T34" fmla="*/ 0 w 104"/>
              <a:gd name="T35" fmla="*/ 116 h 119"/>
              <a:gd name="T36" fmla="*/ 0 w 104"/>
              <a:gd name="T37" fmla="*/ 119 h 119"/>
              <a:gd name="T38" fmla="*/ 0 w 104"/>
              <a:gd name="T39" fmla="*/ 119 h 119"/>
              <a:gd name="T40" fmla="*/ 2 w 104"/>
              <a:gd name="T41" fmla="*/ 114 h 119"/>
              <a:gd name="T42" fmla="*/ 2 w 104"/>
              <a:gd name="T43" fmla="*/ 114 h 119"/>
              <a:gd name="T44" fmla="*/ 3 w 104"/>
              <a:gd name="T45" fmla="*/ 106 h 119"/>
              <a:gd name="T46" fmla="*/ 3 w 104"/>
              <a:gd name="T47" fmla="*/ 106 h 119"/>
              <a:gd name="T48" fmla="*/ 8 w 104"/>
              <a:gd name="T49" fmla="*/ 89 h 119"/>
              <a:gd name="T50" fmla="*/ 17 w 104"/>
              <a:gd name="T51" fmla="*/ 69 h 119"/>
              <a:gd name="T52" fmla="*/ 17 w 104"/>
              <a:gd name="T53" fmla="*/ 69 h 119"/>
              <a:gd name="T54" fmla="*/ 23 w 104"/>
              <a:gd name="T55" fmla="*/ 57 h 119"/>
              <a:gd name="T56" fmla="*/ 32 w 104"/>
              <a:gd name="T57" fmla="*/ 45 h 119"/>
              <a:gd name="T58" fmla="*/ 32 w 104"/>
              <a:gd name="T59" fmla="*/ 45 h 119"/>
              <a:gd name="T60" fmla="*/ 40 w 104"/>
              <a:gd name="T61" fmla="*/ 35 h 119"/>
              <a:gd name="T62" fmla="*/ 52 w 104"/>
              <a:gd name="T63" fmla="*/ 24 h 119"/>
              <a:gd name="T64" fmla="*/ 52 w 104"/>
              <a:gd name="T65" fmla="*/ 24 h 119"/>
              <a:gd name="T66" fmla="*/ 65 w 104"/>
              <a:gd name="T67" fmla="*/ 14 h 119"/>
              <a:gd name="T68" fmla="*/ 80 w 104"/>
              <a:gd name="T69" fmla="*/ 7 h 119"/>
              <a:gd name="T70" fmla="*/ 80 w 104"/>
              <a:gd name="T71" fmla="*/ 7 h 119"/>
              <a:gd name="T72" fmla="*/ 99 w 104"/>
              <a:gd name="T73" fmla="*/ 0 h 119"/>
              <a:gd name="T74" fmla="*/ 99 w 104"/>
              <a:gd name="T75" fmla="*/ 0 h 119"/>
              <a:gd name="T76" fmla="*/ 104 w 104"/>
              <a:gd name="T77" fmla="*/ 0 h 119"/>
              <a:gd name="T78" fmla="*/ 104 w 104"/>
              <a:gd name="T79" fmla="*/ 0 h 119"/>
              <a:gd name="T80" fmla="*/ 104 w 104"/>
              <a:gd name="T81" fmla="*/ 0 h 119"/>
              <a:gd name="T82" fmla="*/ 104 w 104"/>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9">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3" name="Freeform 101"/>
          <p:cNvSpPr>
            <a:spLocks noEditPoints="1"/>
          </p:cNvSpPr>
          <p:nvPr>
            <p:custDataLst>
              <p:tags r:id="rId97"/>
            </p:custDataLst>
          </p:nvPr>
        </p:nvSpPr>
        <p:spPr bwMode="auto">
          <a:xfrm>
            <a:off x="1502409" y="2926269"/>
            <a:ext cx="99248" cy="97820"/>
          </a:xfrm>
          <a:custGeom>
            <a:avLst/>
            <a:gdLst>
              <a:gd name="T0" fmla="*/ 77 w 148"/>
              <a:gd name="T1" fmla="*/ 39 h 146"/>
              <a:gd name="T2" fmla="*/ 86 w 148"/>
              <a:gd name="T3" fmla="*/ 25 h 146"/>
              <a:gd name="T4" fmla="*/ 101 w 148"/>
              <a:gd name="T5" fmla="*/ 19 h 146"/>
              <a:gd name="T6" fmla="*/ 104 w 148"/>
              <a:gd name="T7" fmla="*/ 19 h 146"/>
              <a:gd name="T8" fmla="*/ 109 w 148"/>
              <a:gd name="T9" fmla="*/ 20 h 146"/>
              <a:gd name="T10" fmla="*/ 121 w 148"/>
              <a:gd name="T11" fmla="*/ 27 h 146"/>
              <a:gd name="T12" fmla="*/ 126 w 148"/>
              <a:gd name="T13" fmla="*/ 40 h 146"/>
              <a:gd name="T14" fmla="*/ 126 w 148"/>
              <a:gd name="T15" fmla="*/ 45 h 146"/>
              <a:gd name="T16" fmla="*/ 121 w 148"/>
              <a:gd name="T17" fmla="*/ 61 h 146"/>
              <a:gd name="T18" fmla="*/ 108 w 148"/>
              <a:gd name="T19" fmla="*/ 69 h 146"/>
              <a:gd name="T20" fmla="*/ 108 w 148"/>
              <a:gd name="T21" fmla="*/ 74 h 146"/>
              <a:gd name="T22" fmla="*/ 106 w 148"/>
              <a:gd name="T23" fmla="*/ 81 h 146"/>
              <a:gd name="T24" fmla="*/ 101 w 148"/>
              <a:gd name="T25" fmla="*/ 92 h 146"/>
              <a:gd name="T26" fmla="*/ 93 w 148"/>
              <a:gd name="T27" fmla="*/ 99 h 146"/>
              <a:gd name="T28" fmla="*/ 81 w 148"/>
              <a:gd name="T29" fmla="*/ 104 h 146"/>
              <a:gd name="T30" fmla="*/ 74 w 148"/>
              <a:gd name="T31" fmla="*/ 104 h 146"/>
              <a:gd name="T32" fmla="*/ 72 w 148"/>
              <a:gd name="T33" fmla="*/ 104 h 146"/>
              <a:gd name="T34" fmla="*/ 64 w 148"/>
              <a:gd name="T35" fmla="*/ 103 h 146"/>
              <a:gd name="T36" fmla="*/ 57 w 148"/>
              <a:gd name="T37" fmla="*/ 113 h 146"/>
              <a:gd name="T38" fmla="*/ 47 w 148"/>
              <a:gd name="T39" fmla="*/ 116 h 146"/>
              <a:gd name="T40" fmla="*/ 46 w 148"/>
              <a:gd name="T41" fmla="*/ 116 h 146"/>
              <a:gd name="T42" fmla="*/ 39 w 148"/>
              <a:gd name="T43" fmla="*/ 114 h 146"/>
              <a:gd name="T44" fmla="*/ 30 w 148"/>
              <a:gd name="T45" fmla="*/ 104 h 146"/>
              <a:gd name="T46" fmla="*/ 30 w 148"/>
              <a:gd name="T47" fmla="*/ 97 h 146"/>
              <a:gd name="T48" fmla="*/ 34 w 148"/>
              <a:gd name="T49" fmla="*/ 87 h 146"/>
              <a:gd name="T50" fmla="*/ 44 w 148"/>
              <a:gd name="T51" fmla="*/ 81 h 146"/>
              <a:gd name="T52" fmla="*/ 42 w 148"/>
              <a:gd name="T53" fmla="*/ 76 h 146"/>
              <a:gd name="T54" fmla="*/ 42 w 148"/>
              <a:gd name="T55" fmla="*/ 69 h 146"/>
              <a:gd name="T56" fmla="*/ 46 w 148"/>
              <a:gd name="T57" fmla="*/ 57 h 146"/>
              <a:gd name="T58" fmla="*/ 52 w 148"/>
              <a:gd name="T59" fmla="*/ 47 h 146"/>
              <a:gd name="T60" fmla="*/ 62 w 148"/>
              <a:gd name="T61" fmla="*/ 42 h 146"/>
              <a:gd name="T62" fmla="*/ 74 w 148"/>
              <a:gd name="T63" fmla="*/ 39 h 146"/>
              <a:gd name="T64" fmla="*/ 77 w 148"/>
              <a:gd name="T65" fmla="*/ 39 h 146"/>
              <a:gd name="T66" fmla="*/ 77 w 148"/>
              <a:gd name="T67" fmla="*/ 39 h 146"/>
              <a:gd name="T68" fmla="*/ 59 w 148"/>
              <a:gd name="T69" fmla="*/ 0 h 146"/>
              <a:gd name="T70" fmla="*/ 54 w 148"/>
              <a:gd name="T71" fmla="*/ 0 h 146"/>
              <a:gd name="T72" fmla="*/ 34 w 148"/>
              <a:gd name="T73" fmla="*/ 10 h 146"/>
              <a:gd name="T74" fmla="*/ 17 w 148"/>
              <a:gd name="T75" fmla="*/ 25 h 146"/>
              <a:gd name="T76" fmla="*/ 7 w 148"/>
              <a:gd name="T77" fmla="*/ 44 h 146"/>
              <a:gd name="T78" fmla="*/ 0 w 148"/>
              <a:gd name="T79" fmla="*/ 66 h 146"/>
              <a:gd name="T80" fmla="*/ 0 w 148"/>
              <a:gd name="T81" fmla="*/ 81 h 146"/>
              <a:gd name="T82" fmla="*/ 10 w 148"/>
              <a:gd name="T83" fmla="*/ 108 h 146"/>
              <a:gd name="T84" fmla="*/ 29 w 148"/>
              <a:gd name="T85" fmla="*/ 129 h 146"/>
              <a:gd name="T86" fmla="*/ 54 w 148"/>
              <a:gd name="T87" fmla="*/ 143 h 146"/>
              <a:gd name="T88" fmla="*/ 69 w 148"/>
              <a:gd name="T89" fmla="*/ 146 h 146"/>
              <a:gd name="T90" fmla="*/ 74 w 148"/>
              <a:gd name="T91" fmla="*/ 146 h 146"/>
              <a:gd name="T92" fmla="*/ 101 w 148"/>
              <a:gd name="T93" fmla="*/ 141 h 146"/>
              <a:gd name="T94" fmla="*/ 124 w 148"/>
              <a:gd name="T95" fmla="*/ 126 h 146"/>
              <a:gd name="T96" fmla="*/ 141 w 148"/>
              <a:gd name="T97" fmla="*/ 104 h 146"/>
              <a:gd name="T98" fmla="*/ 148 w 148"/>
              <a:gd name="T99" fmla="*/ 77 h 146"/>
              <a:gd name="T100" fmla="*/ 148 w 148"/>
              <a:gd name="T101" fmla="*/ 64 h 146"/>
              <a:gd name="T102" fmla="*/ 141 w 148"/>
              <a:gd name="T103" fmla="*/ 39 h 146"/>
              <a:gd name="T104" fmla="*/ 124 w 148"/>
              <a:gd name="T105" fmla="*/ 19 h 146"/>
              <a:gd name="T106" fmla="*/ 103 w 148"/>
              <a:gd name="T107" fmla="*/ 4 h 146"/>
              <a:gd name="T108" fmla="*/ 59 w 148"/>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146">
                <a:moveTo>
                  <a:pt x="77" y="39"/>
                </a:moveTo>
                <a:lnTo>
                  <a:pt x="77" y="39"/>
                </a:lnTo>
                <a:lnTo>
                  <a:pt x="81" y="32"/>
                </a:lnTo>
                <a:lnTo>
                  <a:pt x="86" y="25"/>
                </a:lnTo>
                <a:lnTo>
                  <a:pt x="93" y="20"/>
                </a:lnTo>
                <a:lnTo>
                  <a:pt x="101" y="19"/>
                </a:lnTo>
                <a:lnTo>
                  <a:pt x="101" y="19"/>
                </a:lnTo>
                <a:lnTo>
                  <a:pt x="104" y="19"/>
                </a:lnTo>
                <a:lnTo>
                  <a:pt x="104" y="19"/>
                </a:lnTo>
                <a:lnTo>
                  <a:pt x="109" y="20"/>
                </a:lnTo>
                <a:lnTo>
                  <a:pt x="113" y="22"/>
                </a:lnTo>
                <a:lnTo>
                  <a:pt x="121" y="27"/>
                </a:lnTo>
                <a:lnTo>
                  <a:pt x="126" y="35"/>
                </a:lnTo>
                <a:lnTo>
                  <a:pt x="126" y="40"/>
                </a:lnTo>
                <a:lnTo>
                  <a:pt x="126" y="45"/>
                </a:lnTo>
                <a:lnTo>
                  <a:pt x="126" y="45"/>
                </a:lnTo>
                <a:lnTo>
                  <a:pt x="124" y="54"/>
                </a:lnTo>
                <a:lnTo>
                  <a:pt x="121" y="61"/>
                </a:lnTo>
                <a:lnTo>
                  <a:pt x="114" y="66"/>
                </a:lnTo>
                <a:lnTo>
                  <a:pt x="108" y="69"/>
                </a:lnTo>
                <a:lnTo>
                  <a:pt x="108" y="69"/>
                </a:lnTo>
                <a:lnTo>
                  <a:pt x="108" y="74"/>
                </a:lnTo>
                <a:lnTo>
                  <a:pt x="108" y="74"/>
                </a:lnTo>
                <a:lnTo>
                  <a:pt x="106" y="81"/>
                </a:lnTo>
                <a:lnTo>
                  <a:pt x="104" y="86"/>
                </a:lnTo>
                <a:lnTo>
                  <a:pt x="101" y="92"/>
                </a:lnTo>
                <a:lnTo>
                  <a:pt x="96" y="96"/>
                </a:lnTo>
                <a:lnTo>
                  <a:pt x="93" y="99"/>
                </a:lnTo>
                <a:lnTo>
                  <a:pt x="86" y="103"/>
                </a:lnTo>
                <a:lnTo>
                  <a:pt x="81" y="104"/>
                </a:lnTo>
                <a:lnTo>
                  <a:pt x="74" y="104"/>
                </a:lnTo>
                <a:lnTo>
                  <a:pt x="74" y="104"/>
                </a:lnTo>
                <a:lnTo>
                  <a:pt x="72" y="104"/>
                </a:lnTo>
                <a:lnTo>
                  <a:pt x="72" y="104"/>
                </a:lnTo>
                <a:lnTo>
                  <a:pt x="64" y="103"/>
                </a:lnTo>
                <a:lnTo>
                  <a:pt x="64" y="103"/>
                </a:lnTo>
                <a:lnTo>
                  <a:pt x="62" y="108"/>
                </a:lnTo>
                <a:lnTo>
                  <a:pt x="57" y="113"/>
                </a:lnTo>
                <a:lnTo>
                  <a:pt x="54" y="116"/>
                </a:lnTo>
                <a:lnTo>
                  <a:pt x="47" y="116"/>
                </a:lnTo>
                <a:lnTo>
                  <a:pt x="47" y="116"/>
                </a:lnTo>
                <a:lnTo>
                  <a:pt x="46" y="116"/>
                </a:lnTo>
                <a:lnTo>
                  <a:pt x="46" y="116"/>
                </a:lnTo>
                <a:lnTo>
                  <a:pt x="39" y="114"/>
                </a:lnTo>
                <a:lnTo>
                  <a:pt x="34" y="109"/>
                </a:lnTo>
                <a:lnTo>
                  <a:pt x="30" y="104"/>
                </a:lnTo>
                <a:lnTo>
                  <a:pt x="30" y="97"/>
                </a:lnTo>
                <a:lnTo>
                  <a:pt x="30" y="97"/>
                </a:lnTo>
                <a:lnTo>
                  <a:pt x="30" y="91"/>
                </a:lnTo>
                <a:lnTo>
                  <a:pt x="34" y="87"/>
                </a:lnTo>
                <a:lnTo>
                  <a:pt x="39" y="84"/>
                </a:lnTo>
                <a:lnTo>
                  <a:pt x="44" y="81"/>
                </a:lnTo>
                <a:lnTo>
                  <a:pt x="44" y="81"/>
                </a:lnTo>
                <a:lnTo>
                  <a:pt x="42" y="76"/>
                </a:lnTo>
                <a:lnTo>
                  <a:pt x="42" y="69"/>
                </a:lnTo>
                <a:lnTo>
                  <a:pt x="42" y="69"/>
                </a:lnTo>
                <a:lnTo>
                  <a:pt x="42" y="64"/>
                </a:lnTo>
                <a:lnTo>
                  <a:pt x="46" y="57"/>
                </a:lnTo>
                <a:lnTo>
                  <a:pt x="49" y="52"/>
                </a:lnTo>
                <a:lnTo>
                  <a:pt x="52" y="47"/>
                </a:lnTo>
                <a:lnTo>
                  <a:pt x="57" y="44"/>
                </a:lnTo>
                <a:lnTo>
                  <a:pt x="62" y="42"/>
                </a:lnTo>
                <a:lnTo>
                  <a:pt x="69" y="40"/>
                </a:lnTo>
                <a:lnTo>
                  <a:pt x="74" y="39"/>
                </a:lnTo>
                <a:lnTo>
                  <a:pt x="74" y="39"/>
                </a:lnTo>
                <a:lnTo>
                  <a:pt x="77" y="39"/>
                </a:lnTo>
                <a:lnTo>
                  <a:pt x="77" y="39"/>
                </a:lnTo>
                <a:lnTo>
                  <a:pt x="77" y="39"/>
                </a:lnTo>
                <a:close/>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4" name="Freeform 102"/>
          <p:cNvSpPr/>
          <p:nvPr>
            <p:custDataLst>
              <p:tags r:id="rId98"/>
            </p:custDataLst>
          </p:nvPr>
        </p:nvSpPr>
        <p:spPr bwMode="auto">
          <a:xfrm>
            <a:off x="1522401" y="2938408"/>
            <a:ext cx="64261" cy="65689"/>
          </a:xfrm>
          <a:custGeom>
            <a:avLst/>
            <a:gdLst>
              <a:gd name="T0" fmla="*/ 47 w 96"/>
              <a:gd name="T1" fmla="*/ 20 h 97"/>
              <a:gd name="T2" fmla="*/ 56 w 96"/>
              <a:gd name="T3" fmla="*/ 6 h 97"/>
              <a:gd name="T4" fmla="*/ 71 w 96"/>
              <a:gd name="T5" fmla="*/ 0 h 97"/>
              <a:gd name="T6" fmla="*/ 74 w 96"/>
              <a:gd name="T7" fmla="*/ 0 h 97"/>
              <a:gd name="T8" fmla="*/ 79 w 96"/>
              <a:gd name="T9" fmla="*/ 1 h 97"/>
              <a:gd name="T10" fmla="*/ 91 w 96"/>
              <a:gd name="T11" fmla="*/ 8 h 97"/>
              <a:gd name="T12" fmla="*/ 96 w 96"/>
              <a:gd name="T13" fmla="*/ 21 h 97"/>
              <a:gd name="T14" fmla="*/ 96 w 96"/>
              <a:gd name="T15" fmla="*/ 26 h 97"/>
              <a:gd name="T16" fmla="*/ 91 w 96"/>
              <a:gd name="T17" fmla="*/ 42 h 97"/>
              <a:gd name="T18" fmla="*/ 78 w 96"/>
              <a:gd name="T19" fmla="*/ 50 h 97"/>
              <a:gd name="T20" fmla="*/ 78 w 96"/>
              <a:gd name="T21" fmla="*/ 55 h 97"/>
              <a:gd name="T22" fmla="*/ 76 w 96"/>
              <a:gd name="T23" fmla="*/ 62 h 97"/>
              <a:gd name="T24" fmla="*/ 71 w 96"/>
              <a:gd name="T25" fmla="*/ 73 h 97"/>
              <a:gd name="T26" fmla="*/ 63 w 96"/>
              <a:gd name="T27" fmla="*/ 80 h 97"/>
              <a:gd name="T28" fmla="*/ 51 w 96"/>
              <a:gd name="T29" fmla="*/ 85 h 97"/>
              <a:gd name="T30" fmla="*/ 44 w 96"/>
              <a:gd name="T31" fmla="*/ 85 h 97"/>
              <a:gd name="T32" fmla="*/ 42 w 96"/>
              <a:gd name="T33" fmla="*/ 85 h 97"/>
              <a:gd name="T34" fmla="*/ 34 w 96"/>
              <a:gd name="T35" fmla="*/ 84 h 97"/>
              <a:gd name="T36" fmla="*/ 27 w 96"/>
              <a:gd name="T37" fmla="*/ 94 h 97"/>
              <a:gd name="T38" fmla="*/ 17 w 96"/>
              <a:gd name="T39" fmla="*/ 97 h 97"/>
              <a:gd name="T40" fmla="*/ 16 w 96"/>
              <a:gd name="T41" fmla="*/ 97 h 97"/>
              <a:gd name="T42" fmla="*/ 9 w 96"/>
              <a:gd name="T43" fmla="*/ 95 h 97"/>
              <a:gd name="T44" fmla="*/ 0 w 96"/>
              <a:gd name="T45" fmla="*/ 85 h 97"/>
              <a:gd name="T46" fmla="*/ 0 w 96"/>
              <a:gd name="T47" fmla="*/ 78 h 97"/>
              <a:gd name="T48" fmla="*/ 4 w 96"/>
              <a:gd name="T49" fmla="*/ 68 h 97"/>
              <a:gd name="T50" fmla="*/ 14 w 96"/>
              <a:gd name="T51" fmla="*/ 62 h 97"/>
              <a:gd name="T52" fmla="*/ 12 w 96"/>
              <a:gd name="T53" fmla="*/ 57 h 97"/>
              <a:gd name="T54" fmla="*/ 12 w 96"/>
              <a:gd name="T55" fmla="*/ 50 h 97"/>
              <a:gd name="T56" fmla="*/ 16 w 96"/>
              <a:gd name="T57" fmla="*/ 38 h 97"/>
              <a:gd name="T58" fmla="*/ 22 w 96"/>
              <a:gd name="T59" fmla="*/ 28 h 97"/>
              <a:gd name="T60" fmla="*/ 32 w 96"/>
              <a:gd name="T61" fmla="*/ 23 h 97"/>
              <a:gd name="T62" fmla="*/ 44 w 96"/>
              <a:gd name="T63" fmla="*/ 20 h 97"/>
              <a:gd name="T64" fmla="*/ 47 w 96"/>
              <a:gd name="T65" fmla="*/ 20 h 97"/>
              <a:gd name="T66" fmla="*/ 47 w 96"/>
              <a:gd name="T67"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47" y="20"/>
                </a:moveTo>
                <a:lnTo>
                  <a:pt x="47" y="20"/>
                </a:lnTo>
                <a:lnTo>
                  <a:pt x="51" y="13"/>
                </a:lnTo>
                <a:lnTo>
                  <a:pt x="56" y="6"/>
                </a:lnTo>
                <a:lnTo>
                  <a:pt x="63" y="1"/>
                </a:lnTo>
                <a:lnTo>
                  <a:pt x="71" y="0"/>
                </a:lnTo>
                <a:lnTo>
                  <a:pt x="71" y="0"/>
                </a:lnTo>
                <a:lnTo>
                  <a:pt x="74" y="0"/>
                </a:lnTo>
                <a:lnTo>
                  <a:pt x="74" y="0"/>
                </a:lnTo>
                <a:lnTo>
                  <a:pt x="79" y="1"/>
                </a:lnTo>
                <a:lnTo>
                  <a:pt x="83" y="3"/>
                </a:lnTo>
                <a:lnTo>
                  <a:pt x="91" y="8"/>
                </a:lnTo>
                <a:lnTo>
                  <a:pt x="96" y="16"/>
                </a:lnTo>
                <a:lnTo>
                  <a:pt x="96" y="21"/>
                </a:lnTo>
                <a:lnTo>
                  <a:pt x="96" y="26"/>
                </a:lnTo>
                <a:lnTo>
                  <a:pt x="96" y="26"/>
                </a:lnTo>
                <a:lnTo>
                  <a:pt x="94" y="35"/>
                </a:lnTo>
                <a:lnTo>
                  <a:pt x="91" y="42"/>
                </a:lnTo>
                <a:lnTo>
                  <a:pt x="84" y="47"/>
                </a:lnTo>
                <a:lnTo>
                  <a:pt x="78" y="50"/>
                </a:lnTo>
                <a:lnTo>
                  <a:pt x="78" y="50"/>
                </a:lnTo>
                <a:lnTo>
                  <a:pt x="78" y="55"/>
                </a:lnTo>
                <a:lnTo>
                  <a:pt x="78" y="55"/>
                </a:lnTo>
                <a:lnTo>
                  <a:pt x="76" y="62"/>
                </a:lnTo>
                <a:lnTo>
                  <a:pt x="74" y="67"/>
                </a:lnTo>
                <a:lnTo>
                  <a:pt x="71" y="73"/>
                </a:lnTo>
                <a:lnTo>
                  <a:pt x="66" y="77"/>
                </a:lnTo>
                <a:lnTo>
                  <a:pt x="63" y="80"/>
                </a:lnTo>
                <a:lnTo>
                  <a:pt x="56" y="84"/>
                </a:lnTo>
                <a:lnTo>
                  <a:pt x="51" y="85"/>
                </a:lnTo>
                <a:lnTo>
                  <a:pt x="44" y="85"/>
                </a:lnTo>
                <a:lnTo>
                  <a:pt x="44" y="85"/>
                </a:lnTo>
                <a:lnTo>
                  <a:pt x="42" y="85"/>
                </a:lnTo>
                <a:lnTo>
                  <a:pt x="42" y="85"/>
                </a:lnTo>
                <a:lnTo>
                  <a:pt x="34" y="84"/>
                </a:lnTo>
                <a:lnTo>
                  <a:pt x="34" y="84"/>
                </a:lnTo>
                <a:lnTo>
                  <a:pt x="32" y="89"/>
                </a:lnTo>
                <a:lnTo>
                  <a:pt x="27" y="94"/>
                </a:lnTo>
                <a:lnTo>
                  <a:pt x="24" y="97"/>
                </a:lnTo>
                <a:lnTo>
                  <a:pt x="17" y="97"/>
                </a:lnTo>
                <a:lnTo>
                  <a:pt x="17" y="97"/>
                </a:lnTo>
                <a:lnTo>
                  <a:pt x="16" y="97"/>
                </a:lnTo>
                <a:lnTo>
                  <a:pt x="16" y="97"/>
                </a:lnTo>
                <a:lnTo>
                  <a:pt x="9" y="95"/>
                </a:lnTo>
                <a:lnTo>
                  <a:pt x="4" y="90"/>
                </a:lnTo>
                <a:lnTo>
                  <a:pt x="0" y="85"/>
                </a:lnTo>
                <a:lnTo>
                  <a:pt x="0" y="78"/>
                </a:lnTo>
                <a:lnTo>
                  <a:pt x="0" y="78"/>
                </a:lnTo>
                <a:lnTo>
                  <a:pt x="0" y="72"/>
                </a:lnTo>
                <a:lnTo>
                  <a:pt x="4" y="68"/>
                </a:lnTo>
                <a:lnTo>
                  <a:pt x="9" y="65"/>
                </a:lnTo>
                <a:lnTo>
                  <a:pt x="14" y="62"/>
                </a:lnTo>
                <a:lnTo>
                  <a:pt x="14" y="62"/>
                </a:lnTo>
                <a:lnTo>
                  <a:pt x="12" y="57"/>
                </a:lnTo>
                <a:lnTo>
                  <a:pt x="12" y="50"/>
                </a:lnTo>
                <a:lnTo>
                  <a:pt x="12" y="50"/>
                </a:lnTo>
                <a:lnTo>
                  <a:pt x="12" y="45"/>
                </a:lnTo>
                <a:lnTo>
                  <a:pt x="16" y="38"/>
                </a:lnTo>
                <a:lnTo>
                  <a:pt x="19" y="33"/>
                </a:lnTo>
                <a:lnTo>
                  <a:pt x="22" y="28"/>
                </a:lnTo>
                <a:lnTo>
                  <a:pt x="27" y="25"/>
                </a:lnTo>
                <a:lnTo>
                  <a:pt x="32" y="23"/>
                </a:lnTo>
                <a:lnTo>
                  <a:pt x="39" y="21"/>
                </a:lnTo>
                <a:lnTo>
                  <a:pt x="44" y="20"/>
                </a:lnTo>
                <a:lnTo>
                  <a:pt x="44" y="20"/>
                </a:lnTo>
                <a:lnTo>
                  <a:pt x="47" y="20"/>
                </a:lnTo>
                <a:lnTo>
                  <a:pt x="47" y="20"/>
                </a:lnTo>
                <a:lnTo>
                  <a:pt x="47" y="2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5" name="Freeform 103"/>
          <p:cNvSpPr/>
          <p:nvPr>
            <p:custDataLst>
              <p:tags r:id="rId99"/>
            </p:custDataLst>
          </p:nvPr>
        </p:nvSpPr>
        <p:spPr bwMode="auto">
          <a:xfrm>
            <a:off x="1502409" y="2926269"/>
            <a:ext cx="99248" cy="97820"/>
          </a:xfrm>
          <a:custGeom>
            <a:avLst/>
            <a:gdLst>
              <a:gd name="T0" fmla="*/ 59 w 148"/>
              <a:gd name="T1" fmla="*/ 0 h 146"/>
              <a:gd name="T2" fmla="*/ 59 w 148"/>
              <a:gd name="T3" fmla="*/ 0 h 146"/>
              <a:gd name="T4" fmla="*/ 54 w 148"/>
              <a:gd name="T5" fmla="*/ 0 h 146"/>
              <a:gd name="T6" fmla="*/ 54 w 148"/>
              <a:gd name="T7" fmla="*/ 0 h 146"/>
              <a:gd name="T8" fmla="*/ 44 w 148"/>
              <a:gd name="T9" fmla="*/ 5 h 146"/>
              <a:gd name="T10" fmla="*/ 34 w 148"/>
              <a:gd name="T11" fmla="*/ 10 h 146"/>
              <a:gd name="T12" fmla="*/ 25 w 148"/>
              <a:gd name="T13" fmla="*/ 17 h 146"/>
              <a:gd name="T14" fmla="*/ 17 w 148"/>
              <a:gd name="T15" fmla="*/ 25 h 146"/>
              <a:gd name="T16" fmla="*/ 12 w 148"/>
              <a:gd name="T17" fmla="*/ 34 h 146"/>
              <a:gd name="T18" fmla="*/ 7 w 148"/>
              <a:gd name="T19" fmla="*/ 44 h 146"/>
              <a:gd name="T20" fmla="*/ 2 w 148"/>
              <a:gd name="T21" fmla="*/ 54 h 146"/>
              <a:gd name="T22" fmla="*/ 0 w 148"/>
              <a:gd name="T23" fmla="*/ 66 h 146"/>
              <a:gd name="T24" fmla="*/ 0 w 148"/>
              <a:gd name="T25" fmla="*/ 66 h 146"/>
              <a:gd name="T26" fmla="*/ 0 w 148"/>
              <a:gd name="T27" fmla="*/ 81 h 146"/>
              <a:gd name="T28" fmla="*/ 4 w 148"/>
              <a:gd name="T29" fmla="*/ 96 h 146"/>
              <a:gd name="T30" fmla="*/ 10 w 148"/>
              <a:gd name="T31" fmla="*/ 108 h 146"/>
              <a:gd name="T32" fmla="*/ 19 w 148"/>
              <a:gd name="T33" fmla="*/ 119 h 146"/>
              <a:gd name="T34" fmla="*/ 29 w 148"/>
              <a:gd name="T35" fmla="*/ 129 h 146"/>
              <a:gd name="T36" fmla="*/ 41 w 148"/>
              <a:gd name="T37" fmla="*/ 138 h 146"/>
              <a:gd name="T38" fmla="*/ 54 w 148"/>
              <a:gd name="T39" fmla="*/ 143 h 146"/>
              <a:gd name="T40" fmla="*/ 69 w 148"/>
              <a:gd name="T41" fmla="*/ 146 h 146"/>
              <a:gd name="T42" fmla="*/ 69 w 148"/>
              <a:gd name="T43" fmla="*/ 146 h 146"/>
              <a:gd name="T44" fmla="*/ 74 w 148"/>
              <a:gd name="T45" fmla="*/ 146 h 146"/>
              <a:gd name="T46" fmla="*/ 74 w 148"/>
              <a:gd name="T47" fmla="*/ 146 h 146"/>
              <a:gd name="T48" fmla="*/ 89 w 148"/>
              <a:gd name="T49" fmla="*/ 144 h 146"/>
              <a:gd name="T50" fmla="*/ 101 w 148"/>
              <a:gd name="T51" fmla="*/ 141 h 146"/>
              <a:gd name="T52" fmla="*/ 114 w 148"/>
              <a:gd name="T53" fmla="*/ 134 h 146"/>
              <a:gd name="T54" fmla="*/ 124 w 148"/>
              <a:gd name="T55" fmla="*/ 126 h 146"/>
              <a:gd name="T56" fmla="*/ 133 w 148"/>
              <a:gd name="T57" fmla="*/ 116 h 146"/>
              <a:gd name="T58" fmla="*/ 141 w 148"/>
              <a:gd name="T59" fmla="*/ 104 h 146"/>
              <a:gd name="T60" fmla="*/ 146 w 148"/>
              <a:gd name="T61" fmla="*/ 92 h 146"/>
              <a:gd name="T62" fmla="*/ 148 w 148"/>
              <a:gd name="T63" fmla="*/ 77 h 146"/>
              <a:gd name="T64" fmla="*/ 148 w 148"/>
              <a:gd name="T65" fmla="*/ 77 h 146"/>
              <a:gd name="T66" fmla="*/ 148 w 148"/>
              <a:gd name="T67" fmla="*/ 64 h 146"/>
              <a:gd name="T68" fmla="*/ 145 w 148"/>
              <a:gd name="T69" fmla="*/ 51 h 146"/>
              <a:gd name="T70" fmla="*/ 141 w 148"/>
              <a:gd name="T71" fmla="*/ 39 h 146"/>
              <a:gd name="T72" fmla="*/ 133 w 148"/>
              <a:gd name="T73" fmla="*/ 27 h 146"/>
              <a:gd name="T74" fmla="*/ 124 w 148"/>
              <a:gd name="T75" fmla="*/ 19 h 146"/>
              <a:gd name="T76" fmla="*/ 114 w 148"/>
              <a:gd name="T77" fmla="*/ 10 h 146"/>
              <a:gd name="T78" fmla="*/ 103 w 148"/>
              <a:gd name="T79" fmla="*/ 4 h 146"/>
              <a:gd name="T80" fmla="*/ 89 w 148"/>
              <a:gd name="T81" fmla="*/ 0 h 146"/>
              <a:gd name="T82" fmla="*/ 59 w 148"/>
              <a:gd name="T8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46">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6" name="Freeform 104"/>
          <p:cNvSpPr/>
          <p:nvPr>
            <p:custDataLst>
              <p:tags r:id="rId100"/>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7" name="Freeform 105"/>
          <p:cNvSpPr/>
          <p:nvPr>
            <p:custDataLst>
              <p:tags r:id="rId101"/>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8" name="Freeform 106"/>
          <p:cNvSpPr/>
          <p:nvPr>
            <p:custDataLst>
              <p:tags r:id="rId102"/>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9" name="Freeform 107"/>
          <p:cNvSpPr/>
          <p:nvPr>
            <p:custDataLst>
              <p:tags r:id="rId103"/>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0" name="Freeform 108"/>
          <p:cNvSpPr/>
          <p:nvPr>
            <p:custDataLst>
              <p:tags r:id="rId104"/>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1" name="Freeform 109"/>
          <p:cNvSpPr/>
          <p:nvPr>
            <p:custDataLst>
              <p:tags r:id="rId105"/>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2" name="Freeform 110"/>
          <p:cNvSpPr/>
          <p:nvPr>
            <p:custDataLst>
              <p:tags r:id="rId106"/>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3" name="Freeform 111"/>
          <p:cNvSpPr/>
          <p:nvPr>
            <p:custDataLst>
              <p:tags r:id="rId107"/>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4" name="Freeform 112"/>
          <p:cNvSpPr>
            <a:spLocks noEditPoints="1"/>
          </p:cNvSpPr>
          <p:nvPr>
            <p:custDataLst>
              <p:tags r:id="rId108"/>
            </p:custDataLst>
          </p:nvPr>
        </p:nvSpPr>
        <p:spPr bwMode="auto">
          <a:xfrm>
            <a:off x="1448857" y="2918415"/>
            <a:ext cx="272041" cy="211349"/>
          </a:xfrm>
          <a:custGeom>
            <a:avLst/>
            <a:gdLst>
              <a:gd name="T0" fmla="*/ 0 w 406"/>
              <a:gd name="T1" fmla="*/ 143 h 316"/>
              <a:gd name="T2" fmla="*/ 6 w 406"/>
              <a:gd name="T3" fmla="*/ 195 h 316"/>
              <a:gd name="T4" fmla="*/ 27 w 406"/>
              <a:gd name="T5" fmla="*/ 240 h 316"/>
              <a:gd name="T6" fmla="*/ 58 w 406"/>
              <a:gd name="T7" fmla="*/ 276 h 316"/>
              <a:gd name="T8" fmla="*/ 97 w 406"/>
              <a:gd name="T9" fmla="*/ 302 h 316"/>
              <a:gd name="T10" fmla="*/ 142 w 406"/>
              <a:gd name="T11" fmla="*/ 314 h 316"/>
              <a:gd name="T12" fmla="*/ 278 w 406"/>
              <a:gd name="T13" fmla="*/ 316 h 316"/>
              <a:gd name="T14" fmla="*/ 315 w 406"/>
              <a:gd name="T15" fmla="*/ 309 h 316"/>
              <a:gd name="T16" fmla="*/ 349 w 406"/>
              <a:gd name="T17" fmla="*/ 292 h 316"/>
              <a:gd name="T18" fmla="*/ 376 w 406"/>
              <a:gd name="T19" fmla="*/ 266 h 316"/>
              <a:gd name="T20" fmla="*/ 396 w 406"/>
              <a:gd name="T21" fmla="*/ 232 h 316"/>
              <a:gd name="T22" fmla="*/ 404 w 406"/>
              <a:gd name="T23" fmla="*/ 192 h 316"/>
              <a:gd name="T24" fmla="*/ 406 w 406"/>
              <a:gd name="T25" fmla="*/ 120 h 316"/>
              <a:gd name="T26" fmla="*/ 401 w 406"/>
              <a:gd name="T27" fmla="*/ 84 h 316"/>
              <a:gd name="T28" fmla="*/ 387 w 406"/>
              <a:gd name="T29" fmla="*/ 54 h 316"/>
              <a:gd name="T30" fmla="*/ 366 w 406"/>
              <a:gd name="T31" fmla="*/ 27 h 316"/>
              <a:gd name="T32" fmla="*/ 339 w 406"/>
              <a:gd name="T33" fmla="*/ 11 h 316"/>
              <a:gd name="T34" fmla="*/ 307 w 406"/>
              <a:gd name="T35" fmla="*/ 0 h 316"/>
              <a:gd name="T36" fmla="*/ 131 w 406"/>
              <a:gd name="T37" fmla="*/ 0 h 316"/>
              <a:gd name="T38" fmla="*/ 92 w 406"/>
              <a:gd name="T39" fmla="*/ 7 h 316"/>
              <a:gd name="T40" fmla="*/ 58 w 406"/>
              <a:gd name="T41" fmla="*/ 24 h 316"/>
              <a:gd name="T42" fmla="*/ 30 w 406"/>
              <a:gd name="T43" fmla="*/ 52 h 316"/>
              <a:gd name="T44" fmla="*/ 10 w 406"/>
              <a:gd name="T45" fmla="*/ 86 h 316"/>
              <a:gd name="T46" fmla="*/ 1 w 406"/>
              <a:gd name="T47" fmla="*/ 128 h 316"/>
              <a:gd name="T48" fmla="*/ 23 w 406"/>
              <a:gd name="T49" fmla="*/ 141 h 316"/>
              <a:gd name="T50" fmla="*/ 25 w 406"/>
              <a:gd name="T51" fmla="*/ 118 h 316"/>
              <a:gd name="T52" fmla="*/ 37 w 406"/>
              <a:gd name="T53" fmla="*/ 86 h 316"/>
              <a:gd name="T54" fmla="*/ 55 w 406"/>
              <a:gd name="T55" fmla="*/ 59 h 316"/>
              <a:gd name="T56" fmla="*/ 80 w 406"/>
              <a:gd name="T57" fmla="*/ 39 h 316"/>
              <a:gd name="T58" fmla="*/ 109 w 406"/>
              <a:gd name="T59" fmla="*/ 27 h 316"/>
              <a:gd name="T60" fmla="*/ 295 w 406"/>
              <a:gd name="T61" fmla="*/ 26 h 316"/>
              <a:gd name="T62" fmla="*/ 329 w 406"/>
              <a:gd name="T63" fmla="*/ 32 h 316"/>
              <a:gd name="T64" fmla="*/ 367 w 406"/>
              <a:gd name="T65" fmla="*/ 68 h 316"/>
              <a:gd name="T66" fmla="*/ 382 w 406"/>
              <a:gd name="T67" fmla="*/ 120 h 316"/>
              <a:gd name="T68" fmla="*/ 382 w 406"/>
              <a:gd name="T69" fmla="*/ 190 h 316"/>
              <a:gd name="T70" fmla="*/ 374 w 406"/>
              <a:gd name="T71" fmla="*/ 222 h 316"/>
              <a:gd name="T72" fmla="*/ 337 w 406"/>
              <a:gd name="T73" fmla="*/ 272 h 316"/>
              <a:gd name="T74" fmla="*/ 308 w 406"/>
              <a:gd name="T75" fmla="*/ 286 h 316"/>
              <a:gd name="T76" fmla="*/ 278 w 406"/>
              <a:gd name="T77" fmla="*/ 291 h 316"/>
              <a:gd name="T78" fmla="*/ 146 w 406"/>
              <a:gd name="T79" fmla="*/ 291 h 316"/>
              <a:gd name="T80" fmla="*/ 105 w 406"/>
              <a:gd name="T81" fmla="*/ 279 h 316"/>
              <a:gd name="T82" fmla="*/ 72 w 406"/>
              <a:gd name="T83" fmla="*/ 257 h 316"/>
              <a:gd name="T84" fmla="*/ 47 w 406"/>
              <a:gd name="T85" fmla="*/ 225 h 316"/>
              <a:gd name="T86" fmla="*/ 28 w 406"/>
              <a:gd name="T87" fmla="*/ 187 h 316"/>
              <a:gd name="T88" fmla="*/ 23 w 406"/>
              <a:gd name="T8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0" y="141"/>
                </a:moveTo>
                <a:lnTo>
                  <a:pt x="0" y="143"/>
                </a:lnTo>
                <a:lnTo>
                  <a:pt x="0" y="143"/>
                </a:lnTo>
                <a:lnTo>
                  <a:pt x="1" y="161"/>
                </a:lnTo>
                <a:lnTo>
                  <a:pt x="3" y="178"/>
                </a:lnTo>
                <a:lnTo>
                  <a:pt x="6" y="195"/>
                </a:lnTo>
                <a:lnTo>
                  <a:pt x="13" y="210"/>
                </a:lnTo>
                <a:lnTo>
                  <a:pt x="20" y="225"/>
                </a:lnTo>
                <a:lnTo>
                  <a:pt x="27" y="240"/>
                </a:lnTo>
                <a:lnTo>
                  <a:pt x="37" y="254"/>
                </a:lnTo>
                <a:lnTo>
                  <a:pt x="47" y="266"/>
                </a:lnTo>
                <a:lnTo>
                  <a:pt x="58" y="276"/>
                </a:lnTo>
                <a:lnTo>
                  <a:pt x="70" y="286"/>
                </a:lnTo>
                <a:lnTo>
                  <a:pt x="84" y="296"/>
                </a:lnTo>
                <a:lnTo>
                  <a:pt x="97" y="302"/>
                </a:lnTo>
                <a:lnTo>
                  <a:pt x="112" y="307"/>
                </a:lnTo>
                <a:lnTo>
                  <a:pt x="127" y="312"/>
                </a:lnTo>
                <a:lnTo>
                  <a:pt x="142" y="314"/>
                </a:lnTo>
                <a:lnTo>
                  <a:pt x="159" y="316"/>
                </a:lnTo>
                <a:lnTo>
                  <a:pt x="278" y="316"/>
                </a:lnTo>
                <a:lnTo>
                  <a:pt x="278" y="316"/>
                </a:lnTo>
                <a:lnTo>
                  <a:pt x="292" y="316"/>
                </a:lnTo>
                <a:lnTo>
                  <a:pt x="303" y="312"/>
                </a:lnTo>
                <a:lnTo>
                  <a:pt x="315" y="309"/>
                </a:lnTo>
                <a:lnTo>
                  <a:pt x="327" y="306"/>
                </a:lnTo>
                <a:lnTo>
                  <a:pt x="339" y="299"/>
                </a:lnTo>
                <a:lnTo>
                  <a:pt x="349" y="292"/>
                </a:lnTo>
                <a:lnTo>
                  <a:pt x="359" y="284"/>
                </a:lnTo>
                <a:lnTo>
                  <a:pt x="369" y="276"/>
                </a:lnTo>
                <a:lnTo>
                  <a:pt x="376" y="266"/>
                </a:lnTo>
                <a:lnTo>
                  <a:pt x="384" y="255"/>
                </a:lnTo>
                <a:lnTo>
                  <a:pt x="391" y="244"/>
                </a:lnTo>
                <a:lnTo>
                  <a:pt x="396" y="232"/>
                </a:lnTo>
                <a:lnTo>
                  <a:pt x="399" y="219"/>
                </a:lnTo>
                <a:lnTo>
                  <a:pt x="402" y="207"/>
                </a:lnTo>
                <a:lnTo>
                  <a:pt x="404" y="192"/>
                </a:lnTo>
                <a:lnTo>
                  <a:pt x="406" y="178"/>
                </a:lnTo>
                <a:lnTo>
                  <a:pt x="406" y="120"/>
                </a:lnTo>
                <a:lnTo>
                  <a:pt x="406" y="120"/>
                </a:lnTo>
                <a:lnTo>
                  <a:pt x="406" y="108"/>
                </a:lnTo>
                <a:lnTo>
                  <a:pt x="404" y="96"/>
                </a:lnTo>
                <a:lnTo>
                  <a:pt x="401" y="84"/>
                </a:lnTo>
                <a:lnTo>
                  <a:pt x="397" y="74"/>
                </a:lnTo>
                <a:lnTo>
                  <a:pt x="392" y="63"/>
                </a:lnTo>
                <a:lnTo>
                  <a:pt x="387" y="54"/>
                </a:lnTo>
                <a:lnTo>
                  <a:pt x="381" y="44"/>
                </a:lnTo>
                <a:lnTo>
                  <a:pt x="374" y="36"/>
                </a:lnTo>
                <a:lnTo>
                  <a:pt x="366" y="27"/>
                </a:lnTo>
                <a:lnTo>
                  <a:pt x="357" y="21"/>
                </a:lnTo>
                <a:lnTo>
                  <a:pt x="347" y="16"/>
                </a:lnTo>
                <a:lnTo>
                  <a:pt x="339" y="11"/>
                </a:lnTo>
                <a:lnTo>
                  <a:pt x="329" y="5"/>
                </a:lnTo>
                <a:lnTo>
                  <a:pt x="317" y="4"/>
                </a:lnTo>
                <a:lnTo>
                  <a:pt x="307" y="0"/>
                </a:lnTo>
                <a:lnTo>
                  <a:pt x="295" y="0"/>
                </a:lnTo>
                <a:lnTo>
                  <a:pt x="131" y="0"/>
                </a:lnTo>
                <a:lnTo>
                  <a:pt x="131" y="0"/>
                </a:lnTo>
                <a:lnTo>
                  <a:pt x="117" y="0"/>
                </a:lnTo>
                <a:lnTo>
                  <a:pt x="104" y="4"/>
                </a:lnTo>
                <a:lnTo>
                  <a:pt x="92" y="7"/>
                </a:lnTo>
                <a:lnTo>
                  <a:pt x="80" y="12"/>
                </a:lnTo>
                <a:lnTo>
                  <a:pt x="69" y="17"/>
                </a:lnTo>
                <a:lnTo>
                  <a:pt x="58" y="24"/>
                </a:lnTo>
                <a:lnTo>
                  <a:pt x="48" y="32"/>
                </a:lnTo>
                <a:lnTo>
                  <a:pt x="38" y="42"/>
                </a:lnTo>
                <a:lnTo>
                  <a:pt x="30" y="52"/>
                </a:lnTo>
                <a:lnTo>
                  <a:pt x="23" y="63"/>
                </a:lnTo>
                <a:lnTo>
                  <a:pt x="16" y="74"/>
                </a:lnTo>
                <a:lnTo>
                  <a:pt x="10" y="86"/>
                </a:lnTo>
                <a:lnTo>
                  <a:pt x="6" y="99"/>
                </a:lnTo>
                <a:lnTo>
                  <a:pt x="3" y="113"/>
                </a:lnTo>
                <a:lnTo>
                  <a:pt x="1" y="128"/>
                </a:lnTo>
                <a:lnTo>
                  <a:pt x="0" y="141"/>
                </a:lnTo>
                <a:lnTo>
                  <a:pt x="0" y="141"/>
                </a:lnTo>
                <a:close/>
                <a:moveTo>
                  <a:pt x="23" y="141"/>
                </a:moveTo>
                <a:lnTo>
                  <a:pt x="23" y="141"/>
                </a:lnTo>
                <a:lnTo>
                  <a:pt x="23" y="130"/>
                </a:lnTo>
                <a:lnTo>
                  <a:pt x="25" y="118"/>
                </a:lnTo>
                <a:lnTo>
                  <a:pt x="28" y="108"/>
                </a:lnTo>
                <a:lnTo>
                  <a:pt x="32" y="96"/>
                </a:lnTo>
                <a:lnTo>
                  <a:pt x="37" y="86"/>
                </a:lnTo>
                <a:lnTo>
                  <a:pt x="42" y="76"/>
                </a:lnTo>
                <a:lnTo>
                  <a:pt x="48" y="68"/>
                </a:lnTo>
                <a:lnTo>
                  <a:pt x="55" y="59"/>
                </a:lnTo>
                <a:lnTo>
                  <a:pt x="62" y="52"/>
                </a:lnTo>
                <a:lnTo>
                  <a:pt x="70" y="46"/>
                </a:lnTo>
                <a:lnTo>
                  <a:pt x="80" y="39"/>
                </a:lnTo>
                <a:lnTo>
                  <a:pt x="89" y="34"/>
                </a:lnTo>
                <a:lnTo>
                  <a:pt x="99" y="31"/>
                </a:lnTo>
                <a:lnTo>
                  <a:pt x="109" y="27"/>
                </a:lnTo>
                <a:lnTo>
                  <a:pt x="121" y="26"/>
                </a:lnTo>
                <a:lnTo>
                  <a:pt x="131" y="26"/>
                </a:lnTo>
                <a:lnTo>
                  <a:pt x="295" y="26"/>
                </a:lnTo>
                <a:lnTo>
                  <a:pt x="295" y="26"/>
                </a:lnTo>
                <a:lnTo>
                  <a:pt x="312" y="27"/>
                </a:lnTo>
                <a:lnTo>
                  <a:pt x="329" y="32"/>
                </a:lnTo>
                <a:lnTo>
                  <a:pt x="344" y="42"/>
                </a:lnTo>
                <a:lnTo>
                  <a:pt x="357" y="52"/>
                </a:lnTo>
                <a:lnTo>
                  <a:pt x="367" y="68"/>
                </a:lnTo>
                <a:lnTo>
                  <a:pt x="376" y="83"/>
                </a:lnTo>
                <a:lnTo>
                  <a:pt x="381" y="101"/>
                </a:lnTo>
                <a:lnTo>
                  <a:pt x="382" y="120"/>
                </a:lnTo>
                <a:lnTo>
                  <a:pt x="382" y="178"/>
                </a:lnTo>
                <a:lnTo>
                  <a:pt x="382" y="178"/>
                </a:lnTo>
                <a:lnTo>
                  <a:pt x="382" y="190"/>
                </a:lnTo>
                <a:lnTo>
                  <a:pt x="381" y="202"/>
                </a:lnTo>
                <a:lnTo>
                  <a:pt x="377" y="212"/>
                </a:lnTo>
                <a:lnTo>
                  <a:pt x="374" y="222"/>
                </a:lnTo>
                <a:lnTo>
                  <a:pt x="366" y="242"/>
                </a:lnTo>
                <a:lnTo>
                  <a:pt x="352" y="259"/>
                </a:lnTo>
                <a:lnTo>
                  <a:pt x="337" y="272"/>
                </a:lnTo>
                <a:lnTo>
                  <a:pt x="327" y="277"/>
                </a:lnTo>
                <a:lnTo>
                  <a:pt x="319" y="282"/>
                </a:lnTo>
                <a:lnTo>
                  <a:pt x="308" y="286"/>
                </a:lnTo>
                <a:lnTo>
                  <a:pt x="298" y="289"/>
                </a:lnTo>
                <a:lnTo>
                  <a:pt x="288" y="291"/>
                </a:lnTo>
                <a:lnTo>
                  <a:pt x="278" y="291"/>
                </a:lnTo>
                <a:lnTo>
                  <a:pt x="159" y="291"/>
                </a:lnTo>
                <a:lnTo>
                  <a:pt x="159" y="291"/>
                </a:lnTo>
                <a:lnTo>
                  <a:pt x="146" y="291"/>
                </a:lnTo>
                <a:lnTo>
                  <a:pt x="132" y="287"/>
                </a:lnTo>
                <a:lnTo>
                  <a:pt x="119" y="284"/>
                </a:lnTo>
                <a:lnTo>
                  <a:pt x="105" y="279"/>
                </a:lnTo>
                <a:lnTo>
                  <a:pt x="94" y="274"/>
                </a:lnTo>
                <a:lnTo>
                  <a:pt x="84" y="266"/>
                </a:lnTo>
                <a:lnTo>
                  <a:pt x="72" y="257"/>
                </a:lnTo>
                <a:lnTo>
                  <a:pt x="63" y="247"/>
                </a:lnTo>
                <a:lnTo>
                  <a:pt x="53" y="237"/>
                </a:lnTo>
                <a:lnTo>
                  <a:pt x="47" y="225"/>
                </a:lnTo>
                <a:lnTo>
                  <a:pt x="40" y="213"/>
                </a:lnTo>
                <a:lnTo>
                  <a:pt x="33" y="200"/>
                </a:lnTo>
                <a:lnTo>
                  <a:pt x="28" y="187"/>
                </a:lnTo>
                <a:lnTo>
                  <a:pt x="25" y="173"/>
                </a:lnTo>
                <a:lnTo>
                  <a:pt x="23" y="158"/>
                </a:lnTo>
                <a:lnTo>
                  <a:pt x="23" y="143"/>
                </a:lnTo>
                <a:lnTo>
                  <a:pt x="23" y="141"/>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5" name="Freeform 113"/>
          <p:cNvSpPr/>
          <p:nvPr>
            <p:custDataLst>
              <p:tags r:id="rId109"/>
            </p:custDataLst>
          </p:nvPr>
        </p:nvSpPr>
        <p:spPr bwMode="auto">
          <a:xfrm>
            <a:off x="1711616" y="2983391"/>
            <a:ext cx="140661" cy="30703"/>
          </a:xfrm>
          <a:custGeom>
            <a:avLst/>
            <a:gdLst>
              <a:gd name="T0" fmla="*/ 0 w 210"/>
              <a:gd name="T1" fmla="*/ 45 h 47"/>
              <a:gd name="T2" fmla="*/ 188 w 210"/>
              <a:gd name="T3" fmla="*/ 47 h 47"/>
              <a:gd name="T4" fmla="*/ 188 w 210"/>
              <a:gd name="T5" fmla="*/ 47 h 47"/>
              <a:gd name="T6" fmla="*/ 197 w 210"/>
              <a:gd name="T7" fmla="*/ 45 h 47"/>
              <a:gd name="T8" fmla="*/ 203 w 210"/>
              <a:gd name="T9" fmla="*/ 40 h 47"/>
              <a:gd name="T10" fmla="*/ 208 w 210"/>
              <a:gd name="T11" fmla="*/ 33 h 47"/>
              <a:gd name="T12" fmla="*/ 210 w 210"/>
              <a:gd name="T13" fmla="*/ 25 h 47"/>
              <a:gd name="T14" fmla="*/ 210 w 210"/>
              <a:gd name="T15" fmla="*/ 23 h 47"/>
              <a:gd name="T16" fmla="*/ 210 w 210"/>
              <a:gd name="T17" fmla="*/ 23 h 47"/>
              <a:gd name="T18" fmla="*/ 208 w 210"/>
              <a:gd name="T19" fmla="*/ 15 h 47"/>
              <a:gd name="T20" fmla="*/ 203 w 210"/>
              <a:gd name="T21" fmla="*/ 6 h 47"/>
              <a:gd name="T22" fmla="*/ 197 w 210"/>
              <a:gd name="T23" fmla="*/ 3 h 47"/>
              <a:gd name="T24" fmla="*/ 188 w 210"/>
              <a:gd name="T25" fmla="*/ 1 h 47"/>
              <a:gd name="T26" fmla="*/ 0 w 210"/>
              <a:gd name="T27" fmla="*/ 0 h 47"/>
              <a:gd name="T28" fmla="*/ 0 w 210"/>
              <a:gd name="T29"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47">
                <a:moveTo>
                  <a:pt x="0" y="45"/>
                </a:moveTo>
                <a:lnTo>
                  <a:pt x="188" y="47"/>
                </a:lnTo>
                <a:lnTo>
                  <a:pt x="188" y="47"/>
                </a:lnTo>
                <a:lnTo>
                  <a:pt x="197" y="45"/>
                </a:lnTo>
                <a:lnTo>
                  <a:pt x="203" y="40"/>
                </a:lnTo>
                <a:lnTo>
                  <a:pt x="208" y="33"/>
                </a:lnTo>
                <a:lnTo>
                  <a:pt x="210" y="25"/>
                </a:lnTo>
                <a:lnTo>
                  <a:pt x="210" y="23"/>
                </a:lnTo>
                <a:lnTo>
                  <a:pt x="210" y="23"/>
                </a:lnTo>
                <a:lnTo>
                  <a:pt x="208" y="15"/>
                </a:lnTo>
                <a:lnTo>
                  <a:pt x="203" y="6"/>
                </a:lnTo>
                <a:lnTo>
                  <a:pt x="197" y="3"/>
                </a:lnTo>
                <a:lnTo>
                  <a:pt x="188" y="1"/>
                </a:lnTo>
                <a:lnTo>
                  <a:pt x="0" y="0"/>
                </a:lnTo>
                <a:lnTo>
                  <a:pt x="0"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6" name="Freeform 114"/>
          <p:cNvSpPr/>
          <p:nvPr>
            <p:custDataLst>
              <p:tags r:id="rId110"/>
            </p:custDataLst>
          </p:nvPr>
        </p:nvSpPr>
        <p:spPr bwMode="auto">
          <a:xfrm>
            <a:off x="1031156" y="3850209"/>
            <a:ext cx="670464" cy="1150285"/>
          </a:xfrm>
          <a:custGeom>
            <a:avLst/>
            <a:gdLst>
              <a:gd name="T0" fmla="*/ 616 w 1002"/>
              <a:gd name="T1" fmla="*/ 1718 h 1718"/>
              <a:gd name="T2" fmla="*/ 0 w 1002"/>
              <a:gd name="T3" fmla="*/ 1627 h 1718"/>
              <a:gd name="T4" fmla="*/ 4 w 1002"/>
              <a:gd name="T5" fmla="*/ 1538 h 1718"/>
              <a:gd name="T6" fmla="*/ 17 w 1002"/>
              <a:gd name="T7" fmla="*/ 1198 h 1718"/>
              <a:gd name="T8" fmla="*/ 47 w 1002"/>
              <a:gd name="T9" fmla="*/ 674 h 1718"/>
              <a:gd name="T10" fmla="*/ 89 w 1002"/>
              <a:gd name="T11" fmla="*/ 47 h 1718"/>
              <a:gd name="T12" fmla="*/ 116 w 1002"/>
              <a:gd name="T13" fmla="*/ 35 h 1718"/>
              <a:gd name="T14" fmla="*/ 167 w 1002"/>
              <a:gd name="T15" fmla="*/ 17 h 1718"/>
              <a:gd name="T16" fmla="*/ 215 w 1002"/>
              <a:gd name="T17" fmla="*/ 5 h 1718"/>
              <a:gd name="T18" fmla="*/ 259 w 1002"/>
              <a:gd name="T19" fmla="*/ 0 h 1718"/>
              <a:gd name="T20" fmla="*/ 299 w 1002"/>
              <a:gd name="T21" fmla="*/ 0 h 1718"/>
              <a:gd name="T22" fmla="*/ 334 w 1002"/>
              <a:gd name="T23" fmla="*/ 3 h 1718"/>
              <a:gd name="T24" fmla="*/ 383 w 1002"/>
              <a:gd name="T25" fmla="*/ 17 h 1718"/>
              <a:gd name="T26" fmla="*/ 435 w 1002"/>
              <a:gd name="T27" fmla="*/ 42 h 1718"/>
              <a:gd name="T28" fmla="*/ 474 w 1002"/>
              <a:gd name="T29" fmla="*/ 70 h 1718"/>
              <a:gd name="T30" fmla="*/ 497 w 1002"/>
              <a:gd name="T31" fmla="*/ 95 h 1718"/>
              <a:gd name="T32" fmla="*/ 512 w 1002"/>
              <a:gd name="T33" fmla="*/ 112 h 1718"/>
              <a:gd name="T34" fmla="*/ 519 w 1002"/>
              <a:gd name="T35" fmla="*/ 104 h 1718"/>
              <a:gd name="T36" fmla="*/ 558 w 1002"/>
              <a:gd name="T37" fmla="*/ 70 h 1718"/>
              <a:gd name="T38" fmla="*/ 598 w 1002"/>
              <a:gd name="T39" fmla="*/ 42 h 1718"/>
              <a:gd name="T40" fmla="*/ 652 w 1002"/>
              <a:gd name="T41" fmla="*/ 18 h 1718"/>
              <a:gd name="T42" fmla="*/ 699 w 1002"/>
              <a:gd name="T43" fmla="*/ 5 h 1718"/>
              <a:gd name="T44" fmla="*/ 734 w 1002"/>
              <a:gd name="T45" fmla="*/ 1 h 1718"/>
              <a:gd name="T46" fmla="*/ 771 w 1002"/>
              <a:gd name="T47" fmla="*/ 1 h 1718"/>
              <a:gd name="T48" fmla="*/ 811 w 1002"/>
              <a:gd name="T49" fmla="*/ 7 h 1718"/>
              <a:gd name="T50" fmla="*/ 853 w 1002"/>
              <a:gd name="T51" fmla="*/ 18 h 1718"/>
              <a:gd name="T52" fmla="*/ 897 w 1002"/>
              <a:gd name="T53" fmla="*/ 37 h 1718"/>
              <a:gd name="T54" fmla="*/ 918 w 1002"/>
              <a:gd name="T55" fmla="*/ 48 h 1718"/>
              <a:gd name="T56" fmla="*/ 959 w 1002"/>
              <a:gd name="T57" fmla="*/ 674 h 1718"/>
              <a:gd name="T58" fmla="*/ 987 w 1002"/>
              <a:gd name="T59" fmla="*/ 1198 h 1718"/>
              <a:gd name="T60" fmla="*/ 1001 w 1002"/>
              <a:gd name="T61" fmla="*/ 1536 h 1718"/>
              <a:gd name="T62" fmla="*/ 1002 w 1002"/>
              <a:gd name="T63" fmla="*/ 1627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2" h="1718">
                <a:moveTo>
                  <a:pt x="1002" y="1627"/>
                </a:moveTo>
                <a:lnTo>
                  <a:pt x="616" y="1718"/>
                </a:lnTo>
                <a:lnTo>
                  <a:pt x="418" y="1718"/>
                </a:lnTo>
                <a:lnTo>
                  <a:pt x="0" y="1627"/>
                </a:lnTo>
                <a:lnTo>
                  <a:pt x="0" y="1627"/>
                </a:lnTo>
                <a:lnTo>
                  <a:pt x="4" y="1538"/>
                </a:lnTo>
                <a:lnTo>
                  <a:pt x="5" y="1436"/>
                </a:lnTo>
                <a:lnTo>
                  <a:pt x="17" y="1198"/>
                </a:lnTo>
                <a:lnTo>
                  <a:pt x="31" y="938"/>
                </a:lnTo>
                <a:lnTo>
                  <a:pt x="47" y="674"/>
                </a:lnTo>
                <a:lnTo>
                  <a:pt x="76" y="233"/>
                </a:lnTo>
                <a:lnTo>
                  <a:pt x="89" y="47"/>
                </a:lnTo>
                <a:lnTo>
                  <a:pt x="89" y="47"/>
                </a:lnTo>
                <a:lnTo>
                  <a:pt x="116" y="35"/>
                </a:lnTo>
                <a:lnTo>
                  <a:pt x="141" y="25"/>
                </a:lnTo>
                <a:lnTo>
                  <a:pt x="167" y="17"/>
                </a:lnTo>
                <a:lnTo>
                  <a:pt x="192" y="10"/>
                </a:lnTo>
                <a:lnTo>
                  <a:pt x="215" y="5"/>
                </a:lnTo>
                <a:lnTo>
                  <a:pt x="237" y="1"/>
                </a:lnTo>
                <a:lnTo>
                  <a:pt x="259" y="0"/>
                </a:lnTo>
                <a:lnTo>
                  <a:pt x="279" y="0"/>
                </a:lnTo>
                <a:lnTo>
                  <a:pt x="299" y="0"/>
                </a:lnTo>
                <a:lnTo>
                  <a:pt x="318" y="1"/>
                </a:lnTo>
                <a:lnTo>
                  <a:pt x="334" y="3"/>
                </a:lnTo>
                <a:lnTo>
                  <a:pt x="353" y="7"/>
                </a:lnTo>
                <a:lnTo>
                  <a:pt x="383" y="17"/>
                </a:lnTo>
                <a:lnTo>
                  <a:pt x="410" y="28"/>
                </a:lnTo>
                <a:lnTo>
                  <a:pt x="435" y="42"/>
                </a:lnTo>
                <a:lnTo>
                  <a:pt x="455" y="55"/>
                </a:lnTo>
                <a:lnTo>
                  <a:pt x="474" y="70"/>
                </a:lnTo>
                <a:lnTo>
                  <a:pt x="487" y="84"/>
                </a:lnTo>
                <a:lnTo>
                  <a:pt x="497" y="95"/>
                </a:lnTo>
                <a:lnTo>
                  <a:pt x="506" y="104"/>
                </a:lnTo>
                <a:lnTo>
                  <a:pt x="512" y="112"/>
                </a:lnTo>
                <a:lnTo>
                  <a:pt x="512" y="112"/>
                </a:lnTo>
                <a:lnTo>
                  <a:pt x="519" y="104"/>
                </a:lnTo>
                <a:lnTo>
                  <a:pt x="541" y="84"/>
                </a:lnTo>
                <a:lnTo>
                  <a:pt x="558" y="70"/>
                </a:lnTo>
                <a:lnTo>
                  <a:pt x="576" y="57"/>
                </a:lnTo>
                <a:lnTo>
                  <a:pt x="598" y="42"/>
                </a:lnTo>
                <a:lnTo>
                  <a:pt x="623" y="30"/>
                </a:lnTo>
                <a:lnTo>
                  <a:pt x="652" y="18"/>
                </a:lnTo>
                <a:lnTo>
                  <a:pt x="683" y="8"/>
                </a:lnTo>
                <a:lnTo>
                  <a:pt x="699" y="5"/>
                </a:lnTo>
                <a:lnTo>
                  <a:pt x="717" y="3"/>
                </a:lnTo>
                <a:lnTo>
                  <a:pt x="734" y="1"/>
                </a:lnTo>
                <a:lnTo>
                  <a:pt x="752" y="1"/>
                </a:lnTo>
                <a:lnTo>
                  <a:pt x="771" y="1"/>
                </a:lnTo>
                <a:lnTo>
                  <a:pt x="791" y="3"/>
                </a:lnTo>
                <a:lnTo>
                  <a:pt x="811" y="7"/>
                </a:lnTo>
                <a:lnTo>
                  <a:pt x="831" y="12"/>
                </a:lnTo>
                <a:lnTo>
                  <a:pt x="853" y="18"/>
                </a:lnTo>
                <a:lnTo>
                  <a:pt x="875" y="27"/>
                </a:lnTo>
                <a:lnTo>
                  <a:pt x="897" y="37"/>
                </a:lnTo>
                <a:lnTo>
                  <a:pt x="918" y="48"/>
                </a:lnTo>
                <a:lnTo>
                  <a:pt x="918" y="48"/>
                </a:lnTo>
                <a:lnTo>
                  <a:pt x="932" y="233"/>
                </a:lnTo>
                <a:lnTo>
                  <a:pt x="959" y="674"/>
                </a:lnTo>
                <a:lnTo>
                  <a:pt x="974" y="936"/>
                </a:lnTo>
                <a:lnTo>
                  <a:pt x="987" y="1198"/>
                </a:lnTo>
                <a:lnTo>
                  <a:pt x="997" y="1434"/>
                </a:lnTo>
                <a:lnTo>
                  <a:pt x="1001" y="1536"/>
                </a:lnTo>
                <a:lnTo>
                  <a:pt x="1002" y="1627"/>
                </a:lnTo>
                <a:lnTo>
                  <a:pt x="1002" y="1627"/>
                </a:lnTo>
                <a:close/>
              </a:path>
            </a:pathLst>
          </a:custGeom>
          <a:solidFill>
            <a:srgbClr val="D1B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7" name="Freeform 115"/>
          <p:cNvSpPr/>
          <p:nvPr>
            <p:custDataLst>
              <p:tags r:id="rId111"/>
            </p:custDataLst>
          </p:nvPr>
        </p:nvSpPr>
        <p:spPr bwMode="auto">
          <a:xfrm>
            <a:off x="1231796" y="3850209"/>
            <a:ext cx="282752" cy="180647"/>
          </a:xfrm>
          <a:custGeom>
            <a:avLst/>
            <a:gdLst>
              <a:gd name="T0" fmla="*/ 0 w 423"/>
              <a:gd name="T1" fmla="*/ 0 h 268"/>
              <a:gd name="T2" fmla="*/ 85 w 423"/>
              <a:gd name="T3" fmla="*/ 267 h 268"/>
              <a:gd name="T4" fmla="*/ 211 w 423"/>
              <a:gd name="T5" fmla="*/ 154 h 268"/>
              <a:gd name="T6" fmla="*/ 337 w 423"/>
              <a:gd name="T7" fmla="*/ 268 h 268"/>
              <a:gd name="T8" fmla="*/ 423 w 423"/>
              <a:gd name="T9" fmla="*/ 0 h 268"/>
              <a:gd name="T10" fmla="*/ 211 w 423"/>
              <a:gd name="T11" fmla="*/ 112 h 268"/>
              <a:gd name="T12" fmla="*/ 0 w 423"/>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23" h="268">
                <a:moveTo>
                  <a:pt x="0" y="0"/>
                </a:moveTo>
                <a:lnTo>
                  <a:pt x="85" y="267"/>
                </a:lnTo>
                <a:lnTo>
                  <a:pt x="211" y="154"/>
                </a:lnTo>
                <a:lnTo>
                  <a:pt x="337" y="268"/>
                </a:lnTo>
                <a:lnTo>
                  <a:pt x="423" y="0"/>
                </a:lnTo>
                <a:lnTo>
                  <a:pt x="211" y="112"/>
                </a:lnTo>
                <a:lnTo>
                  <a:pt x="0" y="0"/>
                </a:lnTo>
                <a:close/>
              </a:path>
            </a:pathLst>
          </a:custGeom>
          <a:solidFill>
            <a:srgbClr val="C2B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7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8" name="Freeform 116"/>
          <p:cNvSpPr/>
          <p:nvPr>
            <p:custDataLst>
              <p:tags r:id="rId112"/>
            </p:custDataLst>
          </p:nvPr>
        </p:nvSpPr>
        <p:spPr bwMode="auto">
          <a:xfrm>
            <a:off x="1231796" y="3803084"/>
            <a:ext cx="142089" cy="191357"/>
          </a:xfrm>
          <a:custGeom>
            <a:avLst/>
            <a:gdLst>
              <a:gd name="T0" fmla="*/ 211 w 211"/>
              <a:gd name="T1" fmla="*/ 183 h 286"/>
              <a:gd name="T2" fmla="*/ 80 w 211"/>
              <a:gd name="T3" fmla="*/ 0 h 286"/>
              <a:gd name="T4" fmla="*/ 0 w 211"/>
              <a:gd name="T5" fmla="*/ 71 h 286"/>
              <a:gd name="T6" fmla="*/ 87 w 211"/>
              <a:gd name="T7" fmla="*/ 286 h 286"/>
              <a:gd name="T8" fmla="*/ 211 w 211"/>
              <a:gd name="T9" fmla="*/ 183 h 286"/>
            </a:gdLst>
            <a:ahLst/>
            <a:cxnLst>
              <a:cxn ang="0">
                <a:pos x="T0" y="T1"/>
              </a:cxn>
              <a:cxn ang="0">
                <a:pos x="T2" y="T3"/>
              </a:cxn>
              <a:cxn ang="0">
                <a:pos x="T4" y="T5"/>
              </a:cxn>
              <a:cxn ang="0">
                <a:pos x="T6" y="T7"/>
              </a:cxn>
              <a:cxn ang="0">
                <a:pos x="T8" y="T9"/>
              </a:cxn>
            </a:cxnLst>
            <a:rect l="0" t="0" r="r" b="b"/>
            <a:pathLst>
              <a:path w="211" h="286">
                <a:moveTo>
                  <a:pt x="211" y="183"/>
                </a:moveTo>
                <a:lnTo>
                  <a:pt x="80" y="0"/>
                </a:lnTo>
                <a:lnTo>
                  <a:pt x="0" y="71"/>
                </a:lnTo>
                <a:lnTo>
                  <a:pt x="87" y="286"/>
                </a:lnTo>
                <a:lnTo>
                  <a:pt x="211"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9" name="Freeform 117"/>
          <p:cNvSpPr/>
          <p:nvPr>
            <p:custDataLst>
              <p:tags r:id="rId113"/>
            </p:custDataLst>
          </p:nvPr>
        </p:nvSpPr>
        <p:spPr bwMode="auto">
          <a:xfrm>
            <a:off x="1373885" y="3803084"/>
            <a:ext cx="140661" cy="192785"/>
          </a:xfrm>
          <a:custGeom>
            <a:avLst/>
            <a:gdLst>
              <a:gd name="T0" fmla="*/ 0 w 212"/>
              <a:gd name="T1" fmla="*/ 183 h 287"/>
              <a:gd name="T2" fmla="*/ 131 w 212"/>
              <a:gd name="T3" fmla="*/ 0 h 287"/>
              <a:gd name="T4" fmla="*/ 212 w 212"/>
              <a:gd name="T5" fmla="*/ 71 h 287"/>
              <a:gd name="T6" fmla="*/ 123 w 212"/>
              <a:gd name="T7" fmla="*/ 287 h 287"/>
              <a:gd name="T8" fmla="*/ 0 w 212"/>
              <a:gd name="T9" fmla="*/ 183 h 287"/>
            </a:gdLst>
            <a:ahLst/>
            <a:cxnLst>
              <a:cxn ang="0">
                <a:pos x="T0" y="T1"/>
              </a:cxn>
              <a:cxn ang="0">
                <a:pos x="T2" y="T3"/>
              </a:cxn>
              <a:cxn ang="0">
                <a:pos x="T4" y="T5"/>
              </a:cxn>
              <a:cxn ang="0">
                <a:pos x="T6" y="T7"/>
              </a:cxn>
              <a:cxn ang="0">
                <a:pos x="T8" y="T9"/>
              </a:cxn>
            </a:cxnLst>
            <a:rect l="0" t="0" r="r" b="b"/>
            <a:pathLst>
              <a:path w="212" h="287">
                <a:moveTo>
                  <a:pt x="0" y="183"/>
                </a:moveTo>
                <a:lnTo>
                  <a:pt x="131" y="0"/>
                </a:lnTo>
                <a:lnTo>
                  <a:pt x="212" y="71"/>
                </a:lnTo>
                <a:lnTo>
                  <a:pt x="123" y="287"/>
                </a:lnTo>
                <a:lnTo>
                  <a:pt x="0"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0" name="Freeform 118"/>
          <p:cNvSpPr/>
          <p:nvPr>
            <p:custDataLst>
              <p:tags r:id="rId114"/>
            </p:custDataLst>
          </p:nvPr>
        </p:nvSpPr>
        <p:spPr bwMode="auto">
          <a:xfrm>
            <a:off x="994741" y="3835216"/>
            <a:ext cx="252763" cy="1235967"/>
          </a:xfrm>
          <a:custGeom>
            <a:avLst/>
            <a:gdLst>
              <a:gd name="T0" fmla="*/ 379 w 379"/>
              <a:gd name="T1" fmla="*/ 0 h 1847"/>
              <a:gd name="T2" fmla="*/ 377 w 379"/>
              <a:gd name="T3" fmla="*/ 1847 h 1847"/>
              <a:gd name="T4" fmla="*/ 0 w 379"/>
              <a:gd name="T5" fmla="*/ 1847 h 1847"/>
              <a:gd name="T6" fmla="*/ 117 w 379"/>
              <a:gd name="T7" fmla="*/ 91 h 1847"/>
              <a:gd name="T8" fmla="*/ 117 w 379"/>
              <a:gd name="T9" fmla="*/ 91 h 1847"/>
              <a:gd name="T10" fmla="*/ 116 w 379"/>
              <a:gd name="T11" fmla="*/ 86 h 1847"/>
              <a:gd name="T12" fmla="*/ 116 w 379"/>
              <a:gd name="T13" fmla="*/ 81 h 1847"/>
              <a:gd name="T14" fmla="*/ 119 w 379"/>
              <a:gd name="T15" fmla="*/ 71 h 1847"/>
              <a:gd name="T16" fmla="*/ 126 w 379"/>
              <a:gd name="T17" fmla="*/ 64 h 1847"/>
              <a:gd name="T18" fmla="*/ 131 w 379"/>
              <a:gd name="T19" fmla="*/ 61 h 1847"/>
              <a:gd name="T20" fmla="*/ 136 w 379"/>
              <a:gd name="T21" fmla="*/ 59 h 1847"/>
              <a:gd name="T22" fmla="*/ 379 w 379"/>
              <a:gd name="T23"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1847">
                <a:moveTo>
                  <a:pt x="379" y="0"/>
                </a:moveTo>
                <a:lnTo>
                  <a:pt x="377" y="1847"/>
                </a:lnTo>
                <a:lnTo>
                  <a:pt x="0" y="1847"/>
                </a:lnTo>
                <a:lnTo>
                  <a:pt x="117" y="91"/>
                </a:lnTo>
                <a:lnTo>
                  <a:pt x="117" y="91"/>
                </a:lnTo>
                <a:lnTo>
                  <a:pt x="116" y="86"/>
                </a:lnTo>
                <a:lnTo>
                  <a:pt x="116" y="81"/>
                </a:lnTo>
                <a:lnTo>
                  <a:pt x="119" y="71"/>
                </a:lnTo>
                <a:lnTo>
                  <a:pt x="126" y="64"/>
                </a:lnTo>
                <a:lnTo>
                  <a:pt x="131" y="61"/>
                </a:lnTo>
                <a:lnTo>
                  <a:pt x="136" y="59"/>
                </a:lnTo>
                <a:lnTo>
                  <a:pt x="379"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1" name="Freeform 119"/>
          <p:cNvSpPr/>
          <p:nvPr>
            <p:custDataLst>
              <p:tags r:id="rId115"/>
            </p:custDataLst>
          </p:nvPr>
        </p:nvSpPr>
        <p:spPr bwMode="auto">
          <a:xfrm>
            <a:off x="1495983" y="3835216"/>
            <a:ext cx="252763" cy="1237395"/>
          </a:xfrm>
          <a:custGeom>
            <a:avLst/>
            <a:gdLst>
              <a:gd name="T0" fmla="*/ 2 w 378"/>
              <a:gd name="T1" fmla="*/ 0 h 1849"/>
              <a:gd name="T2" fmla="*/ 0 w 378"/>
              <a:gd name="T3" fmla="*/ 1847 h 1849"/>
              <a:gd name="T4" fmla="*/ 378 w 378"/>
              <a:gd name="T5" fmla="*/ 1849 h 1849"/>
              <a:gd name="T6" fmla="*/ 265 w 378"/>
              <a:gd name="T7" fmla="*/ 93 h 1849"/>
              <a:gd name="T8" fmla="*/ 265 w 378"/>
              <a:gd name="T9" fmla="*/ 93 h 1849"/>
              <a:gd name="T10" fmla="*/ 265 w 378"/>
              <a:gd name="T11" fmla="*/ 88 h 1849"/>
              <a:gd name="T12" fmla="*/ 265 w 378"/>
              <a:gd name="T13" fmla="*/ 81 h 1849"/>
              <a:gd name="T14" fmla="*/ 262 w 378"/>
              <a:gd name="T15" fmla="*/ 72 h 1849"/>
              <a:gd name="T16" fmla="*/ 255 w 378"/>
              <a:gd name="T17" fmla="*/ 64 h 1849"/>
              <a:gd name="T18" fmla="*/ 250 w 378"/>
              <a:gd name="T19" fmla="*/ 62 h 1849"/>
              <a:gd name="T20" fmla="*/ 245 w 378"/>
              <a:gd name="T21" fmla="*/ 61 h 1849"/>
              <a:gd name="T22" fmla="*/ 2 w 378"/>
              <a:gd name="T2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1849">
                <a:moveTo>
                  <a:pt x="2" y="0"/>
                </a:moveTo>
                <a:lnTo>
                  <a:pt x="0" y="1847"/>
                </a:lnTo>
                <a:lnTo>
                  <a:pt x="378" y="1849"/>
                </a:lnTo>
                <a:lnTo>
                  <a:pt x="265" y="93"/>
                </a:lnTo>
                <a:lnTo>
                  <a:pt x="265" y="93"/>
                </a:lnTo>
                <a:lnTo>
                  <a:pt x="265" y="88"/>
                </a:lnTo>
                <a:lnTo>
                  <a:pt x="265" y="81"/>
                </a:lnTo>
                <a:lnTo>
                  <a:pt x="262" y="72"/>
                </a:lnTo>
                <a:lnTo>
                  <a:pt x="255" y="64"/>
                </a:lnTo>
                <a:lnTo>
                  <a:pt x="250" y="62"/>
                </a:lnTo>
                <a:lnTo>
                  <a:pt x="245" y="61"/>
                </a:lnTo>
                <a:lnTo>
                  <a:pt x="2"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2" name="Freeform 120"/>
          <p:cNvSpPr/>
          <p:nvPr>
            <p:custDataLst>
              <p:tags r:id="rId116"/>
            </p:custDataLst>
          </p:nvPr>
        </p:nvSpPr>
        <p:spPr bwMode="auto">
          <a:xfrm>
            <a:off x="1340327" y="3925896"/>
            <a:ext cx="65689" cy="54980"/>
          </a:xfrm>
          <a:custGeom>
            <a:avLst/>
            <a:gdLst>
              <a:gd name="T0" fmla="*/ 97 w 97"/>
              <a:gd name="T1" fmla="*/ 42 h 82"/>
              <a:gd name="T2" fmla="*/ 82 w 97"/>
              <a:gd name="T3" fmla="*/ 82 h 82"/>
              <a:gd name="T4" fmla="*/ 13 w 97"/>
              <a:gd name="T5" fmla="*/ 82 h 82"/>
              <a:gd name="T6" fmla="*/ 0 w 97"/>
              <a:gd name="T7" fmla="*/ 40 h 82"/>
              <a:gd name="T8" fmla="*/ 48 w 97"/>
              <a:gd name="T9" fmla="*/ 0 h 82"/>
              <a:gd name="T10" fmla="*/ 97 w 97"/>
              <a:gd name="T11" fmla="*/ 42 h 82"/>
            </a:gdLst>
            <a:ahLst/>
            <a:cxnLst>
              <a:cxn ang="0">
                <a:pos x="T0" y="T1"/>
              </a:cxn>
              <a:cxn ang="0">
                <a:pos x="T2" y="T3"/>
              </a:cxn>
              <a:cxn ang="0">
                <a:pos x="T4" y="T5"/>
              </a:cxn>
              <a:cxn ang="0">
                <a:pos x="T6" y="T7"/>
              </a:cxn>
              <a:cxn ang="0">
                <a:pos x="T8" y="T9"/>
              </a:cxn>
              <a:cxn ang="0">
                <a:pos x="T10" y="T11"/>
              </a:cxn>
            </a:cxnLst>
            <a:rect l="0" t="0" r="r" b="b"/>
            <a:pathLst>
              <a:path w="97" h="82">
                <a:moveTo>
                  <a:pt x="97" y="42"/>
                </a:moveTo>
                <a:lnTo>
                  <a:pt x="82" y="82"/>
                </a:lnTo>
                <a:lnTo>
                  <a:pt x="13" y="82"/>
                </a:lnTo>
                <a:lnTo>
                  <a:pt x="0" y="40"/>
                </a:lnTo>
                <a:lnTo>
                  <a:pt x="48" y="0"/>
                </a:lnTo>
                <a:lnTo>
                  <a:pt x="97" y="42"/>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3" name="Freeform 121"/>
          <p:cNvSpPr/>
          <p:nvPr>
            <p:custDataLst>
              <p:tags r:id="rId117"/>
            </p:custDataLst>
          </p:nvPr>
        </p:nvSpPr>
        <p:spPr bwMode="auto">
          <a:xfrm>
            <a:off x="1316049" y="3980875"/>
            <a:ext cx="112815" cy="593349"/>
          </a:xfrm>
          <a:custGeom>
            <a:avLst/>
            <a:gdLst>
              <a:gd name="T0" fmla="*/ 167 w 167"/>
              <a:gd name="T1" fmla="*/ 785 h 888"/>
              <a:gd name="T2" fmla="*/ 84 w 167"/>
              <a:gd name="T3" fmla="*/ 888 h 888"/>
              <a:gd name="T4" fmla="*/ 84 w 167"/>
              <a:gd name="T5" fmla="*/ 888 h 888"/>
              <a:gd name="T6" fmla="*/ 0 w 167"/>
              <a:gd name="T7" fmla="*/ 785 h 888"/>
              <a:gd name="T8" fmla="*/ 50 w 167"/>
              <a:gd name="T9" fmla="*/ 0 h 888"/>
              <a:gd name="T10" fmla="*/ 119 w 167"/>
              <a:gd name="T11" fmla="*/ 0 h 888"/>
              <a:gd name="T12" fmla="*/ 167 w 167"/>
              <a:gd name="T13" fmla="*/ 785 h 888"/>
            </a:gdLst>
            <a:ahLst/>
            <a:cxnLst>
              <a:cxn ang="0">
                <a:pos x="T0" y="T1"/>
              </a:cxn>
              <a:cxn ang="0">
                <a:pos x="T2" y="T3"/>
              </a:cxn>
              <a:cxn ang="0">
                <a:pos x="T4" y="T5"/>
              </a:cxn>
              <a:cxn ang="0">
                <a:pos x="T6" y="T7"/>
              </a:cxn>
              <a:cxn ang="0">
                <a:pos x="T8" y="T9"/>
              </a:cxn>
              <a:cxn ang="0">
                <a:pos x="T10" y="T11"/>
              </a:cxn>
              <a:cxn ang="0">
                <a:pos x="T12" y="T13"/>
              </a:cxn>
            </a:cxnLst>
            <a:rect l="0" t="0" r="r" b="b"/>
            <a:pathLst>
              <a:path w="167" h="888">
                <a:moveTo>
                  <a:pt x="167" y="785"/>
                </a:moveTo>
                <a:lnTo>
                  <a:pt x="84" y="888"/>
                </a:lnTo>
                <a:lnTo>
                  <a:pt x="84" y="888"/>
                </a:lnTo>
                <a:lnTo>
                  <a:pt x="0" y="785"/>
                </a:lnTo>
                <a:lnTo>
                  <a:pt x="50" y="0"/>
                </a:lnTo>
                <a:lnTo>
                  <a:pt x="119" y="0"/>
                </a:lnTo>
                <a:lnTo>
                  <a:pt x="167" y="785"/>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4" name="Freeform 122"/>
          <p:cNvSpPr/>
          <p:nvPr>
            <p:custDataLst>
              <p:tags r:id="rId118"/>
            </p:custDataLst>
          </p:nvPr>
        </p:nvSpPr>
        <p:spPr bwMode="auto">
          <a:xfrm>
            <a:off x="1940816" y="3651712"/>
            <a:ext cx="1106729" cy="1460883"/>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dirty="0">
              <a:latin typeface="微软雅黑" panose="020B0503020204020204" charset="-122"/>
              <a:ea typeface="微软雅黑" panose="020B0503020204020204" charset="-122"/>
            </a:endParaRPr>
          </a:p>
        </p:txBody>
      </p:sp>
      <p:sp>
        <p:nvSpPr>
          <p:cNvPr id="125" name="Freeform 123"/>
          <p:cNvSpPr>
            <a:spLocks noEditPoints="1"/>
          </p:cNvSpPr>
          <p:nvPr>
            <p:custDataLst>
              <p:tags r:id="rId119"/>
            </p:custDataLst>
          </p:nvPr>
        </p:nvSpPr>
        <p:spPr bwMode="auto">
          <a:xfrm>
            <a:off x="1945815" y="3674561"/>
            <a:ext cx="1095305" cy="1415185"/>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6" name="Freeform 124"/>
          <p:cNvSpPr/>
          <p:nvPr>
            <p:custDataLst>
              <p:tags r:id="rId120"/>
            </p:custDataLst>
          </p:nvPr>
        </p:nvSpPr>
        <p:spPr bwMode="auto">
          <a:xfrm>
            <a:off x="2316391" y="3518905"/>
            <a:ext cx="306315" cy="230628"/>
          </a:xfrm>
          <a:custGeom>
            <a:avLst/>
            <a:gdLst>
              <a:gd name="T0" fmla="*/ 139 w 456"/>
              <a:gd name="T1" fmla="*/ 2 h 344"/>
              <a:gd name="T2" fmla="*/ 106 w 456"/>
              <a:gd name="T3" fmla="*/ 2 h 344"/>
              <a:gd name="T4" fmla="*/ 75 w 456"/>
              <a:gd name="T5" fmla="*/ 15 h 344"/>
              <a:gd name="T6" fmla="*/ 50 w 456"/>
              <a:gd name="T7" fmla="*/ 35 h 344"/>
              <a:gd name="T8" fmla="*/ 35 w 456"/>
              <a:gd name="T9" fmla="*/ 65 h 344"/>
              <a:gd name="T10" fmla="*/ 18 w 456"/>
              <a:gd name="T11" fmla="*/ 114 h 344"/>
              <a:gd name="T12" fmla="*/ 5 w 456"/>
              <a:gd name="T13" fmla="*/ 178 h 344"/>
              <a:gd name="T14" fmla="*/ 0 w 456"/>
              <a:gd name="T15" fmla="*/ 226 h 344"/>
              <a:gd name="T16" fmla="*/ 3 w 456"/>
              <a:gd name="T17" fmla="*/ 257 h 344"/>
              <a:gd name="T18" fmla="*/ 13 w 456"/>
              <a:gd name="T19" fmla="*/ 283 h 344"/>
              <a:gd name="T20" fmla="*/ 20 w 456"/>
              <a:gd name="T21" fmla="*/ 294 h 344"/>
              <a:gd name="T22" fmla="*/ 50 w 456"/>
              <a:gd name="T23" fmla="*/ 324 h 344"/>
              <a:gd name="T24" fmla="*/ 80 w 456"/>
              <a:gd name="T25" fmla="*/ 339 h 344"/>
              <a:gd name="T26" fmla="*/ 112 w 456"/>
              <a:gd name="T27" fmla="*/ 344 h 344"/>
              <a:gd name="T28" fmla="*/ 148 w 456"/>
              <a:gd name="T29" fmla="*/ 340 h 344"/>
              <a:gd name="T30" fmla="*/ 235 w 456"/>
              <a:gd name="T31" fmla="*/ 325 h 344"/>
              <a:gd name="T32" fmla="*/ 289 w 456"/>
              <a:gd name="T33" fmla="*/ 322 h 344"/>
              <a:gd name="T34" fmla="*/ 354 w 456"/>
              <a:gd name="T35" fmla="*/ 324 h 344"/>
              <a:gd name="T36" fmla="*/ 367 w 456"/>
              <a:gd name="T37" fmla="*/ 324 h 344"/>
              <a:gd name="T38" fmla="*/ 391 w 456"/>
              <a:gd name="T39" fmla="*/ 322 h 344"/>
              <a:gd name="T40" fmla="*/ 411 w 456"/>
              <a:gd name="T41" fmla="*/ 314 h 344"/>
              <a:gd name="T42" fmla="*/ 424 w 456"/>
              <a:gd name="T43" fmla="*/ 302 h 344"/>
              <a:gd name="T44" fmla="*/ 436 w 456"/>
              <a:gd name="T45" fmla="*/ 283 h 344"/>
              <a:gd name="T46" fmla="*/ 446 w 456"/>
              <a:gd name="T47" fmla="*/ 247 h 344"/>
              <a:gd name="T48" fmla="*/ 456 w 456"/>
              <a:gd name="T49" fmla="*/ 178 h 344"/>
              <a:gd name="T50" fmla="*/ 456 w 456"/>
              <a:gd name="T51" fmla="*/ 169 h 344"/>
              <a:gd name="T52" fmla="*/ 453 w 456"/>
              <a:gd name="T53" fmla="*/ 154 h 344"/>
              <a:gd name="T54" fmla="*/ 440 w 456"/>
              <a:gd name="T55" fmla="*/ 131 h 344"/>
              <a:gd name="T56" fmla="*/ 411 w 456"/>
              <a:gd name="T57" fmla="*/ 102 h 344"/>
              <a:gd name="T58" fmla="*/ 371 w 456"/>
              <a:gd name="T59" fmla="*/ 75 h 344"/>
              <a:gd name="T60" fmla="*/ 322 w 456"/>
              <a:gd name="T61" fmla="*/ 52 h 344"/>
              <a:gd name="T62" fmla="*/ 268 w 456"/>
              <a:gd name="T63" fmla="*/ 32 h 344"/>
              <a:gd name="T64" fmla="*/ 188 w 456"/>
              <a:gd name="T65" fmla="*/ 10 h 344"/>
              <a:gd name="T66" fmla="*/ 139 w 456"/>
              <a:gd name="T67"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44">
                <a:moveTo>
                  <a:pt x="139" y="2"/>
                </a:moveTo>
                <a:lnTo>
                  <a:pt x="139" y="2"/>
                </a:lnTo>
                <a:lnTo>
                  <a:pt x="122" y="0"/>
                </a:lnTo>
                <a:lnTo>
                  <a:pt x="106" y="2"/>
                </a:lnTo>
                <a:lnTo>
                  <a:pt x="91" y="7"/>
                </a:lnTo>
                <a:lnTo>
                  <a:pt x="75" y="15"/>
                </a:lnTo>
                <a:lnTo>
                  <a:pt x="62" y="23"/>
                </a:lnTo>
                <a:lnTo>
                  <a:pt x="50" y="35"/>
                </a:lnTo>
                <a:lnTo>
                  <a:pt x="42" y="50"/>
                </a:lnTo>
                <a:lnTo>
                  <a:pt x="35" y="65"/>
                </a:lnTo>
                <a:lnTo>
                  <a:pt x="35" y="65"/>
                </a:lnTo>
                <a:lnTo>
                  <a:pt x="18" y="114"/>
                </a:lnTo>
                <a:lnTo>
                  <a:pt x="12" y="144"/>
                </a:lnTo>
                <a:lnTo>
                  <a:pt x="5" y="178"/>
                </a:lnTo>
                <a:lnTo>
                  <a:pt x="2" y="210"/>
                </a:lnTo>
                <a:lnTo>
                  <a:pt x="0" y="226"/>
                </a:lnTo>
                <a:lnTo>
                  <a:pt x="2" y="241"/>
                </a:lnTo>
                <a:lnTo>
                  <a:pt x="3" y="257"/>
                </a:lnTo>
                <a:lnTo>
                  <a:pt x="8" y="270"/>
                </a:lnTo>
                <a:lnTo>
                  <a:pt x="13" y="283"/>
                </a:lnTo>
                <a:lnTo>
                  <a:pt x="20" y="294"/>
                </a:lnTo>
                <a:lnTo>
                  <a:pt x="20" y="294"/>
                </a:lnTo>
                <a:lnTo>
                  <a:pt x="35" y="310"/>
                </a:lnTo>
                <a:lnTo>
                  <a:pt x="50" y="324"/>
                </a:lnTo>
                <a:lnTo>
                  <a:pt x="65" y="334"/>
                </a:lnTo>
                <a:lnTo>
                  <a:pt x="80" y="339"/>
                </a:lnTo>
                <a:lnTo>
                  <a:pt x="96" y="342"/>
                </a:lnTo>
                <a:lnTo>
                  <a:pt x="112" y="344"/>
                </a:lnTo>
                <a:lnTo>
                  <a:pt x="129" y="342"/>
                </a:lnTo>
                <a:lnTo>
                  <a:pt x="148" y="340"/>
                </a:lnTo>
                <a:lnTo>
                  <a:pt x="188" y="334"/>
                </a:lnTo>
                <a:lnTo>
                  <a:pt x="235" y="325"/>
                </a:lnTo>
                <a:lnTo>
                  <a:pt x="260" y="324"/>
                </a:lnTo>
                <a:lnTo>
                  <a:pt x="289" y="322"/>
                </a:lnTo>
                <a:lnTo>
                  <a:pt x="320" y="320"/>
                </a:lnTo>
                <a:lnTo>
                  <a:pt x="354" y="324"/>
                </a:lnTo>
                <a:lnTo>
                  <a:pt x="354" y="324"/>
                </a:lnTo>
                <a:lnTo>
                  <a:pt x="367" y="324"/>
                </a:lnTo>
                <a:lnTo>
                  <a:pt x="381" y="324"/>
                </a:lnTo>
                <a:lnTo>
                  <a:pt x="391" y="322"/>
                </a:lnTo>
                <a:lnTo>
                  <a:pt x="401" y="319"/>
                </a:lnTo>
                <a:lnTo>
                  <a:pt x="411" y="314"/>
                </a:lnTo>
                <a:lnTo>
                  <a:pt x="418" y="309"/>
                </a:lnTo>
                <a:lnTo>
                  <a:pt x="424" y="302"/>
                </a:lnTo>
                <a:lnTo>
                  <a:pt x="431" y="294"/>
                </a:lnTo>
                <a:lnTo>
                  <a:pt x="436" y="283"/>
                </a:lnTo>
                <a:lnTo>
                  <a:pt x="440" y="273"/>
                </a:lnTo>
                <a:lnTo>
                  <a:pt x="446" y="247"/>
                </a:lnTo>
                <a:lnTo>
                  <a:pt x="451" y="216"/>
                </a:lnTo>
                <a:lnTo>
                  <a:pt x="456" y="178"/>
                </a:lnTo>
                <a:lnTo>
                  <a:pt x="456" y="178"/>
                </a:lnTo>
                <a:lnTo>
                  <a:pt x="456" y="169"/>
                </a:lnTo>
                <a:lnTo>
                  <a:pt x="455" y="163"/>
                </a:lnTo>
                <a:lnTo>
                  <a:pt x="453" y="154"/>
                </a:lnTo>
                <a:lnTo>
                  <a:pt x="450" y="146"/>
                </a:lnTo>
                <a:lnTo>
                  <a:pt x="440" y="131"/>
                </a:lnTo>
                <a:lnTo>
                  <a:pt x="426" y="116"/>
                </a:lnTo>
                <a:lnTo>
                  <a:pt x="411" y="102"/>
                </a:lnTo>
                <a:lnTo>
                  <a:pt x="391" y="89"/>
                </a:lnTo>
                <a:lnTo>
                  <a:pt x="371" y="75"/>
                </a:lnTo>
                <a:lnTo>
                  <a:pt x="347" y="64"/>
                </a:lnTo>
                <a:lnTo>
                  <a:pt x="322" y="52"/>
                </a:lnTo>
                <a:lnTo>
                  <a:pt x="295" y="42"/>
                </a:lnTo>
                <a:lnTo>
                  <a:pt x="268" y="32"/>
                </a:lnTo>
                <a:lnTo>
                  <a:pt x="242" y="23"/>
                </a:lnTo>
                <a:lnTo>
                  <a:pt x="188" y="10"/>
                </a:lnTo>
                <a:lnTo>
                  <a:pt x="139" y="2"/>
                </a:lnTo>
                <a:lnTo>
                  <a:pt x="139" y="2"/>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4" name="KSO_Shape"/>
          <p:cNvSpPr/>
          <p:nvPr>
            <p:custDataLst>
              <p:tags r:id="rId121"/>
            </p:custDataLst>
          </p:nvPr>
        </p:nvSpPr>
        <p:spPr bwMode="auto">
          <a:xfrm>
            <a:off x="2204023" y="3854912"/>
            <a:ext cx="556488" cy="62357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a:latin typeface="微软雅黑" panose="020B0503020204020204" charset="-122"/>
              <a:ea typeface="微软雅黑" panose="020B0503020204020204" charset="-122"/>
            </a:endParaRPr>
          </a:p>
        </p:txBody>
      </p:sp>
      <p:grpSp>
        <p:nvGrpSpPr>
          <p:cNvPr id="138" name="组合 137"/>
          <p:cNvGrpSpPr/>
          <p:nvPr/>
        </p:nvGrpSpPr>
        <p:grpSpPr>
          <a:xfrm>
            <a:off x="3627967" y="2385060"/>
            <a:ext cx="7424420" cy="922020"/>
            <a:chOff x="4255" y="2487"/>
            <a:chExt cx="8769" cy="1089"/>
          </a:xfrm>
        </p:grpSpPr>
        <p:sp>
          <p:nvSpPr>
            <p:cNvPr id="136" name="圆角矩形 135"/>
            <p:cNvSpPr/>
            <p:nvPr>
              <p:custDataLst>
                <p:tags r:id="rId122"/>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33" name="文本框 132"/>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易燃易爆场所的操作人员必须穿戴防静电服装鞋帽，严禁穿钉子鞋、化纤衣物进入，操作中严防铁器撞击地面。</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7" name="文本框 136"/>
            <p:cNvSpPr txBox="1"/>
            <p:nvPr/>
          </p:nvSpPr>
          <p:spPr>
            <a:xfrm>
              <a:off x="4261" y="276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07</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39" name="组合 138"/>
          <p:cNvGrpSpPr/>
          <p:nvPr/>
        </p:nvGrpSpPr>
        <p:grpSpPr>
          <a:xfrm>
            <a:off x="3627967" y="3729567"/>
            <a:ext cx="7639473" cy="922020"/>
            <a:chOff x="4255" y="2487"/>
            <a:chExt cx="9023" cy="1089"/>
          </a:xfrm>
        </p:grpSpPr>
        <p:sp>
          <p:nvSpPr>
            <p:cNvPr id="141" name="圆角矩形 140"/>
            <p:cNvSpPr/>
            <p:nvPr>
              <p:custDataLst>
                <p:tags r:id="rId123"/>
              </p:custDataLst>
            </p:nvPr>
          </p:nvSpPr>
          <p:spPr>
            <a:xfrm>
              <a:off x="4255" y="2738"/>
              <a:ext cx="653" cy="658"/>
            </a:xfrm>
            <a:prstGeom prst="roundRect">
              <a:avLst>
                <a:gd name="adj" fmla="val 50000"/>
              </a:avLst>
            </a:prstGeom>
            <a:solidFill>
              <a:schemeClr val="tx1">
                <a:lumMod val="75000"/>
                <a:lumOff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2" name="文本框 141"/>
            <p:cNvSpPr txBox="1"/>
            <p:nvPr/>
          </p:nvSpPr>
          <p:spPr>
            <a:xfrm>
              <a:off x="5110" y="2487"/>
              <a:ext cx="8168"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对于有静电火花产生的火灾爆炸危险场所，提高环境湿度，可以有效减少静电危害。</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3" name="文本框 142"/>
            <p:cNvSpPr txBox="1"/>
            <p:nvPr/>
          </p:nvSpPr>
          <p:spPr>
            <a:xfrm>
              <a:off x="4261" y="279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08</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45" name="组合 144"/>
          <p:cNvGrpSpPr/>
          <p:nvPr/>
        </p:nvGrpSpPr>
        <p:grpSpPr>
          <a:xfrm>
            <a:off x="3627967" y="5074073"/>
            <a:ext cx="7424420" cy="922020"/>
            <a:chOff x="4255" y="2487"/>
            <a:chExt cx="8769" cy="1089"/>
          </a:xfrm>
        </p:grpSpPr>
        <p:sp>
          <p:nvSpPr>
            <p:cNvPr id="146" name="圆角矩形 145"/>
            <p:cNvSpPr/>
            <p:nvPr>
              <p:custDataLst>
                <p:tags r:id="rId124"/>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7" name="文本框 146"/>
            <p:cNvSpPr txBox="1"/>
            <p:nvPr/>
          </p:nvSpPr>
          <p:spPr>
            <a:xfrm>
              <a:off x="5110" y="2487"/>
              <a:ext cx="7914"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可燃物的存放必须与高温器具、设备的表面保持有足够的防火间距，高温表面附近不宜堆放可燃物。</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9" name="文本框 148"/>
            <p:cNvSpPr txBox="1"/>
            <p:nvPr/>
          </p:nvSpPr>
          <p:spPr>
            <a:xfrm>
              <a:off x="4261" y="2775"/>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09</a:t>
              </a:r>
              <a:endParaRPr lang="en-US" altLang="zh-CN"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企业防火主要措施</a:t>
            </a:r>
            <a:endParaRPr lang="zh-CN" altLang="en-US" sz="2400"/>
          </a:p>
        </p:txBody>
      </p:sp>
      <p:sp>
        <p:nvSpPr>
          <p:cNvPr id="7" name="Freeform 5"/>
          <p:cNvSpPr/>
          <p:nvPr>
            <p:custDataLst>
              <p:tags r:id="rId1"/>
            </p:custDataLst>
          </p:nvPr>
        </p:nvSpPr>
        <p:spPr bwMode="auto">
          <a:xfrm>
            <a:off x="1256072" y="3593163"/>
            <a:ext cx="232771" cy="341301"/>
          </a:xfrm>
          <a:custGeom>
            <a:avLst/>
            <a:gdLst>
              <a:gd name="T0" fmla="*/ 347 w 347"/>
              <a:gd name="T1" fmla="*/ 384 h 510"/>
              <a:gd name="T2" fmla="*/ 322 w 347"/>
              <a:gd name="T3" fmla="*/ 422 h 510"/>
              <a:gd name="T4" fmla="*/ 292 w 347"/>
              <a:gd name="T5" fmla="*/ 458 h 510"/>
              <a:gd name="T6" fmla="*/ 265 w 347"/>
              <a:gd name="T7" fmla="*/ 479 h 510"/>
              <a:gd name="T8" fmla="*/ 233 w 347"/>
              <a:gd name="T9" fmla="*/ 498 h 510"/>
              <a:gd name="T10" fmla="*/ 194 w 347"/>
              <a:gd name="T11" fmla="*/ 508 h 510"/>
              <a:gd name="T12" fmla="*/ 174 w 347"/>
              <a:gd name="T13" fmla="*/ 510 h 510"/>
              <a:gd name="T14" fmla="*/ 134 w 347"/>
              <a:gd name="T15" fmla="*/ 505 h 510"/>
              <a:gd name="T16" fmla="*/ 99 w 347"/>
              <a:gd name="T17" fmla="*/ 489 h 510"/>
              <a:gd name="T18" fmla="*/ 69 w 347"/>
              <a:gd name="T19" fmla="*/ 469 h 510"/>
              <a:gd name="T20" fmla="*/ 43 w 347"/>
              <a:gd name="T21" fmla="*/ 446 h 510"/>
              <a:gd name="T22" fmla="*/ 11 w 347"/>
              <a:gd name="T23" fmla="*/ 402 h 510"/>
              <a:gd name="T24" fmla="*/ 0 w 347"/>
              <a:gd name="T25" fmla="*/ 384 h 510"/>
              <a:gd name="T26" fmla="*/ 15 w 347"/>
              <a:gd name="T27" fmla="*/ 375 h 510"/>
              <a:gd name="T28" fmla="*/ 27 w 347"/>
              <a:gd name="T29" fmla="*/ 362 h 510"/>
              <a:gd name="T30" fmla="*/ 48 w 347"/>
              <a:gd name="T31" fmla="*/ 322 h 510"/>
              <a:gd name="T32" fmla="*/ 58 w 347"/>
              <a:gd name="T33" fmla="*/ 290 h 510"/>
              <a:gd name="T34" fmla="*/ 75 w 347"/>
              <a:gd name="T35" fmla="*/ 216 h 510"/>
              <a:gd name="T36" fmla="*/ 80 w 347"/>
              <a:gd name="T37" fmla="*/ 177 h 510"/>
              <a:gd name="T38" fmla="*/ 82 w 347"/>
              <a:gd name="T39" fmla="*/ 169 h 510"/>
              <a:gd name="T40" fmla="*/ 84 w 347"/>
              <a:gd name="T41" fmla="*/ 157 h 510"/>
              <a:gd name="T42" fmla="*/ 87 w 347"/>
              <a:gd name="T43" fmla="*/ 134 h 510"/>
              <a:gd name="T44" fmla="*/ 94 w 347"/>
              <a:gd name="T45" fmla="*/ 40 h 510"/>
              <a:gd name="T46" fmla="*/ 263 w 347"/>
              <a:gd name="T47" fmla="*/ 0 h 510"/>
              <a:gd name="T48" fmla="*/ 265 w 347"/>
              <a:gd name="T49" fmla="*/ 70 h 510"/>
              <a:gd name="T50" fmla="*/ 268 w 347"/>
              <a:gd name="T51" fmla="*/ 132 h 510"/>
              <a:gd name="T52" fmla="*/ 270 w 347"/>
              <a:gd name="T53" fmla="*/ 157 h 510"/>
              <a:gd name="T54" fmla="*/ 270 w 347"/>
              <a:gd name="T55" fmla="*/ 169 h 510"/>
              <a:gd name="T56" fmla="*/ 272 w 347"/>
              <a:gd name="T57" fmla="*/ 177 h 510"/>
              <a:gd name="T58" fmla="*/ 285 w 347"/>
              <a:gd name="T59" fmla="*/ 266 h 510"/>
              <a:gd name="T60" fmla="*/ 302 w 347"/>
              <a:gd name="T61" fmla="*/ 325 h 510"/>
              <a:gd name="T62" fmla="*/ 310 w 347"/>
              <a:gd name="T63" fmla="*/ 344 h 510"/>
              <a:gd name="T64" fmla="*/ 325 w 347"/>
              <a:gd name="T65" fmla="*/ 369 h 510"/>
              <a:gd name="T66" fmla="*/ 339 w 347"/>
              <a:gd name="T67" fmla="*/ 380 h 510"/>
              <a:gd name="T68" fmla="*/ 347 w 347"/>
              <a:gd name="T69" fmla="*/ 38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7" h="510">
                <a:moveTo>
                  <a:pt x="347" y="384"/>
                </a:moveTo>
                <a:lnTo>
                  <a:pt x="347" y="384"/>
                </a:lnTo>
                <a:lnTo>
                  <a:pt x="337" y="402"/>
                </a:lnTo>
                <a:lnTo>
                  <a:pt x="322" y="422"/>
                </a:lnTo>
                <a:lnTo>
                  <a:pt x="303" y="446"/>
                </a:lnTo>
                <a:lnTo>
                  <a:pt x="292" y="458"/>
                </a:lnTo>
                <a:lnTo>
                  <a:pt x="278" y="469"/>
                </a:lnTo>
                <a:lnTo>
                  <a:pt x="265" y="479"/>
                </a:lnTo>
                <a:lnTo>
                  <a:pt x="250" y="489"/>
                </a:lnTo>
                <a:lnTo>
                  <a:pt x="233" y="498"/>
                </a:lnTo>
                <a:lnTo>
                  <a:pt x="215" y="505"/>
                </a:lnTo>
                <a:lnTo>
                  <a:pt x="194" y="508"/>
                </a:lnTo>
                <a:lnTo>
                  <a:pt x="174" y="510"/>
                </a:lnTo>
                <a:lnTo>
                  <a:pt x="174" y="510"/>
                </a:lnTo>
                <a:lnTo>
                  <a:pt x="152" y="508"/>
                </a:lnTo>
                <a:lnTo>
                  <a:pt x="134" y="505"/>
                </a:lnTo>
                <a:lnTo>
                  <a:pt x="116" y="498"/>
                </a:lnTo>
                <a:lnTo>
                  <a:pt x="99" y="489"/>
                </a:lnTo>
                <a:lnTo>
                  <a:pt x="82" y="479"/>
                </a:lnTo>
                <a:lnTo>
                  <a:pt x="69" y="469"/>
                </a:lnTo>
                <a:lnTo>
                  <a:pt x="55" y="458"/>
                </a:lnTo>
                <a:lnTo>
                  <a:pt x="43" y="446"/>
                </a:lnTo>
                <a:lnTo>
                  <a:pt x="25" y="422"/>
                </a:lnTo>
                <a:lnTo>
                  <a:pt x="11" y="402"/>
                </a:lnTo>
                <a:lnTo>
                  <a:pt x="0" y="384"/>
                </a:lnTo>
                <a:lnTo>
                  <a:pt x="0" y="384"/>
                </a:lnTo>
                <a:lnTo>
                  <a:pt x="8" y="380"/>
                </a:lnTo>
                <a:lnTo>
                  <a:pt x="15" y="375"/>
                </a:lnTo>
                <a:lnTo>
                  <a:pt x="20" y="369"/>
                </a:lnTo>
                <a:lnTo>
                  <a:pt x="27" y="362"/>
                </a:lnTo>
                <a:lnTo>
                  <a:pt x="38" y="344"/>
                </a:lnTo>
                <a:lnTo>
                  <a:pt x="48" y="322"/>
                </a:lnTo>
                <a:lnTo>
                  <a:pt x="48" y="322"/>
                </a:lnTo>
                <a:lnTo>
                  <a:pt x="58" y="290"/>
                </a:lnTo>
                <a:lnTo>
                  <a:pt x="67" y="253"/>
                </a:lnTo>
                <a:lnTo>
                  <a:pt x="75" y="216"/>
                </a:lnTo>
                <a:lnTo>
                  <a:pt x="80" y="177"/>
                </a:lnTo>
                <a:lnTo>
                  <a:pt x="80" y="177"/>
                </a:lnTo>
                <a:lnTo>
                  <a:pt x="82" y="169"/>
                </a:lnTo>
                <a:lnTo>
                  <a:pt x="82" y="169"/>
                </a:lnTo>
                <a:lnTo>
                  <a:pt x="84" y="157"/>
                </a:lnTo>
                <a:lnTo>
                  <a:pt x="84" y="157"/>
                </a:lnTo>
                <a:lnTo>
                  <a:pt x="87" y="134"/>
                </a:lnTo>
                <a:lnTo>
                  <a:pt x="87" y="134"/>
                </a:lnTo>
                <a:lnTo>
                  <a:pt x="90" y="82"/>
                </a:lnTo>
                <a:lnTo>
                  <a:pt x="94" y="40"/>
                </a:lnTo>
                <a:lnTo>
                  <a:pt x="95" y="1"/>
                </a:lnTo>
                <a:lnTo>
                  <a:pt x="263" y="0"/>
                </a:lnTo>
                <a:lnTo>
                  <a:pt x="263" y="0"/>
                </a:lnTo>
                <a:lnTo>
                  <a:pt x="265" y="70"/>
                </a:lnTo>
                <a:lnTo>
                  <a:pt x="268" y="132"/>
                </a:lnTo>
                <a:lnTo>
                  <a:pt x="268" y="132"/>
                </a:lnTo>
                <a:lnTo>
                  <a:pt x="270" y="157"/>
                </a:lnTo>
                <a:lnTo>
                  <a:pt x="270" y="157"/>
                </a:lnTo>
                <a:lnTo>
                  <a:pt x="270" y="169"/>
                </a:lnTo>
                <a:lnTo>
                  <a:pt x="270" y="169"/>
                </a:lnTo>
                <a:lnTo>
                  <a:pt x="272" y="177"/>
                </a:lnTo>
                <a:lnTo>
                  <a:pt x="272" y="177"/>
                </a:lnTo>
                <a:lnTo>
                  <a:pt x="278" y="226"/>
                </a:lnTo>
                <a:lnTo>
                  <a:pt x="285" y="266"/>
                </a:lnTo>
                <a:lnTo>
                  <a:pt x="293" y="298"/>
                </a:lnTo>
                <a:lnTo>
                  <a:pt x="302" y="325"/>
                </a:lnTo>
                <a:lnTo>
                  <a:pt x="302" y="325"/>
                </a:lnTo>
                <a:lnTo>
                  <a:pt x="310" y="344"/>
                </a:lnTo>
                <a:lnTo>
                  <a:pt x="319" y="359"/>
                </a:lnTo>
                <a:lnTo>
                  <a:pt x="325" y="369"/>
                </a:lnTo>
                <a:lnTo>
                  <a:pt x="332" y="375"/>
                </a:lnTo>
                <a:lnTo>
                  <a:pt x="339" y="380"/>
                </a:lnTo>
                <a:lnTo>
                  <a:pt x="344" y="382"/>
                </a:lnTo>
                <a:lnTo>
                  <a:pt x="347" y="384"/>
                </a:lnTo>
                <a:lnTo>
                  <a:pt x="347" y="384"/>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 name="Freeform 6"/>
          <p:cNvSpPr/>
          <p:nvPr>
            <p:custDataLst>
              <p:tags r:id="rId2"/>
            </p:custDataLst>
          </p:nvPr>
        </p:nvSpPr>
        <p:spPr bwMode="auto">
          <a:xfrm>
            <a:off x="1311052" y="3593163"/>
            <a:ext cx="125668" cy="117813"/>
          </a:xfrm>
          <a:custGeom>
            <a:avLst/>
            <a:gdLst>
              <a:gd name="T0" fmla="*/ 188 w 188"/>
              <a:gd name="T1" fmla="*/ 169 h 174"/>
              <a:gd name="T2" fmla="*/ 188 w 188"/>
              <a:gd name="T3" fmla="*/ 169 h 174"/>
              <a:gd name="T4" fmla="*/ 141 w 188"/>
              <a:gd name="T5" fmla="*/ 172 h 174"/>
              <a:gd name="T6" fmla="*/ 91 w 188"/>
              <a:gd name="T7" fmla="*/ 174 h 174"/>
              <a:gd name="T8" fmla="*/ 91 w 188"/>
              <a:gd name="T9" fmla="*/ 174 h 174"/>
              <a:gd name="T10" fmla="*/ 44 w 188"/>
              <a:gd name="T11" fmla="*/ 172 h 174"/>
              <a:gd name="T12" fmla="*/ 0 w 188"/>
              <a:gd name="T13" fmla="*/ 169 h 174"/>
              <a:gd name="T14" fmla="*/ 0 w 188"/>
              <a:gd name="T15" fmla="*/ 169 h 174"/>
              <a:gd name="T16" fmla="*/ 2 w 188"/>
              <a:gd name="T17" fmla="*/ 157 h 174"/>
              <a:gd name="T18" fmla="*/ 2 w 188"/>
              <a:gd name="T19" fmla="*/ 157 h 174"/>
              <a:gd name="T20" fmla="*/ 5 w 188"/>
              <a:gd name="T21" fmla="*/ 134 h 174"/>
              <a:gd name="T22" fmla="*/ 5 w 188"/>
              <a:gd name="T23" fmla="*/ 134 h 174"/>
              <a:gd name="T24" fmla="*/ 8 w 188"/>
              <a:gd name="T25" fmla="*/ 82 h 174"/>
              <a:gd name="T26" fmla="*/ 12 w 188"/>
              <a:gd name="T27" fmla="*/ 40 h 174"/>
              <a:gd name="T28" fmla="*/ 13 w 188"/>
              <a:gd name="T29" fmla="*/ 1 h 174"/>
              <a:gd name="T30" fmla="*/ 181 w 188"/>
              <a:gd name="T31" fmla="*/ 0 h 174"/>
              <a:gd name="T32" fmla="*/ 181 w 188"/>
              <a:gd name="T33" fmla="*/ 0 h 174"/>
              <a:gd name="T34" fmla="*/ 183 w 188"/>
              <a:gd name="T35" fmla="*/ 70 h 174"/>
              <a:gd name="T36" fmla="*/ 186 w 188"/>
              <a:gd name="T37" fmla="*/ 132 h 174"/>
              <a:gd name="T38" fmla="*/ 186 w 188"/>
              <a:gd name="T39" fmla="*/ 132 h 174"/>
              <a:gd name="T40" fmla="*/ 188 w 188"/>
              <a:gd name="T41" fmla="*/ 157 h 174"/>
              <a:gd name="T42" fmla="*/ 188 w 188"/>
              <a:gd name="T43" fmla="*/ 157 h 174"/>
              <a:gd name="T44" fmla="*/ 188 w 188"/>
              <a:gd name="T45" fmla="*/ 169 h 174"/>
              <a:gd name="T46" fmla="*/ 188 w 188"/>
              <a:gd name="T47"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74">
                <a:moveTo>
                  <a:pt x="188" y="169"/>
                </a:moveTo>
                <a:lnTo>
                  <a:pt x="188" y="169"/>
                </a:lnTo>
                <a:lnTo>
                  <a:pt x="141" y="172"/>
                </a:lnTo>
                <a:lnTo>
                  <a:pt x="91" y="174"/>
                </a:lnTo>
                <a:lnTo>
                  <a:pt x="91" y="174"/>
                </a:lnTo>
                <a:lnTo>
                  <a:pt x="44" y="172"/>
                </a:lnTo>
                <a:lnTo>
                  <a:pt x="0" y="169"/>
                </a:lnTo>
                <a:lnTo>
                  <a:pt x="0" y="169"/>
                </a:lnTo>
                <a:lnTo>
                  <a:pt x="2" y="157"/>
                </a:lnTo>
                <a:lnTo>
                  <a:pt x="2" y="157"/>
                </a:lnTo>
                <a:lnTo>
                  <a:pt x="5" y="134"/>
                </a:lnTo>
                <a:lnTo>
                  <a:pt x="5" y="134"/>
                </a:lnTo>
                <a:lnTo>
                  <a:pt x="8" y="82"/>
                </a:lnTo>
                <a:lnTo>
                  <a:pt x="12" y="40"/>
                </a:lnTo>
                <a:lnTo>
                  <a:pt x="13" y="1"/>
                </a:lnTo>
                <a:lnTo>
                  <a:pt x="181" y="0"/>
                </a:lnTo>
                <a:lnTo>
                  <a:pt x="181" y="0"/>
                </a:lnTo>
                <a:lnTo>
                  <a:pt x="183" y="70"/>
                </a:lnTo>
                <a:lnTo>
                  <a:pt x="186" y="132"/>
                </a:lnTo>
                <a:lnTo>
                  <a:pt x="186" y="132"/>
                </a:lnTo>
                <a:lnTo>
                  <a:pt x="188" y="157"/>
                </a:lnTo>
                <a:lnTo>
                  <a:pt x="188" y="157"/>
                </a:lnTo>
                <a:lnTo>
                  <a:pt x="188" y="169"/>
                </a:lnTo>
                <a:lnTo>
                  <a:pt x="188" y="169"/>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 name="Freeform 7"/>
          <p:cNvSpPr/>
          <p:nvPr>
            <p:custDataLst>
              <p:tags r:id="rId3"/>
            </p:custDataLst>
          </p:nvPr>
        </p:nvSpPr>
        <p:spPr bwMode="auto">
          <a:xfrm>
            <a:off x="1179672" y="6194335"/>
            <a:ext cx="76400" cy="164939"/>
          </a:xfrm>
          <a:custGeom>
            <a:avLst/>
            <a:gdLst>
              <a:gd name="T0" fmla="*/ 112 w 112"/>
              <a:gd name="T1" fmla="*/ 246 h 246"/>
              <a:gd name="T2" fmla="*/ 16 w 112"/>
              <a:gd name="T3" fmla="*/ 246 h 246"/>
              <a:gd name="T4" fmla="*/ 6 w 112"/>
              <a:gd name="T5" fmla="*/ 100 h 246"/>
              <a:gd name="T6" fmla="*/ 0 w 112"/>
              <a:gd name="T7" fmla="*/ 8 h 246"/>
              <a:gd name="T8" fmla="*/ 97 w 112"/>
              <a:gd name="T9" fmla="*/ 0 h 246"/>
              <a:gd name="T10" fmla="*/ 102 w 112"/>
              <a:gd name="T11" fmla="*/ 92 h 246"/>
              <a:gd name="T12" fmla="*/ 112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112" y="246"/>
                </a:moveTo>
                <a:lnTo>
                  <a:pt x="16" y="246"/>
                </a:lnTo>
                <a:lnTo>
                  <a:pt x="6" y="100"/>
                </a:lnTo>
                <a:lnTo>
                  <a:pt x="0" y="8"/>
                </a:lnTo>
                <a:lnTo>
                  <a:pt x="97" y="0"/>
                </a:lnTo>
                <a:lnTo>
                  <a:pt x="102" y="92"/>
                </a:lnTo>
                <a:lnTo>
                  <a:pt x="112"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 name="Freeform 8"/>
          <p:cNvSpPr/>
          <p:nvPr>
            <p:custDataLst>
              <p:tags r:id="rId4"/>
            </p:custDataLst>
          </p:nvPr>
        </p:nvSpPr>
        <p:spPr bwMode="auto">
          <a:xfrm>
            <a:off x="957612" y="6307864"/>
            <a:ext cx="318452" cy="171364"/>
          </a:xfrm>
          <a:custGeom>
            <a:avLst/>
            <a:gdLst>
              <a:gd name="T0" fmla="*/ 333 w 477"/>
              <a:gd name="T1" fmla="*/ 7 h 255"/>
              <a:gd name="T2" fmla="*/ 334 w 477"/>
              <a:gd name="T3" fmla="*/ 28 h 255"/>
              <a:gd name="T4" fmla="*/ 333 w 477"/>
              <a:gd name="T5" fmla="*/ 50 h 255"/>
              <a:gd name="T6" fmla="*/ 321 w 477"/>
              <a:gd name="T7" fmla="*/ 74 h 255"/>
              <a:gd name="T8" fmla="*/ 299 w 477"/>
              <a:gd name="T9" fmla="*/ 94 h 255"/>
              <a:gd name="T10" fmla="*/ 260 w 477"/>
              <a:gd name="T11" fmla="*/ 111 h 255"/>
              <a:gd name="T12" fmla="*/ 203 w 477"/>
              <a:gd name="T13" fmla="*/ 116 h 255"/>
              <a:gd name="T14" fmla="*/ 123 w 477"/>
              <a:gd name="T15" fmla="*/ 109 h 255"/>
              <a:gd name="T16" fmla="*/ 114 w 477"/>
              <a:gd name="T17" fmla="*/ 107 h 255"/>
              <a:gd name="T18" fmla="*/ 89 w 477"/>
              <a:gd name="T19" fmla="*/ 111 h 255"/>
              <a:gd name="T20" fmla="*/ 67 w 477"/>
              <a:gd name="T21" fmla="*/ 122 h 255"/>
              <a:gd name="T22" fmla="*/ 61 w 477"/>
              <a:gd name="T23" fmla="*/ 129 h 255"/>
              <a:gd name="T24" fmla="*/ 34 w 477"/>
              <a:gd name="T25" fmla="*/ 156 h 255"/>
              <a:gd name="T26" fmla="*/ 12 w 477"/>
              <a:gd name="T27" fmla="*/ 190 h 255"/>
              <a:gd name="T28" fmla="*/ 2 w 477"/>
              <a:gd name="T29" fmla="*/ 215 h 255"/>
              <a:gd name="T30" fmla="*/ 0 w 477"/>
              <a:gd name="T31" fmla="*/ 231 h 255"/>
              <a:gd name="T32" fmla="*/ 5 w 477"/>
              <a:gd name="T33" fmla="*/ 248 h 255"/>
              <a:gd name="T34" fmla="*/ 10 w 477"/>
              <a:gd name="T35" fmla="*/ 255 h 255"/>
              <a:gd name="T36" fmla="*/ 225 w 477"/>
              <a:gd name="T37" fmla="*/ 253 h 255"/>
              <a:gd name="T38" fmla="*/ 323 w 477"/>
              <a:gd name="T39" fmla="*/ 250 h 255"/>
              <a:gd name="T40" fmla="*/ 393 w 477"/>
              <a:gd name="T41" fmla="*/ 245 h 255"/>
              <a:gd name="T42" fmla="*/ 462 w 477"/>
              <a:gd name="T43" fmla="*/ 233 h 255"/>
              <a:gd name="T44" fmla="*/ 469 w 477"/>
              <a:gd name="T45" fmla="*/ 231 h 255"/>
              <a:gd name="T46" fmla="*/ 475 w 477"/>
              <a:gd name="T47" fmla="*/ 186 h 255"/>
              <a:gd name="T48" fmla="*/ 477 w 477"/>
              <a:gd name="T49" fmla="*/ 136 h 255"/>
              <a:gd name="T50" fmla="*/ 472 w 477"/>
              <a:gd name="T51" fmla="*/ 74 h 255"/>
              <a:gd name="T52" fmla="*/ 470 w 477"/>
              <a:gd name="T53" fmla="*/ 67 h 255"/>
              <a:gd name="T54" fmla="*/ 462 w 477"/>
              <a:gd name="T55" fmla="*/ 52 h 255"/>
              <a:gd name="T56" fmla="*/ 457 w 477"/>
              <a:gd name="T57" fmla="*/ 27 h 255"/>
              <a:gd name="T58" fmla="*/ 453 w 477"/>
              <a:gd name="T59" fmla="*/ 7 h 255"/>
              <a:gd name="T60" fmla="*/ 450 w 477"/>
              <a:gd name="T61" fmla="*/ 0 h 255"/>
              <a:gd name="T62" fmla="*/ 333 w 477"/>
              <a:gd name="T63" fmla="*/ 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255">
                <a:moveTo>
                  <a:pt x="333" y="7"/>
                </a:moveTo>
                <a:lnTo>
                  <a:pt x="333" y="7"/>
                </a:lnTo>
                <a:lnTo>
                  <a:pt x="334" y="12"/>
                </a:lnTo>
                <a:lnTo>
                  <a:pt x="334" y="28"/>
                </a:lnTo>
                <a:lnTo>
                  <a:pt x="334" y="39"/>
                </a:lnTo>
                <a:lnTo>
                  <a:pt x="333" y="50"/>
                </a:lnTo>
                <a:lnTo>
                  <a:pt x="328" y="62"/>
                </a:lnTo>
                <a:lnTo>
                  <a:pt x="321" y="74"/>
                </a:lnTo>
                <a:lnTo>
                  <a:pt x="311" y="84"/>
                </a:lnTo>
                <a:lnTo>
                  <a:pt x="299" y="94"/>
                </a:lnTo>
                <a:lnTo>
                  <a:pt x="282" y="104"/>
                </a:lnTo>
                <a:lnTo>
                  <a:pt x="260" y="111"/>
                </a:lnTo>
                <a:lnTo>
                  <a:pt x="235" y="114"/>
                </a:lnTo>
                <a:lnTo>
                  <a:pt x="203" y="116"/>
                </a:lnTo>
                <a:lnTo>
                  <a:pt x="166" y="114"/>
                </a:lnTo>
                <a:lnTo>
                  <a:pt x="123" y="109"/>
                </a:lnTo>
                <a:lnTo>
                  <a:pt x="123" y="109"/>
                </a:lnTo>
                <a:lnTo>
                  <a:pt x="114" y="107"/>
                </a:lnTo>
                <a:lnTo>
                  <a:pt x="106" y="107"/>
                </a:lnTo>
                <a:lnTo>
                  <a:pt x="89" y="111"/>
                </a:lnTo>
                <a:lnTo>
                  <a:pt x="74" y="117"/>
                </a:lnTo>
                <a:lnTo>
                  <a:pt x="67" y="122"/>
                </a:lnTo>
                <a:lnTo>
                  <a:pt x="61" y="129"/>
                </a:lnTo>
                <a:lnTo>
                  <a:pt x="61" y="129"/>
                </a:lnTo>
                <a:lnTo>
                  <a:pt x="47" y="141"/>
                </a:lnTo>
                <a:lnTo>
                  <a:pt x="34" y="156"/>
                </a:lnTo>
                <a:lnTo>
                  <a:pt x="22" y="173"/>
                </a:lnTo>
                <a:lnTo>
                  <a:pt x="12" y="190"/>
                </a:lnTo>
                <a:lnTo>
                  <a:pt x="4" y="206"/>
                </a:lnTo>
                <a:lnTo>
                  <a:pt x="2" y="215"/>
                </a:lnTo>
                <a:lnTo>
                  <a:pt x="0" y="223"/>
                </a:lnTo>
                <a:lnTo>
                  <a:pt x="0" y="231"/>
                </a:lnTo>
                <a:lnTo>
                  <a:pt x="2" y="240"/>
                </a:lnTo>
                <a:lnTo>
                  <a:pt x="5" y="248"/>
                </a:lnTo>
                <a:lnTo>
                  <a:pt x="10" y="255"/>
                </a:lnTo>
                <a:lnTo>
                  <a:pt x="10" y="255"/>
                </a:lnTo>
                <a:lnTo>
                  <a:pt x="123" y="255"/>
                </a:lnTo>
                <a:lnTo>
                  <a:pt x="225" y="253"/>
                </a:lnTo>
                <a:lnTo>
                  <a:pt x="277" y="253"/>
                </a:lnTo>
                <a:lnTo>
                  <a:pt x="323" y="250"/>
                </a:lnTo>
                <a:lnTo>
                  <a:pt x="323" y="250"/>
                </a:lnTo>
                <a:lnTo>
                  <a:pt x="393" y="245"/>
                </a:lnTo>
                <a:lnTo>
                  <a:pt x="438" y="238"/>
                </a:lnTo>
                <a:lnTo>
                  <a:pt x="462" y="233"/>
                </a:lnTo>
                <a:lnTo>
                  <a:pt x="469" y="231"/>
                </a:lnTo>
                <a:lnTo>
                  <a:pt x="469" y="231"/>
                </a:lnTo>
                <a:lnTo>
                  <a:pt x="470" y="220"/>
                </a:lnTo>
                <a:lnTo>
                  <a:pt x="475" y="186"/>
                </a:lnTo>
                <a:lnTo>
                  <a:pt x="477" y="163"/>
                </a:lnTo>
                <a:lnTo>
                  <a:pt x="477" y="136"/>
                </a:lnTo>
                <a:lnTo>
                  <a:pt x="477" y="107"/>
                </a:lnTo>
                <a:lnTo>
                  <a:pt x="472" y="74"/>
                </a:lnTo>
                <a:lnTo>
                  <a:pt x="472" y="74"/>
                </a:lnTo>
                <a:lnTo>
                  <a:pt x="470" y="67"/>
                </a:lnTo>
                <a:lnTo>
                  <a:pt x="465" y="59"/>
                </a:lnTo>
                <a:lnTo>
                  <a:pt x="462" y="52"/>
                </a:lnTo>
                <a:lnTo>
                  <a:pt x="460" y="42"/>
                </a:lnTo>
                <a:lnTo>
                  <a:pt x="457" y="27"/>
                </a:lnTo>
                <a:lnTo>
                  <a:pt x="453" y="7"/>
                </a:lnTo>
                <a:lnTo>
                  <a:pt x="453" y="7"/>
                </a:lnTo>
                <a:lnTo>
                  <a:pt x="452" y="2"/>
                </a:lnTo>
                <a:lnTo>
                  <a:pt x="450" y="0"/>
                </a:lnTo>
                <a:lnTo>
                  <a:pt x="447" y="0"/>
                </a:lnTo>
                <a:lnTo>
                  <a:pt x="333" y="7"/>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 name="Freeform 9"/>
          <p:cNvSpPr/>
          <p:nvPr>
            <p:custDataLst>
              <p:tags r:id="rId5"/>
            </p:custDataLst>
          </p:nvPr>
        </p:nvSpPr>
        <p:spPr bwMode="auto">
          <a:xfrm>
            <a:off x="1482416" y="6194335"/>
            <a:ext cx="74972" cy="164939"/>
          </a:xfrm>
          <a:custGeom>
            <a:avLst/>
            <a:gdLst>
              <a:gd name="T0" fmla="*/ 0 w 112"/>
              <a:gd name="T1" fmla="*/ 246 h 246"/>
              <a:gd name="T2" fmla="*/ 94 w 112"/>
              <a:gd name="T3" fmla="*/ 246 h 246"/>
              <a:gd name="T4" fmla="*/ 106 w 112"/>
              <a:gd name="T5" fmla="*/ 100 h 246"/>
              <a:gd name="T6" fmla="*/ 112 w 112"/>
              <a:gd name="T7" fmla="*/ 8 h 246"/>
              <a:gd name="T8" fmla="*/ 15 w 112"/>
              <a:gd name="T9" fmla="*/ 0 h 246"/>
              <a:gd name="T10" fmla="*/ 8 w 112"/>
              <a:gd name="T11" fmla="*/ 92 h 246"/>
              <a:gd name="T12" fmla="*/ 0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0" y="246"/>
                </a:moveTo>
                <a:lnTo>
                  <a:pt x="94" y="246"/>
                </a:lnTo>
                <a:lnTo>
                  <a:pt x="106" y="100"/>
                </a:lnTo>
                <a:lnTo>
                  <a:pt x="112" y="8"/>
                </a:lnTo>
                <a:lnTo>
                  <a:pt x="15" y="0"/>
                </a:lnTo>
                <a:lnTo>
                  <a:pt x="8" y="92"/>
                </a:lnTo>
                <a:lnTo>
                  <a:pt x="0"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 name="Freeform 10"/>
          <p:cNvSpPr/>
          <p:nvPr>
            <p:custDataLst>
              <p:tags r:id="rId6"/>
            </p:custDataLst>
          </p:nvPr>
        </p:nvSpPr>
        <p:spPr bwMode="auto">
          <a:xfrm>
            <a:off x="1040439" y="4910528"/>
            <a:ext cx="654756" cy="1337357"/>
          </a:xfrm>
          <a:custGeom>
            <a:avLst/>
            <a:gdLst>
              <a:gd name="T0" fmla="*/ 976 w 976"/>
              <a:gd name="T1" fmla="*/ 4 h 1998"/>
              <a:gd name="T2" fmla="*/ 953 w 976"/>
              <a:gd name="T3" fmla="*/ 232 h 1998"/>
              <a:gd name="T4" fmla="*/ 775 w 976"/>
              <a:gd name="T5" fmla="*/ 1998 h 1998"/>
              <a:gd name="T6" fmla="*/ 644 w 976"/>
              <a:gd name="T7" fmla="*/ 1983 h 1998"/>
              <a:gd name="T8" fmla="*/ 661 w 976"/>
              <a:gd name="T9" fmla="*/ 1810 h 1998"/>
              <a:gd name="T10" fmla="*/ 678 w 976"/>
              <a:gd name="T11" fmla="*/ 1596 h 1998"/>
              <a:gd name="T12" fmla="*/ 686 w 976"/>
              <a:gd name="T13" fmla="*/ 1361 h 1998"/>
              <a:gd name="T14" fmla="*/ 686 w 976"/>
              <a:gd name="T15" fmla="*/ 1123 h 1998"/>
              <a:gd name="T16" fmla="*/ 681 w 976"/>
              <a:gd name="T17" fmla="*/ 1009 h 1998"/>
              <a:gd name="T18" fmla="*/ 671 w 976"/>
              <a:gd name="T19" fmla="*/ 901 h 1998"/>
              <a:gd name="T20" fmla="*/ 656 w 976"/>
              <a:gd name="T21" fmla="*/ 804 h 1998"/>
              <a:gd name="T22" fmla="*/ 636 w 976"/>
              <a:gd name="T23" fmla="*/ 717 h 1998"/>
              <a:gd name="T24" fmla="*/ 609 w 976"/>
              <a:gd name="T25" fmla="*/ 645 h 1998"/>
              <a:gd name="T26" fmla="*/ 585 w 976"/>
              <a:gd name="T27" fmla="*/ 601 h 1998"/>
              <a:gd name="T28" fmla="*/ 567 w 976"/>
              <a:gd name="T29" fmla="*/ 577 h 1998"/>
              <a:gd name="T30" fmla="*/ 547 w 976"/>
              <a:gd name="T31" fmla="*/ 559 h 1998"/>
              <a:gd name="T32" fmla="*/ 525 w 976"/>
              <a:gd name="T33" fmla="*/ 544 h 1998"/>
              <a:gd name="T34" fmla="*/ 500 w 976"/>
              <a:gd name="T35" fmla="*/ 537 h 1998"/>
              <a:gd name="T36" fmla="*/ 488 w 976"/>
              <a:gd name="T37" fmla="*/ 536 h 1998"/>
              <a:gd name="T38" fmla="*/ 463 w 976"/>
              <a:gd name="T39" fmla="*/ 541 h 1998"/>
              <a:gd name="T40" fmla="*/ 439 w 976"/>
              <a:gd name="T41" fmla="*/ 551 h 1998"/>
              <a:gd name="T42" fmla="*/ 417 w 976"/>
              <a:gd name="T43" fmla="*/ 567 h 1998"/>
              <a:gd name="T44" fmla="*/ 399 w 976"/>
              <a:gd name="T45" fmla="*/ 588 h 1998"/>
              <a:gd name="T46" fmla="*/ 380 w 976"/>
              <a:gd name="T47" fmla="*/ 614 h 1998"/>
              <a:gd name="T48" fmla="*/ 350 w 976"/>
              <a:gd name="T49" fmla="*/ 678 h 1998"/>
              <a:gd name="T50" fmla="*/ 327 w 976"/>
              <a:gd name="T51" fmla="*/ 759 h 1998"/>
              <a:gd name="T52" fmla="*/ 310 w 976"/>
              <a:gd name="T53" fmla="*/ 851 h 1998"/>
              <a:gd name="T54" fmla="*/ 297 w 976"/>
              <a:gd name="T55" fmla="*/ 953 h 1998"/>
              <a:gd name="T56" fmla="*/ 290 w 976"/>
              <a:gd name="T57" fmla="*/ 1064 h 1998"/>
              <a:gd name="T58" fmla="*/ 285 w 976"/>
              <a:gd name="T59" fmla="*/ 1240 h 1998"/>
              <a:gd name="T60" fmla="*/ 290 w 976"/>
              <a:gd name="T61" fmla="*/ 1480 h 1998"/>
              <a:gd name="T62" fmla="*/ 302 w 976"/>
              <a:gd name="T63" fmla="*/ 1706 h 1998"/>
              <a:gd name="T64" fmla="*/ 318 w 976"/>
              <a:gd name="T65" fmla="*/ 1903 h 1998"/>
              <a:gd name="T66" fmla="*/ 196 w 976"/>
              <a:gd name="T67" fmla="*/ 1998 h 1998"/>
              <a:gd name="T68" fmla="*/ 100 w 976"/>
              <a:gd name="T69" fmla="*/ 1029 h 1998"/>
              <a:gd name="T70" fmla="*/ 21 w 976"/>
              <a:gd name="T71" fmla="*/ 232 h 1998"/>
              <a:gd name="T72" fmla="*/ 466 w 976"/>
              <a:gd name="T73" fmla="*/ 0 h 1998"/>
              <a:gd name="T74" fmla="*/ 486 w 976"/>
              <a:gd name="T7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1998">
                <a:moveTo>
                  <a:pt x="976" y="4"/>
                </a:moveTo>
                <a:lnTo>
                  <a:pt x="976" y="4"/>
                </a:lnTo>
                <a:lnTo>
                  <a:pt x="953" y="232"/>
                </a:lnTo>
                <a:lnTo>
                  <a:pt x="953" y="232"/>
                </a:lnTo>
                <a:lnTo>
                  <a:pt x="872" y="1029"/>
                </a:lnTo>
                <a:lnTo>
                  <a:pt x="775" y="1998"/>
                </a:lnTo>
                <a:lnTo>
                  <a:pt x="644" y="1983"/>
                </a:lnTo>
                <a:lnTo>
                  <a:pt x="644" y="1983"/>
                </a:lnTo>
                <a:lnTo>
                  <a:pt x="652" y="1903"/>
                </a:lnTo>
                <a:lnTo>
                  <a:pt x="661" y="1810"/>
                </a:lnTo>
                <a:lnTo>
                  <a:pt x="669" y="1708"/>
                </a:lnTo>
                <a:lnTo>
                  <a:pt x="678" y="1596"/>
                </a:lnTo>
                <a:lnTo>
                  <a:pt x="683" y="1480"/>
                </a:lnTo>
                <a:lnTo>
                  <a:pt x="686" y="1361"/>
                </a:lnTo>
                <a:lnTo>
                  <a:pt x="688" y="1240"/>
                </a:lnTo>
                <a:lnTo>
                  <a:pt x="686" y="1123"/>
                </a:lnTo>
                <a:lnTo>
                  <a:pt x="684" y="1066"/>
                </a:lnTo>
                <a:lnTo>
                  <a:pt x="681" y="1009"/>
                </a:lnTo>
                <a:lnTo>
                  <a:pt x="676" y="955"/>
                </a:lnTo>
                <a:lnTo>
                  <a:pt x="671" y="901"/>
                </a:lnTo>
                <a:lnTo>
                  <a:pt x="664" y="851"/>
                </a:lnTo>
                <a:lnTo>
                  <a:pt x="656" y="804"/>
                </a:lnTo>
                <a:lnTo>
                  <a:pt x="646" y="759"/>
                </a:lnTo>
                <a:lnTo>
                  <a:pt x="636" y="717"/>
                </a:lnTo>
                <a:lnTo>
                  <a:pt x="624" y="678"/>
                </a:lnTo>
                <a:lnTo>
                  <a:pt x="609" y="645"/>
                </a:lnTo>
                <a:lnTo>
                  <a:pt x="594" y="614"/>
                </a:lnTo>
                <a:lnTo>
                  <a:pt x="585" y="601"/>
                </a:lnTo>
                <a:lnTo>
                  <a:pt x="575" y="588"/>
                </a:lnTo>
                <a:lnTo>
                  <a:pt x="567" y="577"/>
                </a:lnTo>
                <a:lnTo>
                  <a:pt x="557" y="567"/>
                </a:lnTo>
                <a:lnTo>
                  <a:pt x="547" y="559"/>
                </a:lnTo>
                <a:lnTo>
                  <a:pt x="535" y="551"/>
                </a:lnTo>
                <a:lnTo>
                  <a:pt x="525" y="544"/>
                </a:lnTo>
                <a:lnTo>
                  <a:pt x="513" y="541"/>
                </a:lnTo>
                <a:lnTo>
                  <a:pt x="500" y="537"/>
                </a:lnTo>
                <a:lnTo>
                  <a:pt x="488" y="536"/>
                </a:lnTo>
                <a:lnTo>
                  <a:pt x="488" y="536"/>
                </a:lnTo>
                <a:lnTo>
                  <a:pt x="474" y="537"/>
                </a:lnTo>
                <a:lnTo>
                  <a:pt x="463" y="541"/>
                </a:lnTo>
                <a:lnTo>
                  <a:pt x="451" y="544"/>
                </a:lnTo>
                <a:lnTo>
                  <a:pt x="439" y="551"/>
                </a:lnTo>
                <a:lnTo>
                  <a:pt x="427" y="557"/>
                </a:lnTo>
                <a:lnTo>
                  <a:pt x="417" y="567"/>
                </a:lnTo>
                <a:lnTo>
                  <a:pt x="407" y="577"/>
                </a:lnTo>
                <a:lnTo>
                  <a:pt x="399" y="588"/>
                </a:lnTo>
                <a:lnTo>
                  <a:pt x="389" y="601"/>
                </a:lnTo>
                <a:lnTo>
                  <a:pt x="380" y="614"/>
                </a:lnTo>
                <a:lnTo>
                  <a:pt x="365" y="645"/>
                </a:lnTo>
                <a:lnTo>
                  <a:pt x="350" y="678"/>
                </a:lnTo>
                <a:lnTo>
                  <a:pt x="339" y="717"/>
                </a:lnTo>
                <a:lnTo>
                  <a:pt x="327" y="759"/>
                </a:lnTo>
                <a:lnTo>
                  <a:pt x="318" y="802"/>
                </a:lnTo>
                <a:lnTo>
                  <a:pt x="310" y="851"/>
                </a:lnTo>
                <a:lnTo>
                  <a:pt x="303" y="901"/>
                </a:lnTo>
                <a:lnTo>
                  <a:pt x="297" y="953"/>
                </a:lnTo>
                <a:lnTo>
                  <a:pt x="293" y="1009"/>
                </a:lnTo>
                <a:lnTo>
                  <a:pt x="290" y="1064"/>
                </a:lnTo>
                <a:lnTo>
                  <a:pt x="286" y="1123"/>
                </a:lnTo>
                <a:lnTo>
                  <a:pt x="285" y="1240"/>
                </a:lnTo>
                <a:lnTo>
                  <a:pt x="286" y="1361"/>
                </a:lnTo>
                <a:lnTo>
                  <a:pt x="290" y="1480"/>
                </a:lnTo>
                <a:lnTo>
                  <a:pt x="295" y="1596"/>
                </a:lnTo>
                <a:lnTo>
                  <a:pt x="302" y="1706"/>
                </a:lnTo>
                <a:lnTo>
                  <a:pt x="310" y="1810"/>
                </a:lnTo>
                <a:lnTo>
                  <a:pt x="318" y="1903"/>
                </a:lnTo>
                <a:lnTo>
                  <a:pt x="327" y="1982"/>
                </a:lnTo>
                <a:lnTo>
                  <a:pt x="196" y="1998"/>
                </a:lnTo>
                <a:lnTo>
                  <a:pt x="196" y="1998"/>
                </a:lnTo>
                <a:lnTo>
                  <a:pt x="100" y="1029"/>
                </a:lnTo>
                <a:lnTo>
                  <a:pt x="21" y="232"/>
                </a:lnTo>
                <a:lnTo>
                  <a:pt x="21" y="232"/>
                </a:lnTo>
                <a:lnTo>
                  <a:pt x="0" y="2"/>
                </a:lnTo>
                <a:lnTo>
                  <a:pt x="466" y="0"/>
                </a:lnTo>
                <a:lnTo>
                  <a:pt x="476" y="0"/>
                </a:lnTo>
                <a:lnTo>
                  <a:pt x="486" y="0"/>
                </a:lnTo>
                <a:lnTo>
                  <a:pt x="976" y="4"/>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3" name="Freeform 11"/>
          <p:cNvSpPr/>
          <p:nvPr>
            <p:custDataLst>
              <p:tags r:id="rId7"/>
            </p:custDataLst>
          </p:nvPr>
        </p:nvSpPr>
        <p:spPr bwMode="auto">
          <a:xfrm>
            <a:off x="1040439" y="4910528"/>
            <a:ext cx="654756" cy="200640"/>
          </a:xfrm>
          <a:custGeom>
            <a:avLst/>
            <a:gdLst>
              <a:gd name="T0" fmla="*/ 976 w 976"/>
              <a:gd name="T1" fmla="*/ 4 h 299"/>
              <a:gd name="T2" fmla="*/ 976 w 976"/>
              <a:gd name="T3" fmla="*/ 4 h 299"/>
              <a:gd name="T4" fmla="*/ 948 w 976"/>
              <a:gd name="T5" fmla="*/ 281 h 299"/>
              <a:gd name="T6" fmla="*/ 572 w 976"/>
              <a:gd name="T7" fmla="*/ 299 h 299"/>
              <a:gd name="T8" fmla="*/ 402 w 976"/>
              <a:gd name="T9" fmla="*/ 299 h 299"/>
              <a:gd name="T10" fmla="*/ 28 w 976"/>
              <a:gd name="T11" fmla="*/ 289 h 299"/>
              <a:gd name="T12" fmla="*/ 28 w 976"/>
              <a:gd name="T13" fmla="*/ 289 h 299"/>
              <a:gd name="T14" fmla="*/ 0 w 976"/>
              <a:gd name="T15" fmla="*/ 2 h 299"/>
              <a:gd name="T16" fmla="*/ 466 w 976"/>
              <a:gd name="T17" fmla="*/ 0 h 299"/>
              <a:gd name="T18" fmla="*/ 476 w 976"/>
              <a:gd name="T19" fmla="*/ 0 h 299"/>
              <a:gd name="T20" fmla="*/ 486 w 976"/>
              <a:gd name="T21" fmla="*/ 0 h 299"/>
              <a:gd name="T22" fmla="*/ 976 w 976"/>
              <a:gd name="T23" fmla="*/ 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299">
                <a:moveTo>
                  <a:pt x="976" y="4"/>
                </a:moveTo>
                <a:lnTo>
                  <a:pt x="976" y="4"/>
                </a:lnTo>
                <a:lnTo>
                  <a:pt x="948" y="281"/>
                </a:lnTo>
                <a:lnTo>
                  <a:pt x="572" y="299"/>
                </a:lnTo>
                <a:lnTo>
                  <a:pt x="402" y="299"/>
                </a:lnTo>
                <a:lnTo>
                  <a:pt x="28" y="289"/>
                </a:lnTo>
                <a:lnTo>
                  <a:pt x="28" y="289"/>
                </a:lnTo>
                <a:lnTo>
                  <a:pt x="0" y="2"/>
                </a:lnTo>
                <a:lnTo>
                  <a:pt x="466" y="0"/>
                </a:lnTo>
                <a:lnTo>
                  <a:pt x="476" y="0"/>
                </a:lnTo>
                <a:lnTo>
                  <a:pt x="486" y="0"/>
                </a:lnTo>
                <a:lnTo>
                  <a:pt x="976" y="4"/>
                </a:lnTo>
                <a:close/>
              </a:path>
            </a:pathLst>
          </a:custGeom>
          <a:solidFill>
            <a:srgbClr val="242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4" name="Rectangle 12"/>
          <p:cNvSpPr>
            <a:spLocks noChangeArrowheads="1"/>
          </p:cNvSpPr>
          <p:nvPr>
            <p:custDataLst>
              <p:tags r:id="rId8"/>
            </p:custDataLst>
          </p:nvPr>
        </p:nvSpPr>
        <p:spPr bwMode="auto">
          <a:xfrm>
            <a:off x="1039011" y="4215073"/>
            <a:ext cx="1428" cy="1428"/>
          </a:xfrm>
          <a:prstGeom prst="rect">
            <a:avLst/>
          </a:prstGeom>
          <a:solidFill>
            <a:srgbClr val="F0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5" name="Freeform 13"/>
          <p:cNvSpPr/>
          <p:nvPr>
            <p:custDataLst>
              <p:tags r:id="rId9"/>
            </p:custDataLst>
          </p:nvPr>
        </p:nvSpPr>
        <p:spPr bwMode="auto">
          <a:xfrm>
            <a:off x="822663" y="2991959"/>
            <a:ext cx="148516" cy="275612"/>
          </a:xfrm>
          <a:custGeom>
            <a:avLst/>
            <a:gdLst>
              <a:gd name="T0" fmla="*/ 191 w 221"/>
              <a:gd name="T1" fmla="*/ 78 h 413"/>
              <a:gd name="T2" fmla="*/ 191 w 221"/>
              <a:gd name="T3" fmla="*/ 78 h 413"/>
              <a:gd name="T4" fmla="*/ 185 w 221"/>
              <a:gd name="T5" fmla="*/ 71 h 413"/>
              <a:gd name="T6" fmla="*/ 169 w 221"/>
              <a:gd name="T7" fmla="*/ 54 h 413"/>
              <a:gd name="T8" fmla="*/ 148 w 221"/>
              <a:gd name="T9" fmla="*/ 34 h 413"/>
              <a:gd name="T10" fmla="*/ 134 w 221"/>
              <a:gd name="T11" fmla="*/ 24 h 413"/>
              <a:gd name="T12" fmla="*/ 121 w 221"/>
              <a:gd name="T13" fmla="*/ 16 h 413"/>
              <a:gd name="T14" fmla="*/ 106 w 221"/>
              <a:gd name="T15" fmla="*/ 7 h 413"/>
              <a:gd name="T16" fmla="*/ 92 w 221"/>
              <a:gd name="T17" fmla="*/ 2 h 413"/>
              <a:gd name="T18" fmla="*/ 77 w 221"/>
              <a:gd name="T19" fmla="*/ 0 h 413"/>
              <a:gd name="T20" fmla="*/ 69 w 221"/>
              <a:gd name="T21" fmla="*/ 2 h 413"/>
              <a:gd name="T22" fmla="*/ 62 w 221"/>
              <a:gd name="T23" fmla="*/ 2 h 413"/>
              <a:gd name="T24" fmla="*/ 55 w 221"/>
              <a:gd name="T25" fmla="*/ 6 h 413"/>
              <a:gd name="T26" fmla="*/ 49 w 221"/>
              <a:gd name="T27" fmla="*/ 9 h 413"/>
              <a:gd name="T28" fmla="*/ 42 w 221"/>
              <a:gd name="T29" fmla="*/ 14 h 413"/>
              <a:gd name="T30" fmla="*/ 35 w 221"/>
              <a:gd name="T31" fmla="*/ 21 h 413"/>
              <a:gd name="T32" fmla="*/ 29 w 221"/>
              <a:gd name="T33" fmla="*/ 29 h 413"/>
              <a:gd name="T34" fmla="*/ 23 w 221"/>
              <a:gd name="T35" fmla="*/ 39 h 413"/>
              <a:gd name="T36" fmla="*/ 17 w 221"/>
              <a:gd name="T37" fmla="*/ 49 h 413"/>
              <a:gd name="T38" fmla="*/ 12 w 221"/>
              <a:gd name="T39" fmla="*/ 63 h 413"/>
              <a:gd name="T40" fmla="*/ 12 w 221"/>
              <a:gd name="T41" fmla="*/ 63 h 413"/>
              <a:gd name="T42" fmla="*/ 7 w 221"/>
              <a:gd name="T43" fmla="*/ 79 h 413"/>
              <a:gd name="T44" fmla="*/ 3 w 221"/>
              <a:gd name="T45" fmla="*/ 94 h 413"/>
              <a:gd name="T46" fmla="*/ 2 w 221"/>
              <a:gd name="T47" fmla="*/ 113 h 413"/>
              <a:gd name="T48" fmla="*/ 0 w 221"/>
              <a:gd name="T49" fmla="*/ 130 h 413"/>
              <a:gd name="T50" fmla="*/ 0 w 221"/>
              <a:gd name="T51" fmla="*/ 148 h 413"/>
              <a:gd name="T52" fmla="*/ 2 w 221"/>
              <a:gd name="T53" fmla="*/ 167 h 413"/>
              <a:gd name="T54" fmla="*/ 5 w 221"/>
              <a:gd name="T55" fmla="*/ 203 h 413"/>
              <a:gd name="T56" fmla="*/ 13 w 221"/>
              <a:gd name="T57" fmla="*/ 242 h 413"/>
              <a:gd name="T58" fmla="*/ 25 w 221"/>
              <a:gd name="T59" fmla="*/ 277 h 413"/>
              <a:gd name="T60" fmla="*/ 40 w 221"/>
              <a:gd name="T61" fmla="*/ 311 h 413"/>
              <a:gd name="T62" fmla="*/ 57 w 221"/>
              <a:gd name="T63" fmla="*/ 341 h 413"/>
              <a:gd name="T64" fmla="*/ 65 w 221"/>
              <a:gd name="T65" fmla="*/ 354 h 413"/>
              <a:gd name="T66" fmla="*/ 75 w 221"/>
              <a:gd name="T67" fmla="*/ 368 h 413"/>
              <a:gd name="T68" fmla="*/ 84 w 221"/>
              <a:gd name="T69" fmla="*/ 378 h 413"/>
              <a:gd name="T70" fmla="*/ 94 w 221"/>
              <a:gd name="T71" fmla="*/ 388 h 413"/>
              <a:gd name="T72" fmla="*/ 106 w 221"/>
              <a:gd name="T73" fmla="*/ 396 h 413"/>
              <a:gd name="T74" fmla="*/ 116 w 221"/>
              <a:gd name="T75" fmla="*/ 403 h 413"/>
              <a:gd name="T76" fmla="*/ 126 w 221"/>
              <a:gd name="T77" fmla="*/ 408 h 413"/>
              <a:gd name="T78" fmla="*/ 138 w 221"/>
              <a:gd name="T79" fmla="*/ 411 h 413"/>
              <a:gd name="T80" fmla="*/ 148 w 221"/>
              <a:gd name="T81" fmla="*/ 413 h 413"/>
              <a:gd name="T82" fmla="*/ 159 w 221"/>
              <a:gd name="T83" fmla="*/ 411 h 413"/>
              <a:gd name="T84" fmla="*/ 169 w 221"/>
              <a:gd name="T85" fmla="*/ 408 h 413"/>
              <a:gd name="T86" fmla="*/ 181 w 221"/>
              <a:gd name="T87" fmla="*/ 403 h 413"/>
              <a:gd name="T88" fmla="*/ 191 w 221"/>
              <a:gd name="T89" fmla="*/ 395 h 413"/>
              <a:gd name="T90" fmla="*/ 201 w 221"/>
              <a:gd name="T91" fmla="*/ 383 h 413"/>
              <a:gd name="T92" fmla="*/ 213 w 221"/>
              <a:gd name="T93" fmla="*/ 370 h 413"/>
              <a:gd name="T94" fmla="*/ 221 w 221"/>
              <a:gd name="T95" fmla="*/ 354 h 413"/>
              <a:gd name="T96" fmla="*/ 221 w 221"/>
              <a:gd name="T97" fmla="*/ 354 h 413"/>
              <a:gd name="T98" fmla="*/ 216 w 221"/>
              <a:gd name="T99" fmla="*/ 333 h 413"/>
              <a:gd name="T100" fmla="*/ 211 w 221"/>
              <a:gd name="T101" fmla="*/ 307 h 413"/>
              <a:gd name="T102" fmla="*/ 205 w 221"/>
              <a:gd name="T103" fmla="*/ 274 h 413"/>
              <a:gd name="T104" fmla="*/ 198 w 221"/>
              <a:gd name="T105" fmla="*/ 234 h 413"/>
              <a:gd name="T106" fmla="*/ 193 w 221"/>
              <a:gd name="T107" fmla="*/ 187 h 413"/>
              <a:gd name="T108" fmla="*/ 190 w 221"/>
              <a:gd name="T109" fmla="*/ 135 h 413"/>
              <a:gd name="T110" fmla="*/ 191 w 221"/>
              <a:gd name="T111" fmla="*/ 78 h 413"/>
              <a:gd name="T112" fmla="*/ 191 w 221"/>
              <a:gd name="T11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413">
                <a:moveTo>
                  <a:pt x="191" y="78"/>
                </a:moveTo>
                <a:lnTo>
                  <a:pt x="191" y="78"/>
                </a:lnTo>
                <a:lnTo>
                  <a:pt x="185" y="71"/>
                </a:lnTo>
                <a:lnTo>
                  <a:pt x="169" y="54"/>
                </a:lnTo>
                <a:lnTo>
                  <a:pt x="148" y="34"/>
                </a:lnTo>
                <a:lnTo>
                  <a:pt x="134" y="24"/>
                </a:lnTo>
                <a:lnTo>
                  <a:pt x="121" y="16"/>
                </a:lnTo>
                <a:lnTo>
                  <a:pt x="106" y="7"/>
                </a:lnTo>
                <a:lnTo>
                  <a:pt x="92" y="2"/>
                </a:lnTo>
                <a:lnTo>
                  <a:pt x="77" y="0"/>
                </a:lnTo>
                <a:lnTo>
                  <a:pt x="69" y="2"/>
                </a:lnTo>
                <a:lnTo>
                  <a:pt x="62" y="2"/>
                </a:lnTo>
                <a:lnTo>
                  <a:pt x="55" y="6"/>
                </a:lnTo>
                <a:lnTo>
                  <a:pt x="49" y="9"/>
                </a:lnTo>
                <a:lnTo>
                  <a:pt x="42" y="14"/>
                </a:lnTo>
                <a:lnTo>
                  <a:pt x="35" y="21"/>
                </a:lnTo>
                <a:lnTo>
                  <a:pt x="29" y="29"/>
                </a:lnTo>
                <a:lnTo>
                  <a:pt x="23" y="39"/>
                </a:lnTo>
                <a:lnTo>
                  <a:pt x="17" y="49"/>
                </a:lnTo>
                <a:lnTo>
                  <a:pt x="12" y="63"/>
                </a:lnTo>
                <a:lnTo>
                  <a:pt x="12" y="63"/>
                </a:lnTo>
                <a:lnTo>
                  <a:pt x="7" y="79"/>
                </a:lnTo>
                <a:lnTo>
                  <a:pt x="3" y="94"/>
                </a:lnTo>
                <a:lnTo>
                  <a:pt x="2" y="113"/>
                </a:lnTo>
                <a:lnTo>
                  <a:pt x="0" y="130"/>
                </a:lnTo>
                <a:lnTo>
                  <a:pt x="0" y="148"/>
                </a:lnTo>
                <a:lnTo>
                  <a:pt x="2" y="167"/>
                </a:lnTo>
                <a:lnTo>
                  <a:pt x="5" y="203"/>
                </a:lnTo>
                <a:lnTo>
                  <a:pt x="13" y="242"/>
                </a:lnTo>
                <a:lnTo>
                  <a:pt x="25" y="277"/>
                </a:lnTo>
                <a:lnTo>
                  <a:pt x="40" y="311"/>
                </a:lnTo>
                <a:lnTo>
                  <a:pt x="57" y="341"/>
                </a:lnTo>
                <a:lnTo>
                  <a:pt x="65" y="354"/>
                </a:lnTo>
                <a:lnTo>
                  <a:pt x="75" y="368"/>
                </a:lnTo>
                <a:lnTo>
                  <a:pt x="84" y="378"/>
                </a:lnTo>
                <a:lnTo>
                  <a:pt x="94" y="388"/>
                </a:lnTo>
                <a:lnTo>
                  <a:pt x="106" y="396"/>
                </a:lnTo>
                <a:lnTo>
                  <a:pt x="116" y="403"/>
                </a:lnTo>
                <a:lnTo>
                  <a:pt x="126" y="408"/>
                </a:lnTo>
                <a:lnTo>
                  <a:pt x="138" y="411"/>
                </a:lnTo>
                <a:lnTo>
                  <a:pt x="148" y="413"/>
                </a:lnTo>
                <a:lnTo>
                  <a:pt x="159" y="411"/>
                </a:lnTo>
                <a:lnTo>
                  <a:pt x="169" y="408"/>
                </a:lnTo>
                <a:lnTo>
                  <a:pt x="181" y="403"/>
                </a:lnTo>
                <a:lnTo>
                  <a:pt x="191" y="395"/>
                </a:lnTo>
                <a:lnTo>
                  <a:pt x="201" y="383"/>
                </a:lnTo>
                <a:lnTo>
                  <a:pt x="213" y="370"/>
                </a:lnTo>
                <a:lnTo>
                  <a:pt x="221" y="354"/>
                </a:lnTo>
                <a:lnTo>
                  <a:pt x="221" y="354"/>
                </a:lnTo>
                <a:lnTo>
                  <a:pt x="216" y="333"/>
                </a:lnTo>
                <a:lnTo>
                  <a:pt x="211" y="307"/>
                </a:lnTo>
                <a:lnTo>
                  <a:pt x="205" y="274"/>
                </a:lnTo>
                <a:lnTo>
                  <a:pt x="198" y="234"/>
                </a:lnTo>
                <a:lnTo>
                  <a:pt x="193" y="187"/>
                </a:lnTo>
                <a:lnTo>
                  <a:pt x="190" y="135"/>
                </a:lnTo>
                <a:lnTo>
                  <a:pt x="191" y="78"/>
                </a:lnTo>
                <a:lnTo>
                  <a:pt x="191" y="78"/>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6" name="Freeform 14"/>
          <p:cNvSpPr/>
          <p:nvPr>
            <p:custDataLst>
              <p:tags r:id="rId10"/>
            </p:custDataLst>
          </p:nvPr>
        </p:nvSpPr>
        <p:spPr bwMode="auto">
          <a:xfrm>
            <a:off x="862648" y="3068359"/>
            <a:ext cx="62833" cy="127096"/>
          </a:xfrm>
          <a:custGeom>
            <a:avLst/>
            <a:gdLst>
              <a:gd name="T0" fmla="*/ 94 w 94"/>
              <a:gd name="T1" fmla="*/ 191 h 191"/>
              <a:gd name="T2" fmla="*/ 94 w 94"/>
              <a:gd name="T3" fmla="*/ 191 h 191"/>
              <a:gd name="T4" fmla="*/ 94 w 94"/>
              <a:gd name="T5" fmla="*/ 181 h 191"/>
              <a:gd name="T6" fmla="*/ 89 w 94"/>
              <a:gd name="T7" fmla="*/ 157 h 191"/>
              <a:gd name="T8" fmla="*/ 85 w 94"/>
              <a:gd name="T9" fmla="*/ 142 h 191"/>
              <a:gd name="T10" fmla="*/ 80 w 94"/>
              <a:gd name="T11" fmla="*/ 129 h 191"/>
              <a:gd name="T12" fmla="*/ 74 w 94"/>
              <a:gd name="T13" fmla="*/ 115 h 191"/>
              <a:gd name="T14" fmla="*/ 69 w 94"/>
              <a:gd name="T15" fmla="*/ 110 h 191"/>
              <a:gd name="T16" fmla="*/ 63 w 94"/>
              <a:gd name="T17" fmla="*/ 107 h 191"/>
              <a:gd name="T18" fmla="*/ 63 w 94"/>
              <a:gd name="T19" fmla="*/ 107 h 191"/>
              <a:gd name="T20" fmla="*/ 55 w 94"/>
              <a:gd name="T21" fmla="*/ 97 h 191"/>
              <a:gd name="T22" fmla="*/ 50 w 94"/>
              <a:gd name="T23" fmla="*/ 87 h 191"/>
              <a:gd name="T24" fmla="*/ 47 w 94"/>
              <a:gd name="T25" fmla="*/ 77 h 191"/>
              <a:gd name="T26" fmla="*/ 47 w 94"/>
              <a:gd name="T27" fmla="*/ 67 h 191"/>
              <a:gd name="T28" fmla="*/ 47 w 94"/>
              <a:gd name="T29" fmla="*/ 57 h 191"/>
              <a:gd name="T30" fmla="*/ 48 w 94"/>
              <a:gd name="T31" fmla="*/ 48 h 191"/>
              <a:gd name="T32" fmla="*/ 53 w 94"/>
              <a:gd name="T33" fmla="*/ 35 h 191"/>
              <a:gd name="T34" fmla="*/ 53 w 94"/>
              <a:gd name="T35" fmla="*/ 35 h 191"/>
              <a:gd name="T36" fmla="*/ 53 w 94"/>
              <a:gd name="T37" fmla="*/ 30 h 191"/>
              <a:gd name="T38" fmla="*/ 52 w 94"/>
              <a:gd name="T39" fmla="*/ 25 h 191"/>
              <a:gd name="T40" fmla="*/ 48 w 94"/>
              <a:gd name="T41" fmla="*/ 18 h 191"/>
              <a:gd name="T42" fmla="*/ 42 w 94"/>
              <a:gd name="T43" fmla="*/ 13 h 191"/>
              <a:gd name="T44" fmla="*/ 30 w 94"/>
              <a:gd name="T45" fmla="*/ 3 h 191"/>
              <a:gd name="T46" fmla="*/ 25 w 94"/>
              <a:gd name="T47" fmla="*/ 0 h 191"/>
              <a:gd name="T48" fmla="*/ 20 w 94"/>
              <a:gd name="T49" fmla="*/ 0 h 191"/>
              <a:gd name="T50" fmla="*/ 20 w 94"/>
              <a:gd name="T51" fmla="*/ 0 h 191"/>
              <a:gd name="T52" fmla="*/ 16 w 94"/>
              <a:gd name="T53" fmla="*/ 0 h 191"/>
              <a:gd name="T54" fmla="*/ 15 w 94"/>
              <a:gd name="T55" fmla="*/ 3 h 191"/>
              <a:gd name="T56" fmla="*/ 10 w 94"/>
              <a:gd name="T57" fmla="*/ 10 h 191"/>
              <a:gd name="T58" fmla="*/ 6 w 94"/>
              <a:gd name="T59" fmla="*/ 20 h 191"/>
              <a:gd name="T60" fmla="*/ 3 w 94"/>
              <a:gd name="T61" fmla="*/ 33 h 191"/>
              <a:gd name="T62" fmla="*/ 1 w 94"/>
              <a:gd name="T63" fmla="*/ 50 h 191"/>
              <a:gd name="T64" fmla="*/ 0 w 94"/>
              <a:gd name="T65" fmla="*/ 65 h 191"/>
              <a:gd name="T66" fmla="*/ 0 w 94"/>
              <a:gd name="T67" fmla="*/ 82 h 191"/>
              <a:gd name="T68" fmla="*/ 1 w 94"/>
              <a:gd name="T69" fmla="*/ 99 h 191"/>
              <a:gd name="T70" fmla="*/ 1 w 94"/>
              <a:gd name="T71" fmla="*/ 99 h 191"/>
              <a:gd name="T72" fmla="*/ 6 w 94"/>
              <a:gd name="T73" fmla="*/ 124 h 191"/>
              <a:gd name="T74" fmla="*/ 11 w 94"/>
              <a:gd name="T75" fmla="*/ 139 h 191"/>
              <a:gd name="T76" fmla="*/ 15 w 94"/>
              <a:gd name="T77" fmla="*/ 144 h 191"/>
              <a:gd name="T78" fmla="*/ 18 w 94"/>
              <a:gd name="T79" fmla="*/ 147 h 191"/>
              <a:gd name="T80" fmla="*/ 23 w 94"/>
              <a:gd name="T81" fmla="*/ 149 h 191"/>
              <a:gd name="T82" fmla="*/ 27 w 94"/>
              <a:gd name="T83" fmla="*/ 151 h 191"/>
              <a:gd name="T84" fmla="*/ 27 w 94"/>
              <a:gd name="T85" fmla="*/ 151 h 191"/>
              <a:gd name="T86" fmla="*/ 38 w 94"/>
              <a:gd name="T87" fmla="*/ 149 h 191"/>
              <a:gd name="T88" fmla="*/ 45 w 94"/>
              <a:gd name="T89" fmla="*/ 147 h 191"/>
              <a:gd name="T90" fmla="*/ 53 w 94"/>
              <a:gd name="T91" fmla="*/ 149 h 191"/>
              <a:gd name="T92" fmla="*/ 62 w 94"/>
              <a:gd name="T93" fmla="*/ 152 h 191"/>
              <a:gd name="T94" fmla="*/ 70 w 94"/>
              <a:gd name="T95" fmla="*/ 159 h 191"/>
              <a:gd name="T96" fmla="*/ 82 w 94"/>
              <a:gd name="T97" fmla="*/ 172 h 191"/>
              <a:gd name="T98" fmla="*/ 94 w 94"/>
              <a:gd name="T99" fmla="*/ 191 h 191"/>
              <a:gd name="T100" fmla="*/ 94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94" y="191"/>
                </a:moveTo>
                <a:lnTo>
                  <a:pt x="94" y="191"/>
                </a:lnTo>
                <a:lnTo>
                  <a:pt x="94" y="181"/>
                </a:lnTo>
                <a:lnTo>
                  <a:pt x="89" y="157"/>
                </a:lnTo>
                <a:lnTo>
                  <a:pt x="85" y="142"/>
                </a:lnTo>
                <a:lnTo>
                  <a:pt x="80" y="129"/>
                </a:lnTo>
                <a:lnTo>
                  <a:pt x="74" y="115"/>
                </a:lnTo>
                <a:lnTo>
                  <a:pt x="69" y="110"/>
                </a:lnTo>
                <a:lnTo>
                  <a:pt x="63" y="107"/>
                </a:lnTo>
                <a:lnTo>
                  <a:pt x="63" y="107"/>
                </a:lnTo>
                <a:lnTo>
                  <a:pt x="55" y="97"/>
                </a:lnTo>
                <a:lnTo>
                  <a:pt x="50" y="87"/>
                </a:lnTo>
                <a:lnTo>
                  <a:pt x="47" y="77"/>
                </a:lnTo>
                <a:lnTo>
                  <a:pt x="47" y="67"/>
                </a:lnTo>
                <a:lnTo>
                  <a:pt x="47" y="57"/>
                </a:lnTo>
                <a:lnTo>
                  <a:pt x="48" y="48"/>
                </a:lnTo>
                <a:lnTo>
                  <a:pt x="53" y="35"/>
                </a:lnTo>
                <a:lnTo>
                  <a:pt x="53" y="35"/>
                </a:lnTo>
                <a:lnTo>
                  <a:pt x="53" y="30"/>
                </a:lnTo>
                <a:lnTo>
                  <a:pt x="52" y="25"/>
                </a:lnTo>
                <a:lnTo>
                  <a:pt x="48" y="18"/>
                </a:lnTo>
                <a:lnTo>
                  <a:pt x="42" y="13"/>
                </a:lnTo>
                <a:lnTo>
                  <a:pt x="30" y="3"/>
                </a:lnTo>
                <a:lnTo>
                  <a:pt x="25" y="0"/>
                </a:lnTo>
                <a:lnTo>
                  <a:pt x="20" y="0"/>
                </a:lnTo>
                <a:lnTo>
                  <a:pt x="20" y="0"/>
                </a:lnTo>
                <a:lnTo>
                  <a:pt x="16" y="0"/>
                </a:lnTo>
                <a:lnTo>
                  <a:pt x="15" y="3"/>
                </a:lnTo>
                <a:lnTo>
                  <a:pt x="10" y="10"/>
                </a:lnTo>
                <a:lnTo>
                  <a:pt x="6" y="20"/>
                </a:lnTo>
                <a:lnTo>
                  <a:pt x="3" y="33"/>
                </a:lnTo>
                <a:lnTo>
                  <a:pt x="1" y="50"/>
                </a:lnTo>
                <a:lnTo>
                  <a:pt x="0" y="65"/>
                </a:lnTo>
                <a:lnTo>
                  <a:pt x="0" y="82"/>
                </a:lnTo>
                <a:lnTo>
                  <a:pt x="1" y="99"/>
                </a:lnTo>
                <a:lnTo>
                  <a:pt x="1" y="99"/>
                </a:lnTo>
                <a:lnTo>
                  <a:pt x="6" y="124"/>
                </a:lnTo>
                <a:lnTo>
                  <a:pt x="11" y="139"/>
                </a:lnTo>
                <a:lnTo>
                  <a:pt x="15" y="144"/>
                </a:lnTo>
                <a:lnTo>
                  <a:pt x="18" y="147"/>
                </a:lnTo>
                <a:lnTo>
                  <a:pt x="23" y="149"/>
                </a:lnTo>
                <a:lnTo>
                  <a:pt x="27" y="151"/>
                </a:lnTo>
                <a:lnTo>
                  <a:pt x="27" y="151"/>
                </a:lnTo>
                <a:lnTo>
                  <a:pt x="38" y="149"/>
                </a:lnTo>
                <a:lnTo>
                  <a:pt x="45" y="147"/>
                </a:lnTo>
                <a:lnTo>
                  <a:pt x="53" y="149"/>
                </a:lnTo>
                <a:lnTo>
                  <a:pt x="62" y="152"/>
                </a:lnTo>
                <a:lnTo>
                  <a:pt x="70" y="159"/>
                </a:lnTo>
                <a:lnTo>
                  <a:pt x="82" y="172"/>
                </a:lnTo>
                <a:lnTo>
                  <a:pt x="94" y="191"/>
                </a:lnTo>
                <a:lnTo>
                  <a:pt x="94"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 name="Freeform 15"/>
          <p:cNvSpPr/>
          <p:nvPr>
            <p:custDataLst>
              <p:tags r:id="rId11"/>
            </p:custDataLst>
          </p:nvPr>
        </p:nvSpPr>
        <p:spPr bwMode="auto">
          <a:xfrm>
            <a:off x="1773023" y="2993387"/>
            <a:ext cx="149944" cy="275612"/>
          </a:xfrm>
          <a:custGeom>
            <a:avLst/>
            <a:gdLst>
              <a:gd name="T0" fmla="*/ 32 w 223"/>
              <a:gd name="T1" fmla="*/ 77 h 413"/>
              <a:gd name="T2" fmla="*/ 32 w 223"/>
              <a:gd name="T3" fmla="*/ 77 h 413"/>
              <a:gd name="T4" fmla="*/ 38 w 223"/>
              <a:gd name="T5" fmla="*/ 71 h 413"/>
              <a:gd name="T6" fmla="*/ 53 w 223"/>
              <a:gd name="T7" fmla="*/ 54 h 413"/>
              <a:gd name="T8" fmla="*/ 75 w 223"/>
              <a:gd name="T9" fmla="*/ 34 h 413"/>
              <a:gd name="T10" fmla="*/ 89 w 223"/>
              <a:gd name="T11" fmla="*/ 24 h 413"/>
              <a:gd name="T12" fmla="*/ 102 w 223"/>
              <a:gd name="T13" fmla="*/ 15 h 413"/>
              <a:gd name="T14" fmla="*/ 117 w 223"/>
              <a:gd name="T15" fmla="*/ 7 h 413"/>
              <a:gd name="T16" fmla="*/ 132 w 223"/>
              <a:gd name="T17" fmla="*/ 2 h 413"/>
              <a:gd name="T18" fmla="*/ 146 w 223"/>
              <a:gd name="T19" fmla="*/ 0 h 413"/>
              <a:gd name="T20" fmla="*/ 154 w 223"/>
              <a:gd name="T21" fmla="*/ 2 h 413"/>
              <a:gd name="T22" fmla="*/ 161 w 223"/>
              <a:gd name="T23" fmla="*/ 2 h 413"/>
              <a:gd name="T24" fmla="*/ 167 w 223"/>
              <a:gd name="T25" fmla="*/ 5 h 413"/>
              <a:gd name="T26" fmla="*/ 176 w 223"/>
              <a:gd name="T27" fmla="*/ 9 h 413"/>
              <a:gd name="T28" fmla="*/ 183 w 223"/>
              <a:gd name="T29" fmla="*/ 14 h 413"/>
              <a:gd name="T30" fmla="*/ 188 w 223"/>
              <a:gd name="T31" fmla="*/ 20 h 413"/>
              <a:gd name="T32" fmla="*/ 194 w 223"/>
              <a:gd name="T33" fmla="*/ 29 h 413"/>
              <a:gd name="T34" fmla="*/ 201 w 223"/>
              <a:gd name="T35" fmla="*/ 39 h 413"/>
              <a:gd name="T36" fmla="*/ 206 w 223"/>
              <a:gd name="T37" fmla="*/ 50 h 413"/>
              <a:gd name="T38" fmla="*/ 211 w 223"/>
              <a:gd name="T39" fmla="*/ 62 h 413"/>
              <a:gd name="T40" fmla="*/ 211 w 223"/>
              <a:gd name="T41" fmla="*/ 62 h 413"/>
              <a:gd name="T42" fmla="*/ 216 w 223"/>
              <a:gd name="T43" fmla="*/ 79 h 413"/>
              <a:gd name="T44" fmla="*/ 220 w 223"/>
              <a:gd name="T45" fmla="*/ 96 h 413"/>
              <a:gd name="T46" fmla="*/ 221 w 223"/>
              <a:gd name="T47" fmla="*/ 113 h 413"/>
              <a:gd name="T48" fmla="*/ 223 w 223"/>
              <a:gd name="T49" fmla="*/ 129 h 413"/>
              <a:gd name="T50" fmla="*/ 223 w 223"/>
              <a:gd name="T51" fmla="*/ 148 h 413"/>
              <a:gd name="T52" fmla="*/ 221 w 223"/>
              <a:gd name="T53" fmla="*/ 166 h 413"/>
              <a:gd name="T54" fmla="*/ 216 w 223"/>
              <a:gd name="T55" fmla="*/ 205 h 413"/>
              <a:gd name="T56" fmla="*/ 208 w 223"/>
              <a:gd name="T57" fmla="*/ 242 h 413"/>
              <a:gd name="T58" fmla="*/ 198 w 223"/>
              <a:gd name="T59" fmla="*/ 277 h 413"/>
              <a:gd name="T60" fmla="*/ 183 w 223"/>
              <a:gd name="T61" fmla="*/ 311 h 413"/>
              <a:gd name="T62" fmla="*/ 166 w 223"/>
              <a:gd name="T63" fmla="*/ 341 h 413"/>
              <a:gd name="T64" fmla="*/ 157 w 223"/>
              <a:gd name="T65" fmla="*/ 354 h 413"/>
              <a:gd name="T66" fmla="*/ 147 w 223"/>
              <a:gd name="T67" fmla="*/ 368 h 413"/>
              <a:gd name="T68" fmla="*/ 137 w 223"/>
              <a:gd name="T69" fmla="*/ 378 h 413"/>
              <a:gd name="T70" fmla="*/ 127 w 223"/>
              <a:gd name="T71" fmla="*/ 388 h 413"/>
              <a:gd name="T72" fmla="*/ 117 w 223"/>
              <a:gd name="T73" fmla="*/ 396 h 413"/>
              <a:gd name="T74" fmla="*/ 107 w 223"/>
              <a:gd name="T75" fmla="*/ 403 h 413"/>
              <a:gd name="T76" fmla="*/ 95 w 223"/>
              <a:gd name="T77" fmla="*/ 408 h 413"/>
              <a:gd name="T78" fmla="*/ 85 w 223"/>
              <a:gd name="T79" fmla="*/ 411 h 413"/>
              <a:gd name="T80" fmla="*/ 74 w 223"/>
              <a:gd name="T81" fmla="*/ 413 h 413"/>
              <a:gd name="T82" fmla="*/ 63 w 223"/>
              <a:gd name="T83" fmla="*/ 411 h 413"/>
              <a:gd name="T84" fmla="*/ 52 w 223"/>
              <a:gd name="T85" fmla="*/ 408 h 413"/>
              <a:gd name="T86" fmla="*/ 42 w 223"/>
              <a:gd name="T87" fmla="*/ 403 h 413"/>
              <a:gd name="T88" fmla="*/ 32 w 223"/>
              <a:gd name="T89" fmla="*/ 394 h 413"/>
              <a:gd name="T90" fmla="*/ 20 w 223"/>
              <a:gd name="T91" fmla="*/ 383 h 413"/>
              <a:gd name="T92" fmla="*/ 10 w 223"/>
              <a:gd name="T93" fmla="*/ 369 h 413"/>
              <a:gd name="T94" fmla="*/ 0 w 223"/>
              <a:gd name="T95" fmla="*/ 352 h 413"/>
              <a:gd name="T96" fmla="*/ 0 w 223"/>
              <a:gd name="T97" fmla="*/ 352 h 413"/>
              <a:gd name="T98" fmla="*/ 6 w 223"/>
              <a:gd name="T99" fmla="*/ 332 h 413"/>
              <a:gd name="T100" fmla="*/ 11 w 223"/>
              <a:gd name="T101" fmla="*/ 307 h 413"/>
              <a:gd name="T102" fmla="*/ 18 w 223"/>
              <a:gd name="T103" fmla="*/ 274 h 413"/>
              <a:gd name="T104" fmla="*/ 25 w 223"/>
              <a:gd name="T105" fmla="*/ 233 h 413"/>
              <a:gd name="T106" fmla="*/ 30 w 223"/>
              <a:gd name="T107" fmla="*/ 186 h 413"/>
              <a:gd name="T108" fmla="*/ 33 w 223"/>
              <a:gd name="T109" fmla="*/ 134 h 413"/>
              <a:gd name="T110" fmla="*/ 32 w 223"/>
              <a:gd name="T111" fmla="*/ 77 h 413"/>
              <a:gd name="T112" fmla="*/ 32 w 223"/>
              <a:gd name="T11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413">
                <a:moveTo>
                  <a:pt x="32" y="77"/>
                </a:moveTo>
                <a:lnTo>
                  <a:pt x="32" y="77"/>
                </a:lnTo>
                <a:lnTo>
                  <a:pt x="38" y="71"/>
                </a:lnTo>
                <a:lnTo>
                  <a:pt x="53" y="54"/>
                </a:lnTo>
                <a:lnTo>
                  <a:pt x="75" y="34"/>
                </a:lnTo>
                <a:lnTo>
                  <a:pt x="89" y="24"/>
                </a:lnTo>
                <a:lnTo>
                  <a:pt x="102" y="15"/>
                </a:lnTo>
                <a:lnTo>
                  <a:pt x="117" y="7"/>
                </a:lnTo>
                <a:lnTo>
                  <a:pt x="132" y="2"/>
                </a:lnTo>
                <a:lnTo>
                  <a:pt x="146" y="0"/>
                </a:lnTo>
                <a:lnTo>
                  <a:pt x="154" y="2"/>
                </a:lnTo>
                <a:lnTo>
                  <a:pt x="161" y="2"/>
                </a:lnTo>
                <a:lnTo>
                  <a:pt x="167" y="5"/>
                </a:lnTo>
                <a:lnTo>
                  <a:pt x="176" y="9"/>
                </a:lnTo>
                <a:lnTo>
                  <a:pt x="183" y="14"/>
                </a:lnTo>
                <a:lnTo>
                  <a:pt x="188" y="20"/>
                </a:lnTo>
                <a:lnTo>
                  <a:pt x="194" y="29"/>
                </a:lnTo>
                <a:lnTo>
                  <a:pt x="201" y="39"/>
                </a:lnTo>
                <a:lnTo>
                  <a:pt x="206" y="50"/>
                </a:lnTo>
                <a:lnTo>
                  <a:pt x="211" y="62"/>
                </a:lnTo>
                <a:lnTo>
                  <a:pt x="211" y="62"/>
                </a:lnTo>
                <a:lnTo>
                  <a:pt x="216" y="79"/>
                </a:lnTo>
                <a:lnTo>
                  <a:pt x="220" y="96"/>
                </a:lnTo>
                <a:lnTo>
                  <a:pt x="221" y="113"/>
                </a:lnTo>
                <a:lnTo>
                  <a:pt x="223" y="129"/>
                </a:lnTo>
                <a:lnTo>
                  <a:pt x="223" y="148"/>
                </a:lnTo>
                <a:lnTo>
                  <a:pt x="221" y="166"/>
                </a:lnTo>
                <a:lnTo>
                  <a:pt x="216" y="205"/>
                </a:lnTo>
                <a:lnTo>
                  <a:pt x="208" y="242"/>
                </a:lnTo>
                <a:lnTo>
                  <a:pt x="198" y="277"/>
                </a:lnTo>
                <a:lnTo>
                  <a:pt x="183" y="311"/>
                </a:lnTo>
                <a:lnTo>
                  <a:pt x="166" y="341"/>
                </a:lnTo>
                <a:lnTo>
                  <a:pt x="157" y="354"/>
                </a:lnTo>
                <a:lnTo>
                  <a:pt x="147" y="368"/>
                </a:lnTo>
                <a:lnTo>
                  <a:pt x="137" y="378"/>
                </a:lnTo>
                <a:lnTo>
                  <a:pt x="127" y="388"/>
                </a:lnTo>
                <a:lnTo>
                  <a:pt x="117" y="396"/>
                </a:lnTo>
                <a:lnTo>
                  <a:pt x="107" y="403"/>
                </a:lnTo>
                <a:lnTo>
                  <a:pt x="95" y="408"/>
                </a:lnTo>
                <a:lnTo>
                  <a:pt x="85" y="411"/>
                </a:lnTo>
                <a:lnTo>
                  <a:pt x="74" y="413"/>
                </a:lnTo>
                <a:lnTo>
                  <a:pt x="63" y="411"/>
                </a:lnTo>
                <a:lnTo>
                  <a:pt x="52" y="408"/>
                </a:lnTo>
                <a:lnTo>
                  <a:pt x="42" y="403"/>
                </a:lnTo>
                <a:lnTo>
                  <a:pt x="32" y="394"/>
                </a:lnTo>
                <a:lnTo>
                  <a:pt x="20" y="383"/>
                </a:lnTo>
                <a:lnTo>
                  <a:pt x="10" y="369"/>
                </a:lnTo>
                <a:lnTo>
                  <a:pt x="0" y="352"/>
                </a:lnTo>
                <a:lnTo>
                  <a:pt x="0" y="352"/>
                </a:lnTo>
                <a:lnTo>
                  <a:pt x="6" y="332"/>
                </a:lnTo>
                <a:lnTo>
                  <a:pt x="11" y="307"/>
                </a:lnTo>
                <a:lnTo>
                  <a:pt x="18" y="274"/>
                </a:lnTo>
                <a:lnTo>
                  <a:pt x="25" y="233"/>
                </a:lnTo>
                <a:lnTo>
                  <a:pt x="30" y="186"/>
                </a:lnTo>
                <a:lnTo>
                  <a:pt x="33" y="134"/>
                </a:lnTo>
                <a:lnTo>
                  <a:pt x="32" y="77"/>
                </a:lnTo>
                <a:lnTo>
                  <a:pt x="32" y="7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8" name="Freeform 16"/>
          <p:cNvSpPr/>
          <p:nvPr>
            <p:custDataLst>
              <p:tags r:id="rId12"/>
            </p:custDataLst>
          </p:nvPr>
        </p:nvSpPr>
        <p:spPr bwMode="auto">
          <a:xfrm>
            <a:off x="1820861" y="3069073"/>
            <a:ext cx="62833" cy="127096"/>
          </a:xfrm>
          <a:custGeom>
            <a:avLst/>
            <a:gdLst>
              <a:gd name="T0" fmla="*/ 0 w 94"/>
              <a:gd name="T1" fmla="*/ 191 h 191"/>
              <a:gd name="T2" fmla="*/ 0 w 94"/>
              <a:gd name="T3" fmla="*/ 191 h 191"/>
              <a:gd name="T4" fmla="*/ 0 w 94"/>
              <a:gd name="T5" fmla="*/ 181 h 191"/>
              <a:gd name="T6" fmla="*/ 4 w 94"/>
              <a:gd name="T7" fmla="*/ 158 h 191"/>
              <a:gd name="T8" fmla="*/ 9 w 94"/>
              <a:gd name="T9" fmla="*/ 143 h 191"/>
              <a:gd name="T10" fmla="*/ 14 w 94"/>
              <a:gd name="T11" fmla="*/ 129 h 191"/>
              <a:gd name="T12" fmla="*/ 20 w 94"/>
              <a:gd name="T13" fmla="*/ 116 h 191"/>
              <a:gd name="T14" fmla="*/ 25 w 94"/>
              <a:gd name="T15" fmla="*/ 111 h 191"/>
              <a:gd name="T16" fmla="*/ 30 w 94"/>
              <a:gd name="T17" fmla="*/ 106 h 191"/>
              <a:gd name="T18" fmla="*/ 30 w 94"/>
              <a:gd name="T19" fmla="*/ 106 h 191"/>
              <a:gd name="T20" fmla="*/ 39 w 94"/>
              <a:gd name="T21" fmla="*/ 98 h 191"/>
              <a:gd name="T22" fmla="*/ 44 w 94"/>
              <a:gd name="T23" fmla="*/ 87 h 191"/>
              <a:gd name="T24" fmla="*/ 47 w 94"/>
              <a:gd name="T25" fmla="*/ 77 h 191"/>
              <a:gd name="T26" fmla="*/ 47 w 94"/>
              <a:gd name="T27" fmla="*/ 67 h 191"/>
              <a:gd name="T28" fmla="*/ 47 w 94"/>
              <a:gd name="T29" fmla="*/ 57 h 191"/>
              <a:gd name="T30" fmla="*/ 45 w 94"/>
              <a:gd name="T31" fmla="*/ 49 h 191"/>
              <a:gd name="T32" fmla="*/ 40 w 94"/>
              <a:gd name="T33" fmla="*/ 35 h 191"/>
              <a:gd name="T34" fmla="*/ 40 w 94"/>
              <a:gd name="T35" fmla="*/ 35 h 191"/>
              <a:gd name="T36" fmla="*/ 40 w 94"/>
              <a:gd name="T37" fmla="*/ 30 h 191"/>
              <a:gd name="T38" fmla="*/ 42 w 94"/>
              <a:gd name="T39" fmla="*/ 25 h 191"/>
              <a:gd name="T40" fmla="*/ 47 w 94"/>
              <a:gd name="T41" fmla="*/ 19 h 191"/>
              <a:gd name="T42" fmla="*/ 52 w 94"/>
              <a:gd name="T43" fmla="*/ 14 h 191"/>
              <a:gd name="T44" fmla="*/ 64 w 94"/>
              <a:gd name="T45" fmla="*/ 4 h 191"/>
              <a:gd name="T46" fmla="*/ 69 w 94"/>
              <a:gd name="T47" fmla="*/ 0 h 191"/>
              <a:gd name="T48" fmla="*/ 76 w 94"/>
              <a:gd name="T49" fmla="*/ 0 h 191"/>
              <a:gd name="T50" fmla="*/ 76 w 94"/>
              <a:gd name="T51" fmla="*/ 0 h 191"/>
              <a:gd name="T52" fmla="*/ 77 w 94"/>
              <a:gd name="T53" fmla="*/ 0 h 191"/>
              <a:gd name="T54" fmla="*/ 79 w 94"/>
              <a:gd name="T55" fmla="*/ 4 h 191"/>
              <a:gd name="T56" fmla="*/ 84 w 94"/>
              <a:gd name="T57" fmla="*/ 10 h 191"/>
              <a:gd name="T58" fmla="*/ 87 w 94"/>
              <a:gd name="T59" fmla="*/ 20 h 191"/>
              <a:gd name="T60" fmla="*/ 91 w 94"/>
              <a:gd name="T61" fmla="*/ 34 h 191"/>
              <a:gd name="T62" fmla="*/ 92 w 94"/>
              <a:gd name="T63" fmla="*/ 51 h 191"/>
              <a:gd name="T64" fmla="*/ 94 w 94"/>
              <a:gd name="T65" fmla="*/ 66 h 191"/>
              <a:gd name="T66" fmla="*/ 94 w 94"/>
              <a:gd name="T67" fmla="*/ 82 h 191"/>
              <a:gd name="T68" fmla="*/ 92 w 94"/>
              <a:gd name="T69" fmla="*/ 99 h 191"/>
              <a:gd name="T70" fmla="*/ 92 w 94"/>
              <a:gd name="T71" fmla="*/ 99 h 191"/>
              <a:gd name="T72" fmla="*/ 87 w 94"/>
              <a:gd name="T73" fmla="*/ 124 h 191"/>
              <a:gd name="T74" fmla="*/ 81 w 94"/>
              <a:gd name="T75" fmla="*/ 139 h 191"/>
              <a:gd name="T76" fmla="*/ 79 w 94"/>
              <a:gd name="T77" fmla="*/ 145 h 191"/>
              <a:gd name="T78" fmla="*/ 76 w 94"/>
              <a:gd name="T79" fmla="*/ 148 h 191"/>
              <a:gd name="T80" fmla="*/ 71 w 94"/>
              <a:gd name="T81" fmla="*/ 150 h 191"/>
              <a:gd name="T82" fmla="*/ 67 w 94"/>
              <a:gd name="T83" fmla="*/ 151 h 191"/>
              <a:gd name="T84" fmla="*/ 67 w 94"/>
              <a:gd name="T85" fmla="*/ 151 h 191"/>
              <a:gd name="T86" fmla="*/ 56 w 94"/>
              <a:gd name="T87" fmla="*/ 150 h 191"/>
              <a:gd name="T88" fmla="*/ 49 w 94"/>
              <a:gd name="T89" fmla="*/ 148 h 191"/>
              <a:gd name="T90" fmla="*/ 40 w 94"/>
              <a:gd name="T91" fmla="*/ 150 h 191"/>
              <a:gd name="T92" fmla="*/ 32 w 94"/>
              <a:gd name="T93" fmla="*/ 153 h 191"/>
              <a:gd name="T94" fmla="*/ 22 w 94"/>
              <a:gd name="T95" fmla="*/ 160 h 191"/>
              <a:gd name="T96" fmla="*/ 12 w 94"/>
              <a:gd name="T97" fmla="*/ 173 h 191"/>
              <a:gd name="T98" fmla="*/ 0 w 94"/>
              <a:gd name="T99" fmla="*/ 191 h 191"/>
              <a:gd name="T100" fmla="*/ 0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0" y="191"/>
                </a:moveTo>
                <a:lnTo>
                  <a:pt x="0" y="191"/>
                </a:lnTo>
                <a:lnTo>
                  <a:pt x="0" y="181"/>
                </a:lnTo>
                <a:lnTo>
                  <a:pt x="4" y="158"/>
                </a:lnTo>
                <a:lnTo>
                  <a:pt x="9" y="143"/>
                </a:lnTo>
                <a:lnTo>
                  <a:pt x="14" y="129"/>
                </a:lnTo>
                <a:lnTo>
                  <a:pt x="20" y="116"/>
                </a:lnTo>
                <a:lnTo>
                  <a:pt x="25" y="111"/>
                </a:lnTo>
                <a:lnTo>
                  <a:pt x="30" y="106"/>
                </a:lnTo>
                <a:lnTo>
                  <a:pt x="30" y="106"/>
                </a:lnTo>
                <a:lnTo>
                  <a:pt x="39" y="98"/>
                </a:lnTo>
                <a:lnTo>
                  <a:pt x="44" y="87"/>
                </a:lnTo>
                <a:lnTo>
                  <a:pt x="47" y="77"/>
                </a:lnTo>
                <a:lnTo>
                  <a:pt x="47" y="67"/>
                </a:lnTo>
                <a:lnTo>
                  <a:pt x="47" y="57"/>
                </a:lnTo>
                <a:lnTo>
                  <a:pt x="45" y="49"/>
                </a:lnTo>
                <a:lnTo>
                  <a:pt x="40" y="35"/>
                </a:lnTo>
                <a:lnTo>
                  <a:pt x="40" y="35"/>
                </a:lnTo>
                <a:lnTo>
                  <a:pt x="40" y="30"/>
                </a:lnTo>
                <a:lnTo>
                  <a:pt x="42" y="25"/>
                </a:lnTo>
                <a:lnTo>
                  <a:pt x="47" y="19"/>
                </a:lnTo>
                <a:lnTo>
                  <a:pt x="52" y="14"/>
                </a:lnTo>
                <a:lnTo>
                  <a:pt x="64" y="4"/>
                </a:lnTo>
                <a:lnTo>
                  <a:pt x="69" y="0"/>
                </a:lnTo>
                <a:lnTo>
                  <a:pt x="76" y="0"/>
                </a:lnTo>
                <a:lnTo>
                  <a:pt x="76" y="0"/>
                </a:lnTo>
                <a:lnTo>
                  <a:pt x="77" y="0"/>
                </a:lnTo>
                <a:lnTo>
                  <a:pt x="79" y="4"/>
                </a:lnTo>
                <a:lnTo>
                  <a:pt x="84" y="10"/>
                </a:lnTo>
                <a:lnTo>
                  <a:pt x="87" y="20"/>
                </a:lnTo>
                <a:lnTo>
                  <a:pt x="91" y="34"/>
                </a:lnTo>
                <a:lnTo>
                  <a:pt x="92" y="51"/>
                </a:lnTo>
                <a:lnTo>
                  <a:pt x="94" y="66"/>
                </a:lnTo>
                <a:lnTo>
                  <a:pt x="94" y="82"/>
                </a:lnTo>
                <a:lnTo>
                  <a:pt x="92" y="99"/>
                </a:lnTo>
                <a:lnTo>
                  <a:pt x="92" y="99"/>
                </a:lnTo>
                <a:lnTo>
                  <a:pt x="87" y="124"/>
                </a:lnTo>
                <a:lnTo>
                  <a:pt x="81" y="139"/>
                </a:lnTo>
                <a:lnTo>
                  <a:pt x="79" y="145"/>
                </a:lnTo>
                <a:lnTo>
                  <a:pt x="76" y="148"/>
                </a:lnTo>
                <a:lnTo>
                  <a:pt x="71" y="150"/>
                </a:lnTo>
                <a:lnTo>
                  <a:pt x="67" y="151"/>
                </a:lnTo>
                <a:lnTo>
                  <a:pt x="67" y="151"/>
                </a:lnTo>
                <a:lnTo>
                  <a:pt x="56" y="150"/>
                </a:lnTo>
                <a:lnTo>
                  <a:pt x="49" y="148"/>
                </a:lnTo>
                <a:lnTo>
                  <a:pt x="40" y="150"/>
                </a:lnTo>
                <a:lnTo>
                  <a:pt x="32" y="153"/>
                </a:lnTo>
                <a:lnTo>
                  <a:pt x="22" y="160"/>
                </a:lnTo>
                <a:lnTo>
                  <a:pt x="12" y="173"/>
                </a:lnTo>
                <a:lnTo>
                  <a:pt x="0" y="191"/>
                </a:lnTo>
                <a:lnTo>
                  <a:pt x="0"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9" name="Freeform 17"/>
          <p:cNvSpPr/>
          <p:nvPr>
            <p:custDataLst>
              <p:tags r:id="rId13"/>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0" name="Freeform 18"/>
          <p:cNvSpPr/>
          <p:nvPr>
            <p:custDataLst>
              <p:tags r:id="rId14"/>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1" name="Freeform 19"/>
          <p:cNvSpPr/>
          <p:nvPr>
            <p:custDataLst>
              <p:tags r:id="rId15"/>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2" name="Freeform 20"/>
          <p:cNvSpPr/>
          <p:nvPr>
            <p:custDataLst>
              <p:tags r:id="rId16"/>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3" name="Freeform 21"/>
          <p:cNvSpPr/>
          <p:nvPr>
            <p:custDataLst>
              <p:tags r:id="rId17"/>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4" name="Freeform 22"/>
          <p:cNvSpPr/>
          <p:nvPr>
            <p:custDataLst>
              <p:tags r:id="rId18"/>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5" name="Freeform 23"/>
          <p:cNvSpPr/>
          <p:nvPr>
            <p:custDataLst>
              <p:tags r:id="rId19"/>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6" name="Freeform 24"/>
          <p:cNvSpPr/>
          <p:nvPr>
            <p:custDataLst>
              <p:tags r:id="rId20"/>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7" name="Freeform 25"/>
          <p:cNvSpPr/>
          <p:nvPr>
            <p:custDataLst>
              <p:tags r:id="rId21"/>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8" name="Freeform 26"/>
          <p:cNvSpPr/>
          <p:nvPr>
            <p:custDataLst>
              <p:tags r:id="rId22"/>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9" name="Freeform 27"/>
          <p:cNvSpPr/>
          <p:nvPr>
            <p:custDataLst>
              <p:tags r:id="rId23"/>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0" name="Freeform 28"/>
          <p:cNvSpPr/>
          <p:nvPr>
            <p:custDataLst>
              <p:tags r:id="rId24"/>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1" name="Freeform 29"/>
          <p:cNvSpPr/>
          <p:nvPr>
            <p:custDataLst>
              <p:tags r:id="rId25"/>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2" name="Freeform 30"/>
          <p:cNvSpPr/>
          <p:nvPr>
            <p:custDataLst>
              <p:tags r:id="rId26"/>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3" name="Freeform 31"/>
          <p:cNvSpPr/>
          <p:nvPr>
            <p:custDataLst>
              <p:tags r:id="rId27"/>
            </p:custDataLst>
          </p:nvPr>
        </p:nvSpPr>
        <p:spPr bwMode="auto">
          <a:xfrm>
            <a:off x="1416727" y="2765615"/>
            <a:ext cx="258475" cy="64261"/>
          </a:xfrm>
          <a:custGeom>
            <a:avLst/>
            <a:gdLst>
              <a:gd name="T0" fmla="*/ 0 w 388"/>
              <a:gd name="T1" fmla="*/ 46 h 96"/>
              <a:gd name="T2" fmla="*/ 0 w 388"/>
              <a:gd name="T3" fmla="*/ 46 h 96"/>
              <a:gd name="T4" fmla="*/ 7 w 388"/>
              <a:gd name="T5" fmla="*/ 41 h 96"/>
              <a:gd name="T6" fmla="*/ 27 w 388"/>
              <a:gd name="T7" fmla="*/ 30 h 96"/>
              <a:gd name="T8" fmla="*/ 42 w 388"/>
              <a:gd name="T9" fmla="*/ 25 h 96"/>
              <a:gd name="T10" fmla="*/ 59 w 388"/>
              <a:gd name="T11" fmla="*/ 19 h 96"/>
              <a:gd name="T12" fmla="*/ 81 w 388"/>
              <a:gd name="T13" fmla="*/ 14 h 96"/>
              <a:gd name="T14" fmla="*/ 104 w 388"/>
              <a:gd name="T15" fmla="*/ 7 h 96"/>
              <a:gd name="T16" fmla="*/ 131 w 388"/>
              <a:gd name="T17" fmla="*/ 4 h 96"/>
              <a:gd name="T18" fmla="*/ 159 w 388"/>
              <a:gd name="T19" fmla="*/ 0 h 96"/>
              <a:gd name="T20" fmla="*/ 191 w 388"/>
              <a:gd name="T21" fmla="*/ 0 h 96"/>
              <a:gd name="T22" fmla="*/ 227 w 388"/>
              <a:gd name="T23" fmla="*/ 2 h 96"/>
              <a:gd name="T24" fmla="*/ 263 w 388"/>
              <a:gd name="T25" fmla="*/ 5 h 96"/>
              <a:gd name="T26" fmla="*/ 302 w 388"/>
              <a:gd name="T27" fmla="*/ 12 h 96"/>
              <a:gd name="T28" fmla="*/ 344 w 388"/>
              <a:gd name="T29" fmla="*/ 24 h 96"/>
              <a:gd name="T30" fmla="*/ 388 w 388"/>
              <a:gd name="T31" fmla="*/ 39 h 96"/>
              <a:gd name="T32" fmla="*/ 388 w 388"/>
              <a:gd name="T33" fmla="*/ 39 h 96"/>
              <a:gd name="T34" fmla="*/ 376 w 388"/>
              <a:gd name="T35" fmla="*/ 49 h 96"/>
              <a:gd name="T36" fmla="*/ 361 w 388"/>
              <a:gd name="T37" fmla="*/ 57 h 96"/>
              <a:gd name="T38" fmla="*/ 342 w 388"/>
              <a:gd name="T39" fmla="*/ 66 h 96"/>
              <a:gd name="T40" fmla="*/ 342 w 388"/>
              <a:gd name="T41" fmla="*/ 66 h 96"/>
              <a:gd name="T42" fmla="*/ 322 w 388"/>
              <a:gd name="T43" fmla="*/ 61 h 96"/>
              <a:gd name="T44" fmla="*/ 300 w 388"/>
              <a:gd name="T45" fmla="*/ 56 h 96"/>
              <a:gd name="T46" fmla="*/ 280 w 388"/>
              <a:gd name="T47" fmla="*/ 54 h 96"/>
              <a:gd name="T48" fmla="*/ 258 w 388"/>
              <a:gd name="T49" fmla="*/ 52 h 96"/>
              <a:gd name="T50" fmla="*/ 237 w 388"/>
              <a:gd name="T51" fmla="*/ 52 h 96"/>
              <a:gd name="T52" fmla="*/ 217 w 388"/>
              <a:gd name="T53" fmla="*/ 52 h 96"/>
              <a:gd name="T54" fmla="*/ 176 w 388"/>
              <a:gd name="T55" fmla="*/ 56 h 96"/>
              <a:gd name="T56" fmla="*/ 139 w 388"/>
              <a:gd name="T57" fmla="*/ 64 h 96"/>
              <a:gd name="T58" fmla="*/ 107 w 388"/>
              <a:gd name="T59" fmla="*/ 72 h 96"/>
              <a:gd name="T60" fmla="*/ 79 w 388"/>
              <a:gd name="T61" fmla="*/ 84 h 96"/>
              <a:gd name="T62" fmla="*/ 69 w 388"/>
              <a:gd name="T63" fmla="*/ 91 h 96"/>
              <a:gd name="T64" fmla="*/ 59 w 388"/>
              <a:gd name="T65" fmla="*/ 96 h 96"/>
              <a:gd name="T66" fmla="*/ 59 w 388"/>
              <a:gd name="T67" fmla="*/ 96 h 96"/>
              <a:gd name="T68" fmla="*/ 42 w 388"/>
              <a:gd name="T69" fmla="*/ 88 h 96"/>
              <a:gd name="T70" fmla="*/ 25 w 388"/>
              <a:gd name="T71" fmla="*/ 79 h 96"/>
              <a:gd name="T72" fmla="*/ 18 w 388"/>
              <a:gd name="T73" fmla="*/ 72 h 96"/>
              <a:gd name="T74" fmla="*/ 12 w 388"/>
              <a:gd name="T75" fmla="*/ 66 h 96"/>
              <a:gd name="T76" fmla="*/ 5 w 388"/>
              <a:gd name="T77" fmla="*/ 56 h 96"/>
              <a:gd name="T78" fmla="*/ 0 w 388"/>
              <a:gd name="T79" fmla="*/ 46 h 96"/>
              <a:gd name="T80" fmla="*/ 0 w 388"/>
              <a:gd name="T8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96">
                <a:moveTo>
                  <a:pt x="0" y="46"/>
                </a:moveTo>
                <a:lnTo>
                  <a:pt x="0" y="46"/>
                </a:lnTo>
                <a:lnTo>
                  <a:pt x="7" y="41"/>
                </a:lnTo>
                <a:lnTo>
                  <a:pt x="27" y="30"/>
                </a:lnTo>
                <a:lnTo>
                  <a:pt x="42" y="25"/>
                </a:lnTo>
                <a:lnTo>
                  <a:pt x="59" y="19"/>
                </a:lnTo>
                <a:lnTo>
                  <a:pt x="81" y="14"/>
                </a:lnTo>
                <a:lnTo>
                  <a:pt x="104" y="7"/>
                </a:lnTo>
                <a:lnTo>
                  <a:pt x="131" y="4"/>
                </a:lnTo>
                <a:lnTo>
                  <a:pt x="159" y="0"/>
                </a:lnTo>
                <a:lnTo>
                  <a:pt x="191" y="0"/>
                </a:lnTo>
                <a:lnTo>
                  <a:pt x="227" y="2"/>
                </a:lnTo>
                <a:lnTo>
                  <a:pt x="263" y="5"/>
                </a:lnTo>
                <a:lnTo>
                  <a:pt x="302" y="12"/>
                </a:lnTo>
                <a:lnTo>
                  <a:pt x="344" y="24"/>
                </a:lnTo>
                <a:lnTo>
                  <a:pt x="388" y="39"/>
                </a:lnTo>
                <a:lnTo>
                  <a:pt x="388" y="39"/>
                </a:lnTo>
                <a:lnTo>
                  <a:pt x="376" y="49"/>
                </a:lnTo>
                <a:lnTo>
                  <a:pt x="361" y="57"/>
                </a:lnTo>
                <a:lnTo>
                  <a:pt x="342" y="66"/>
                </a:lnTo>
                <a:lnTo>
                  <a:pt x="342" y="66"/>
                </a:lnTo>
                <a:lnTo>
                  <a:pt x="322" y="61"/>
                </a:lnTo>
                <a:lnTo>
                  <a:pt x="300" y="56"/>
                </a:lnTo>
                <a:lnTo>
                  <a:pt x="280" y="54"/>
                </a:lnTo>
                <a:lnTo>
                  <a:pt x="258" y="52"/>
                </a:lnTo>
                <a:lnTo>
                  <a:pt x="237" y="52"/>
                </a:lnTo>
                <a:lnTo>
                  <a:pt x="217" y="52"/>
                </a:lnTo>
                <a:lnTo>
                  <a:pt x="176" y="56"/>
                </a:lnTo>
                <a:lnTo>
                  <a:pt x="139" y="64"/>
                </a:lnTo>
                <a:lnTo>
                  <a:pt x="107" y="72"/>
                </a:lnTo>
                <a:lnTo>
                  <a:pt x="79" y="84"/>
                </a:lnTo>
                <a:lnTo>
                  <a:pt x="69" y="91"/>
                </a:lnTo>
                <a:lnTo>
                  <a:pt x="59" y="96"/>
                </a:lnTo>
                <a:lnTo>
                  <a:pt x="59" y="96"/>
                </a:lnTo>
                <a:lnTo>
                  <a:pt x="42" y="88"/>
                </a:lnTo>
                <a:lnTo>
                  <a:pt x="25" y="79"/>
                </a:lnTo>
                <a:lnTo>
                  <a:pt x="18" y="72"/>
                </a:lnTo>
                <a:lnTo>
                  <a:pt x="12" y="66"/>
                </a:lnTo>
                <a:lnTo>
                  <a:pt x="5" y="56"/>
                </a:lnTo>
                <a:lnTo>
                  <a:pt x="0" y="46"/>
                </a:lnTo>
                <a:lnTo>
                  <a:pt x="0" y="46"/>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4" name="Freeform 32"/>
          <p:cNvSpPr/>
          <p:nvPr>
            <p:custDataLst>
              <p:tags r:id="rId28"/>
            </p:custDataLst>
          </p:nvPr>
        </p:nvSpPr>
        <p:spPr bwMode="auto">
          <a:xfrm>
            <a:off x="1037583" y="2768471"/>
            <a:ext cx="259903" cy="57836"/>
          </a:xfrm>
          <a:custGeom>
            <a:avLst/>
            <a:gdLst>
              <a:gd name="T0" fmla="*/ 387 w 387"/>
              <a:gd name="T1" fmla="*/ 32 h 87"/>
              <a:gd name="T2" fmla="*/ 387 w 387"/>
              <a:gd name="T3" fmla="*/ 32 h 87"/>
              <a:gd name="T4" fmla="*/ 380 w 387"/>
              <a:gd name="T5" fmla="*/ 28 h 87"/>
              <a:gd name="T6" fmla="*/ 360 w 387"/>
              <a:gd name="T7" fmla="*/ 20 h 87"/>
              <a:gd name="T8" fmla="*/ 345 w 387"/>
              <a:gd name="T9" fmla="*/ 15 h 87"/>
              <a:gd name="T10" fmla="*/ 327 w 387"/>
              <a:gd name="T11" fmla="*/ 10 h 87"/>
              <a:gd name="T12" fmla="*/ 305 w 387"/>
              <a:gd name="T13" fmla="*/ 6 h 87"/>
              <a:gd name="T14" fmla="*/ 281 w 387"/>
              <a:gd name="T15" fmla="*/ 3 h 87"/>
              <a:gd name="T16" fmla="*/ 255 w 387"/>
              <a:gd name="T17" fmla="*/ 0 h 87"/>
              <a:gd name="T18" fmla="*/ 226 w 387"/>
              <a:gd name="T19" fmla="*/ 0 h 87"/>
              <a:gd name="T20" fmla="*/ 194 w 387"/>
              <a:gd name="T21" fmla="*/ 1 h 87"/>
              <a:gd name="T22" fmla="*/ 159 w 387"/>
              <a:gd name="T23" fmla="*/ 5 h 87"/>
              <a:gd name="T24" fmla="*/ 122 w 387"/>
              <a:gd name="T25" fmla="*/ 13 h 87"/>
              <a:gd name="T26" fmla="*/ 83 w 387"/>
              <a:gd name="T27" fmla="*/ 23 h 87"/>
              <a:gd name="T28" fmla="*/ 43 w 387"/>
              <a:gd name="T29" fmla="*/ 37 h 87"/>
              <a:gd name="T30" fmla="*/ 0 w 387"/>
              <a:gd name="T31" fmla="*/ 55 h 87"/>
              <a:gd name="T32" fmla="*/ 0 w 387"/>
              <a:gd name="T33" fmla="*/ 55 h 87"/>
              <a:gd name="T34" fmla="*/ 13 w 387"/>
              <a:gd name="T35" fmla="*/ 63 h 87"/>
              <a:gd name="T36" fmla="*/ 28 w 387"/>
              <a:gd name="T37" fmla="*/ 72 h 87"/>
              <a:gd name="T38" fmla="*/ 48 w 387"/>
              <a:gd name="T39" fmla="*/ 79 h 87"/>
              <a:gd name="T40" fmla="*/ 48 w 387"/>
              <a:gd name="T41" fmla="*/ 79 h 87"/>
              <a:gd name="T42" fmla="*/ 68 w 387"/>
              <a:gd name="T43" fmla="*/ 72 h 87"/>
              <a:gd name="T44" fmla="*/ 88 w 387"/>
              <a:gd name="T45" fmla="*/ 67 h 87"/>
              <a:gd name="T46" fmla="*/ 110 w 387"/>
              <a:gd name="T47" fmla="*/ 62 h 87"/>
              <a:gd name="T48" fmla="*/ 130 w 387"/>
              <a:gd name="T49" fmla="*/ 58 h 87"/>
              <a:gd name="T50" fmla="*/ 152 w 387"/>
              <a:gd name="T51" fmla="*/ 57 h 87"/>
              <a:gd name="T52" fmla="*/ 172 w 387"/>
              <a:gd name="T53" fmla="*/ 55 h 87"/>
              <a:gd name="T54" fmla="*/ 213 w 387"/>
              <a:gd name="T55" fmla="*/ 57 h 87"/>
              <a:gd name="T56" fmla="*/ 250 w 387"/>
              <a:gd name="T57" fmla="*/ 60 h 87"/>
              <a:gd name="T58" fmla="*/ 283 w 387"/>
              <a:gd name="T59" fmla="*/ 68 h 87"/>
              <a:gd name="T60" fmla="*/ 312 w 387"/>
              <a:gd name="T61" fmla="*/ 77 h 87"/>
              <a:gd name="T62" fmla="*/ 323 w 387"/>
              <a:gd name="T63" fmla="*/ 82 h 87"/>
              <a:gd name="T64" fmla="*/ 333 w 387"/>
              <a:gd name="T65" fmla="*/ 87 h 87"/>
              <a:gd name="T66" fmla="*/ 333 w 387"/>
              <a:gd name="T67" fmla="*/ 87 h 87"/>
              <a:gd name="T68" fmla="*/ 350 w 387"/>
              <a:gd name="T69" fmla="*/ 79 h 87"/>
              <a:gd name="T70" fmla="*/ 365 w 387"/>
              <a:gd name="T71" fmla="*/ 67 h 87"/>
              <a:gd name="T72" fmla="*/ 372 w 387"/>
              <a:gd name="T73" fmla="*/ 60 h 87"/>
              <a:gd name="T74" fmla="*/ 379 w 387"/>
              <a:gd name="T75" fmla="*/ 53 h 87"/>
              <a:gd name="T76" fmla="*/ 384 w 387"/>
              <a:gd name="T77" fmla="*/ 43 h 87"/>
              <a:gd name="T78" fmla="*/ 387 w 387"/>
              <a:gd name="T79" fmla="*/ 32 h 87"/>
              <a:gd name="T80" fmla="*/ 387 w 387"/>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87">
                <a:moveTo>
                  <a:pt x="387" y="32"/>
                </a:moveTo>
                <a:lnTo>
                  <a:pt x="387" y="32"/>
                </a:lnTo>
                <a:lnTo>
                  <a:pt x="380" y="28"/>
                </a:lnTo>
                <a:lnTo>
                  <a:pt x="360" y="20"/>
                </a:lnTo>
                <a:lnTo>
                  <a:pt x="345" y="15"/>
                </a:lnTo>
                <a:lnTo>
                  <a:pt x="327" y="10"/>
                </a:lnTo>
                <a:lnTo>
                  <a:pt x="305" y="6"/>
                </a:lnTo>
                <a:lnTo>
                  <a:pt x="281" y="3"/>
                </a:lnTo>
                <a:lnTo>
                  <a:pt x="255" y="0"/>
                </a:lnTo>
                <a:lnTo>
                  <a:pt x="226" y="0"/>
                </a:lnTo>
                <a:lnTo>
                  <a:pt x="194" y="1"/>
                </a:lnTo>
                <a:lnTo>
                  <a:pt x="159" y="5"/>
                </a:lnTo>
                <a:lnTo>
                  <a:pt x="122" y="13"/>
                </a:lnTo>
                <a:lnTo>
                  <a:pt x="83" y="23"/>
                </a:lnTo>
                <a:lnTo>
                  <a:pt x="43" y="37"/>
                </a:lnTo>
                <a:lnTo>
                  <a:pt x="0" y="55"/>
                </a:lnTo>
                <a:lnTo>
                  <a:pt x="0" y="55"/>
                </a:lnTo>
                <a:lnTo>
                  <a:pt x="13" y="63"/>
                </a:lnTo>
                <a:lnTo>
                  <a:pt x="28" y="72"/>
                </a:lnTo>
                <a:lnTo>
                  <a:pt x="48" y="79"/>
                </a:lnTo>
                <a:lnTo>
                  <a:pt x="48" y="79"/>
                </a:lnTo>
                <a:lnTo>
                  <a:pt x="68" y="72"/>
                </a:lnTo>
                <a:lnTo>
                  <a:pt x="88" y="67"/>
                </a:lnTo>
                <a:lnTo>
                  <a:pt x="110" y="62"/>
                </a:lnTo>
                <a:lnTo>
                  <a:pt x="130" y="58"/>
                </a:lnTo>
                <a:lnTo>
                  <a:pt x="152" y="57"/>
                </a:lnTo>
                <a:lnTo>
                  <a:pt x="172" y="55"/>
                </a:lnTo>
                <a:lnTo>
                  <a:pt x="213" y="57"/>
                </a:lnTo>
                <a:lnTo>
                  <a:pt x="250" y="60"/>
                </a:lnTo>
                <a:lnTo>
                  <a:pt x="283" y="68"/>
                </a:lnTo>
                <a:lnTo>
                  <a:pt x="312" y="77"/>
                </a:lnTo>
                <a:lnTo>
                  <a:pt x="323" y="82"/>
                </a:lnTo>
                <a:lnTo>
                  <a:pt x="333" y="87"/>
                </a:lnTo>
                <a:lnTo>
                  <a:pt x="333" y="87"/>
                </a:lnTo>
                <a:lnTo>
                  <a:pt x="350" y="79"/>
                </a:lnTo>
                <a:lnTo>
                  <a:pt x="365" y="67"/>
                </a:lnTo>
                <a:lnTo>
                  <a:pt x="372" y="60"/>
                </a:lnTo>
                <a:lnTo>
                  <a:pt x="379" y="53"/>
                </a:lnTo>
                <a:lnTo>
                  <a:pt x="384" y="43"/>
                </a:lnTo>
                <a:lnTo>
                  <a:pt x="387" y="32"/>
                </a:lnTo>
                <a:lnTo>
                  <a:pt x="387" y="32"/>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5" name="Freeform 33"/>
          <p:cNvSpPr/>
          <p:nvPr>
            <p:custDataLst>
              <p:tags r:id="rId29"/>
            </p:custDataLst>
          </p:nvPr>
        </p:nvSpPr>
        <p:spPr bwMode="auto">
          <a:xfrm>
            <a:off x="1301769" y="3146901"/>
            <a:ext cx="132808" cy="37843"/>
          </a:xfrm>
          <a:custGeom>
            <a:avLst/>
            <a:gdLst>
              <a:gd name="T0" fmla="*/ 0 w 198"/>
              <a:gd name="T1" fmla="*/ 53 h 55"/>
              <a:gd name="T2" fmla="*/ 0 w 198"/>
              <a:gd name="T3" fmla="*/ 53 h 55"/>
              <a:gd name="T4" fmla="*/ 8 w 198"/>
              <a:gd name="T5" fmla="*/ 45 h 55"/>
              <a:gd name="T6" fmla="*/ 17 w 198"/>
              <a:gd name="T7" fmla="*/ 37 h 55"/>
              <a:gd name="T8" fmla="*/ 30 w 198"/>
              <a:gd name="T9" fmla="*/ 27 h 55"/>
              <a:gd name="T10" fmla="*/ 47 w 198"/>
              <a:gd name="T11" fmla="*/ 16 h 55"/>
              <a:gd name="T12" fmla="*/ 64 w 198"/>
              <a:gd name="T13" fmla="*/ 8 h 55"/>
              <a:gd name="T14" fmla="*/ 84 w 198"/>
              <a:gd name="T15" fmla="*/ 1 h 55"/>
              <a:gd name="T16" fmla="*/ 94 w 198"/>
              <a:gd name="T17" fmla="*/ 0 h 55"/>
              <a:gd name="T18" fmla="*/ 104 w 198"/>
              <a:gd name="T19" fmla="*/ 0 h 55"/>
              <a:gd name="T20" fmla="*/ 104 w 198"/>
              <a:gd name="T21" fmla="*/ 0 h 55"/>
              <a:gd name="T22" fmla="*/ 114 w 198"/>
              <a:gd name="T23" fmla="*/ 0 h 55"/>
              <a:gd name="T24" fmla="*/ 124 w 198"/>
              <a:gd name="T25" fmla="*/ 1 h 55"/>
              <a:gd name="T26" fmla="*/ 143 w 198"/>
              <a:gd name="T27" fmla="*/ 8 h 55"/>
              <a:gd name="T28" fmla="*/ 158 w 198"/>
              <a:gd name="T29" fmla="*/ 16 h 55"/>
              <a:gd name="T30" fmla="*/ 171 w 198"/>
              <a:gd name="T31" fmla="*/ 27 h 55"/>
              <a:gd name="T32" fmla="*/ 183 w 198"/>
              <a:gd name="T33" fmla="*/ 37 h 55"/>
              <a:gd name="T34" fmla="*/ 191 w 198"/>
              <a:gd name="T35" fmla="*/ 45 h 55"/>
              <a:gd name="T36" fmla="*/ 198 w 198"/>
              <a:gd name="T37" fmla="*/ 55 h 55"/>
              <a:gd name="T38" fmla="*/ 198 w 198"/>
              <a:gd name="T39" fmla="*/ 55 h 55"/>
              <a:gd name="T40" fmla="*/ 183 w 198"/>
              <a:gd name="T41" fmla="*/ 47 h 55"/>
              <a:gd name="T42" fmla="*/ 164 w 198"/>
              <a:gd name="T43" fmla="*/ 38 h 55"/>
              <a:gd name="T44" fmla="*/ 141 w 198"/>
              <a:gd name="T45" fmla="*/ 32 h 55"/>
              <a:gd name="T46" fmla="*/ 127 w 198"/>
              <a:gd name="T47" fmla="*/ 30 h 55"/>
              <a:gd name="T48" fmla="*/ 112 w 198"/>
              <a:gd name="T49" fmla="*/ 28 h 55"/>
              <a:gd name="T50" fmla="*/ 96 w 198"/>
              <a:gd name="T51" fmla="*/ 28 h 55"/>
              <a:gd name="T52" fmla="*/ 77 w 198"/>
              <a:gd name="T53" fmla="*/ 30 h 55"/>
              <a:gd name="T54" fmla="*/ 59 w 198"/>
              <a:gd name="T55" fmla="*/ 33 h 55"/>
              <a:gd name="T56" fmla="*/ 40 w 198"/>
              <a:gd name="T57" fmla="*/ 37 h 55"/>
              <a:gd name="T58" fmla="*/ 20 w 198"/>
              <a:gd name="T59" fmla="*/ 45 h 55"/>
              <a:gd name="T60" fmla="*/ 0 w 198"/>
              <a:gd name="T61" fmla="*/ 53 h 55"/>
              <a:gd name="T62" fmla="*/ 0 w 198"/>
              <a:gd name="T6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55">
                <a:moveTo>
                  <a:pt x="0" y="53"/>
                </a:moveTo>
                <a:lnTo>
                  <a:pt x="0" y="53"/>
                </a:lnTo>
                <a:lnTo>
                  <a:pt x="8" y="45"/>
                </a:lnTo>
                <a:lnTo>
                  <a:pt x="17" y="37"/>
                </a:lnTo>
                <a:lnTo>
                  <a:pt x="30" y="27"/>
                </a:lnTo>
                <a:lnTo>
                  <a:pt x="47" y="16"/>
                </a:lnTo>
                <a:lnTo>
                  <a:pt x="64" y="8"/>
                </a:lnTo>
                <a:lnTo>
                  <a:pt x="84" y="1"/>
                </a:lnTo>
                <a:lnTo>
                  <a:pt x="94" y="0"/>
                </a:lnTo>
                <a:lnTo>
                  <a:pt x="104" y="0"/>
                </a:lnTo>
                <a:lnTo>
                  <a:pt x="104" y="0"/>
                </a:lnTo>
                <a:lnTo>
                  <a:pt x="114" y="0"/>
                </a:lnTo>
                <a:lnTo>
                  <a:pt x="124" y="1"/>
                </a:lnTo>
                <a:lnTo>
                  <a:pt x="143" y="8"/>
                </a:lnTo>
                <a:lnTo>
                  <a:pt x="158" y="16"/>
                </a:lnTo>
                <a:lnTo>
                  <a:pt x="171" y="27"/>
                </a:lnTo>
                <a:lnTo>
                  <a:pt x="183" y="37"/>
                </a:lnTo>
                <a:lnTo>
                  <a:pt x="191" y="45"/>
                </a:lnTo>
                <a:lnTo>
                  <a:pt x="198" y="55"/>
                </a:lnTo>
                <a:lnTo>
                  <a:pt x="198" y="55"/>
                </a:lnTo>
                <a:lnTo>
                  <a:pt x="183" y="47"/>
                </a:lnTo>
                <a:lnTo>
                  <a:pt x="164" y="38"/>
                </a:lnTo>
                <a:lnTo>
                  <a:pt x="141" y="32"/>
                </a:lnTo>
                <a:lnTo>
                  <a:pt x="127" y="30"/>
                </a:lnTo>
                <a:lnTo>
                  <a:pt x="112" y="28"/>
                </a:lnTo>
                <a:lnTo>
                  <a:pt x="96" y="28"/>
                </a:lnTo>
                <a:lnTo>
                  <a:pt x="77" y="30"/>
                </a:lnTo>
                <a:lnTo>
                  <a:pt x="59" y="33"/>
                </a:lnTo>
                <a:lnTo>
                  <a:pt x="40" y="37"/>
                </a:lnTo>
                <a:lnTo>
                  <a:pt x="20" y="45"/>
                </a:lnTo>
                <a:lnTo>
                  <a:pt x="0" y="53"/>
                </a:lnTo>
                <a:lnTo>
                  <a:pt x="0" y="53"/>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6" name="Freeform 34"/>
          <p:cNvSpPr/>
          <p:nvPr>
            <p:custDataLst>
              <p:tags r:id="rId30"/>
            </p:custDataLst>
          </p:nvPr>
        </p:nvSpPr>
        <p:spPr bwMode="auto">
          <a:xfrm>
            <a:off x="1143971" y="3270427"/>
            <a:ext cx="459115" cy="169936"/>
          </a:xfrm>
          <a:custGeom>
            <a:avLst/>
            <a:gdLst>
              <a:gd name="T0" fmla="*/ 685 w 685"/>
              <a:gd name="T1" fmla="*/ 1 h 255"/>
              <a:gd name="T2" fmla="*/ 685 w 685"/>
              <a:gd name="T3" fmla="*/ 1 h 255"/>
              <a:gd name="T4" fmla="*/ 678 w 685"/>
              <a:gd name="T5" fmla="*/ 18 h 255"/>
              <a:gd name="T6" fmla="*/ 669 w 685"/>
              <a:gd name="T7" fmla="*/ 36 h 255"/>
              <a:gd name="T8" fmla="*/ 658 w 685"/>
              <a:gd name="T9" fmla="*/ 60 h 255"/>
              <a:gd name="T10" fmla="*/ 641 w 685"/>
              <a:gd name="T11" fmla="*/ 87 h 255"/>
              <a:gd name="T12" fmla="*/ 621 w 685"/>
              <a:gd name="T13" fmla="*/ 117 h 255"/>
              <a:gd name="T14" fmla="*/ 596 w 685"/>
              <a:gd name="T15" fmla="*/ 147 h 255"/>
              <a:gd name="T16" fmla="*/ 581 w 685"/>
              <a:gd name="T17" fmla="*/ 161 h 255"/>
              <a:gd name="T18" fmla="*/ 565 w 685"/>
              <a:gd name="T19" fmla="*/ 176 h 255"/>
              <a:gd name="T20" fmla="*/ 565 w 685"/>
              <a:gd name="T21" fmla="*/ 176 h 255"/>
              <a:gd name="T22" fmla="*/ 542 w 685"/>
              <a:gd name="T23" fmla="*/ 192 h 255"/>
              <a:gd name="T24" fmla="*/ 518 w 685"/>
              <a:gd name="T25" fmla="*/ 209 h 255"/>
              <a:gd name="T26" fmla="*/ 492 w 685"/>
              <a:gd name="T27" fmla="*/ 223 h 255"/>
              <a:gd name="T28" fmla="*/ 461 w 685"/>
              <a:gd name="T29" fmla="*/ 236 h 255"/>
              <a:gd name="T30" fmla="*/ 430 w 685"/>
              <a:gd name="T31" fmla="*/ 244 h 255"/>
              <a:gd name="T32" fmla="*/ 396 w 685"/>
              <a:gd name="T33" fmla="*/ 251 h 255"/>
              <a:gd name="T34" fmla="*/ 359 w 685"/>
              <a:gd name="T35" fmla="*/ 255 h 255"/>
              <a:gd name="T36" fmla="*/ 319 w 685"/>
              <a:gd name="T37" fmla="*/ 255 h 255"/>
              <a:gd name="T38" fmla="*/ 319 w 685"/>
              <a:gd name="T39" fmla="*/ 255 h 255"/>
              <a:gd name="T40" fmla="*/ 282 w 685"/>
              <a:gd name="T41" fmla="*/ 251 h 255"/>
              <a:gd name="T42" fmla="*/ 247 w 685"/>
              <a:gd name="T43" fmla="*/ 244 h 255"/>
              <a:gd name="T44" fmla="*/ 213 w 685"/>
              <a:gd name="T45" fmla="*/ 234 h 255"/>
              <a:gd name="T46" fmla="*/ 185 w 685"/>
              <a:gd name="T47" fmla="*/ 224 h 255"/>
              <a:gd name="T48" fmla="*/ 158 w 685"/>
              <a:gd name="T49" fmla="*/ 211 h 255"/>
              <a:gd name="T50" fmla="*/ 134 w 685"/>
              <a:gd name="T51" fmla="*/ 196 h 255"/>
              <a:gd name="T52" fmla="*/ 112 w 685"/>
              <a:gd name="T53" fmla="*/ 181 h 255"/>
              <a:gd name="T54" fmla="*/ 94 w 685"/>
              <a:gd name="T55" fmla="*/ 164 h 255"/>
              <a:gd name="T56" fmla="*/ 94 w 685"/>
              <a:gd name="T57" fmla="*/ 164 h 255"/>
              <a:gd name="T58" fmla="*/ 79 w 685"/>
              <a:gd name="T59" fmla="*/ 150 h 255"/>
              <a:gd name="T60" fmla="*/ 67 w 685"/>
              <a:gd name="T61" fmla="*/ 135 h 255"/>
              <a:gd name="T62" fmla="*/ 55 w 685"/>
              <a:gd name="T63" fmla="*/ 122 h 255"/>
              <a:gd name="T64" fmla="*/ 45 w 685"/>
              <a:gd name="T65" fmla="*/ 107 h 255"/>
              <a:gd name="T66" fmla="*/ 30 w 685"/>
              <a:gd name="T67" fmla="*/ 80 h 255"/>
              <a:gd name="T68" fmla="*/ 17 w 685"/>
              <a:gd name="T69" fmla="*/ 55 h 255"/>
              <a:gd name="T70" fmla="*/ 8 w 685"/>
              <a:gd name="T71" fmla="*/ 33 h 255"/>
              <a:gd name="T72" fmla="*/ 3 w 685"/>
              <a:gd name="T73" fmla="*/ 15 h 255"/>
              <a:gd name="T74" fmla="*/ 0 w 685"/>
              <a:gd name="T75" fmla="*/ 0 h 255"/>
              <a:gd name="T76" fmla="*/ 685 w 685"/>
              <a:gd name="T77"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5" h="255">
                <a:moveTo>
                  <a:pt x="685" y="1"/>
                </a:moveTo>
                <a:lnTo>
                  <a:pt x="685" y="1"/>
                </a:lnTo>
                <a:lnTo>
                  <a:pt x="678" y="18"/>
                </a:lnTo>
                <a:lnTo>
                  <a:pt x="669" y="36"/>
                </a:lnTo>
                <a:lnTo>
                  <a:pt x="658" y="60"/>
                </a:lnTo>
                <a:lnTo>
                  <a:pt x="641" y="87"/>
                </a:lnTo>
                <a:lnTo>
                  <a:pt x="621" y="117"/>
                </a:lnTo>
                <a:lnTo>
                  <a:pt x="596" y="147"/>
                </a:lnTo>
                <a:lnTo>
                  <a:pt x="581" y="161"/>
                </a:lnTo>
                <a:lnTo>
                  <a:pt x="565" y="176"/>
                </a:lnTo>
                <a:lnTo>
                  <a:pt x="565" y="176"/>
                </a:lnTo>
                <a:lnTo>
                  <a:pt x="542" y="192"/>
                </a:lnTo>
                <a:lnTo>
                  <a:pt x="518" y="209"/>
                </a:lnTo>
                <a:lnTo>
                  <a:pt x="492" y="223"/>
                </a:lnTo>
                <a:lnTo>
                  <a:pt x="461" y="236"/>
                </a:lnTo>
                <a:lnTo>
                  <a:pt x="430" y="244"/>
                </a:lnTo>
                <a:lnTo>
                  <a:pt x="396" y="251"/>
                </a:lnTo>
                <a:lnTo>
                  <a:pt x="359" y="255"/>
                </a:lnTo>
                <a:lnTo>
                  <a:pt x="319" y="255"/>
                </a:lnTo>
                <a:lnTo>
                  <a:pt x="319" y="255"/>
                </a:lnTo>
                <a:lnTo>
                  <a:pt x="282" y="251"/>
                </a:lnTo>
                <a:lnTo>
                  <a:pt x="247" y="244"/>
                </a:lnTo>
                <a:lnTo>
                  <a:pt x="213" y="234"/>
                </a:lnTo>
                <a:lnTo>
                  <a:pt x="185" y="224"/>
                </a:lnTo>
                <a:lnTo>
                  <a:pt x="158" y="211"/>
                </a:lnTo>
                <a:lnTo>
                  <a:pt x="134" y="196"/>
                </a:lnTo>
                <a:lnTo>
                  <a:pt x="112" y="181"/>
                </a:lnTo>
                <a:lnTo>
                  <a:pt x="94" y="164"/>
                </a:lnTo>
                <a:lnTo>
                  <a:pt x="94" y="164"/>
                </a:lnTo>
                <a:lnTo>
                  <a:pt x="79" y="150"/>
                </a:lnTo>
                <a:lnTo>
                  <a:pt x="67" y="135"/>
                </a:lnTo>
                <a:lnTo>
                  <a:pt x="55" y="122"/>
                </a:lnTo>
                <a:lnTo>
                  <a:pt x="45" y="107"/>
                </a:lnTo>
                <a:lnTo>
                  <a:pt x="30" y="80"/>
                </a:lnTo>
                <a:lnTo>
                  <a:pt x="17" y="55"/>
                </a:lnTo>
                <a:lnTo>
                  <a:pt x="8" y="33"/>
                </a:lnTo>
                <a:lnTo>
                  <a:pt x="3" y="15"/>
                </a:lnTo>
                <a:lnTo>
                  <a:pt x="0" y="0"/>
                </a:lnTo>
                <a:lnTo>
                  <a:pt x="685" y="1"/>
                </a:lnTo>
                <a:close/>
              </a:path>
            </a:pathLst>
          </a:custGeom>
          <a:solidFill>
            <a:srgbClr val="854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7" name="Freeform 35"/>
          <p:cNvSpPr/>
          <p:nvPr>
            <p:custDataLst>
              <p:tags r:id="rId31"/>
            </p:custDataLst>
          </p:nvPr>
        </p:nvSpPr>
        <p:spPr bwMode="auto">
          <a:xfrm>
            <a:off x="1159680" y="3270427"/>
            <a:ext cx="417701" cy="49267"/>
          </a:xfrm>
          <a:custGeom>
            <a:avLst/>
            <a:gdLst>
              <a:gd name="T0" fmla="*/ 625 w 625"/>
              <a:gd name="T1" fmla="*/ 1 h 73"/>
              <a:gd name="T2" fmla="*/ 611 w 625"/>
              <a:gd name="T3" fmla="*/ 57 h 73"/>
              <a:gd name="T4" fmla="*/ 611 w 625"/>
              <a:gd name="T5" fmla="*/ 57 h 73"/>
              <a:gd name="T6" fmla="*/ 579 w 625"/>
              <a:gd name="T7" fmla="*/ 62 h 73"/>
              <a:gd name="T8" fmla="*/ 541 w 625"/>
              <a:gd name="T9" fmla="*/ 67 h 73"/>
              <a:gd name="T10" fmla="*/ 499 w 625"/>
              <a:gd name="T11" fmla="*/ 70 h 73"/>
              <a:gd name="T12" fmla="*/ 454 w 625"/>
              <a:gd name="T13" fmla="*/ 72 h 73"/>
              <a:gd name="T14" fmla="*/ 355 w 625"/>
              <a:gd name="T15" fmla="*/ 73 h 73"/>
              <a:gd name="T16" fmla="*/ 255 w 625"/>
              <a:gd name="T17" fmla="*/ 72 h 73"/>
              <a:gd name="T18" fmla="*/ 165 w 625"/>
              <a:gd name="T19" fmla="*/ 70 h 73"/>
              <a:gd name="T20" fmla="*/ 88 w 625"/>
              <a:gd name="T21" fmla="*/ 67 h 73"/>
              <a:gd name="T22" fmla="*/ 17 w 625"/>
              <a:gd name="T23" fmla="*/ 63 h 73"/>
              <a:gd name="T24" fmla="*/ 0 w 625"/>
              <a:gd name="T25" fmla="*/ 0 h 73"/>
              <a:gd name="T26" fmla="*/ 625 w 625"/>
              <a:gd name="T2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5" h="73">
                <a:moveTo>
                  <a:pt x="625" y="1"/>
                </a:moveTo>
                <a:lnTo>
                  <a:pt x="611" y="57"/>
                </a:lnTo>
                <a:lnTo>
                  <a:pt x="611" y="57"/>
                </a:lnTo>
                <a:lnTo>
                  <a:pt x="579" y="62"/>
                </a:lnTo>
                <a:lnTo>
                  <a:pt x="541" y="67"/>
                </a:lnTo>
                <a:lnTo>
                  <a:pt x="499" y="70"/>
                </a:lnTo>
                <a:lnTo>
                  <a:pt x="454" y="72"/>
                </a:lnTo>
                <a:lnTo>
                  <a:pt x="355" y="73"/>
                </a:lnTo>
                <a:lnTo>
                  <a:pt x="255" y="72"/>
                </a:lnTo>
                <a:lnTo>
                  <a:pt x="165" y="70"/>
                </a:lnTo>
                <a:lnTo>
                  <a:pt x="88" y="67"/>
                </a:lnTo>
                <a:lnTo>
                  <a:pt x="17" y="63"/>
                </a:lnTo>
                <a:lnTo>
                  <a:pt x="0" y="0"/>
                </a:lnTo>
                <a:lnTo>
                  <a:pt x="625" y="1"/>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8" name="Freeform 36"/>
          <p:cNvSpPr/>
          <p:nvPr>
            <p:custDataLst>
              <p:tags r:id="rId32"/>
            </p:custDataLst>
          </p:nvPr>
        </p:nvSpPr>
        <p:spPr bwMode="auto">
          <a:xfrm>
            <a:off x="1206805" y="3354680"/>
            <a:ext cx="316311" cy="85683"/>
          </a:xfrm>
          <a:custGeom>
            <a:avLst/>
            <a:gdLst>
              <a:gd name="T0" fmla="*/ 471 w 471"/>
              <a:gd name="T1" fmla="*/ 51 h 130"/>
              <a:gd name="T2" fmla="*/ 471 w 471"/>
              <a:gd name="T3" fmla="*/ 51 h 130"/>
              <a:gd name="T4" fmla="*/ 448 w 471"/>
              <a:gd name="T5" fmla="*/ 67 h 130"/>
              <a:gd name="T6" fmla="*/ 424 w 471"/>
              <a:gd name="T7" fmla="*/ 84 h 130"/>
              <a:gd name="T8" fmla="*/ 398 w 471"/>
              <a:gd name="T9" fmla="*/ 98 h 130"/>
              <a:gd name="T10" fmla="*/ 367 w 471"/>
              <a:gd name="T11" fmla="*/ 111 h 130"/>
              <a:gd name="T12" fmla="*/ 336 w 471"/>
              <a:gd name="T13" fmla="*/ 119 h 130"/>
              <a:gd name="T14" fmla="*/ 302 w 471"/>
              <a:gd name="T15" fmla="*/ 126 h 130"/>
              <a:gd name="T16" fmla="*/ 265 w 471"/>
              <a:gd name="T17" fmla="*/ 130 h 130"/>
              <a:gd name="T18" fmla="*/ 225 w 471"/>
              <a:gd name="T19" fmla="*/ 130 h 130"/>
              <a:gd name="T20" fmla="*/ 225 w 471"/>
              <a:gd name="T21" fmla="*/ 130 h 130"/>
              <a:gd name="T22" fmla="*/ 188 w 471"/>
              <a:gd name="T23" fmla="*/ 126 h 130"/>
              <a:gd name="T24" fmla="*/ 153 w 471"/>
              <a:gd name="T25" fmla="*/ 119 h 130"/>
              <a:gd name="T26" fmla="*/ 119 w 471"/>
              <a:gd name="T27" fmla="*/ 109 h 130"/>
              <a:gd name="T28" fmla="*/ 91 w 471"/>
              <a:gd name="T29" fmla="*/ 99 h 130"/>
              <a:gd name="T30" fmla="*/ 64 w 471"/>
              <a:gd name="T31" fmla="*/ 86 h 130"/>
              <a:gd name="T32" fmla="*/ 40 w 471"/>
              <a:gd name="T33" fmla="*/ 71 h 130"/>
              <a:gd name="T34" fmla="*/ 18 w 471"/>
              <a:gd name="T35" fmla="*/ 56 h 130"/>
              <a:gd name="T36" fmla="*/ 0 w 471"/>
              <a:gd name="T37" fmla="*/ 39 h 130"/>
              <a:gd name="T38" fmla="*/ 0 w 471"/>
              <a:gd name="T39" fmla="*/ 39 h 130"/>
              <a:gd name="T40" fmla="*/ 40 w 471"/>
              <a:gd name="T41" fmla="*/ 29 h 130"/>
              <a:gd name="T42" fmla="*/ 99 w 471"/>
              <a:gd name="T43" fmla="*/ 15 h 130"/>
              <a:gd name="T44" fmla="*/ 134 w 471"/>
              <a:gd name="T45" fmla="*/ 9 h 130"/>
              <a:gd name="T46" fmla="*/ 169 w 471"/>
              <a:gd name="T47" fmla="*/ 5 h 130"/>
              <a:gd name="T48" fmla="*/ 205 w 471"/>
              <a:gd name="T49" fmla="*/ 2 h 130"/>
              <a:gd name="T50" fmla="*/ 242 w 471"/>
              <a:gd name="T51" fmla="*/ 0 h 130"/>
              <a:gd name="T52" fmla="*/ 242 w 471"/>
              <a:gd name="T53" fmla="*/ 0 h 130"/>
              <a:gd name="T54" fmla="*/ 275 w 471"/>
              <a:gd name="T55" fmla="*/ 2 h 130"/>
              <a:gd name="T56" fmla="*/ 309 w 471"/>
              <a:gd name="T57" fmla="*/ 5 h 130"/>
              <a:gd name="T58" fmla="*/ 341 w 471"/>
              <a:gd name="T59" fmla="*/ 12 h 130"/>
              <a:gd name="T60" fmla="*/ 372 w 471"/>
              <a:gd name="T61" fmla="*/ 19 h 130"/>
              <a:gd name="T62" fmla="*/ 403 w 471"/>
              <a:gd name="T63" fmla="*/ 27 h 130"/>
              <a:gd name="T64" fmla="*/ 430 w 471"/>
              <a:gd name="T65" fmla="*/ 36 h 130"/>
              <a:gd name="T66" fmla="*/ 471 w 471"/>
              <a:gd name="T67" fmla="*/ 51 h 130"/>
              <a:gd name="T68" fmla="*/ 471 w 471"/>
              <a:gd name="T69"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130">
                <a:moveTo>
                  <a:pt x="471" y="51"/>
                </a:moveTo>
                <a:lnTo>
                  <a:pt x="471" y="51"/>
                </a:lnTo>
                <a:lnTo>
                  <a:pt x="448" y="67"/>
                </a:lnTo>
                <a:lnTo>
                  <a:pt x="424" y="84"/>
                </a:lnTo>
                <a:lnTo>
                  <a:pt x="398" y="98"/>
                </a:lnTo>
                <a:lnTo>
                  <a:pt x="367" y="111"/>
                </a:lnTo>
                <a:lnTo>
                  <a:pt x="336" y="119"/>
                </a:lnTo>
                <a:lnTo>
                  <a:pt x="302" y="126"/>
                </a:lnTo>
                <a:lnTo>
                  <a:pt x="265" y="130"/>
                </a:lnTo>
                <a:lnTo>
                  <a:pt x="225" y="130"/>
                </a:lnTo>
                <a:lnTo>
                  <a:pt x="225" y="130"/>
                </a:lnTo>
                <a:lnTo>
                  <a:pt x="188" y="126"/>
                </a:lnTo>
                <a:lnTo>
                  <a:pt x="153" y="119"/>
                </a:lnTo>
                <a:lnTo>
                  <a:pt x="119" y="109"/>
                </a:lnTo>
                <a:lnTo>
                  <a:pt x="91" y="99"/>
                </a:lnTo>
                <a:lnTo>
                  <a:pt x="64" y="86"/>
                </a:lnTo>
                <a:lnTo>
                  <a:pt x="40" y="71"/>
                </a:lnTo>
                <a:lnTo>
                  <a:pt x="18" y="56"/>
                </a:lnTo>
                <a:lnTo>
                  <a:pt x="0" y="39"/>
                </a:lnTo>
                <a:lnTo>
                  <a:pt x="0" y="39"/>
                </a:lnTo>
                <a:lnTo>
                  <a:pt x="40" y="29"/>
                </a:lnTo>
                <a:lnTo>
                  <a:pt x="99" y="15"/>
                </a:lnTo>
                <a:lnTo>
                  <a:pt x="134" y="9"/>
                </a:lnTo>
                <a:lnTo>
                  <a:pt x="169" y="5"/>
                </a:lnTo>
                <a:lnTo>
                  <a:pt x="205" y="2"/>
                </a:lnTo>
                <a:lnTo>
                  <a:pt x="242" y="0"/>
                </a:lnTo>
                <a:lnTo>
                  <a:pt x="242" y="0"/>
                </a:lnTo>
                <a:lnTo>
                  <a:pt x="275" y="2"/>
                </a:lnTo>
                <a:lnTo>
                  <a:pt x="309" y="5"/>
                </a:lnTo>
                <a:lnTo>
                  <a:pt x="341" y="12"/>
                </a:lnTo>
                <a:lnTo>
                  <a:pt x="372" y="19"/>
                </a:lnTo>
                <a:lnTo>
                  <a:pt x="403" y="27"/>
                </a:lnTo>
                <a:lnTo>
                  <a:pt x="430" y="36"/>
                </a:lnTo>
                <a:lnTo>
                  <a:pt x="471" y="51"/>
                </a:lnTo>
                <a:lnTo>
                  <a:pt x="471" y="51"/>
                </a:lnTo>
                <a:close/>
              </a:path>
            </a:pathLst>
          </a:custGeom>
          <a:solidFill>
            <a:srgbClr val="F08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9" name="Freeform 37"/>
          <p:cNvSpPr/>
          <p:nvPr>
            <p:custDataLst>
              <p:tags r:id="rId33"/>
            </p:custDataLst>
          </p:nvPr>
        </p:nvSpPr>
        <p:spPr bwMode="auto">
          <a:xfrm>
            <a:off x="1061859" y="3148329"/>
            <a:ext cx="47125" cy="70688"/>
          </a:xfrm>
          <a:custGeom>
            <a:avLst/>
            <a:gdLst>
              <a:gd name="T0" fmla="*/ 0 w 69"/>
              <a:gd name="T1" fmla="*/ 0 h 106"/>
              <a:gd name="T2" fmla="*/ 0 w 69"/>
              <a:gd name="T3" fmla="*/ 0 h 106"/>
              <a:gd name="T4" fmla="*/ 10 w 69"/>
              <a:gd name="T5" fmla="*/ 7 h 106"/>
              <a:gd name="T6" fmla="*/ 19 w 69"/>
              <a:gd name="T7" fmla="*/ 15 h 106"/>
              <a:gd name="T8" fmla="*/ 31 w 69"/>
              <a:gd name="T9" fmla="*/ 27 h 106"/>
              <a:gd name="T10" fmla="*/ 42 w 69"/>
              <a:gd name="T11" fmla="*/ 42 h 106"/>
              <a:gd name="T12" fmla="*/ 54 w 69"/>
              <a:gd name="T13" fmla="*/ 59 h 106"/>
              <a:gd name="T14" fmla="*/ 64 w 69"/>
              <a:gd name="T15" fmla="*/ 81 h 106"/>
              <a:gd name="T16" fmla="*/ 68 w 69"/>
              <a:gd name="T17" fmla="*/ 93 h 106"/>
              <a:gd name="T18" fmla="*/ 69 w 69"/>
              <a:gd name="T19" fmla="*/ 106 h 106"/>
              <a:gd name="T20" fmla="*/ 69 w 69"/>
              <a:gd name="T21" fmla="*/ 106 h 106"/>
              <a:gd name="T22" fmla="*/ 51 w 69"/>
              <a:gd name="T23" fmla="*/ 84 h 106"/>
              <a:gd name="T24" fmla="*/ 36 w 69"/>
              <a:gd name="T25" fmla="*/ 66 h 106"/>
              <a:gd name="T26" fmla="*/ 29 w 69"/>
              <a:gd name="T27" fmla="*/ 56 h 106"/>
              <a:gd name="T28" fmla="*/ 26 w 69"/>
              <a:gd name="T29" fmla="*/ 47 h 106"/>
              <a:gd name="T30" fmla="*/ 26 w 69"/>
              <a:gd name="T31" fmla="*/ 47 h 106"/>
              <a:gd name="T32" fmla="*/ 19 w 69"/>
              <a:gd name="T33" fmla="*/ 31 h 106"/>
              <a:gd name="T34" fmla="*/ 10 w 69"/>
              <a:gd name="T35" fmla="*/ 15 h 106"/>
              <a:gd name="T36" fmla="*/ 0 w 69"/>
              <a:gd name="T37" fmla="*/ 0 h 106"/>
              <a:gd name="T38" fmla="*/ 0 w 69"/>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6">
                <a:moveTo>
                  <a:pt x="0" y="0"/>
                </a:moveTo>
                <a:lnTo>
                  <a:pt x="0" y="0"/>
                </a:lnTo>
                <a:lnTo>
                  <a:pt x="10" y="7"/>
                </a:lnTo>
                <a:lnTo>
                  <a:pt x="19" y="15"/>
                </a:lnTo>
                <a:lnTo>
                  <a:pt x="31" y="27"/>
                </a:lnTo>
                <a:lnTo>
                  <a:pt x="42" y="42"/>
                </a:lnTo>
                <a:lnTo>
                  <a:pt x="54" y="59"/>
                </a:lnTo>
                <a:lnTo>
                  <a:pt x="64" y="81"/>
                </a:lnTo>
                <a:lnTo>
                  <a:pt x="68" y="93"/>
                </a:lnTo>
                <a:lnTo>
                  <a:pt x="69" y="106"/>
                </a:lnTo>
                <a:lnTo>
                  <a:pt x="69" y="106"/>
                </a:lnTo>
                <a:lnTo>
                  <a:pt x="51" y="84"/>
                </a:lnTo>
                <a:lnTo>
                  <a:pt x="36" y="66"/>
                </a:lnTo>
                <a:lnTo>
                  <a:pt x="29" y="56"/>
                </a:lnTo>
                <a:lnTo>
                  <a:pt x="26" y="47"/>
                </a:lnTo>
                <a:lnTo>
                  <a:pt x="26" y="47"/>
                </a:lnTo>
                <a:lnTo>
                  <a:pt x="19" y="31"/>
                </a:lnTo>
                <a:lnTo>
                  <a:pt x="10" y="15"/>
                </a:lnTo>
                <a:lnTo>
                  <a:pt x="0" y="0"/>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0" name="Freeform 38"/>
          <p:cNvSpPr/>
          <p:nvPr>
            <p:custDataLst>
              <p:tags r:id="rId34"/>
            </p:custDataLst>
          </p:nvPr>
        </p:nvSpPr>
        <p:spPr bwMode="auto">
          <a:xfrm>
            <a:off x="1645927" y="3148329"/>
            <a:ext cx="47125" cy="70688"/>
          </a:xfrm>
          <a:custGeom>
            <a:avLst/>
            <a:gdLst>
              <a:gd name="T0" fmla="*/ 71 w 71"/>
              <a:gd name="T1" fmla="*/ 0 h 106"/>
              <a:gd name="T2" fmla="*/ 71 w 71"/>
              <a:gd name="T3" fmla="*/ 0 h 106"/>
              <a:gd name="T4" fmla="*/ 61 w 71"/>
              <a:gd name="T5" fmla="*/ 7 h 106"/>
              <a:gd name="T6" fmla="*/ 52 w 71"/>
              <a:gd name="T7" fmla="*/ 15 h 106"/>
              <a:gd name="T8" fmla="*/ 41 w 71"/>
              <a:gd name="T9" fmla="*/ 27 h 106"/>
              <a:gd name="T10" fmla="*/ 29 w 71"/>
              <a:gd name="T11" fmla="*/ 42 h 106"/>
              <a:gd name="T12" fmla="*/ 17 w 71"/>
              <a:gd name="T13" fmla="*/ 61 h 106"/>
              <a:gd name="T14" fmla="*/ 7 w 71"/>
              <a:gd name="T15" fmla="*/ 83 h 106"/>
              <a:gd name="T16" fmla="*/ 4 w 71"/>
              <a:gd name="T17" fmla="*/ 94 h 106"/>
              <a:gd name="T18" fmla="*/ 0 w 71"/>
              <a:gd name="T19" fmla="*/ 106 h 106"/>
              <a:gd name="T20" fmla="*/ 0 w 71"/>
              <a:gd name="T21" fmla="*/ 106 h 106"/>
              <a:gd name="T22" fmla="*/ 21 w 71"/>
              <a:gd name="T23" fmla="*/ 86 h 106"/>
              <a:gd name="T24" fmla="*/ 36 w 71"/>
              <a:gd name="T25" fmla="*/ 66 h 106"/>
              <a:gd name="T26" fmla="*/ 42 w 71"/>
              <a:gd name="T27" fmla="*/ 56 h 106"/>
              <a:gd name="T28" fmla="*/ 46 w 71"/>
              <a:gd name="T29" fmla="*/ 47 h 106"/>
              <a:gd name="T30" fmla="*/ 46 w 71"/>
              <a:gd name="T31" fmla="*/ 47 h 106"/>
              <a:gd name="T32" fmla="*/ 52 w 71"/>
              <a:gd name="T33" fmla="*/ 32 h 106"/>
              <a:gd name="T34" fmla="*/ 61 w 71"/>
              <a:gd name="T35" fmla="*/ 17 h 106"/>
              <a:gd name="T36" fmla="*/ 71 w 71"/>
              <a:gd name="T37" fmla="*/ 0 h 106"/>
              <a:gd name="T38" fmla="*/ 71 w 71"/>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06">
                <a:moveTo>
                  <a:pt x="71" y="0"/>
                </a:moveTo>
                <a:lnTo>
                  <a:pt x="71" y="0"/>
                </a:lnTo>
                <a:lnTo>
                  <a:pt x="61" y="7"/>
                </a:lnTo>
                <a:lnTo>
                  <a:pt x="52" y="15"/>
                </a:lnTo>
                <a:lnTo>
                  <a:pt x="41" y="27"/>
                </a:lnTo>
                <a:lnTo>
                  <a:pt x="29" y="42"/>
                </a:lnTo>
                <a:lnTo>
                  <a:pt x="17" y="61"/>
                </a:lnTo>
                <a:lnTo>
                  <a:pt x="7" y="83"/>
                </a:lnTo>
                <a:lnTo>
                  <a:pt x="4" y="94"/>
                </a:lnTo>
                <a:lnTo>
                  <a:pt x="0" y="106"/>
                </a:lnTo>
                <a:lnTo>
                  <a:pt x="0" y="106"/>
                </a:lnTo>
                <a:lnTo>
                  <a:pt x="21" y="86"/>
                </a:lnTo>
                <a:lnTo>
                  <a:pt x="36" y="66"/>
                </a:lnTo>
                <a:lnTo>
                  <a:pt x="42" y="56"/>
                </a:lnTo>
                <a:lnTo>
                  <a:pt x="46" y="47"/>
                </a:lnTo>
                <a:lnTo>
                  <a:pt x="46" y="47"/>
                </a:lnTo>
                <a:lnTo>
                  <a:pt x="52" y="32"/>
                </a:lnTo>
                <a:lnTo>
                  <a:pt x="61" y="17"/>
                </a:lnTo>
                <a:lnTo>
                  <a:pt x="71" y="0"/>
                </a:lnTo>
                <a:lnTo>
                  <a:pt x="71"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1" name="Freeform 39"/>
          <p:cNvSpPr/>
          <p:nvPr>
            <p:custDataLst>
              <p:tags r:id="rId35"/>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2" name="Freeform 40"/>
          <p:cNvSpPr/>
          <p:nvPr>
            <p:custDataLst>
              <p:tags r:id="rId36"/>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3" name="Freeform 41"/>
          <p:cNvSpPr/>
          <p:nvPr>
            <p:custDataLst>
              <p:tags r:id="rId37"/>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4" name="Freeform 42"/>
          <p:cNvSpPr/>
          <p:nvPr>
            <p:custDataLst>
              <p:tags r:id="rId38"/>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5" name="Freeform 43"/>
          <p:cNvSpPr/>
          <p:nvPr>
            <p:custDataLst>
              <p:tags r:id="rId39"/>
            </p:custDataLst>
          </p:nvPr>
        </p:nvSpPr>
        <p:spPr bwMode="auto">
          <a:xfrm>
            <a:off x="1381740" y="4910528"/>
            <a:ext cx="7855"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6" name="Freeform 44"/>
          <p:cNvSpPr/>
          <p:nvPr>
            <p:custDataLst>
              <p:tags r:id="rId40"/>
            </p:custDataLst>
          </p:nvPr>
        </p:nvSpPr>
        <p:spPr bwMode="auto">
          <a:xfrm>
            <a:off x="836943" y="4779149"/>
            <a:ext cx="341301" cy="272041"/>
          </a:xfrm>
          <a:custGeom>
            <a:avLst/>
            <a:gdLst>
              <a:gd name="T0" fmla="*/ 119 w 510"/>
              <a:gd name="T1" fmla="*/ 0 h 406"/>
              <a:gd name="T2" fmla="*/ 132 w 510"/>
              <a:gd name="T3" fmla="*/ 20 h 406"/>
              <a:gd name="T4" fmla="*/ 163 w 510"/>
              <a:gd name="T5" fmla="*/ 44 h 406"/>
              <a:gd name="T6" fmla="*/ 183 w 510"/>
              <a:gd name="T7" fmla="*/ 54 h 406"/>
              <a:gd name="T8" fmla="*/ 211 w 510"/>
              <a:gd name="T9" fmla="*/ 62 h 406"/>
              <a:gd name="T10" fmla="*/ 243 w 510"/>
              <a:gd name="T11" fmla="*/ 64 h 406"/>
              <a:gd name="T12" fmla="*/ 253 w 510"/>
              <a:gd name="T13" fmla="*/ 66 h 406"/>
              <a:gd name="T14" fmla="*/ 309 w 510"/>
              <a:gd name="T15" fmla="*/ 69 h 406"/>
              <a:gd name="T16" fmla="*/ 369 w 510"/>
              <a:gd name="T17" fmla="*/ 66 h 406"/>
              <a:gd name="T18" fmla="*/ 408 w 510"/>
              <a:gd name="T19" fmla="*/ 59 h 406"/>
              <a:gd name="T20" fmla="*/ 481 w 510"/>
              <a:gd name="T21" fmla="*/ 45 h 406"/>
              <a:gd name="T22" fmla="*/ 493 w 510"/>
              <a:gd name="T23" fmla="*/ 45 h 406"/>
              <a:gd name="T24" fmla="*/ 497 w 510"/>
              <a:gd name="T25" fmla="*/ 50 h 406"/>
              <a:gd name="T26" fmla="*/ 491 w 510"/>
              <a:gd name="T27" fmla="*/ 64 h 406"/>
              <a:gd name="T28" fmla="*/ 483 w 510"/>
              <a:gd name="T29" fmla="*/ 77 h 406"/>
              <a:gd name="T30" fmla="*/ 465 w 510"/>
              <a:gd name="T31" fmla="*/ 97 h 406"/>
              <a:gd name="T32" fmla="*/ 438 w 510"/>
              <a:gd name="T33" fmla="*/ 107 h 406"/>
              <a:gd name="T34" fmla="*/ 374 w 510"/>
              <a:gd name="T35" fmla="*/ 121 h 406"/>
              <a:gd name="T36" fmla="*/ 371 w 510"/>
              <a:gd name="T37" fmla="*/ 121 h 406"/>
              <a:gd name="T38" fmla="*/ 369 w 510"/>
              <a:gd name="T39" fmla="*/ 124 h 406"/>
              <a:gd name="T40" fmla="*/ 379 w 510"/>
              <a:gd name="T41" fmla="*/ 134 h 406"/>
              <a:gd name="T42" fmla="*/ 424 w 510"/>
              <a:gd name="T43" fmla="*/ 165 h 406"/>
              <a:gd name="T44" fmla="*/ 460 w 510"/>
              <a:gd name="T45" fmla="*/ 195 h 406"/>
              <a:gd name="T46" fmla="*/ 491 w 510"/>
              <a:gd name="T47" fmla="*/ 232 h 406"/>
              <a:gd name="T48" fmla="*/ 503 w 510"/>
              <a:gd name="T49" fmla="*/ 252 h 406"/>
              <a:gd name="T50" fmla="*/ 508 w 510"/>
              <a:gd name="T51" fmla="*/ 274 h 406"/>
              <a:gd name="T52" fmla="*/ 508 w 510"/>
              <a:gd name="T53" fmla="*/ 295 h 406"/>
              <a:gd name="T54" fmla="*/ 502 w 510"/>
              <a:gd name="T55" fmla="*/ 321 h 406"/>
              <a:gd name="T56" fmla="*/ 486 w 510"/>
              <a:gd name="T57" fmla="*/ 346 h 406"/>
              <a:gd name="T58" fmla="*/ 463 w 510"/>
              <a:gd name="T59" fmla="*/ 373 h 406"/>
              <a:gd name="T60" fmla="*/ 450 w 510"/>
              <a:gd name="T61" fmla="*/ 384 h 406"/>
              <a:gd name="T62" fmla="*/ 419 w 510"/>
              <a:gd name="T63" fmla="*/ 399 h 406"/>
              <a:gd name="T64" fmla="*/ 387 w 510"/>
              <a:gd name="T65" fmla="*/ 406 h 406"/>
              <a:gd name="T66" fmla="*/ 352 w 510"/>
              <a:gd name="T67" fmla="*/ 404 h 406"/>
              <a:gd name="T68" fmla="*/ 317 w 510"/>
              <a:gd name="T69" fmla="*/ 396 h 406"/>
              <a:gd name="T70" fmla="*/ 282 w 510"/>
              <a:gd name="T71" fmla="*/ 383 h 406"/>
              <a:gd name="T72" fmla="*/ 248 w 510"/>
              <a:gd name="T73" fmla="*/ 362 h 406"/>
              <a:gd name="T74" fmla="*/ 218 w 510"/>
              <a:gd name="T75" fmla="*/ 339 h 406"/>
              <a:gd name="T76" fmla="*/ 203 w 510"/>
              <a:gd name="T77" fmla="*/ 326 h 406"/>
              <a:gd name="T78" fmla="*/ 0 w 510"/>
              <a:gd name="T79" fmla="*/ 12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0" h="406">
                <a:moveTo>
                  <a:pt x="119" y="0"/>
                </a:moveTo>
                <a:lnTo>
                  <a:pt x="119" y="0"/>
                </a:lnTo>
                <a:lnTo>
                  <a:pt x="124" y="10"/>
                </a:lnTo>
                <a:lnTo>
                  <a:pt x="132" y="20"/>
                </a:lnTo>
                <a:lnTo>
                  <a:pt x="146" y="32"/>
                </a:lnTo>
                <a:lnTo>
                  <a:pt x="163" y="44"/>
                </a:lnTo>
                <a:lnTo>
                  <a:pt x="173" y="49"/>
                </a:lnTo>
                <a:lnTo>
                  <a:pt x="183" y="54"/>
                </a:lnTo>
                <a:lnTo>
                  <a:pt x="196" y="59"/>
                </a:lnTo>
                <a:lnTo>
                  <a:pt x="211" y="62"/>
                </a:lnTo>
                <a:lnTo>
                  <a:pt x="226" y="64"/>
                </a:lnTo>
                <a:lnTo>
                  <a:pt x="243" y="64"/>
                </a:lnTo>
                <a:lnTo>
                  <a:pt x="243" y="64"/>
                </a:lnTo>
                <a:lnTo>
                  <a:pt x="253" y="66"/>
                </a:lnTo>
                <a:lnTo>
                  <a:pt x="285" y="69"/>
                </a:lnTo>
                <a:lnTo>
                  <a:pt x="309" y="69"/>
                </a:lnTo>
                <a:lnTo>
                  <a:pt x="335" y="67"/>
                </a:lnTo>
                <a:lnTo>
                  <a:pt x="369" y="66"/>
                </a:lnTo>
                <a:lnTo>
                  <a:pt x="408" y="59"/>
                </a:lnTo>
                <a:lnTo>
                  <a:pt x="408" y="59"/>
                </a:lnTo>
                <a:lnTo>
                  <a:pt x="451" y="50"/>
                </a:lnTo>
                <a:lnTo>
                  <a:pt x="481" y="45"/>
                </a:lnTo>
                <a:lnTo>
                  <a:pt x="490" y="44"/>
                </a:lnTo>
                <a:lnTo>
                  <a:pt x="493" y="45"/>
                </a:lnTo>
                <a:lnTo>
                  <a:pt x="495" y="47"/>
                </a:lnTo>
                <a:lnTo>
                  <a:pt x="497" y="50"/>
                </a:lnTo>
                <a:lnTo>
                  <a:pt x="497" y="54"/>
                </a:lnTo>
                <a:lnTo>
                  <a:pt x="491" y="64"/>
                </a:lnTo>
                <a:lnTo>
                  <a:pt x="491" y="64"/>
                </a:lnTo>
                <a:lnTo>
                  <a:pt x="483" y="77"/>
                </a:lnTo>
                <a:lnTo>
                  <a:pt x="475" y="89"/>
                </a:lnTo>
                <a:lnTo>
                  <a:pt x="465" y="97"/>
                </a:lnTo>
                <a:lnTo>
                  <a:pt x="453" y="102"/>
                </a:lnTo>
                <a:lnTo>
                  <a:pt x="438" y="107"/>
                </a:lnTo>
                <a:lnTo>
                  <a:pt x="419" y="113"/>
                </a:lnTo>
                <a:lnTo>
                  <a:pt x="374" y="121"/>
                </a:lnTo>
                <a:lnTo>
                  <a:pt x="374" y="121"/>
                </a:lnTo>
                <a:lnTo>
                  <a:pt x="371" y="121"/>
                </a:lnTo>
                <a:lnTo>
                  <a:pt x="369" y="123"/>
                </a:lnTo>
                <a:lnTo>
                  <a:pt x="369" y="124"/>
                </a:lnTo>
                <a:lnTo>
                  <a:pt x="371" y="128"/>
                </a:lnTo>
                <a:lnTo>
                  <a:pt x="379" y="134"/>
                </a:lnTo>
                <a:lnTo>
                  <a:pt x="391" y="143"/>
                </a:lnTo>
                <a:lnTo>
                  <a:pt x="424" y="165"/>
                </a:lnTo>
                <a:lnTo>
                  <a:pt x="443" y="180"/>
                </a:lnTo>
                <a:lnTo>
                  <a:pt x="460" y="195"/>
                </a:lnTo>
                <a:lnTo>
                  <a:pt x="476" y="212"/>
                </a:lnTo>
                <a:lnTo>
                  <a:pt x="491" y="232"/>
                </a:lnTo>
                <a:lnTo>
                  <a:pt x="498" y="240"/>
                </a:lnTo>
                <a:lnTo>
                  <a:pt x="503" y="252"/>
                </a:lnTo>
                <a:lnTo>
                  <a:pt x="507" y="262"/>
                </a:lnTo>
                <a:lnTo>
                  <a:pt x="508" y="274"/>
                </a:lnTo>
                <a:lnTo>
                  <a:pt x="510" y="284"/>
                </a:lnTo>
                <a:lnTo>
                  <a:pt x="508" y="295"/>
                </a:lnTo>
                <a:lnTo>
                  <a:pt x="507" y="309"/>
                </a:lnTo>
                <a:lnTo>
                  <a:pt x="502" y="321"/>
                </a:lnTo>
                <a:lnTo>
                  <a:pt x="495" y="334"/>
                </a:lnTo>
                <a:lnTo>
                  <a:pt x="486" y="346"/>
                </a:lnTo>
                <a:lnTo>
                  <a:pt x="476" y="359"/>
                </a:lnTo>
                <a:lnTo>
                  <a:pt x="463" y="373"/>
                </a:lnTo>
                <a:lnTo>
                  <a:pt x="463" y="373"/>
                </a:lnTo>
                <a:lnTo>
                  <a:pt x="450" y="384"/>
                </a:lnTo>
                <a:lnTo>
                  <a:pt x="434" y="393"/>
                </a:lnTo>
                <a:lnTo>
                  <a:pt x="419" y="399"/>
                </a:lnTo>
                <a:lnTo>
                  <a:pt x="404" y="403"/>
                </a:lnTo>
                <a:lnTo>
                  <a:pt x="387" y="406"/>
                </a:lnTo>
                <a:lnTo>
                  <a:pt x="371" y="406"/>
                </a:lnTo>
                <a:lnTo>
                  <a:pt x="352" y="404"/>
                </a:lnTo>
                <a:lnTo>
                  <a:pt x="335" y="401"/>
                </a:lnTo>
                <a:lnTo>
                  <a:pt x="317" y="396"/>
                </a:lnTo>
                <a:lnTo>
                  <a:pt x="300" y="389"/>
                </a:lnTo>
                <a:lnTo>
                  <a:pt x="282" y="383"/>
                </a:lnTo>
                <a:lnTo>
                  <a:pt x="265" y="373"/>
                </a:lnTo>
                <a:lnTo>
                  <a:pt x="248" y="362"/>
                </a:lnTo>
                <a:lnTo>
                  <a:pt x="233" y="351"/>
                </a:lnTo>
                <a:lnTo>
                  <a:pt x="218" y="339"/>
                </a:lnTo>
                <a:lnTo>
                  <a:pt x="203" y="326"/>
                </a:lnTo>
                <a:lnTo>
                  <a:pt x="203" y="326"/>
                </a:lnTo>
                <a:lnTo>
                  <a:pt x="87" y="213"/>
                </a:lnTo>
                <a:lnTo>
                  <a:pt x="0" y="129"/>
                </a:lnTo>
                <a:lnTo>
                  <a:pt x="119" y="0"/>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7" name="Freeform 45"/>
          <p:cNvSpPr/>
          <p:nvPr>
            <p:custDataLst>
              <p:tags r:id="rId41"/>
            </p:custDataLst>
          </p:nvPr>
        </p:nvSpPr>
        <p:spPr bwMode="auto">
          <a:xfrm>
            <a:off x="597747" y="3883055"/>
            <a:ext cx="476965" cy="1026760"/>
          </a:xfrm>
          <a:custGeom>
            <a:avLst/>
            <a:gdLst>
              <a:gd name="T0" fmla="*/ 713 w 713"/>
              <a:gd name="T1" fmla="*/ 0 h 1535"/>
              <a:gd name="T2" fmla="*/ 634 w 713"/>
              <a:gd name="T3" fmla="*/ 71 h 1535"/>
              <a:gd name="T4" fmla="*/ 500 w 713"/>
              <a:gd name="T5" fmla="*/ 202 h 1535"/>
              <a:gd name="T6" fmla="*/ 389 w 713"/>
              <a:gd name="T7" fmla="*/ 319 h 1535"/>
              <a:gd name="T8" fmla="*/ 273 w 713"/>
              <a:gd name="T9" fmla="*/ 452 h 1535"/>
              <a:gd name="T10" fmla="*/ 161 w 713"/>
              <a:gd name="T11" fmla="*/ 599 h 1535"/>
              <a:gd name="T12" fmla="*/ 84 w 713"/>
              <a:gd name="T13" fmla="*/ 715 h 1535"/>
              <a:gd name="T14" fmla="*/ 37 w 713"/>
              <a:gd name="T15" fmla="*/ 792 h 1535"/>
              <a:gd name="T16" fmla="*/ 15 w 713"/>
              <a:gd name="T17" fmla="*/ 833 h 1535"/>
              <a:gd name="T18" fmla="*/ 1 w 713"/>
              <a:gd name="T19" fmla="*/ 873 h 1535"/>
              <a:gd name="T20" fmla="*/ 0 w 713"/>
              <a:gd name="T21" fmla="*/ 918 h 1535"/>
              <a:gd name="T22" fmla="*/ 8 w 713"/>
              <a:gd name="T23" fmla="*/ 968 h 1535"/>
              <a:gd name="T24" fmla="*/ 25 w 713"/>
              <a:gd name="T25" fmla="*/ 1022 h 1535"/>
              <a:gd name="T26" fmla="*/ 48 w 713"/>
              <a:gd name="T27" fmla="*/ 1079 h 1535"/>
              <a:gd name="T28" fmla="*/ 80 w 713"/>
              <a:gd name="T29" fmla="*/ 1136 h 1535"/>
              <a:gd name="T30" fmla="*/ 152 w 713"/>
              <a:gd name="T31" fmla="*/ 1250 h 1535"/>
              <a:gd name="T32" fmla="*/ 231 w 713"/>
              <a:gd name="T33" fmla="*/ 1354 h 1535"/>
              <a:gd name="T34" fmla="*/ 307 w 713"/>
              <a:gd name="T35" fmla="*/ 1443 h 1535"/>
              <a:gd name="T36" fmla="*/ 392 w 713"/>
              <a:gd name="T37" fmla="*/ 1535 h 1535"/>
              <a:gd name="T38" fmla="*/ 542 w 713"/>
              <a:gd name="T39" fmla="*/ 1359 h 1535"/>
              <a:gd name="T40" fmla="*/ 481 w 713"/>
              <a:gd name="T41" fmla="*/ 1277 h 1535"/>
              <a:gd name="T42" fmla="*/ 424 w 713"/>
              <a:gd name="T43" fmla="*/ 1186 h 1535"/>
              <a:gd name="T44" fmla="*/ 386 w 713"/>
              <a:gd name="T45" fmla="*/ 1113 h 1535"/>
              <a:gd name="T46" fmla="*/ 350 w 713"/>
              <a:gd name="T47" fmla="*/ 1032 h 1535"/>
              <a:gd name="T48" fmla="*/ 320 w 713"/>
              <a:gd name="T49" fmla="*/ 947 h 1535"/>
              <a:gd name="T50" fmla="*/ 310 w 713"/>
              <a:gd name="T51" fmla="*/ 901 h 1535"/>
              <a:gd name="T52" fmla="*/ 357 w 713"/>
              <a:gd name="T53" fmla="*/ 817 h 1535"/>
              <a:gd name="T54" fmla="*/ 416 w 713"/>
              <a:gd name="T55" fmla="*/ 740 h 1535"/>
              <a:gd name="T56" fmla="*/ 478 w 713"/>
              <a:gd name="T57" fmla="*/ 668 h 1535"/>
              <a:gd name="T58" fmla="*/ 542 w 713"/>
              <a:gd name="T59" fmla="*/ 606 h 1535"/>
              <a:gd name="T60" fmla="*/ 647 w 713"/>
              <a:gd name="T61" fmla="*/ 515 h 1535"/>
              <a:gd name="T62" fmla="*/ 693 w 713"/>
              <a:gd name="T63" fmla="*/ 482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535">
                <a:moveTo>
                  <a:pt x="713" y="0"/>
                </a:moveTo>
                <a:lnTo>
                  <a:pt x="713" y="0"/>
                </a:lnTo>
                <a:lnTo>
                  <a:pt x="691" y="19"/>
                </a:lnTo>
                <a:lnTo>
                  <a:pt x="634" y="71"/>
                </a:lnTo>
                <a:lnTo>
                  <a:pt x="550" y="151"/>
                </a:lnTo>
                <a:lnTo>
                  <a:pt x="500" y="202"/>
                </a:lnTo>
                <a:lnTo>
                  <a:pt x="446" y="257"/>
                </a:lnTo>
                <a:lnTo>
                  <a:pt x="389" y="319"/>
                </a:lnTo>
                <a:lnTo>
                  <a:pt x="332" y="383"/>
                </a:lnTo>
                <a:lnTo>
                  <a:pt x="273" y="452"/>
                </a:lnTo>
                <a:lnTo>
                  <a:pt x="216" y="524"/>
                </a:lnTo>
                <a:lnTo>
                  <a:pt x="161" y="599"/>
                </a:lnTo>
                <a:lnTo>
                  <a:pt x="107" y="675"/>
                </a:lnTo>
                <a:lnTo>
                  <a:pt x="84" y="715"/>
                </a:lnTo>
                <a:lnTo>
                  <a:pt x="58" y="754"/>
                </a:lnTo>
                <a:lnTo>
                  <a:pt x="37" y="792"/>
                </a:lnTo>
                <a:lnTo>
                  <a:pt x="15" y="833"/>
                </a:lnTo>
                <a:lnTo>
                  <a:pt x="15" y="833"/>
                </a:lnTo>
                <a:lnTo>
                  <a:pt x="6" y="853"/>
                </a:lnTo>
                <a:lnTo>
                  <a:pt x="1" y="873"/>
                </a:lnTo>
                <a:lnTo>
                  <a:pt x="0" y="895"/>
                </a:lnTo>
                <a:lnTo>
                  <a:pt x="0" y="918"/>
                </a:lnTo>
                <a:lnTo>
                  <a:pt x="1" y="943"/>
                </a:lnTo>
                <a:lnTo>
                  <a:pt x="8" y="968"/>
                </a:lnTo>
                <a:lnTo>
                  <a:pt x="15" y="995"/>
                </a:lnTo>
                <a:lnTo>
                  <a:pt x="25" y="1022"/>
                </a:lnTo>
                <a:lnTo>
                  <a:pt x="37" y="1051"/>
                </a:lnTo>
                <a:lnTo>
                  <a:pt x="48" y="1079"/>
                </a:lnTo>
                <a:lnTo>
                  <a:pt x="63" y="1108"/>
                </a:lnTo>
                <a:lnTo>
                  <a:pt x="80" y="1136"/>
                </a:lnTo>
                <a:lnTo>
                  <a:pt x="114" y="1193"/>
                </a:lnTo>
                <a:lnTo>
                  <a:pt x="152" y="1250"/>
                </a:lnTo>
                <a:lnTo>
                  <a:pt x="193" y="1304"/>
                </a:lnTo>
                <a:lnTo>
                  <a:pt x="231" y="1354"/>
                </a:lnTo>
                <a:lnTo>
                  <a:pt x="270" y="1401"/>
                </a:lnTo>
                <a:lnTo>
                  <a:pt x="307" y="1443"/>
                </a:lnTo>
                <a:lnTo>
                  <a:pt x="364" y="1507"/>
                </a:lnTo>
                <a:lnTo>
                  <a:pt x="392" y="1535"/>
                </a:lnTo>
                <a:lnTo>
                  <a:pt x="542" y="1359"/>
                </a:lnTo>
                <a:lnTo>
                  <a:pt x="542" y="1359"/>
                </a:lnTo>
                <a:lnTo>
                  <a:pt x="513" y="1321"/>
                </a:lnTo>
                <a:lnTo>
                  <a:pt x="481" y="1277"/>
                </a:lnTo>
                <a:lnTo>
                  <a:pt x="444" y="1218"/>
                </a:lnTo>
                <a:lnTo>
                  <a:pt x="424" y="1186"/>
                </a:lnTo>
                <a:lnTo>
                  <a:pt x="406" y="1151"/>
                </a:lnTo>
                <a:lnTo>
                  <a:pt x="386" y="1113"/>
                </a:lnTo>
                <a:lnTo>
                  <a:pt x="367" y="1072"/>
                </a:lnTo>
                <a:lnTo>
                  <a:pt x="350" y="1032"/>
                </a:lnTo>
                <a:lnTo>
                  <a:pt x="334" y="989"/>
                </a:lnTo>
                <a:lnTo>
                  <a:pt x="320" y="947"/>
                </a:lnTo>
                <a:lnTo>
                  <a:pt x="310" y="901"/>
                </a:lnTo>
                <a:lnTo>
                  <a:pt x="310" y="901"/>
                </a:lnTo>
                <a:lnTo>
                  <a:pt x="332" y="859"/>
                </a:lnTo>
                <a:lnTo>
                  <a:pt x="357" y="817"/>
                </a:lnTo>
                <a:lnTo>
                  <a:pt x="386" y="777"/>
                </a:lnTo>
                <a:lnTo>
                  <a:pt x="416" y="740"/>
                </a:lnTo>
                <a:lnTo>
                  <a:pt x="446" y="703"/>
                </a:lnTo>
                <a:lnTo>
                  <a:pt x="478" y="668"/>
                </a:lnTo>
                <a:lnTo>
                  <a:pt x="510" y="636"/>
                </a:lnTo>
                <a:lnTo>
                  <a:pt x="542" y="606"/>
                </a:lnTo>
                <a:lnTo>
                  <a:pt x="600" y="554"/>
                </a:lnTo>
                <a:lnTo>
                  <a:pt x="647" y="515"/>
                </a:lnTo>
                <a:lnTo>
                  <a:pt x="681" y="490"/>
                </a:lnTo>
                <a:lnTo>
                  <a:pt x="693" y="482"/>
                </a:lnTo>
                <a:lnTo>
                  <a:pt x="713"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8" name="Freeform 46"/>
          <p:cNvSpPr/>
          <p:nvPr>
            <p:custDataLst>
              <p:tags r:id="rId42"/>
            </p:custDataLst>
          </p:nvPr>
        </p:nvSpPr>
        <p:spPr bwMode="auto">
          <a:xfrm>
            <a:off x="1660207" y="3677417"/>
            <a:ext cx="788277" cy="596920"/>
          </a:xfrm>
          <a:custGeom>
            <a:avLst/>
            <a:gdLst>
              <a:gd name="T0" fmla="*/ 10 w 1176"/>
              <a:gd name="T1" fmla="*/ 718 h 893"/>
              <a:gd name="T2" fmla="*/ 49 w 1176"/>
              <a:gd name="T3" fmla="*/ 749 h 893"/>
              <a:gd name="T4" fmla="*/ 96 w 1176"/>
              <a:gd name="T5" fmla="*/ 779 h 893"/>
              <a:gd name="T6" fmla="*/ 166 w 1176"/>
              <a:gd name="T7" fmla="*/ 812 h 893"/>
              <a:gd name="T8" fmla="*/ 258 w 1176"/>
              <a:gd name="T9" fmla="*/ 846 h 893"/>
              <a:gd name="T10" fmla="*/ 372 w 1176"/>
              <a:gd name="T11" fmla="*/ 873 h 893"/>
              <a:gd name="T12" fmla="*/ 475 w 1176"/>
              <a:gd name="T13" fmla="*/ 886 h 893"/>
              <a:gd name="T14" fmla="*/ 550 w 1176"/>
              <a:gd name="T15" fmla="*/ 891 h 893"/>
              <a:gd name="T16" fmla="*/ 634 w 1176"/>
              <a:gd name="T17" fmla="*/ 893 h 893"/>
              <a:gd name="T18" fmla="*/ 678 w 1176"/>
              <a:gd name="T19" fmla="*/ 891 h 893"/>
              <a:gd name="T20" fmla="*/ 698 w 1176"/>
              <a:gd name="T21" fmla="*/ 890 h 893"/>
              <a:gd name="T22" fmla="*/ 742 w 1176"/>
              <a:gd name="T23" fmla="*/ 871 h 893"/>
              <a:gd name="T24" fmla="*/ 785 w 1176"/>
              <a:gd name="T25" fmla="*/ 841 h 893"/>
              <a:gd name="T26" fmla="*/ 829 w 1176"/>
              <a:gd name="T27" fmla="*/ 797 h 893"/>
              <a:gd name="T28" fmla="*/ 871 w 1176"/>
              <a:gd name="T29" fmla="*/ 744 h 893"/>
              <a:gd name="T30" fmla="*/ 913 w 1176"/>
              <a:gd name="T31" fmla="*/ 683 h 893"/>
              <a:gd name="T32" fmla="*/ 972 w 1176"/>
              <a:gd name="T33" fmla="*/ 581 h 893"/>
              <a:gd name="T34" fmla="*/ 1044 w 1176"/>
              <a:gd name="T35" fmla="*/ 437 h 893"/>
              <a:gd name="T36" fmla="*/ 1102 w 1176"/>
              <a:gd name="T37" fmla="*/ 301 h 893"/>
              <a:gd name="T38" fmla="*/ 1161 w 1176"/>
              <a:gd name="T39" fmla="*/ 146 h 893"/>
              <a:gd name="T40" fmla="*/ 1176 w 1176"/>
              <a:gd name="T41" fmla="*/ 103 h 893"/>
              <a:gd name="T42" fmla="*/ 1010 w 1176"/>
              <a:gd name="T43" fmla="*/ 0 h 893"/>
              <a:gd name="T44" fmla="*/ 936 w 1176"/>
              <a:gd name="T45" fmla="*/ 131 h 893"/>
              <a:gd name="T46" fmla="*/ 857 w 1176"/>
              <a:gd name="T47" fmla="*/ 259 h 893"/>
              <a:gd name="T48" fmla="*/ 795 w 1176"/>
              <a:gd name="T49" fmla="*/ 349 h 893"/>
              <a:gd name="T50" fmla="*/ 728 w 1176"/>
              <a:gd name="T51" fmla="*/ 438 h 893"/>
              <a:gd name="T52" fmla="*/ 659 w 1176"/>
              <a:gd name="T53" fmla="*/ 515 h 893"/>
              <a:gd name="T54" fmla="*/ 624 w 1176"/>
              <a:gd name="T55" fmla="*/ 547 h 893"/>
              <a:gd name="T56" fmla="*/ 575 w 1176"/>
              <a:gd name="T57" fmla="*/ 549 h 893"/>
              <a:gd name="T58" fmla="*/ 525 w 1176"/>
              <a:gd name="T59" fmla="*/ 542 h 893"/>
              <a:gd name="T60" fmla="*/ 473 w 1176"/>
              <a:gd name="T61" fmla="*/ 532 h 893"/>
              <a:gd name="T62" fmla="*/ 367 w 1176"/>
              <a:gd name="T63" fmla="*/ 499 h 893"/>
              <a:gd name="T64" fmla="*/ 265 w 1176"/>
              <a:gd name="T65" fmla="*/ 453 h 893"/>
              <a:gd name="T66" fmla="*/ 173 w 1176"/>
              <a:gd name="T67" fmla="*/ 405 h 893"/>
              <a:gd name="T68" fmla="*/ 62 w 1176"/>
              <a:gd name="T69" fmla="*/ 339 h 893"/>
              <a:gd name="T70" fmla="*/ 0 w 1176"/>
              <a:gd name="T71" fmla="*/ 2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893">
                <a:moveTo>
                  <a:pt x="10" y="718"/>
                </a:moveTo>
                <a:lnTo>
                  <a:pt x="10" y="718"/>
                </a:lnTo>
                <a:lnTo>
                  <a:pt x="20" y="727"/>
                </a:lnTo>
                <a:lnTo>
                  <a:pt x="49" y="749"/>
                </a:lnTo>
                <a:lnTo>
                  <a:pt x="69" y="762"/>
                </a:lnTo>
                <a:lnTo>
                  <a:pt x="96" y="779"/>
                </a:lnTo>
                <a:lnTo>
                  <a:pt x="127" y="796"/>
                </a:lnTo>
                <a:lnTo>
                  <a:pt x="166" y="812"/>
                </a:lnTo>
                <a:lnTo>
                  <a:pt x="208" y="829"/>
                </a:lnTo>
                <a:lnTo>
                  <a:pt x="258" y="846"/>
                </a:lnTo>
                <a:lnTo>
                  <a:pt x="312" y="859"/>
                </a:lnTo>
                <a:lnTo>
                  <a:pt x="372" y="873"/>
                </a:lnTo>
                <a:lnTo>
                  <a:pt x="440" y="883"/>
                </a:lnTo>
                <a:lnTo>
                  <a:pt x="475" y="886"/>
                </a:lnTo>
                <a:lnTo>
                  <a:pt x="512" y="890"/>
                </a:lnTo>
                <a:lnTo>
                  <a:pt x="550" y="891"/>
                </a:lnTo>
                <a:lnTo>
                  <a:pt x="592" y="893"/>
                </a:lnTo>
                <a:lnTo>
                  <a:pt x="634" y="893"/>
                </a:lnTo>
                <a:lnTo>
                  <a:pt x="678" y="891"/>
                </a:lnTo>
                <a:lnTo>
                  <a:pt x="678" y="891"/>
                </a:lnTo>
                <a:lnTo>
                  <a:pt x="688" y="891"/>
                </a:lnTo>
                <a:lnTo>
                  <a:pt x="698" y="890"/>
                </a:lnTo>
                <a:lnTo>
                  <a:pt x="720" y="883"/>
                </a:lnTo>
                <a:lnTo>
                  <a:pt x="742" y="871"/>
                </a:lnTo>
                <a:lnTo>
                  <a:pt x="763" y="858"/>
                </a:lnTo>
                <a:lnTo>
                  <a:pt x="785" y="841"/>
                </a:lnTo>
                <a:lnTo>
                  <a:pt x="807" y="821"/>
                </a:lnTo>
                <a:lnTo>
                  <a:pt x="829" y="797"/>
                </a:lnTo>
                <a:lnTo>
                  <a:pt x="849" y="772"/>
                </a:lnTo>
                <a:lnTo>
                  <a:pt x="871" y="744"/>
                </a:lnTo>
                <a:lnTo>
                  <a:pt x="893" y="713"/>
                </a:lnTo>
                <a:lnTo>
                  <a:pt x="913" y="683"/>
                </a:lnTo>
                <a:lnTo>
                  <a:pt x="933" y="650"/>
                </a:lnTo>
                <a:lnTo>
                  <a:pt x="972" y="581"/>
                </a:lnTo>
                <a:lnTo>
                  <a:pt x="1008" y="509"/>
                </a:lnTo>
                <a:lnTo>
                  <a:pt x="1044" y="437"/>
                </a:lnTo>
                <a:lnTo>
                  <a:pt x="1076" y="366"/>
                </a:lnTo>
                <a:lnTo>
                  <a:pt x="1102" y="301"/>
                </a:lnTo>
                <a:lnTo>
                  <a:pt x="1128" y="240"/>
                </a:lnTo>
                <a:lnTo>
                  <a:pt x="1161" y="146"/>
                </a:lnTo>
                <a:lnTo>
                  <a:pt x="1171" y="116"/>
                </a:lnTo>
                <a:lnTo>
                  <a:pt x="1176" y="103"/>
                </a:lnTo>
                <a:lnTo>
                  <a:pt x="1010" y="0"/>
                </a:lnTo>
                <a:lnTo>
                  <a:pt x="1010" y="0"/>
                </a:lnTo>
                <a:lnTo>
                  <a:pt x="975" y="63"/>
                </a:lnTo>
                <a:lnTo>
                  <a:pt x="936" y="131"/>
                </a:lnTo>
                <a:lnTo>
                  <a:pt x="886" y="214"/>
                </a:lnTo>
                <a:lnTo>
                  <a:pt x="857" y="259"/>
                </a:lnTo>
                <a:lnTo>
                  <a:pt x="827" y="304"/>
                </a:lnTo>
                <a:lnTo>
                  <a:pt x="795" y="349"/>
                </a:lnTo>
                <a:lnTo>
                  <a:pt x="762" y="395"/>
                </a:lnTo>
                <a:lnTo>
                  <a:pt x="728" y="438"/>
                </a:lnTo>
                <a:lnTo>
                  <a:pt x="693" y="479"/>
                </a:lnTo>
                <a:lnTo>
                  <a:pt x="659" y="515"/>
                </a:lnTo>
                <a:lnTo>
                  <a:pt x="624" y="547"/>
                </a:lnTo>
                <a:lnTo>
                  <a:pt x="624" y="547"/>
                </a:lnTo>
                <a:lnTo>
                  <a:pt x="601" y="549"/>
                </a:lnTo>
                <a:lnTo>
                  <a:pt x="575" y="549"/>
                </a:lnTo>
                <a:lnTo>
                  <a:pt x="550" y="546"/>
                </a:lnTo>
                <a:lnTo>
                  <a:pt x="525" y="542"/>
                </a:lnTo>
                <a:lnTo>
                  <a:pt x="500" y="537"/>
                </a:lnTo>
                <a:lnTo>
                  <a:pt x="473" y="532"/>
                </a:lnTo>
                <a:lnTo>
                  <a:pt x="421" y="517"/>
                </a:lnTo>
                <a:lnTo>
                  <a:pt x="367" y="499"/>
                </a:lnTo>
                <a:lnTo>
                  <a:pt x="315" y="477"/>
                </a:lnTo>
                <a:lnTo>
                  <a:pt x="265" y="453"/>
                </a:lnTo>
                <a:lnTo>
                  <a:pt x="218" y="430"/>
                </a:lnTo>
                <a:lnTo>
                  <a:pt x="173" y="405"/>
                </a:lnTo>
                <a:lnTo>
                  <a:pt x="131" y="381"/>
                </a:lnTo>
                <a:lnTo>
                  <a:pt x="62" y="339"/>
                </a:lnTo>
                <a:lnTo>
                  <a:pt x="17" y="309"/>
                </a:lnTo>
                <a:lnTo>
                  <a:pt x="0" y="297"/>
                </a:lnTo>
                <a:lnTo>
                  <a:pt x="10" y="718"/>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9" name="Rectangle 47"/>
          <p:cNvSpPr>
            <a:spLocks noChangeArrowheads="1"/>
          </p:cNvSpPr>
          <p:nvPr>
            <p:custDataLst>
              <p:tags r:id="rId43"/>
            </p:custDataLst>
          </p:nvPr>
        </p:nvSpPr>
        <p:spPr bwMode="auto">
          <a:xfrm>
            <a:off x="1375313"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0" name="Rectangle 48"/>
          <p:cNvSpPr>
            <a:spLocks noChangeArrowheads="1"/>
          </p:cNvSpPr>
          <p:nvPr>
            <p:custDataLst>
              <p:tags r:id="rId44"/>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1" name="Rectangle 49"/>
          <p:cNvSpPr>
            <a:spLocks noChangeArrowheads="1"/>
          </p:cNvSpPr>
          <p:nvPr>
            <p:custDataLst>
              <p:tags r:id="rId45"/>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2" name="Rectangle 50"/>
          <p:cNvSpPr>
            <a:spLocks noChangeArrowheads="1"/>
          </p:cNvSpPr>
          <p:nvPr>
            <p:custDataLst>
              <p:tags r:id="rId46"/>
            </p:custDataLst>
          </p:nvPr>
        </p:nvSpPr>
        <p:spPr bwMode="auto">
          <a:xfrm>
            <a:off x="1373885"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3" name="Freeform 51"/>
          <p:cNvSpPr/>
          <p:nvPr>
            <p:custDataLst>
              <p:tags r:id="rId47"/>
            </p:custDataLst>
          </p:nvPr>
        </p:nvSpPr>
        <p:spPr bwMode="auto">
          <a:xfrm>
            <a:off x="1148969" y="2875573"/>
            <a:ext cx="127096" cy="59977"/>
          </a:xfrm>
          <a:custGeom>
            <a:avLst/>
            <a:gdLst>
              <a:gd name="T0" fmla="*/ 189 w 189"/>
              <a:gd name="T1" fmla="*/ 91 h 91"/>
              <a:gd name="T2" fmla="*/ 189 w 189"/>
              <a:gd name="T3" fmla="*/ 91 h 91"/>
              <a:gd name="T4" fmla="*/ 188 w 189"/>
              <a:gd name="T5" fmla="*/ 84 h 91"/>
              <a:gd name="T6" fmla="*/ 184 w 189"/>
              <a:gd name="T7" fmla="*/ 70 h 91"/>
              <a:gd name="T8" fmla="*/ 179 w 189"/>
              <a:gd name="T9" fmla="*/ 60 h 91"/>
              <a:gd name="T10" fmla="*/ 174 w 189"/>
              <a:gd name="T11" fmla="*/ 50 h 91"/>
              <a:gd name="T12" fmla="*/ 167 w 189"/>
              <a:gd name="T13" fmla="*/ 40 h 91"/>
              <a:gd name="T14" fmla="*/ 159 w 189"/>
              <a:gd name="T15" fmla="*/ 30 h 91"/>
              <a:gd name="T16" fmla="*/ 147 w 189"/>
              <a:gd name="T17" fmla="*/ 20 h 91"/>
              <a:gd name="T18" fmla="*/ 134 w 189"/>
              <a:gd name="T19" fmla="*/ 12 h 91"/>
              <a:gd name="T20" fmla="*/ 119 w 189"/>
              <a:gd name="T21" fmla="*/ 5 h 91"/>
              <a:gd name="T22" fmla="*/ 102 w 189"/>
              <a:gd name="T23" fmla="*/ 2 h 91"/>
              <a:gd name="T24" fmla="*/ 80 w 189"/>
              <a:gd name="T25" fmla="*/ 0 h 91"/>
              <a:gd name="T26" fmla="*/ 57 w 189"/>
              <a:gd name="T27" fmla="*/ 2 h 91"/>
              <a:gd name="T28" fmla="*/ 30 w 189"/>
              <a:gd name="T29" fmla="*/ 7 h 91"/>
              <a:gd name="T30" fmla="*/ 0 w 189"/>
              <a:gd name="T31" fmla="*/ 17 h 91"/>
              <a:gd name="T32" fmla="*/ 0 w 189"/>
              <a:gd name="T33" fmla="*/ 17 h 91"/>
              <a:gd name="T34" fmla="*/ 6 w 189"/>
              <a:gd name="T35" fmla="*/ 15 h 91"/>
              <a:gd name="T36" fmla="*/ 21 w 189"/>
              <a:gd name="T37" fmla="*/ 13 h 91"/>
              <a:gd name="T38" fmla="*/ 45 w 189"/>
              <a:gd name="T39" fmla="*/ 12 h 91"/>
              <a:gd name="T40" fmla="*/ 58 w 189"/>
              <a:gd name="T41" fmla="*/ 12 h 91"/>
              <a:gd name="T42" fmla="*/ 72 w 189"/>
              <a:gd name="T43" fmla="*/ 13 h 91"/>
              <a:gd name="T44" fmla="*/ 87 w 189"/>
              <a:gd name="T45" fmla="*/ 15 h 91"/>
              <a:gd name="T46" fmla="*/ 104 w 189"/>
              <a:gd name="T47" fmla="*/ 20 h 91"/>
              <a:gd name="T48" fmla="*/ 119 w 189"/>
              <a:gd name="T49" fmla="*/ 25 h 91"/>
              <a:gd name="T50" fmla="*/ 134 w 189"/>
              <a:gd name="T51" fmla="*/ 34 h 91"/>
              <a:gd name="T52" fmla="*/ 149 w 189"/>
              <a:gd name="T53" fmla="*/ 44 h 91"/>
              <a:gd name="T54" fmla="*/ 164 w 189"/>
              <a:gd name="T55" fmla="*/ 57 h 91"/>
              <a:gd name="T56" fmla="*/ 178 w 189"/>
              <a:gd name="T57" fmla="*/ 72 h 91"/>
              <a:gd name="T58" fmla="*/ 189 w 189"/>
              <a:gd name="T59" fmla="*/ 91 h 91"/>
              <a:gd name="T60" fmla="*/ 189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189" y="91"/>
                </a:moveTo>
                <a:lnTo>
                  <a:pt x="189" y="91"/>
                </a:lnTo>
                <a:lnTo>
                  <a:pt x="188" y="84"/>
                </a:lnTo>
                <a:lnTo>
                  <a:pt x="184" y="70"/>
                </a:lnTo>
                <a:lnTo>
                  <a:pt x="179" y="60"/>
                </a:lnTo>
                <a:lnTo>
                  <a:pt x="174" y="50"/>
                </a:lnTo>
                <a:lnTo>
                  <a:pt x="167" y="40"/>
                </a:lnTo>
                <a:lnTo>
                  <a:pt x="159" y="30"/>
                </a:lnTo>
                <a:lnTo>
                  <a:pt x="147" y="20"/>
                </a:lnTo>
                <a:lnTo>
                  <a:pt x="134" y="12"/>
                </a:lnTo>
                <a:lnTo>
                  <a:pt x="119" y="5"/>
                </a:lnTo>
                <a:lnTo>
                  <a:pt x="102" y="2"/>
                </a:lnTo>
                <a:lnTo>
                  <a:pt x="80" y="0"/>
                </a:lnTo>
                <a:lnTo>
                  <a:pt x="57" y="2"/>
                </a:lnTo>
                <a:lnTo>
                  <a:pt x="30" y="7"/>
                </a:lnTo>
                <a:lnTo>
                  <a:pt x="0" y="17"/>
                </a:lnTo>
                <a:lnTo>
                  <a:pt x="0" y="17"/>
                </a:lnTo>
                <a:lnTo>
                  <a:pt x="6" y="15"/>
                </a:lnTo>
                <a:lnTo>
                  <a:pt x="21" y="13"/>
                </a:lnTo>
                <a:lnTo>
                  <a:pt x="45" y="12"/>
                </a:lnTo>
                <a:lnTo>
                  <a:pt x="58" y="12"/>
                </a:lnTo>
                <a:lnTo>
                  <a:pt x="72" y="13"/>
                </a:lnTo>
                <a:lnTo>
                  <a:pt x="87" y="15"/>
                </a:lnTo>
                <a:lnTo>
                  <a:pt x="104" y="20"/>
                </a:lnTo>
                <a:lnTo>
                  <a:pt x="119" y="25"/>
                </a:lnTo>
                <a:lnTo>
                  <a:pt x="134" y="34"/>
                </a:lnTo>
                <a:lnTo>
                  <a:pt x="149" y="44"/>
                </a:lnTo>
                <a:lnTo>
                  <a:pt x="164" y="57"/>
                </a:lnTo>
                <a:lnTo>
                  <a:pt x="178" y="72"/>
                </a:lnTo>
                <a:lnTo>
                  <a:pt x="189" y="91"/>
                </a:lnTo>
                <a:lnTo>
                  <a:pt x="189"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4" name="Freeform 52"/>
          <p:cNvSpPr/>
          <p:nvPr>
            <p:custDataLst>
              <p:tags r:id="rId48"/>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5" name="Freeform 53"/>
          <p:cNvSpPr/>
          <p:nvPr>
            <p:custDataLst>
              <p:tags r:id="rId49"/>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6" name="Freeform 54"/>
          <p:cNvSpPr/>
          <p:nvPr>
            <p:custDataLst>
              <p:tags r:id="rId50"/>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7" name="Freeform 55"/>
          <p:cNvSpPr/>
          <p:nvPr>
            <p:custDataLst>
              <p:tags r:id="rId51"/>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8" name="Freeform 56"/>
          <p:cNvSpPr/>
          <p:nvPr>
            <p:custDataLst>
              <p:tags r:id="rId52"/>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9" name="Freeform 57"/>
          <p:cNvSpPr/>
          <p:nvPr>
            <p:custDataLst>
              <p:tags r:id="rId53"/>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0" name="Freeform 58"/>
          <p:cNvSpPr/>
          <p:nvPr>
            <p:custDataLst>
              <p:tags r:id="rId54"/>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1" name="Freeform 59"/>
          <p:cNvSpPr/>
          <p:nvPr>
            <p:custDataLst>
              <p:tags r:id="rId55"/>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2" name="Freeform 60"/>
          <p:cNvSpPr/>
          <p:nvPr>
            <p:custDataLst>
              <p:tags r:id="rId56"/>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3" name="Freeform 61"/>
          <p:cNvSpPr/>
          <p:nvPr>
            <p:custDataLst>
              <p:tags r:id="rId57"/>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4" name="Freeform 62"/>
          <p:cNvSpPr/>
          <p:nvPr>
            <p:custDataLst>
              <p:tags r:id="rId58"/>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5" name="Freeform 63"/>
          <p:cNvSpPr/>
          <p:nvPr>
            <p:custDataLst>
              <p:tags r:id="rId59"/>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6" name="Freeform 64"/>
          <p:cNvSpPr/>
          <p:nvPr>
            <p:custDataLst>
              <p:tags r:id="rId60"/>
            </p:custDataLst>
          </p:nvPr>
        </p:nvSpPr>
        <p:spPr bwMode="auto">
          <a:xfrm>
            <a:off x="1462424" y="2875573"/>
            <a:ext cx="127096" cy="59977"/>
          </a:xfrm>
          <a:custGeom>
            <a:avLst/>
            <a:gdLst>
              <a:gd name="T0" fmla="*/ 0 w 189"/>
              <a:gd name="T1" fmla="*/ 91 h 91"/>
              <a:gd name="T2" fmla="*/ 0 w 189"/>
              <a:gd name="T3" fmla="*/ 91 h 91"/>
              <a:gd name="T4" fmla="*/ 2 w 189"/>
              <a:gd name="T5" fmla="*/ 84 h 91"/>
              <a:gd name="T6" fmla="*/ 7 w 189"/>
              <a:gd name="T7" fmla="*/ 70 h 91"/>
              <a:gd name="T8" fmla="*/ 10 w 189"/>
              <a:gd name="T9" fmla="*/ 60 h 91"/>
              <a:gd name="T10" fmla="*/ 15 w 189"/>
              <a:gd name="T11" fmla="*/ 50 h 91"/>
              <a:gd name="T12" fmla="*/ 22 w 189"/>
              <a:gd name="T13" fmla="*/ 40 h 91"/>
              <a:gd name="T14" fmla="*/ 32 w 189"/>
              <a:gd name="T15" fmla="*/ 30 h 91"/>
              <a:gd name="T16" fmla="*/ 42 w 189"/>
              <a:gd name="T17" fmla="*/ 20 h 91"/>
              <a:gd name="T18" fmla="*/ 55 w 189"/>
              <a:gd name="T19" fmla="*/ 12 h 91"/>
              <a:gd name="T20" fmla="*/ 70 w 189"/>
              <a:gd name="T21" fmla="*/ 7 h 91"/>
              <a:gd name="T22" fmla="*/ 89 w 189"/>
              <a:gd name="T23" fmla="*/ 2 h 91"/>
              <a:gd name="T24" fmla="*/ 109 w 189"/>
              <a:gd name="T25" fmla="*/ 0 h 91"/>
              <a:gd name="T26" fmla="*/ 132 w 189"/>
              <a:gd name="T27" fmla="*/ 2 h 91"/>
              <a:gd name="T28" fmla="*/ 159 w 189"/>
              <a:gd name="T29" fmla="*/ 8 h 91"/>
              <a:gd name="T30" fmla="*/ 189 w 189"/>
              <a:gd name="T31" fmla="*/ 17 h 91"/>
              <a:gd name="T32" fmla="*/ 189 w 189"/>
              <a:gd name="T33" fmla="*/ 17 h 91"/>
              <a:gd name="T34" fmla="*/ 183 w 189"/>
              <a:gd name="T35" fmla="*/ 17 h 91"/>
              <a:gd name="T36" fmla="*/ 168 w 189"/>
              <a:gd name="T37" fmla="*/ 13 h 91"/>
              <a:gd name="T38" fmla="*/ 146 w 189"/>
              <a:gd name="T39" fmla="*/ 12 h 91"/>
              <a:gd name="T40" fmla="*/ 132 w 189"/>
              <a:gd name="T41" fmla="*/ 13 h 91"/>
              <a:gd name="T42" fmla="*/ 117 w 189"/>
              <a:gd name="T43" fmla="*/ 13 h 91"/>
              <a:gd name="T44" fmla="*/ 102 w 189"/>
              <a:gd name="T45" fmla="*/ 17 h 91"/>
              <a:gd name="T46" fmla="*/ 87 w 189"/>
              <a:gd name="T47" fmla="*/ 20 h 91"/>
              <a:gd name="T48" fmla="*/ 70 w 189"/>
              <a:gd name="T49" fmla="*/ 27 h 91"/>
              <a:gd name="T50" fmla="*/ 55 w 189"/>
              <a:gd name="T51" fmla="*/ 34 h 91"/>
              <a:gd name="T52" fmla="*/ 40 w 189"/>
              <a:gd name="T53" fmla="*/ 44 h 91"/>
              <a:gd name="T54" fmla="*/ 25 w 189"/>
              <a:gd name="T55" fmla="*/ 57 h 91"/>
              <a:gd name="T56" fmla="*/ 12 w 189"/>
              <a:gd name="T57" fmla="*/ 72 h 91"/>
              <a:gd name="T58" fmla="*/ 0 w 189"/>
              <a:gd name="T59" fmla="*/ 91 h 91"/>
              <a:gd name="T60" fmla="*/ 0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0" y="91"/>
                </a:moveTo>
                <a:lnTo>
                  <a:pt x="0" y="91"/>
                </a:lnTo>
                <a:lnTo>
                  <a:pt x="2" y="84"/>
                </a:lnTo>
                <a:lnTo>
                  <a:pt x="7" y="70"/>
                </a:lnTo>
                <a:lnTo>
                  <a:pt x="10" y="60"/>
                </a:lnTo>
                <a:lnTo>
                  <a:pt x="15" y="50"/>
                </a:lnTo>
                <a:lnTo>
                  <a:pt x="22" y="40"/>
                </a:lnTo>
                <a:lnTo>
                  <a:pt x="32" y="30"/>
                </a:lnTo>
                <a:lnTo>
                  <a:pt x="42" y="20"/>
                </a:lnTo>
                <a:lnTo>
                  <a:pt x="55" y="12"/>
                </a:lnTo>
                <a:lnTo>
                  <a:pt x="70" y="7"/>
                </a:lnTo>
                <a:lnTo>
                  <a:pt x="89" y="2"/>
                </a:lnTo>
                <a:lnTo>
                  <a:pt x="109" y="0"/>
                </a:lnTo>
                <a:lnTo>
                  <a:pt x="132" y="2"/>
                </a:lnTo>
                <a:lnTo>
                  <a:pt x="159" y="8"/>
                </a:lnTo>
                <a:lnTo>
                  <a:pt x="189" y="17"/>
                </a:lnTo>
                <a:lnTo>
                  <a:pt x="189" y="17"/>
                </a:lnTo>
                <a:lnTo>
                  <a:pt x="183" y="17"/>
                </a:lnTo>
                <a:lnTo>
                  <a:pt x="168" y="13"/>
                </a:lnTo>
                <a:lnTo>
                  <a:pt x="146" y="12"/>
                </a:lnTo>
                <a:lnTo>
                  <a:pt x="132" y="13"/>
                </a:lnTo>
                <a:lnTo>
                  <a:pt x="117" y="13"/>
                </a:lnTo>
                <a:lnTo>
                  <a:pt x="102" y="17"/>
                </a:lnTo>
                <a:lnTo>
                  <a:pt x="87" y="20"/>
                </a:lnTo>
                <a:lnTo>
                  <a:pt x="70" y="27"/>
                </a:lnTo>
                <a:lnTo>
                  <a:pt x="55" y="34"/>
                </a:lnTo>
                <a:lnTo>
                  <a:pt x="40" y="44"/>
                </a:lnTo>
                <a:lnTo>
                  <a:pt x="25" y="57"/>
                </a:lnTo>
                <a:lnTo>
                  <a:pt x="12" y="72"/>
                </a:lnTo>
                <a:lnTo>
                  <a:pt x="0" y="91"/>
                </a:lnTo>
                <a:lnTo>
                  <a:pt x="0"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7" name="Freeform 65"/>
          <p:cNvSpPr/>
          <p:nvPr>
            <p:custDataLst>
              <p:tags r:id="rId61"/>
            </p:custDataLst>
          </p:nvPr>
        </p:nvSpPr>
        <p:spPr bwMode="auto">
          <a:xfrm>
            <a:off x="1462424" y="6320001"/>
            <a:ext cx="309171" cy="166367"/>
          </a:xfrm>
          <a:custGeom>
            <a:avLst/>
            <a:gdLst>
              <a:gd name="T0" fmla="*/ 139 w 461"/>
              <a:gd name="T1" fmla="*/ 6 h 248"/>
              <a:gd name="T2" fmla="*/ 139 w 461"/>
              <a:gd name="T3" fmla="*/ 6 h 248"/>
              <a:gd name="T4" fmla="*/ 139 w 461"/>
              <a:gd name="T5" fmla="*/ 11 h 248"/>
              <a:gd name="T6" fmla="*/ 137 w 461"/>
              <a:gd name="T7" fmla="*/ 27 h 248"/>
              <a:gd name="T8" fmla="*/ 139 w 461"/>
              <a:gd name="T9" fmla="*/ 37 h 248"/>
              <a:gd name="T10" fmla="*/ 141 w 461"/>
              <a:gd name="T11" fmla="*/ 48 h 248"/>
              <a:gd name="T12" fmla="*/ 144 w 461"/>
              <a:gd name="T13" fmla="*/ 60 h 248"/>
              <a:gd name="T14" fmla="*/ 151 w 461"/>
              <a:gd name="T15" fmla="*/ 72 h 248"/>
              <a:gd name="T16" fmla="*/ 161 w 461"/>
              <a:gd name="T17" fmla="*/ 82 h 248"/>
              <a:gd name="T18" fmla="*/ 173 w 461"/>
              <a:gd name="T19" fmla="*/ 92 h 248"/>
              <a:gd name="T20" fmla="*/ 189 w 461"/>
              <a:gd name="T21" fmla="*/ 100 h 248"/>
              <a:gd name="T22" fmla="*/ 210 w 461"/>
              <a:gd name="T23" fmla="*/ 107 h 248"/>
              <a:gd name="T24" fmla="*/ 235 w 461"/>
              <a:gd name="T25" fmla="*/ 112 h 248"/>
              <a:gd name="T26" fmla="*/ 265 w 461"/>
              <a:gd name="T27" fmla="*/ 114 h 248"/>
              <a:gd name="T28" fmla="*/ 300 w 461"/>
              <a:gd name="T29" fmla="*/ 112 h 248"/>
              <a:gd name="T30" fmla="*/ 342 w 461"/>
              <a:gd name="T31" fmla="*/ 107 h 248"/>
              <a:gd name="T32" fmla="*/ 342 w 461"/>
              <a:gd name="T33" fmla="*/ 107 h 248"/>
              <a:gd name="T34" fmla="*/ 359 w 461"/>
              <a:gd name="T35" fmla="*/ 105 h 248"/>
              <a:gd name="T36" fmla="*/ 376 w 461"/>
              <a:gd name="T37" fmla="*/ 109 h 248"/>
              <a:gd name="T38" fmla="*/ 391 w 461"/>
              <a:gd name="T39" fmla="*/ 115 h 248"/>
              <a:gd name="T40" fmla="*/ 404 w 461"/>
              <a:gd name="T41" fmla="*/ 126 h 248"/>
              <a:gd name="T42" fmla="*/ 404 w 461"/>
              <a:gd name="T43" fmla="*/ 126 h 248"/>
              <a:gd name="T44" fmla="*/ 416 w 461"/>
              <a:gd name="T45" fmla="*/ 139 h 248"/>
              <a:gd name="T46" fmla="*/ 429 w 461"/>
              <a:gd name="T47" fmla="*/ 152 h 248"/>
              <a:gd name="T48" fmla="*/ 441 w 461"/>
              <a:gd name="T49" fmla="*/ 169 h 248"/>
              <a:gd name="T50" fmla="*/ 451 w 461"/>
              <a:gd name="T51" fmla="*/ 184 h 248"/>
              <a:gd name="T52" fmla="*/ 458 w 461"/>
              <a:gd name="T53" fmla="*/ 201 h 248"/>
              <a:gd name="T54" fmla="*/ 461 w 461"/>
              <a:gd name="T55" fmla="*/ 209 h 248"/>
              <a:gd name="T56" fmla="*/ 461 w 461"/>
              <a:gd name="T57" fmla="*/ 218 h 248"/>
              <a:gd name="T58" fmla="*/ 461 w 461"/>
              <a:gd name="T59" fmla="*/ 226 h 248"/>
              <a:gd name="T60" fmla="*/ 460 w 461"/>
              <a:gd name="T61" fmla="*/ 233 h 248"/>
              <a:gd name="T62" fmla="*/ 458 w 461"/>
              <a:gd name="T63" fmla="*/ 241 h 248"/>
              <a:gd name="T64" fmla="*/ 453 w 461"/>
              <a:gd name="T65" fmla="*/ 248 h 248"/>
              <a:gd name="T66" fmla="*/ 453 w 461"/>
              <a:gd name="T67" fmla="*/ 248 h 248"/>
              <a:gd name="T68" fmla="*/ 342 w 461"/>
              <a:gd name="T69" fmla="*/ 248 h 248"/>
              <a:gd name="T70" fmla="*/ 243 w 461"/>
              <a:gd name="T71" fmla="*/ 246 h 248"/>
              <a:gd name="T72" fmla="*/ 149 w 461"/>
              <a:gd name="T73" fmla="*/ 243 h 248"/>
              <a:gd name="T74" fmla="*/ 149 w 461"/>
              <a:gd name="T75" fmla="*/ 243 h 248"/>
              <a:gd name="T76" fmla="*/ 80 w 461"/>
              <a:gd name="T77" fmla="*/ 238 h 248"/>
              <a:gd name="T78" fmla="*/ 37 w 461"/>
              <a:gd name="T79" fmla="*/ 231 h 248"/>
              <a:gd name="T80" fmla="*/ 15 w 461"/>
              <a:gd name="T81" fmla="*/ 226 h 248"/>
              <a:gd name="T82" fmla="*/ 8 w 461"/>
              <a:gd name="T83" fmla="*/ 225 h 248"/>
              <a:gd name="T84" fmla="*/ 8 w 461"/>
              <a:gd name="T85" fmla="*/ 225 h 248"/>
              <a:gd name="T86" fmla="*/ 7 w 461"/>
              <a:gd name="T87" fmla="*/ 213 h 248"/>
              <a:gd name="T88" fmla="*/ 2 w 461"/>
              <a:gd name="T89" fmla="*/ 181 h 248"/>
              <a:gd name="T90" fmla="*/ 0 w 461"/>
              <a:gd name="T91" fmla="*/ 159 h 248"/>
              <a:gd name="T92" fmla="*/ 0 w 461"/>
              <a:gd name="T93" fmla="*/ 132 h 248"/>
              <a:gd name="T94" fmla="*/ 0 w 461"/>
              <a:gd name="T95" fmla="*/ 104 h 248"/>
              <a:gd name="T96" fmla="*/ 5 w 461"/>
              <a:gd name="T97" fmla="*/ 72 h 248"/>
              <a:gd name="T98" fmla="*/ 5 w 461"/>
              <a:gd name="T99" fmla="*/ 72 h 248"/>
              <a:gd name="T100" fmla="*/ 7 w 461"/>
              <a:gd name="T101" fmla="*/ 65 h 248"/>
              <a:gd name="T102" fmla="*/ 12 w 461"/>
              <a:gd name="T103" fmla="*/ 57 h 248"/>
              <a:gd name="T104" fmla="*/ 17 w 461"/>
              <a:gd name="T105" fmla="*/ 40 h 248"/>
              <a:gd name="T106" fmla="*/ 22 w 461"/>
              <a:gd name="T107" fmla="*/ 6 h 248"/>
              <a:gd name="T108" fmla="*/ 22 w 461"/>
              <a:gd name="T109" fmla="*/ 6 h 248"/>
              <a:gd name="T110" fmla="*/ 25 w 461"/>
              <a:gd name="T111" fmla="*/ 1 h 248"/>
              <a:gd name="T112" fmla="*/ 27 w 461"/>
              <a:gd name="T113" fmla="*/ 0 h 248"/>
              <a:gd name="T114" fmla="*/ 30 w 461"/>
              <a:gd name="T115" fmla="*/ 0 h 248"/>
              <a:gd name="T116" fmla="*/ 139 w 461"/>
              <a:gd name="T117"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 h="248">
                <a:moveTo>
                  <a:pt x="139" y="6"/>
                </a:moveTo>
                <a:lnTo>
                  <a:pt x="139" y="6"/>
                </a:lnTo>
                <a:lnTo>
                  <a:pt x="139" y="11"/>
                </a:lnTo>
                <a:lnTo>
                  <a:pt x="137" y="27"/>
                </a:lnTo>
                <a:lnTo>
                  <a:pt x="139" y="37"/>
                </a:lnTo>
                <a:lnTo>
                  <a:pt x="141" y="48"/>
                </a:lnTo>
                <a:lnTo>
                  <a:pt x="144" y="60"/>
                </a:lnTo>
                <a:lnTo>
                  <a:pt x="151" y="72"/>
                </a:lnTo>
                <a:lnTo>
                  <a:pt x="161" y="82"/>
                </a:lnTo>
                <a:lnTo>
                  <a:pt x="173" y="92"/>
                </a:lnTo>
                <a:lnTo>
                  <a:pt x="189" y="100"/>
                </a:lnTo>
                <a:lnTo>
                  <a:pt x="210" y="107"/>
                </a:lnTo>
                <a:lnTo>
                  <a:pt x="235" y="112"/>
                </a:lnTo>
                <a:lnTo>
                  <a:pt x="265" y="114"/>
                </a:lnTo>
                <a:lnTo>
                  <a:pt x="300" y="112"/>
                </a:lnTo>
                <a:lnTo>
                  <a:pt x="342" y="107"/>
                </a:lnTo>
                <a:lnTo>
                  <a:pt x="342" y="107"/>
                </a:lnTo>
                <a:lnTo>
                  <a:pt x="359" y="105"/>
                </a:lnTo>
                <a:lnTo>
                  <a:pt x="376" y="109"/>
                </a:lnTo>
                <a:lnTo>
                  <a:pt x="391" y="115"/>
                </a:lnTo>
                <a:lnTo>
                  <a:pt x="404" y="126"/>
                </a:lnTo>
                <a:lnTo>
                  <a:pt x="404" y="126"/>
                </a:lnTo>
                <a:lnTo>
                  <a:pt x="416" y="139"/>
                </a:lnTo>
                <a:lnTo>
                  <a:pt x="429" y="152"/>
                </a:lnTo>
                <a:lnTo>
                  <a:pt x="441" y="169"/>
                </a:lnTo>
                <a:lnTo>
                  <a:pt x="451" y="184"/>
                </a:lnTo>
                <a:lnTo>
                  <a:pt x="458" y="201"/>
                </a:lnTo>
                <a:lnTo>
                  <a:pt x="461" y="209"/>
                </a:lnTo>
                <a:lnTo>
                  <a:pt x="461" y="218"/>
                </a:lnTo>
                <a:lnTo>
                  <a:pt x="461" y="226"/>
                </a:lnTo>
                <a:lnTo>
                  <a:pt x="460" y="233"/>
                </a:lnTo>
                <a:lnTo>
                  <a:pt x="458" y="241"/>
                </a:lnTo>
                <a:lnTo>
                  <a:pt x="453" y="248"/>
                </a:lnTo>
                <a:lnTo>
                  <a:pt x="453" y="248"/>
                </a:lnTo>
                <a:lnTo>
                  <a:pt x="342" y="248"/>
                </a:lnTo>
                <a:lnTo>
                  <a:pt x="243" y="246"/>
                </a:lnTo>
                <a:lnTo>
                  <a:pt x="149" y="243"/>
                </a:lnTo>
                <a:lnTo>
                  <a:pt x="149" y="243"/>
                </a:lnTo>
                <a:lnTo>
                  <a:pt x="80" y="238"/>
                </a:lnTo>
                <a:lnTo>
                  <a:pt x="37" y="231"/>
                </a:lnTo>
                <a:lnTo>
                  <a:pt x="15" y="226"/>
                </a:lnTo>
                <a:lnTo>
                  <a:pt x="8" y="225"/>
                </a:lnTo>
                <a:lnTo>
                  <a:pt x="8" y="225"/>
                </a:lnTo>
                <a:lnTo>
                  <a:pt x="7" y="213"/>
                </a:lnTo>
                <a:lnTo>
                  <a:pt x="2" y="181"/>
                </a:lnTo>
                <a:lnTo>
                  <a:pt x="0" y="159"/>
                </a:lnTo>
                <a:lnTo>
                  <a:pt x="0" y="132"/>
                </a:lnTo>
                <a:lnTo>
                  <a:pt x="0" y="104"/>
                </a:lnTo>
                <a:lnTo>
                  <a:pt x="5" y="72"/>
                </a:lnTo>
                <a:lnTo>
                  <a:pt x="5" y="72"/>
                </a:lnTo>
                <a:lnTo>
                  <a:pt x="7" y="65"/>
                </a:lnTo>
                <a:lnTo>
                  <a:pt x="12" y="57"/>
                </a:lnTo>
                <a:lnTo>
                  <a:pt x="17" y="40"/>
                </a:lnTo>
                <a:lnTo>
                  <a:pt x="22" y="6"/>
                </a:lnTo>
                <a:lnTo>
                  <a:pt x="22" y="6"/>
                </a:lnTo>
                <a:lnTo>
                  <a:pt x="25" y="1"/>
                </a:lnTo>
                <a:lnTo>
                  <a:pt x="27" y="0"/>
                </a:lnTo>
                <a:lnTo>
                  <a:pt x="30" y="0"/>
                </a:lnTo>
                <a:lnTo>
                  <a:pt x="139" y="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8" name="Freeform 66"/>
          <p:cNvSpPr/>
          <p:nvPr>
            <p:custDataLst>
              <p:tags r:id="rId62"/>
            </p:custDataLst>
          </p:nvPr>
        </p:nvSpPr>
        <p:spPr bwMode="auto">
          <a:xfrm>
            <a:off x="1128977" y="2365051"/>
            <a:ext cx="743293" cy="741865"/>
          </a:xfrm>
          <a:custGeom>
            <a:avLst/>
            <a:gdLst>
              <a:gd name="T0" fmla="*/ 131 w 1111"/>
              <a:gd name="T1" fmla="*/ 341 h 1109"/>
              <a:gd name="T2" fmla="*/ 156 w 1111"/>
              <a:gd name="T3" fmla="*/ 364 h 1109"/>
              <a:gd name="T4" fmla="*/ 210 w 1111"/>
              <a:gd name="T5" fmla="*/ 401 h 1109"/>
              <a:gd name="T6" fmla="*/ 261 w 1111"/>
              <a:gd name="T7" fmla="*/ 432 h 1109"/>
              <a:gd name="T8" fmla="*/ 323 w 1111"/>
              <a:gd name="T9" fmla="*/ 462 h 1109"/>
              <a:gd name="T10" fmla="*/ 396 w 1111"/>
              <a:gd name="T11" fmla="*/ 487 h 1109"/>
              <a:gd name="T12" fmla="*/ 480 w 1111"/>
              <a:gd name="T13" fmla="*/ 507 h 1109"/>
              <a:gd name="T14" fmla="*/ 527 w 1111"/>
              <a:gd name="T15" fmla="*/ 515 h 1109"/>
              <a:gd name="T16" fmla="*/ 613 w 1111"/>
              <a:gd name="T17" fmla="*/ 527 h 1109"/>
              <a:gd name="T18" fmla="*/ 685 w 1111"/>
              <a:gd name="T19" fmla="*/ 542 h 1109"/>
              <a:gd name="T20" fmla="*/ 742 w 1111"/>
              <a:gd name="T21" fmla="*/ 561 h 1109"/>
              <a:gd name="T22" fmla="*/ 786 w 1111"/>
              <a:gd name="T23" fmla="*/ 581 h 1109"/>
              <a:gd name="T24" fmla="*/ 821 w 1111"/>
              <a:gd name="T25" fmla="*/ 603 h 1109"/>
              <a:gd name="T26" fmla="*/ 846 w 1111"/>
              <a:gd name="T27" fmla="*/ 624 h 1109"/>
              <a:gd name="T28" fmla="*/ 866 w 1111"/>
              <a:gd name="T29" fmla="*/ 650 h 1109"/>
              <a:gd name="T30" fmla="*/ 880 w 1111"/>
              <a:gd name="T31" fmla="*/ 675 h 1109"/>
              <a:gd name="T32" fmla="*/ 885 w 1111"/>
              <a:gd name="T33" fmla="*/ 688 h 1109"/>
              <a:gd name="T34" fmla="*/ 900 w 1111"/>
              <a:gd name="T35" fmla="*/ 737 h 1109"/>
              <a:gd name="T36" fmla="*/ 913 w 1111"/>
              <a:gd name="T37" fmla="*/ 807 h 1109"/>
              <a:gd name="T38" fmla="*/ 923 w 1111"/>
              <a:gd name="T39" fmla="*/ 891 h 1109"/>
              <a:gd name="T40" fmla="*/ 975 w 1111"/>
              <a:gd name="T41" fmla="*/ 1109 h 1109"/>
              <a:gd name="T42" fmla="*/ 1027 w 1111"/>
              <a:gd name="T43" fmla="*/ 985 h 1109"/>
              <a:gd name="T44" fmla="*/ 1041 w 1111"/>
              <a:gd name="T45" fmla="*/ 975 h 1109"/>
              <a:gd name="T46" fmla="*/ 1081 w 1111"/>
              <a:gd name="T47" fmla="*/ 950 h 1109"/>
              <a:gd name="T48" fmla="*/ 1090 w 1111"/>
              <a:gd name="T49" fmla="*/ 895 h 1109"/>
              <a:gd name="T50" fmla="*/ 1105 w 1111"/>
              <a:gd name="T51" fmla="*/ 757 h 1109"/>
              <a:gd name="T52" fmla="*/ 1111 w 1111"/>
              <a:gd name="T53" fmla="*/ 619 h 1109"/>
              <a:gd name="T54" fmla="*/ 1108 w 1111"/>
              <a:gd name="T55" fmla="*/ 522 h 1109"/>
              <a:gd name="T56" fmla="*/ 1100 w 1111"/>
              <a:gd name="T57" fmla="*/ 423 h 1109"/>
              <a:gd name="T58" fmla="*/ 1093 w 1111"/>
              <a:gd name="T59" fmla="*/ 376 h 1109"/>
              <a:gd name="T60" fmla="*/ 1079 w 1111"/>
              <a:gd name="T61" fmla="*/ 348 h 1109"/>
              <a:gd name="T62" fmla="*/ 1039 w 1111"/>
              <a:gd name="T63" fmla="*/ 286 h 1109"/>
              <a:gd name="T64" fmla="*/ 991 w 1111"/>
              <a:gd name="T65" fmla="*/ 227 h 1109"/>
              <a:gd name="T66" fmla="*/ 950 w 1111"/>
              <a:gd name="T67" fmla="*/ 185 h 1109"/>
              <a:gd name="T68" fmla="*/ 900 w 1111"/>
              <a:gd name="T69" fmla="*/ 143 h 1109"/>
              <a:gd name="T70" fmla="*/ 843 w 1111"/>
              <a:gd name="T71" fmla="*/ 103 h 1109"/>
              <a:gd name="T72" fmla="*/ 777 w 1111"/>
              <a:gd name="T73" fmla="*/ 68 h 1109"/>
              <a:gd name="T74" fmla="*/ 704 w 1111"/>
              <a:gd name="T75" fmla="*/ 37 h 1109"/>
              <a:gd name="T76" fmla="*/ 621 w 1111"/>
              <a:gd name="T77" fmla="*/ 16 h 1109"/>
              <a:gd name="T78" fmla="*/ 531 w 1111"/>
              <a:gd name="T79" fmla="*/ 2 h 1109"/>
              <a:gd name="T80" fmla="*/ 428 w 1111"/>
              <a:gd name="T81" fmla="*/ 2 h 1109"/>
              <a:gd name="T82" fmla="*/ 318 w 1111"/>
              <a:gd name="T83" fmla="*/ 14 h 1109"/>
              <a:gd name="T84" fmla="*/ 198 w 1111"/>
              <a:gd name="T85" fmla="*/ 41 h 1109"/>
              <a:gd name="T86" fmla="*/ 135 w 1111"/>
              <a:gd name="T87" fmla="*/ 61 h 1109"/>
              <a:gd name="T88" fmla="*/ 84 w 1111"/>
              <a:gd name="T89" fmla="*/ 81 h 1109"/>
              <a:gd name="T90" fmla="*/ 47 w 1111"/>
              <a:gd name="T91" fmla="*/ 101 h 1109"/>
              <a:gd name="T92" fmla="*/ 22 w 1111"/>
              <a:gd name="T93" fmla="*/ 125 h 1109"/>
              <a:gd name="T94" fmla="*/ 7 w 1111"/>
              <a:gd name="T95" fmla="*/ 146 h 1109"/>
              <a:gd name="T96" fmla="*/ 0 w 1111"/>
              <a:gd name="T97" fmla="*/ 170 h 1109"/>
              <a:gd name="T98" fmla="*/ 2 w 1111"/>
              <a:gd name="T99" fmla="*/ 193 h 1109"/>
              <a:gd name="T100" fmla="*/ 9 w 1111"/>
              <a:gd name="T101" fmla="*/ 217 h 1109"/>
              <a:gd name="T102" fmla="*/ 21 w 1111"/>
              <a:gd name="T103" fmla="*/ 239 h 1109"/>
              <a:gd name="T104" fmla="*/ 52 w 1111"/>
              <a:gd name="T105" fmla="*/ 279 h 1109"/>
              <a:gd name="T106" fmla="*/ 89 w 1111"/>
              <a:gd name="T107" fmla="*/ 311 h 1109"/>
              <a:gd name="T108" fmla="*/ 131 w 1111"/>
              <a:gd name="T109" fmla="*/ 34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1" h="1109">
                <a:moveTo>
                  <a:pt x="131" y="341"/>
                </a:moveTo>
                <a:lnTo>
                  <a:pt x="131" y="341"/>
                </a:lnTo>
                <a:lnTo>
                  <a:pt x="138" y="348"/>
                </a:lnTo>
                <a:lnTo>
                  <a:pt x="156" y="364"/>
                </a:lnTo>
                <a:lnTo>
                  <a:pt x="190" y="388"/>
                </a:lnTo>
                <a:lnTo>
                  <a:pt x="210" y="401"/>
                </a:lnTo>
                <a:lnTo>
                  <a:pt x="234" y="416"/>
                </a:lnTo>
                <a:lnTo>
                  <a:pt x="261" y="432"/>
                </a:lnTo>
                <a:lnTo>
                  <a:pt x="291" y="447"/>
                </a:lnTo>
                <a:lnTo>
                  <a:pt x="323" y="462"/>
                </a:lnTo>
                <a:lnTo>
                  <a:pt x="358" y="475"/>
                </a:lnTo>
                <a:lnTo>
                  <a:pt x="396" y="487"/>
                </a:lnTo>
                <a:lnTo>
                  <a:pt x="437" y="499"/>
                </a:lnTo>
                <a:lnTo>
                  <a:pt x="480" y="507"/>
                </a:lnTo>
                <a:lnTo>
                  <a:pt x="527" y="515"/>
                </a:lnTo>
                <a:lnTo>
                  <a:pt x="527" y="515"/>
                </a:lnTo>
                <a:lnTo>
                  <a:pt x="573" y="520"/>
                </a:lnTo>
                <a:lnTo>
                  <a:pt x="613" y="527"/>
                </a:lnTo>
                <a:lnTo>
                  <a:pt x="650" y="536"/>
                </a:lnTo>
                <a:lnTo>
                  <a:pt x="685" y="542"/>
                </a:lnTo>
                <a:lnTo>
                  <a:pt x="715" y="552"/>
                </a:lnTo>
                <a:lnTo>
                  <a:pt x="742" y="561"/>
                </a:lnTo>
                <a:lnTo>
                  <a:pt x="766" y="571"/>
                </a:lnTo>
                <a:lnTo>
                  <a:pt x="786" y="581"/>
                </a:lnTo>
                <a:lnTo>
                  <a:pt x="804" y="591"/>
                </a:lnTo>
                <a:lnTo>
                  <a:pt x="821" y="603"/>
                </a:lnTo>
                <a:lnTo>
                  <a:pt x="834" y="614"/>
                </a:lnTo>
                <a:lnTo>
                  <a:pt x="846" y="624"/>
                </a:lnTo>
                <a:lnTo>
                  <a:pt x="856" y="638"/>
                </a:lnTo>
                <a:lnTo>
                  <a:pt x="866" y="650"/>
                </a:lnTo>
                <a:lnTo>
                  <a:pt x="873" y="661"/>
                </a:lnTo>
                <a:lnTo>
                  <a:pt x="880" y="675"/>
                </a:lnTo>
                <a:lnTo>
                  <a:pt x="880" y="675"/>
                </a:lnTo>
                <a:lnTo>
                  <a:pt x="885" y="688"/>
                </a:lnTo>
                <a:lnTo>
                  <a:pt x="890" y="702"/>
                </a:lnTo>
                <a:lnTo>
                  <a:pt x="900" y="737"/>
                </a:lnTo>
                <a:lnTo>
                  <a:pt x="907" y="772"/>
                </a:lnTo>
                <a:lnTo>
                  <a:pt x="913" y="807"/>
                </a:lnTo>
                <a:lnTo>
                  <a:pt x="922" y="868"/>
                </a:lnTo>
                <a:lnTo>
                  <a:pt x="923" y="891"/>
                </a:lnTo>
                <a:lnTo>
                  <a:pt x="975" y="938"/>
                </a:lnTo>
                <a:lnTo>
                  <a:pt x="975" y="1109"/>
                </a:lnTo>
                <a:lnTo>
                  <a:pt x="1027" y="1086"/>
                </a:lnTo>
                <a:lnTo>
                  <a:pt x="1027" y="985"/>
                </a:lnTo>
                <a:lnTo>
                  <a:pt x="1027" y="985"/>
                </a:lnTo>
                <a:lnTo>
                  <a:pt x="1041" y="975"/>
                </a:lnTo>
                <a:lnTo>
                  <a:pt x="1058" y="963"/>
                </a:lnTo>
                <a:lnTo>
                  <a:pt x="1081" y="950"/>
                </a:lnTo>
                <a:lnTo>
                  <a:pt x="1081" y="950"/>
                </a:lnTo>
                <a:lnTo>
                  <a:pt x="1090" y="895"/>
                </a:lnTo>
                <a:lnTo>
                  <a:pt x="1098" y="834"/>
                </a:lnTo>
                <a:lnTo>
                  <a:pt x="1105" y="757"/>
                </a:lnTo>
                <a:lnTo>
                  <a:pt x="1110" y="666"/>
                </a:lnTo>
                <a:lnTo>
                  <a:pt x="1111" y="619"/>
                </a:lnTo>
                <a:lnTo>
                  <a:pt x="1110" y="571"/>
                </a:lnTo>
                <a:lnTo>
                  <a:pt x="1108" y="522"/>
                </a:lnTo>
                <a:lnTo>
                  <a:pt x="1105" y="472"/>
                </a:lnTo>
                <a:lnTo>
                  <a:pt x="1100" y="423"/>
                </a:lnTo>
                <a:lnTo>
                  <a:pt x="1093" y="376"/>
                </a:lnTo>
                <a:lnTo>
                  <a:pt x="1093" y="376"/>
                </a:lnTo>
                <a:lnTo>
                  <a:pt x="1090" y="366"/>
                </a:lnTo>
                <a:lnTo>
                  <a:pt x="1079" y="348"/>
                </a:lnTo>
                <a:lnTo>
                  <a:pt x="1063" y="319"/>
                </a:lnTo>
                <a:lnTo>
                  <a:pt x="1039" y="286"/>
                </a:lnTo>
                <a:lnTo>
                  <a:pt x="1009" y="247"/>
                </a:lnTo>
                <a:lnTo>
                  <a:pt x="991" y="227"/>
                </a:lnTo>
                <a:lnTo>
                  <a:pt x="970" y="205"/>
                </a:lnTo>
                <a:lnTo>
                  <a:pt x="950" y="185"/>
                </a:lnTo>
                <a:lnTo>
                  <a:pt x="927" y="163"/>
                </a:lnTo>
                <a:lnTo>
                  <a:pt x="900" y="143"/>
                </a:lnTo>
                <a:lnTo>
                  <a:pt x="873" y="123"/>
                </a:lnTo>
                <a:lnTo>
                  <a:pt x="843" y="103"/>
                </a:lnTo>
                <a:lnTo>
                  <a:pt x="813" y="84"/>
                </a:lnTo>
                <a:lnTo>
                  <a:pt x="777" y="68"/>
                </a:lnTo>
                <a:lnTo>
                  <a:pt x="742" y="52"/>
                </a:lnTo>
                <a:lnTo>
                  <a:pt x="704" y="37"/>
                </a:lnTo>
                <a:lnTo>
                  <a:pt x="663" y="26"/>
                </a:lnTo>
                <a:lnTo>
                  <a:pt x="621" y="16"/>
                </a:lnTo>
                <a:lnTo>
                  <a:pt x="578" y="7"/>
                </a:lnTo>
                <a:lnTo>
                  <a:pt x="531" y="2"/>
                </a:lnTo>
                <a:lnTo>
                  <a:pt x="480" y="0"/>
                </a:lnTo>
                <a:lnTo>
                  <a:pt x="428" y="2"/>
                </a:lnTo>
                <a:lnTo>
                  <a:pt x="375" y="5"/>
                </a:lnTo>
                <a:lnTo>
                  <a:pt x="318" y="14"/>
                </a:lnTo>
                <a:lnTo>
                  <a:pt x="259" y="26"/>
                </a:lnTo>
                <a:lnTo>
                  <a:pt x="198" y="41"/>
                </a:lnTo>
                <a:lnTo>
                  <a:pt x="135" y="61"/>
                </a:lnTo>
                <a:lnTo>
                  <a:pt x="135" y="61"/>
                </a:lnTo>
                <a:lnTo>
                  <a:pt x="108" y="71"/>
                </a:lnTo>
                <a:lnTo>
                  <a:pt x="84" y="81"/>
                </a:lnTo>
                <a:lnTo>
                  <a:pt x="64" y="91"/>
                </a:lnTo>
                <a:lnTo>
                  <a:pt x="47" y="101"/>
                </a:lnTo>
                <a:lnTo>
                  <a:pt x="34" y="113"/>
                </a:lnTo>
                <a:lnTo>
                  <a:pt x="22" y="125"/>
                </a:lnTo>
                <a:lnTo>
                  <a:pt x="14" y="136"/>
                </a:lnTo>
                <a:lnTo>
                  <a:pt x="7" y="146"/>
                </a:lnTo>
                <a:lnTo>
                  <a:pt x="2" y="158"/>
                </a:lnTo>
                <a:lnTo>
                  <a:pt x="0" y="170"/>
                </a:lnTo>
                <a:lnTo>
                  <a:pt x="0" y="182"/>
                </a:lnTo>
                <a:lnTo>
                  <a:pt x="2" y="193"/>
                </a:lnTo>
                <a:lnTo>
                  <a:pt x="4" y="205"/>
                </a:lnTo>
                <a:lnTo>
                  <a:pt x="9" y="217"/>
                </a:lnTo>
                <a:lnTo>
                  <a:pt x="14" y="229"/>
                </a:lnTo>
                <a:lnTo>
                  <a:pt x="21" y="239"/>
                </a:lnTo>
                <a:lnTo>
                  <a:pt x="36" y="260"/>
                </a:lnTo>
                <a:lnTo>
                  <a:pt x="52" y="279"/>
                </a:lnTo>
                <a:lnTo>
                  <a:pt x="71" y="296"/>
                </a:lnTo>
                <a:lnTo>
                  <a:pt x="89" y="311"/>
                </a:lnTo>
                <a:lnTo>
                  <a:pt x="120" y="333"/>
                </a:lnTo>
                <a:lnTo>
                  <a:pt x="131" y="341"/>
                </a:lnTo>
                <a:lnTo>
                  <a:pt x="131" y="3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9" name="Freeform 67"/>
          <p:cNvSpPr/>
          <p:nvPr>
            <p:custDataLst>
              <p:tags r:id="rId63"/>
            </p:custDataLst>
          </p:nvPr>
        </p:nvSpPr>
        <p:spPr bwMode="auto">
          <a:xfrm>
            <a:off x="862648" y="2477865"/>
            <a:ext cx="350584" cy="629051"/>
          </a:xfrm>
          <a:custGeom>
            <a:avLst/>
            <a:gdLst>
              <a:gd name="T0" fmla="*/ 523 w 525"/>
              <a:gd name="T1" fmla="*/ 146 h 941"/>
              <a:gd name="T2" fmla="*/ 522 w 525"/>
              <a:gd name="T3" fmla="*/ 166 h 941"/>
              <a:gd name="T4" fmla="*/ 510 w 525"/>
              <a:gd name="T5" fmla="*/ 203 h 941"/>
              <a:gd name="T6" fmla="*/ 496 w 525"/>
              <a:gd name="T7" fmla="*/ 233 h 941"/>
              <a:gd name="T8" fmla="*/ 473 w 525"/>
              <a:gd name="T9" fmla="*/ 267 h 941"/>
              <a:gd name="T10" fmla="*/ 441 w 525"/>
              <a:gd name="T11" fmla="*/ 300 h 941"/>
              <a:gd name="T12" fmla="*/ 396 w 525"/>
              <a:gd name="T13" fmla="*/ 332 h 941"/>
              <a:gd name="T14" fmla="*/ 369 w 525"/>
              <a:gd name="T15" fmla="*/ 346 h 941"/>
              <a:gd name="T16" fmla="*/ 315 w 525"/>
              <a:gd name="T17" fmla="*/ 379 h 941"/>
              <a:gd name="T18" fmla="*/ 270 w 525"/>
              <a:gd name="T19" fmla="*/ 423 h 941"/>
              <a:gd name="T20" fmla="*/ 233 w 525"/>
              <a:gd name="T21" fmla="*/ 473 h 941"/>
              <a:gd name="T22" fmla="*/ 204 w 525"/>
              <a:gd name="T23" fmla="*/ 532 h 941"/>
              <a:gd name="T24" fmla="*/ 186 w 525"/>
              <a:gd name="T25" fmla="*/ 592 h 941"/>
              <a:gd name="T26" fmla="*/ 174 w 525"/>
              <a:gd name="T27" fmla="*/ 656 h 941"/>
              <a:gd name="T28" fmla="*/ 169 w 525"/>
              <a:gd name="T29" fmla="*/ 722 h 941"/>
              <a:gd name="T30" fmla="*/ 173 w 525"/>
              <a:gd name="T31" fmla="*/ 784 h 941"/>
              <a:gd name="T32" fmla="*/ 164 w 525"/>
              <a:gd name="T33" fmla="*/ 928 h 941"/>
              <a:gd name="T34" fmla="*/ 99 w 525"/>
              <a:gd name="T35" fmla="*/ 810 h 941"/>
              <a:gd name="T36" fmla="*/ 52 w 525"/>
              <a:gd name="T37" fmla="*/ 779 h 941"/>
              <a:gd name="T38" fmla="*/ 18 w 525"/>
              <a:gd name="T39" fmla="*/ 547 h 941"/>
              <a:gd name="T40" fmla="*/ 1 w 525"/>
              <a:gd name="T41" fmla="*/ 411 h 941"/>
              <a:gd name="T42" fmla="*/ 0 w 525"/>
              <a:gd name="T43" fmla="*/ 376 h 941"/>
              <a:gd name="T44" fmla="*/ 5 w 525"/>
              <a:gd name="T45" fmla="*/ 339 h 941"/>
              <a:gd name="T46" fmla="*/ 16 w 525"/>
              <a:gd name="T47" fmla="*/ 302 h 941"/>
              <a:gd name="T48" fmla="*/ 33 w 525"/>
              <a:gd name="T49" fmla="*/ 264 h 941"/>
              <a:gd name="T50" fmla="*/ 55 w 525"/>
              <a:gd name="T51" fmla="*/ 227 h 941"/>
              <a:gd name="T52" fmla="*/ 109 w 525"/>
              <a:gd name="T53" fmla="*/ 156 h 941"/>
              <a:gd name="T54" fmla="*/ 173 w 525"/>
              <a:gd name="T55" fmla="*/ 92 h 941"/>
              <a:gd name="T56" fmla="*/ 241 w 525"/>
              <a:gd name="T57" fmla="*/ 44 h 941"/>
              <a:gd name="T58" fmla="*/ 293 w 525"/>
              <a:gd name="T59" fmla="*/ 17 h 941"/>
              <a:gd name="T60" fmla="*/ 327 w 525"/>
              <a:gd name="T61" fmla="*/ 5 h 941"/>
              <a:gd name="T62" fmla="*/ 359 w 525"/>
              <a:gd name="T63" fmla="*/ 0 h 941"/>
              <a:gd name="T64" fmla="*/ 389 w 525"/>
              <a:gd name="T65" fmla="*/ 2 h 941"/>
              <a:gd name="T66" fmla="*/ 402 w 525"/>
              <a:gd name="T67" fmla="*/ 5 h 941"/>
              <a:gd name="T68" fmla="*/ 449 w 525"/>
              <a:gd name="T69" fmla="*/ 22 h 941"/>
              <a:gd name="T70" fmla="*/ 483 w 525"/>
              <a:gd name="T71" fmla="*/ 44 h 941"/>
              <a:gd name="T72" fmla="*/ 505 w 525"/>
              <a:gd name="T73" fmla="*/ 67 h 941"/>
              <a:gd name="T74" fmla="*/ 517 w 525"/>
              <a:gd name="T75" fmla="*/ 91 h 941"/>
              <a:gd name="T76" fmla="*/ 523 w 525"/>
              <a:gd name="T77" fmla="*/ 113 h 941"/>
              <a:gd name="T78" fmla="*/ 525 w 525"/>
              <a:gd name="T79" fmla="*/ 143 h 941"/>
              <a:gd name="T80" fmla="*/ 523 w 525"/>
              <a:gd name="T81" fmla="*/ 14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941">
                <a:moveTo>
                  <a:pt x="523" y="146"/>
                </a:moveTo>
                <a:lnTo>
                  <a:pt x="523" y="146"/>
                </a:lnTo>
                <a:lnTo>
                  <a:pt x="523" y="151"/>
                </a:lnTo>
                <a:lnTo>
                  <a:pt x="522" y="166"/>
                </a:lnTo>
                <a:lnTo>
                  <a:pt x="515" y="190"/>
                </a:lnTo>
                <a:lnTo>
                  <a:pt x="510" y="203"/>
                </a:lnTo>
                <a:lnTo>
                  <a:pt x="505" y="218"/>
                </a:lnTo>
                <a:lnTo>
                  <a:pt x="496" y="233"/>
                </a:lnTo>
                <a:lnTo>
                  <a:pt x="486" y="250"/>
                </a:lnTo>
                <a:lnTo>
                  <a:pt x="473" y="267"/>
                </a:lnTo>
                <a:lnTo>
                  <a:pt x="458" y="284"/>
                </a:lnTo>
                <a:lnTo>
                  <a:pt x="441" y="300"/>
                </a:lnTo>
                <a:lnTo>
                  <a:pt x="419" y="316"/>
                </a:lnTo>
                <a:lnTo>
                  <a:pt x="396" y="332"/>
                </a:lnTo>
                <a:lnTo>
                  <a:pt x="369" y="346"/>
                </a:lnTo>
                <a:lnTo>
                  <a:pt x="369" y="346"/>
                </a:lnTo>
                <a:lnTo>
                  <a:pt x="340" y="361"/>
                </a:lnTo>
                <a:lnTo>
                  <a:pt x="315" y="379"/>
                </a:lnTo>
                <a:lnTo>
                  <a:pt x="292" y="399"/>
                </a:lnTo>
                <a:lnTo>
                  <a:pt x="270" y="423"/>
                </a:lnTo>
                <a:lnTo>
                  <a:pt x="250" y="448"/>
                </a:lnTo>
                <a:lnTo>
                  <a:pt x="233" y="473"/>
                </a:lnTo>
                <a:lnTo>
                  <a:pt x="218" y="502"/>
                </a:lnTo>
                <a:lnTo>
                  <a:pt x="204" y="532"/>
                </a:lnTo>
                <a:lnTo>
                  <a:pt x="194" y="562"/>
                </a:lnTo>
                <a:lnTo>
                  <a:pt x="186" y="592"/>
                </a:lnTo>
                <a:lnTo>
                  <a:pt x="178" y="624"/>
                </a:lnTo>
                <a:lnTo>
                  <a:pt x="174" y="656"/>
                </a:lnTo>
                <a:lnTo>
                  <a:pt x="171" y="690"/>
                </a:lnTo>
                <a:lnTo>
                  <a:pt x="169" y="722"/>
                </a:lnTo>
                <a:lnTo>
                  <a:pt x="169" y="753"/>
                </a:lnTo>
                <a:lnTo>
                  <a:pt x="173" y="784"/>
                </a:lnTo>
                <a:lnTo>
                  <a:pt x="164" y="841"/>
                </a:lnTo>
                <a:lnTo>
                  <a:pt x="164" y="928"/>
                </a:lnTo>
                <a:lnTo>
                  <a:pt x="132" y="941"/>
                </a:lnTo>
                <a:lnTo>
                  <a:pt x="99" y="810"/>
                </a:lnTo>
                <a:lnTo>
                  <a:pt x="52" y="779"/>
                </a:lnTo>
                <a:lnTo>
                  <a:pt x="52" y="779"/>
                </a:lnTo>
                <a:lnTo>
                  <a:pt x="35" y="664"/>
                </a:lnTo>
                <a:lnTo>
                  <a:pt x="18" y="547"/>
                </a:lnTo>
                <a:lnTo>
                  <a:pt x="1" y="411"/>
                </a:lnTo>
                <a:lnTo>
                  <a:pt x="1" y="411"/>
                </a:lnTo>
                <a:lnTo>
                  <a:pt x="0" y="394"/>
                </a:lnTo>
                <a:lnTo>
                  <a:pt x="0" y="376"/>
                </a:lnTo>
                <a:lnTo>
                  <a:pt x="1" y="357"/>
                </a:lnTo>
                <a:lnTo>
                  <a:pt x="5" y="339"/>
                </a:lnTo>
                <a:lnTo>
                  <a:pt x="10" y="321"/>
                </a:lnTo>
                <a:lnTo>
                  <a:pt x="16" y="302"/>
                </a:lnTo>
                <a:lnTo>
                  <a:pt x="25" y="282"/>
                </a:lnTo>
                <a:lnTo>
                  <a:pt x="33" y="264"/>
                </a:lnTo>
                <a:lnTo>
                  <a:pt x="43" y="245"/>
                </a:lnTo>
                <a:lnTo>
                  <a:pt x="55" y="227"/>
                </a:lnTo>
                <a:lnTo>
                  <a:pt x="80" y="190"/>
                </a:lnTo>
                <a:lnTo>
                  <a:pt x="109" y="156"/>
                </a:lnTo>
                <a:lnTo>
                  <a:pt x="139" y="123"/>
                </a:lnTo>
                <a:lnTo>
                  <a:pt x="173" y="92"/>
                </a:lnTo>
                <a:lnTo>
                  <a:pt x="206" y="66"/>
                </a:lnTo>
                <a:lnTo>
                  <a:pt x="241" y="44"/>
                </a:lnTo>
                <a:lnTo>
                  <a:pt x="277" y="24"/>
                </a:lnTo>
                <a:lnTo>
                  <a:pt x="293" y="17"/>
                </a:lnTo>
                <a:lnTo>
                  <a:pt x="310" y="10"/>
                </a:lnTo>
                <a:lnTo>
                  <a:pt x="327" y="5"/>
                </a:lnTo>
                <a:lnTo>
                  <a:pt x="344" y="2"/>
                </a:lnTo>
                <a:lnTo>
                  <a:pt x="359" y="0"/>
                </a:lnTo>
                <a:lnTo>
                  <a:pt x="374" y="0"/>
                </a:lnTo>
                <a:lnTo>
                  <a:pt x="389" y="2"/>
                </a:lnTo>
                <a:lnTo>
                  <a:pt x="402" y="5"/>
                </a:lnTo>
                <a:lnTo>
                  <a:pt x="402" y="5"/>
                </a:lnTo>
                <a:lnTo>
                  <a:pt x="428" y="14"/>
                </a:lnTo>
                <a:lnTo>
                  <a:pt x="449" y="22"/>
                </a:lnTo>
                <a:lnTo>
                  <a:pt x="468" y="34"/>
                </a:lnTo>
                <a:lnTo>
                  <a:pt x="483" y="44"/>
                </a:lnTo>
                <a:lnTo>
                  <a:pt x="495" y="56"/>
                </a:lnTo>
                <a:lnTo>
                  <a:pt x="505" y="67"/>
                </a:lnTo>
                <a:lnTo>
                  <a:pt x="512" y="79"/>
                </a:lnTo>
                <a:lnTo>
                  <a:pt x="517" y="91"/>
                </a:lnTo>
                <a:lnTo>
                  <a:pt x="522" y="103"/>
                </a:lnTo>
                <a:lnTo>
                  <a:pt x="523" y="113"/>
                </a:lnTo>
                <a:lnTo>
                  <a:pt x="525" y="129"/>
                </a:lnTo>
                <a:lnTo>
                  <a:pt x="525" y="143"/>
                </a:lnTo>
                <a:lnTo>
                  <a:pt x="523" y="146"/>
                </a:lnTo>
                <a:lnTo>
                  <a:pt x="523" y="1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0" name="Freeform 68"/>
          <p:cNvSpPr/>
          <p:nvPr>
            <p:custDataLst>
              <p:tags r:id="rId64"/>
            </p:custDataLst>
          </p:nvPr>
        </p:nvSpPr>
        <p:spPr bwMode="auto">
          <a:xfrm>
            <a:off x="1068999" y="2464299"/>
            <a:ext cx="154228" cy="96392"/>
          </a:xfrm>
          <a:custGeom>
            <a:avLst/>
            <a:gdLst>
              <a:gd name="T0" fmla="*/ 101 w 230"/>
              <a:gd name="T1" fmla="*/ 52 h 144"/>
              <a:gd name="T2" fmla="*/ 101 w 230"/>
              <a:gd name="T3" fmla="*/ 52 h 144"/>
              <a:gd name="T4" fmla="*/ 93 w 230"/>
              <a:gd name="T5" fmla="*/ 52 h 144"/>
              <a:gd name="T6" fmla="*/ 69 w 230"/>
              <a:gd name="T7" fmla="*/ 52 h 144"/>
              <a:gd name="T8" fmla="*/ 53 w 230"/>
              <a:gd name="T9" fmla="*/ 54 h 144"/>
              <a:gd name="T10" fmla="*/ 36 w 230"/>
              <a:gd name="T11" fmla="*/ 59 h 144"/>
              <a:gd name="T12" fmla="*/ 19 w 230"/>
              <a:gd name="T13" fmla="*/ 64 h 144"/>
              <a:gd name="T14" fmla="*/ 0 w 230"/>
              <a:gd name="T15" fmla="*/ 74 h 144"/>
              <a:gd name="T16" fmla="*/ 0 w 230"/>
              <a:gd name="T17" fmla="*/ 74 h 144"/>
              <a:gd name="T18" fmla="*/ 39 w 230"/>
              <a:gd name="T19" fmla="*/ 72 h 144"/>
              <a:gd name="T20" fmla="*/ 68 w 230"/>
              <a:gd name="T21" fmla="*/ 72 h 144"/>
              <a:gd name="T22" fmla="*/ 89 w 230"/>
              <a:gd name="T23" fmla="*/ 74 h 144"/>
              <a:gd name="T24" fmla="*/ 89 w 230"/>
              <a:gd name="T25" fmla="*/ 74 h 144"/>
              <a:gd name="T26" fmla="*/ 63 w 230"/>
              <a:gd name="T27" fmla="*/ 84 h 144"/>
              <a:gd name="T28" fmla="*/ 42 w 230"/>
              <a:gd name="T29" fmla="*/ 94 h 144"/>
              <a:gd name="T30" fmla="*/ 24 w 230"/>
              <a:gd name="T31" fmla="*/ 104 h 144"/>
              <a:gd name="T32" fmla="*/ 110 w 230"/>
              <a:gd name="T33" fmla="*/ 97 h 144"/>
              <a:gd name="T34" fmla="*/ 79 w 230"/>
              <a:gd name="T35" fmla="*/ 144 h 144"/>
              <a:gd name="T36" fmla="*/ 79 w 230"/>
              <a:gd name="T37" fmla="*/ 144 h 144"/>
              <a:gd name="T38" fmla="*/ 105 w 230"/>
              <a:gd name="T39" fmla="*/ 131 h 144"/>
              <a:gd name="T40" fmla="*/ 125 w 230"/>
              <a:gd name="T41" fmla="*/ 121 h 144"/>
              <a:gd name="T42" fmla="*/ 143 w 230"/>
              <a:gd name="T43" fmla="*/ 114 h 144"/>
              <a:gd name="T44" fmla="*/ 143 w 230"/>
              <a:gd name="T45" fmla="*/ 114 h 144"/>
              <a:gd name="T46" fmla="*/ 150 w 230"/>
              <a:gd name="T47" fmla="*/ 109 h 144"/>
              <a:gd name="T48" fmla="*/ 168 w 230"/>
              <a:gd name="T49" fmla="*/ 96 h 144"/>
              <a:gd name="T50" fmla="*/ 180 w 230"/>
              <a:gd name="T51" fmla="*/ 89 h 144"/>
              <a:gd name="T52" fmla="*/ 195 w 230"/>
              <a:gd name="T53" fmla="*/ 82 h 144"/>
              <a:gd name="T54" fmla="*/ 212 w 230"/>
              <a:gd name="T55" fmla="*/ 77 h 144"/>
              <a:gd name="T56" fmla="*/ 230 w 230"/>
              <a:gd name="T57" fmla="*/ 74 h 144"/>
              <a:gd name="T58" fmla="*/ 230 w 230"/>
              <a:gd name="T59" fmla="*/ 74 h 144"/>
              <a:gd name="T60" fmla="*/ 202 w 230"/>
              <a:gd name="T61" fmla="*/ 72 h 144"/>
              <a:gd name="T62" fmla="*/ 178 w 230"/>
              <a:gd name="T63" fmla="*/ 74 h 144"/>
              <a:gd name="T64" fmla="*/ 167 w 230"/>
              <a:gd name="T65" fmla="*/ 74 h 144"/>
              <a:gd name="T66" fmla="*/ 160 w 230"/>
              <a:gd name="T67" fmla="*/ 77 h 144"/>
              <a:gd name="T68" fmla="*/ 160 w 230"/>
              <a:gd name="T69" fmla="*/ 77 h 144"/>
              <a:gd name="T70" fmla="*/ 173 w 230"/>
              <a:gd name="T71" fmla="*/ 60 h 144"/>
              <a:gd name="T72" fmla="*/ 188 w 230"/>
              <a:gd name="T73" fmla="*/ 44 h 144"/>
              <a:gd name="T74" fmla="*/ 207 w 230"/>
              <a:gd name="T75" fmla="*/ 27 h 144"/>
              <a:gd name="T76" fmla="*/ 207 w 230"/>
              <a:gd name="T77" fmla="*/ 27 h 144"/>
              <a:gd name="T78" fmla="*/ 199 w 230"/>
              <a:gd name="T79" fmla="*/ 29 h 144"/>
              <a:gd name="T80" fmla="*/ 182 w 230"/>
              <a:gd name="T81" fmla="*/ 32 h 144"/>
              <a:gd name="T82" fmla="*/ 160 w 230"/>
              <a:gd name="T83" fmla="*/ 39 h 144"/>
              <a:gd name="T84" fmla="*/ 148 w 230"/>
              <a:gd name="T85" fmla="*/ 44 h 144"/>
              <a:gd name="T86" fmla="*/ 140 w 230"/>
              <a:gd name="T87" fmla="*/ 50 h 144"/>
              <a:gd name="T88" fmla="*/ 140 w 230"/>
              <a:gd name="T89" fmla="*/ 50 h 144"/>
              <a:gd name="T90" fmla="*/ 148 w 230"/>
              <a:gd name="T91" fmla="*/ 27 h 144"/>
              <a:gd name="T92" fmla="*/ 155 w 230"/>
              <a:gd name="T93" fmla="*/ 10 h 144"/>
              <a:gd name="T94" fmla="*/ 158 w 230"/>
              <a:gd name="T95" fmla="*/ 3 h 144"/>
              <a:gd name="T96" fmla="*/ 162 w 230"/>
              <a:gd name="T97" fmla="*/ 0 h 144"/>
              <a:gd name="T98" fmla="*/ 162 w 230"/>
              <a:gd name="T99" fmla="*/ 0 h 144"/>
              <a:gd name="T100" fmla="*/ 136 w 230"/>
              <a:gd name="T101" fmla="*/ 18 h 144"/>
              <a:gd name="T102" fmla="*/ 116 w 230"/>
              <a:gd name="T103" fmla="*/ 35 h 144"/>
              <a:gd name="T104" fmla="*/ 108 w 230"/>
              <a:gd name="T105" fmla="*/ 45 h 144"/>
              <a:gd name="T106" fmla="*/ 101 w 230"/>
              <a:gd name="T107" fmla="*/ 52 h 144"/>
              <a:gd name="T108" fmla="*/ 101 w 230"/>
              <a:gd name="T109"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44">
                <a:moveTo>
                  <a:pt x="101" y="52"/>
                </a:moveTo>
                <a:lnTo>
                  <a:pt x="101" y="52"/>
                </a:lnTo>
                <a:lnTo>
                  <a:pt x="93" y="52"/>
                </a:lnTo>
                <a:lnTo>
                  <a:pt x="69" y="52"/>
                </a:lnTo>
                <a:lnTo>
                  <a:pt x="53" y="54"/>
                </a:lnTo>
                <a:lnTo>
                  <a:pt x="36" y="59"/>
                </a:lnTo>
                <a:lnTo>
                  <a:pt x="19" y="64"/>
                </a:lnTo>
                <a:lnTo>
                  <a:pt x="0" y="74"/>
                </a:lnTo>
                <a:lnTo>
                  <a:pt x="0" y="74"/>
                </a:lnTo>
                <a:lnTo>
                  <a:pt x="39" y="72"/>
                </a:lnTo>
                <a:lnTo>
                  <a:pt x="68" y="72"/>
                </a:lnTo>
                <a:lnTo>
                  <a:pt x="89" y="74"/>
                </a:lnTo>
                <a:lnTo>
                  <a:pt x="89" y="74"/>
                </a:lnTo>
                <a:lnTo>
                  <a:pt x="63" y="84"/>
                </a:lnTo>
                <a:lnTo>
                  <a:pt x="42" y="94"/>
                </a:lnTo>
                <a:lnTo>
                  <a:pt x="24" y="104"/>
                </a:lnTo>
                <a:lnTo>
                  <a:pt x="110" y="97"/>
                </a:lnTo>
                <a:lnTo>
                  <a:pt x="79" y="144"/>
                </a:lnTo>
                <a:lnTo>
                  <a:pt x="79" y="144"/>
                </a:lnTo>
                <a:lnTo>
                  <a:pt x="105" y="131"/>
                </a:lnTo>
                <a:lnTo>
                  <a:pt x="125" y="121"/>
                </a:lnTo>
                <a:lnTo>
                  <a:pt x="143" y="114"/>
                </a:lnTo>
                <a:lnTo>
                  <a:pt x="143" y="114"/>
                </a:lnTo>
                <a:lnTo>
                  <a:pt x="150" y="109"/>
                </a:lnTo>
                <a:lnTo>
                  <a:pt x="168" y="96"/>
                </a:lnTo>
                <a:lnTo>
                  <a:pt x="180" y="89"/>
                </a:lnTo>
                <a:lnTo>
                  <a:pt x="195" y="82"/>
                </a:lnTo>
                <a:lnTo>
                  <a:pt x="212" y="77"/>
                </a:lnTo>
                <a:lnTo>
                  <a:pt x="230" y="74"/>
                </a:lnTo>
                <a:lnTo>
                  <a:pt x="230" y="74"/>
                </a:lnTo>
                <a:lnTo>
                  <a:pt x="202" y="72"/>
                </a:lnTo>
                <a:lnTo>
                  <a:pt x="178" y="74"/>
                </a:lnTo>
                <a:lnTo>
                  <a:pt x="167" y="74"/>
                </a:lnTo>
                <a:lnTo>
                  <a:pt x="160" y="77"/>
                </a:lnTo>
                <a:lnTo>
                  <a:pt x="160" y="77"/>
                </a:lnTo>
                <a:lnTo>
                  <a:pt x="173" y="60"/>
                </a:lnTo>
                <a:lnTo>
                  <a:pt x="188" y="44"/>
                </a:lnTo>
                <a:lnTo>
                  <a:pt x="207" y="27"/>
                </a:lnTo>
                <a:lnTo>
                  <a:pt x="207" y="27"/>
                </a:lnTo>
                <a:lnTo>
                  <a:pt x="199" y="29"/>
                </a:lnTo>
                <a:lnTo>
                  <a:pt x="182" y="32"/>
                </a:lnTo>
                <a:lnTo>
                  <a:pt x="160" y="39"/>
                </a:lnTo>
                <a:lnTo>
                  <a:pt x="148" y="44"/>
                </a:lnTo>
                <a:lnTo>
                  <a:pt x="140" y="50"/>
                </a:lnTo>
                <a:lnTo>
                  <a:pt x="140" y="50"/>
                </a:lnTo>
                <a:lnTo>
                  <a:pt x="148" y="27"/>
                </a:lnTo>
                <a:lnTo>
                  <a:pt x="155" y="10"/>
                </a:lnTo>
                <a:lnTo>
                  <a:pt x="158" y="3"/>
                </a:lnTo>
                <a:lnTo>
                  <a:pt x="162" y="0"/>
                </a:lnTo>
                <a:lnTo>
                  <a:pt x="162" y="0"/>
                </a:lnTo>
                <a:lnTo>
                  <a:pt x="136" y="18"/>
                </a:lnTo>
                <a:lnTo>
                  <a:pt x="116" y="35"/>
                </a:lnTo>
                <a:lnTo>
                  <a:pt x="108" y="45"/>
                </a:lnTo>
                <a:lnTo>
                  <a:pt x="101" y="52"/>
                </a:lnTo>
                <a:lnTo>
                  <a:pt x="101" y="52"/>
                </a:lnTo>
                <a:close/>
              </a:path>
            </a:pathLst>
          </a:custGeom>
          <a:solidFill>
            <a:srgbClr val="EBB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1" name="Freeform 69"/>
          <p:cNvSpPr/>
          <p:nvPr>
            <p:custDataLst>
              <p:tags r:id="rId65"/>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2" name="Freeform 70"/>
          <p:cNvSpPr/>
          <p:nvPr>
            <p:custDataLst>
              <p:tags r:id="rId66"/>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3" name="Freeform 71"/>
          <p:cNvSpPr/>
          <p:nvPr>
            <p:custDataLst>
              <p:tags r:id="rId67"/>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4" name="Freeform 72"/>
          <p:cNvSpPr/>
          <p:nvPr>
            <p:custDataLst>
              <p:tags r:id="rId68"/>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5" name="Freeform 73"/>
          <p:cNvSpPr>
            <a:spLocks noEditPoints="1"/>
          </p:cNvSpPr>
          <p:nvPr>
            <p:custDataLst>
              <p:tags r:id="rId69"/>
            </p:custDataLst>
          </p:nvPr>
        </p:nvSpPr>
        <p:spPr bwMode="auto">
          <a:xfrm>
            <a:off x="1073997" y="2924841"/>
            <a:ext cx="191357" cy="81399"/>
          </a:xfrm>
          <a:custGeom>
            <a:avLst/>
            <a:gdLst>
              <a:gd name="T0" fmla="*/ 183 w 285"/>
              <a:gd name="T1" fmla="*/ 0 h 120"/>
              <a:gd name="T2" fmla="*/ 186 w 285"/>
              <a:gd name="T3" fmla="*/ 1 h 120"/>
              <a:gd name="T4" fmla="*/ 205 w 285"/>
              <a:gd name="T5" fmla="*/ 8 h 120"/>
              <a:gd name="T6" fmla="*/ 235 w 285"/>
              <a:gd name="T7" fmla="*/ 25 h 120"/>
              <a:gd name="T8" fmla="*/ 245 w 285"/>
              <a:gd name="T9" fmla="*/ 35 h 120"/>
              <a:gd name="T10" fmla="*/ 255 w 285"/>
              <a:gd name="T11" fmla="*/ 46 h 120"/>
              <a:gd name="T12" fmla="*/ 268 w 285"/>
              <a:gd name="T13" fmla="*/ 70 h 120"/>
              <a:gd name="T14" fmla="*/ 277 w 285"/>
              <a:gd name="T15" fmla="*/ 90 h 120"/>
              <a:gd name="T16" fmla="*/ 282 w 285"/>
              <a:gd name="T17" fmla="*/ 107 h 120"/>
              <a:gd name="T18" fmla="*/ 283 w 285"/>
              <a:gd name="T19" fmla="*/ 114 h 120"/>
              <a:gd name="T20" fmla="*/ 285 w 285"/>
              <a:gd name="T21" fmla="*/ 120 h 120"/>
              <a:gd name="T22" fmla="*/ 285 w 285"/>
              <a:gd name="T23" fmla="*/ 117 h 120"/>
              <a:gd name="T24" fmla="*/ 285 w 285"/>
              <a:gd name="T25" fmla="*/ 105 h 120"/>
              <a:gd name="T26" fmla="*/ 278 w 285"/>
              <a:gd name="T27" fmla="*/ 67 h 120"/>
              <a:gd name="T28" fmla="*/ 273 w 285"/>
              <a:gd name="T29" fmla="*/ 55 h 120"/>
              <a:gd name="T30" fmla="*/ 267 w 285"/>
              <a:gd name="T31" fmla="*/ 41 h 120"/>
              <a:gd name="T32" fmla="*/ 262 w 285"/>
              <a:gd name="T33" fmla="*/ 35 h 120"/>
              <a:gd name="T34" fmla="*/ 226 w 285"/>
              <a:gd name="T35" fmla="*/ 11 h 120"/>
              <a:gd name="T36" fmla="*/ 193 w 285"/>
              <a:gd name="T37" fmla="*/ 1 h 120"/>
              <a:gd name="T38" fmla="*/ 94 w 285"/>
              <a:gd name="T39" fmla="*/ 0 h 120"/>
              <a:gd name="T40" fmla="*/ 89 w 285"/>
              <a:gd name="T41" fmla="*/ 3 h 120"/>
              <a:gd name="T42" fmla="*/ 72 w 285"/>
              <a:gd name="T43" fmla="*/ 11 h 120"/>
              <a:gd name="T44" fmla="*/ 57 w 285"/>
              <a:gd name="T45" fmla="*/ 21 h 120"/>
              <a:gd name="T46" fmla="*/ 35 w 285"/>
              <a:gd name="T47" fmla="*/ 43 h 120"/>
              <a:gd name="T48" fmla="*/ 18 w 285"/>
              <a:gd name="T49" fmla="*/ 62 h 120"/>
              <a:gd name="T50" fmla="*/ 7 w 285"/>
              <a:gd name="T51" fmla="*/ 77 h 120"/>
              <a:gd name="T52" fmla="*/ 0 w 285"/>
              <a:gd name="T53" fmla="*/ 92 h 120"/>
              <a:gd name="T54" fmla="*/ 5 w 285"/>
              <a:gd name="T55" fmla="*/ 83 h 120"/>
              <a:gd name="T56" fmla="*/ 10 w 285"/>
              <a:gd name="T57" fmla="*/ 78 h 120"/>
              <a:gd name="T58" fmla="*/ 42 w 285"/>
              <a:gd name="T59" fmla="*/ 48 h 120"/>
              <a:gd name="T60" fmla="*/ 67 w 285"/>
              <a:gd name="T61" fmla="*/ 30 h 120"/>
              <a:gd name="T62" fmla="*/ 80 w 285"/>
              <a:gd name="T63" fmla="*/ 21 h 120"/>
              <a:gd name="T64" fmla="*/ 97 w 285"/>
              <a:gd name="T65" fmla="*/ 13 h 120"/>
              <a:gd name="T66" fmla="*/ 131 w 285"/>
              <a:gd name="T67" fmla="*/ 1 h 120"/>
              <a:gd name="T68" fmla="*/ 139 w 285"/>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120">
                <a:moveTo>
                  <a:pt x="183" y="0"/>
                </a:moveTo>
                <a:lnTo>
                  <a:pt x="183" y="0"/>
                </a:lnTo>
                <a:lnTo>
                  <a:pt x="186" y="1"/>
                </a:lnTo>
                <a:lnTo>
                  <a:pt x="186" y="1"/>
                </a:lnTo>
                <a:lnTo>
                  <a:pt x="205" y="8"/>
                </a:lnTo>
                <a:lnTo>
                  <a:pt x="205" y="8"/>
                </a:lnTo>
                <a:lnTo>
                  <a:pt x="221" y="15"/>
                </a:lnTo>
                <a:lnTo>
                  <a:pt x="235" y="25"/>
                </a:lnTo>
                <a:lnTo>
                  <a:pt x="235" y="25"/>
                </a:lnTo>
                <a:lnTo>
                  <a:pt x="245" y="35"/>
                </a:lnTo>
                <a:lnTo>
                  <a:pt x="255" y="46"/>
                </a:lnTo>
                <a:lnTo>
                  <a:pt x="255" y="46"/>
                </a:lnTo>
                <a:lnTo>
                  <a:pt x="262" y="58"/>
                </a:lnTo>
                <a:lnTo>
                  <a:pt x="268" y="70"/>
                </a:lnTo>
                <a:lnTo>
                  <a:pt x="268" y="70"/>
                </a:lnTo>
                <a:lnTo>
                  <a:pt x="277" y="90"/>
                </a:lnTo>
                <a:lnTo>
                  <a:pt x="282" y="107"/>
                </a:lnTo>
                <a:lnTo>
                  <a:pt x="282" y="107"/>
                </a:lnTo>
                <a:lnTo>
                  <a:pt x="283" y="114"/>
                </a:lnTo>
                <a:lnTo>
                  <a:pt x="283" y="114"/>
                </a:lnTo>
                <a:lnTo>
                  <a:pt x="285" y="120"/>
                </a:lnTo>
                <a:lnTo>
                  <a:pt x="285" y="120"/>
                </a:lnTo>
                <a:lnTo>
                  <a:pt x="285" y="117"/>
                </a:lnTo>
                <a:lnTo>
                  <a:pt x="285" y="117"/>
                </a:lnTo>
                <a:lnTo>
                  <a:pt x="285" y="105"/>
                </a:lnTo>
                <a:lnTo>
                  <a:pt x="285" y="105"/>
                </a:lnTo>
                <a:lnTo>
                  <a:pt x="283" y="88"/>
                </a:lnTo>
                <a:lnTo>
                  <a:pt x="278" y="67"/>
                </a:lnTo>
                <a:lnTo>
                  <a:pt x="278" y="67"/>
                </a:lnTo>
                <a:lnTo>
                  <a:pt x="273" y="55"/>
                </a:lnTo>
                <a:lnTo>
                  <a:pt x="267" y="41"/>
                </a:lnTo>
                <a:lnTo>
                  <a:pt x="267" y="41"/>
                </a:lnTo>
                <a:lnTo>
                  <a:pt x="262" y="35"/>
                </a:lnTo>
                <a:lnTo>
                  <a:pt x="262" y="35"/>
                </a:lnTo>
                <a:lnTo>
                  <a:pt x="245" y="21"/>
                </a:lnTo>
                <a:lnTo>
                  <a:pt x="226" y="11"/>
                </a:lnTo>
                <a:lnTo>
                  <a:pt x="205" y="3"/>
                </a:lnTo>
                <a:lnTo>
                  <a:pt x="193" y="1"/>
                </a:lnTo>
                <a:lnTo>
                  <a:pt x="183" y="0"/>
                </a:lnTo>
                <a:close/>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6" name="Freeform 74"/>
          <p:cNvSpPr/>
          <p:nvPr>
            <p:custDataLst>
              <p:tags r:id="rId70"/>
            </p:custDataLst>
          </p:nvPr>
        </p:nvSpPr>
        <p:spPr bwMode="auto">
          <a:xfrm>
            <a:off x="1197523" y="2924841"/>
            <a:ext cx="68545" cy="81399"/>
          </a:xfrm>
          <a:custGeom>
            <a:avLst/>
            <a:gdLst>
              <a:gd name="T0" fmla="*/ 0 w 102"/>
              <a:gd name="T1" fmla="*/ 0 h 120"/>
              <a:gd name="T2" fmla="*/ 0 w 102"/>
              <a:gd name="T3" fmla="*/ 0 h 120"/>
              <a:gd name="T4" fmla="*/ 3 w 102"/>
              <a:gd name="T5" fmla="*/ 1 h 120"/>
              <a:gd name="T6" fmla="*/ 3 w 102"/>
              <a:gd name="T7" fmla="*/ 1 h 120"/>
              <a:gd name="T8" fmla="*/ 22 w 102"/>
              <a:gd name="T9" fmla="*/ 8 h 120"/>
              <a:gd name="T10" fmla="*/ 22 w 102"/>
              <a:gd name="T11" fmla="*/ 8 h 120"/>
              <a:gd name="T12" fmla="*/ 38 w 102"/>
              <a:gd name="T13" fmla="*/ 15 h 120"/>
              <a:gd name="T14" fmla="*/ 52 w 102"/>
              <a:gd name="T15" fmla="*/ 25 h 120"/>
              <a:gd name="T16" fmla="*/ 52 w 102"/>
              <a:gd name="T17" fmla="*/ 25 h 120"/>
              <a:gd name="T18" fmla="*/ 62 w 102"/>
              <a:gd name="T19" fmla="*/ 35 h 120"/>
              <a:gd name="T20" fmla="*/ 72 w 102"/>
              <a:gd name="T21" fmla="*/ 46 h 120"/>
              <a:gd name="T22" fmla="*/ 72 w 102"/>
              <a:gd name="T23" fmla="*/ 46 h 120"/>
              <a:gd name="T24" fmla="*/ 79 w 102"/>
              <a:gd name="T25" fmla="*/ 58 h 120"/>
              <a:gd name="T26" fmla="*/ 85 w 102"/>
              <a:gd name="T27" fmla="*/ 70 h 120"/>
              <a:gd name="T28" fmla="*/ 85 w 102"/>
              <a:gd name="T29" fmla="*/ 70 h 120"/>
              <a:gd name="T30" fmla="*/ 94 w 102"/>
              <a:gd name="T31" fmla="*/ 90 h 120"/>
              <a:gd name="T32" fmla="*/ 99 w 102"/>
              <a:gd name="T33" fmla="*/ 107 h 120"/>
              <a:gd name="T34" fmla="*/ 99 w 102"/>
              <a:gd name="T35" fmla="*/ 107 h 120"/>
              <a:gd name="T36" fmla="*/ 100 w 102"/>
              <a:gd name="T37" fmla="*/ 114 h 120"/>
              <a:gd name="T38" fmla="*/ 100 w 102"/>
              <a:gd name="T39" fmla="*/ 114 h 120"/>
              <a:gd name="T40" fmla="*/ 102 w 102"/>
              <a:gd name="T41" fmla="*/ 120 h 120"/>
              <a:gd name="T42" fmla="*/ 102 w 102"/>
              <a:gd name="T43" fmla="*/ 120 h 120"/>
              <a:gd name="T44" fmla="*/ 102 w 102"/>
              <a:gd name="T45" fmla="*/ 117 h 120"/>
              <a:gd name="T46" fmla="*/ 102 w 102"/>
              <a:gd name="T47" fmla="*/ 117 h 120"/>
              <a:gd name="T48" fmla="*/ 102 w 102"/>
              <a:gd name="T49" fmla="*/ 105 h 120"/>
              <a:gd name="T50" fmla="*/ 102 w 102"/>
              <a:gd name="T51" fmla="*/ 105 h 120"/>
              <a:gd name="T52" fmla="*/ 100 w 102"/>
              <a:gd name="T53" fmla="*/ 88 h 120"/>
              <a:gd name="T54" fmla="*/ 95 w 102"/>
              <a:gd name="T55" fmla="*/ 67 h 120"/>
              <a:gd name="T56" fmla="*/ 95 w 102"/>
              <a:gd name="T57" fmla="*/ 67 h 120"/>
              <a:gd name="T58" fmla="*/ 90 w 102"/>
              <a:gd name="T59" fmla="*/ 55 h 120"/>
              <a:gd name="T60" fmla="*/ 84 w 102"/>
              <a:gd name="T61" fmla="*/ 41 h 120"/>
              <a:gd name="T62" fmla="*/ 84 w 102"/>
              <a:gd name="T63" fmla="*/ 41 h 120"/>
              <a:gd name="T64" fmla="*/ 79 w 102"/>
              <a:gd name="T65" fmla="*/ 35 h 120"/>
              <a:gd name="T66" fmla="*/ 79 w 102"/>
              <a:gd name="T67" fmla="*/ 35 h 120"/>
              <a:gd name="T68" fmla="*/ 62 w 102"/>
              <a:gd name="T69" fmla="*/ 21 h 120"/>
              <a:gd name="T70" fmla="*/ 43 w 102"/>
              <a:gd name="T71" fmla="*/ 11 h 120"/>
              <a:gd name="T72" fmla="*/ 22 w 102"/>
              <a:gd name="T73" fmla="*/ 3 h 120"/>
              <a:gd name="T74" fmla="*/ 10 w 102"/>
              <a:gd name="T75" fmla="*/ 1 h 120"/>
              <a:gd name="T76" fmla="*/ 0 w 10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0">
                <a:moveTo>
                  <a:pt x="0" y="0"/>
                </a:moveTo>
                <a:lnTo>
                  <a:pt x="0" y="0"/>
                </a:lnTo>
                <a:lnTo>
                  <a:pt x="3" y="1"/>
                </a:lnTo>
                <a:lnTo>
                  <a:pt x="3" y="1"/>
                </a:lnTo>
                <a:lnTo>
                  <a:pt x="22" y="8"/>
                </a:lnTo>
                <a:lnTo>
                  <a:pt x="22" y="8"/>
                </a:lnTo>
                <a:lnTo>
                  <a:pt x="38" y="15"/>
                </a:lnTo>
                <a:lnTo>
                  <a:pt x="52" y="25"/>
                </a:lnTo>
                <a:lnTo>
                  <a:pt x="52" y="25"/>
                </a:lnTo>
                <a:lnTo>
                  <a:pt x="62" y="35"/>
                </a:lnTo>
                <a:lnTo>
                  <a:pt x="72" y="46"/>
                </a:lnTo>
                <a:lnTo>
                  <a:pt x="72" y="46"/>
                </a:lnTo>
                <a:lnTo>
                  <a:pt x="79" y="58"/>
                </a:lnTo>
                <a:lnTo>
                  <a:pt x="85" y="70"/>
                </a:lnTo>
                <a:lnTo>
                  <a:pt x="85" y="70"/>
                </a:lnTo>
                <a:lnTo>
                  <a:pt x="94" y="90"/>
                </a:lnTo>
                <a:lnTo>
                  <a:pt x="99" y="107"/>
                </a:lnTo>
                <a:lnTo>
                  <a:pt x="99" y="107"/>
                </a:lnTo>
                <a:lnTo>
                  <a:pt x="100" y="114"/>
                </a:lnTo>
                <a:lnTo>
                  <a:pt x="100" y="114"/>
                </a:lnTo>
                <a:lnTo>
                  <a:pt x="102" y="120"/>
                </a:lnTo>
                <a:lnTo>
                  <a:pt x="102" y="120"/>
                </a:lnTo>
                <a:lnTo>
                  <a:pt x="102" y="117"/>
                </a:lnTo>
                <a:lnTo>
                  <a:pt x="102" y="117"/>
                </a:lnTo>
                <a:lnTo>
                  <a:pt x="102" y="105"/>
                </a:lnTo>
                <a:lnTo>
                  <a:pt x="102" y="105"/>
                </a:lnTo>
                <a:lnTo>
                  <a:pt x="100" y="88"/>
                </a:lnTo>
                <a:lnTo>
                  <a:pt x="95" y="67"/>
                </a:lnTo>
                <a:lnTo>
                  <a:pt x="95" y="67"/>
                </a:lnTo>
                <a:lnTo>
                  <a:pt x="90" y="55"/>
                </a:lnTo>
                <a:lnTo>
                  <a:pt x="84" y="41"/>
                </a:lnTo>
                <a:lnTo>
                  <a:pt x="84" y="41"/>
                </a:lnTo>
                <a:lnTo>
                  <a:pt x="79" y="35"/>
                </a:lnTo>
                <a:lnTo>
                  <a:pt x="79" y="35"/>
                </a:lnTo>
                <a:lnTo>
                  <a:pt x="62" y="21"/>
                </a:lnTo>
                <a:lnTo>
                  <a:pt x="43" y="11"/>
                </a:lnTo>
                <a:lnTo>
                  <a:pt x="22" y="3"/>
                </a:lnTo>
                <a:lnTo>
                  <a:pt x="10" y="1"/>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7" name="Freeform 75"/>
          <p:cNvSpPr/>
          <p:nvPr>
            <p:custDataLst>
              <p:tags r:id="rId71"/>
            </p:custDataLst>
          </p:nvPr>
        </p:nvSpPr>
        <p:spPr bwMode="auto">
          <a:xfrm>
            <a:off x="1073997" y="2924841"/>
            <a:ext cx="93536" cy="61405"/>
          </a:xfrm>
          <a:custGeom>
            <a:avLst/>
            <a:gdLst>
              <a:gd name="T0" fmla="*/ 94 w 139"/>
              <a:gd name="T1" fmla="*/ 0 h 92"/>
              <a:gd name="T2" fmla="*/ 94 w 139"/>
              <a:gd name="T3" fmla="*/ 0 h 92"/>
              <a:gd name="T4" fmla="*/ 89 w 139"/>
              <a:gd name="T5" fmla="*/ 3 h 92"/>
              <a:gd name="T6" fmla="*/ 89 w 139"/>
              <a:gd name="T7" fmla="*/ 3 h 92"/>
              <a:gd name="T8" fmla="*/ 72 w 139"/>
              <a:gd name="T9" fmla="*/ 11 h 92"/>
              <a:gd name="T10" fmla="*/ 57 w 139"/>
              <a:gd name="T11" fmla="*/ 21 h 92"/>
              <a:gd name="T12" fmla="*/ 57 w 139"/>
              <a:gd name="T13" fmla="*/ 21 h 92"/>
              <a:gd name="T14" fmla="*/ 45 w 139"/>
              <a:gd name="T15" fmla="*/ 33 h 92"/>
              <a:gd name="T16" fmla="*/ 35 w 139"/>
              <a:gd name="T17" fmla="*/ 43 h 92"/>
              <a:gd name="T18" fmla="*/ 35 w 139"/>
              <a:gd name="T19" fmla="*/ 43 h 92"/>
              <a:gd name="T20" fmla="*/ 18 w 139"/>
              <a:gd name="T21" fmla="*/ 62 h 92"/>
              <a:gd name="T22" fmla="*/ 7 w 139"/>
              <a:gd name="T23" fmla="*/ 77 h 92"/>
              <a:gd name="T24" fmla="*/ 7 w 139"/>
              <a:gd name="T25" fmla="*/ 77 h 92"/>
              <a:gd name="T26" fmla="*/ 0 w 139"/>
              <a:gd name="T27" fmla="*/ 92 h 92"/>
              <a:gd name="T28" fmla="*/ 0 w 139"/>
              <a:gd name="T29" fmla="*/ 92 h 92"/>
              <a:gd name="T30" fmla="*/ 5 w 139"/>
              <a:gd name="T31" fmla="*/ 83 h 92"/>
              <a:gd name="T32" fmla="*/ 5 w 139"/>
              <a:gd name="T33" fmla="*/ 83 h 92"/>
              <a:gd name="T34" fmla="*/ 10 w 139"/>
              <a:gd name="T35" fmla="*/ 78 h 92"/>
              <a:gd name="T36" fmla="*/ 10 w 139"/>
              <a:gd name="T37" fmla="*/ 78 h 92"/>
              <a:gd name="T38" fmla="*/ 23 w 139"/>
              <a:gd name="T39" fmla="*/ 65 h 92"/>
              <a:gd name="T40" fmla="*/ 42 w 139"/>
              <a:gd name="T41" fmla="*/ 48 h 92"/>
              <a:gd name="T42" fmla="*/ 42 w 139"/>
              <a:gd name="T43" fmla="*/ 48 h 92"/>
              <a:gd name="T44" fmla="*/ 67 w 139"/>
              <a:gd name="T45" fmla="*/ 30 h 92"/>
              <a:gd name="T46" fmla="*/ 67 w 139"/>
              <a:gd name="T47" fmla="*/ 30 h 92"/>
              <a:gd name="T48" fmla="*/ 80 w 139"/>
              <a:gd name="T49" fmla="*/ 21 h 92"/>
              <a:gd name="T50" fmla="*/ 97 w 139"/>
              <a:gd name="T51" fmla="*/ 13 h 92"/>
              <a:gd name="T52" fmla="*/ 97 w 139"/>
              <a:gd name="T53" fmla="*/ 13 h 92"/>
              <a:gd name="T54" fmla="*/ 114 w 139"/>
              <a:gd name="T55" fmla="*/ 6 h 92"/>
              <a:gd name="T56" fmla="*/ 131 w 139"/>
              <a:gd name="T57" fmla="*/ 1 h 92"/>
              <a:gd name="T58" fmla="*/ 131 w 139"/>
              <a:gd name="T59" fmla="*/ 1 h 92"/>
              <a:gd name="T60" fmla="*/ 139 w 139"/>
              <a:gd name="T61" fmla="*/ 0 h 92"/>
              <a:gd name="T62" fmla="*/ 94 w 13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2">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8" name="Freeform 76"/>
          <p:cNvSpPr>
            <a:spLocks noEditPoints="1"/>
          </p:cNvSpPr>
          <p:nvPr>
            <p:custDataLst>
              <p:tags r:id="rId72"/>
            </p:custDataLst>
          </p:nvPr>
        </p:nvSpPr>
        <p:spPr bwMode="auto">
          <a:xfrm>
            <a:off x="1136831" y="2924841"/>
            <a:ext cx="97820" cy="99248"/>
          </a:xfrm>
          <a:custGeom>
            <a:avLst/>
            <a:gdLst>
              <a:gd name="T0" fmla="*/ 42 w 148"/>
              <a:gd name="T1" fmla="*/ 68 h 147"/>
              <a:gd name="T2" fmla="*/ 27 w 148"/>
              <a:gd name="T3" fmla="*/ 62 h 147"/>
              <a:gd name="T4" fmla="*/ 22 w 148"/>
              <a:gd name="T5" fmla="*/ 46 h 147"/>
              <a:gd name="T6" fmla="*/ 22 w 148"/>
              <a:gd name="T7" fmla="*/ 41 h 147"/>
              <a:gd name="T8" fmla="*/ 27 w 148"/>
              <a:gd name="T9" fmla="*/ 28 h 147"/>
              <a:gd name="T10" fmla="*/ 39 w 148"/>
              <a:gd name="T11" fmla="*/ 20 h 147"/>
              <a:gd name="T12" fmla="*/ 44 w 148"/>
              <a:gd name="T13" fmla="*/ 20 h 147"/>
              <a:gd name="T14" fmla="*/ 47 w 148"/>
              <a:gd name="T15" fmla="*/ 20 h 147"/>
              <a:gd name="T16" fmla="*/ 62 w 148"/>
              <a:gd name="T17" fmla="*/ 25 h 147"/>
              <a:gd name="T18" fmla="*/ 71 w 148"/>
              <a:gd name="T19" fmla="*/ 40 h 147"/>
              <a:gd name="T20" fmla="*/ 71 w 148"/>
              <a:gd name="T21" fmla="*/ 40 h 147"/>
              <a:gd name="T22" fmla="*/ 74 w 148"/>
              <a:gd name="T23" fmla="*/ 40 h 147"/>
              <a:gd name="T24" fmla="*/ 81 w 148"/>
              <a:gd name="T25" fmla="*/ 40 h 147"/>
              <a:gd name="T26" fmla="*/ 91 w 148"/>
              <a:gd name="T27" fmla="*/ 45 h 147"/>
              <a:gd name="T28" fmla="*/ 99 w 148"/>
              <a:gd name="T29" fmla="*/ 53 h 147"/>
              <a:gd name="T30" fmla="*/ 106 w 148"/>
              <a:gd name="T31" fmla="*/ 63 h 147"/>
              <a:gd name="T32" fmla="*/ 106 w 148"/>
              <a:gd name="T33" fmla="*/ 70 h 147"/>
              <a:gd name="T34" fmla="*/ 104 w 148"/>
              <a:gd name="T35" fmla="*/ 82 h 147"/>
              <a:gd name="T36" fmla="*/ 109 w 148"/>
              <a:gd name="T37" fmla="*/ 83 h 147"/>
              <a:gd name="T38" fmla="*/ 118 w 148"/>
              <a:gd name="T39" fmla="*/ 92 h 147"/>
              <a:gd name="T40" fmla="*/ 118 w 148"/>
              <a:gd name="T41" fmla="*/ 97 h 147"/>
              <a:gd name="T42" fmla="*/ 114 w 148"/>
              <a:gd name="T43" fmla="*/ 110 h 147"/>
              <a:gd name="T44" fmla="*/ 103 w 148"/>
              <a:gd name="T45" fmla="*/ 117 h 147"/>
              <a:gd name="T46" fmla="*/ 101 w 148"/>
              <a:gd name="T47" fmla="*/ 117 h 147"/>
              <a:gd name="T48" fmla="*/ 96 w 148"/>
              <a:gd name="T49" fmla="*/ 115 h 147"/>
              <a:gd name="T50" fmla="*/ 86 w 148"/>
              <a:gd name="T51" fmla="*/ 109 h 147"/>
              <a:gd name="T52" fmla="*/ 84 w 148"/>
              <a:gd name="T53" fmla="*/ 104 h 147"/>
              <a:gd name="T54" fmla="*/ 76 w 148"/>
              <a:gd name="T55" fmla="*/ 105 h 147"/>
              <a:gd name="T56" fmla="*/ 74 w 148"/>
              <a:gd name="T57" fmla="*/ 105 h 147"/>
              <a:gd name="T58" fmla="*/ 62 w 148"/>
              <a:gd name="T59" fmla="*/ 104 h 147"/>
              <a:gd name="T60" fmla="*/ 52 w 148"/>
              <a:gd name="T61" fmla="*/ 97 h 147"/>
              <a:gd name="T62" fmla="*/ 44 w 148"/>
              <a:gd name="T63" fmla="*/ 87 h 147"/>
              <a:gd name="T64" fmla="*/ 40 w 148"/>
              <a:gd name="T65" fmla="*/ 75 h 147"/>
              <a:gd name="T66" fmla="*/ 42 w 148"/>
              <a:gd name="T67" fmla="*/ 68 h 147"/>
              <a:gd name="T68" fmla="*/ 59 w 148"/>
              <a:gd name="T69" fmla="*/ 0 h 147"/>
              <a:gd name="T70" fmla="*/ 34 w 148"/>
              <a:gd name="T71" fmla="*/ 10 h 147"/>
              <a:gd name="T72" fmla="*/ 15 w 148"/>
              <a:gd name="T73" fmla="*/ 28 h 147"/>
              <a:gd name="T74" fmla="*/ 4 w 148"/>
              <a:gd name="T75" fmla="*/ 52 h 147"/>
              <a:gd name="T76" fmla="*/ 0 w 148"/>
              <a:gd name="T77" fmla="*/ 78 h 147"/>
              <a:gd name="T78" fmla="*/ 2 w 148"/>
              <a:gd name="T79" fmla="*/ 92 h 147"/>
              <a:gd name="T80" fmla="*/ 15 w 148"/>
              <a:gd name="T81" fmla="*/ 117 h 147"/>
              <a:gd name="T82" fmla="*/ 34 w 148"/>
              <a:gd name="T83" fmla="*/ 135 h 147"/>
              <a:gd name="T84" fmla="*/ 59 w 148"/>
              <a:gd name="T85" fmla="*/ 145 h 147"/>
              <a:gd name="T86" fmla="*/ 74 w 148"/>
              <a:gd name="T87" fmla="*/ 147 h 147"/>
              <a:gd name="T88" fmla="*/ 79 w 148"/>
              <a:gd name="T89" fmla="*/ 145 h 147"/>
              <a:gd name="T90" fmla="*/ 108 w 148"/>
              <a:gd name="T91" fmla="*/ 139 h 147"/>
              <a:gd name="T92" fmla="*/ 129 w 148"/>
              <a:gd name="T93" fmla="*/ 120 h 147"/>
              <a:gd name="T94" fmla="*/ 144 w 148"/>
              <a:gd name="T95" fmla="*/ 95 h 147"/>
              <a:gd name="T96" fmla="*/ 148 w 148"/>
              <a:gd name="T97" fmla="*/ 67 h 147"/>
              <a:gd name="T98" fmla="*/ 146 w 148"/>
              <a:gd name="T99" fmla="*/ 55 h 147"/>
              <a:gd name="T100" fmla="*/ 138 w 148"/>
              <a:gd name="T101" fmla="*/ 35 h 147"/>
              <a:gd name="T102" fmla="*/ 123 w 148"/>
              <a:gd name="T103" fmla="*/ 18 h 147"/>
              <a:gd name="T104" fmla="*/ 104 w 148"/>
              <a:gd name="T105" fmla="*/ 5 h 147"/>
              <a:gd name="T106" fmla="*/ 94 w 148"/>
              <a:gd name="T107" fmla="*/ 1 h 147"/>
              <a:gd name="T108" fmla="*/ 91 w 148"/>
              <a:gd name="T109" fmla="*/ 0 h 147"/>
              <a:gd name="T110" fmla="*/ 59 w 148"/>
              <a:gd name="T11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47">
                <a:moveTo>
                  <a:pt x="42" y="68"/>
                </a:moveTo>
                <a:lnTo>
                  <a:pt x="42" y="68"/>
                </a:lnTo>
                <a:lnTo>
                  <a:pt x="34" y="67"/>
                </a:lnTo>
                <a:lnTo>
                  <a:pt x="27" y="62"/>
                </a:lnTo>
                <a:lnTo>
                  <a:pt x="24" y="55"/>
                </a:lnTo>
                <a:lnTo>
                  <a:pt x="22" y="46"/>
                </a:lnTo>
                <a:lnTo>
                  <a:pt x="22" y="46"/>
                </a:lnTo>
                <a:lnTo>
                  <a:pt x="22" y="41"/>
                </a:lnTo>
                <a:lnTo>
                  <a:pt x="22" y="36"/>
                </a:lnTo>
                <a:lnTo>
                  <a:pt x="27" y="28"/>
                </a:lnTo>
                <a:lnTo>
                  <a:pt x="35" y="23"/>
                </a:lnTo>
                <a:lnTo>
                  <a:pt x="39" y="20"/>
                </a:lnTo>
                <a:lnTo>
                  <a:pt x="44" y="20"/>
                </a:lnTo>
                <a:lnTo>
                  <a:pt x="44" y="20"/>
                </a:lnTo>
                <a:lnTo>
                  <a:pt x="47" y="20"/>
                </a:lnTo>
                <a:lnTo>
                  <a:pt x="47" y="20"/>
                </a:lnTo>
                <a:lnTo>
                  <a:pt x="56" y="21"/>
                </a:lnTo>
                <a:lnTo>
                  <a:pt x="62" y="25"/>
                </a:lnTo>
                <a:lnTo>
                  <a:pt x="67" y="31"/>
                </a:lnTo>
                <a:lnTo>
                  <a:pt x="71" y="40"/>
                </a:lnTo>
                <a:lnTo>
                  <a:pt x="71" y="40"/>
                </a:lnTo>
                <a:lnTo>
                  <a:pt x="71" y="40"/>
                </a:lnTo>
                <a:lnTo>
                  <a:pt x="71" y="40"/>
                </a:lnTo>
                <a:lnTo>
                  <a:pt x="74" y="40"/>
                </a:lnTo>
                <a:lnTo>
                  <a:pt x="74" y="40"/>
                </a:lnTo>
                <a:lnTo>
                  <a:pt x="81" y="40"/>
                </a:lnTo>
                <a:lnTo>
                  <a:pt x="86" y="41"/>
                </a:lnTo>
                <a:lnTo>
                  <a:pt x="91" y="45"/>
                </a:lnTo>
                <a:lnTo>
                  <a:pt x="96" y="48"/>
                </a:lnTo>
                <a:lnTo>
                  <a:pt x="99" y="53"/>
                </a:lnTo>
                <a:lnTo>
                  <a:pt x="103" y="58"/>
                </a:lnTo>
                <a:lnTo>
                  <a:pt x="106" y="63"/>
                </a:lnTo>
                <a:lnTo>
                  <a:pt x="106" y="70"/>
                </a:lnTo>
                <a:lnTo>
                  <a:pt x="106" y="70"/>
                </a:lnTo>
                <a:lnTo>
                  <a:pt x="106" y="77"/>
                </a:lnTo>
                <a:lnTo>
                  <a:pt x="104" y="82"/>
                </a:lnTo>
                <a:lnTo>
                  <a:pt x="104" y="82"/>
                </a:lnTo>
                <a:lnTo>
                  <a:pt x="109" y="83"/>
                </a:lnTo>
                <a:lnTo>
                  <a:pt x="114" y="87"/>
                </a:lnTo>
                <a:lnTo>
                  <a:pt x="118" y="92"/>
                </a:lnTo>
                <a:lnTo>
                  <a:pt x="118" y="97"/>
                </a:lnTo>
                <a:lnTo>
                  <a:pt x="118" y="97"/>
                </a:lnTo>
                <a:lnTo>
                  <a:pt x="118" y="105"/>
                </a:lnTo>
                <a:lnTo>
                  <a:pt x="114" y="110"/>
                </a:lnTo>
                <a:lnTo>
                  <a:pt x="109" y="115"/>
                </a:lnTo>
                <a:lnTo>
                  <a:pt x="103" y="117"/>
                </a:lnTo>
                <a:lnTo>
                  <a:pt x="103" y="117"/>
                </a:lnTo>
                <a:lnTo>
                  <a:pt x="101" y="117"/>
                </a:lnTo>
                <a:lnTo>
                  <a:pt x="101" y="117"/>
                </a:lnTo>
                <a:lnTo>
                  <a:pt x="96" y="115"/>
                </a:lnTo>
                <a:lnTo>
                  <a:pt x="91" y="114"/>
                </a:lnTo>
                <a:lnTo>
                  <a:pt x="86" y="109"/>
                </a:lnTo>
                <a:lnTo>
                  <a:pt x="84" y="104"/>
                </a:lnTo>
                <a:lnTo>
                  <a:pt x="84" y="104"/>
                </a:lnTo>
                <a:lnTo>
                  <a:pt x="76" y="105"/>
                </a:lnTo>
                <a:lnTo>
                  <a:pt x="76" y="105"/>
                </a:lnTo>
                <a:lnTo>
                  <a:pt x="74" y="105"/>
                </a:lnTo>
                <a:lnTo>
                  <a:pt x="74" y="105"/>
                </a:lnTo>
                <a:lnTo>
                  <a:pt x="67" y="105"/>
                </a:lnTo>
                <a:lnTo>
                  <a:pt x="62" y="104"/>
                </a:lnTo>
                <a:lnTo>
                  <a:pt x="56" y="100"/>
                </a:lnTo>
                <a:lnTo>
                  <a:pt x="52" y="97"/>
                </a:lnTo>
                <a:lnTo>
                  <a:pt x="47" y="92"/>
                </a:lnTo>
                <a:lnTo>
                  <a:pt x="44" y="87"/>
                </a:lnTo>
                <a:lnTo>
                  <a:pt x="42" y="82"/>
                </a:lnTo>
                <a:lnTo>
                  <a:pt x="40" y="75"/>
                </a:lnTo>
                <a:lnTo>
                  <a:pt x="40" y="75"/>
                </a:lnTo>
                <a:lnTo>
                  <a:pt x="42" y="68"/>
                </a:lnTo>
                <a:close/>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9" name="Freeform 77"/>
          <p:cNvSpPr/>
          <p:nvPr>
            <p:custDataLst>
              <p:tags r:id="rId73"/>
            </p:custDataLst>
          </p:nvPr>
        </p:nvSpPr>
        <p:spPr bwMode="auto">
          <a:xfrm>
            <a:off x="1150397" y="2938408"/>
            <a:ext cx="64261" cy="65689"/>
          </a:xfrm>
          <a:custGeom>
            <a:avLst/>
            <a:gdLst>
              <a:gd name="T0" fmla="*/ 20 w 96"/>
              <a:gd name="T1" fmla="*/ 48 h 97"/>
              <a:gd name="T2" fmla="*/ 5 w 96"/>
              <a:gd name="T3" fmla="*/ 42 h 97"/>
              <a:gd name="T4" fmla="*/ 0 w 96"/>
              <a:gd name="T5" fmla="*/ 26 h 97"/>
              <a:gd name="T6" fmla="*/ 0 w 96"/>
              <a:gd name="T7" fmla="*/ 21 h 97"/>
              <a:gd name="T8" fmla="*/ 5 w 96"/>
              <a:gd name="T9" fmla="*/ 8 h 97"/>
              <a:gd name="T10" fmla="*/ 17 w 96"/>
              <a:gd name="T11" fmla="*/ 0 h 97"/>
              <a:gd name="T12" fmla="*/ 22 w 96"/>
              <a:gd name="T13" fmla="*/ 0 h 97"/>
              <a:gd name="T14" fmla="*/ 25 w 96"/>
              <a:gd name="T15" fmla="*/ 0 h 97"/>
              <a:gd name="T16" fmla="*/ 40 w 96"/>
              <a:gd name="T17" fmla="*/ 5 h 97"/>
              <a:gd name="T18" fmla="*/ 49 w 96"/>
              <a:gd name="T19" fmla="*/ 20 h 97"/>
              <a:gd name="T20" fmla="*/ 49 w 96"/>
              <a:gd name="T21" fmla="*/ 20 h 97"/>
              <a:gd name="T22" fmla="*/ 52 w 96"/>
              <a:gd name="T23" fmla="*/ 20 h 97"/>
              <a:gd name="T24" fmla="*/ 59 w 96"/>
              <a:gd name="T25" fmla="*/ 20 h 97"/>
              <a:gd name="T26" fmla="*/ 69 w 96"/>
              <a:gd name="T27" fmla="*/ 25 h 97"/>
              <a:gd name="T28" fmla="*/ 77 w 96"/>
              <a:gd name="T29" fmla="*/ 33 h 97"/>
              <a:gd name="T30" fmla="*/ 84 w 96"/>
              <a:gd name="T31" fmla="*/ 43 h 97"/>
              <a:gd name="T32" fmla="*/ 84 w 96"/>
              <a:gd name="T33" fmla="*/ 50 h 97"/>
              <a:gd name="T34" fmla="*/ 82 w 96"/>
              <a:gd name="T35" fmla="*/ 62 h 97"/>
              <a:gd name="T36" fmla="*/ 87 w 96"/>
              <a:gd name="T37" fmla="*/ 63 h 97"/>
              <a:gd name="T38" fmla="*/ 96 w 96"/>
              <a:gd name="T39" fmla="*/ 72 h 97"/>
              <a:gd name="T40" fmla="*/ 96 w 96"/>
              <a:gd name="T41" fmla="*/ 77 h 97"/>
              <a:gd name="T42" fmla="*/ 92 w 96"/>
              <a:gd name="T43" fmla="*/ 90 h 97"/>
              <a:gd name="T44" fmla="*/ 81 w 96"/>
              <a:gd name="T45" fmla="*/ 97 h 97"/>
              <a:gd name="T46" fmla="*/ 79 w 96"/>
              <a:gd name="T47" fmla="*/ 97 h 97"/>
              <a:gd name="T48" fmla="*/ 74 w 96"/>
              <a:gd name="T49" fmla="*/ 95 h 97"/>
              <a:gd name="T50" fmla="*/ 64 w 96"/>
              <a:gd name="T51" fmla="*/ 89 h 97"/>
              <a:gd name="T52" fmla="*/ 62 w 96"/>
              <a:gd name="T53" fmla="*/ 84 h 97"/>
              <a:gd name="T54" fmla="*/ 54 w 96"/>
              <a:gd name="T55" fmla="*/ 85 h 97"/>
              <a:gd name="T56" fmla="*/ 52 w 96"/>
              <a:gd name="T57" fmla="*/ 85 h 97"/>
              <a:gd name="T58" fmla="*/ 40 w 96"/>
              <a:gd name="T59" fmla="*/ 84 h 97"/>
              <a:gd name="T60" fmla="*/ 30 w 96"/>
              <a:gd name="T61" fmla="*/ 77 h 97"/>
              <a:gd name="T62" fmla="*/ 22 w 96"/>
              <a:gd name="T63" fmla="*/ 67 h 97"/>
              <a:gd name="T64" fmla="*/ 18 w 96"/>
              <a:gd name="T65" fmla="*/ 55 h 97"/>
              <a:gd name="T66" fmla="*/ 20 w 96"/>
              <a:gd name="T6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20" y="48"/>
                </a:moveTo>
                <a:lnTo>
                  <a:pt x="20" y="48"/>
                </a:lnTo>
                <a:lnTo>
                  <a:pt x="12" y="47"/>
                </a:lnTo>
                <a:lnTo>
                  <a:pt x="5" y="42"/>
                </a:lnTo>
                <a:lnTo>
                  <a:pt x="2" y="35"/>
                </a:lnTo>
                <a:lnTo>
                  <a:pt x="0" y="26"/>
                </a:lnTo>
                <a:lnTo>
                  <a:pt x="0" y="26"/>
                </a:lnTo>
                <a:lnTo>
                  <a:pt x="0" y="21"/>
                </a:lnTo>
                <a:lnTo>
                  <a:pt x="0" y="16"/>
                </a:lnTo>
                <a:lnTo>
                  <a:pt x="5" y="8"/>
                </a:lnTo>
                <a:lnTo>
                  <a:pt x="13" y="3"/>
                </a:lnTo>
                <a:lnTo>
                  <a:pt x="17" y="0"/>
                </a:lnTo>
                <a:lnTo>
                  <a:pt x="22" y="0"/>
                </a:lnTo>
                <a:lnTo>
                  <a:pt x="22" y="0"/>
                </a:lnTo>
                <a:lnTo>
                  <a:pt x="25" y="0"/>
                </a:lnTo>
                <a:lnTo>
                  <a:pt x="25" y="0"/>
                </a:lnTo>
                <a:lnTo>
                  <a:pt x="34" y="1"/>
                </a:lnTo>
                <a:lnTo>
                  <a:pt x="40" y="5"/>
                </a:lnTo>
                <a:lnTo>
                  <a:pt x="45" y="11"/>
                </a:lnTo>
                <a:lnTo>
                  <a:pt x="49" y="20"/>
                </a:lnTo>
                <a:lnTo>
                  <a:pt x="49" y="20"/>
                </a:lnTo>
                <a:lnTo>
                  <a:pt x="49" y="20"/>
                </a:lnTo>
                <a:lnTo>
                  <a:pt x="49" y="20"/>
                </a:lnTo>
                <a:lnTo>
                  <a:pt x="52" y="20"/>
                </a:lnTo>
                <a:lnTo>
                  <a:pt x="52" y="20"/>
                </a:lnTo>
                <a:lnTo>
                  <a:pt x="59" y="20"/>
                </a:lnTo>
                <a:lnTo>
                  <a:pt x="64" y="21"/>
                </a:lnTo>
                <a:lnTo>
                  <a:pt x="69" y="25"/>
                </a:lnTo>
                <a:lnTo>
                  <a:pt x="74" y="28"/>
                </a:lnTo>
                <a:lnTo>
                  <a:pt x="77" y="33"/>
                </a:lnTo>
                <a:lnTo>
                  <a:pt x="81" y="38"/>
                </a:lnTo>
                <a:lnTo>
                  <a:pt x="84" y="43"/>
                </a:lnTo>
                <a:lnTo>
                  <a:pt x="84" y="50"/>
                </a:lnTo>
                <a:lnTo>
                  <a:pt x="84" y="50"/>
                </a:lnTo>
                <a:lnTo>
                  <a:pt x="84" y="57"/>
                </a:lnTo>
                <a:lnTo>
                  <a:pt x="82" y="62"/>
                </a:lnTo>
                <a:lnTo>
                  <a:pt x="82" y="62"/>
                </a:lnTo>
                <a:lnTo>
                  <a:pt x="87" y="63"/>
                </a:lnTo>
                <a:lnTo>
                  <a:pt x="92" y="67"/>
                </a:lnTo>
                <a:lnTo>
                  <a:pt x="96" y="72"/>
                </a:lnTo>
                <a:lnTo>
                  <a:pt x="96" y="77"/>
                </a:lnTo>
                <a:lnTo>
                  <a:pt x="96" y="77"/>
                </a:lnTo>
                <a:lnTo>
                  <a:pt x="96" y="85"/>
                </a:lnTo>
                <a:lnTo>
                  <a:pt x="92" y="90"/>
                </a:lnTo>
                <a:lnTo>
                  <a:pt x="87" y="95"/>
                </a:lnTo>
                <a:lnTo>
                  <a:pt x="81" y="97"/>
                </a:lnTo>
                <a:lnTo>
                  <a:pt x="81" y="97"/>
                </a:lnTo>
                <a:lnTo>
                  <a:pt x="79" y="97"/>
                </a:lnTo>
                <a:lnTo>
                  <a:pt x="79" y="97"/>
                </a:lnTo>
                <a:lnTo>
                  <a:pt x="74" y="95"/>
                </a:lnTo>
                <a:lnTo>
                  <a:pt x="69" y="94"/>
                </a:lnTo>
                <a:lnTo>
                  <a:pt x="64" y="89"/>
                </a:lnTo>
                <a:lnTo>
                  <a:pt x="62" y="84"/>
                </a:lnTo>
                <a:lnTo>
                  <a:pt x="62" y="84"/>
                </a:lnTo>
                <a:lnTo>
                  <a:pt x="54" y="85"/>
                </a:lnTo>
                <a:lnTo>
                  <a:pt x="54" y="85"/>
                </a:lnTo>
                <a:lnTo>
                  <a:pt x="52" y="85"/>
                </a:lnTo>
                <a:lnTo>
                  <a:pt x="52" y="85"/>
                </a:lnTo>
                <a:lnTo>
                  <a:pt x="45" y="85"/>
                </a:lnTo>
                <a:lnTo>
                  <a:pt x="40" y="84"/>
                </a:lnTo>
                <a:lnTo>
                  <a:pt x="34" y="80"/>
                </a:lnTo>
                <a:lnTo>
                  <a:pt x="30" y="77"/>
                </a:lnTo>
                <a:lnTo>
                  <a:pt x="25" y="72"/>
                </a:lnTo>
                <a:lnTo>
                  <a:pt x="22" y="67"/>
                </a:lnTo>
                <a:lnTo>
                  <a:pt x="20" y="62"/>
                </a:lnTo>
                <a:lnTo>
                  <a:pt x="18" y="55"/>
                </a:lnTo>
                <a:lnTo>
                  <a:pt x="18" y="55"/>
                </a:lnTo>
                <a:lnTo>
                  <a:pt x="20" y="48"/>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0" name="Freeform 78"/>
          <p:cNvSpPr/>
          <p:nvPr>
            <p:custDataLst>
              <p:tags r:id="rId74"/>
            </p:custDataLst>
          </p:nvPr>
        </p:nvSpPr>
        <p:spPr bwMode="auto">
          <a:xfrm>
            <a:off x="1136831" y="2924841"/>
            <a:ext cx="97820" cy="99248"/>
          </a:xfrm>
          <a:custGeom>
            <a:avLst/>
            <a:gdLst>
              <a:gd name="T0" fmla="*/ 59 w 148"/>
              <a:gd name="T1" fmla="*/ 0 h 147"/>
              <a:gd name="T2" fmla="*/ 59 w 148"/>
              <a:gd name="T3" fmla="*/ 0 h 147"/>
              <a:gd name="T4" fmla="*/ 45 w 148"/>
              <a:gd name="T5" fmla="*/ 5 h 147"/>
              <a:gd name="T6" fmla="*/ 34 w 148"/>
              <a:gd name="T7" fmla="*/ 10 h 147"/>
              <a:gd name="T8" fmla="*/ 24 w 148"/>
              <a:gd name="T9" fmla="*/ 18 h 147"/>
              <a:gd name="T10" fmla="*/ 15 w 148"/>
              <a:gd name="T11" fmla="*/ 28 h 147"/>
              <a:gd name="T12" fmla="*/ 9 w 148"/>
              <a:gd name="T13" fmla="*/ 40 h 147"/>
              <a:gd name="T14" fmla="*/ 4 w 148"/>
              <a:gd name="T15" fmla="*/ 52 h 147"/>
              <a:gd name="T16" fmla="*/ 0 w 148"/>
              <a:gd name="T17" fmla="*/ 65 h 147"/>
              <a:gd name="T18" fmla="*/ 0 w 148"/>
              <a:gd name="T19" fmla="*/ 78 h 147"/>
              <a:gd name="T20" fmla="*/ 0 w 148"/>
              <a:gd name="T21" fmla="*/ 78 h 147"/>
              <a:gd name="T22" fmla="*/ 2 w 148"/>
              <a:gd name="T23" fmla="*/ 92 h 147"/>
              <a:gd name="T24" fmla="*/ 7 w 148"/>
              <a:gd name="T25" fmla="*/ 105 h 147"/>
              <a:gd name="T26" fmla="*/ 15 w 148"/>
              <a:gd name="T27" fmla="*/ 117 h 147"/>
              <a:gd name="T28" fmla="*/ 24 w 148"/>
              <a:gd name="T29" fmla="*/ 127 h 147"/>
              <a:gd name="T30" fmla="*/ 34 w 148"/>
              <a:gd name="T31" fmla="*/ 135 h 147"/>
              <a:gd name="T32" fmla="*/ 47 w 148"/>
              <a:gd name="T33" fmla="*/ 140 h 147"/>
              <a:gd name="T34" fmla="*/ 59 w 148"/>
              <a:gd name="T35" fmla="*/ 145 h 147"/>
              <a:gd name="T36" fmla="*/ 74 w 148"/>
              <a:gd name="T37" fmla="*/ 147 h 147"/>
              <a:gd name="T38" fmla="*/ 74 w 148"/>
              <a:gd name="T39" fmla="*/ 147 h 147"/>
              <a:gd name="T40" fmla="*/ 79 w 148"/>
              <a:gd name="T41" fmla="*/ 145 h 147"/>
              <a:gd name="T42" fmla="*/ 79 w 148"/>
              <a:gd name="T43" fmla="*/ 145 h 147"/>
              <a:gd name="T44" fmla="*/ 94 w 148"/>
              <a:gd name="T45" fmla="*/ 144 h 147"/>
              <a:gd name="T46" fmla="*/ 108 w 148"/>
              <a:gd name="T47" fmla="*/ 139 h 147"/>
              <a:gd name="T48" fmla="*/ 119 w 148"/>
              <a:gd name="T49" fmla="*/ 130 h 147"/>
              <a:gd name="T50" fmla="*/ 129 w 148"/>
              <a:gd name="T51" fmla="*/ 120 h 147"/>
              <a:gd name="T52" fmla="*/ 138 w 148"/>
              <a:gd name="T53" fmla="*/ 109 h 147"/>
              <a:gd name="T54" fmla="*/ 144 w 148"/>
              <a:gd name="T55" fmla="*/ 95 h 147"/>
              <a:gd name="T56" fmla="*/ 148 w 148"/>
              <a:gd name="T57" fmla="*/ 82 h 147"/>
              <a:gd name="T58" fmla="*/ 148 w 148"/>
              <a:gd name="T59" fmla="*/ 67 h 147"/>
              <a:gd name="T60" fmla="*/ 148 w 148"/>
              <a:gd name="T61" fmla="*/ 67 h 147"/>
              <a:gd name="T62" fmla="*/ 146 w 148"/>
              <a:gd name="T63" fmla="*/ 55 h 147"/>
              <a:gd name="T64" fmla="*/ 143 w 148"/>
              <a:gd name="T65" fmla="*/ 45 h 147"/>
              <a:gd name="T66" fmla="*/ 138 w 148"/>
              <a:gd name="T67" fmla="*/ 35 h 147"/>
              <a:gd name="T68" fmla="*/ 131 w 148"/>
              <a:gd name="T69" fmla="*/ 25 h 147"/>
              <a:gd name="T70" fmla="*/ 123 w 148"/>
              <a:gd name="T71" fmla="*/ 18 h 147"/>
              <a:gd name="T72" fmla="*/ 114 w 148"/>
              <a:gd name="T73" fmla="*/ 11 h 147"/>
              <a:gd name="T74" fmla="*/ 104 w 148"/>
              <a:gd name="T75" fmla="*/ 5 h 147"/>
              <a:gd name="T76" fmla="*/ 94 w 148"/>
              <a:gd name="T77" fmla="*/ 1 h 147"/>
              <a:gd name="T78" fmla="*/ 94 w 148"/>
              <a:gd name="T79" fmla="*/ 1 h 147"/>
              <a:gd name="T80" fmla="*/ 91 w 148"/>
              <a:gd name="T81" fmla="*/ 0 h 147"/>
              <a:gd name="T82" fmla="*/ 91 w 148"/>
              <a:gd name="T83" fmla="*/ 0 h 147"/>
              <a:gd name="T84" fmla="*/ 82 w 148"/>
              <a:gd name="T85" fmla="*/ 0 h 147"/>
              <a:gd name="T86" fmla="*/ 59 w 148"/>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7">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1" name="Freeform 79"/>
          <p:cNvSpPr/>
          <p:nvPr>
            <p:custDataLst>
              <p:tags r:id="rId75"/>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2" name="Freeform 80"/>
          <p:cNvSpPr/>
          <p:nvPr>
            <p:custDataLst>
              <p:tags r:id="rId76"/>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3" name="Freeform 81"/>
          <p:cNvSpPr/>
          <p:nvPr>
            <p:custDataLst>
              <p:tags r:id="rId77"/>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4" name="Freeform 82"/>
          <p:cNvSpPr/>
          <p:nvPr>
            <p:custDataLst>
              <p:tags r:id="rId78"/>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5" name="Freeform 83"/>
          <p:cNvSpPr/>
          <p:nvPr>
            <p:custDataLst>
              <p:tags r:id="rId79"/>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6" name="Freeform 84"/>
          <p:cNvSpPr/>
          <p:nvPr>
            <p:custDataLst>
              <p:tags r:id="rId80"/>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7" name="Freeform 85"/>
          <p:cNvSpPr/>
          <p:nvPr>
            <p:custDataLst>
              <p:tags r:id="rId81"/>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8" name="Freeform 86"/>
          <p:cNvSpPr/>
          <p:nvPr>
            <p:custDataLst>
              <p:tags r:id="rId82"/>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9" name="Freeform 87"/>
          <p:cNvSpPr>
            <a:spLocks noEditPoints="1"/>
          </p:cNvSpPr>
          <p:nvPr>
            <p:custDataLst>
              <p:tags r:id="rId83"/>
            </p:custDataLst>
          </p:nvPr>
        </p:nvSpPr>
        <p:spPr bwMode="auto">
          <a:xfrm>
            <a:off x="1012592" y="2918415"/>
            <a:ext cx="272041" cy="211349"/>
          </a:xfrm>
          <a:custGeom>
            <a:avLst/>
            <a:gdLst>
              <a:gd name="T0" fmla="*/ 110 w 406"/>
              <a:gd name="T1" fmla="*/ 0 h 316"/>
              <a:gd name="T2" fmla="*/ 78 w 406"/>
              <a:gd name="T3" fmla="*/ 5 h 316"/>
              <a:gd name="T4" fmla="*/ 48 w 406"/>
              <a:gd name="T5" fmla="*/ 21 h 316"/>
              <a:gd name="T6" fmla="*/ 25 w 406"/>
              <a:gd name="T7" fmla="*/ 42 h 316"/>
              <a:gd name="T8" fmla="*/ 8 w 406"/>
              <a:gd name="T9" fmla="*/ 73 h 316"/>
              <a:gd name="T10" fmla="*/ 1 w 406"/>
              <a:gd name="T11" fmla="*/ 106 h 316"/>
              <a:gd name="T12" fmla="*/ 0 w 406"/>
              <a:gd name="T13" fmla="*/ 177 h 316"/>
              <a:gd name="T14" fmla="*/ 6 w 406"/>
              <a:gd name="T15" fmla="*/ 219 h 316"/>
              <a:gd name="T16" fmla="*/ 21 w 406"/>
              <a:gd name="T17" fmla="*/ 254 h 316"/>
              <a:gd name="T18" fmla="*/ 47 w 406"/>
              <a:gd name="T19" fmla="*/ 284 h 316"/>
              <a:gd name="T20" fmla="*/ 77 w 406"/>
              <a:gd name="T21" fmla="*/ 304 h 316"/>
              <a:gd name="T22" fmla="*/ 114 w 406"/>
              <a:gd name="T23" fmla="*/ 314 h 316"/>
              <a:gd name="T24" fmla="*/ 246 w 406"/>
              <a:gd name="T25" fmla="*/ 316 h 316"/>
              <a:gd name="T26" fmla="*/ 293 w 406"/>
              <a:gd name="T27" fmla="*/ 307 h 316"/>
              <a:gd name="T28" fmla="*/ 335 w 406"/>
              <a:gd name="T29" fmla="*/ 286 h 316"/>
              <a:gd name="T30" fmla="*/ 369 w 406"/>
              <a:gd name="T31" fmla="*/ 252 h 316"/>
              <a:gd name="T32" fmla="*/ 392 w 406"/>
              <a:gd name="T33" fmla="*/ 210 h 316"/>
              <a:gd name="T34" fmla="*/ 404 w 406"/>
              <a:gd name="T35" fmla="*/ 161 h 316"/>
              <a:gd name="T36" fmla="*/ 406 w 406"/>
              <a:gd name="T37" fmla="*/ 141 h 316"/>
              <a:gd name="T38" fmla="*/ 399 w 406"/>
              <a:gd name="T39" fmla="*/ 99 h 316"/>
              <a:gd name="T40" fmla="*/ 384 w 406"/>
              <a:gd name="T41" fmla="*/ 63 h 316"/>
              <a:gd name="T42" fmla="*/ 359 w 406"/>
              <a:gd name="T43" fmla="*/ 32 h 316"/>
              <a:gd name="T44" fmla="*/ 325 w 406"/>
              <a:gd name="T45" fmla="*/ 11 h 316"/>
              <a:gd name="T46" fmla="*/ 288 w 406"/>
              <a:gd name="T47" fmla="*/ 0 h 316"/>
              <a:gd name="T48" fmla="*/ 382 w 406"/>
              <a:gd name="T49" fmla="*/ 143 h 316"/>
              <a:gd name="T50" fmla="*/ 381 w 406"/>
              <a:gd name="T51" fmla="*/ 173 h 316"/>
              <a:gd name="T52" fmla="*/ 365 w 406"/>
              <a:gd name="T53" fmla="*/ 213 h 316"/>
              <a:gd name="T54" fmla="*/ 342 w 406"/>
              <a:gd name="T55" fmla="*/ 247 h 316"/>
              <a:gd name="T56" fmla="*/ 312 w 406"/>
              <a:gd name="T57" fmla="*/ 272 h 316"/>
              <a:gd name="T58" fmla="*/ 273 w 406"/>
              <a:gd name="T59" fmla="*/ 287 h 316"/>
              <a:gd name="T60" fmla="*/ 127 w 406"/>
              <a:gd name="T61" fmla="*/ 291 h 316"/>
              <a:gd name="T62" fmla="*/ 105 w 406"/>
              <a:gd name="T63" fmla="*/ 287 h 316"/>
              <a:gd name="T64" fmla="*/ 77 w 406"/>
              <a:gd name="T65" fmla="*/ 277 h 316"/>
              <a:gd name="T66" fmla="*/ 40 w 406"/>
              <a:gd name="T67" fmla="*/ 240 h 316"/>
              <a:gd name="T68" fmla="*/ 25 w 406"/>
              <a:gd name="T69" fmla="*/ 200 h 316"/>
              <a:gd name="T70" fmla="*/ 23 w 406"/>
              <a:gd name="T71" fmla="*/ 120 h 316"/>
              <a:gd name="T72" fmla="*/ 30 w 406"/>
              <a:gd name="T73" fmla="*/ 83 h 316"/>
              <a:gd name="T74" fmla="*/ 62 w 406"/>
              <a:gd name="T75" fmla="*/ 41 h 316"/>
              <a:gd name="T76" fmla="*/ 110 w 406"/>
              <a:gd name="T77" fmla="*/ 24 h 316"/>
              <a:gd name="T78" fmla="*/ 287 w 406"/>
              <a:gd name="T79" fmla="*/ 26 h 316"/>
              <a:gd name="T80" fmla="*/ 317 w 406"/>
              <a:gd name="T81" fmla="*/ 34 h 316"/>
              <a:gd name="T82" fmla="*/ 344 w 406"/>
              <a:gd name="T83" fmla="*/ 51 h 316"/>
              <a:gd name="T84" fmla="*/ 364 w 406"/>
              <a:gd name="T85" fmla="*/ 76 h 316"/>
              <a:gd name="T86" fmla="*/ 377 w 406"/>
              <a:gd name="T87" fmla="*/ 106 h 316"/>
              <a:gd name="T88" fmla="*/ 382 w 406"/>
              <a:gd name="T89" fmla="*/ 1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275" y="0"/>
                </a:moveTo>
                <a:lnTo>
                  <a:pt x="110" y="0"/>
                </a:lnTo>
                <a:lnTo>
                  <a:pt x="110" y="0"/>
                </a:lnTo>
                <a:lnTo>
                  <a:pt x="99" y="0"/>
                </a:lnTo>
                <a:lnTo>
                  <a:pt x="89" y="2"/>
                </a:lnTo>
                <a:lnTo>
                  <a:pt x="78" y="5"/>
                </a:lnTo>
                <a:lnTo>
                  <a:pt x="68" y="9"/>
                </a:lnTo>
                <a:lnTo>
                  <a:pt x="58" y="14"/>
                </a:lnTo>
                <a:lnTo>
                  <a:pt x="48" y="21"/>
                </a:lnTo>
                <a:lnTo>
                  <a:pt x="40" y="27"/>
                </a:lnTo>
                <a:lnTo>
                  <a:pt x="33" y="34"/>
                </a:lnTo>
                <a:lnTo>
                  <a:pt x="25" y="42"/>
                </a:lnTo>
                <a:lnTo>
                  <a:pt x="20" y="52"/>
                </a:lnTo>
                <a:lnTo>
                  <a:pt x="13" y="63"/>
                </a:lnTo>
                <a:lnTo>
                  <a:pt x="8" y="73"/>
                </a:lnTo>
                <a:lnTo>
                  <a:pt x="5" y="84"/>
                </a:lnTo>
                <a:lnTo>
                  <a:pt x="3" y="94"/>
                </a:lnTo>
                <a:lnTo>
                  <a:pt x="1" y="106"/>
                </a:lnTo>
                <a:lnTo>
                  <a:pt x="0" y="120"/>
                </a:lnTo>
                <a:lnTo>
                  <a:pt x="0" y="177"/>
                </a:lnTo>
                <a:lnTo>
                  <a:pt x="0" y="177"/>
                </a:lnTo>
                <a:lnTo>
                  <a:pt x="1" y="192"/>
                </a:lnTo>
                <a:lnTo>
                  <a:pt x="3" y="205"/>
                </a:lnTo>
                <a:lnTo>
                  <a:pt x="6" y="219"/>
                </a:lnTo>
                <a:lnTo>
                  <a:pt x="10" y="230"/>
                </a:lnTo>
                <a:lnTo>
                  <a:pt x="15" y="242"/>
                </a:lnTo>
                <a:lnTo>
                  <a:pt x="21" y="254"/>
                </a:lnTo>
                <a:lnTo>
                  <a:pt x="28" y="266"/>
                </a:lnTo>
                <a:lnTo>
                  <a:pt x="37" y="274"/>
                </a:lnTo>
                <a:lnTo>
                  <a:pt x="47" y="284"/>
                </a:lnTo>
                <a:lnTo>
                  <a:pt x="57" y="291"/>
                </a:lnTo>
                <a:lnTo>
                  <a:pt x="67" y="299"/>
                </a:lnTo>
                <a:lnTo>
                  <a:pt x="77" y="304"/>
                </a:lnTo>
                <a:lnTo>
                  <a:pt x="89" y="309"/>
                </a:lnTo>
                <a:lnTo>
                  <a:pt x="102" y="312"/>
                </a:lnTo>
                <a:lnTo>
                  <a:pt x="114" y="314"/>
                </a:lnTo>
                <a:lnTo>
                  <a:pt x="127" y="316"/>
                </a:lnTo>
                <a:lnTo>
                  <a:pt x="246" y="316"/>
                </a:lnTo>
                <a:lnTo>
                  <a:pt x="246" y="316"/>
                </a:lnTo>
                <a:lnTo>
                  <a:pt x="261" y="314"/>
                </a:lnTo>
                <a:lnTo>
                  <a:pt x="278" y="312"/>
                </a:lnTo>
                <a:lnTo>
                  <a:pt x="293" y="307"/>
                </a:lnTo>
                <a:lnTo>
                  <a:pt x="308" y="302"/>
                </a:lnTo>
                <a:lnTo>
                  <a:pt x="322" y="294"/>
                </a:lnTo>
                <a:lnTo>
                  <a:pt x="335" y="286"/>
                </a:lnTo>
                <a:lnTo>
                  <a:pt x="347" y="276"/>
                </a:lnTo>
                <a:lnTo>
                  <a:pt x="359" y="266"/>
                </a:lnTo>
                <a:lnTo>
                  <a:pt x="369" y="252"/>
                </a:lnTo>
                <a:lnTo>
                  <a:pt x="379" y="239"/>
                </a:lnTo>
                <a:lnTo>
                  <a:pt x="386" y="225"/>
                </a:lnTo>
                <a:lnTo>
                  <a:pt x="392" y="210"/>
                </a:lnTo>
                <a:lnTo>
                  <a:pt x="399" y="195"/>
                </a:lnTo>
                <a:lnTo>
                  <a:pt x="402" y="178"/>
                </a:lnTo>
                <a:lnTo>
                  <a:pt x="404" y="161"/>
                </a:lnTo>
                <a:lnTo>
                  <a:pt x="406" y="143"/>
                </a:lnTo>
                <a:lnTo>
                  <a:pt x="406" y="141"/>
                </a:lnTo>
                <a:lnTo>
                  <a:pt x="406" y="141"/>
                </a:lnTo>
                <a:lnTo>
                  <a:pt x="404" y="126"/>
                </a:lnTo>
                <a:lnTo>
                  <a:pt x="402" y="113"/>
                </a:lnTo>
                <a:lnTo>
                  <a:pt x="399" y="99"/>
                </a:lnTo>
                <a:lnTo>
                  <a:pt x="396" y="86"/>
                </a:lnTo>
                <a:lnTo>
                  <a:pt x="391" y="74"/>
                </a:lnTo>
                <a:lnTo>
                  <a:pt x="384" y="63"/>
                </a:lnTo>
                <a:lnTo>
                  <a:pt x="375" y="51"/>
                </a:lnTo>
                <a:lnTo>
                  <a:pt x="367" y="41"/>
                </a:lnTo>
                <a:lnTo>
                  <a:pt x="359" y="32"/>
                </a:lnTo>
                <a:lnTo>
                  <a:pt x="349" y="24"/>
                </a:lnTo>
                <a:lnTo>
                  <a:pt x="337" y="17"/>
                </a:lnTo>
                <a:lnTo>
                  <a:pt x="325" y="11"/>
                </a:lnTo>
                <a:lnTo>
                  <a:pt x="313" y="5"/>
                </a:lnTo>
                <a:lnTo>
                  <a:pt x="302" y="2"/>
                </a:lnTo>
                <a:lnTo>
                  <a:pt x="288" y="0"/>
                </a:lnTo>
                <a:lnTo>
                  <a:pt x="275" y="0"/>
                </a:lnTo>
                <a:lnTo>
                  <a:pt x="275" y="0"/>
                </a:lnTo>
                <a:close/>
                <a:moveTo>
                  <a:pt x="382" y="143"/>
                </a:moveTo>
                <a:lnTo>
                  <a:pt x="382" y="143"/>
                </a:lnTo>
                <a:lnTo>
                  <a:pt x="382" y="158"/>
                </a:lnTo>
                <a:lnTo>
                  <a:pt x="381" y="173"/>
                </a:lnTo>
                <a:lnTo>
                  <a:pt x="377" y="187"/>
                </a:lnTo>
                <a:lnTo>
                  <a:pt x="372" y="200"/>
                </a:lnTo>
                <a:lnTo>
                  <a:pt x="365" y="213"/>
                </a:lnTo>
                <a:lnTo>
                  <a:pt x="359" y="225"/>
                </a:lnTo>
                <a:lnTo>
                  <a:pt x="352" y="237"/>
                </a:lnTo>
                <a:lnTo>
                  <a:pt x="342" y="247"/>
                </a:lnTo>
                <a:lnTo>
                  <a:pt x="334" y="257"/>
                </a:lnTo>
                <a:lnTo>
                  <a:pt x="322" y="266"/>
                </a:lnTo>
                <a:lnTo>
                  <a:pt x="312" y="272"/>
                </a:lnTo>
                <a:lnTo>
                  <a:pt x="298" y="279"/>
                </a:lnTo>
                <a:lnTo>
                  <a:pt x="287" y="284"/>
                </a:lnTo>
                <a:lnTo>
                  <a:pt x="273" y="287"/>
                </a:lnTo>
                <a:lnTo>
                  <a:pt x="260" y="289"/>
                </a:lnTo>
                <a:lnTo>
                  <a:pt x="246" y="291"/>
                </a:lnTo>
                <a:lnTo>
                  <a:pt x="127" y="291"/>
                </a:lnTo>
                <a:lnTo>
                  <a:pt x="127" y="291"/>
                </a:lnTo>
                <a:lnTo>
                  <a:pt x="117" y="289"/>
                </a:lnTo>
                <a:lnTo>
                  <a:pt x="105" y="287"/>
                </a:lnTo>
                <a:lnTo>
                  <a:pt x="97" y="286"/>
                </a:lnTo>
                <a:lnTo>
                  <a:pt x="87" y="281"/>
                </a:lnTo>
                <a:lnTo>
                  <a:pt x="77" y="277"/>
                </a:lnTo>
                <a:lnTo>
                  <a:pt x="68" y="271"/>
                </a:lnTo>
                <a:lnTo>
                  <a:pt x="53" y="257"/>
                </a:lnTo>
                <a:lnTo>
                  <a:pt x="40" y="240"/>
                </a:lnTo>
                <a:lnTo>
                  <a:pt x="31" y="222"/>
                </a:lnTo>
                <a:lnTo>
                  <a:pt x="28" y="210"/>
                </a:lnTo>
                <a:lnTo>
                  <a:pt x="25" y="200"/>
                </a:lnTo>
                <a:lnTo>
                  <a:pt x="23" y="188"/>
                </a:lnTo>
                <a:lnTo>
                  <a:pt x="23" y="177"/>
                </a:lnTo>
                <a:lnTo>
                  <a:pt x="23" y="120"/>
                </a:lnTo>
                <a:lnTo>
                  <a:pt x="23" y="120"/>
                </a:lnTo>
                <a:lnTo>
                  <a:pt x="25" y="99"/>
                </a:lnTo>
                <a:lnTo>
                  <a:pt x="30" y="83"/>
                </a:lnTo>
                <a:lnTo>
                  <a:pt x="38" y="66"/>
                </a:lnTo>
                <a:lnTo>
                  <a:pt x="48" y="52"/>
                </a:lnTo>
                <a:lnTo>
                  <a:pt x="62" y="41"/>
                </a:lnTo>
                <a:lnTo>
                  <a:pt x="77" y="32"/>
                </a:lnTo>
                <a:lnTo>
                  <a:pt x="94" y="26"/>
                </a:lnTo>
                <a:lnTo>
                  <a:pt x="110" y="24"/>
                </a:lnTo>
                <a:lnTo>
                  <a:pt x="275" y="24"/>
                </a:lnTo>
                <a:lnTo>
                  <a:pt x="275" y="24"/>
                </a:lnTo>
                <a:lnTo>
                  <a:pt x="287" y="26"/>
                </a:lnTo>
                <a:lnTo>
                  <a:pt x="297" y="27"/>
                </a:lnTo>
                <a:lnTo>
                  <a:pt x="307" y="31"/>
                </a:lnTo>
                <a:lnTo>
                  <a:pt x="317" y="34"/>
                </a:lnTo>
                <a:lnTo>
                  <a:pt x="327" y="39"/>
                </a:lnTo>
                <a:lnTo>
                  <a:pt x="335" y="44"/>
                </a:lnTo>
                <a:lnTo>
                  <a:pt x="344" y="51"/>
                </a:lnTo>
                <a:lnTo>
                  <a:pt x="350" y="59"/>
                </a:lnTo>
                <a:lnTo>
                  <a:pt x="359" y="68"/>
                </a:lnTo>
                <a:lnTo>
                  <a:pt x="364" y="76"/>
                </a:lnTo>
                <a:lnTo>
                  <a:pt x="370" y="86"/>
                </a:lnTo>
                <a:lnTo>
                  <a:pt x="374" y="96"/>
                </a:lnTo>
                <a:lnTo>
                  <a:pt x="377" y="106"/>
                </a:lnTo>
                <a:lnTo>
                  <a:pt x="381" y="118"/>
                </a:lnTo>
                <a:lnTo>
                  <a:pt x="382" y="130"/>
                </a:lnTo>
                <a:lnTo>
                  <a:pt x="382" y="141"/>
                </a:lnTo>
                <a:lnTo>
                  <a:pt x="382" y="143"/>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0" name="Freeform 88"/>
          <p:cNvSpPr/>
          <p:nvPr>
            <p:custDataLst>
              <p:tags r:id="rId84"/>
            </p:custDataLst>
          </p:nvPr>
        </p:nvSpPr>
        <p:spPr bwMode="auto">
          <a:xfrm>
            <a:off x="896207" y="2983391"/>
            <a:ext cx="125668" cy="30703"/>
          </a:xfrm>
          <a:custGeom>
            <a:avLst/>
            <a:gdLst>
              <a:gd name="T0" fmla="*/ 188 w 188"/>
              <a:gd name="T1" fmla="*/ 45 h 45"/>
              <a:gd name="T2" fmla="*/ 22 w 188"/>
              <a:gd name="T3" fmla="*/ 45 h 45"/>
              <a:gd name="T4" fmla="*/ 22 w 188"/>
              <a:gd name="T5" fmla="*/ 45 h 45"/>
              <a:gd name="T6" fmla="*/ 13 w 188"/>
              <a:gd name="T7" fmla="*/ 43 h 45"/>
              <a:gd name="T8" fmla="*/ 7 w 188"/>
              <a:gd name="T9" fmla="*/ 38 h 45"/>
              <a:gd name="T10" fmla="*/ 2 w 188"/>
              <a:gd name="T11" fmla="*/ 32 h 45"/>
              <a:gd name="T12" fmla="*/ 0 w 188"/>
              <a:gd name="T13" fmla="*/ 23 h 45"/>
              <a:gd name="T14" fmla="*/ 0 w 188"/>
              <a:gd name="T15" fmla="*/ 22 h 45"/>
              <a:gd name="T16" fmla="*/ 0 w 188"/>
              <a:gd name="T17" fmla="*/ 22 h 45"/>
              <a:gd name="T18" fmla="*/ 2 w 188"/>
              <a:gd name="T19" fmla="*/ 13 h 45"/>
              <a:gd name="T20" fmla="*/ 7 w 188"/>
              <a:gd name="T21" fmla="*/ 5 h 45"/>
              <a:gd name="T22" fmla="*/ 13 w 188"/>
              <a:gd name="T23" fmla="*/ 1 h 45"/>
              <a:gd name="T24" fmla="*/ 22 w 188"/>
              <a:gd name="T25" fmla="*/ 0 h 45"/>
              <a:gd name="T26" fmla="*/ 188 w 188"/>
              <a:gd name="T27" fmla="*/ 0 h 45"/>
              <a:gd name="T28" fmla="*/ 188 w 188"/>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45">
                <a:moveTo>
                  <a:pt x="188" y="45"/>
                </a:moveTo>
                <a:lnTo>
                  <a:pt x="22" y="45"/>
                </a:lnTo>
                <a:lnTo>
                  <a:pt x="22" y="45"/>
                </a:lnTo>
                <a:lnTo>
                  <a:pt x="13" y="43"/>
                </a:lnTo>
                <a:lnTo>
                  <a:pt x="7" y="38"/>
                </a:lnTo>
                <a:lnTo>
                  <a:pt x="2" y="32"/>
                </a:lnTo>
                <a:lnTo>
                  <a:pt x="0" y="23"/>
                </a:lnTo>
                <a:lnTo>
                  <a:pt x="0" y="22"/>
                </a:lnTo>
                <a:lnTo>
                  <a:pt x="0" y="22"/>
                </a:lnTo>
                <a:lnTo>
                  <a:pt x="2" y="13"/>
                </a:lnTo>
                <a:lnTo>
                  <a:pt x="7" y="5"/>
                </a:lnTo>
                <a:lnTo>
                  <a:pt x="13" y="1"/>
                </a:lnTo>
                <a:lnTo>
                  <a:pt x="22" y="0"/>
                </a:lnTo>
                <a:lnTo>
                  <a:pt x="188" y="0"/>
                </a:lnTo>
                <a:lnTo>
                  <a:pt x="188"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1" name="Rectangle 89"/>
          <p:cNvSpPr>
            <a:spLocks noChangeArrowheads="1"/>
          </p:cNvSpPr>
          <p:nvPr>
            <p:custDataLst>
              <p:tags r:id="rId85"/>
            </p:custDataLst>
          </p:nvPr>
        </p:nvSpPr>
        <p:spPr bwMode="auto">
          <a:xfrm>
            <a:off x="1272495" y="2986247"/>
            <a:ext cx="184931" cy="37843"/>
          </a:xfrm>
          <a:prstGeom prst="rect">
            <a:avLst/>
          </a:prstGeom>
          <a:solidFill>
            <a:srgbClr val="4025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2" name="Rectangle 90"/>
          <p:cNvSpPr>
            <a:spLocks noChangeArrowheads="1"/>
          </p:cNvSpPr>
          <p:nvPr>
            <p:custDataLst>
              <p:tags r:id="rId86"/>
            </p:custDataLst>
          </p:nvPr>
        </p:nvSpPr>
        <p:spPr bwMode="auto">
          <a:xfrm>
            <a:off x="1272495" y="2986247"/>
            <a:ext cx="184931" cy="37843"/>
          </a:xfrm>
          <a:prstGeom prst="rect">
            <a:avLst/>
          </a:pr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3" name="Freeform 91"/>
          <p:cNvSpPr>
            <a:spLocks noEditPoints="1"/>
          </p:cNvSpPr>
          <p:nvPr>
            <p:custDataLst>
              <p:tags r:id="rId87"/>
            </p:custDataLst>
          </p:nvPr>
        </p:nvSpPr>
        <p:spPr bwMode="auto">
          <a:xfrm>
            <a:off x="1456712" y="2926269"/>
            <a:ext cx="255619" cy="195641"/>
          </a:xfrm>
          <a:custGeom>
            <a:avLst/>
            <a:gdLst>
              <a:gd name="T0" fmla="*/ 130 w 383"/>
              <a:gd name="T1" fmla="*/ 196 h 292"/>
              <a:gd name="T2" fmla="*/ 84 w 383"/>
              <a:gd name="T3" fmla="*/ 188 h 292"/>
              <a:gd name="T4" fmla="*/ 27 w 383"/>
              <a:gd name="T5" fmla="*/ 158 h 292"/>
              <a:gd name="T6" fmla="*/ 9 w 383"/>
              <a:gd name="T7" fmla="*/ 139 h 292"/>
              <a:gd name="T8" fmla="*/ 47 w 383"/>
              <a:gd name="T9" fmla="*/ 161 h 292"/>
              <a:gd name="T10" fmla="*/ 123 w 383"/>
              <a:gd name="T11" fmla="*/ 183 h 292"/>
              <a:gd name="T12" fmla="*/ 209 w 383"/>
              <a:gd name="T13" fmla="*/ 190 h 292"/>
              <a:gd name="T14" fmla="*/ 212 w 383"/>
              <a:gd name="T15" fmla="*/ 190 h 292"/>
              <a:gd name="T16" fmla="*/ 178 w 383"/>
              <a:gd name="T17" fmla="*/ 195 h 292"/>
              <a:gd name="T18" fmla="*/ 215 w 383"/>
              <a:gd name="T19" fmla="*/ 0 h 292"/>
              <a:gd name="T20" fmla="*/ 237 w 383"/>
              <a:gd name="T21" fmla="*/ 12 h 292"/>
              <a:gd name="T22" fmla="*/ 264 w 383"/>
              <a:gd name="T23" fmla="*/ 32 h 292"/>
              <a:gd name="T24" fmla="*/ 291 w 383"/>
              <a:gd name="T25" fmla="*/ 62 h 292"/>
              <a:gd name="T26" fmla="*/ 309 w 383"/>
              <a:gd name="T27" fmla="*/ 91 h 292"/>
              <a:gd name="T28" fmla="*/ 304 w 383"/>
              <a:gd name="T29" fmla="*/ 84 h 292"/>
              <a:gd name="T30" fmla="*/ 259 w 383"/>
              <a:gd name="T31" fmla="*/ 118 h 292"/>
              <a:gd name="T32" fmla="*/ 183 w 383"/>
              <a:gd name="T33" fmla="*/ 143 h 292"/>
              <a:gd name="T34" fmla="*/ 150 w 383"/>
              <a:gd name="T35" fmla="*/ 146 h 292"/>
              <a:gd name="T36" fmla="*/ 115 w 383"/>
              <a:gd name="T37" fmla="*/ 144 h 292"/>
              <a:gd name="T38" fmla="*/ 59 w 383"/>
              <a:gd name="T39" fmla="*/ 133 h 292"/>
              <a:gd name="T40" fmla="*/ 26 w 383"/>
              <a:gd name="T41" fmla="*/ 114 h 292"/>
              <a:gd name="T42" fmla="*/ 24 w 383"/>
              <a:gd name="T43" fmla="*/ 119 h 292"/>
              <a:gd name="T44" fmla="*/ 24 w 383"/>
              <a:gd name="T45" fmla="*/ 104 h 292"/>
              <a:gd name="T46" fmla="*/ 31 w 383"/>
              <a:gd name="T47" fmla="*/ 66 h 292"/>
              <a:gd name="T48" fmla="*/ 42 w 383"/>
              <a:gd name="T49" fmla="*/ 40 h 292"/>
              <a:gd name="T50" fmla="*/ 59 w 383"/>
              <a:gd name="T51" fmla="*/ 20 h 292"/>
              <a:gd name="T52" fmla="*/ 37 w 383"/>
              <a:gd name="T53" fmla="*/ 37 h 292"/>
              <a:gd name="T54" fmla="*/ 12 w 383"/>
              <a:gd name="T55" fmla="*/ 72 h 292"/>
              <a:gd name="T56" fmla="*/ 0 w 383"/>
              <a:gd name="T57" fmla="*/ 114 h 292"/>
              <a:gd name="T58" fmla="*/ 0 w 383"/>
              <a:gd name="T59" fmla="*/ 146 h 292"/>
              <a:gd name="T60" fmla="*/ 9 w 383"/>
              <a:gd name="T61" fmla="*/ 190 h 292"/>
              <a:gd name="T62" fmla="*/ 29 w 383"/>
              <a:gd name="T63" fmla="*/ 228 h 292"/>
              <a:gd name="T64" fmla="*/ 59 w 383"/>
              <a:gd name="T65" fmla="*/ 259 h 292"/>
              <a:gd name="T66" fmla="*/ 96 w 383"/>
              <a:gd name="T67" fmla="*/ 280 h 292"/>
              <a:gd name="T68" fmla="*/ 140 w 383"/>
              <a:gd name="T69" fmla="*/ 292 h 292"/>
              <a:gd name="T70" fmla="*/ 259 w 383"/>
              <a:gd name="T71" fmla="*/ 292 h 292"/>
              <a:gd name="T72" fmla="*/ 272 w 383"/>
              <a:gd name="T73" fmla="*/ 292 h 292"/>
              <a:gd name="T74" fmla="*/ 308 w 383"/>
              <a:gd name="T75" fmla="*/ 284 h 292"/>
              <a:gd name="T76" fmla="*/ 338 w 383"/>
              <a:gd name="T77" fmla="*/ 265 h 292"/>
              <a:gd name="T78" fmla="*/ 361 w 383"/>
              <a:gd name="T79" fmla="*/ 238 h 292"/>
              <a:gd name="T80" fmla="*/ 378 w 383"/>
              <a:gd name="T81" fmla="*/ 207 h 292"/>
              <a:gd name="T82" fmla="*/ 383 w 383"/>
              <a:gd name="T83" fmla="*/ 170 h 292"/>
              <a:gd name="T84" fmla="*/ 383 w 383"/>
              <a:gd name="T85" fmla="*/ 96 h 292"/>
              <a:gd name="T86" fmla="*/ 375 w 383"/>
              <a:gd name="T87" fmla="*/ 66 h 292"/>
              <a:gd name="T88" fmla="*/ 351 w 383"/>
              <a:gd name="T89" fmla="*/ 32 h 292"/>
              <a:gd name="T90" fmla="*/ 318 w 383"/>
              <a:gd name="T91" fmla="*/ 9 h 292"/>
              <a:gd name="T92" fmla="*/ 287 w 383"/>
              <a:gd name="T9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3" h="292">
                <a:moveTo>
                  <a:pt x="146" y="198"/>
                </a:moveTo>
                <a:lnTo>
                  <a:pt x="146" y="198"/>
                </a:lnTo>
                <a:lnTo>
                  <a:pt x="130" y="196"/>
                </a:lnTo>
                <a:lnTo>
                  <a:pt x="113" y="195"/>
                </a:lnTo>
                <a:lnTo>
                  <a:pt x="98" y="191"/>
                </a:lnTo>
                <a:lnTo>
                  <a:pt x="84" y="188"/>
                </a:lnTo>
                <a:lnTo>
                  <a:pt x="61" y="180"/>
                </a:lnTo>
                <a:lnTo>
                  <a:pt x="41" y="168"/>
                </a:lnTo>
                <a:lnTo>
                  <a:pt x="27" y="158"/>
                </a:lnTo>
                <a:lnTo>
                  <a:pt x="17" y="148"/>
                </a:lnTo>
                <a:lnTo>
                  <a:pt x="9" y="139"/>
                </a:lnTo>
                <a:lnTo>
                  <a:pt x="9" y="139"/>
                </a:lnTo>
                <a:lnTo>
                  <a:pt x="21" y="148"/>
                </a:lnTo>
                <a:lnTo>
                  <a:pt x="34" y="155"/>
                </a:lnTo>
                <a:lnTo>
                  <a:pt x="47" y="161"/>
                </a:lnTo>
                <a:lnTo>
                  <a:pt x="63" y="168"/>
                </a:lnTo>
                <a:lnTo>
                  <a:pt x="93" y="176"/>
                </a:lnTo>
                <a:lnTo>
                  <a:pt x="123" y="183"/>
                </a:lnTo>
                <a:lnTo>
                  <a:pt x="151" y="186"/>
                </a:lnTo>
                <a:lnTo>
                  <a:pt x="175" y="188"/>
                </a:lnTo>
                <a:lnTo>
                  <a:pt x="209" y="190"/>
                </a:lnTo>
                <a:lnTo>
                  <a:pt x="209" y="190"/>
                </a:lnTo>
                <a:lnTo>
                  <a:pt x="212" y="190"/>
                </a:lnTo>
                <a:lnTo>
                  <a:pt x="212" y="190"/>
                </a:lnTo>
                <a:lnTo>
                  <a:pt x="212" y="190"/>
                </a:lnTo>
                <a:lnTo>
                  <a:pt x="212" y="190"/>
                </a:lnTo>
                <a:lnTo>
                  <a:pt x="178" y="195"/>
                </a:lnTo>
                <a:lnTo>
                  <a:pt x="146" y="198"/>
                </a:lnTo>
                <a:close/>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4" name="Freeform 92"/>
          <p:cNvSpPr/>
          <p:nvPr>
            <p:custDataLst>
              <p:tags r:id="rId88"/>
            </p:custDataLst>
          </p:nvPr>
        </p:nvSpPr>
        <p:spPr bwMode="auto">
          <a:xfrm>
            <a:off x="1462424" y="3019805"/>
            <a:ext cx="134949" cy="38557"/>
          </a:xfrm>
          <a:custGeom>
            <a:avLst/>
            <a:gdLst>
              <a:gd name="T0" fmla="*/ 137 w 203"/>
              <a:gd name="T1" fmla="*/ 59 h 59"/>
              <a:gd name="T2" fmla="*/ 137 w 203"/>
              <a:gd name="T3" fmla="*/ 59 h 59"/>
              <a:gd name="T4" fmla="*/ 121 w 203"/>
              <a:gd name="T5" fmla="*/ 57 h 59"/>
              <a:gd name="T6" fmla="*/ 104 w 203"/>
              <a:gd name="T7" fmla="*/ 56 h 59"/>
              <a:gd name="T8" fmla="*/ 89 w 203"/>
              <a:gd name="T9" fmla="*/ 52 h 59"/>
              <a:gd name="T10" fmla="*/ 75 w 203"/>
              <a:gd name="T11" fmla="*/ 49 h 59"/>
              <a:gd name="T12" fmla="*/ 52 w 203"/>
              <a:gd name="T13" fmla="*/ 41 h 59"/>
              <a:gd name="T14" fmla="*/ 32 w 203"/>
              <a:gd name="T15" fmla="*/ 29 h 59"/>
              <a:gd name="T16" fmla="*/ 18 w 203"/>
              <a:gd name="T17" fmla="*/ 19 h 59"/>
              <a:gd name="T18" fmla="*/ 8 w 203"/>
              <a:gd name="T19" fmla="*/ 9 h 59"/>
              <a:gd name="T20" fmla="*/ 0 w 203"/>
              <a:gd name="T21" fmla="*/ 0 h 59"/>
              <a:gd name="T22" fmla="*/ 0 w 203"/>
              <a:gd name="T23" fmla="*/ 0 h 59"/>
              <a:gd name="T24" fmla="*/ 12 w 203"/>
              <a:gd name="T25" fmla="*/ 9 h 59"/>
              <a:gd name="T26" fmla="*/ 25 w 203"/>
              <a:gd name="T27" fmla="*/ 16 h 59"/>
              <a:gd name="T28" fmla="*/ 38 w 203"/>
              <a:gd name="T29" fmla="*/ 22 h 59"/>
              <a:gd name="T30" fmla="*/ 54 w 203"/>
              <a:gd name="T31" fmla="*/ 29 h 59"/>
              <a:gd name="T32" fmla="*/ 84 w 203"/>
              <a:gd name="T33" fmla="*/ 37 h 59"/>
              <a:gd name="T34" fmla="*/ 114 w 203"/>
              <a:gd name="T35" fmla="*/ 44 h 59"/>
              <a:gd name="T36" fmla="*/ 142 w 203"/>
              <a:gd name="T37" fmla="*/ 47 h 59"/>
              <a:gd name="T38" fmla="*/ 166 w 203"/>
              <a:gd name="T39" fmla="*/ 49 h 59"/>
              <a:gd name="T40" fmla="*/ 200 w 203"/>
              <a:gd name="T41" fmla="*/ 51 h 59"/>
              <a:gd name="T42" fmla="*/ 200 w 203"/>
              <a:gd name="T43" fmla="*/ 51 h 59"/>
              <a:gd name="T44" fmla="*/ 203 w 203"/>
              <a:gd name="T45" fmla="*/ 51 h 59"/>
              <a:gd name="T46" fmla="*/ 203 w 203"/>
              <a:gd name="T47" fmla="*/ 51 h 59"/>
              <a:gd name="T48" fmla="*/ 203 w 203"/>
              <a:gd name="T49" fmla="*/ 51 h 59"/>
              <a:gd name="T50" fmla="*/ 203 w 203"/>
              <a:gd name="T51" fmla="*/ 51 h 59"/>
              <a:gd name="T52" fmla="*/ 169 w 203"/>
              <a:gd name="T53" fmla="*/ 56 h 59"/>
              <a:gd name="T54" fmla="*/ 137 w 203"/>
              <a:gd name="T5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59">
                <a:moveTo>
                  <a:pt x="137" y="59"/>
                </a:moveTo>
                <a:lnTo>
                  <a:pt x="137" y="59"/>
                </a:lnTo>
                <a:lnTo>
                  <a:pt x="121" y="57"/>
                </a:lnTo>
                <a:lnTo>
                  <a:pt x="104" y="56"/>
                </a:lnTo>
                <a:lnTo>
                  <a:pt x="89" y="52"/>
                </a:lnTo>
                <a:lnTo>
                  <a:pt x="75" y="49"/>
                </a:lnTo>
                <a:lnTo>
                  <a:pt x="52" y="41"/>
                </a:lnTo>
                <a:lnTo>
                  <a:pt x="32" y="29"/>
                </a:lnTo>
                <a:lnTo>
                  <a:pt x="18" y="19"/>
                </a:lnTo>
                <a:lnTo>
                  <a:pt x="8" y="9"/>
                </a:lnTo>
                <a:lnTo>
                  <a:pt x="0" y="0"/>
                </a:lnTo>
                <a:lnTo>
                  <a:pt x="0" y="0"/>
                </a:lnTo>
                <a:lnTo>
                  <a:pt x="12" y="9"/>
                </a:lnTo>
                <a:lnTo>
                  <a:pt x="25" y="16"/>
                </a:lnTo>
                <a:lnTo>
                  <a:pt x="38" y="22"/>
                </a:lnTo>
                <a:lnTo>
                  <a:pt x="54" y="29"/>
                </a:lnTo>
                <a:lnTo>
                  <a:pt x="84" y="37"/>
                </a:lnTo>
                <a:lnTo>
                  <a:pt x="114" y="44"/>
                </a:lnTo>
                <a:lnTo>
                  <a:pt x="142" y="47"/>
                </a:lnTo>
                <a:lnTo>
                  <a:pt x="166" y="49"/>
                </a:lnTo>
                <a:lnTo>
                  <a:pt x="200" y="51"/>
                </a:lnTo>
                <a:lnTo>
                  <a:pt x="200" y="51"/>
                </a:lnTo>
                <a:lnTo>
                  <a:pt x="203" y="51"/>
                </a:lnTo>
                <a:lnTo>
                  <a:pt x="203" y="51"/>
                </a:lnTo>
                <a:lnTo>
                  <a:pt x="203" y="51"/>
                </a:lnTo>
                <a:lnTo>
                  <a:pt x="203" y="51"/>
                </a:lnTo>
                <a:lnTo>
                  <a:pt x="169" y="56"/>
                </a:lnTo>
                <a:lnTo>
                  <a:pt x="137" y="59"/>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5" name="Freeform 93"/>
          <p:cNvSpPr/>
          <p:nvPr>
            <p:custDataLst>
              <p:tags r:id="rId89"/>
            </p:custDataLst>
          </p:nvPr>
        </p:nvSpPr>
        <p:spPr bwMode="auto">
          <a:xfrm>
            <a:off x="1456712" y="2926269"/>
            <a:ext cx="255619" cy="195641"/>
          </a:xfrm>
          <a:custGeom>
            <a:avLst/>
            <a:gdLst>
              <a:gd name="T0" fmla="*/ 215 w 383"/>
              <a:gd name="T1" fmla="*/ 0 h 292"/>
              <a:gd name="T2" fmla="*/ 220 w 383"/>
              <a:gd name="T3" fmla="*/ 2 h 292"/>
              <a:gd name="T4" fmla="*/ 252 w 383"/>
              <a:gd name="T5" fmla="*/ 22 h 292"/>
              <a:gd name="T6" fmla="*/ 264 w 383"/>
              <a:gd name="T7" fmla="*/ 32 h 292"/>
              <a:gd name="T8" fmla="*/ 274 w 383"/>
              <a:gd name="T9" fmla="*/ 42 h 292"/>
              <a:gd name="T10" fmla="*/ 303 w 383"/>
              <a:gd name="T11" fmla="*/ 77 h 292"/>
              <a:gd name="T12" fmla="*/ 309 w 383"/>
              <a:gd name="T13" fmla="*/ 91 h 292"/>
              <a:gd name="T14" fmla="*/ 304 w 383"/>
              <a:gd name="T15" fmla="*/ 84 h 292"/>
              <a:gd name="T16" fmla="*/ 289 w 383"/>
              <a:gd name="T17" fmla="*/ 97 h 292"/>
              <a:gd name="T18" fmla="*/ 259 w 383"/>
              <a:gd name="T19" fmla="*/ 118 h 292"/>
              <a:gd name="T20" fmla="*/ 212 w 383"/>
              <a:gd name="T21" fmla="*/ 136 h 292"/>
              <a:gd name="T22" fmla="*/ 167 w 383"/>
              <a:gd name="T23" fmla="*/ 144 h 292"/>
              <a:gd name="T24" fmla="*/ 150 w 383"/>
              <a:gd name="T25" fmla="*/ 146 h 292"/>
              <a:gd name="T26" fmla="*/ 140 w 383"/>
              <a:gd name="T27" fmla="*/ 146 h 292"/>
              <a:gd name="T28" fmla="*/ 93 w 383"/>
              <a:gd name="T29" fmla="*/ 141 h 292"/>
              <a:gd name="T30" fmla="*/ 59 w 383"/>
              <a:gd name="T31" fmla="*/ 133 h 292"/>
              <a:gd name="T32" fmla="*/ 36 w 383"/>
              <a:gd name="T33" fmla="*/ 121 h 292"/>
              <a:gd name="T34" fmla="*/ 26 w 383"/>
              <a:gd name="T35" fmla="*/ 114 h 292"/>
              <a:gd name="T36" fmla="*/ 24 w 383"/>
              <a:gd name="T37" fmla="*/ 119 h 292"/>
              <a:gd name="T38" fmla="*/ 24 w 383"/>
              <a:gd name="T39" fmla="*/ 116 h 292"/>
              <a:gd name="T40" fmla="*/ 24 w 383"/>
              <a:gd name="T41" fmla="*/ 104 h 292"/>
              <a:gd name="T42" fmla="*/ 31 w 383"/>
              <a:gd name="T43" fmla="*/ 66 h 292"/>
              <a:gd name="T44" fmla="*/ 36 w 383"/>
              <a:gd name="T45" fmla="*/ 54 h 292"/>
              <a:gd name="T46" fmla="*/ 42 w 383"/>
              <a:gd name="T47" fmla="*/ 40 h 292"/>
              <a:gd name="T48" fmla="*/ 59 w 383"/>
              <a:gd name="T49" fmla="*/ 20 h 292"/>
              <a:gd name="T50" fmla="*/ 47 w 383"/>
              <a:gd name="T51" fmla="*/ 29 h 292"/>
              <a:gd name="T52" fmla="*/ 27 w 383"/>
              <a:gd name="T53" fmla="*/ 49 h 292"/>
              <a:gd name="T54" fmla="*/ 12 w 383"/>
              <a:gd name="T55" fmla="*/ 72 h 292"/>
              <a:gd name="T56" fmla="*/ 4 w 383"/>
              <a:gd name="T57" fmla="*/ 99 h 292"/>
              <a:gd name="T58" fmla="*/ 0 w 383"/>
              <a:gd name="T59" fmla="*/ 146 h 292"/>
              <a:gd name="T60" fmla="*/ 0 w 383"/>
              <a:gd name="T61" fmla="*/ 146 h 292"/>
              <a:gd name="T62" fmla="*/ 5 w 383"/>
              <a:gd name="T63" fmla="*/ 176 h 292"/>
              <a:gd name="T64" fmla="*/ 16 w 383"/>
              <a:gd name="T65" fmla="*/ 203 h 292"/>
              <a:gd name="T66" fmla="*/ 29 w 383"/>
              <a:gd name="T67" fmla="*/ 228 h 292"/>
              <a:gd name="T68" fmla="*/ 49 w 383"/>
              <a:gd name="T69" fmla="*/ 250 h 292"/>
              <a:gd name="T70" fmla="*/ 71 w 383"/>
              <a:gd name="T71" fmla="*/ 267 h 292"/>
              <a:gd name="T72" fmla="*/ 96 w 383"/>
              <a:gd name="T73" fmla="*/ 280 h 292"/>
              <a:gd name="T74" fmla="*/ 125 w 383"/>
              <a:gd name="T75" fmla="*/ 289 h 292"/>
              <a:gd name="T76" fmla="*/ 155 w 383"/>
              <a:gd name="T77" fmla="*/ 292 h 292"/>
              <a:gd name="T78" fmla="*/ 259 w 383"/>
              <a:gd name="T79" fmla="*/ 292 h 292"/>
              <a:gd name="T80" fmla="*/ 259 w 383"/>
              <a:gd name="T81" fmla="*/ 292 h 292"/>
              <a:gd name="T82" fmla="*/ 284 w 383"/>
              <a:gd name="T83" fmla="*/ 290 h 292"/>
              <a:gd name="T84" fmla="*/ 308 w 383"/>
              <a:gd name="T85" fmla="*/ 284 h 292"/>
              <a:gd name="T86" fmla="*/ 328 w 383"/>
              <a:gd name="T87" fmla="*/ 272 h 292"/>
              <a:gd name="T88" fmla="*/ 346 w 383"/>
              <a:gd name="T89" fmla="*/ 257 h 292"/>
              <a:gd name="T90" fmla="*/ 361 w 383"/>
              <a:gd name="T91" fmla="*/ 238 h 292"/>
              <a:gd name="T92" fmla="*/ 373 w 383"/>
              <a:gd name="T93" fmla="*/ 217 h 292"/>
              <a:gd name="T94" fmla="*/ 380 w 383"/>
              <a:gd name="T95" fmla="*/ 195 h 292"/>
              <a:gd name="T96" fmla="*/ 383 w 383"/>
              <a:gd name="T97" fmla="*/ 170 h 292"/>
              <a:gd name="T98" fmla="*/ 383 w 383"/>
              <a:gd name="T99" fmla="*/ 108 h 292"/>
              <a:gd name="T100" fmla="*/ 381 w 383"/>
              <a:gd name="T101" fmla="*/ 86 h 292"/>
              <a:gd name="T102" fmla="*/ 375 w 383"/>
              <a:gd name="T103" fmla="*/ 66 h 292"/>
              <a:gd name="T104" fmla="*/ 365 w 383"/>
              <a:gd name="T105" fmla="*/ 47 h 292"/>
              <a:gd name="T106" fmla="*/ 336 w 383"/>
              <a:gd name="T107" fmla="*/ 19 h 292"/>
              <a:gd name="T108" fmla="*/ 318 w 383"/>
              <a:gd name="T109" fmla="*/ 9 h 292"/>
              <a:gd name="T110" fmla="*/ 297 w 383"/>
              <a:gd name="T111" fmla="*/ 2 h 292"/>
              <a:gd name="T112" fmla="*/ 276 w 383"/>
              <a:gd name="T11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 h="292">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6" name="Freeform 94"/>
          <p:cNvSpPr/>
          <p:nvPr>
            <p:custDataLst>
              <p:tags r:id="rId90"/>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7" name="Freeform 95"/>
          <p:cNvSpPr/>
          <p:nvPr>
            <p:custDataLst>
              <p:tags r:id="rId91"/>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8" name="Freeform 96"/>
          <p:cNvSpPr/>
          <p:nvPr>
            <p:custDataLst>
              <p:tags r:id="rId92"/>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9" name="Freeform 97"/>
          <p:cNvSpPr/>
          <p:nvPr>
            <p:custDataLst>
              <p:tags r:id="rId93"/>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0" name="Freeform 98"/>
          <p:cNvSpPr>
            <a:spLocks noEditPoints="1"/>
          </p:cNvSpPr>
          <p:nvPr>
            <p:custDataLst>
              <p:tags r:id="rId94"/>
            </p:custDataLst>
          </p:nvPr>
        </p:nvSpPr>
        <p:spPr bwMode="auto">
          <a:xfrm>
            <a:off x="1471707" y="2926269"/>
            <a:ext cx="191357" cy="80684"/>
          </a:xfrm>
          <a:custGeom>
            <a:avLst/>
            <a:gdLst>
              <a:gd name="T0" fmla="*/ 146 w 285"/>
              <a:gd name="T1" fmla="*/ 0 h 119"/>
              <a:gd name="T2" fmla="*/ 154 w 285"/>
              <a:gd name="T3" fmla="*/ 2 h 119"/>
              <a:gd name="T4" fmla="*/ 190 w 285"/>
              <a:gd name="T5" fmla="*/ 14 h 119"/>
              <a:gd name="T6" fmla="*/ 205 w 285"/>
              <a:gd name="T7" fmla="*/ 20 h 119"/>
              <a:gd name="T8" fmla="*/ 218 w 285"/>
              <a:gd name="T9" fmla="*/ 30 h 119"/>
              <a:gd name="T10" fmla="*/ 243 w 285"/>
              <a:gd name="T11" fmla="*/ 47 h 119"/>
              <a:gd name="T12" fmla="*/ 275 w 285"/>
              <a:gd name="T13" fmla="*/ 79 h 119"/>
              <a:gd name="T14" fmla="*/ 280 w 285"/>
              <a:gd name="T15" fmla="*/ 84 h 119"/>
              <a:gd name="T16" fmla="*/ 285 w 285"/>
              <a:gd name="T17" fmla="*/ 91 h 119"/>
              <a:gd name="T18" fmla="*/ 279 w 285"/>
              <a:gd name="T19" fmla="*/ 77 h 119"/>
              <a:gd name="T20" fmla="*/ 267 w 285"/>
              <a:gd name="T21" fmla="*/ 62 h 119"/>
              <a:gd name="T22" fmla="*/ 250 w 285"/>
              <a:gd name="T23" fmla="*/ 42 h 119"/>
              <a:gd name="T24" fmla="*/ 228 w 285"/>
              <a:gd name="T25" fmla="*/ 22 h 119"/>
              <a:gd name="T26" fmla="*/ 213 w 285"/>
              <a:gd name="T27" fmla="*/ 12 h 119"/>
              <a:gd name="T28" fmla="*/ 196 w 285"/>
              <a:gd name="T29" fmla="*/ 2 h 119"/>
              <a:gd name="T30" fmla="*/ 146 w 285"/>
              <a:gd name="T31" fmla="*/ 0 h 119"/>
              <a:gd name="T32" fmla="*/ 104 w 285"/>
              <a:gd name="T33" fmla="*/ 0 h 119"/>
              <a:gd name="T34" fmla="*/ 67 w 285"/>
              <a:gd name="T35" fmla="*/ 5 h 119"/>
              <a:gd name="T36" fmla="*/ 35 w 285"/>
              <a:gd name="T37" fmla="*/ 20 h 119"/>
              <a:gd name="T38" fmla="*/ 25 w 285"/>
              <a:gd name="T39" fmla="*/ 30 h 119"/>
              <a:gd name="T40" fmla="*/ 18 w 285"/>
              <a:gd name="T41" fmla="*/ 40 h 119"/>
              <a:gd name="T42" fmla="*/ 7 w 285"/>
              <a:gd name="T43" fmla="*/ 66 h 119"/>
              <a:gd name="T44" fmla="*/ 2 w 285"/>
              <a:gd name="T45" fmla="*/ 87 h 119"/>
              <a:gd name="T46" fmla="*/ 0 w 285"/>
              <a:gd name="T47" fmla="*/ 104 h 119"/>
              <a:gd name="T48" fmla="*/ 0 w 285"/>
              <a:gd name="T49" fmla="*/ 116 h 119"/>
              <a:gd name="T50" fmla="*/ 0 w 285"/>
              <a:gd name="T51" fmla="*/ 119 h 119"/>
              <a:gd name="T52" fmla="*/ 2 w 285"/>
              <a:gd name="T53" fmla="*/ 114 h 119"/>
              <a:gd name="T54" fmla="*/ 3 w 285"/>
              <a:gd name="T55" fmla="*/ 106 h 119"/>
              <a:gd name="T56" fmla="*/ 17 w 285"/>
              <a:gd name="T57" fmla="*/ 69 h 119"/>
              <a:gd name="T58" fmla="*/ 23 w 285"/>
              <a:gd name="T59" fmla="*/ 57 h 119"/>
              <a:gd name="T60" fmla="*/ 32 w 285"/>
              <a:gd name="T61" fmla="*/ 45 h 119"/>
              <a:gd name="T62" fmla="*/ 52 w 285"/>
              <a:gd name="T63" fmla="*/ 24 h 119"/>
              <a:gd name="T64" fmla="*/ 65 w 285"/>
              <a:gd name="T65" fmla="*/ 14 h 119"/>
              <a:gd name="T66" fmla="*/ 80 w 285"/>
              <a:gd name="T67" fmla="*/ 7 h 119"/>
              <a:gd name="T68" fmla="*/ 99 w 285"/>
              <a:gd name="T69" fmla="*/ 0 h 119"/>
              <a:gd name="T70" fmla="*/ 104 w 285"/>
              <a:gd name="T71" fmla="*/ 0 h 119"/>
              <a:gd name="T72" fmla="*/ 104 w 285"/>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119">
                <a:moveTo>
                  <a:pt x="146" y="0"/>
                </a:moveTo>
                <a:lnTo>
                  <a:pt x="146" y="0"/>
                </a:lnTo>
                <a:lnTo>
                  <a:pt x="154" y="2"/>
                </a:lnTo>
                <a:lnTo>
                  <a:pt x="154" y="2"/>
                </a:lnTo>
                <a:lnTo>
                  <a:pt x="171" y="7"/>
                </a:lnTo>
                <a:lnTo>
                  <a:pt x="190" y="14"/>
                </a:lnTo>
                <a:lnTo>
                  <a:pt x="190" y="14"/>
                </a:lnTo>
                <a:lnTo>
                  <a:pt x="205" y="20"/>
                </a:lnTo>
                <a:lnTo>
                  <a:pt x="218" y="30"/>
                </a:lnTo>
                <a:lnTo>
                  <a:pt x="218" y="30"/>
                </a:lnTo>
                <a:lnTo>
                  <a:pt x="243" y="47"/>
                </a:lnTo>
                <a:lnTo>
                  <a:pt x="243" y="47"/>
                </a:lnTo>
                <a:lnTo>
                  <a:pt x="262" y="64"/>
                </a:lnTo>
                <a:lnTo>
                  <a:pt x="275" y="79"/>
                </a:lnTo>
                <a:lnTo>
                  <a:pt x="275" y="79"/>
                </a:lnTo>
                <a:lnTo>
                  <a:pt x="280" y="84"/>
                </a:lnTo>
                <a:lnTo>
                  <a:pt x="280" y="84"/>
                </a:lnTo>
                <a:lnTo>
                  <a:pt x="285" y="91"/>
                </a:lnTo>
                <a:lnTo>
                  <a:pt x="285" y="91"/>
                </a:lnTo>
                <a:lnTo>
                  <a:pt x="279" y="77"/>
                </a:lnTo>
                <a:lnTo>
                  <a:pt x="279" y="77"/>
                </a:lnTo>
                <a:lnTo>
                  <a:pt x="267" y="62"/>
                </a:lnTo>
                <a:lnTo>
                  <a:pt x="250" y="42"/>
                </a:lnTo>
                <a:lnTo>
                  <a:pt x="250" y="42"/>
                </a:lnTo>
                <a:lnTo>
                  <a:pt x="240" y="32"/>
                </a:lnTo>
                <a:lnTo>
                  <a:pt x="228" y="22"/>
                </a:lnTo>
                <a:lnTo>
                  <a:pt x="228" y="22"/>
                </a:lnTo>
                <a:lnTo>
                  <a:pt x="213" y="12"/>
                </a:lnTo>
                <a:lnTo>
                  <a:pt x="196" y="2"/>
                </a:lnTo>
                <a:lnTo>
                  <a:pt x="196" y="2"/>
                </a:lnTo>
                <a:lnTo>
                  <a:pt x="191" y="0"/>
                </a:lnTo>
                <a:lnTo>
                  <a:pt x="146" y="0"/>
                </a:lnTo>
                <a:close/>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1" name="Freeform 99"/>
          <p:cNvSpPr/>
          <p:nvPr>
            <p:custDataLst>
              <p:tags r:id="rId95"/>
            </p:custDataLst>
          </p:nvPr>
        </p:nvSpPr>
        <p:spPr bwMode="auto">
          <a:xfrm>
            <a:off x="1569527" y="2926269"/>
            <a:ext cx="93536" cy="59977"/>
          </a:xfrm>
          <a:custGeom>
            <a:avLst/>
            <a:gdLst>
              <a:gd name="T0" fmla="*/ 0 w 139"/>
              <a:gd name="T1" fmla="*/ 0 h 91"/>
              <a:gd name="T2" fmla="*/ 0 w 139"/>
              <a:gd name="T3" fmla="*/ 0 h 91"/>
              <a:gd name="T4" fmla="*/ 8 w 139"/>
              <a:gd name="T5" fmla="*/ 2 h 91"/>
              <a:gd name="T6" fmla="*/ 8 w 139"/>
              <a:gd name="T7" fmla="*/ 2 h 91"/>
              <a:gd name="T8" fmla="*/ 25 w 139"/>
              <a:gd name="T9" fmla="*/ 7 h 91"/>
              <a:gd name="T10" fmla="*/ 44 w 139"/>
              <a:gd name="T11" fmla="*/ 14 h 91"/>
              <a:gd name="T12" fmla="*/ 44 w 139"/>
              <a:gd name="T13" fmla="*/ 14 h 91"/>
              <a:gd name="T14" fmla="*/ 59 w 139"/>
              <a:gd name="T15" fmla="*/ 20 h 91"/>
              <a:gd name="T16" fmla="*/ 72 w 139"/>
              <a:gd name="T17" fmla="*/ 30 h 91"/>
              <a:gd name="T18" fmla="*/ 72 w 139"/>
              <a:gd name="T19" fmla="*/ 30 h 91"/>
              <a:gd name="T20" fmla="*/ 97 w 139"/>
              <a:gd name="T21" fmla="*/ 47 h 91"/>
              <a:gd name="T22" fmla="*/ 97 w 139"/>
              <a:gd name="T23" fmla="*/ 47 h 91"/>
              <a:gd name="T24" fmla="*/ 116 w 139"/>
              <a:gd name="T25" fmla="*/ 64 h 91"/>
              <a:gd name="T26" fmla="*/ 129 w 139"/>
              <a:gd name="T27" fmla="*/ 79 h 91"/>
              <a:gd name="T28" fmla="*/ 129 w 139"/>
              <a:gd name="T29" fmla="*/ 79 h 91"/>
              <a:gd name="T30" fmla="*/ 134 w 139"/>
              <a:gd name="T31" fmla="*/ 84 h 91"/>
              <a:gd name="T32" fmla="*/ 134 w 139"/>
              <a:gd name="T33" fmla="*/ 84 h 91"/>
              <a:gd name="T34" fmla="*/ 139 w 139"/>
              <a:gd name="T35" fmla="*/ 91 h 91"/>
              <a:gd name="T36" fmla="*/ 139 w 139"/>
              <a:gd name="T37" fmla="*/ 91 h 91"/>
              <a:gd name="T38" fmla="*/ 133 w 139"/>
              <a:gd name="T39" fmla="*/ 77 h 91"/>
              <a:gd name="T40" fmla="*/ 133 w 139"/>
              <a:gd name="T41" fmla="*/ 77 h 91"/>
              <a:gd name="T42" fmla="*/ 121 w 139"/>
              <a:gd name="T43" fmla="*/ 62 h 91"/>
              <a:gd name="T44" fmla="*/ 104 w 139"/>
              <a:gd name="T45" fmla="*/ 42 h 91"/>
              <a:gd name="T46" fmla="*/ 104 w 139"/>
              <a:gd name="T47" fmla="*/ 42 h 91"/>
              <a:gd name="T48" fmla="*/ 94 w 139"/>
              <a:gd name="T49" fmla="*/ 32 h 91"/>
              <a:gd name="T50" fmla="*/ 82 w 139"/>
              <a:gd name="T51" fmla="*/ 22 h 91"/>
              <a:gd name="T52" fmla="*/ 82 w 139"/>
              <a:gd name="T53" fmla="*/ 22 h 91"/>
              <a:gd name="T54" fmla="*/ 67 w 139"/>
              <a:gd name="T55" fmla="*/ 12 h 91"/>
              <a:gd name="T56" fmla="*/ 50 w 139"/>
              <a:gd name="T57" fmla="*/ 2 h 91"/>
              <a:gd name="T58" fmla="*/ 50 w 139"/>
              <a:gd name="T59" fmla="*/ 2 h 91"/>
              <a:gd name="T60" fmla="*/ 45 w 139"/>
              <a:gd name="T61" fmla="*/ 0 h 91"/>
              <a:gd name="T62" fmla="*/ 0 w 139"/>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1">
                <a:moveTo>
                  <a:pt x="0" y="0"/>
                </a:moveTo>
                <a:lnTo>
                  <a:pt x="0" y="0"/>
                </a:lnTo>
                <a:lnTo>
                  <a:pt x="8" y="2"/>
                </a:lnTo>
                <a:lnTo>
                  <a:pt x="8" y="2"/>
                </a:lnTo>
                <a:lnTo>
                  <a:pt x="25" y="7"/>
                </a:lnTo>
                <a:lnTo>
                  <a:pt x="44" y="14"/>
                </a:lnTo>
                <a:lnTo>
                  <a:pt x="44" y="14"/>
                </a:lnTo>
                <a:lnTo>
                  <a:pt x="59" y="20"/>
                </a:lnTo>
                <a:lnTo>
                  <a:pt x="72" y="30"/>
                </a:lnTo>
                <a:lnTo>
                  <a:pt x="72" y="30"/>
                </a:lnTo>
                <a:lnTo>
                  <a:pt x="97" y="47"/>
                </a:lnTo>
                <a:lnTo>
                  <a:pt x="97" y="47"/>
                </a:lnTo>
                <a:lnTo>
                  <a:pt x="116" y="64"/>
                </a:lnTo>
                <a:lnTo>
                  <a:pt x="129" y="79"/>
                </a:lnTo>
                <a:lnTo>
                  <a:pt x="129" y="79"/>
                </a:lnTo>
                <a:lnTo>
                  <a:pt x="134" y="84"/>
                </a:lnTo>
                <a:lnTo>
                  <a:pt x="134" y="84"/>
                </a:lnTo>
                <a:lnTo>
                  <a:pt x="139" y="91"/>
                </a:lnTo>
                <a:lnTo>
                  <a:pt x="139" y="91"/>
                </a:lnTo>
                <a:lnTo>
                  <a:pt x="133" y="77"/>
                </a:lnTo>
                <a:lnTo>
                  <a:pt x="133" y="77"/>
                </a:lnTo>
                <a:lnTo>
                  <a:pt x="121" y="62"/>
                </a:lnTo>
                <a:lnTo>
                  <a:pt x="104" y="42"/>
                </a:lnTo>
                <a:lnTo>
                  <a:pt x="104" y="42"/>
                </a:lnTo>
                <a:lnTo>
                  <a:pt x="94" y="32"/>
                </a:lnTo>
                <a:lnTo>
                  <a:pt x="82" y="22"/>
                </a:lnTo>
                <a:lnTo>
                  <a:pt x="82" y="22"/>
                </a:lnTo>
                <a:lnTo>
                  <a:pt x="67" y="12"/>
                </a:lnTo>
                <a:lnTo>
                  <a:pt x="50" y="2"/>
                </a:lnTo>
                <a:lnTo>
                  <a:pt x="50" y="2"/>
                </a:lnTo>
                <a:lnTo>
                  <a:pt x="45" y="0"/>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2" name="Freeform 100"/>
          <p:cNvSpPr/>
          <p:nvPr>
            <p:custDataLst>
              <p:tags r:id="rId96"/>
            </p:custDataLst>
          </p:nvPr>
        </p:nvSpPr>
        <p:spPr bwMode="auto">
          <a:xfrm>
            <a:off x="1471707" y="2926269"/>
            <a:ext cx="69973" cy="80684"/>
          </a:xfrm>
          <a:custGeom>
            <a:avLst/>
            <a:gdLst>
              <a:gd name="T0" fmla="*/ 104 w 104"/>
              <a:gd name="T1" fmla="*/ 0 h 119"/>
              <a:gd name="T2" fmla="*/ 104 w 104"/>
              <a:gd name="T3" fmla="*/ 0 h 119"/>
              <a:gd name="T4" fmla="*/ 86 w 104"/>
              <a:gd name="T5" fmla="*/ 2 h 119"/>
              <a:gd name="T6" fmla="*/ 67 w 104"/>
              <a:gd name="T7" fmla="*/ 5 h 119"/>
              <a:gd name="T8" fmla="*/ 50 w 104"/>
              <a:gd name="T9" fmla="*/ 12 h 119"/>
              <a:gd name="T10" fmla="*/ 35 w 104"/>
              <a:gd name="T11" fmla="*/ 20 h 119"/>
              <a:gd name="T12" fmla="*/ 35 w 104"/>
              <a:gd name="T13" fmla="*/ 20 h 119"/>
              <a:gd name="T14" fmla="*/ 25 w 104"/>
              <a:gd name="T15" fmla="*/ 30 h 119"/>
              <a:gd name="T16" fmla="*/ 18 w 104"/>
              <a:gd name="T17" fmla="*/ 40 h 119"/>
              <a:gd name="T18" fmla="*/ 18 w 104"/>
              <a:gd name="T19" fmla="*/ 40 h 119"/>
              <a:gd name="T20" fmla="*/ 12 w 104"/>
              <a:gd name="T21" fmla="*/ 54 h 119"/>
              <a:gd name="T22" fmla="*/ 7 w 104"/>
              <a:gd name="T23" fmla="*/ 66 h 119"/>
              <a:gd name="T24" fmla="*/ 7 w 104"/>
              <a:gd name="T25" fmla="*/ 66 h 119"/>
              <a:gd name="T26" fmla="*/ 2 w 104"/>
              <a:gd name="T27" fmla="*/ 87 h 119"/>
              <a:gd name="T28" fmla="*/ 0 w 104"/>
              <a:gd name="T29" fmla="*/ 104 h 119"/>
              <a:gd name="T30" fmla="*/ 0 w 104"/>
              <a:gd name="T31" fmla="*/ 104 h 119"/>
              <a:gd name="T32" fmla="*/ 0 w 104"/>
              <a:gd name="T33" fmla="*/ 116 h 119"/>
              <a:gd name="T34" fmla="*/ 0 w 104"/>
              <a:gd name="T35" fmla="*/ 116 h 119"/>
              <a:gd name="T36" fmla="*/ 0 w 104"/>
              <a:gd name="T37" fmla="*/ 119 h 119"/>
              <a:gd name="T38" fmla="*/ 0 w 104"/>
              <a:gd name="T39" fmla="*/ 119 h 119"/>
              <a:gd name="T40" fmla="*/ 2 w 104"/>
              <a:gd name="T41" fmla="*/ 114 h 119"/>
              <a:gd name="T42" fmla="*/ 2 w 104"/>
              <a:gd name="T43" fmla="*/ 114 h 119"/>
              <a:gd name="T44" fmla="*/ 3 w 104"/>
              <a:gd name="T45" fmla="*/ 106 h 119"/>
              <a:gd name="T46" fmla="*/ 3 w 104"/>
              <a:gd name="T47" fmla="*/ 106 h 119"/>
              <a:gd name="T48" fmla="*/ 8 w 104"/>
              <a:gd name="T49" fmla="*/ 89 h 119"/>
              <a:gd name="T50" fmla="*/ 17 w 104"/>
              <a:gd name="T51" fmla="*/ 69 h 119"/>
              <a:gd name="T52" fmla="*/ 17 w 104"/>
              <a:gd name="T53" fmla="*/ 69 h 119"/>
              <a:gd name="T54" fmla="*/ 23 w 104"/>
              <a:gd name="T55" fmla="*/ 57 h 119"/>
              <a:gd name="T56" fmla="*/ 32 w 104"/>
              <a:gd name="T57" fmla="*/ 45 h 119"/>
              <a:gd name="T58" fmla="*/ 32 w 104"/>
              <a:gd name="T59" fmla="*/ 45 h 119"/>
              <a:gd name="T60" fmla="*/ 40 w 104"/>
              <a:gd name="T61" fmla="*/ 35 h 119"/>
              <a:gd name="T62" fmla="*/ 52 w 104"/>
              <a:gd name="T63" fmla="*/ 24 h 119"/>
              <a:gd name="T64" fmla="*/ 52 w 104"/>
              <a:gd name="T65" fmla="*/ 24 h 119"/>
              <a:gd name="T66" fmla="*/ 65 w 104"/>
              <a:gd name="T67" fmla="*/ 14 h 119"/>
              <a:gd name="T68" fmla="*/ 80 w 104"/>
              <a:gd name="T69" fmla="*/ 7 h 119"/>
              <a:gd name="T70" fmla="*/ 80 w 104"/>
              <a:gd name="T71" fmla="*/ 7 h 119"/>
              <a:gd name="T72" fmla="*/ 99 w 104"/>
              <a:gd name="T73" fmla="*/ 0 h 119"/>
              <a:gd name="T74" fmla="*/ 99 w 104"/>
              <a:gd name="T75" fmla="*/ 0 h 119"/>
              <a:gd name="T76" fmla="*/ 104 w 104"/>
              <a:gd name="T77" fmla="*/ 0 h 119"/>
              <a:gd name="T78" fmla="*/ 104 w 104"/>
              <a:gd name="T79" fmla="*/ 0 h 119"/>
              <a:gd name="T80" fmla="*/ 104 w 104"/>
              <a:gd name="T81" fmla="*/ 0 h 119"/>
              <a:gd name="T82" fmla="*/ 104 w 104"/>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9">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3" name="Freeform 101"/>
          <p:cNvSpPr>
            <a:spLocks noEditPoints="1"/>
          </p:cNvSpPr>
          <p:nvPr>
            <p:custDataLst>
              <p:tags r:id="rId97"/>
            </p:custDataLst>
          </p:nvPr>
        </p:nvSpPr>
        <p:spPr bwMode="auto">
          <a:xfrm>
            <a:off x="1502409" y="2926269"/>
            <a:ext cx="99248" cy="97820"/>
          </a:xfrm>
          <a:custGeom>
            <a:avLst/>
            <a:gdLst>
              <a:gd name="T0" fmla="*/ 77 w 148"/>
              <a:gd name="T1" fmla="*/ 39 h 146"/>
              <a:gd name="T2" fmla="*/ 86 w 148"/>
              <a:gd name="T3" fmla="*/ 25 h 146"/>
              <a:gd name="T4" fmla="*/ 101 w 148"/>
              <a:gd name="T5" fmla="*/ 19 h 146"/>
              <a:gd name="T6" fmla="*/ 104 w 148"/>
              <a:gd name="T7" fmla="*/ 19 h 146"/>
              <a:gd name="T8" fmla="*/ 109 w 148"/>
              <a:gd name="T9" fmla="*/ 20 h 146"/>
              <a:gd name="T10" fmla="*/ 121 w 148"/>
              <a:gd name="T11" fmla="*/ 27 h 146"/>
              <a:gd name="T12" fmla="*/ 126 w 148"/>
              <a:gd name="T13" fmla="*/ 40 h 146"/>
              <a:gd name="T14" fmla="*/ 126 w 148"/>
              <a:gd name="T15" fmla="*/ 45 h 146"/>
              <a:gd name="T16" fmla="*/ 121 w 148"/>
              <a:gd name="T17" fmla="*/ 61 h 146"/>
              <a:gd name="T18" fmla="*/ 108 w 148"/>
              <a:gd name="T19" fmla="*/ 69 h 146"/>
              <a:gd name="T20" fmla="*/ 108 w 148"/>
              <a:gd name="T21" fmla="*/ 74 h 146"/>
              <a:gd name="T22" fmla="*/ 106 w 148"/>
              <a:gd name="T23" fmla="*/ 81 h 146"/>
              <a:gd name="T24" fmla="*/ 101 w 148"/>
              <a:gd name="T25" fmla="*/ 92 h 146"/>
              <a:gd name="T26" fmla="*/ 93 w 148"/>
              <a:gd name="T27" fmla="*/ 99 h 146"/>
              <a:gd name="T28" fmla="*/ 81 w 148"/>
              <a:gd name="T29" fmla="*/ 104 h 146"/>
              <a:gd name="T30" fmla="*/ 74 w 148"/>
              <a:gd name="T31" fmla="*/ 104 h 146"/>
              <a:gd name="T32" fmla="*/ 72 w 148"/>
              <a:gd name="T33" fmla="*/ 104 h 146"/>
              <a:gd name="T34" fmla="*/ 64 w 148"/>
              <a:gd name="T35" fmla="*/ 103 h 146"/>
              <a:gd name="T36" fmla="*/ 57 w 148"/>
              <a:gd name="T37" fmla="*/ 113 h 146"/>
              <a:gd name="T38" fmla="*/ 47 w 148"/>
              <a:gd name="T39" fmla="*/ 116 h 146"/>
              <a:gd name="T40" fmla="*/ 46 w 148"/>
              <a:gd name="T41" fmla="*/ 116 h 146"/>
              <a:gd name="T42" fmla="*/ 39 w 148"/>
              <a:gd name="T43" fmla="*/ 114 h 146"/>
              <a:gd name="T44" fmla="*/ 30 w 148"/>
              <a:gd name="T45" fmla="*/ 104 h 146"/>
              <a:gd name="T46" fmla="*/ 30 w 148"/>
              <a:gd name="T47" fmla="*/ 97 h 146"/>
              <a:gd name="T48" fmla="*/ 34 w 148"/>
              <a:gd name="T49" fmla="*/ 87 h 146"/>
              <a:gd name="T50" fmla="*/ 44 w 148"/>
              <a:gd name="T51" fmla="*/ 81 h 146"/>
              <a:gd name="T52" fmla="*/ 42 w 148"/>
              <a:gd name="T53" fmla="*/ 76 h 146"/>
              <a:gd name="T54" fmla="*/ 42 w 148"/>
              <a:gd name="T55" fmla="*/ 69 h 146"/>
              <a:gd name="T56" fmla="*/ 46 w 148"/>
              <a:gd name="T57" fmla="*/ 57 h 146"/>
              <a:gd name="T58" fmla="*/ 52 w 148"/>
              <a:gd name="T59" fmla="*/ 47 h 146"/>
              <a:gd name="T60" fmla="*/ 62 w 148"/>
              <a:gd name="T61" fmla="*/ 42 h 146"/>
              <a:gd name="T62" fmla="*/ 74 w 148"/>
              <a:gd name="T63" fmla="*/ 39 h 146"/>
              <a:gd name="T64" fmla="*/ 77 w 148"/>
              <a:gd name="T65" fmla="*/ 39 h 146"/>
              <a:gd name="T66" fmla="*/ 77 w 148"/>
              <a:gd name="T67" fmla="*/ 39 h 146"/>
              <a:gd name="T68" fmla="*/ 59 w 148"/>
              <a:gd name="T69" fmla="*/ 0 h 146"/>
              <a:gd name="T70" fmla="*/ 54 w 148"/>
              <a:gd name="T71" fmla="*/ 0 h 146"/>
              <a:gd name="T72" fmla="*/ 34 w 148"/>
              <a:gd name="T73" fmla="*/ 10 h 146"/>
              <a:gd name="T74" fmla="*/ 17 w 148"/>
              <a:gd name="T75" fmla="*/ 25 h 146"/>
              <a:gd name="T76" fmla="*/ 7 w 148"/>
              <a:gd name="T77" fmla="*/ 44 h 146"/>
              <a:gd name="T78" fmla="*/ 0 w 148"/>
              <a:gd name="T79" fmla="*/ 66 h 146"/>
              <a:gd name="T80" fmla="*/ 0 w 148"/>
              <a:gd name="T81" fmla="*/ 81 h 146"/>
              <a:gd name="T82" fmla="*/ 10 w 148"/>
              <a:gd name="T83" fmla="*/ 108 h 146"/>
              <a:gd name="T84" fmla="*/ 29 w 148"/>
              <a:gd name="T85" fmla="*/ 129 h 146"/>
              <a:gd name="T86" fmla="*/ 54 w 148"/>
              <a:gd name="T87" fmla="*/ 143 h 146"/>
              <a:gd name="T88" fmla="*/ 69 w 148"/>
              <a:gd name="T89" fmla="*/ 146 h 146"/>
              <a:gd name="T90" fmla="*/ 74 w 148"/>
              <a:gd name="T91" fmla="*/ 146 h 146"/>
              <a:gd name="T92" fmla="*/ 101 w 148"/>
              <a:gd name="T93" fmla="*/ 141 h 146"/>
              <a:gd name="T94" fmla="*/ 124 w 148"/>
              <a:gd name="T95" fmla="*/ 126 h 146"/>
              <a:gd name="T96" fmla="*/ 141 w 148"/>
              <a:gd name="T97" fmla="*/ 104 h 146"/>
              <a:gd name="T98" fmla="*/ 148 w 148"/>
              <a:gd name="T99" fmla="*/ 77 h 146"/>
              <a:gd name="T100" fmla="*/ 148 w 148"/>
              <a:gd name="T101" fmla="*/ 64 h 146"/>
              <a:gd name="T102" fmla="*/ 141 w 148"/>
              <a:gd name="T103" fmla="*/ 39 h 146"/>
              <a:gd name="T104" fmla="*/ 124 w 148"/>
              <a:gd name="T105" fmla="*/ 19 h 146"/>
              <a:gd name="T106" fmla="*/ 103 w 148"/>
              <a:gd name="T107" fmla="*/ 4 h 146"/>
              <a:gd name="T108" fmla="*/ 59 w 148"/>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146">
                <a:moveTo>
                  <a:pt x="77" y="39"/>
                </a:moveTo>
                <a:lnTo>
                  <a:pt x="77" y="39"/>
                </a:lnTo>
                <a:lnTo>
                  <a:pt x="81" y="32"/>
                </a:lnTo>
                <a:lnTo>
                  <a:pt x="86" y="25"/>
                </a:lnTo>
                <a:lnTo>
                  <a:pt x="93" y="20"/>
                </a:lnTo>
                <a:lnTo>
                  <a:pt x="101" y="19"/>
                </a:lnTo>
                <a:lnTo>
                  <a:pt x="101" y="19"/>
                </a:lnTo>
                <a:lnTo>
                  <a:pt x="104" y="19"/>
                </a:lnTo>
                <a:lnTo>
                  <a:pt x="104" y="19"/>
                </a:lnTo>
                <a:lnTo>
                  <a:pt x="109" y="20"/>
                </a:lnTo>
                <a:lnTo>
                  <a:pt x="113" y="22"/>
                </a:lnTo>
                <a:lnTo>
                  <a:pt x="121" y="27"/>
                </a:lnTo>
                <a:lnTo>
                  <a:pt x="126" y="35"/>
                </a:lnTo>
                <a:lnTo>
                  <a:pt x="126" y="40"/>
                </a:lnTo>
                <a:lnTo>
                  <a:pt x="126" y="45"/>
                </a:lnTo>
                <a:lnTo>
                  <a:pt x="126" y="45"/>
                </a:lnTo>
                <a:lnTo>
                  <a:pt x="124" y="54"/>
                </a:lnTo>
                <a:lnTo>
                  <a:pt x="121" y="61"/>
                </a:lnTo>
                <a:lnTo>
                  <a:pt x="114" y="66"/>
                </a:lnTo>
                <a:lnTo>
                  <a:pt x="108" y="69"/>
                </a:lnTo>
                <a:lnTo>
                  <a:pt x="108" y="69"/>
                </a:lnTo>
                <a:lnTo>
                  <a:pt x="108" y="74"/>
                </a:lnTo>
                <a:lnTo>
                  <a:pt x="108" y="74"/>
                </a:lnTo>
                <a:lnTo>
                  <a:pt x="106" y="81"/>
                </a:lnTo>
                <a:lnTo>
                  <a:pt x="104" y="86"/>
                </a:lnTo>
                <a:lnTo>
                  <a:pt x="101" y="92"/>
                </a:lnTo>
                <a:lnTo>
                  <a:pt x="96" y="96"/>
                </a:lnTo>
                <a:lnTo>
                  <a:pt x="93" y="99"/>
                </a:lnTo>
                <a:lnTo>
                  <a:pt x="86" y="103"/>
                </a:lnTo>
                <a:lnTo>
                  <a:pt x="81" y="104"/>
                </a:lnTo>
                <a:lnTo>
                  <a:pt x="74" y="104"/>
                </a:lnTo>
                <a:lnTo>
                  <a:pt x="74" y="104"/>
                </a:lnTo>
                <a:lnTo>
                  <a:pt x="72" y="104"/>
                </a:lnTo>
                <a:lnTo>
                  <a:pt x="72" y="104"/>
                </a:lnTo>
                <a:lnTo>
                  <a:pt x="64" y="103"/>
                </a:lnTo>
                <a:lnTo>
                  <a:pt x="64" y="103"/>
                </a:lnTo>
                <a:lnTo>
                  <a:pt x="62" y="108"/>
                </a:lnTo>
                <a:lnTo>
                  <a:pt x="57" y="113"/>
                </a:lnTo>
                <a:lnTo>
                  <a:pt x="54" y="116"/>
                </a:lnTo>
                <a:lnTo>
                  <a:pt x="47" y="116"/>
                </a:lnTo>
                <a:lnTo>
                  <a:pt x="47" y="116"/>
                </a:lnTo>
                <a:lnTo>
                  <a:pt x="46" y="116"/>
                </a:lnTo>
                <a:lnTo>
                  <a:pt x="46" y="116"/>
                </a:lnTo>
                <a:lnTo>
                  <a:pt x="39" y="114"/>
                </a:lnTo>
                <a:lnTo>
                  <a:pt x="34" y="109"/>
                </a:lnTo>
                <a:lnTo>
                  <a:pt x="30" y="104"/>
                </a:lnTo>
                <a:lnTo>
                  <a:pt x="30" y="97"/>
                </a:lnTo>
                <a:lnTo>
                  <a:pt x="30" y="97"/>
                </a:lnTo>
                <a:lnTo>
                  <a:pt x="30" y="91"/>
                </a:lnTo>
                <a:lnTo>
                  <a:pt x="34" y="87"/>
                </a:lnTo>
                <a:lnTo>
                  <a:pt x="39" y="84"/>
                </a:lnTo>
                <a:lnTo>
                  <a:pt x="44" y="81"/>
                </a:lnTo>
                <a:lnTo>
                  <a:pt x="44" y="81"/>
                </a:lnTo>
                <a:lnTo>
                  <a:pt x="42" y="76"/>
                </a:lnTo>
                <a:lnTo>
                  <a:pt x="42" y="69"/>
                </a:lnTo>
                <a:lnTo>
                  <a:pt x="42" y="69"/>
                </a:lnTo>
                <a:lnTo>
                  <a:pt x="42" y="64"/>
                </a:lnTo>
                <a:lnTo>
                  <a:pt x="46" y="57"/>
                </a:lnTo>
                <a:lnTo>
                  <a:pt x="49" y="52"/>
                </a:lnTo>
                <a:lnTo>
                  <a:pt x="52" y="47"/>
                </a:lnTo>
                <a:lnTo>
                  <a:pt x="57" y="44"/>
                </a:lnTo>
                <a:lnTo>
                  <a:pt x="62" y="42"/>
                </a:lnTo>
                <a:lnTo>
                  <a:pt x="69" y="40"/>
                </a:lnTo>
                <a:lnTo>
                  <a:pt x="74" y="39"/>
                </a:lnTo>
                <a:lnTo>
                  <a:pt x="74" y="39"/>
                </a:lnTo>
                <a:lnTo>
                  <a:pt x="77" y="39"/>
                </a:lnTo>
                <a:lnTo>
                  <a:pt x="77" y="39"/>
                </a:lnTo>
                <a:lnTo>
                  <a:pt x="77" y="39"/>
                </a:lnTo>
                <a:close/>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4" name="Freeform 102"/>
          <p:cNvSpPr/>
          <p:nvPr>
            <p:custDataLst>
              <p:tags r:id="rId98"/>
            </p:custDataLst>
          </p:nvPr>
        </p:nvSpPr>
        <p:spPr bwMode="auto">
          <a:xfrm>
            <a:off x="1522401" y="2938408"/>
            <a:ext cx="64261" cy="65689"/>
          </a:xfrm>
          <a:custGeom>
            <a:avLst/>
            <a:gdLst>
              <a:gd name="T0" fmla="*/ 47 w 96"/>
              <a:gd name="T1" fmla="*/ 20 h 97"/>
              <a:gd name="T2" fmla="*/ 56 w 96"/>
              <a:gd name="T3" fmla="*/ 6 h 97"/>
              <a:gd name="T4" fmla="*/ 71 w 96"/>
              <a:gd name="T5" fmla="*/ 0 h 97"/>
              <a:gd name="T6" fmla="*/ 74 w 96"/>
              <a:gd name="T7" fmla="*/ 0 h 97"/>
              <a:gd name="T8" fmla="*/ 79 w 96"/>
              <a:gd name="T9" fmla="*/ 1 h 97"/>
              <a:gd name="T10" fmla="*/ 91 w 96"/>
              <a:gd name="T11" fmla="*/ 8 h 97"/>
              <a:gd name="T12" fmla="*/ 96 w 96"/>
              <a:gd name="T13" fmla="*/ 21 h 97"/>
              <a:gd name="T14" fmla="*/ 96 w 96"/>
              <a:gd name="T15" fmla="*/ 26 h 97"/>
              <a:gd name="T16" fmla="*/ 91 w 96"/>
              <a:gd name="T17" fmla="*/ 42 h 97"/>
              <a:gd name="T18" fmla="*/ 78 w 96"/>
              <a:gd name="T19" fmla="*/ 50 h 97"/>
              <a:gd name="T20" fmla="*/ 78 w 96"/>
              <a:gd name="T21" fmla="*/ 55 h 97"/>
              <a:gd name="T22" fmla="*/ 76 w 96"/>
              <a:gd name="T23" fmla="*/ 62 h 97"/>
              <a:gd name="T24" fmla="*/ 71 w 96"/>
              <a:gd name="T25" fmla="*/ 73 h 97"/>
              <a:gd name="T26" fmla="*/ 63 w 96"/>
              <a:gd name="T27" fmla="*/ 80 h 97"/>
              <a:gd name="T28" fmla="*/ 51 w 96"/>
              <a:gd name="T29" fmla="*/ 85 h 97"/>
              <a:gd name="T30" fmla="*/ 44 w 96"/>
              <a:gd name="T31" fmla="*/ 85 h 97"/>
              <a:gd name="T32" fmla="*/ 42 w 96"/>
              <a:gd name="T33" fmla="*/ 85 h 97"/>
              <a:gd name="T34" fmla="*/ 34 w 96"/>
              <a:gd name="T35" fmla="*/ 84 h 97"/>
              <a:gd name="T36" fmla="*/ 27 w 96"/>
              <a:gd name="T37" fmla="*/ 94 h 97"/>
              <a:gd name="T38" fmla="*/ 17 w 96"/>
              <a:gd name="T39" fmla="*/ 97 h 97"/>
              <a:gd name="T40" fmla="*/ 16 w 96"/>
              <a:gd name="T41" fmla="*/ 97 h 97"/>
              <a:gd name="T42" fmla="*/ 9 w 96"/>
              <a:gd name="T43" fmla="*/ 95 h 97"/>
              <a:gd name="T44" fmla="*/ 0 w 96"/>
              <a:gd name="T45" fmla="*/ 85 h 97"/>
              <a:gd name="T46" fmla="*/ 0 w 96"/>
              <a:gd name="T47" fmla="*/ 78 h 97"/>
              <a:gd name="T48" fmla="*/ 4 w 96"/>
              <a:gd name="T49" fmla="*/ 68 h 97"/>
              <a:gd name="T50" fmla="*/ 14 w 96"/>
              <a:gd name="T51" fmla="*/ 62 h 97"/>
              <a:gd name="T52" fmla="*/ 12 w 96"/>
              <a:gd name="T53" fmla="*/ 57 h 97"/>
              <a:gd name="T54" fmla="*/ 12 w 96"/>
              <a:gd name="T55" fmla="*/ 50 h 97"/>
              <a:gd name="T56" fmla="*/ 16 w 96"/>
              <a:gd name="T57" fmla="*/ 38 h 97"/>
              <a:gd name="T58" fmla="*/ 22 w 96"/>
              <a:gd name="T59" fmla="*/ 28 h 97"/>
              <a:gd name="T60" fmla="*/ 32 w 96"/>
              <a:gd name="T61" fmla="*/ 23 h 97"/>
              <a:gd name="T62" fmla="*/ 44 w 96"/>
              <a:gd name="T63" fmla="*/ 20 h 97"/>
              <a:gd name="T64" fmla="*/ 47 w 96"/>
              <a:gd name="T65" fmla="*/ 20 h 97"/>
              <a:gd name="T66" fmla="*/ 47 w 96"/>
              <a:gd name="T67"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47" y="20"/>
                </a:moveTo>
                <a:lnTo>
                  <a:pt x="47" y="20"/>
                </a:lnTo>
                <a:lnTo>
                  <a:pt x="51" y="13"/>
                </a:lnTo>
                <a:lnTo>
                  <a:pt x="56" y="6"/>
                </a:lnTo>
                <a:lnTo>
                  <a:pt x="63" y="1"/>
                </a:lnTo>
                <a:lnTo>
                  <a:pt x="71" y="0"/>
                </a:lnTo>
                <a:lnTo>
                  <a:pt x="71" y="0"/>
                </a:lnTo>
                <a:lnTo>
                  <a:pt x="74" y="0"/>
                </a:lnTo>
                <a:lnTo>
                  <a:pt x="74" y="0"/>
                </a:lnTo>
                <a:lnTo>
                  <a:pt x="79" y="1"/>
                </a:lnTo>
                <a:lnTo>
                  <a:pt x="83" y="3"/>
                </a:lnTo>
                <a:lnTo>
                  <a:pt x="91" y="8"/>
                </a:lnTo>
                <a:lnTo>
                  <a:pt x="96" y="16"/>
                </a:lnTo>
                <a:lnTo>
                  <a:pt x="96" y="21"/>
                </a:lnTo>
                <a:lnTo>
                  <a:pt x="96" y="26"/>
                </a:lnTo>
                <a:lnTo>
                  <a:pt x="96" y="26"/>
                </a:lnTo>
                <a:lnTo>
                  <a:pt x="94" y="35"/>
                </a:lnTo>
                <a:lnTo>
                  <a:pt x="91" y="42"/>
                </a:lnTo>
                <a:lnTo>
                  <a:pt x="84" y="47"/>
                </a:lnTo>
                <a:lnTo>
                  <a:pt x="78" y="50"/>
                </a:lnTo>
                <a:lnTo>
                  <a:pt x="78" y="50"/>
                </a:lnTo>
                <a:lnTo>
                  <a:pt x="78" y="55"/>
                </a:lnTo>
                <a:lnTo>
                  <a:pt x="78" y="55"/>
                </a:lnTo>
                <a:lnTo>
                  <a:pt x="76" y="62"/>
                </a:lnTo>
                <a:lnTo>
                  <a:pt x="74" y="67"/>
                </a:lnTo>
                <a:lnTo>
                  <a:pt x="71" y="73"/>
                </a:lnTo>
                <a:lnTo>
                  <a:pt x="66" y="77"/>
                </a:lnTo>
                <a:lnTo>
                  <a:pt x="63" y="80"/>
                </a:lnTo>
                <a:lnTo>
                  <a:pt x="56" y="84"/>
                </a:lnTo>
                <a:lnTo>
                  <a:pt x="51" y="85"/>
                </a:lnTo>
                <a:lnTo>
                  <a:pt x="44" y="85"/>
                </a:lnTo>
                <a:lnTo>
                  <a:pt x="44" y="85"/>
                </a:lnTo>
                <a:lnTo>
                  <a:pt x="42" y="85"/>
                </a:lnTo>
                <a:lnTo>
                  <a:pt x="42" y="85"/>
                </a:lnTo>
                <a:lnTo>
                  <a:pt x="34" y="84"/>
                </a:lnTo>
                <a:lnTo>
                  <a:pt x="34" y="84"/>
                </a:lnTo>
                <a:lnTo>
                  <a:pt x="32" y="89"/>
                </a:lnTo>
                <a:lnTo>
                  <a:pt x="27" y="94"/>
                </a:lnTo>
                <a:lnTo>
                  <a:pt x="24" y="97"/>
                </a:lnTo>
                <a:lnTo>
                  <a:pt x="17" y="97"/>
                </a:lnTo>
                <a:lnTo>
                  <a:pt x="17" y="97"/>
                </a:lnTo>
                <a:lnTo>
                  <a:pt x="16" y="97"/>
                </a:lnTo>
                <a:lnTo>
                  <a:pt x="16" y="97"/>
                </a:lnTo>
                <a:lnTo>
                  <a:pt x="9" y="95"/>
                </a:lnTo>
                <a:lnTo>
                  <a:pt x="4" y="90"/>
                </a:lnTo>
                <a:lnTo>
                  <a:pt x="0" y="85"/>
                </a:lnTo>
                <a:lnTo>
                  <a:pt x="0" y="78"/>
                </a:lnTo>
                <a:lnTo>
                  <a:pt x="0" y="78"/>
                </a:lnTo>
                <a:lnTo>
                  <a:pt x="0" y="72"/>
                </a:lnTo>
                <a:lnTo>
                  <a:pt x="4" y="68"/>
                </a:lnTo>
                <a:lnTo>
                  <a:pt x="9" y="65"/>
                </a:lnTo>
                <a:lnTo>
                  <a:pt x="14" y="62"/>
                </a:lnTo>
                <a:lnTo>
                  <a:pt x="14" y="62"/>
                </a:lnTo>
                <a:lnTo>
                  <a:pt x="12" y="57"/>
                </a:lnTo>
                <a:lnTo>
                  <a:pt x="12" y="50"/>
                </a:lnTo>
                <a:lnTo>
                  <a:pt x="12" y="50"/>
                </a:lnTo>
                <a:lnTo>
                  <a:pt x="12" y="45"/>
                </a:lnTo>
                <a:lnTo>
                  <a:pt x="16" y="38"/>
                </a:lnTo>
                <a:lnTo>
                  <a:pt x="19" y="33"/>
                </a:lnTo>
                <a:lnTo>
                  <a:pt x="22" y="28"/>
                </a:lnTo>
                <a:lnTo>
                  <a:pt x="27" y="25"/>
                </a:lnTo>
                <a:lnTo>
                  <a:pt x="32" y="23"/>
                </a:lnTo>
                <a:lnTo>
                  <a:pt x="39" y="21"/>
                </a:lnTo>
                <a:lnTo>
                  <a:pt x="44" y="20"/>
                </a:lnTo>
                <a:lnTo>
                  <a:pt x="44" y="20"/>
                </a:lnTo>
                <a:lnTo>
                  <a:pt x="47" y="20"/>
                </a:lnTo>
                <a:lnTo>
                  <a:pt x="47" y="20"/>
                </a:lnTo>
                <a:lnTo>
                  <a:pt x="47" y="2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5" name="Freeform 103"/>
          <p:cNvSpPr/>
          <p:nvPr>
            <p:custDataLst>
              <p:tags r:id="rId99"/>
            </p:custDataLst>
          </p:nvPr>
        </p:nvSpPr>
        <p:spPr bwMode="auto">
          <a:xfrm>
            <a:off x="1502409" y="2926269"/>
            <a:ext cx="99248" cy="97820"/>
          </a:xfrm>
          <a:custGeom>
            <a:avLst/>
            <a:gdLst>
              <a:gd name="T0" fmla="*/ 59 w 148"/>
              <a:gd name="T1" fmla="*/ 0 h 146"/>
              <a:gd name="T2" fmla="*/ 59 w 148"/>
              <a:gd name="T3" fmla="*/ 0 h 146"/>
              <a:gd name="T4" fmla="*/ 54 w 148"/>
              <a:gd name="T5" fmla="*/ 0 h 146"/>
              <a:gd name="T6" fmla="*/ 54 w 148"/>
              <a:gd name="T7" fmla="*/ 0 h 146"/>
              <a:gd name="T8" fmla="*/ 44 w 148"/>
              <a:gd name="T9" fmla="*/ 5 h 146"/>
              <a:gd name="T10" fmla="*/ 34 w 148"/>
              <a:gd name="T11" fmla="*/ 10 h 146"/>
              <a:gd name="T12" fmla="*/ 25 w 148"/>
              <a:gd name="T13" fmla="*/ 17 h 146"/>
              <a:gd name="T14" fmla="*/ 17 w 148"/>
              <a:gd name="T15" fmla="*/ 25 h 146"/>
              <a:gd name="T16" fmla="*/ 12 w 148"/>
              <a:gd name="T17" fmla="*/ 34 h 146"/>
              <a:gd name="T18" fmla="*/ 7 w 148"/>
              <a:gd name="T19" fmla="*/ 44 h 146"/>
              <a:gd name="T20" fmla="*/ 2 w 148"/>
              <a:gd name="T21" fmla="*/ 54 h 146"/>
              <a:gd name="T22" fmla="*/ 0 w 148"/>
              <a:gd name="T23" fmla="*/ 66 h 146"/>
              <a:gd name="T24" fmla="*/ 0 w 148"/>
              <a:gd name="T25" fmla="*/ 66 h 146"/>
              <a:gd name="T26" fmla="*/ 0 w 148"/>
              <a:gd name="T27" fmla="*/ 81 h 146"/>
              <a:gd name="T28" fmla="*/ 4 w 148"/>
              <a:gd name="T29" fmla="*/ 96 h 146"/>
              <a:gd name="T30" fmla="*/ 10 w 148"/>
              <a:gd name="T31" fmla="*/ 108 h 146"/>
              <a:gd name="T32" fmla="*/ 19 w 148"/>
              <a:gd name="T33" fmla="*/ 119 h 146"/>
              <a:gd name="T34" fmla="*/ 29 w 148"/>
              <a:gd name="T35" fmla="*/ 129 h 146"/>
              <a:gd name="T36" fmla="*/ 41 w 148"/>
              <a:gd name="T37" fmla="*/ 138 h 146"/>
              <a:gd name="T38" fmla="*/ 54 w 148"/>
              <a:gd name="T39" fmla="*/ 143 h 146"/>
              <a:gd name="T40" fmla="*/ 69 w 148"/>
              <a:gd name="T41" fmla="*/ 146 h 146"/>
              <a:gd name="T42" fmla="*/ 69 w 148"/>
              <a:gd name="T43" fmla="*/ 146 h 146"/>
              <a:gd name="T44" fmla="*/ 74 w 148"/>
              <a:gd name="T45" fmla="*/ 146 h 146"/>
              <a:gd name="T46" fmla="*/ 74 w 148"/>
              <a:gd name="T47" fmla="*/ 146 h 146"/>
              <a:gd name="T48" fmla="*/ 89 w 148"/>
              <a:gd name="T49" fmla="*/ 144 h 146"/>
              <a:gd name="T50" fmla="*/ 101 w 148"/>
              <a:gd name="T51" fmla="*/ 141 h 146"/>
              <a:gd name="T52" fmla="*/ 114 w 148"/>
              <a:gd name="T53" fmla="*/ 134 h 146"/>
              <a:gd name="T54" fmla="*/ 124 w 148"/>
              <a:gd name="T55" fmla="*/ 126 h 146"/>
              <a:gd name="T56" fmla="*/ 133 w 148"/>
              <a:gd name="T57" fmla="*/ 116 h 146"/>
              <a:gd name="T58" fmla="*/ 141 w 148"/>
              <a:gd name="T59" fmla="*/ 104 h 146"/>
              <a:gd name="T60" fmla="*/ 146 w 148"/>
              <a:gd name="T61" fmla="*/ 92 h 146"/>
              <a:gd name="T62" fmla="*/ 148 w 148"/>
              <a:gd name="T63" fmla="*/ 77 h 146"/>
              <a:gd name="T64" fmla="*/ 148 w 148"/>
              <a:gd name="T65" fmla="*/ 77 h 146"/>
              <a:gd name="T66" fmla="*/ 148 w 148"/>
              <a:gd name="T67" fmla="*/ 64 h 146"/>
              <a:gd name="T68" fmla="*/ 145 w 148"/>
              <a:gd name="T69" fmla="*/ 51 h 146"/>
              <a:gd name="T70" fmla="*/ 141 w 148"/>
              <a:gd name="T71" fmla="*/ 39 h 146"/>
              <a:gd name="T72" fmla="*/ 133 w 148"/>
              <a:gd name="T73" fmla="*/ 27 h 146"/>
              <a:gd name="T74" fmla="*/ 124 w 148"/>
              <a:gd name="T75" fmla="*/ 19 h 146"/>
              <a:gd name="T76" fmla="*/ 114 w 148"/>
              <a:gd name="T77" fmla="*/ 10 h 146"/>
              <a:gd name="T78" fmla="*/ 103 w 148"/>
              <a:gd name="T79" fmla="*/ 4 h 146"/>
              <a:gd name="T80" fmla="*/ 89 w 148"/>
              <a:gd name="T81" fmla="*/ 0 h 146"/>
              <a:gd name="T82" fmla="*/ 59 w 148"/>
              <a:gd name="T8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46">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6" name="Freeform 104"/>
          <p:cNvSpPr/>
          <p:nvPr>
            <p:custDataLst>
              <p:tags r:id="rId100"/>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7" name="Freeform 105"/>
          <p:cNvSpPr/>
          <p:nvPr>
            <p:custDataLst>
              <p:tags r:id="rId101"/>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8" name="Freeform 106"/>
          <p:cNvSpPr/>
          <p:nvPr>
            <p:custDataLst>
              <p:tags r:id="rId102"/>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9" name="Freeform 107"/>
          <p:cNvSpPr/>
          <p:nvPr>
            <p:custDataLst>
              <p:tags r:id="rId103"/>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0" name="Freeform 108"/>
          <p:cNvSpPr/>
          <p:nvPr>
            <p:custDataLst>
              <p:tags r:id="rId104"/>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1" name="Freeform 109"/>
          <p:cNvSpPr/>
          <p:nvPr>
            <p:custDataLst>
              <p:tags r:id="rId105"/>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2" name="Freeform 110"/>
          <p:cNvSpPr/>
          <p:nvPr>
            <p:custDataLst>
              <p:tags r:id="rId106"/>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3" name="Freeform 111"/>
          <p:cNvSpPr/>
          <p:nvPr>
            <p:custDataLst>
              <p:tags r:id="rId107"/>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4" name="Freeform 112"/>
          <p:cNvSpPr>
            <a:spLocks noEditPoints="1"/>
          </p:cNvSpPr>
          <p:nvPr>
            <p:custDataLst>
              <p:tags r:id="rId108"/>
            </p:custDataLst>
          </p:nvPr>
        </p:nvSpPr>
        <p:spPr bwMode="auto">
          <a:xfrm>
            <a:off x="1448857" y="2918415"/>
            <a:ext cx="272041" cy="211349"/>
          </a:xfrm>
          <a:custGeom>
            <a:avLst/>
            <a:gdLst>
              <a:gd name="T0" fmla="*/ 0 w 406"/>
              <a:gd name="T1" fmla="*/ 143 h 316"/>
              <a:gd name="T2" fmla="*/ 6 w 406"/>
              <a:gd name="T3" fmla="*/ 195 h 316"/>
              <a:gd name="T4" fmla="*/ 27 w 406"/>
              <a:gd name="T5" fmla="*/ 240 h 316"/>
              <a:gd name="T6" fmla="*/ 58 w 406"/>
              <a:gd name="T7" fmla="*/ 276 h 316"/>
              <a:gd name="T8" fmla="*/ 97 w 406"/>
              <a:gd name="T9" fmla="*/ 302 h 316"/>
              <a:gd name="T10" fmla="*/ 142 w 406"/>
              <a:gd name="T11" fmla="*/ 314 h 316"/>
              <a:gd name="T12" fmla="*/ 278 w 406"/>
              <a:gd name="T13" fmla="*/ 316 h 316"/>
              <a:gd name="T14" fmla="*/ 315 w 406"/>
              <a:gd name="T15" fmla="*/ 309 h 316"/>
              <a:gd name="T16" fmla="*/ 349 w 406"/>
              <a:gd name="T17" fmla="*/ 292 h 316"/>
              <a:gd name="T18" fmla="*/ 376 w 406"/>
              <a:gd name="T19" fmla="*/ 266 h 316"/>
              <a:gd name="T20" fmla="*/ 396 w 406"/>
              <a:gd name="T21" fmla="*/ 232 h 316"/>
              <a:gd name="T22" fmla="*/ 404 w 406"/>
              <a:gd name="T23" fmla="*/ 192 h 316"/>
              <a:gd name="T24" fmla="*/ 406 w 406"/>
              <a:gd name="T25" fmla="*/ 120 h 316"/>
              <a:gd name="T26" fmla="*/ 401 w 406"/>
              <a:gd name="T27" fmla="*/ 84 h 316"/>
              <a:gd name="T28" fmla="*/ 387 w 406"/>
              <a:gd name="T29" fmla="*/ 54 h 316"/>
              <a:gd name="T30" fmla="*/ 366 w 406"/>
              <a:gd name="T31" fmla="*/ 27 h 316"/>
              <a:gd name="T32" fmla="*/ 339 w 406"/>
              <a:gd name="T33" fmla="*/ 11 h 316"/>
              <a:gd name="T34" fmla="*/ 307 w 406"/>
              <a:gd name="T35" fmla="*/ 0 h 316"/>
              <a:gd name="T36" fmla="*/ 131 w 406"/>
              <a:gd name="T37" fmla="*/ 0 h 316"/>
              <a:gd name="T38" fmla="*/ 92 w 406"/>
              <a:gd name="T39" fmla="*/ 7 h 316"/>
              <a:gd name="T40" fmla="*/ 58 w 406"/>
              <a:gd name="T41" fmla="*/ 24 h 316"/>
              <a:gd name="T42" fmla="*/ 30 w 406"/>
              <a:gd name="T43" fmla="*/ 52 h 316"/>
              <a:gd name="T44" fmla="*/ 10 w 406"/>
              <a:gd name="T45" fmla="*/ 86 h 316"/>
              <a:gd name="T46" fmla="*/ 1 w 406"/>
              <a:gd name="T47" fmla="*/ 128 h 316"/>
              <a:gd name="T48" fmla="*/ 23 w 406"/>
              <a:gd name="T49" fmla="*/ 141 h 316"/>
              <a:gd name="T50" fmla="*/ 25 w 406"/>
              <a:gd name="T51" fmla="*/ 118 h 316"/>
              <a:gd name="T52" fmla="*/ 37 w 406"/>
              <a:gd name="T53" fmla="*/ 86 h 316"/>
              <a:gd name="T54" fmla="*/ 55 w 406"/>
              <a:gd name="T55" fmla="*/ 59 h 316"/>
              <a:gd name="T56" fmla="*/ 80 w 406"/>
              <a:gd name="T57" fmla="*/ 39 h 316"/>
              <a:gd name="T58" fmla="*/ 109 w 406"/>
              <a:gd name="T59" fmla="*/ 27 h 316"/>
              <a:gd name="T60" fmla="*/ 295 w 406"/>
              <a:gd name="T61" fmla="*/ 26 h 316"/>
              <a:gd name="T62" fmla="*/ 329 w 406"/>
              <a:gd name="T63" fmla="*/ 32 h 316"/>
              <a:gd name="T64" fmla="*/ 367 w 406"/>
              <a:gd name="T65" fmla="*/ 68 h 316"/>
              <a:gd name="T66" fmla="*/ 382 w 406"/>
              <a:gd name="T67" fmla="*/ 120 h 316"/>
              <a:gd name="T68" fmla="*/ 382 w 406"/>
              <a:gd name="T69" fmla="*/ 190 h 316"/>
              <a:gd name="T70" fmla="*/ 374 w 406"/>
              <a:gd name="T71" fmla="*/ 222 h 316"/>
              <a:gd name="T72" fmla="*/ 337 w 406"/>
              <a:gd name="T73" fmla="*/ 272 h 316"/>
              <a:gd name="T74" fmla="*/ 308 w 406"/>
              <a:gd name="T75" fmla="*/ 286 h 316"/>
              <a:gd name="T76" fmla="*/ 278 w 406"/>
              <a:gd name="T77" fmla="*/ 291 h 316"/>
              <a:gd name="T78" fmla="*/ 146 w 406"/>
              <a:gd name="T79" fmla="*/ 291 h 316"/>
              <a:gd name="T80" fmla="*/ 105 w 406"/>
              <a:gd name="T81" fmla="*/ 279 h 316"/>
              <a:gd name="T82" fmla="*/ 72 w 406"/>
              <a:gd name="T83" fmla="*/ 257 h 316"/>
              <a:gd name="T84" fmla="*/ 47 w 406"/>
              <a:gd name="T85" fmla="*/ 225 h 316"/>
              <a:gd name="T86" fmla="*/ 28 w 406"/>
              <a:gd name="T87" fmla="*/ 187 h 316"/>
              <a:gd name="T88" fmla="*/ 23 w 406"/>
              <a:gd name="T8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0" y="141"/>
                </a:moveTo>
                <a:lnTo>
                  <a:pt x="0" y="143"/>
                </a:lnTo>
                <a:lnTo>
                  <a:pt x="0" y="143"/>
                </a:lnTo>
                <a:lnTo>
                  <a:pt x="1" y="161"/>
                </a:lnTo>
                <a:lnTo>
                  <a:pt x="3" y="178"/>
                </a:lnTo>
                <a:lnTo>
                  <a:pt x="6" y="195"/>
                </a:lnTo>
                <a:lnTo>
                  <a:pt x="13" y="210"/>
                </a:lnTo>
                <a:lnTo>
                  <a:pt x="20" y="225"/>
                </a:lnTo>
                <a:lnTo>
                  <a:pt x="27" y="240"/>
                </a:lnTo>
                <a:lnTo>
                  <a:pt x="37" y="254"/>
                </a:lnTo>
                <a:lnTo>
                  <a:pt x="47" y="266"/>
                </a:lnTo>
                <a:lnTo>
                  <a:pt x="58" y="276"/>
                </a:lnTo>
                <a:lnTo>
                  <a:pt x="70" y="286"/>
                </a:lnTo>
                <a:lnTo>
                  <a:pt x="84" y="296"/>
                </a:lnTo>
                <a:lnTo>
                  <a:pt x="97" y="302"/>
                </a:lnTo>
                <a:lnTo>
                  <a:pt x="112" y="307"/>
                </a:lnTo>
                <a:lnTo>
                  <a:pt x="127" y="312"/>
                </a:lnTo>
                <a:lnTo>
                  <a:pt x="142" y="314"/>
                </a:lnTo>
                <a:lnTo>
                  <a:pt x="159" y="316"/>
                </a:lnTo>
                <a:lnTo>
                  <a:pt x="278" y="316"/>
                </a:lnTo>
                <a:lnTo>
                  <a:pt x="278" y="316"/>
                </a:lnTo>
                <a:lnTo>
                  <a:pt x="292" y="316"/>
                </a:lnTo>
                <a:lnTo>
                  <a:pt x="303" y="312"/>
                </a:lnTo>
                <a:lnTo>
                  <a:pt x="315" y="309"/>
                </a:lnTo>
                <a:lnTo>
                  <a:pt x="327" y="306"/>
                </a:lnTo>
                <a:lnTo>
                  <a:pt x="339" y="299"/>
                </a:lnTo>
                <a:lnTo>
                  <a:pt x="349" y="292"/>
                </a:lnTo>
                <a:lnTo>
                  <a:pt x="359" y="284"/>
                </a:lnTo>
                <a:lnTo>
                  <a:pt x="369" y="276"/>
                </a:lnTo>
                <a:lnTo>
                  <a:pt x="376" y="266"/>
                </a:lnTo>
                <a:lnTo>
                  <a:pt x="384" y="255"/>
                </a:lnTo>
                <a:lnTo>
                  <a:pt x="391" y="244"/>
                </a:lnTo>
                <a:lnTo>
                  <a:pt x="396" y="232"/>
                </a:lnTo>
                <a:lnTo>
                  <a:pt x="399" y="219"/>
                </a:lnTo>
                <a:lnTo>
                  <a:pt x="402" y="207"/>
                </a:lnTo>
                <a:lnTo>
                  <a:pt x="404" y="192"/>
                </a:lnTo>
                <a:lnTo>
                  <a:pt x="406" y="178"/>
                </a:lnTo>
                <a:lnTo>
                  <a:pt x="406" y="120"/>
                </a:lnTo>
                <a:lnTo>
                  <a:pt x="406" y="120"/>
                </a:lnTo>
                <a:lnTo>
                  <a:pt x="406" y="108"/>
                </a:lnTo>
                <a:lnTo>
                  <a:pt x="404" y="96"/>
                </a:lnTo>
                <a:lnTo>
                  <a:pt x="401" y="84"/>
                </a:lnTo>
                <a:lnTo>
                  <a:pt x="397" y="74"/>
                </a:lnTo>
                <a:lnTo>
                  <a:pt x="392" y="63"/>
                </a:lnTo>
                <a:lnTo>
                  <a:pt x="387" y="54"/>
                </a:lnTo>
                <a:lnTo>
                  <a:pt x="381" y="44"/>
                </a:lnTo>
                <a:lnTo>
                  <a:pt x="374" y="36"/>
                </a:lnTo>
                <a:lnTo>
                  <a:pt x="366" y="27"/>
                </a:lnTo>
                <a:lnTo>
                  <a:pt x="357" y="21"/>
                </a:lnTo>
                <a:lnTo>
                  <a:pt x="347" y="16"/>
                </a:lnTo>
                <a:lnTo>
                  <a:pt x="339" y="11"/>
                </a:lnTo>
                <a:lnTo>
                  <a:pt x="329" y="5"/>
                </a:lnTo>
                <a:lnTo>
                  <a:pt x="317" y="4"/>
                </a:lnTo>
                <a:lnTo>
                  <a:pt x="307" y="0"/>
                </a:lnTo>
                <a:lnTo>
                  <a:pt x="295" y="0"/>
                </a:lnTo>
                <a:lnTo>
                  <a:pt x="131" y="0"/>
                </a:lnTo>
                <a:lnTo>
                  <a:pt x="131" y="0"/>
                </a:lnTo>
                <a:lnTo>
                  <a:pt x="117" y="0"/>
                </a:lnTo>
                <a:lnTo>
                  <a:pt x="104" y="4"/>
                </a:lnTo>
                <a:lnTo>
                  <a:pt x="92" y="7"/>
                </a:lnTo>
                <a:lnTo>
                  <a:pt x="80" y="12"/>
                </a:lnTo>
                <a:lnTo>
                  <a:pt x="69" y="17"/>
                </a:lnTo>
                <a:lnTo>
                  <a:pt x="58" y="24"/>
                </a:lnTo>
                <a:lnTo>
                  <a:pt x="48" y="32"/>
                </a:lnTo>
                <a:lnTo>
                  <a:pt x="38" y="42"/>
                </a:lnTo>
                <a:lnTo>
                  <a:pt x="30" y="52"/>
                </a:lnTo>
                <a:lnTo>
                  <a:pt x="23" y="63"/>
                </a:lnTo>
                <a:lnTo>
                  <a:pt x="16" y="74"/>
                </a:lnTo>
                <a:lnTo>
                  <a:pt x="10" y="86"/>
                </a:lnTo>
                <a:lnTo>
                  <a:pt x="6" y="99"/>
                </a:lnTo>
                <a:lnTo>
                  <a:pt x="3" y="113"/>
                </a:lnTo>
                <a:lnTo>
                  <a:pt x="1" y="128"/>
                </a:lnTo>
                <a:lnTo>
                  <a:pt x="0" y="141"/>
                </a:lnTo>
                <a:lnTo>
                  <a:pt x="0" y="141"/>
                </a:lnTo>
                <a:close/>
                <a:moveTo>
                  <a:pt x="23" y="141"/>
                </a:moveTo>
                <a:lnTo>
                  <a:pt x="23" y="141"/>
                </a:lnTo>
                <a:lnTo>
                  <a:pt x="23" y="130"/>
                </a:lnTo>
                <a:lnTo>
                  <a:pt x="25" y="118"/>
                </a:lnTo>
                <a:lnTo>
                  <a:pt x="28" y="108"/>
                </a:lnTo>
                <a:lnTo>
                  <a:pt x="32" y="96"/>
                </a:lnTo>
                <a:lnTo>
                  <a:pt x="37" y="86"/>
                </a:lnTo>
                <a:lnTo>
                  <a:pt x="42" y="76"/>
                </a:lnTo>
                <a:lnTo>
                  <a:pt x="48" y="68"/>
                </a:lnTo>
                <a:lnTo>
                  <a:pt x="55" y="59"/>
                </a:lnTo>
                <a:lnTo>
                  <a:pt x="62" y="52"/>
                </a:lnTo>
                <a:lnTo>
                  <a:pt x="70" y="46"/>
                </a:lnTo>
                <a:lnTo>
                  <a:pt x="80" y="39"/>
                </a:lnTo>
                <a:lnTo>
                  <a:pt x="89" y="34"/>
                </a:lnTo>
                <a:lnTo>
                  <a:pt x="99" y="31"/>
                </a:lnTo>
                <a:lnTo>
                  <a:pt x="109" y="27"/>
                </a:lnTo>
                <a:lnTo>
                  <a:pt x="121" y="26"/>
                </a:lnTo>
                <a:lnTo>
                  <a:pt x="131" y="26"/>
                </a:lnTo>
                <a:lnTo>
                  <a:pt x="295" y="26"/>
                </a:lnTo>
                <a:lnTo>
                  <a:pt x="295" y="26"/>
                </a:lnTo>
                <a:lnTo>
                  <a:pt x="312" y="27"/>
                </a:lnTo>
                <a:lnTo>
                  <a:pt x="329" y="32"/>
                </a:lnTo>
                <a:lnTo>
                  <a:pt x="344" y="42"/>
                </a:lnTo>
                <a:lnTo>
                  <a:pt x="357" y="52"/>
                </a:lnTo>
                <a:lnTo>
                  <a:pt x="367" y="68"/>
                </a:lnTo>
                <a:lnTo>
                  <a:pt x="376" y="83"/>
                </a:lnTo>
                <a:lnTo>
                  <a:pt x="381" y="101"/>
                </a:lnTo>
                <a:lnTo>
                  <a:pt x="382" y="120"/>
                </a:lnTo>
                <a:lnTo>
                  <a:pt x="382" y="178"/>
                </a:lnTo>
                <a:lnTo>
                  <a:pt x="382" y="178"/>
                </a:lnTo>
                <a:lnTo>
                  <a:pt x="382" y="190"/>
                </a:lnTo>
                <a:lnTo>
                  <a:pt x="381" y="202"/>
                </a:lnTo>
                <a:lnTo>
                  <a:pt x="377" y="212"/>
                </a:lnTo>
                <a:lnTo>
                  <a:pt x="374" y="222"/>
                </a:lnTo>
                <a:lnTo>
                  <a:pt x="366" y="242"/>
                </a:lnTo>
                <a:lnTo>
                  <a:pt x="352" y="259"/>
                </a:lnTo>
                <a:lnTo>
                  <a:pt x="337" y="272"/>
                </a:lnTo>
                <a:lnTo>
                  <a:pt x="327" y="277"/>
                </a:lnTo>
                <a:lnTo>
                  <a:pt x="319" y="282"/>
                </a:lnTo>
                <a:lnTo>
                  <a:pt x="308" y="286"/>
                </a:lnTo>
                <a:lnTo>
                  <a:pt x="298" y="289"/>
                </a:lnTo>
                <a:lnTo>
                  <a:pt x="288" y="291"/>
                </a:lnTo>
                <a:lnTo>
                  <a:pt x="278" y="291"/>
                </a:lnTo>
                <a:lnTo>
                  <a:pt x="159" y="291"/>
                </a:lnTo>
                <a:lnTo>
                  <a:pt x="159" y="291"/>
                </a:lnTo>
                <a:lnTo>
                  <a:pt x="146" y="291"/>
                </a:lnTo>
                <a:lnTo>
                  <a:pt x="132" y="287"/>
                </a:lnTo>
                <a:lnTo>
                  <a:pt x="119" y="284"/>
                </a:lnTo>
                <a:lnTo>
                  <a:pt x="105" y="279"/>
                </a:lnTo>
                <a:lnTo>
                  <a:pt x="94" y="274"/>
                </a:lnTo>
                <a:lnTo>
                  <a:pt x="84" y="266"/>
                </a:lnTo>
                <a:lnTo>
                  <a:pt x="72" y="257"/>
                </a:lnTo>
                <a:lnTo>
                  <a:pt x="63" y="247"/>
                </a:lnTo>
                <a:lnTo>
                  <a:pt x="53" y="237"/>
                </a:lnTo>
                <a:lnTo>
                  <a:pt x="47" y="225"/>
                </a:lnTo>
                <a:lnTo>
                  <a:pt x="40" y="213"/>
                </a:lnTo>
                <a:lnTo>
                  <a:pt x="33" y="200"/>
                </a:lnTo>
                <a:lnTo>
                  <a:pt x="28" y="187"/>
                </a:lnTo>
                <a:lnTo>
                  <a:pt x="25" y="173"/>
                </a:lnTo>
                <a:lnTo>
                  <a:pt x="23" y="158"/>
                </a:lnTo>
                <a:lnTo>
                  <a:pt x="23" y="143"/>
                </a:lnTo>
                <a:lnTo>
                  <a:pt x="23" y="141"/>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5" name="Freeform 113"/>
          <p:cNvSpPr/>
          <p:nvPr>
            <p:custDataLst>
              <p:tags r:id="rId109"/>
            </p:custDataLst>
          </p:nvPr>
        </p:nvSpPr>
        <p:spPr bwMode="auto">
          <a:xfrm>
            <a:off x="1711616" y="2983391"/>
            <a:ext cx="140661" cy="30703"/>
          </a:xfrm>
          <a:custGeom>
            <a:avLst/>
            <a:gdLst>
              <a:gd name="T0" fmla="*/ 0 w 210"/>
              <a:gd name="T1" fmla="*/ 45 h 47"/>
              <a:gd name="T2" fmla="*/ 188 w 210"/>
              <a:gd name="T3" fmla="*/ 47 h 47"/>
              <a:gd name="T4" fmla="*/ 188 w 210"/>
              <a:gd name="T5" fmla="*/ 47 h 47"/>
              <a:gd name="T6" fmla="*/ 197 w 210"/>
              <a:gd name="T7" fmla="*/ 45 h 47"/>
              <a:gd name="T8" fmla="*/ 203 w 210"/>
              <a:gd name="T9" fmla="*/ 40 h 47"/>
              <a:gd name="T10" fmla="*/ 208 w 210"/>
              <a:gd name="T11" fmla="*/ 33 h 47"/>
              <a:gd name="T12" fmla="*/ 210 w 210"/>
              <a:gd name="T13" fmla="*/ 25 h 47"/>
              <a:gd name="T14" fmla="*/ 210 w 210"/>
              <a:gd name="T15" fmla="*/ 23 h 47"/>
              <a:gd name="T16" fmla="*/ 210 w 210"/>
              <a:gd name="T17" fmla="*/ 23 h 47"/>
              <a:gd name="T18" fmla="*/ 208 w 210"/>
              <a:gd name="T19" fmla="*/ 15 h 47"/>
              <a:gd name="T20" fmla="*/ 203 w 210"/>
              <a:gd name="T21" fmla="*/ 6 h 47"/>
              <a:gd name="T22" fmla="*/ 197 w 210"/>
              <a:gd name="T23" fmla="*/ 3 h 47"/>
              <a:gd name="T24" fmla="*/ 188 w 210"/>
              <a:gd name="T25" fmla="*/ 1 h 47"/>
              <a:gd name="T26" fmla="*/ 0 w 210"/>
              <a:gd name="T27" fmla="*/ 0 h 47"/>
              <a:gd name="T28" fmla="*/ 0 w 210"/>
              <a:gd name="T29"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47">
                <a:moveTo>
                  <a:pt x="0" y="45"/>
                </a:moveTo>
                <a:lnTo>
                  <a:pt x="188" y="47"/>
                </a:lnTo>
                <a:lnTo>
                  <a:pt x="188" y="47"/>
                </a:lnTo>
                <a:lnTo>
                  <a:pt x="197" y="45"/>
                </a:lnTo>
                <a:lnTo>
                  <a:pt x="203" y="40"/>
                </a:lnTo>
                <a:lnTo>
                  <a:pt x="208" y="33"/>
                </a:lnTo>
                <a:lnTo>
                  <a:pt x="210" y="25"/>
                </a:lnTo>
                <a:lnTo>
                  <a:pt x="210" y="23"/>
                </a:lnTo>
                <a:lnTo>
                  <a:pt x="210" y="23"/>
                </a:lnTo>
                <a:lnTo>
                  <a:pt x="208" y="15"/>
                </a:lnTo>
                <a:lnTo>
                  <a:pt x="203" y="6"/>
                </a:lnTo>
                <a:lnTo>
                  <a:pt x="197" y="3"/>
                </a:lnTo>
                <a:lnTo>
                  <a:pt x="188" y="1"/>
                </a:lnTo>
                <a:lnTo>
                  <a:pt x="0" y="0"/>
                </a:lnTo>
                <a:lnTo>
                  <a:pt x="0"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6" name="Freeform 114"/>
          <p:cNvSpPr/>
          <p:nvPr>
            <p:custDataLst>
              <p:tags r:id="rId110"/>
            </p:custDataLst>
          </p:nvPr>
        </p:nvSpPr>
        <p:spPr bwMode="auto">
          <a:xfrm>
            <a:off x="1031156" y="3850209"/>
            <a:ext cx="670464" cy="1150285"/>
          </a:xfrm>
          <a:custGeom>
            <a:avLst/>
            <a:gdLst>
              <a:gd name="T0" fmla="*/ 616 w 1002"/>
              <a:gd name="T1" fmla="*/ 1718 h 1718"/>
              <a:gd name="T2" fmla="*/ 0 w 1002"/>
              <a:gd name="T3" fmla="*/ 1627 h 1718"/>
              <a:gd name="T4" fmla="*/ 4 w 1002"/>
              <a:gd name="T5" fmla="*/ 1538 h 1718"/>
              <a:gd name="T6" fmla="*/ 17 w 1002"/>
              <a:gd name="T7" fmla="*/ 1198 h 1718"/>
              <a:gd name="T8" fmla="*/ 47 w 1002"/>
              <a:gd name="T9" fmla="*/ 674 h 1718"/>
              <a:gd name="T10" fmla="*/ 89 w 1002"/>
              <a:gd name="T11" fmla="*/ 47 h 1718"/>
              <a:gd name="T12" fmla="*/ 116 w 1002"/>
              <a:gd name="T13" fmla="*/ 35 h 1718"/>
              <a:gd name="T14" fmla="*/ 167 w 1002"/>
              <a:gd name="T15" fmla="*/ 17 h 1718"/>
              <a:gd name="T16" fmla="*/ 215 w 1002"/>
              <a:gd name="T17" fmla="*/ 5 h 1718"/>
              <a:gd name="T18" fmla="*/ 259 w 1002"/>
              <a:gd name="T19" fmla="*/ 0 h 1718"/>
              <a:gd name="T20" fmla="*/ 299 w 1002"/>
              <a:gd name="T21" fmla="*/ 0 h 1718"/>
              <a:gd name="T22" fmla="*/ 334 w 1002"/>
              <a:gd name="T23" fmla="*/ 3 h 1718"/>
              <a:gd name="T24" fmla="*/ 383 w 1002"/>
              <a:gd name="T25" fmla="*/ 17 h 1718"/>
              <a:gd name="T26" fmla="*/ 435 w 1002"/>
              <a:gd name="T27" fmla="*/ 42 h 1718"/>
              <a:gd name="T28" fmla="*/ 474 w 1002"/>
              <a:gd name="T29" fmla="*/ 70 h 1718"/>
              <a:gd name="T30" fmla="*/ 497 w 1002"/>
              <a:gd name="T31" fmla="*/ 95 h 1718"/>
              <a:gd name="T32" fmla="*/ 512 w 1002"/>
              <a:gd name="T33" fmla="*/ 112 h 1718"/>
              <a:gd name="T34" fmla="*/ 519 w 1002"/>
              <a:gd name="T35" fmla="*/ 104 h 1718"/>
              <a:gd name="T36" fmla="*/ 558 w 1002"/>
              <a:gd name="T37" fmla="*/ 70 h 1718"/>
              <a:gd name="T38" fmla="*/ 598 w 1002"/>
              <a:gd name="T39" fmla="*/ 42 h 1718"/>
              <a:gd name="T40" fmla="*/ 652 w 1002"/>
              <a:gd name="T41" fmla="*/ 18 h 1718"/>
              <a:gd name="T42" fmla="*/ 699 w 1002"/>
              <a:gd name="T43" fmla="*/ 5 h 1718"/>
              <a:gd name="T44" fmla="*/ 734 w 1002"/>
              <a:gd name="T45" fmla="*/ 1 h 1718"/>
              <a:gd name="T46" fmla="*/ 771 w 1002"/>
              <a:gd name="T47" fmla="*/ 1 h 1718"/>
              <a:gd name="T48" fmla="*/ 811 w 1002"/>
              <a:gd name="T49" fmla="*/ 7 h 1718"/>
              <a:gd name="T50" fmla="*/ 853 w 1002"/>
              <a:gd name="T51" fmla="*/ 18 h 1718"/>
              <a:gd name="T52" fmla="*/ 897 w 1002"/>
              <a:gd name="T53" fmla="*/ 37 h 1718"/>
              <a:gd name="T54" fmla="*/ 918 w 1002"/>
              <a:gd name="T55" fmla="*/ 48 h 1718"/>
              <a:gd name="T56" fmla="*/ 959 w 1002"/>
              <a:gd name="T57" fmla="*/ 674 h 1718"/>
              <a:gd name="T58" fmla="*/ 987 w 1002"/>
              <a:gd name="T59" fmla="*/ 1198 h 1718"/>
              <a:gd name="T60" fmla="*/ 1001 w 1002"/>
              <a:gd name="T61" fmla="*/ 1536 h 1718"/>
              <a:gd name="T62" fmla="*/ 1002 w 1002"/>
              <a:gd name="T63" fmla="*/ 1627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2" h="1718">
                <a:moveTo>
                  <a:pt x="1002" y="1627"/>
                </a:moveTo>
                <a:lnTo>
                  <a:pt x="616" y="1718"/>
                </a:lnTo>
                <a:lnTo>
                  <a:pt x="418" y="1718"/>
                </a:lnTo>
                <a:lnTo>
                  <a:pt x="0" y="1627"/>
                </a:lnTo>
                <a:lnTo>
                  <a:pt x="0" y="1627"/>
                </a:lnTo>
                <a:lnTo>
                  <a:pt x="4" y="1538"/>
                </a:lnTo>
                <a:lnTo>
                  <a:pt x="5" y="1436"/>
                </a:lnTo>
                <a:lnTo>
                  <a:pt x="17" y="1198"/>
                </a:lnTo>
                <a:lnTo>
                  <a:pt x="31" y="938"/>
                </a:lnTo>
                <a:lnTo>
                  <a:pt x="47" y="674"/>
                </a:lnTo>
                <a:lnTo>
                  <a:pt x="76" y="233"/>
                </a:lnTo>
                <a:lnTo>
                  <a:pt x="89" y="47"/>
                </a:lnTo>
                <a:lnTo>
                  <a:pt x="89" y="47"/>
                </a:lnTo>
                <a:lnTo>
                  <a:pt x="116" y="35"/>
                </a:lnTo>
                <a:lnTo>
                  <a:pt x="141" y="25"/>
                </a:lnTo>
                <a:lnTo>
                  <a:pt x="167" y="17"/>
                </a:lnTo>
                <a:lnTo>
                  <a:pt x="192" y="10"/>
                </a:lnTo>
                <a:lnTo>
                  <a:pt x="215" y="5"/>
                </a:lnTo>
                <a:lnTo>
                  <a:pt x="237" y="1"/>
                </a:lnTo>
                <a:lnTo>
                  <a:pt x="259" y="0"/>
                </a:lnTo>
                <a:lnTo>
                  <a:pt x="279" y="0"/>
                </a:lnTo>
                <a:lnTo>
                  <a:pt x="299" y="0"/>
                </a:lnTo>
                <a:lnTo>
                  <a:pt x="318" y="1"/>
                </a:lnTo>
                <a:lnTo>
                  <a:pt x="334" y="3"/>
                </a:lnTo>
                <a:lnTo>
                  <a:pt x="353" y="7"/>
                </a:lnTo>
                <a:lnTo>
                  <a:pt x="383" y="17"/>
                </a:lnTo>
                <a:lnTo>
                  <a:pt x="410" y="28"/>
                </a:lnTo>
                <a:lnTo>
                  <a:pt x="435" y="42"/>
                </a:lnTo>
                <a:lnTo>
                  <a:pt x="455" y="55"/>
                </a:lnTo>
                <a:lnTo>
                  <a:pt x="474" y="70"/>
                </a:lnTo>
                <a:lnTo>
                  <a:pt x="487" y="84"/>
                </a:lnTo>
                <a:lnTo>
                  <a:pt x="497" y="95"/>
                </a:lnTo>
                <a:lnTo>
                  <a:pt x="506" y="104"/>
                </a:lnTo>
                <a:lnTo>
                  <a:pt x="512" y="112"/>
                </a:lnTo>
                <a:lnTo>
                  <a:pt x="512" y="112"/>
                </a:lnTo>
                <a:lnTo>
                  <a:pt x="519" y="104"/>
                </a:lnTo>
                <a:lnTo>
                  <a:pt x="541" y="84"/>
                </a:lnTo>
                <a:lnTo>
                  <a:pt x="558" y="70"/>
                </a:lnTo>
                <a:lnTo>
                  <a:pt x="576" y="57"/>
                </a:lnTo>
                <a:lnTo>
                  <a:pt x="598" y="42"/>
                </a:lnTo>
                <a:lnTo>
                  <a:pt x="623" y="30"/>
                </a:lnTo>
                <a:lnTo>
                  <a:pt x="652" y="18"/>
                </a:lnTo>
                <a:lnTo>
                  <a:pt x="683" y="8"/>
                </a:lnTo>
                <a:lnTo>
                  <a:pt x="699" y="5"/>
                </a:lnTo>
                <a:lnTo>
                  <a:pt x="717" y="3"/>
                </a:lnTo>
                <a:lnTo>
                  <a:pt x="734" y="1"/>
                </a:lnTo>
                <a:lnTo>
                  <a:pt x="752" y="1"/>
                </a:lnTo>
                <a:lnTo>
                  <a:pt x="771" y="1"/>
                </a:lnTo>
                <a:lnTo>
                  <a:pt x="791" y="3"/>
                </a:lnTo>
                <a:lnTo>
                  <a:pt x="811" y="7"/>
                </a:lnTo>
                <a:lnTo>
                  <a:pt x="831" y="12"/>
                </a:lnTo>
                <a:lnTo>
                  <a:pt x="853" y="18"/>
                </a:lnTo>
                <a:lnTo>
                  <a:pt x="875" y="27"/>
                </a:lnTo>
                <a:lnTo>
                  <a:pt x="897" y="37"/>
                </a:lnTo>
                <a:lnTo>
                  <a:pt x="918" y="48"/>
                </a:lnTo>
                <a:lnTo>
                  <a:pt x="918" y="48"/>
                </a:lnTo>
                <a:lnTo>
                  <a:pt x="932" y="233"/>
                </a:lnTo>
                <a:lnTo>
                  <a:pt x="959" y="674"/>
                </a:lnTo>
                <a:lnTo>
                  <a:pt x="974" y="936"/>
                </a:lnTo>
                <a:lnTo>
                  <a:pt x="987" y="1198"/>
                </a:lnTo>
                <a:lnTo>
                  <a:pt x="997" y="1434"/>
                </a:lnTo>
                <a:lnTo>
                  <a:pt x="1001" y="1536"/>
                </a:lnTo>
                <a:lnTo>
                  <a:pt x="1002" y="1627"/>
                </a:lnTo>
                <a:lnTo>
                  <a:pt x="1002" y="1627"/>
                </a:lnTo>
                <a:close/>
              </a:path>
            </a:pathLst>
          </a:custGeom>
          <a:solidFill>
            <a:srgbClr val="D1B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7" name="Freeform 115"/>
          <p:cNvSpPr/>
          <p:nvPr>
            <p:custDataLst>
              <p:tags r:id="rId111"/>
            </p:custDataLst>
          </p:nvPr>
        </p:nvSpPr>
        <p:spPr bwMode="auto">
          <a:xfrm>
            <a:off x="1231796" y="3850209"/>
            <a:ext cx="282752" cy="180647"/>
          </a:xfrm>
          <a:custGeom>
            <a:avLst/>
            <a:gdLst>
              <a:gd name="T0" fmla="*/ 0 w 423"/>
              <a:gd name="T1" fmla="*/ 0 h 268"/>
              <a:gd name="T2" fmla="*/ 85 w 423"/>
              <a:gd name="T3" fmla="*/ 267 h 268"/>
              <a:gd name="T4" fmla="*/ 211 w 423"/>
              <a:gd name="T5" fmla="*/ 154 h 268"/>
              <a:gd name="T6" fmla="*/ 337 w 423"/>
              <a:gd name="T7" fmla="*/ 268 h 268"/>
              <a:gd name="T8" fmla="*/ 423 w 423"/>
              <a:gd name="T9" fmla="*/ 0 h 268"/>
              <a:gd name="T10" fmla="*/ 211 w 423"/>
              <a:gd name="T11" fmla="*/ 112 h 268"/>
              <a:gd name="T12" fmla="*/ 0 w 423"/>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23" h="268">
                <a:moveTo>
                  <a:pt x="0" y="0"/>
                </a:moveTo>
                <a:lnTo>
                  <a:pt x="85" y="267"/>
                </a:lnTo>
                <a:lnTo>
                  <a:pt x="211" y="154"/>
                </a:lnTo>
                <a:lnTo>
                  <a:pt x="337" y="268"/>
                </a:lnTo>
                <a:lnTo>
                  <a:pt x="423" y="0"/>
                </a:lnTo>
                <a:lnTo>
                  <a:pt x="211" y="112"/>
                </a:lnTo>
                <a:lnTo>
                  <a:pt x="0" y="0"/>
                </a:lnTo>
                <a:close/>
              </a:path>
            </a:pathLst>
          </a:custGeom>
          <a:solidFill>
            <a:srgbClr val="C2B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7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8" name="Freeform 116"/>
          <p:cNvSpPr/>
          <p:nvPr>
            <p:custDataLst>
              <p:tags r:id="rId112"/>
            </p:custDataLst>
          </p:nvPr>
        </p:nvSpPr>
        <p:spPr bwMode="auto">
          <a:xfrm>
            <a:off x="1231796" y="3803084"/>
            <a:ext cx="142089" cy="191357"/>
          </a:xfrm>
          <a:custGeom>
            <a:avLst/>
            <a:gdLst>
              <a:gd name="T0" fmla="*/ 211 w 211"/>
              <a:gd name="T1" fmla="*/ 183 h 286"/>
              <a:gd name="T2" fmla="*/ 80 w 211"/>
              <a:gd name="T3" fmla="*/ 0 h 286"/>
              <a:gd name="T4" fmla="*/ 0 w 211"/>
              <a:gd name="T5" fmla="*/ 71 h 286"/>
              <a:gd name="T6" fmla="*/ 87 w 211"/>
              <a:gd name="T7" fmla="*/ 286 h 286"/>
              <a:gd name="T8" fmla="*/ 211 w 211"/>
              <a:gd name="T9" fmla="*/ 183 h 286"/>
            </a:gdLst>
            <a:ahLst/>
            <a:cxnLst>
              <a:cxn ang="0">
                <a:pos x="T0" y="T1"/>
              </a:cxn>
              <a:cxn ang="0">
                <a:pos x="T2" y="T3"/>
              </a:cxn>
              <a:cxn ang="0">
                <a:pos x="T4" y="T5"/>
              </a:cxn>
              <a:cxn ang="0">
                <a:pos x="T6" y="T7"/>
              </a:cxn>
              <a:cxn ang="0">
                <a:pos x="T8" y="T9"/>
              </a:cxn>
            </a:cxnLst>
            <a:rect l="0" t="0" r="r" b="b"/>
            <a:pathLst>
              <a:path w="211" h="286">
                <a:moveTo>
                  <a:pt x="211" y="183"/>
                </a:moveTo>
                <a:lnTo>
                  <a:pt x="80" y="0"/>
                </a:lnTo>
                <a:lnTo>
                  <a:pt x="0" y="71"/>
                </a:lnTo>
                <a:lnTo>
                  <a:pt x="87" y="286"/>
                </a:lnTo>
                <a:lnTo>
                  <a:pt x="211"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9" name="Freeform 117"/>
          <p:cNvSpPr/>
          <p:nvPr>
            <p:custDataLst>
              <p:tags r:id="rId113"/>
            </p:custDataLst>
          </p:nvPr>
        </p:nvSpPr>
        <p:spPr bwMode="auto">
          <a:xfrm>
            <a:off x="1373885" y="3803084"/>
            <a:ext cx="140661" cy="192785"/>
          </a:xfrm>
          <a:custGeom>
            <a:avLst/>
            <a:gdLst>
              <a:gd name="T0" fmla="*/ 0 w 212"/>
              <a:gd name="T1" fmla="*/ 183 h 287"/>
              <a:gd name="T2" fmla="*/ 131 w 212"/>
              <a:gd name="T3" fmla="*/ 0 h 287"/>
              <a:gd name="T4" fmla="*/ 212 w 212"/>
              <a:gd name="T5" fmla="*/ 71 h 287"/>
              <a:gd name="T6" fmla="*/ 123 w 212"/>
              <a:gd name="T7" fmla="*/ 287 h 287"/>
              <a:gd name="T8" fmla="*/ 0 w 212"/>
              <a:gd name="T9" fmla="*/ 183 h 287"/>
            </a:gdLst>
            <a:ahLst/>
            <a:cxnLst>
              <a:cxn ang="0">
                <a:pos x="T0" y="T1"/>
              </a:cxn>
              <a:cxn ang="0">
                <a:pos x="T2" y="T3"/>
              </a:cxn>
              <a:cxn ang="0">
                <a:pos x="T4" y="T5"/>
              </a:cxn>
              <a:cxn ang="0">
                <a:pos x="T6" y="T7"/>
              </a:cxn>
              <a:cxn ang="0">
                <a:pos x="T8" y="T9"/>
              </a:cxn>
            </a:cxnLst>
            <a:rect l="0" t="0" r="r" b="b"/>
            <a:pathLst>
              <a:path w="212" h="287">
                <a:moveTo>
                  <a:pt x="0" y="183"/>
                </a:moveTo>
                <a:lnTo>
                  <a:pt x="131" y="0"/>
                </a:lnTo>
                <a:lnTo>
                  <a:pt x="212" y="71"/>
                </a:lnTo>
                <a:lnTo>
                  <a:pt x="123" y="287"/>
                </a:lnTo>
                <a:lnTo>
                  <a:pt x="0"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0" name="Freeform 118"/>
          <p:cNvSpPr/>
          <p:nvPr>
            <p:custDataLst>
              <p:tags r:id="rId114"/>
            </p:custDataLst>
          </p:nvPr>
        </p:nvSpPr>
        <p:spPr bwMode="auto">
          <a:xfrm>
            <a:off x="994741" y="3835216"/>
            <a:ext cx="252763" cy="1235967"/>
          </a:xfrm>
          <a:custGeom>
            <a:avLst/>
            <a:gdLst>
              <a:gd name="T0" fmla="*/ 379 w 379"/>
              <a:gd name="T1" fmla="*/ 0 h 1847"/>
              <a:gd name="T2" fmla="*/ 377 w 379"/>
              <a:gd name="T3" fmla="*/ 1847 h 1847"/>
              <a:gd name="T4" fmla="*/ 0 w 379"/>
              <a:gd name="T5" fmla="*/ 1847 h 1847"/>
              <a:gd name="T6" fmla="*/ 117 w 379"/>
              <a:gd name="T7" fmla="*/ 91 h 1847"/>
              <a:gd name="T8" fmla="*/ 117 w 379"/>
              <a:gd name="T9" fmla="*/ 91 h 1847"/>
              <a:gd name="T10" fmla="*/ 116 w 379"/>
              <a:gd name="T11" fmla="*/ 86 h 1847"/>
              <a:gd name="T12" fmla="*/ 116 w 379"/>
              <a:gd name="T13" fmla="*/ 81 h 1847"/>
              <a:gd name="T14" fmla="*/ 119 w 379"/>
              <a:gd name="T15" fmla="*/ 71 h 1847"/>
              <a:gd name="T16" fmla="*/ 126 w 379"/>
              <a:gd name="T17" fmla="*/ 64 h 1847"/>
              <a:gd name="T18" fmla="*/ 131 w 379"/>
              <a:gd name="T19" fmla="*/ 61 h 1847"/>
              <a:gd name="T20" fmla="*/ 136 w 379"/>
              <a:gd name="T21" fmla="*/ 59 h 1847"/>
              <a:gd name="T22" fmla="*/ 379 w 379"/>
              <a:gd name="T23"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1847">
                <a:moveTo>
                  <a:pt x="379" y="0"/>
                </a:moveTo>
                <a:lnTo>
                  <a:pt x="377" y="1847"/>
                </a:lnTo>
                <a:lnTo>
                  <a:pt x="0" y="1847"/>
                </a:lnTo>
                <a:lnTo>
                  <a:pt x="117" y="91"/>
                </a:lnTo>
                <a:lnTo>
                  <a:pt x="117" y="91"/>
                </a:lnTo>
                <a:lnTo>
                  <a:pt x="116" y="86"/>
                </a:lnTo>
                <a:lnTo>
                  <a:pt x="116" y="81"/>
                </a:lnTo>
                <a:lnTo>
                  <a:pt x="119" y="71"/>
                </a:lnTo>
                <a:lnTo>
                  <a:pt x="126" y="64"/>
                </a:lnTo>
                <a:lnTo>
                  <a:pt x="131" y="61"/>
                </a:lnTo>
                <a:lnTo>
                  <a:pt x="136" y="59"/>
                </a:lnTo>
                <a:lnTo>
                  <a:pt x="379"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1" name="Freeform 119"/>
          <p:cNvSpPr/>
          <p:nvPr>
            <p:custDataLst>
              <p:tags r:id="rId115"/>
            </p:custDataLst>
          </p:nvPr>
        </p:nvSpPr>
        <p:spPr bwMode="auto">
          <a:xfrm>
            <a:off x="1495983" y="3835216"/>
            <a:ext cx="252763" cy="1237395"/>
          </a:xfrm>
          <a:custGeom>
            <a:avLst/>
            <a:gdLst>
              <a:gd name="T0" fmla="*/ 2 w 378"/>
              <a:gd name="T1" fmla="*/ 0 h 1849"/>
              <a:gd name="T2" fmla="*/ 0 w 378"/>
              <a:gd name="T3" fmla="*/ 1847 h 1849"/>
              <a:gd name="T4" fmla="*/ 378 w 378"/>
              <a:gd name="T5" fmla="*/ 1849 h 1849"/>
              <a:gd name="T6" fmla="*/ 265 w 378"/>
              <a:gd name="T7" fmla="*/ 93 h 1849"/>
              <a:gd name="T8" fmla="*/ 265 w 378"/>
              <a:gd name="T9" fmla="*/ 93 h 1849"/>
              <a:gd name="T10" fmla="*/ 265 w 378"/>
              <a:gd name="T11" fmla="*/ 88 h 1849"/>
              <a:gd name="T12" fmla="*/ 265 w 378"/>
              <a:gd name="T13" fmla="*/ 81 h 1849"/>
              <a:gd name="T14" fmla="*/ 262 w 378"/>
              <a:gd name="T15" fmla="*/ 72 h 1849"/>
              <a:gd name="T16" fmla="*/ 255 w 378"/>
              <a:gd name="T17" fmla="*/ 64 h 1849"/>
              <a:gd name="T18" fmla="*/ 250 w 378"/>
              <a:gd name="T19" fmla="*/ 62 h 1849"/>
              <a:gd name="T20" fmla="*/ 245 w 378"/>
              <a:gd name="T21" fmla="*/ 61 h 1849"/>
              <a:gd name="T22" fmla="*/ 2 w 378"/>
              <a:gd name="T2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1849">
                <a:moveTo>
                  <a:pt x="2" y="0"/>
                </a:moveTo>
                <a:lnTo>
                  <a:pt x="0" y="1847"/>
                </a:lnTo>
                <a:lnTo>
                  <a:pt x="378" y="1849"/>
                </a:lnTo>
                <a:lnTo>
                  <a:pt x="265" y="93"/>
                </a:lnTo>
                <a:lnTo>
                  <a:pt x="265" y="93"/>
                </a:lnTo>
                <a:lnTo>
                  <a:pt x="265" y="88"/>
                </a:lnTo>
                <a:lnTo>
                  <a:pt x="265" y="81"/>
                </a:lnTo>
                <a:lnTo>
                  <a:pt x="262" y="72"/>
                </a:lnTo>
                <a:lnTo>
                  <a:pt x="255" y="64"/>
                </a:lnTo>
                <a:lnTo>
                  <a:pt x="250" y="62"/>
                </a:lnTo>
                <a:lnTo>
                  <a:pt x="245" y="61"/>
                </a:lnTo>
                <a:lnTo>
                  <a:pt x="2"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2" name="Freeform 120"/>
          <p:cNvSpPr/>
          <p:nvPr>
            <p:custDataLst>
              <p:tags r:id="rId116"/>
            </p:custDataLst>
          </p:nvPr>
        </p:nvSpPr>
        <p:spPr bwMode="auto">
          <a:xfrm>
            <a:off x="1340327" y="3925896"/>
            <a:ext cx="65689" cy="54980"/>
          </a:xfrm>
          <a:custGeom>
            <a:avLst/>
            <a:gdLst>
              <a:gd name="T0" fmla="*/ 97 w 97"/>
              <a:gd name="T1" fmla="*/ 42 h 82"/>
              <a:gd name="T2" fmla="*/ 82 w 97"/>
              <a:gd name="T3" fmla="*/ 82 h 82"/>
              <a:gd name="T4" fmla="*/ 13 w 97"/>
              <a:gd name="T5" fmla="*/ 82 h 82"/>
              <a:gd name="T6" fmla="*/ 0 w 97"/>
              <a:gd name="T7" fmla="*/ 40 h 82"/>
              <a:gd name="T8" fmla="*/ 48 w 97"/>
              <a:gd name="T9" fmla="*/ 0 h 82"/>
              <a:gd name="T10" fmla="*/ 97 w 97"/>
              <a:gd name="T11" fmla="*/ 42 h 82"/>
            </a:gdLst>
            <a:ahLst/>
            <a:cxnLst>
              <a:cxn ang="0">
                <a:pos x="T0" y="T1"/>
              </a:cxn>
              <a:cxn ang="0">
                <a:pos x="T2" y="T3"/>
              </a:cxn>
              <a:cxn ang="0">
                <a:pos x="T4" y="T5"/>
              </a:cxn>
              <a:cxn ang="0">
                <a:pos x="T6" y="T7"/>
              </a:cxn>
              <a:cxn ang="0">
                <a:pos x="T8" y="T9"/>
              </a:cxn>
              <a:cxn ang="0">
                <a:pos x="T10" y="T11"/>
              </a:cxn>
            </a:cxnLst>
            <a:rect l="0" t="0" r="r" b="b"/>
            <a:pathLst>
              <a:path w="97" h="82">
                <a:moveTo>
                  <a:pt x="97" y="42"/>
                </a:moveTo>
                <a:lnTo>
                  <a:pt x="82" y="82"/>
                </a:lnTo>
                <a:lnTo>
                  <a:pt x="13" y="82"/>
                </a:lnTo>
                <a:lnTo>
                  <a:pt x="0" y="40"/>
                </a:lnTo>
                <a:lnTo>
                  <a:pt x="48" y="0"/>
                </a:lnTo>
                <a:lnTo>
                  <a:pt x="97" y="42"/>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3" name="Freeform 121"/>
          <p:cNvSpPr/>
          <p:nvPr>
            <p:custDataLst>
              <p:tags r:id="rId117"/>
            </p:custDataLst>
          </p:nvPr>
        </p:nvSpPr>
        <p:spPr bwMode="auto">
          <a:xfrm>
            <a:off x="1316049" y="3980875"/>
            <a:ext cx="112815" cy="593349"/>
          </a:xfrm>
          <a:custGeom>
            <a:avLst/>
            <a:gdLst>
              <a:gd name="T0" fmla="*/ 167 w 167"/>
              <a:gd name="T1" fmla="*/ 785 h 888"/>
              <a:gd name="T2" fmla="*/ 84 w 167"/>
              <a:gd name="T3" fmla="*/ 888 h 888"/>
              <a:gd name="T4" fmla="*/ 84 w 167"/>
              <a:gd name="T5" fmla="*/ 888 h 888"/>
              <a:gd name="T6" fmla="*/ 0 w 167"/>
              <a:gd name="T7" fmla="*/ 785 h 888"/>
              <a:gd name="T8" fmla="*/ 50 w 167"/>
              <a:gd name="T9" fmla="*/ 0 h 888"/>
              <a:gd name="T10" fmla="*/ 119 w 167"/>
              <a:gd name="T11" fmla="*/ 0 h 888"/>
              <a:gd name="T12" fmla="*/ 167 w 167"/>
              <a:gd name="T13" fmla="*/ 785 h 888"/>
            </a:gdLst>
            <a:ahLst/>
            <a:cxnLst>
              <a:cxn ang="0">
                <a:pos x="T0" y="T1"/>
              </a:cxn>
              <a:cxn ang="0">
                <a:pos x="T2" y="T3"/>
              </a:cxn>
              <a:cxn ang="0">
                <a:pos x="T4" y="T5"/>
              </a:cxn>
              <a:cxn ang="0">
                <a:pos x="T6" y="T7"/>
              </a:cxn>
              <a:cxn ang="0">
                <a:pos x="T8" y="T9"/>
              </a:cxn>
              <a:cxn ang="0">
                <a:pos x="T10" y="T11"/>
              </a:cxn>
              <a:cxn ang="0">
                <a:pos x="T12" y="T13"/>
              </a:cxn>
            </a:cxnLst>
            <a:rect l="0" t="0" r="r" b="b"/>
            <a:pathLst>
              <a:path w="167" h="888">
                <a:moveTo>
                  <a:pt x="167" y="785"/>
                </a:moveTo>
                <a:lnTo>
                  <a:pt x="84" y="888"/>
                </a:lnTo>
                <a:lnTo>
                  <a:pt x="84" y="888"/>
                </a:lnTo>
                <a:lnTo>
                  <a:pt x="0" y="785"/>
                </a:lnTo>
                <a:lnTo>
                  <a:pt x="50" y="0"/>
                </a:lnTo>
                <a:lnTo>
                  <a:pt x="119" y="0"/>
                </a:lnTo>
                <a:lnTo>
                  <a:pt x="167" y="785"/>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4" name="Freeform 122"/>
          <p:cNvSpPr/>
          <p:nvPr>
            <p:custDataLst>
              <p:tags r:id="rId118"/>
            </p:custDataLst>
          </p:nvPr>
        </p:nvSpPr>
        <p:spPr bwMode="auto">
          <a:xfrm>
            <a:off x="1940816" y="3651712"/>
            <a:ext cx="1106729" cy="1460883"/>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dirty="0">
              <a:latin typeface="微软雅黑" panose="020B0503020204020204" charset="-122"/>
              <a:ea typeface="微软雅黑" panose="020B0503020204020204" charset="-122"/>
            </a:endParaRPr>
          </a:p>
        </p:txBody>
      </p:sp>
      <p:sp>
        <p:nvSpPr>
          <p:cNvPr id="125" name="Freeform 123"/>
          <p:cNvSpPr>
            <a:spLocks noEditPoints="1"/>
          </p:cNvSpPr>
          <p:nvPr>
            <p:custDataLst>
              <p:tags r:id="rId119"/>
            </p:custDataLst>
          </p:nvPr>
        </p:nvSpPr>
        <p:spPr bwMode="auto">
          <a:xfrm>
            <a:off x="1945815" y="3674561"/>
            <a:ext cx="1095305" cy="1415185"/>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6" name="Freeform 124"/>
          <p:cNvSpPr/>
          <p:nvPr>
            <p:custDataLst>
              <p:tags r:id="rId120"/>
            </p:custDataLst>
          </p:nvPr>
        </p:nvSpPr>
        <p:spPr bwMode="auto">
          <a:xfrm>
            <a:off x="2316391" y="3518905"/>
            <a:ext cx="306315" cy="230628"/>
          </a:xfrm>
          <a:custGeom>
            <a:avLst/>
            <a:gdLst>
              <a:gd name="T0" fmla="*/ 139 w 456"/>
              <a:gd name="T1" fmla="*/ 2 h 344"/>
              <a:gd name="T2" fmla="*/ 106 w 456"/>
              <a:gd name="T3" fmla="*/ 2 h 344"/>
              <a:gd name="T4" fmla="*/ 75 w 456"/>
              <a:gd name="T5" fmla="*/ 15 h 344"/>
              <a:gd name="T6" fmla="*/ 50 w 456"/>
              <a:gd name="T7" fmla="*/ 35 h 344"/>
              <a:gd name="T8" fmla="*/ 35 w 456"/>
              <a:gd name="T9" fmla="*/ 65 h 344"/>
              <a:gd name="T10" fmla="*/ 18 w 456"/>
              <a:gd name="T11" fmla="*/ 114 h 344"/>
              <a:gd name="T12" fmla="*/ 5 w 456"/>
              <a:gd name="T13" fmla="*/ 178 h 344"/>
              <a:gd name="T14" fmla="*/ 0 w 456"/>
              <a:gd name="T15" fmla="*/ 226 h 344"/>
              <a:gd name="T16" fmla="*/ 3 w 456"/>
              <a:gd name="T17" fmla="*/ 257 h 344"/>
              <a:gd name="T18" fmla="*/ 13 w 456"/>
              <a:gd name="T19" fmla="*/ 283 h 344"/>
              <a:gd name="T20" fmla="*/ 20 w 456"/>
              <a:gd name="T21" fmla="*/ 294 h 344"/>
              <a:gd name="T22" fmla="*/ 50 w 456"/>
              <a:gd name="T23" fmla="*/ 324 h 344"/>
              <a:gd name="T24" fmla="*/ 80 w 456"/>
              <a:gd name="T25" fmla="*/ 339 h 344"/>
              <a:gd name="T26" fmla="*/ 112 w 456"/>
              <a:gd name="T27" fmla="*/ 344 h 344"/>
              <a:gd name="T28" fmla="*/ 148 w 456"/>
              <a:gd name="T29" fmla="*/ 340 h 344"/>
              <a:gd name="T30" fmla="*/ 235 w 456"/>
              <a:gd name="T31" fmla="*/ 325 h 344"/>
              <a:gd name="T32" fmla="*/ 289 w 456"/>
              <a:gd name="T33" fmla="*/ 322 h 344"/>
              <a:gd name="T34" fmla="*/ 354 w 456"/>
              <a:gd name="T35" fmla="*/ 324 h 344"/>
              <a:gd name="T36" fmla="*/ 367 w 456"/>
              <a:gd name="T37" fmla="*/ 324 h 344"/>
              <a:gd name="T38" fmla="*/ 391 w 456"/>
              <a:gd name="T39" fmla="*/ 322 h 344"/>
              <a:gd name="T40" fmla="*/ 411 w 456"/>
              <a:gd name="T41" fmla="*/ 314 h 344"/>
              <a:gd name="T42" fmla="*/ 424 w 456"/>
              <a:gd name="T43" fmla="*/ 302 h 344"/>
              <a:gd name="T44" fmla="*/ 436 w 456"/>
              <a:gd name="T45" fmla="*/ 283 h 344"/>
              <a:gd name="T46" fmla="*/ 446 w 456"/>
              <a:gd name="T47" fmla="*/ 247 h 344"/>
              <a:gd name="T48" fmla="*/ 456 w 456"/>
              <a:gd name="T49" fmla="*/ 178 h 344"/>
              <a:gd name="T50" fmla="*/ 456 w 456"/>
              <a:gd name="T51" fmla="*/ 169 h 344"/>
              <a:gd name="T52" fmla="*/ 453 w 456"/>
              <a:gd name="T53" fmla="*/ 154 h 344"/>
              <a:gd name="T54" fmla="*/ 440 w 456"/>
              <a:gd name="T55" fmla="*/ 131 h 344"/>
              <a:gd name="T56" fmla="*/ 411 w 456"/>
              <a:gd name="T57" fmla="*/ 102 h 344"/>
              <a:gd name="T58" fmla="*/ 371 w 456"/>
              <a:gd name="T59" fmla="*/ 75 h 344"/>
              <a:gd name="T60" fmla="*/ 322 w 456"/>
              <a:gd name="T61" fmla="*/ 52 h 344"/>
              <a:gd name="T62" fmla="*/ 268 w 456"/>
              <a:gd name="T63" fmla="*/ 32 h 344"/>
              <a:gd name="T64" fmla="*/ 188 w 456"/>
              <a:gd name="T65" fmla="*/ 10 h 344"/>
              <a:gd name="T66" fmla="*/ 139 w 456"/>
              <a:gd name="T67"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44">
                <a:moveTo>
                  <a:pt x="139" y="2"/>
                </a:moveTo>
                <a:lnTo>
                  <a:pt x="139" y="2"/>
                </a:lnTo>
                <a:lnTo>
                  <a:pt x="122" y="0"/>
                </a:lnTo>
                <a:lnTo>
                  <a:pt x="106" y="2"/>
                </a:lnTo>
                <a:lnTo>
                  <a:pt x="91" y="7"/>
                </a:lnTo>
                <a:lnTo>
                  <a:pt x="75" y="15"/>
                </a:lnTo>
                <a:lnTo>
                  <a:pt x="62" y="23"/>
                </a:lnTo>
                <a:lnTo>
                  <a:pt x="50" y="35"/>
                </a:lnTo>
                <a:lnTo>
                  <a:pt x="42" y="50"/>
                </a:lnTo>
                <a:lnTo>
                  <a:pt x="35" y="65"/>
                </a:lnTo>
                <a:lnTo>
                  <a:pt x="35" y="65"/>
                </a:lnTo>
                <a:lnTo>
                  <a:pt x="18" y="114"/>
                </a:lnTo>
                <a:lnTo>
                  <a:pt x="12" y="144"/>
                </a:lnTo>
                <a:lnTo>
                  <a:pt x="5" y="178"/>
                </a:lnTo>
                <a:lnTo>
                  <a:pt x="2" y="210"/>
                </a:lnTo>
                <a:lnTo>
                  <a:pt x="0" y="226"/>
                </a:lnTo>
                <a:lnTo>
                  <a:pt x="2" y="241"/>
                </a:lnTo>
                <a:lnTo>
                  <a:pt x="3" y="257"/>
                </a:lnTo>
                <a:lnTo>
                  <a:pt x="8" y="270"/>
                </a:lnTo>
                <a:lnTo>
                  <a:pt x="13" y="283"/>
                </a:lnTo>
                <a:lnTo>
                  <a:pt x="20" y="294"/>
                </a:lnTo>
                <a:lnTo>
                  <a:pt x="20" y="294"/>
                </a:lnTo>
                <a:lnTo>
                  <a:pt x="35" y="310"/>
                </a:lnTo>
                <a:lnTo>
                  <a:pt x="50" y="324"/>
                </a:lnTo>
                <a:lnTo>
                  <a:pt x="65" y="334"/>
                </a:lnTo>
                <a:lnTo>
                  <a:pt x="80" y="339"/>
                </a:lnTo>
                <a:lnTo>
                  <a:pt x="96" y="342"/>
                </a:lnTo>
                <a:lnTo>
                  <a:pt x="112" y="344"/>
                </a:lnTo>
                <a:lnTo>
                  <a:pt x="129" y="342"/>
                </a:lnTo>
                <a:lnTo>
                  <a:pt x="148" y="340"/>
                </a:lnTo>
                <a:lnTo>
                  <a:pt x="188" y="334"/>
                </a:lnTo>
                <a:lnTo>
                  <a:pt x="235" y="325"/>
                </a:lnTo>
                <a:lnTo>
                  <a:pt x="260" y="324"/>
                </a:lnTo>
                <a:lnTo>
                  <a:pt x="289" y="322"/>
                </a:lnTo>
                <a:lnTo>
                  <a:pt x="320" y="320"/>
                </a:lnTo>
                <a:lnTo>
                  <a:pt x="354" y="324"/>
                </a:lnTo>
                <a:lnTo>
                  <a:pt x="354" y="324"/>
                </a:lnTo>
                <a:lnTo>
                  <a:pt x="367" y="324"/>
                </a:lnTo>
                <a:lnTo>
                  <a:pt x="381" y="324"/>
                </a:lnTo>
                <a:lnTo>
                  <a:pt x="391" y="322"/>
                </a:lnTo>
                <a:lnTo>
                  <a:pt x="401" y="319"/>
                </a:lnTo>
                <a:lnTo>
                  <a:pt x="411" y="314"/>
                </a:lnTo>
                <a:lnTo>
                  <a:pt x="418" y="309"/>
                </a:lnTo>
                <a:lnTo>
                  <a:pt x="424" y="302"/>
                </a:lnTo>
                <a:lnTo>
                  <a:pt x="431" y="294"/>
                </a:lnTo>
                <a:lnTo>
                  <a:pt x="436" y="283"/>
                </a:lnTo>
                <a:lnTo>
                  <a:pt x="440" y="273"/>
                </a:lnTo>
                <a:lnTo>
                  <a:pt x="446" y="247"/>
                </a:lnTo>
                <a:lnTo>
                  <a:pt x="451" y="216"/>
                </a:lnTo>
                <a:lnTo>
                  <a:pt x="456" y="178"/>
                </a:lnTo>
                <a:lnTo>
                  <a:pt x="456" y="178"/>
                </a:lnTo>
                <a:lnTo>
                  <a:pt x="456" y="169"/>
                </a:lnTo>
                <a:lnTo>
                  <a:pt x="455" y="163"/>
                </a:lnTo>
                <a:lnTo>
                  <a:pt x="453" y="154"/>
                </a:lnTo>
                <a:lnTo>
                  <a:pt x="450" y="146"/>
                </a:lnTo>
                <a:lnTo>
                  <a:pt x="440" y="131"/>
                </a:lnTo>
                <a:lnTo>
                  <a:pt x="426" y="116"/>
                </a:lnTo>
                <a:lnTo>
                  <a:pt x="411" y="102"/>
                </a:lnTo>
                <a:lnTo>
                  <a:pt x="391" y="89"/>
                </a:lnTo>
                <a:lnTo>
                  <a:pt x="371" y="75"/>
                </a:lnTo>
                <a:lnTo>
                  <a:pt x="347" y="64"/>
                </a:lnTo>
                <a:lnTo>
                  <a:pt x="322" y="52"/>
                </a:lnTo>
                <a:lnTo>
                  <a:pt x="295" y="42"/>
                </a:lnTo>
                <a:lnTo>
                  <a:pt x="268" y="32"/>
                </a:lnTo>
                <a:lnTo>
                  <a:pt x="242" y="23"/>
                </a:lnTo>
                <a:lnTo>
                  <a:pt x="188" y="10"/>
                </a:lnTo>
                <a:lnTo>
                  <a:pt x="139" y="2"/>
                </a:lnTo>
                <a:lnTo>
                  <a:pt x="139" y="2"/>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4" name="KSO_Shape"/>
          <p:cNvSpPr/>
          <p:nvPr>
            <p:custDataLst>
              <p:tags r:id="rId121"/>
            </p:custDataLst>
          </p:nvPr>
        </p:nvSpPr>
        <p:spPr bwMode="auto">
          <a:xfrm>
            <a:off x="2204023" y="3854912"/>
            <a:ext cx="556488" cy="62357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a:latin typeface="微软雅黑" panose="020B0503020204020204" charset="-122"/>
              <a:ea typeface="微软雅黑" panose="020B0503020204020204" charset="-122"/>
            </a:endParaRPr>
          </a:p>
        </p:txBody>
      </p:sp>
      <p:grpSp>
        <p:nvGrpSpPr>
          <p:cNvPr id="138" name="组合 137"/>
          <p:cNvGrpSpPr/>
          <p:nvPr/>
        </p:nvGrpSpPr>
        <p:grpSpPr>
          <a:xfrm>
            <a:off x="3678767" y="2829560"/>
            <a:ext cx="7424420" cy="604520"/>
            <a:chOff x="4255" y="2682"/>
            <a:chExt cx="8769" cy="714"/>
          </a:xfrm>
        </p:grpSpPr>
        <p:sp>
          <p:nvSpPr>
            <p:cNvPr id="136" name="圆角矩形 135"/>
            <p:cNvSpPr/>
            <p:nvPr>
              <p:custDataLst>
                <p:tags r:id="rId122"/>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33" name="文本框 132"/>
            <p:cNvSpPr txBox="1"/>
            <p:nvPr/>
          </p:nvSpPr>
          <p:spPr>
            <a:xfrm>
              <a:off x="5110" y="2682"/>
              <a:ext cx="7914" cy="59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熔渣、炉渣等高热物要安全处置，防止落入可燃物中。</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7" name="文本框 136"/>
            <p:cNvSpPr txBox="1"/>
            <p:nvPr/>
          </p:nvSpPr>
          <p:spPr>
            <a:xfrm>
              <a:off x="4261" y="276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10</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39" name="组合 138"/>
          <p:cNvGrpSpPr/>
          <p:nvPr/>
        </p:nvGrpSpPr>
        <p:grpSpPr>
          <a:xfrm>
            <a:off x="3678767" y="3996267"/>
            <a:ext cx="7639473" cy="1337733"/>
            <a:chOff x="4255" y="2487"/>
            <a:chExt cx="9023" cy="1580"/>
          </a:xfrm>
        </p:grpSpPr>
        <p:sp>
          <p:nvSpPr>
            <p:cNvPr id="141" name="圆角矩形 140"/>
            <p:cNvSpPr/>
            <p:nvPr>
              <p:custDataLst>
                <p:tags r:id="rId123"/>
              </p:custDataLst>
            </p:nvPr>
          </p:nvSpPr>
          <p:spPr>
            <a:xfrm>
              <a:off x="4255" y="2738"/>
              <a:ext cx="653" cy="658"/>
            </a:xfrm>
            <a:prstGeom prst="roundRect">
              <a:avLst>
                <a:gd name="adj" fmla="val 50000"/>
              </a:avLst>
            </a:prstGeom>
            <a:solidFill>
              <a:schemeClr val="tx1">
                <a:lumMod val="75000"/>
                <a:lumOff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2" name="文本框 141"/>
            <p:cNvSpPr txBox="1"/>
            <p:nvPr/>
          </p:nvSpPr>
          <p:spPr>
            <a:xfrm>
              <a:off x="5110" y="2487"/>
              <a:ext cx="8168" cy="158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应掌握各种灭火器材的使用方法，不能用水扑灭碱金属、金属碳化物、氢化物火灾，因为这些物质遇水后会发生剧烈化学反应，并产生大量可燃气体、释放大量的热，使火灾进一步扩大。</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3" name="文本框 142"/>
            <p:cNvSpPr txBox="1"/>
            <p:nvPr/>
          </p:nvSpPr>
          <p:spPr>
            <a:xfrm>
              <a:off x="4261" y="279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11</a:t>
              </a:r>
              <a:endParaRPr lang="en-US" altLang="zh-CN"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事故预防之火灾事故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企业防火主要措施</a:t>
            </a:r>
            <a:endParaRPr lang="zh-CN" altLang="en-US" sz="2400"/>
          </a:p>
        </p:txBody>
      </p:sp>
      <p:sp>
        <p:nvSpPr>
          <p:cNvPr id="7" name="Freeform 5"/>
          <p:cNvSpPr/>
          <p:nvPr>
            <p:custDataLst>
              <p:tags r:id="rId1"/>
            </p:custDataLst>
          </p:nvPr>
        </p:nvSpPr>
        <p:spPr bwMode="auto">
          <a:xfrm>
            <a:off x="1256072" y="3593163"/>
            <a:ext cx="232771" cy="341301"/>
          </a:xfrm>
          <a:custGeom>
            <a:avLst/>
            <a:gdLst>
              <a:gd name="T0" fmla="*/ 347 w 347"/>
              <a:gd name="T1" fmla="*/ 384 h 510"/>
              <a:gd name="T2" fmla="*/ 322 w 347"/>
              <a:gd name="T3" fmla="*/ 422 h 510"/>
              <a:gd name="T4" fmla="*/ 292 w 347"/>
              <a:gd name="T5" fmla="*/ 458 h 510"/>
              <a:gd name="T6" fmla="*/ 265 w 347"/>
              <a:gd name="T7" fmla="*/ 479 h 510"/>
              <a:gd name="T8" fmla="*/ 233 w 347"/>
              <a:gd name="T9" fmla="*/ 498 h 510"/>
              <a:gd name="T10" fmla="*/ 194 w 347"/>
              <a:gd name="T11" fmla="*/ 508 h 510"/>
              <a:gd name="T12" fmla="*/ 174 w 347"/>
              <a:gd name="T13" fmla="*/ 510 h 510"/>
              <a:gd name="T14" fmla="*/ 134 w 347"/>
              <a:gd name="T15" fmla="*/ 505 h 510"/>
              <a:gd name="T16" fmla="*/ 99 w 347"/>
              <a:gd name="T17" fmla="*/ 489 h 510"/>
              <a:gd name="T18" fmla="*/ 69 w 347"/>
              <a:gd name="T19" fmla="*/ 469 h 510"/>
              <a:gd name="T20" fmla="*/ 43 w 347"/>
              <a:gd name="T21" fmla="*/ 446 h 510"/>
              <a:gd name="T22" fmla="*/ 11 w 347"/>
              <a:gd name="T23" fmla="*/ 402 h 510"/>
              <a:gd name="T24" fmla="*/ 0 w 347"/>
              <a:gd name="T25" fmla="*/ 384 h 510"/>
              <a:gd name="T26" fmla="*/ 15 w 347"/>
              <a:gd name="T27" fmla="*/ 375 h 510"/>
              <a:gd name="T28" fmla="*/ 27 w 347"/>
              <a:gd name="T29" fmla="*/ 362 h 510"/>
              <a:gd name="T30" fmla="*/ 48 w 347"/>
              <a:gd name="T31" fmla="*/ 322 h 510"/>
              <a:gd name="T32" fmla="*/ 58 w 347"/>
              <a:gd name="T33" fmla="*/ 290 h 510"/>
              <a:gd name="T34" fmla="*/ 75 w 347"/>
              <a:gd name="T35" fmla="*/ 216 h 510"/>
              <a:gd name="T36" fmla="*/ 80 w 347"/>
              <a:gd name="T37" fmla="*/ 177 h 510"/>
              <a:gd name="T38" fmla="*/ 82 w 347"/>
              <a:gd name="T39" fmla="*/ 169 h 510"/>
              <a:gd name="T40" fmla="*/ 84 w 347"/>
              <a:gd name="T41" fmla="*/ 157 h 510"/>
              <a:gd name="T42" fmla="*/ 87 w 347"/>
              <a:gd name="T43" fmla="*/ 134 h 510"/>
              <a:gd name="T44" fmla="*/ 94 w 347"/>
              <a:gd name="T45" fmla="*/ 40 h 510"/>
              <a:gd name="T46" fmla="*/ 263 w 347"/>
              <a:gd name="T47" fmla="*/ 0 h 510"/>
              <a:gd name="T48" fmla="*/ 265 w 347"/>
              <a:gd name="T49" fmla="*/ 70 h 510"/>
              <a:gd name="T50" fmla="*/ 268 w 347"/>
              <a:gd name="T51" fmla="*/ 132 h 510"/>
              <a:gd name="T52" fmla="*/ 270 w 347"/>
              <a:gd name="T53" fmla="*/ 157 h 510"/>
              <a:gd name="T54" fmla="*/ 270 w 347"/>
              <a:gd name="T55" fmla="*/ 169 h 510"/>
              <a:gd name="T56" fmla="*/ 272 w 347"/>
              <a:gd name="T57" fmla="*/ 177 h 510"/>
              <a:gd name="T58" fmla="*/ 285 w 347"/>
              <a:gd name="T59" fmla="*/ 266 h 510"/>
              <a:gd name="T60" fmla="*/ 302 w 347"/>
              <a:gd name="T61" fmla="*/ 325 h 510"/>
              <a:gd name="T62" fmla="*/ 310 w 347"/>
              <a:gd name="T63" fmla="*/ 344 h 510"/>
              <a:gd name="T64" fmla="*/ 325 w 347"/>
              <a:gd name="T65" fmla="*/ 369 h 510"/>
              <a:gd name="T66" fmla="*/ 339 w 347"/>
              <a:gd name="T67" fmla="*/ 380 h 510"/>
              <a:gd name="T68" fmla="*/ 347 w 347"/>
              <a:gd name="T69" fmla="*/ 38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7" h="510">
                <a:moveTo>
                  <a:pt x="347" y="384"/>
                </a:moveTo>
                <a:lnTo>
                  <a:pt x="347" y="384"/>
                </a:lnTo>
                <a:lnTo>
                  <a:pt x="337" y="402"/>
                </a:lnTo>
                <a:lnTo>
                  <a:pt x="322" y="422"/>
                </a:lnTo>
                <a:lnTo>
                  <a:pt x="303" y="446"/>
                </a:lnTo>
                <a:lnTo>
                  <a:pt x="292" y="458"/>
                </a:lnTo>
                <a:lnTo>
                  <a:pt x="278" y="469"/>
                </a:lnTo>
                <a:lnTo>
                  <a:pt x="265" y="479"/>
                </a:lnTo>
                <a:lnTo>
                  <a:pt x="250" y="489"/>
                </a:lnTo>
                <a:lnTo>
                  <a:pt x="233" y="498"/>
                </a:lnTo>
                <a:lnTo>
                  <a:pt x="215" y="505"/>
                </a:lnTo>
                <a:lnTo>
                  <a:pt x="194" y="508"/>
                </a:lnTo>
                <a:lnTo>
                  <a:pt x="174" y="510"/>
                </a:lnTo>
                <a:lnTo>
                  <a:pt x="174" y="510"/>
                </a:lnTo>
                <a:lnTo>
                  <a:pt x="152" y="508"/>
                </a:lnTo>
                <a:lnTo>
                  <a:pt x="134" y="505"/>
                </a:lnTo>
                <a:lnTo>
                  <a:pt x="116" y="498"/>
                </a:lnTo>
                <a:lnTo>
                  <a:pt x="99" y="489"/>
                </a:lnTo>
                <a:lnTo>
                  <a:pt x="82" y="479"/>
                </a:lnTo>
                <a:lnTo>
                  <a:pt x="69" y="469"/>
                </a:lnTo>
                <a:lnTo>
                  <a:pt x="55" y="458"/>
                </a:lnTo>
                <a:lnTo>
                  <a:pt x="43" y="446"/>
                </a:lnTo>
                <a:lnTo>
                  <a:pt x="25" y="422"/>
                </a:lnTo>
                <a:lnTo>
                  <a:pt x="11" y="402"/>
                </a:lnTo>
                <a:lnTo>
                  <a:pt x="0" y="384"/>
                </a:lnTo>
                <a:lnTo>
                  <a:pt x="0" y="384"/>
                </a:lnTo>
                <a:lnTo>
                  <a:pt x="8" y="380"/>
                </a:lnTo>
                <a:lnTo>
                  <a:pt x="15" y="375"/>
                </a:lnTo>
                <a:lnTo>
                  <a:pt x="20" y="369"/>
                </a:lnTo>
                <a:lnTo>
                  <a:pt x="27" y="362"/>
                </a:lnTo>
                <a:lnTo>
                  <a:pt x="38" y="344"/>
                </a:lnTo>
                <a:lnTo>
                  <a:pt x="48" y="322"/>
                </a:lnTo>
                <a:lnTo>
                  <a:pt x="48" y="322"/>
                </a:lnTo>
                <a:lnTo>
                  <a:pt x="58" y="290"/>
                </a:lnTo>
                <a:lnTo>
                  <a:pt x="67" y="253"/>
                </a:lnTo>
                <a:lnTo>
                  <a:pt x="75" y="216"/>
                </a:lnTo>
                <a:lnTo>
                  <a:pt x="80" y="177"/>
                </a:lnTo>
                <a:lnTo>
                  <a:pt x="80" y="177"/>
                </a:lnTo>
                <a:lnTo>
                  <a:pt x="82" y="169"/>
                </a:lnTo>
                <a:lnTo>
                  <a:pt x="82" y="169"/>
                </a:lnTo>
                <a:lnTo>
                  <a:pt x="84" y="157"/>
                </a:lnTo>
                <a:lnTo>
                  <a:pt x="84" y="157"/>
                </a:lnTo>
                <a:lnTo>
                  <a:pt x="87" y="134"/>
                </a:lnTo>
                <a:lnTo>
                  <a:pt x="87" y="134"/>
                </a:lnTo>
                <a:lnTo>
                  <a:pt x="90" y="82"/>
                </a:lnTo>
                <a:lnTo>
                  <a:pt x="94" y="40"/>
                </a:lnTo>
                <a:lnTo>
                  <a:pt x="95" y="1"/>
                </a:lnTo>
                <a:lnTo>
                  <a:pt x="263" y="0"/>
                </a:lnTo>
                <a:lnTo>
                  <a:pt x="263" y="0"/>
                </a:lnTo>
                <a:lnTo>
                  <a:pt x="265" y="70"/>
                </a:lnTo>
                <a:lnTo>
                  <a:pt x="268" y="132"/>
                </a:lnTo>
                <a:lnTo>
                  <a:pt x="268" y="132"/>
                </a:lnTo>
                <a:lnTo>
                  <a:pt x="270" y="157"/>
                </a:lnTo>
                <a:lnTo>
                  <a:pt x="270" y="157"/>
                </a:lnTo>
                <a:lnTo>
                  <a:pt x="270" y="169"/>
                </a:lnTo>
                <a:lnTo>
                  <a:pt x="270" y="169"/>
                </a:lnTo>
                <a:lnTo>
                  <a:pt x="272" y="177"/>
                </a:lnTo>
                <a:lnTo>
                  <a:pt x="272" y="177"/>
                </a:lnTo>
                <a:lnTo>
                  <a:pt x="278" y="226"/>
                </a:lnTo>
                <a:lnTo>
                  <a:pt x="285" y="266"/>
                </a:lnTo>
                <a:lnTo>
                  <a:pt x="293" y="298"/>
                </a:lnTo>
                <a:lnTo>
                  <a:pt x="302" y="325"/>
                </a:lnTo>
                <a:lnTo>
                  <a:pt x="302" y="325"/>
                </a:lnTo>
                <a:lnTo>
                  <a:pt x="310" y="344"/>
                </a:lnTo>
                <a:lnTo>
                  <a:pt x="319" y="359"/>
                </a:lnTo>
                <a:lnTo>
                  <a:pt x="325" y="369"/>
                </a:lnTo>
                <a:lnTo>
                  <a:pt x="332" y="375"/>
                </a:lnTo>
                <a:lnTo>
                  <a:pt x="339" y="380"/>
                </a:lnTo>
                <a:lnTo>
                  <a:pt x="344" y="382"/>
                </a:lnTo>
                <a:lnTo>
                  <a:pt x="347" y="384"/>
                </a:lnTo>
                <a:lnTo>
                  <a:pt x="347" y="384"/>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25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 name="Freeform 6"/>
          <p:cNvSpPr/>
          <p:nvPr>
            <p:custDataLst>
              <p:tags r:id="rId2"/>
            </p:custDataLst>
          </p:nvPr>
        </p:nvSpPr>
        <p:spPr bwMode="auto">
          <a:xfrm>
            <a:off x="1311052" y="3593163"/>
            <a:ext cx="125668" cy="117813"/>
          </a:xfrm>
          <a:custGeom>
            <a:avLst/>
            <a:gdLst>
              <a:gd name="T0" fmla="*/ 188 w 188"/>
              <a:gd name="T1" fmla="*/ 169 h 174"/>
              <a:gd name="T2" fmla="*/ 188 w 188"/>
              <a:gd name="T3" fmla="*/ 169 h 174"/>
              <a:gd name="T4" fmla="*/ 141 w 188"/>
              <a:gd name="T5" fmla="*/ 172 h 174"/>
              <a:gd name="T6" fmla="*/ 91 w 188"/>
              <a:gd name="T7" fmla="*/ 174 h 174"/>
              <a:gd name="T8" fmla="*/ 91 w 188"/>
              <a:gd name="T9" fmla="*/ 174 h 174"/>
              <a:gd name="T10" fmla="*/ 44 w 188"/>
              <a:gd name="T11" fmla="*/ 172 h 174"/>
              <a:gd name="T12" fmla="*/ 0 w 188"/>
              <a:gd name="T13" fmla="*/ 169 h 174"/>
              <a:gd name="T14" fmla="*/ 0 w 188"/>
              <a:gd name="T15" fmla="*/ 169 h 174"/>
              <a:gd name="T16" fmla="*/ 2 w 188"/>
              <a:gd name="T17" fmla="*/ 157 h 174"/>
              <a:gd name="T18" fmla="*/ 2 w 188"/>
              <a:gd name="T19" fmla="*/ 157 h 174"/>
              <a:gd name="T20" fmla="*/ 5 w 188"/>
              <a:gd name="T21" fmla="*/ 134 h 174"/>
              <a:gd name="T22" fmla="*/ 5 w 188"/>
              <a:gd name="T23" fmla="*/ 134 h 174"/>
              <a:gd name="T24" fmla="*/ 8 w 188"/>
              <a:gd name="T25" fmla="*/ 82 h 174"/>
              <a:gd name="T26" fmla="*/ 12 w 188"/>
              <a:gd name="T27" fmla="*/ 40 h 174"/>
              <a:gd name="T28" fmla="*/ 13 w 188"/>
              <a:gd name="T29" fmla="*/ 1 h 174"/>
              <a:gd name="T30" fmla="*/ 181 w 188"/>
              <a:gd name="T31" fmla="*/ 0 h 174"/>
              <a:gd name="T32" fmla="*/ 181 w 188"/>
              <a:gd name="T33" fmla="*/ 0 h 174"/>
              <a:gd name="T34" fmla="*/ 183 w 188"/>
              <a:gd name="T35" fmla="*/ 70 h 174"/>
              <a:gd name="T36" fmla="*/ 186 w 188"/>
              <a:gd name="T37" fmla="*/ 132 h 174"/>
              <a:gd name="T38" fmla="*/ 186 w 188"/>
              <a:gd name="T39" fmla="*/ 132 h 174"/>
              <a:gd name="T40" fmla="*/ 188 w 188"/>
              <a:gd name="T41" fmla="*/ 157 h 174"/>
              <a:gd name="T42" fmla="*/ 188 w 188"/>
              <a:gd name="T43" fmla="*/ 157 h 174"/>
              <a:gd name="T44" fmla="*/ 188 w 188"/>
              <a:gd name="T45" fmla="*/ 169 h 174"/>
              <a:gd name="T46" fmla="*/ 188 w 188"/>
              <a:gd name="T47" fmla="*/ 16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74">
                <a:moveTo>
                  <a:pt x="188" y="169"/>
                </a:moveTo>
                <a:lnTo>
                  <a:pt x="188" y="169"/>
                </a:lnTo>
                <a:lnTo>
                  <a:pt x="141" y="172"/>
                </a:lnTo>
                <a:lnTo>
                  <a:pt x="91" y="174"/>
                </a:lnTo>
                <a:lnTo>
                  <a:pt x="91" y="174"/>
                </a:lnTo>
                <a:lnTo>
                  <a:pt x="44" y="172"/>
                </a:lnTo>
                <a:lnTo>
                  <a:pt x="0" y="169"/>
                </a:lnTo>
                <a:lnTo>
                  <a:pt x="0" y="169"/>
                </a:lnTo>
                <a:lnTo>
                  <a:pt x="2" y="157"/>
                </a:lnTo>
                <a:lnTo>
                  <a:pt x="2" y="157"/>
                </a:lnTo>
                <a:lnTo>
                  <a:pt x="5" y="134"/>
                </a:lnTo>
                <a:lnTo>
                  <a:pt x="5" y="134"/>
                </a:lnTo>
                <a:lnTo>
                  <a:pt x="8" y="82"/>
                </a:lnTo>
                <a:lnTo>
                  <a:pt x="12" y="40"/>
                </a:lnTo>
                <a:lnTo>
                  <a:pt x="13" y="1"/>
                </a:lnTo>
                <a:lnTo>
                  <a:pt x="181" y="0"/>
                </a:lnTo>
                <a:lnTo>
                  <a:pt x="181" y="0"/>
                </a:lnTo>
                <a:lnTo>
                  <a:pt x="183" y="70"/>
                </a:lnTo>
                <a:lnTo>
                  <a:pt x="186" y="132"/>
                </a:lnTo>
                <a:lnTo>
                  <a:pt x="186" y="132"/>
                </a:lnTo>
                <a:lnTo>
                  <a:pt x="188" y="157"/>
                </a:lnTo>
                <a:lnTo>
                  <a:pt x="188" y="157"/>
                </a:lnTo>
                <a:lnTo>
                  <a:pt x="188" y="169"/>
                </a:lnTo>
                <a:lnTo>
                  <a:pt x="188" y="169"/>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 name="Freeform 7"/>
          <p:cNvSpPr/>
          <p:nvPr>
            <p:custDataLst>
              <p:tags r:id="rId3"/>
            </p:custDataLst>
          </p:nvPr>
        </p:nvSpPr>
        <p:spPr bwMode="auto">
          <a:xfrm>
            <a:off x="1179672" y="6194335"/>
            <a:ext cx="76400" cy="164939"/>
          </a:xfrm>
          <a:custGeom>
            <a:avLst/>
            <a:gdLst>
              <a:gd name="T0" fmla="*/ 112 w 112"/>
              <a:gd name="T1" fmla="*/ 246 h 246"/>
              <a:gd name="T2" fmla="*/ 16 w 112"/>
              <a:gd name="T3" fmla="*/ 246 h 246"/>
              <a:gd name="T4" fmla="*/ 6 w 112"/>
              <a:gd name="T5" fmla="*/ 100 h 246"/>
              <a:gd name="T6" fmla="*/ 0 w 112"/>
              <a:gd name="T7" fmla="*/ 8 h 246"/>
              <a:gd name="T8" fmla="*/ 97 w 112"/>
              <a:gd name="T9" fmla="*/ 0 h 246"/>
              <a:gd name="T10" fmla="*/ 102 w 112"/>
              <a:gd name="T11" fmla="*/ 92 h 246"/>
              <a:gd name="T12" fmla="*/ 112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112" y="246"/>
                </a:moveTo>
                <a:lnTo>
                  <a:pt x="16" y="246"/>
                </a:lnTo>
                <a:lnTo>
                  <a:pt x="6" y="100"/>
                </a:lnTo>
                <a:lnTo>
                  <a:pt x="0" y="8"/>
                </a:lnTo>
                <a:lnTo>
                  <a:pt x="97" y="0"/>
                </a:lnTo>
                <a:lnTo>
                  <a:pt x="102" y="92"/>
                </a:lnTo>
                <a:lnTo>
                  <a:pt x="112"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 name="Freeform 8"/>
          <p:cNvSpPr/>
          <p:nvPr>
            <p:custDataLst>
              <p:tags r:id="rId4"/>
            </p:custDataLst>
          </p:nvPr>
        </p:nvSpPr>
        <p:spPr bwMode="auto">
          <a:xfrm>
            <a:off x="957612" y="6307864"/>
            <a:ext cx="318452" cy="171364"/>
          </a:xfrm>
          <a:custGeom>
            <a:avLst/>
            <a:gdLst>
              <a:gd name="T0" fmla="*/ 333 w 477"/>
              <a:gd name="T1" fmla="*/ 7 h 255"/>
              <a:gd name="T2" fmla="*/ 334 w 477"/>
              <a:gd name="T3" fmla="*/ 28 h 255"/>
              <a:gd name="T4" fmla="*/ 333 w 477"/>
              <a:gd name="T5" fmla="*/ 50 h 255"/>
              <a:gd name="T6" fmla="*/ 321 w 477"/>
              <a:gd name="T7" fmla="*/ 74 h 255"/>
              <a:gd name="T8" fmla="*/ 299 w 477"/>
              <a:gd name="T9" fmla="*/ 94 h 255"/>
              <a:gd name="T10" fmla="*/ 260 w 477"/>
              <a:gd name="T11" fmla="*/ 111 h 255"/>
              <a:gd name="T12" fmla="*/ 203 w 477"/>
              <a:gd name="T13" fmla="*/ 116 h 255"/>
              <a:gd name="T14" fmla="*/ 123 w 477"/>
              <a:gd name="T15" fmla="*/ 109 h 255"/>
              <a:gd name="T16" fmla="*/ 114 w 477"/>
              <a:gd name="T17" fmla="*/ 107 h 255"/>
              <a:gd name="T18" fmla="*/ 89 w 477"/>
              <a:gd name="T19" fmla="*/ 111 h 255"/>
              <a:gd name="T20" fmla="*/ 67 w 477"/>
              <a:gd name="T21" fmla="*/ 122 h 255"/>
              <a:gd name="T22" fmla="*/ 61 w 477"/>
              <a:gd name="T23" fmla="*/ 129 h 255"/>
              <a:gd name="T24" fmla="*/ 34 w 477"/>
              <a:gd name="T25" fmla="*/ 156 h 255"/>
              <a:gd name="T26" fmla="*/ 12 w 477"/>
              <a:gd name="T27" fmla="*/ 190 h 255"/>
              <a:gd name="T28" fmla="*/ 2 w 477"/>
              <a:gd name="T29" fmla="*/ 215 h 255"/>
              <a:gd name="T30" fmla="*/ 0 w 477"/>
              <a:gd name="T31" fmla="*/ 231 h 255"/>
              <a:gd name="T32" fmla="*/ 5 w 477"/>
              <a:gd name="T33" fmla="*/ 248 h 255"/>
              <a:gd name="T34" fmla="*/ 10 w 477"/>
              <a:gd name="T35" fmla="*/ 255 h 255"/>
              <a:gd name="T36" fmla="*/ 225 w 477"/>
              <a:gd name="T37" fmla="*/ 253 h 255"/>
              <a:gd name="T38" fmla="*/ 323 w 477"/>
              <a:gd name="T39" fmla="*/ 250 h 255"/>
              <a:gd name="T40" fmla="*/ 393 w 477"/>
              <a:gd name="T41" fmla="*/ 245 h 255"/>
              <a:gd name="T42" fmla="*/ 462 w 477"/>
              <a:gd name="T43" fmla="*/ 233 h 255"/>
              <a:gd name="T44" fmla="*/ 469 w 477"/>
              <a:gd name="T45" fmla="*/ 231 h 255"/>
              <a:gd name="T46" fmla="*/ 475 w 477"/>
              <a:gd name="T47" fmla="*/ 186 h 255"/>
              <a:gd name="T48" fmla="*/ 477 w 477"/>
              <a:gd name="T49" fmla="*/ 136 h 255"/>
              <a:gd name="T50" fmla="*/ 472 w 477"/>
              <a:gd name="T51" fmla="*/ 74 h 255"/>
              <a:gd name="T52" fmla="*/ 470 w 477"/>
              <a:gd name="T53" fmla="*/ 67 h 255"/>
              <a:gd name="T54" fmla="*/ 462 w 477"/>
              <a:gd name="T55" fmla="*/ 52 h 255"/>
              <a:gd name="T56" fmla="*/ 457 w 477"/>
              <a:gd name="T57" fmla="*/ 27 h 255"/>
              <a:gd name="T58" fmla="*/ 453 w 477"/>
              <a:gd name="T59" fmla="*/ 7 h 255"/>
              <a:gd name="T60" fmla="*/ 450 w 477"/>
              <a:gd name="T61" fmla="*/ 0 h 255"/>
              <a:gd name="T62" fmla="*/ 333 w 477"/>
              <a:gd name="T63" fmla="*/ 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255">
                <a:moveTo>
                  <a:pt x="333" y="7"/>
                </a:moveTo>
                <a:lnTo>
                  <a:pt x="333" y="7"/>
                </a:lnTo>
                <a:lnTo>
                  <a:pt x="334" y="12"/>
                </a:lnTo>
                <a:lnTo>
                  <a:pt x="334" y="28"/>
                </a:lnTo>
                <a:lnTo>
                  <a:pt x="334" y="39"/>
                </a:lnTo>
                <a:lnTo>
                  <a:pt x="333" y="50"/>
                </a:lnTo>
                <a:lnTo>
                  <a:pt x="328" y="62"/>
                </a:lnTo>
                <a:lnTo>
                  <a:pt x="321" y="74"/>
                </a:lnTo>
                <a:lnTo>
                  <a:pt x="311" y="84"/>
                </a:lnTo>
                <a:lnTo>
                  <a:pt x="299" y="94"/>
                </a:lnTo>
                <a:lnTo>
                  <a:pt x="282" y="104"/>
                </a:lnTo>
                <a:lnTo>
                  <a:pt x="260" y="111"/>
                </a:lnTo>
                <a:lnTo>
                  <a:pt x="235" y="114"/>
                </a:lnTo>
                <a:lnTo>
                  <a:pt x="203" y="116"/>
                </a:lnTo>
                <a:lnTo>
                  <a:pt x="166" y="114"/>
                </a:lnTo>
                <a:lnTo>
                  <a:pt x="123" y="109"/>
                </a:lnTo>
                <a:lnTo>
                  <a:pt x="123" y="109"/>
                </a:lnTo>
                <a:lnTo>
                  <a:pt x="114" y="107"/>
                </a:lnTo>
                <a:lnTo>
                  <a:pt x="106" y="107"/>
                </a:lnTo>
                <a:lnTo>
                  <a:pt x="89" y="111"/>
                </a:lnTo>
                <a:lnTo>
                  <a:pt x="74" y="117"/>
                </a:lnTo>
                <a:lnTo>
                  <a:pt x="67" y="122"/>
                </a:lnTo>
                <a:lnTo>
                  <a:pt x="61" y="129"/>
                </a:lnTo>
                <a:lnTo>
                  <a:pt x="61" y="129"/>
                </a:lnTo>
                <a:lnTo>
                  <a:pt x="47" y="141"/>
                </a:lnTo>
                <a:lnTo>
                  <a:pt x="34" y="156"/>
                </a:lnTo>
                <a:lnTo>
                  <a:pt x="22" y="173"/>
                </a:lnTo>
                <a:lnTo>
                  <a:pt x="12" y="190"/>
                </a:lnTo>
                <a:lnTo>
                  <a:pt x="4" y="206"/>
                </a:lnTo>
                <a:lnTo>
                  <a:pt x="2" y="215"/>
                </a:lnTo>
                <a:lnTo>
                  <a:pt x="0" y="223"/>
                </a:lnTo>
                <a:lnTo>
                  <a:pt x="0" y="231"/>
                </a:lnTo>
                <a:lnTo>
                  <a:pt x="2" y="240"/>
                </a:lnTo>
                <a:lnTo>
                  <a:pt x="5" y="248"/>
                </a:lnTo>
                <a:lnTo>
                  <a:pt x="10" y="255"/>
                </a:lnTo>
                <a:lnTo>
                  <a:pt x="10" y="255"/>
                </a:lnTo>
                <a:lnTo>
                  <a:pt x="123" y="255"/>
                </a:lnTo>
                <a:lnTo>
                  <a:pt x="225" y="253"/>
                </a:lnTo>
                <a:lnTo>
                  <a:pt x="277" y="253"/>
                </a:lnTo>
                <a:lnTo>
                  <a:pt x="323" y="250"/>
                </a:lnTo>
                <a:lnTo>
                  <a:pt x="323" y="250"/>
                </a:lnTo>
                <a:lnTo>
                  <a:pt x="393" y="245"/>
                </a:lnTo>
                <a:lnTo>
                  <a:pt x="438" y="238"/>
                </a:lnTo>
                <a:lnTo>
                  <a:pt x="462" y="233"/>
                </a:lnTo>
                <a:lnTo>
                  <a:pt x="469" y="231"/>
                </a:lnTo>
                <a:lnTo>
                  <a:pt x="469" y="231"/>
                </a:lnTo>
                <a:lnTo>
                  <a:pt x="470" y="220"/>
                </a:lnTo>
                <a:lnTo>
                  <a:pt x="475" y="186"/>
                </a:lnTo>
                <a:lnTo>
                  <a:pt x="477" y="163"/>
                </a:lnTo>
                <a:lnTo>
                  <a:pt x="477" y="136"/>
                </a:lnTo>
                <a:lnTo>
                  <a:pt x="477" y="107"/>
                </a:lnTo>
                <a:lnTo>
                  <a:pt x="472" y="74"/>
                </a:lnTo>
                <a:lnTo>
                  <a:pt x="472" y="74"/>
                </a:lnTo>
                <a:lnTo>
                  <a:pt x="470" y="67"/>
                </a:lnTo>
                <a:lnTo>
                  <a:pt x="465" y="59"/>
                </a:lnTo>
                <a:lnTo>
                  <a:pt x="462" y="52"/>
                </a:lnTo>
                <a:lnTo>
                  <a:pt x="460" y="42"/>
                </a:lnTo>
                <a:lnTo>
                  <a:pt x="457" y="27"/>
                </a:lnTo>
                <a:lnTo>
                  <a:pt x="453" y="7"/>
                </a:lnTo>
                <a:lnTo>
                  <a:pt x="453" y="7"/>
                </a:lnTo>
                <a:lnTo>
                  <a:pt x="452" y="2"/>
                </a:lnTo>
                <a:lnTo>
                  <a:pt x="450" y="0"/>
                </a:lnTo>
                <a:lnTo>
                  <a:pt x="447" y="0"/>
                </a:lnTo>
                <a:lnTo>
                  <a:pt x="333" y="7"/>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 name="Freeform 9"/>
          <p:cNvSpPr/>
          <p:nvPr>
            <p:custDataLst>
              <p:tags r:id="rId5"/>
            </p:custDataLst>
          </p:nvPr>
        </p:nvSpPr>
        <p:spPr bwMode="auto">
          <a:xfrm>
            <a:off x="1482416" y="6194335"/>
            <a:ext cx="74972" cy="164939"/>
          </a:xfrm>
          <a:custGeom>
            <a:avLst/>
            <a:gdLst>
              <a:gd name="T0" fmla="*/ 0 w 112"/>
              <a:gd name="T1" fmla="*/ 246 h 246"/>
              <a:gd name="T2" fmla="*/ 94 w 112"/>
              <a:gd name="T3" fmla="*/ 246 h 246"/>
              <a:gd name="T4" fmla="*/ 106 w 112"/>
              <a:gd name="T5" fmla="*/ 100 h 246"/>
              <a:gd name="T6" fmla="*/ 112 w 112"/>
              <a:gd name="T7" fmla="*/ 8 h 246"/>
              <a:gd name="T8" fmla="*/ 15 w 112"/>
              <a:gd name="T9" fmla="*/ 0 h 246"/>
              <a:gd name="T10" fmla="*/ 8 w 112"/>
              <a:gd name="T11" fmla="*/ 92 h 246"/>
              <a:gd name="T12" fmla="*/ 0 w 112"/>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112" h="246">
                <a:moveTo>
                  <a:pt x="0" y="246"/>
                </a:moveTo>
                <a:lnTo>
                  <a:pt x="94" y="246"/>
                </a:lnTo>
                <a:lnTo>
                  <a:pt x="106" y="100"/>
                </a:lnTo>
                <a:lnTo>
                  <a:pt x="112" y="8"/>
                </a:lnTo>
                <a:lnTo>
                  <a:pt x="15" y="0"/>
                </a:lnTo>
                <a:lnTo>
                  <a:pt x="8" y="92"/>
                </a:lnTo>
                <a:lnTo>
                  <a:pt x="0" y="24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 name="Freeform 10"/>
          <p:cNvSpPr/>
          <p:nvPr>
            <p:custDataLst>
              <p:tags r:id="rId6"/>
            </p:custDataLst>
          </p:nvPr>
        </p:nvSpPr>
        <p:spPr bwMode="auto">
          <a:xfrm>
            <a:off x="1040439" y="4910528"/>
            <a:ext cx="654756" cy="1337357"/>
          </a:xfrm>
          <a:custGeom>
            <a:avLst/>
            <a:gdLst>
              <a:gd name="T0" fmla="*/ 976 w 976"/>
              <a:gd name="T1" fmla="*/ 4 h 1998"/>
              <a:gd name="T2" fmla="*/ 953 w 976"/>
              <a:gd name="T3" fmla="*/ 232 h 1998"/>
              <a:gd name="T4" fmla="*/ 775 w 976"/>
              <a:gd name="T5" fmla="*/ 1998 h 1998"/>
              <a:gd name="T6" fmla="*/ 644 w 976"/>
              <a:gd name="T7" fmla="*/ 1983 h 1998"/>
              <a:gd name="T8" fmla="*/ 661 w 976"/>
              <a:gd name="T9" fmla="*/ 1810 h 1998"/>
              <a:gd name="T10" fmla="*/ 678 w 976"/>
              <a:gd name="T11" fmla="*/ 1596 h 1998"/>
              <a:gd name="T12" fmla="*/ 686 w 976"/>
              <a:gd name="T13" fmla="*/ 1361 h 1998"/>
              <a:gd name="T14" fmla="*/ 686 w 976"/>
              <a:gd name="T15" fmla="*/ 1123 h 1998"/>
              <a:gd name="T16" fmla="*/ 681 w 976"/>
              <a:gd name="T17" fmla="*/ 1009 h 1998"/>
              <a:gd name="T18" fmla="*/ 671 w 976"/>
              <a:gd name="T19" fmla="*/ 901 h 1998"/>
              <a:gd name="T20" fmla="*/ 656 w 976"/>
              <a:gd name="T21" fmla="*/ 804 h 1998"/>
              <a:gd name="T22" fmla="*/ 636 w 976"/>
              <a:gd name="T23" fmla="*/ 717 h 1998"/>
              <a:gd name="T24" fmla="*/ 609 w 976"/>
              <a:gd name="T25" fmla="*/ 645 h 1998"/>
              <a:gd name="T26" fmla="*/ 585 w 976"/>
              <a:gd name="T27" fmla="*/ 601 h 1998"/>
              <a:gd name="T28" fmla="*/ 567 w 976"/>
              <a:gd name="T29" fmla="*/ 577 h 1998"/>
              <a:gd name="T30" fmla="*/ 547 w 976"/>
              <a:gd name="T31" fmla="*/ 559 h 1998"/>
              <a:gd name="T32" fmla="*/ 525 w 976"/>
              <a:gd name="T33" fmla="*/ 544 h 1998"/>
              <a:gd name="T34" fmla="*/ 500 w 976"/>
              <a:gd name="T35" fmla="*/ 537 h 1998"/>
              <a:gd name="T36" fmla="*/ 488 w 976"/>
              <a:gd name="T37" fmla="*/ 536 h 1998"/>
              <a:gd name="T38" fmla="*/ 463 w 976"/>
              <a:gd name="T39" fmla="*/ 541 h 1998"/>
              <a:gd name="T40" fmla="*/ 439 w 976"/>
              <a:gd name="T41" fmla="*/ 551 h 1998"/>
              <a:gd name="T42" fmla="*/ 417 w 976"/>
              <a:gd name="T43" fmla="*/ 567 h 1998"/>
              <a:gd name="T44" fmla="*/ 399 w 976"/>
              <a:gd name="T45" fmla="*/ 588 h 1998"/>
              <a:gd name="T46" fmla="*/ 380 w 976"/>
              <a:gd name="T47" fmla="*/ 614 h 1998"/>
              <a:gd name="T48" fmla="*/ 350 w 976"/>
              <a:gd name="T49" fmla="*/ 678 h 1998"/>
              <a:gd name="T50" fmla="*/ 327 w 976"/>
              <a:gd name="T51" fmla="*/ 759 h 1998"/>
              <a:gd name="T52" fmla="*/ 310 w 976"/>
              <a:gd name="T53" fmla="*/ 851 h 1998"/>
              <a:gd name="T54" fmla="*/ 297 w 976"/>
              <a:gd name="T55" fmla="*/ 953 h 1998"/>
              <a:gd name="T56" fmla="*/ 290 w 976"/>
              <a:gd name="T57" fmla="*/ 1064 h 1998"/>
              <a:gd name="T58" fmla="*/ 285 w 976"/>
              <a:gd name="T59" fmla="*/ 1240 h 1998"/>
              <a:gd name="T60" fmla="*/ 290 w 976"/>
              <a:gd name="T61" fmla="*/ 1480 h 1998"/>
              <a:gd name="T62" fmla="*/ 302 w 976"/>
              <a:gd name="T63" fmla="*/ 1706 h 1998"/>
              <a:gd name="T64" fmla="*/ 318 w 976"/>
              <a:gd name="T65" fmla="*/ 1903 h 1998"/>
              <a:gd name="T66" fmla="*/ 196 w 976"/>
              <a:gd name="T67" fmla="*/ 1998 h 1998"/>
              <a:gd name="T68" fmla="*/ 100 w 976"/>
              <a:gd name="T69" fmla="*/ 1029 h 1998"/>
              <a:gd name="T70" fmla="*/ 21 w 976"/>
              <a:gd name="T71" fmla="*/ 232 h 1998"/>
              <a:gd name="T72" fmla="*/ 466 w 976"/>
              <a:gd name="T73" fmla="*/ 0 h 1998"/>
              <a:gd name="T74" fmla="*/ 486 w 976"/>
              <a:gd name="T75" fmla="*/ 0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1998">
                <a:moveTo>
                  <a:pt x="976" y="4"/>
                </a:moveTo>
                <a:lnTo>
                  <a:pt x="976" y="4"/>
                </a:lnTo>
                <a:lnTo>
                  <a:pt x="953" y="232"/>
                </a:lnTo>
                <a:lnTo>
                  <a:pt x="953" y="232"/>
                </a:lnTo>
                <a:lnTo>
                  <a:pt x="872" y="1029"/>
                </a:lnTo>
                <a:lnTo>
                  <a:pt x="775" y="1998"/>
                </a:lnTo>
                <a:lnTo>
                  <a:pt x="644" y="1983"/>
                </a:lnTo>
                <a:lnTo>
                  <a:pt x="644" y="1983"/>
                </a:lnTo>
                <a:lnTo>
                  <a:pt x="652" y="1903"/>
                </a:lnTo>
                <a:lnTo>
                  <a:pt x="661" y="1810"/>
                </a:lnTo>
                <a:lnTo>
                  <a:pt x="669" y="1708"/>
                </a:lnTo>
                <a:lnTo>
                  <a:pt x="678" y="1596"/>
                </a:lnTo>
                <a:lnTo>
                  <a:pt x="683" y="1480"/>
                </a:lnTo>
                <a:lnTo>
                  <a:pt x="686" y="1361"/>
                </a:lnTo>
                <a:lnTo>
                  <a:pt x="688" y="1240"/>
                </a:lnTo>
                <a:lnTo>
                  <a:pt x="686" y="1123"/>
                </a:lnTo>
                <a:lnTo>
                  <a:pt x="684" y="1066"/>
                </a:lnTo>
                <a:lnTo>
                  <a:pt x="681" y="1009"/>
                </a:lnTo>
                <a:lnTo>
                  <a:pt x="676" y="955"/>
                </a:lnTo>
                <a:lnTo>
                  <a:pt x="671" y="901"/>
                </a:lnTo>
                <a:lnTo>
                  <a:pt x="664" y="851"/>
                </a:lnTo>
                <a:lnTo>
                  <a:pt x="656" y="804"/>
                </a:lnTo>
                <a:lnTo>
                  <a:pt x="646" y="759"/>
                </a:lnTo>
                <a:lnTo>
                  <a:pt x="636" y="717"/>
                </a:lnTo>
                <a:lnTo>
                  <a:pt x="624" y="678"/>
                </a:lnTo>
                <a:lnTo>
                  <a:pt x="609" y="645"/>
                </a:lnTo>
                <a:lnTo>
                  <a:pt x="594" y="614"/>
                </a:lnTo>
                <a:lnTo>
                  <a:pt x="585" y="601"/>
                </a:lnTo>
                <a:lnTo>
                  <a:pt x="575" y="588"/>
                </a:lnTo>
                <a:lnTo>
                  <a:pt x="567" y="577"/>
                </a:lnTo>
                <a:lnTo>
                  <a:pt x="557" y="567"/>
                </a:lnTo>
                <a:lnTo>
                  <a:pt x="547" y="559"/>
                </a:lnTo>
                <a:lnTo>
                  <a:pt x="535" y="551"/>
                </a:lnTo>
                <a:lnTo>
                  <a:pt x="525" y="544"/>
                </a:lnTo>
                <a:lnTo>
                  <a:pt x="513" y="541"/>
                </a:lnTo>
                <a:lnTo>
                  <a:pt x="500" y="537"/>
                </a:lnTo>
                <a:lnTo>
                  <a:pt x="488" y="536"/>
                </a:lnTo>
                <a:lnTo>
                  <a:pt x="488" y="536"/>
                </a:lnTo>
                <a:lnTo>
                  <a:pt x="474" y="537"/>
                </a:lnTo>
                <a:lnTo>
                  <a:pt x="463" y="541"/>
                </a:lnTo>
                <a:lnTo>
                  <a:pt x="451" y="544"/>
                </a:lnTo>
                <a:lnTo>
                  <a:pt x="439" y="551"/>
                </a:lnTo>
                <a:lnTo>
                  <a:pt x="427" y="557"/>
                </a:lnTo>
                <a:lnTo>
                  <a:pt x="417" y="567"/>
                </a:lnTo>
                <a:lnTo>
                  <a:pt x="407" y="577"/>
                </a:lnTo>
                <a:lnTo>
                  <a:pt x="399" y="588"/>
                </a:lnTo>
                <a:lnTo>
                  <a:pt x="389" y="601"/>
                </a:lnTo>
                <a:lnTo>
                  <a:pt x="380" y="614"/>
                </a:lnTo>
                <a:lnTo>
                  <a:pt x="365" y="645"/>
                </a:lnTo>
                <a:lnTo>
                  <a:pt x="350" y="678"/>
                </a:lnTo>
                <a:lnTo>
                  <a:pt x="339" y="717"/>
                </a:lnTo>
                <a:lnTo>
                  <a:pt x="327" y="759"/>
                </a:lnTo>
                <a:lnTo>
                  <a:pt x="318" y="802"/>
                </a:lnTo>
                <a:lnTo>
                  <a:pt x="310" y="851"/>
                </a:lnTo>
                <a:lnTo>
                  <a:pt x="303" y="901"/>
                </a:lnTo>
                <a:lnTo>
                  <a:pt x="297" y="953"/>
                </a:lnTo>
                <a:lnTo>
                  <a:pt x="293" y="1009"/>
                </a:lnTo>
                <a:lnTo>
                  <a:pt x="290" y="1064"/>
                </a:lnTo>
                <a:lnTo>
                  <a:pt x="286" y="1123"/>
                </a:lnTo>
                <a:lnTo>
                  <a:pt x="285" y="1240"/>
                </a:lnTo>
                <a:lnTo>
                  <a:pt x="286" y="1361"/>
                </a:lnTo>
                <a:lnTo>
                  <a:pt x="290" y="1480"/>
                </a:lnTo>
                <a:lnTo>
                  <a:pt x="295" y="1596"/>
                </a:lnTo>
                <a:lnTo>
                  <a:pt x="302" y="1706"/>
                </a:lnTo>
                <a:lnTo>
                  <a:pt x="310" y="1810"/>
                </a:lnTo>
                <a:lnTo>
                  <a:pt x="318" y="1903"/>
                </a:lnTo>
                <a:lnTo>
                  <a:pt x="327" y="1982"/>
                </a:lnTo>
                <a:lnTo>
                  <a:pt x="196" y="1998"/>
                </a:lnTo>
                <a:lnTo>
                  <a:pt x="196" y="1998"/>
                </a:lnTo>
                <a:lnTo>
                  <a:pt x="100" y="1029"/>
                </a:lnTo>
                <a:lnTo>
                  <a:pt x="21" y="232"/>
                </a:lnTo>
                <a:lnTo>
                  <a:pt x="21" y="232"/>
                </a:lnTo>
                <a:lnTo>
                  <a:pt x="0" y="2"/>
                </a:lnTo>
                <a:lnTo>
                  <a:pt x="466" y="0"/>
                </a:lnTo>
                <a:lnTo>
                  <a:pt x="476" y="0"/>
                </a:lnTo>
                <a:lnTo>
                  <a:pt x="486" y="0"/>
                </a:lnTo>
                <a:lnTo>
                  <a:pt x="976" y="4"/>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3" name="Freeform 11"/>
          <p:cNvSpPr/>
          <p:nvPr>
            <p:custDataLst>
              <p:tags r:id="rId7"/>
            </p:custDataLst>
          </p:nvPr>
        </p:nvSpPr>
        <p:spPr bwMode="auto">
          <a:xfrm>
            <a:off x="1040439" y="4910528"/>
            <a:ext cx="654756" cy="200640"/>
          </a:xfrm>
          <a:custGeom>
            <a:avLst/>
            <a:gdLst>
              <a:gd name="T0" fmla="*/ 976 w 976"/>
              <a:gd name="T1" fmla="*/ 4 h 299"/>
              <a:gd name="T2" fmla="*/ 976 w 976"/>
              <a:gd name="T3" fmla="*/ 4 h 299"/>
              <a:gd name="T4" fmla="*/ 948 w 976"/>
              <a:gd name="T5" fmla="*/ 281 h 299"/>
              <a:gd name="T6" fmla="*/ 572 w 976"/>
              <a:gd name="T7" fmla="*/ 299 h 299"/>
              <a:gd name="T8" fmla="*/ 402 w 976"/>
              <a:gd name="T9" fmla="*/ 299 h 299"/>
              <a:gd name="T10" fmla="*/ 28 w 976"/>
              <a:gd name="T11" fmla="*/ 289 h 299"/>
              <a:gd name="T12" fmla="*/ 28 w 976"/>
              <a:gd name="T13" fmla="*/ 289 h 299"/>
              <a:gd name="T14" fmla="*/ 0 w 976"/>
              <a:gd name="T15" fmla="*/ 2 h 299"/>
              <a:gd name="T16" fmla="*/ 466 w 976"/>
              <a:gd name="T17" fmla="*/ 0 h 299"/>
              <a:gd name="T18" fmla="*/ 476 w 976"/>
              <a:gd name="T19" fmla="*/ 0 h 299"/>
              <a:gd name="T20" fmla="*/ 486 w 976"/>
              <a:gd name="T21" fmla="*/ 0 h 299"/>
              <a:gd name="T22" fmla="*/ 976 w 976"/>
              <a:gd name="T23" fmla="*/ 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6" h="299">
                <a:moveTo>
                  <a:pt x="976" y="4"/>
                </a:moveTo>
                <a:lnTo>
                  <a:pt x="976" y="4"/>
                </a:lnTo>
                <a:lnTo>
                  <a:pt x="948" y="281"/>
                </a:lnTo>
                <a:lnTo>
                  <a:pt x="572" y="299"/>
                </a:lnTo>
                <a:lnTo>
                  <a:pt x="402" y="299"/>
                </a:lnTo>
                <a:lnTo>
                  <a:pt x="28" y="289"/>
                </a:lnTo>
                <a:lnTo>
                  <a:pt x="28" y="289"/>
                </a:lnTo>
                <a:lnTo>
                  <a:pt x="0" y="2"/>
                </a:lnTo>
                <a:lnTo>
                  <a:pt x="466" y="0"/>
                </a:lnTo>
                <a:lnTo>
                  <a:pt x="476" y="0"/>
                </a:lnTo>
                <a:lnTo>
                  <a:pt x="486" y="0"/>
                </a:lnTo>
                <a:lnTo>
                  <a:pt x="976" y="4"/>
                </a:lnTo>
                <a:close/>
              </a:path>
            </a:pathLst>
          </a:custGeom>
          <a:solidFill>
            <a:srgbClr val="2427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4" name="Rectangle 12"/>
          <p:cNvSpPr>
            <a:spLocks noChangeArrowheads="1"/>
          </p:cNvSpPr>
          <p:nvPr>
            <p:custDataLst>
              <p:tags r:id="rId8"/>
            </p:custDataLst>
          </p:nvPr>
        </p:nvSpPr>
        <p:spPr bwMode="auto">
          <a:xfrm>
            <a:off x="1039011" y="4215073"/>
            <a:ext cx="1428" cy="1428"/>
          </a:xfrm>
          <a:prstGeom prst="rect">
            <a:avLst/>
          </a:prstGeom>
          <a:solidFill>
            <a:srgbClr val="F0A8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5" name="Freeform 13"/>
          <p:cNvSpPr/>
          <p:nvPr>
            <p:custDataLst>
              <p:tags r:id="rId9"/>
            </p:custDataLst>
          </p:nvPr>
        </p:nvSpPr>
        <p:spPr bwMode="auto">
          <a:xfrm>
            <a:off x="822663" y="2991959"/>
            <a:ext cx="148516" cy="275612"/>
          </a:xfrm>
          <a:custGeom>
            <a:avLst/>
            <a:gdLst>
              <a:gd name="T0" fmla="*/ 191 w 221"/>
              <a:gd name="T1" fmla="*/ 78 h 413"/>
              <a:gd name="T2" fmla="*/ 191 w 221"/>
              <a:gd name="T3" fmla="*/ 78 h 413"/>
              <a:gd name="T4" fmla="*/ 185 w 221"/>
              <a:gd name="T5" fmla="*/ 71 h 413"/>
              <a:gd name="T6" fmla="*/ 169 w 221"/>
              <a:gd name="T7" fmla="*/ 54 h 413"/>
              <a:gd name="T8" fmla="*/ 148 w 221"/>
              <a:gd name="T9" fmla="*/ 34 h 413"/>
              <a:gd name="T10" fmla="*/ 134 w 221"/>
              <a:gd name="T11" fmla="*/ 24 h 413"/>
              <a:gd name="T12" fmla="*/ 121 w 221"/>
              <a:gd name="T13" fmla="*/ 16 h 413"/>
              <a:gd name="T14" fmla="*/ 106 w 221"/>
              <a:gd name="T15" fmla="*/ 7 h 413"/>
              <a:gd name="T16" fmla="*/ 92 w 221"/>
              <a:gd name="T17" fmla="*/ 2 h 413"/>
              <a:gd name="T18" fmla="*/ 77 w 221"/>
              <a:gd name="T19" fmla="*/ 0 h 413"/>
              <a:gd name="T20" fmla="*/ 69 w 221"/>
              <a:gd name="T21" fmla="*/ 2 h 413"/>
              <a:gd name="T22" fmla="*/ 62 w 221"/>
              <a:gd name="T23" fmla="*/ 2 h 413"/>
              <a:gd name="T24" fmla="*/ 55 w 221"/>
              <a:gd name="T25" fmla="*/ 6 h 413"/>
              <a:gd name="T26" fmla="*/ 49 w 221"/>
              <a:gd name="T27" fmla="*/ 9 h 413"/>
              <a:gd name="T28" fmla="*/ 42 w 221"/>
              <a:gd name="T29" fmla="*/ 14 h 413"/>
              <a:gd name="T30" fmla="*/ 35 w 221"/>
              <a:gd name="T31" fmla="*/ 21 h 413"/>
              <a:gd name="T32" fmla="*/ 29 w 221"/>
              <a:gd name="T33" fmla="*/ 29 h 413"/>
              <a:gd name="T34" fmla="*/ 23 w 221"/>
              <a:gd name="T35" fmla="*/ 39 h 413"/>
              <a:gd name="T36" fmla="*/ 17 w 221"/>
              <a:gd name="T37" fmla="*/ 49 h 413"/>
              <a:gd name="T38" fmla="*/ 12 w 221"/>
              <a:gd name="T39" fmla="*/ 63 h 413"/>
              <a:gd name="T40" fmla="*/ 12 w 221"/>
              <a:gd name="T41" fmla="*/ 63 h 413"/>
              <a:gd name="T42" fmla="*/ 7 w 221"/>
              <a:gd name="T43" fmla="*/ 79 h 413"/>
              <a:gd name="T44" fmla="*/ 3 w 221"/>
              <a:gd name="T45" fmla="*/ 94 h 413"/>
              <a:gd name="T46" fmla="*/ 2 w 221"/>
              <a:gd name="T47" fmla="*/ 113 h 413"/>
              <a:gd name="T48" fmla="*/ 0 w 221"/>
              <a:gd name="T49" fmla="*/ 130 h 413"/>
              <a:gd name="T50" fmla="*/ 0 w 221"/>
              <a:gd name="T51" fmla="*/ 148 h 413"/>
              <a:gd name="T52" fmla="*/ 2 w 221"/>
              <a:gd name="T53" fmla="*/ 167 h 413"/>
              <a:gd name="T54" fmla="*/ 5 w 221"/>
              <a:gd name="T55" fmla="*/ 203 h 413"/>
              <a:gd name="T56" fmla="*/ 13 w 221"/>
              <a:gd name="T57" fmla="*/ 242 h 413"/>
              <a:gd name="T58" fmla="*/ 25 w 221"/>
              <a:gd name="T59" fmla="*/ 277 h 413"/>
              <a:gd name="T60" fmla="*/ 40 w 221"/>
              <a:gd name="T61" fmla="*/ 311 h 413"/>
              <a:gd name="T62" fmla="*/ 57 w 221"/>
              <a:gd name="T63" fmla="*/ 341 h 413"/>
              <a:gd name="T64" fmla="*/ 65 w 221"/>
              <a:gd name="T65" fmla="*/ 354 h 413"/>
              <a:gd name="T66" fmla="*/ 75 w 221"/>
              <a:gd name="T67" fmla="*/ 368 h 413"/>
              <a:gd name="T68" fmla="*/ 84 w 221"/>
              <a:gd name="T69" fmla="*/ 378 h 413"/>
              <a:gd name="T70" fmla="*/ 94 w 221"/>
              <a:gd name="T71" fmla="*/ 388 h 413"/>
              <a:gd name="T72" fmla="*/ 106 w 221"/>
              <a:gd name="T73" fmla="*/ 396 h 413"/>
              <a:gd name="T74" fmla="*/ 116 w 221"/>
              <a:gd name="T75" fmla="*/ 403 h 413"/>
              <a:gd name="T76" fmla="*/ 126 w 221"/>
              <a:gd name="T77" fmla="*/ 408 h 413"/>
              <a:gd name="T78" fmla="*/ 138 w 221"/>
              <a:gd name="T79" fmla="*/ 411 h 413"/>
              <a:gd name="T80" fmla="*/ 148 w 221"/>
              <a:gd name="T81" fmla="*/ 413 h 413"/>
              <a:gd name="T82" fmla="*/ 159 w 221"/>
              <a:gd name="T83" fmla="*/ 411 h 413"/>
              <a:gd name="T84" fmla="*/ 169 w 221"/>
              <a:gd name="T85" fmla="*/ 408 h 413"/>
              <a:gd name="T86" fmla="*/ 181 w 221"/>
              <a:gd name="T87" fmla="*/ 403 h 413"/>
              <a:gd name="T88" fmla="*/ 191 w 221"/>
              <a:gd name="T89" fmla="*/ 395 h 413"/>
              <a:gd name="T90" fmla="*/ 201 w 221"/>
              <a:gd name="T91" fmla="*/ 383 h 413"/>
              <a:gd name="T92" fmla="*/ 213 w 221"/>
              <a:gd name="T93" fmla="*/ 370 h 413"/>
              <a:gd name="T94" fmla="*/ 221 w 221"/>
              <a:gd name="T95" fmla="*/ 354 h 413"/>
              <a:gd name="T96" fmla="*/ 221 w 221"/>
              <a:gd name="T97" fmla="*/ 354 h 413"/>
              <a:gd name="T98" fmla="*/ 216 w 221"/>
              <a:gd name="T99" fmla="*/ 333 h 413"/>
              <a:gd name="T100" fmla="*/ 211 w 221"/>
              <a:gd name="T101" fmla="*/ 307 h 413"/>
              <a:gd name="T102" fmla="*/ 205 w 221"/>
              <a:gd name="T103" fmla="*/ 274 h 413"/>
              <a:gd name="T104" fmla="*/ 198 w 221"/>
              <a:gd name="T105" fmla="*/ 234 h 413"/>
              <a:gd name="T106" fmla="*/ 193 w 221"/>
              <a:gd name="T107" fmla="*/ 187 h 413"/>
              <a:gd name="T108" fmla="*/ 190 w 221"/>
              <a:gd name="T109" fmla="*/ 135 h 413"/>
              <a:gd name="T110" fmla="*/ 191 w 221"/>
              <a:gd name="T111" fmla="*/ 78 h 413"/>
              <a:gd name="T112" fmla="*/ 191 w 221"/>
              <a:gd name="T113" fmla="*/ 7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413">
                <a:moveTo>
                  <a:pt x="191" y="78"/>
                </a:moveTo>
                <a:lnTo>
                  <a:pt x="191" y="78"/>
                </a:lnTo>
                <a:lnTo>
                  <a:pt x="185" y="71"/>
                </a:lnTo>
                <a:lnTo>
                  <a:pt x="169" y="54"/>
                </a:lnTo>
                <a:lnTo>
                  <a:pt x="148" y="34"/>
                </a:lnTo>
                <a:lnTo>
                  <a:pt x="134" y="24"/>
                </a:lnTo>
                <a:lnTo>
                  <a:pt x="121" y="16"/>
                </a:lnTo>
                <a:lnTo>
                  <a:pt x="106" y="7"/>
                </a:lnTo>
                <a:lnTo>
                  <a:pt x="92" y="2"/>
                </a:lnTo>
                <a:lnTo>
                  <a:pt x="77" y="0"/>
                </a:lnTo>
                <a:lnTo>
                  <a:pt x="69" y="2"/>
                </a:lnTo>
                <a:lnTo>
                  <a:pt x="62" y="2"/>
                </a:lnTo>
                <a:lnTo>
                  <a:pt x="55" y="6"/>
                </a:lnTo>
                <a:lnTo>
                  <a:pt x="49" y="9"/>
                </a:lnTo>
                <a:lnTo>
                  <a:pt x="42" y="14"/>
                </a:lnTo>
                <a:lnTo>
                  <a:pt x="35" y="21"/>
                </a:lnTo>
                <a:lnTo>
                  <a:pt x="29" y="29"/>
                </a:lnTo>
                <a:lnTo>
                  <a:pt x="23" y="39"/>
                </a:lnTo>
                <a:lnTo>
                  <a:pt x="17" y="49"/>
                </a:lnTo>
                <a:lnTo>
                  <a:pt x="12" y="63"/>
                </a:lnTo>
                <a:lnTo>
                  <a:pt x="12" y="63"/>
                </a:lnTo>
                <a:lnTo>
                  <a:pt x="7" y="79"/>
                </a:lnTo>
                <a:lnTo>
                  <a:pt x="3" y="94"/>
                </a:lnTo>
                <a:lnTo>
                  <a:pt x="2" y="113"/>
                </a:lnTo>
                <a:lnTo>
                  <a:pt x="0" y="130"/>
                </a:lnTo>
                <a:lnTo>
                  <a:pt x="0" y="148"/>
                </a:lnTo>
                <a:lnTo>
                  <a:pt x="2" y="167"/>
                </a:lnTo>
                <a:lnTo>
                  <a:pt x="5" y="203"/>
                </a:lnTo>
                <a:lnTo>
                  <a:pt x="13" y="242"/>
                </a:lnTo>
                <a:lnTo>
                  <a:pt x="25" y="277"/>
                </a:lnTo>
                <a:lnTo>
                  <a:pt x="40" y="311"/>
                </a:lnTo>
                <a:lnTo>
                  <a:pt x="57" y="341"/>
                </a:lnTo>
                <a:lnTo>
                  <a:pt x="65" y="354"/>
                </a:lnTo>
                <a:lnTo>
                  <a:pt x="75" y="368"/>
                </a:lnTo>
                <a:lnTo>
                  <a:pt x="84" y="378"/>
                </a:lnTo>
                <a:lnTo>
                  <a:pt x="94" y="388"/>
                </a:lnTo>
                <a:lnTo>
                  <a:pt x="106" y="396"/>
                </a:lnTo>
                <a:lnTo>
                  <a:pt x="116" y="403"/>
                </a:lnTo>
                <a:lnTo>
                  <a:pt x="126" y="408"/>
                </a:lnTo>
                <a:lnTo>
                  <a:pt x="138" y="411"/>
                </a:lnTo>
                <a:lnTo>
                  <a:pt x="148" y="413"/>
                </a:lnTo>
                <a:lnTo>
                  <a:pt x="159" y="411"/>
                </a:lnTo>
                <a:lnTo>
                  <a:pt x="169" y="408"/>
                </a:lnTo>
                <a:lnTo>
                  <a:pt x="181" y="403"/>
                </a:lnTo>
                <a:lnTo>
                  <a:pt x="191" y="395"/>
                </a:lnTo>
                <a:lnTo>
                  <a:pt x="201" y="383"/>
                </a:lnTo>
                <a:lnTo>
                  <a:pt x="213" y="370"/>
                </a:lnTo>
                <a:lnTo>
                  <a:pt x="221" y="354"/>
                </a:lnTo>
                <a:lnTo>
                  <a:pt x="221" y="354"/>
                </a:lnTo>
                <a:lnTo>
                  <a:pt x="216" y="333"/>
                </a:lnTo>
                <a:lnTo>
                  <a:pt x="211" y="307"/>
                </a:lnTo>
                <a:lnTo>
                  <a:pt x="205" y="274"/>
                </a:lnTo>
                <a:lnTo>
                  <a:pt x="198" y="234"/>
                </a:lnTo>
                <a:lnTo>
                  <a:pt x="193" y="187"/>
                </a:lnTo>
                <a:lnTo>
                  <a:pt x="190" y="135"/>
                </a:lnTo>
                <a:lnTo>
                  <a:pt x="191" y="78"/>
                </a:lnTo>
                <a:lnTo>
                  <a:pt x="191" y="78"/>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6" name="Freeform 14"/>
          <p:cNvSpPr/>
          <p:nvPr>
            <p:custDataLst>
              <p:tags r:id="rId10"/>
            </p:custDataLst>
          </p:nvPr>
        </p:nvSpPr>
        <p:spPr bwMode="auto">
          <a:xfrm>
            <a:off x="862648" y="3068359"/>
            <a:ext cx="62833" cy="127096"/>
          </a:xfrm>
          <a:custGeom>
            <a:avLst/>
            <a:gdLst>
              <a:gd name="T0" fmla="*/ 94 w 94"/>
              <a:gd name="T1" fmla="*/ 191 h 191"/>
              <a:gd name="T2" fmla="*/ 94 w 94"/>
              <a:gd name="T3" fmla="*/ 191 h 191"/>
              <a:gd name="T4" fmla="*/ 94 w 94"/>
              <a:gd name="T5" fmla="*/ 181 h 191"/>
              <a:gd name="T6" fmla="*/ 89 w 94"/>
              <a:gd name="T7" fmla="*/ 157 h 191"/>
              <a:gd name="T8" fmla="*/ 85 w 94"/>
              <a:gd name="T9" fmla="*/ 142 h 191"/>
              <a:gd name="T10" fmla="*/ 80 w 94"/>
              <a:gd name="T11" fmla="*/ 129 h 191"/>
              <a:gd name="T12" fmla="*/ 74 w 94"/>
              <a:gd name="T13" fmla="*/ 115 h 191"/>
              <a:gd name="T14" fmla="*/ 69 w 94"/>
              <a:gd name="T15" fmla="*/ 110 h 191"/>
              <a:gd name="T16" fmla="*/ 63 w 94"/>
              <a:gd name="T17" fmla="*/ 107 h 191"/>
              <a:gd name="T18" fmla="*/ 63 w 94"/>
              <a:gd name="T19" fmla="*/ 107 h 191"/>
              <a:gd name="T20" fmla="*/ 55 w 94"/>
              <a:gd name="T21" fmla="*/ 97 h 191"/>
              <a:gd name="T22" fmla="*/ 50 w 94"/>
              <a:gd name="T23" fmla="*/ 87 h 191"/>
              <a:gd name="T24" fmla="*/ 47 w 94"/>
              <a:gd name="T25" fmla="*/ 77 h 191"/>
              <a:gd name="T26" fmla="*/ 47 w 94"/>
              <a:gd name="T27" fmla="*/ 67 h 191"/>
              <a:gd name="T28" fmla="*/ 47 w 94"/>
              <a:gd name="T29" fmla="*/ 57 h 191"/>
              <a:gd name="T30" fmla="*/ 48 w 94"/>
              <a:gd name="T31" fmla="*/ 48 h 191"/>
              <a:gd name="T32" fmla="*/ 53 w 94"/>
              <a:gd name="T33" fmla="*/ 35 h 191"/>
              <a:gd name="T34" fmla="*/ 53 w 94"/>
              <a:gd name="T35" fmla="*/ 35 h 191"/>
              <a:gd name="T36" fmla="*/ 53 w 94"/>
              <a:gd name="T37" fmla="*/ 30 h 191"/>
              <a:gd name="T38" fmla="*/ 52 w 94"/>
              <a:gd name="T39" fmla="*/ 25 h 191"/>
              <a:gd name="T40" fmla="*/ 48 w 94"/>
              <a:gd name="T41" fmla="*/ 18 h 191"/>
              <a:gd name="T42" fmla="*/ 42 w 94"/>
              <a:gd name="T43" fmla="*/ 13 h 191"/>
              <a:gd name="T44" fmla="*/ 30 w 94"/>
              <a:gd name="T45" fmla="*/ 3 h 191"/>
              <a:gd name="T46" fmla="*/ 25 w 94"/>
              <a:gd name="T47" fmla="*/ 0 h 191"/>
              <a:gd name="T48" fmla="*/ 20 w 94"/>
              <a:gd name="T49" fmla="*/ 0 h 191"/>
              <a:gd name="T50" fmla="*/ 20 w 94"/>
              <a:gd name="T51" fmla="*/ 0 h 191"/>
              <a:gd name="T52" fmla="*/ 16 w 94"/>
              <a:gd name="T53" fmla="*/ 0 h 191"/>
              <a:gd name="T54" fmla="*/ 15 w 94"/>
              <a:gd name="T55" fmla="*/ 3 h 191"/>
              <a:gd name="T56" fmla="*/ 10 w 94"/>
              <a:gd name="T57" fmla="*/ 10 h 191"/>
              <a:gd name="T58" fmla="*/ 6 w 94"/>
              <a:gd name="T59" fmla="*/ 20 h 191"/>
              <a:gd name="T60" fmla="*/ 3 w 94"/>
              <a:gd name="T61" fmla="*/ 33 h 191"/>
              <a:gd name="T62" fmla="*/ 1 w 94"/>
              <a:gd name="T63" fmla="*/ 50 h 191"/>
              <a:gd name="T64" fmla="*/ 0 w 94"/>
              <a:gd name="T65" fmla="*/ 65 h 191"/>
              <a:gd name="T66" fmla="*/ 0 w 94"/>
              <a:gd name="T67" fmla="*/ 82 h 191"/>
              <a:gd name="T68" fmla="*/ 1 w 94"/>
              <a:gd name="T69" fmla="*/ 99 h 191"/>
              <a:gd name="T70" fmla="*/ 1 w 94"/>
              <a:gd name="T71" fmla="*/ 99 h 191"/>
              <a:gd name="T72" fmla="*/ 6 w 94"/>
              <a:gd name="T73" fmla="*/ 124 h 191"/>
              <a:gd name="T74" fmla="*/ 11 w 94"/>
              <a:gd name="T75" fmla="*/ 139 h 191"/>
              <a:gd name="T76" fmla="*/ 15 w 94"/>
              <a:gd name="T77" fmla="*/ 144 h 191"/>
              <a:gd name="T78" fmla="*/ 18 w 94"/>
              <a:gd name="T79" fmla="*/ 147 h 191"/>
              <a:gd name="T80" fmla="*/ 23 w 94"/>
              <a:gd name="T81" fmla="*/ 149 h 191"/>
              <a:gd name="T82" fmla="*/ 27 w 94"/>
              <a:gd name="T83" fmla="*/ 151 h 191"/>
              <a:gd name="T84" fmla="*/ 27 w 94"/>
              <a:gd name="T85" fmla="*/ 151 h 191"/>
              <a:gd name="T86" fmla="*/ 38 w 94"/>
              <a:gd name="T87" fmla="*/ 149 h 191"/>
              <a:gd name="T88" fmla="*/ 45 w 94"/>
              <a:gd name="T89" fmla="*/ 147 h 191"/>
              <a:gd name="T90" fmla="*/ 53 w 94"/>
              <a:gd name="T91" fmla="*/ 149 h 191"/>
              <a:gd name="T92" fmla="*/ 62 w 94"/>
              <a:gd name="T93" fmla="*/ 152 h 191"/>
              <a:gd name="T94" fmla="*/ 70 w 94"/>
              <a:gd name="T95" fmla="*/ 159 h 191"/>
              <a:gd name="T96" fmla="*/ 82 w 94"/>
              <a:gd name="T97" fmla="*/ 172 h 191"/>
              <a:gd name="T98" fmla="*/ 94 w 94"/>
              <a:gd name="T99" fmla="*/ 191 h 191"/>
              <a:gd name="T100" fmla="*/ 94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94" y="191"/>
                </a:moveTo>
                <a:lnTo>
                  <a:pt x="94" y="191"/>
                </a:lnTo>
                <a:lnTo>
                  <a:pt x="94" y="181"/>
                </a:lnTo>
                <a:lnTo>
                  <a:pt x="89" y="157"/>
                </a:lnTo>
                <a:lnTo>
                  <a:pt x="85" y="142"/>
                </a:lnTo>
                <a:lnTo>
                  <a:pt x="80" y="129"/>
                </a:lnTo>
                <a:lnTo>
                  <a:pt x="74" y="115"/>
                </a:lnTo>
                <a:lnTo>
                  <a:pt x="69" y="110"/>
                </a:lnTo>
                <a:lnTo>
                  <a:pt x="63" y="107"/>
                </a:lnTo>
                <a:lnTo>
                  <a:pt x="63" y="107"/>
                </a:lnTo>
                <a:lnTo>
                  <a:pt x="55" y="97"/>
                </a:lnTo>
                <a:lnTo>
                  <a:pt x="50" y="87"/>
                </a:lnTo>
                <a:lnTo>
                  <a:pt x="47" y="77"/>
                </a:lnTo>
                <a:lnTo>
                  <a:pt x="47" y="67"/>
                </a:lnTo>
                <a:lnTo>
                  <a:pt x="47" y="57"/>
                </a:lnTo>
                <a:lnTo>
                  <a:pt x="48" y="48"/>
                </a:lnTo>
                <a:lnTo>
                  <a:pt x="53" y="35"/>
                </a:lnTo>
                <a:lnTo>
                  <a:pt x="53" y="35"/>
                </a:lnTo>
                <a:lnTo>
                  <a:pt x="53" y="30"/>
                </a:lnTo>
                <a:lnTo>
                  <a:pt x="52" y="25"/>
                </a:lnTo>
                <a:lnTo>
                  <a:pt x="48" y="18"/>
                </a:lnTo>
                <a:lnTo>
                  <a:pt x="42" y="13"/>
                </a:lnTo>
                <a:lnTo>
                  <a:pt x="30" y="3"/>
                </a:lnTo>
                <a:lnTo>
                  <a:pt x="25" y="0"/>
                </a:lnTo>
                <a:lnTo>
                  <a:pt x="20" y="0"/>
                </a:lnTo>
                <a:lnTo>
                  <a:pt x="20" y="0"/>
                </a:lnTo>
                <a:lnTo>
                  <a:pt x="16" y="0"/>
                </a:lnTo>
                <a:lnTo>
                  <a:pt x="15" y="3"/>
                </a:lnTo>
                <a:lnTo>
                  <a:pt x="10" y="10"/>
                </a:lnTo>
                <a:lnTo>
                  <a:pt x="6" y="20"/>
                </a:lnTo>
                <a:lnTo>
                  <a:pt x="3" y="33"/>
                </a:lnTo>
                <a:lnTo>
                  <a:pt x="1" y="50"/>
                </a:lnTo>
                <a:lnTo>
                  <a:pt x="0" y="65"/>
                </a:lnTo>
                <a:lnTo>
                  <a:pt x="0" y="82"/>
                </a:lnTo>
                <a:lnTo>
                  <a:pt x="1" y="99"/>
                </a:lnTo>
                <a:lnTo>
                  <a:pt x="1" y="99"/>
                </a:lnTo>
                <a:lnTo>
                  <a:pt x="6" y="124"/>
                </a:lnTo>
                <a:lnTo>
                  <a:pt x="11" y="139"/>
                </a:lnTo>
                <a:lnTo>
                  <a:pt x="15" y="144"/>
                </a:lnTo>
                <a:lnTo>
                  <a:pt x="18" y="147"/>
                </a:lnTo>
                <a:lnTo>
                  <a:pt x="23" y="149"/>
                </a:lnTo>
                <a:lnTo>
                  <a:pt x="27" y="151"/>
                </a:lnTo>
                <a:lnTo>
                  <a:pt x="27" y="151"/>
                </a:lnTo>
                <a:lnTo>
                  <a:pt x="38" y="149"/>
                </a:lnTo>
                <a:lnTo>
                  <a:pt x="45" y="147"/>
                </a:lnTo>
                <a:lnTo>
                  <a:pt x="53" y="149"/>
                </a:lnTo>
                <a:lnTo>
                  <a:pt x="62" y="152"/>
                </a:lnTo>
                <a:lnTo>
                  <a:pt x="70" y="159"/>
                </a:lnTo>
                <a:lnTo>
                  <a:pt x="82" y="172"/>
                </a:lnTo>
                <a:lnTo>
                  <a:pt x="94" y="191"/>
                </a:lnTo>
                <a:lnTo>
                  <a:pt x="94"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 name="Freeform 15"/>
          <p:cNvSpPr/>
          <p:nvPr>
            <p:custDataLst>
              <p:tags r:id="rId11"/>
            </p:custDataLst>
          </p:nvPr>
        </p:nvSpPr>
        <p:spPr bwMode="auto">
          <a:xfrm>
            <a:off x="1773023" y="2993387"/>
            <a:ext cx="149944" cy="275612"/>
          </a:xfrm>
          <a:custGeom>
            <a:avLst/>
            <a:gdLst>
              <a:gd name="T0" fmla="*/ 32 w 223"/>
              <a:gd name="T1" fmla="*/ 77 h 413"/>
              <a:gd name="T2" fmla="*/ 32 w 223"/>
              <a:gd name="T3" fmla="*/ 77 h 413"/>
              <a:gd name="T4" fmla="*/ 38 w 223"/>
              <a:gd name="T5" fmla="*/ 71 h 413"/>
              <a:gd name="T6" fmla="*/ 53 w 223"/>
              <a:gd name="T7" fmla="*/ 54 h 413"/>
              <a:gd name="T8" fmla="*/ 75 w 223"/>
              <a:gd name="T9" fmla="*/ 34 h 413"/>
              <a:gd name="T10" fmla="*/ 89 w 223"/>
              <a:gd name="T11" fmla="*/ 24 h 413"/>
              <a:gd name="T12" fmla="*/ 102 w 223"/>
              <a:gd name="T13" fmla="*/ 15 h 413"/>
              <a:gd name="T14" fmla="*/ 117 w 223"/>
              <a:gd name="T15" fmla="*/ 7 h 413"/>
              <a:gd name="T16" fmla="*/ 132 w 223"/>
              <a:gd name="T17" fmla="*/ 2 h 413"/>
              <a:gd name="T18" fmla="*/ 146 w 223"/>
              <a:gd name="T19" fmla="*/ 0 h 413"/>
              <a:gd name="T20" fmla="*/ 154 w 223"/>
              <a:gd name="T21" fmla="*/ 2 h 413"/>
              <a:gd name="T22" fmla="*/ 161 w 223"/>
              <a:gd name="T23" fmla="*/ 2 h 413"/>
              <a:gd name="T24" fmla="*/ 167 w 223"/>
              <a:gd name="T25" fmla="*/ 5 h 413"/>
              <a:gd name="T26" fmla="*/ 176 w 223"/>
              <a:gd name="T27" fmla="*/ 9 h 413"/>
              <a:gd name="T28" fmla="*/ 183 w 223"/>
              <a:gd name="T29" fmla="*/ 14 h 413"/>
              <a:gd name="T30" fmla="*/ 188 w 223"/>
              <a:gd name="T31" fmla="*/ 20 h 413"/>
              <a:gd name="T32" fmla="*/ 194 w 223"/>
              <a:gd name="T33" fmla="*/ 29 h 413"/>
              <a:gd name="T34" fmla="*/ 201 w 223"/>
              <a:gd name="T35" fmla="*/ 39 h 413"/>
              <a:gd name="T36" fmla="*/ 206 w 223"/>
              <a:gd name="T37" fmla="*/ 50 h 413"/>
              <a:gd name="T38" fmla="*/ 211 w 223"/>
              <a:gd name="T39" fmla="*/ 62 h 413"/>
              <a:gd name="T40" fmla="*/ 211 w 223"/>
              <a:gd name="T41" fmla="*/ 62 h 413"/>
              <a:gd name="T42" fmla="*/ 216 w 223"/>
              <a:gd name="T43" fmla="*/ 79 h 413"/>
              <a:gd name="T44" fmla="*/ 220 w 223"/>
              <a:gd name="T45" fmla="*/ 96 h 413"/>
              <a:gd name="T46" fmla="*/ 221 w 223"/>
              <a:gd name="T47" fmla="*/ 113 h 413"/>
              <a:gd name="T48" fmla="*/ 223 w 223"/>
              <a:gd name="T49" fmla="*/ 129 h 413"/>
              <a:gd name="T50" fmla="*/ 223 w 223"/>
              <a:gd name="T51" fmla="*/ 148 h 413"/>
              <a:gd name="T52" fmla="*/ 221 w 223"/>
              <a:gd name="T53" fmla="*/ 166 h 413"/>
              <a:gd name="T54" fmla="*/ 216 w 223"/>
              <a:gd name="T55" fmla="*/ 205 h 413"/>
              <a:gd name="T56" fmla="*/ 208 w 223"/>
              <a:gd name="T57" fmla="*/ 242 h 413"/>
              <a:gd name="T58" fmla="*/ 198 w 223"/>
              <a:gd name="T59" fmla="*/ 277 h 413"/>
              <a:gd name="T60" fmla="*/ 183 w 223"/>
              <a:gd name="T61" fmla="*/ 311 h 413"/>
              <a:gd name="T62" fmla="*/ 166 w 223"/>
              <a:gd name="T63" fmla="*/ 341 h 413"/>
              <a:gd name="T64" fmla="*/ 157 w 223"/>
              <a:gd name="T65" fmla="*/ 354 h 413"/>
              <a:gd name="T66" fmla="*/ 147 w 223"/>
              <a:gd name="T67" fmla="*/ 368 h 413"/>
              <a:gd name="T68" fmla="*/ 137 w 223"/>
              <a:gd name="T69" fmla="*/ 378 h 413"/>
              <a:gd name="T70" fmla="*/ 127 w 223"/>
              <a:gd name="T71" fmla="*/ 388 h 413"/>
              <a:gd name="T72" fmla="*/ 117 w 223"/>
              <a:gd name="T73" fmla="*/ 396 h 413"/>
              <a:gd name="T74" fmla="*/ 107 w 223"/>
              <a:gd name="T75" fmla="*/ 403 h 413"/>
              <a:gd name="T76" fmla="*/ 95 w 223"/>
              <a:gd name="T77" fmla="*/ 408 h 413"/>
              <a:gd name="T78" fmla="*/ 85 w 223"/>
              <a:gd name="T79" fmla="*/ 411 h 413"/>
              <a:gd name="T80" fmla="*/ 74 w 223"/>
              <a:gd name="T81" fmla="*/ 413 h 413"/>
              <a:gd name="T82" fmla="*/ 63 w 223"/>
              <a:gd name="T83" fmla="*/ 411 h 413"/>
              <a:gd name="T84" fmla="*/ 52 w 223"/>
              <a:gd name="T85" fmla="*/ 408 h 413"/>
              <a:gd name="T86" fmla="*/ 42 w 223"/>
              <a:gd name="T87" fmla="*/ 403 h 413"/>
              <a:gd name="T88" fmla="*/ 32 w 223"/>
              <a:gd name="T89" fmla="*/ 394 h 413"/>
              <a:gd name="T90" fmla="*/ 20 w 223"/>
              <a:gd name="T91" fmla="*/ 383 h 413"/>
              <a:gd name="T92" fmla="*/ 10 w 223"/>
              <a:gd name="T93" fmla="*/ 369 h 413"/>
              <a:gd name="T94" fmla="*/ 0 w 223"/>
              <a:gd name="T95" fmla="*/ 352 h 413"/>
              <a:gd name="T96" fmla="*/ 0 w 223"/>
              <a:gd name="T97" fmla="*/ 352 h 413"/>
              <a:gd name="T98" fmla="*/ 6 w 223"/>
              <a:gd name="T99" fmla="*/ 332 h 413"/>
              <a:gd name="T100" fmla="*/ 11 w 223"/>
              <a:gd name="T101" fmla="*/ 307 h 413"/>
              <a:gd name="T102" fmla="*/ 18 w 223"/>
              <a:gd name="T103" fmla="*/ 274 h 413"/>
              <a:gd name="T104" fmla="*/ 25 w 223"/>
              <a:gd name="T105" fmla="*/ 233 h 413"/>
              <a:gd name="T106" fmla="*/ 30 w 223"/>
              <a:gd name="T107" fmla="*/ 186 h 413"/>
              <a:gd name="T108" fmla="*/ 33 w 223"/>
              <a:gd name="T109" fmla="*/ 134 h 413"/>
              <a:gd name="T110" fmla="*/ 32 w 223"/>
              <a:gd name="T111" fmla="*/ 77 h 413"/>
              <a:gd name="T112" fmla="*/ 32 w 223"/>
              <a:gd name="T113" fmla="*/ 7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3" h="413">
                <a:moveTo>
                  <a:pt x="32" y="77"/>
                </a:moveTo>
                <a:lnTo>
                  <a:pt x="32" y="77"/>
                </a:lnTo>
                <a:lnTo>
                  <a:pt x="38" y="71"/>
                </a:lnTo>
                <a:lnTo>
                  <a:pt x="53" y="54"/>
                </a:lnTo>
                <a:lnTo>
                  <a:pt x="75" y="34"/>
                </a:lnTo>
                <a:lnTo>
                  <a:pt x="89" y="24"/>
                </a:lnTo>
                <a:lnTo>
                  <a:pt x="102" y="15"/>
                </a:lnTo>
                <a:lnTo>
                  <a:pt x="117" y="7"/>
                </a:lnTo>
                <a:lnTo>
                  <a:pt x="132" y="2"/>
                </a:lnTo>
                <a:lnTo>
                  <a:pt x="146" y="0"/>
                </a:lnTo>
                <a:lnTo>
                  <a:pt x="154" y="2"/>
                </a:lnTo>
                <a:lnTo>
                  <a:pt x="161" y="2"/>
                </a:lnTo>
                <a:lnTo>
                  <a:pt x="167" y="5"/>
                </a:lnTo>
                <a:lnTo>
                  <a:pt x="176" y="9"/>
                </a:lnTo>
                <a:lnTo>
                  <a:pt x="183" y="14"/>
                </a:lnTo>
                <a:lnTo>
                  <a:pt x="188" y="20"/>
                </a:lnTo>
                <a:lnTo>
                  <a:pt x="194" y="29"/>
                </a:lnTo>
                <a:lnTo>
                  <a:pt x="201" y="39"/>
                </a:lnTo>
                <a:lnTo>
                  <a:pt x="206" y="50"/>
                </a:lnTo>
                <a:lnTo>
                  <a:pt x="211" y="62"/>
                </a:lnTo>
                <a:lnTo>
                  <a:pt x="211" y="62"/>
                </a:lnTo>
                <a:lnTo>
                  <a:pt x="216" y="79"/>
                </a:lnTo>
                <a:lnTo>
                  <a:pt x="220" y="96"/>
                </a:lnTo>
                <a:lnTo>
                  <a:pt x="221" y="113"/>
                </a:lnTo>
                <a:lnTo>
                  <a:pt x="223" y="129"/>
                </a:lnTo>
                <a:lnTo>
                  <a:pt x="223" y="148"/>
                </a:lnTo>
                <a:lnTo>
                  <a:pt x="221" y="166"/>
                </a:lnTo>
                <a:lnTo>
                  <a:pt x="216" y="205"/>
                </a:lnTo>
                <a:lnTo>
                  <a:pt x="208" y="242"/>
                </a:lnTo>
                <a:lnTo>
                  <a:pt x="198" y="277"/>
                </a:lnTo>
                <a:lnTo>
                  <a:pt x="183" y="311"/>
                </a:lnTo>
                <a:lnTo>
                  <a:pt x="166" y="341"/>
                </a:lnTo>
                <a:lnTo>
                  <a:pt x="157" y="354"/>
                </a:lnTo>
                <a:lnTo>
                  <a:pt x="147" y="368"/>
                </a:lnTo>
                <a:lnTo>
                  <a:pt x="137" y="378"/>
                </a:lnTo>
                <a:lnTo>
                  <a:pt x="127" y="388"/>
                </a:lnTo>
                <a:lnTo>
                  <a:pt x="117" y="396"/>
                </a:lnTo>
                <a:lnTo>
                  <a:pt x="107" y="403"/>
                </a:lnTo>
                <a:lnTo>
                  <a:pt x="95" y="408"/>
                </a:lnTo>
                <a:lnTo>
                  <a:pt x="85" y="411"/>
                </a:lnTo>
                <a:lnTo>
                  <a:pt x="74" y="413"/>
                </a:lnTo>
                <a:lnTo>
                  <a:pt x="63" y="411"/>
                </a:lnTo>
                <a:lnTo>
                  <a:pt x="52" y="408"/>
                </a:lnTo>
                <a:lnTo>
                  <a:pt x="42" y="403"/>
                </a:lnTo>
                <a:lnTo>
                  <a:pt x="32" y="394"/>
                </a:lnTo>
                <a:lnTo>
                  <a:pt x="20" y="383"/>
                </a:lnTo>
                <a:lnTo>
                  <a:pt x="10" y="369"/>
                </a:lnTo>
                <a:lnTo>
                  <a:pt x="0" y="352"/>
                </a:lnTo>
                <a:lnTo>
                  <a:pt x="0" y="352"/>
                </a:lnTo>
                <a:lnTo>
                  <a:pt x="6" y="332"/>
                </a:lnTo>
                <a:lnTo>
                  <a:pt x="11" y="307"/>
                </a:lnTo>
                <a:lnTo>
                  <a:pt x="18" y="274"/>
                </a:lnTo>
                <a:lnTo>
                  <a:pt x="25" y="233"/>
                </a:lnTo>
                <a:lnTo>
                  <a:pt x="30" y="186"/>
                </a:lnTo>
                <a:lnTo>
                  <a:pt x="33" y="134"/>
                </a:lnTo>
                <a:lnTo>
                  <a:pt x="32" y="77"/>
                </a:lnTo>
                <a:lnTo>
                  <a:pt x="32" y="7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7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8" name="Freeform 16"/>
          <p:cNvSpPr/>
          <p:nvPr>
            <p:custDataLst>
              <p:tags r:id="rId12"/>
            </p:custDataLst>
          </p:nvPr>
        </p:nvSpPr>
        <p:spPr bwMode="auto">
          <a:xfrm>
            <a:off x="1820861" y="3069073"/>
            <a:ext cx="62833" cy="127096"/>
          </a:xfrm>
          <a:custGeom>
            <a:avLst/>
            <a:gdLst>
              <a:gd name="T0" fmla="*/ 0 w 94"/>
              <a:gd name="T1" fmla="*/ 191 h 191"/>
              <a:gd name="T2" fmla="*/ 0 w 94"/>
              <a:gd name="T3" fmla="*/ 191 h 191"/>
              <a:gd name="T4" fmla="*/ 0 w 94"/>
              <a:gd name="T5" fmla="*/ 181 h 191"/>
              <a:gd name="T6" fmla="*/ 4 w 94"/>
              <a:gd name="T7" fmla="*/ 158 h 191"/>
              <a:gd name="T8" fmla="*/ 9 w 94"/>
              <a:gd name="T9" fmla="*/ 143 h 191"/>
              <a:gd name="T10" fmla="*/ 14 w 94"/>
              <a:gd name="T11" fmla="*/ 129 h 191"/>
              <a:gd name="T12" fmla="*/ 20 w 94"/>
              <a:gd name="T13" fmla="*/ 116 h 191"/>
              <a:gd name="T14" fmla="*/ 25 w 94"/>
              <a:gd name="T15" fmla="*/ 111 h 191"/>
              <a:gd name="T16" fmla="*/ 30 w 94"/>
              <a:gd name="T17" fmla="*/ 106 h 191"/>
              <a:gd name="T18" fmla="*/ 30 w 94"/>
              <a:gd name="T19" fmla="*/ 106 h 191"/>
              <a:gd name="T20" fmla="*/ 39 w 94"/>
              <a:gd name="T21" fmla="*/ 98 h 191"/>
              <a:gd name="T22" fmla="*/ 44 w 94"/>
              <a:gd name="T23" fmla="*/ 87 h 191"/>
              <a:gd name="T24" fmla="*/ 47 w 94"/>
              <a:gd name="T25" fmla="*/ 77 h 191"/>
              <a:gd name="T26" fmla="*/ 47 w 94"/>
              <a:gd name="T27" fmla="*/ 67 h 191"/>
              <a:gd name="T28" fmla="*/ 47 w 94"/>
              <a:gd name="T29" fmla="*/ 57 h 191"/>
              <a:gd name="T30" fmla="*/ 45 w 94"/>
              <a:gd name="T31" fmla="*/ 49 h 191"/>
              <a:gd name="T32" fmla="*/ 40 w 94"/>
              <a:gd name="T33" fmla="*/ 35 h 191"/>
              <a:gd name="T34" fmla="*/ 40 w 94"/>
              <a:gd name="T35" fmla="*/ 35 h 191"/>
              <a:gd name="T36" fmla="*/ 40 w 94"/>
              <a:gd name="T37" fmla="*/ 30 h 191"/>
              <a:gd name="T38" fmla="*/ 42 w 94"/>
              <a:gd name="T39" fmla="*/ 25 h 191"/>
              <a:gd name="T40" fmla="*/ 47 w 94"/>
              <a:gd name="T41" fmla="*/ 19 h 191"/>
              <a:gd name="T42" fmla="*/ 52 w 94"/>
              <a:gd name="T43" fmla="*/ 14 h 191"/>
              <a:gd name="T44" fmla="*/ 64 w 94"/>
              <a:gd name="T45" fmla="*/ 4 h 191"/>
              <a:gd name="T46" fmla="*/ 69 w 94"/>
              <a:gd name="T47" fmla="*/ 0 h 191"/>
              <a:gd name="T48" fmla="*/ 76 w 94"/>
              <a:gd name="T49" fmla="*/ 0 h 191"/>
              <a:gd name="T50" fmla="*/ 76 w 94"/>
              <a:gd name="T51" fmla="*/ 0 h 191"/>
              <a:gd name="T52" fmla="*/ 77 w 94"/>
              <a:gd name="T53" fmla="*/ 0 h 191"/>
              <a:gd name="T54" fmla="*/ 79 w 94"/>
              <a:gd name="T55" fmla="*/ 4 h 191"/>
              <a:gd name="T56" fmla="*/ 84 w 94"/>
              <a:gd name="T57" fmla="*/ 10 h 191"/>
              <a:gd name="T58" fmla="*/ 87 w 94"/>
              <a:gd name="T59" fmla="*/ 20 h 191"/>
              <a:gd name="T60" fmla="*/ 91 w 94"/>
              <a:gd name="T61" fmla="*/ 34 h 191"/>
              <a:gd name="T62" fmla="*/ 92 w 94"/>
              <a:gd name="T63" fmla="*/ 51 h 191"/>
              <a:gd name="T64" fmla="*/ 94 w 94"/>
              <a:gd name="T65" fmla="*/ 66 h 191"/>
              <a:gd name="T66" fmla="*/ 94 w 94"/>
              <a:gd name="T67" fmla="*/ 82 h 191"/>
              <a:gd name="T68" fmla="*/ 92 w 94"/>
              <a:gd name="T69" fmla="*/ 99 h 191"/>
              <a:gd name="T70" fmla="*/ 92 w 94"/>
              <a:gd name="T71" fmla="*/ 99 h 191"/>
              <a:gd name="T72" fmla="*/ 87 w 94"/>
              <a:gd name="T73" fmla="*/ 124 h 191"/>
              <a:gd name="T74" fmla="*/ 81 w 94"/>
              <a:gd name="T75" fmla="*/ 139 h 191"/>
              <a:gd name="T76" fmla="*/ 79 w 94"/>
              <a:gd name="T77" fmla="*/ 145 h 191"/>
              <a:gd name="T78" fmla="*/ 76 w 94"/>
              <a:gd name="T79" fmla="*/ 148 h 191"/>
              <a:gd name="T80" fmla="*/ 71 w 94"/>
              <a:gd name="T81" fmla="*/ 150 h 191"/>
              <a:gd name="T82" fmla="*/ 67 w 94"/>
              <a:gd name="T83" fmla="*/ 151 h 191"/>
              <a:gd name="T84" fmla="*/ 67 w 94"/>
              <a:gd name="T85" fmla="*/ 151 h 191"/>
              <a:gd name="T86" fmla="*/ 56 w 94"/>
              <a:gd name="T87" fmla="*/ 150 h 191"/>
              <a:gd name="T88" fmla="*/ 49 w 94"/>
              <a:gd name="T89" fmla="*/ 148 h 191"/>
              <a:gd name="T90" fmla="*/ 40 w 94"/>
              <a:gd name="T91" fmla="*/ 150 h 191"/>
              <a:gd name="T92" fmla="*/ 32 w 94"/>
              <a:gd name="T93" fmla="*/ 153 h 191"/>
              <a:gd name="T94" fmla="*/ 22 w 94"/>
              <a:gd name="T95" fmla="*/ 160 h 191"/>
              <a:gd name="T96" fmla="*/ 12 w 94"/>
              <a:gd name="T97" fmla="*/ 173 h 191"/>
              <a:gd name="T98" fmla="*/ 0 w 94"/>
              <a:gd name="T99" fmla="*/ 191 h 191"/>
              <a:gd name="T100" fmla="*/ 0 w 94"/>
              <a:gd name="T10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91">
                <a:moveTo>
                  <a:pt x="0" y="191"/>
                </a:moveTo>
                <a:lnTo>
                  <a:pt x="0" y="191"/>
                </a:lnTo>
                <a:lnTo>
                  <a:pt x="0" y="181"/>
                </a:lnTo>
                <a:lnTo>
                  <a:pt x="4" y="158"/>
                </a:lnTo>
                <a:lnTo>
                  <a:pt x="9" y="143"/>
                </a:lnTo>
                <a:lnTo>
                  <a:pt x="14" y="129"/>
                </a:lnTo>
                <a:lnTo>
                  <a:pt x="20" y="116"/>
                </a:lnTo>
                <a:lnTo>
                  <a:pt x="25" y="111"/>
                </a:lnTo>
                <a:lnTo>
                  <a:pt x="30" y="106"/>
                </a:lnTo>
                <a:lnTo>
                  <a:pt x="30" y="106"/>
                </a:lnTo>
                <a:lnTo>
                  <a:pt x="39" y="98"/>
                </a:lnTo>
                <a:lnTo>
                  <a:pt x="44" y="87"/>
                </a:lnTo>
                <a:lnTo>
                  <a:pt x="47" y="77"/>
                </a:lnTo>
                <a:lnTo>
                  <a:pt x="47" y="67"/>
                </a:lnTo>
                <a:lnTo>
                  <a:pt x="47" y="57"/>
                </a:lnTo>
                <a:lnTo>
                  <a:pt x="45" y="49"/>
                </a:lnTo>
                <a:lnTo>
                  <a:pt x="40" y="35"/>
                </a:lnTo>
                <a:lnTo>
                  <a:pt x="40" y="35"/>
                </a:lnTo>
                <a:lnTo>
                  <a:pt x="40" y="30"/>
                </a:lnTo>
                <a:lnTo>
                  <a:pt x="42" y="25"/>
                </a:lnTo>
                <a:lnTo>
                  <a:pt x="47" y="19"/>
                </a:lnTo>
                <a:lnTo>
                  <a:pt x="52" y="14"/>
                </a:lnTo>
                <a:lnTo>
                  <a:pt x="64" y="4"/>
                </a:lnTo>
                <a:lnTo>
                  <a:pt x="69" y="0"/>
                </a:lnTo>
                <a:lnTo>
                  <a:pt x="76" y="0"/>
                </a:lnTo>
                <a:lnTo>
                  <a:pt x="76" y="0"/>
                </a:lnTo>
                <a:lnTo>
                  <a:pt x="77" y="0"/>
                </a:lnTo>
                <a:lnTo>
                  <a:pt x="79" y="4"/>
                </a:lnTo>
                <a:lnTo>
                  <a:pt x="84" y="10"/>
                </a:lnTo>
                <a:lnTo>
                  <a:pt x="87" y="20"/>
                </a:lnTo>
                <a:lnTo>
                  <a:pt x="91" y="34"/>
                </a:lnTo>
                <a:lnTo>
                  <a:pt x="92" y="51"/>
                </a:lnTo>
                <a:lnTo>
                  <a:pt x="94" y="66"/>
                </a:lnTo>
                <a:lnTo>
                  <a:pt x="94" y="82"/>
                </a:lnTo>
                <a:lnTo>
                  <a:pt x="92" y="99"/>
                </a:lnTo>
                <a:lnTo>
                  <a:pt x="92" y="99"/>
                </a:lnTo>
                <a:lnTo>
                  <a:pt x="87" y="124"/>
                </a:lnTo>
                <a:lnTo>
                  <a:pt x="81" y="139"/>
                </a:lnTo>
                <a:lnTo>
                  <a:pt x="79" y="145"/>
                </a:lnTo>
                <a:lnTo>
                  <a:pt x="76" y="148"/>
                </a:lnTo>
                <a:lnTo>
                  <a:pt x="71" y="150"/>
                </a:lnTo>
                <a:lnTo>
                  <a:pt x="67" y="151"/>
                </a:lnTo>
                <a:lnTo>
                  <a:pt x="67" y="151"/>
                </a:lnTo>
                <a:lnTo>
                  <a:pt x="56" y="150"/>
                </a:lnTo>
                <a:lnTo>
                  <a:pt x="49" y="148"/>
                </a:lnTo>
                <a:lnTo>
                  <a:pt x="40" y="150"/>
                </a:lnTo>
                <a:lnTo>
                  <a:pt x="32" y="153"/>
                </a:lnTo>
                <a:lnTo>
                  <a:pt x="22" y="160"/>
                </a:lnTo>
                <a:lnTo>
                  <a:pt x="12" y="173"/>
                </a:lnTo>
                <a:lnTo>
                  <a:pt x="0" y="191"/>
                </a:lnTo>
                <a:lnTo>
                  <a:pt x="0" y="1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9" name="Freeform 17"/>
          <p:cNvSpPr/>
          <p:nvPr>
            <p:custDataLst>
              <p:tags r:id="rId13"/>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0" name="Freeform 18"/>
          <p:cNvSpPr/>
          <p:nvPr>
            <p:custDataLst>
              <p:tags r:id="rId14"/>
            </p:custDataLst>
          </p:nvPr>
        </p:nvSpPr>
        <p:spPr bwMode="auto">
          <a:xfrm>
            <a:off x="928337" y="2429312"/>
            <a:ext cx="887525" cy="1222401"/>
          </a:xfrm>
          <a:custGeom>
            <a:avLst/>
            <a:gdLst>
              <a:gd name="T0" fmla="*/ 1327 w 1327"/>
              <a:gd name="T1" fmla="*/ 1067 h 1827"/>
              <a:gd name="T2" fmla="*/ 1319 w 1327"/>
              <a:gd name="T3" fmla="*/ 1141 h 1827"/>
              <a:gd name="T4" fmla="*/ 1294 w 1327"/>
              <a:gd name="T5" fmla="*/ 1246 h 1827"/>
              <a:gd name="T6" fmla="*/ 1264 w 1327"/>
              <a:gd name="T7" fmla="*/ 1339 h 1827"/>
              <a:gd name="T8" fmla="*/ 1237 w 1327"/>
              <a:gd name="T9" fmla="*/ 1404 h 1827"/>
              <a:gd name="T10" fmla="*/ 1203 w 1327"/>
              <a:gd name="T11" fmla="*/ 1470 h 1827"/>
              <a:gd name="T12" fmla="*/ 1166 w 1327"/>
              <a:gd name="T13" fmla="*/ 1533 h 1827"/>
              <a:gd name="T14" fmla="*/ 1121 w 1327"/>
              <a:gd name="T15" fmla="*/ 1595 h 1827"/>
              <a:gd name="T16" fmla="*/ 1071 w 1327"/>
              <a:gd name="T17" fmla="*/ 1652 h 1827"/>
              <a:gd name="T18" fmla="*/ 1014 w 1327"/>
              <a:gd name="T19" fmla="*/ 1704 h 1827"/>
              <a:gd name="T20" fmla="*/ 948 w 1327"/>
              <a:gd name="T21" fmla="*/ 1750 h 1827"/>
              <a:gd name="T22" fmla="*/ 878 w 1327"/>
              <a:gd name="T23" fmla="*/ 1787 h 1827"/>
              <a:gd name="T24" fmla="*/ 799 w 1327"/>
              <a:gd name="T25" fmla="*/ 1812 h 1827"/>
              <a:gd name="T26" fmla="*/ 713 w 1327"/>
              <a:gd name="T27" fmla="*/ 1825 h 1827"/>
              <a:gd name="T28" fmla="*/ 666 w 1327"/>
              <a:gd name="T29" fmla="*/ 1827 h 1827"/>
              <a:gd name="T30" fmla="*/ 576 w 1327"/>
              <a:gd name="T31" fmla="*/ 1820 h 1827"/>
              <a:gd name="T32" fmla="*/ 493 w 1327"/>
              <a:gd name="T33" fmla="*/ 1800 h 1827"/>
              <a:gd name="T34" fmla="*/ 418 w 1327"/>
              <a:gd name="T35" fmla="*/ 1768 h 1827"/>
              <a:gd name="T36" fmla="*/ 349 w 1327"/>
              <a:gd name="T37" fmla="*/ 1728 h 1827"/>
              <a:gd name="T38" fmla="*/ 289 w 1327"/>
              <a:gd name="T39" fmla="*/ 1679 h 1827"/>
              <a:gd name="T40" fmla="*/ 233 w 1327"/>
              <a:gd name="T41" fmla="*/ 1624 h 1827"/>
              <a:gd name="T42" fmla="*/ 186 w 1327"/>
              <a:gd name="T43" fmla="*/ 1564 h 1827"/>
              <a:gd name="T44" fmla="*/ 144 w 1327"/>
              <a:gd name="T45" fmla="*/ 1500 h 1827"/>
              <a:gd name="T46" fmla="*/ 107 w 1327"/>
              <a:gd name="T47" fmla="*/ 1436 h 1827"/>
              <a:gd name="T48" fmla="*/ 77 w 1327"/>
              <a:gd name="T49" fmla="*/ 1371 h 1827"/>
              <a:gd name="T50" fmla="*/ 52 w 1327"/>
              <a:gd name="T51" fmla="*/ 1307 h 1827"/>
              <a:gd name="T52" fmla="*/ 19 w 1327"/>
              <a:gd name="T53" fmla="*/ 1189 h 1827"/>
              <a:gd name="T54" fmla="*/ 2 w 1327"/>
              <a:gd name="T55" fmla="*/ 1097 h 1827"/>
              <a:gd name="T56" fmla="*/ 0 w 1327"/>
              <a:gd name="T57" fmla="*/ 1065 h 1827"/>
              <a:gd name="T58" fmla="*/ 3 w 1327"/>
              <a:gd name="T59" fmla="*/ 810 h 1827"/>
              <a:gd name="T60" fmla="*/ 15 w 1327"/>
              <a:gd name="T61" fmla="*/ 643 h 1827"/>
              <a:gd name="T62" fmla="*/ 25 w 1327"/>
              <a:gd name="T63" fmla="*/ 560 h 1827"/>
              <a:gd name="T64" fmla="*/ 40 w 1327"/>
              <a:gd name="T65" fmla="*/ 481 h 1827"/>
              <a:gd name="T66" fmla="*/ 60 w 1327"/>
              <a:gd name="T67" fmla="*/ 406 h 1827"/>
              <a:gd name="T68" fmla="*/ 76 w 1327"/>
              <a:gd name="T69" fmla="*/ 362 h 1827"/>
              <a:gd name="T70" fmla="*/ 112 w 1327"/>
              <a:gd name="T71" fmla="*/ 282 h 1827"/>
              <a:gd name="T72" fmla="*/ 159 w 1327"/>
              <a:gd name="T73" fmla="*/ 208 h 1827"/>
              <a:gd name="T74" fmla="*/ 203 w 1327"/>
              <a:gd name="T75" fmla="*/ 158 h 1827"/>
              <a:gd name="T76" fmla="*/ 237 w 1327"/>
              <a:gd name="T77" fmla="*/ 129 h 1827"/>
              <a:gd name="T78" fmla="*/ 272 w 1327"/>
              <a:gd name="T79" fmla="*/ 102 h 1827"/>
              <a:gd name="T80" fmla="*/ 312 w 1327"/>
              <a:gd name="T81" fmla="*/ 77 h 1827"/>
              <a:gd name="T82" fmla="*/ 354 w 1327"/>
              <a:gd name="T83" fmla="*/ 55 h 1827"/>
              <a:gd name="T84" fmla="*/ 401 w 1327"/>
              <a:gd name="T85" fmla="*/ 39 h 1827"/>
              <a:gd name="T86" fmla="*/ 453 w 1327"/>
              <a:gd name="T87" fmla="*/ 24 h 1827"/>
              <a:gd name="T88" fmla="*/ 507 w 1327"/>
              <a:gd name="T89" fmla="*/ 12 h 1827"/>
              <a:gd name="T90" fmla="*/ 567 w 1327"/>
              <a:gd name="T91" fmla="*/ 5 h 1827"/>
              <a:gd name="T92" fmla="*/ 631 w 1327"/>
              <a:gd name="T93" fmla="*/ 0 h 1827"/>
              <a:gd name="T94" fmla="*/ 665 w 1327"/>
              <a:gd name="T95" fmla="*/ 0 h 1827"/>
              <a:gd name="T96" fmla="*/ 782 w 1327"/>
              <a:gd name="T97" fmla="*/ 7 h 1827"/>
              <a:gd name="T98" fmla="*/ 886 w 1327"/>
              <a:gd name="T99" fmla="*/ 27 h 1827"/>
              <a:gd name="T100" fmla="*/ 975 w 1327"/>
              <a:gd name="T101" fmla="*/ 57 h 1827"/>
              <a:gd name="T102" fmla="*/ 1051 w 1327"/>
              <a:gd name="T103" fmla="*/ 99 h 1827"/>
              <a:gd name="T104" fmla="*/ 1116 w 1327"/>
              <a:gd name="T105" fmla="*/ 149 h 1827"/>
              <a:gd name="T106" fmla="*/ 1168 w 1327"/>
              <a:gd name="T107" fmla="*/ 210 h 1827"/>
              <a:gd name="T108" fmla="*/ 1213 w 1327"/>
              <a:gd name="T109" fmla="*/ 277 h 1827"/>
              <a:gd name="T110" fmla="*/ 1247 w 1327"/>
              <a:gd name="T111" fmla="*/ 351 h 1827"/>
              <a:gd name="T112" fmla="*/ 1274 w 1327"/>
              <a:gd name="T113" fmla="*/ 431 h 1827"/>
              <a:gd name="T114" fmla="*/ 1294 w 1327"/>
              <a:gd name="T115" fmla="*/ 515 h 1827"/>
              <a:gd name="T116" fmla="*/ 1309 w 1327"/>
              <a:gd name="T117" fmla="*/ 604 h 1827"/>
              <a:gd name="T118" fmla="*/ 1317 w 1327"/>
              <a:gd name="T119" fmla="*/ 695 h 1827"/>
              <a:gd name="T120" fmla="*/ 1326 w 1327"/>
              <a:gd name="T121" fmla="*/ 881 h 1827"/>
              <a:gd name="T122" fmla="*/ 1327 w 1327"/>
              <a:gd name="T123" fmla="*/ 1067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7" h="1827">
                <a:moveTo>
                  <a:pt x="1327" y="1067"/>
                </a:moveTo>
                <a:lnTo>
                  <a:pt x="1327" y="1067"/>
                </a:lnTo>
                <a:lnTo>
                  <a:pt x="1326" y="1099"/>
                </a:lnTo>
                <a:lnTo>
                  <a:pt x="1319" y="1141"/>
                </a:lnTo>
                <a:lnTo>
                  <a:pt x="1309" y="1191"/>
                </a:lnTo>
                <a:lnTo>
                  <a:pt x="1294" y="1246"/>
                </a:lnTo>
                <a:lnTo>
                  <a:pt x="1275" y="1307"/>
                </a:lnTo>
                <a:lnTo>
                  <a:pt x="1264" y="1339"/>
                </a:lnTo>
                <a:lnTo>
                  <a:pt x="1250" y="1371"/>
                </a:lnTo>
                <a:lnTo>
                  <a:pt x="1237" y="1404"/>
                </a:lnTo>
                <a:lnTo>
                  <a:pt x="1220" y="1436"/>
                </a:lnTo>
                <a:lnTo>
                  <a:pt x="1203" y="1470"/>
                </a:lnTo>
                <a:lnTo>
                  <a:pt x="1185" y="1501"/>
                </a:lnTo>
                <a:lnTo>
                  <a:pt x="1166" y="1533"/>
                </a:lnTo>
                <a:lnTo>
                  <a:pt x="1145" y="1565"/>
                </a:lnTo>
                <a:lnTo>
                  <a:pt x="1121" y="1595"/>
                </a:lnTo>
                <a:lnTo>
                  <a:pt x="1096" y="1626"/>
                </a:lnTo>
                <a:lnTo>
                  <a:pt x="1071" y="1652"/>
                </a:lnTo>
                <a:lnTo>
                  <a:pt x="1042" y="1679"/>
                </a:lnTo>
                <a:lnTo>
                  <a:pt x="1014" y="1704"/>
                </a:lnTo>
                <a:lnTo>
                  <a:pt x="982" y="1728"/>
                </a:lnTo>
                <a:lnTo>
                  <a:pt x="948" y="1750"/>
                </a:lnTo>
                <a:lnTo>
                  <a:pt x="915" y="1770"/>
                </a:lnTo>
                <a:lnTo>
                  <a:pt x="878" y="1787"/>
                </a:lnTo>
                <a:lnTo>
                  <a:pt x="839" y="1800"/>
                </a:lnTo>
                <a:lnTo>
                  <a:pt x="799" y="1812"/>
                </a:lnTo>
                <a:lnTo>
                  <a:pt x="757" y="1820"/>
                </a:lnTo>
                <a:lnTo>
                  <a:pt x="713" y="1825"/>
                </a:lnTo>
                <a:lnTo>
                  <a:pt x="666" y="1827"/>
                </a:lnTo>
                <a:lnTo>
                  <a:pt x="666" y="1827"/>
                </a:lnTo>
                <a:lnTo>
                  <a:pt x="619" y="1825"/>
                </a:lnTo>
                <a:lnTo>
                  <a:pt x="576" y="1820"/>
                </a:lnTo>
                <a:lnTo>
                  <a:pt x="534" y="1812"/>
                </a:lnTo>
                <a:lnTo>
                  <a:pt x="493" y="1800"/>
                </a:lnTo>
                <a:lnTo>
                  <a:pt x="455" y="1785"/>
                </a:lnTo>
                <a:lnTo>
                  <a:pt x="418" y="1768"/>
                </a:lnTo>
                <a:lnTo>
                  <a:pt x="383" y="1750"/>
                </a:lnTo>
                <a:lnTo>
                  <a:pt x="349" y="1728"/>
                </a:lnTo>
                <a:lnTo>
                  <a:pt x="319" y="1704"/>
                </a:lnTo>
                <a:lnTo>
                  <a:pt x="289" y="1679"/>
                </a:lnTo>
                <a:lnTo>
                  <a:pt x="260" y="1652"/>
                </a:lnTo>
                <a:lnTo>
                  <a:pt x="233" y="1624"/>
                </a:lnTo>
                <a:lnTo>
                  <a:pt x="210" y="1594"/>
                </a:lnTo>
                <a:lnTo>
                  <a:pt x="186" y="1564"/>
                </a:lnTo>
                <a:lnTo>
                  <a:pt x="165" y="1533"/>
                </a:lnTo>
                <a:lnTo>
                  <a:pt x="144" y="1500"/>
                </a:lnTo>
                <a:lnTo>
                  <a:pt x="126" y="1468"/>
                </a:lnTo>
                <a:lnTo>
                  <a:pt x="107" y="1436"/>
                </a:lnTo>
                <a:lnTo>
                  <a:pt x="92" y="1402"/>
                </a:lnTo>
                <a:lnTo>
                  <a:pt x="77" y="1371"/>
                </a:lnTo>
                <a:lnTo>
                  <a:pt x="64" y="1339"/>
                </a:lnTo>
                <a:lnTo>
                  <a:pt x="52" y="1307"/>
                </a:lnTo>
                <a:lnTo>
                  <a:pt x="34" y="1246"/>
                </a:lnTo>
                <a:lnTo>
                  <a:pt x="19" y="1189"/>
                </a:lnTo>
                <a:lnTo>
                  <a:pt x="8" y="1139"/>
                </a:lnTo>
                <a:lnTo>
                  <a:pt x="2" y="1097"/>
                </a:lnTo>
                <a:lnTo>
                  <a:pt x="0" y="1065"/>
                </a:lnTo>
                <a:lnTo>
                  <a:pt x="0" y="1065"/>
                </a:lnTo>
                <a:lnTo>
                  <a:pt x="0" y="896"/>
                </a:lnTo>
                <a:lnTo>
                  <a:pt x="3" y="810"/>
                </a:lnTo>
                <a:lnTo>
                  <a:pt x="7" y="726"/>
                </a:lnTo>
                <a:lnTo>
                  <a:pt x="15" y="643"/>
                </a:lnTo>
                <a:lnTo>
                  <a:pt x="20" y="601"/>
                </a:lnTo>
                <a:lnTo>
                  <a:pt x="25" y="560"/>
                </a:lnTo>
                <a:lnTo>
                  <a:pt x="32" y="520"/>
                </a:lnTo>
                <a:lnTo>
                  <a:pt x="40" y="481"/>
                </a:lnTo>
                <a:lnTo>
                  <a:pt x="50" y="443"/>
                </a:lnTo>
                <a:lnTo>
                  <a:pt x="60" y="406"/>
                </a:lnTo>
                <a:lnTo>
                  <a:pt x="60" y="406"/>
                </a:lnTo>
                <a:lnTo>
                  <a:pt x="76" y="362"/>
                </a:lnTo>
                <a:lnTo>
                  <a:pt x="92" y="320"/>
                </a:lnTo>
                <a:lnTo>
                  <a:pt x="112" y="282"/>
                </a:lnTo>
                <a:lnTo>
                  <a:pt x="136" y="243"/>
                </a:lnTo>
                <a:lnTo>
                  <a:pt x="159" y="208"/>
                </a:lnTo>
                <a:lnTo>
                  <a:pt x="188" y="175"/>
                </a:lnTo>
                <a:lnTo>
                  <a:pt x="203" y="158"/>
                </a:lnTo>
                <a:lnTo>
                  <a:pt x="220" y="143"/>
                </a:lnTo>
                <a:lnTo>
                  <a:pt x="237" y="129"/>
                </a:lnTo>
                <a:lnTo>
                  <a:pt x="253" y="114"/>
                </a:lnTo>
                <a:lnTo>
                  <a:pt x="272" y="102"/>
                </a:lnTo>
                <a:lnTo>
                  <a:pt x="292" y="89"/>
                </a:lnTo>
                <a:lnTo>
                  <a:pt x="312" y="77"/>
                </a:lnTo>
                <a:lnTo>
                  <a:pt x="332" y="67"/>
                </a:lnTo>
                <a:lnTo>
                  <a:pt x="354" y="55"/>
                </a:lnTo>
                <a:lnTo>
                  <a:pt x="378" y="47"/>
                </a:lnTo>
                <a:lnTo>
                  <a:pt x="401" y="39"/>
                </a:lnTo>
                <a:lnTo>
                  <a:pt x="426" y="30"/>
                </a:lnTo>
                <a:lnTo>
                  <a:pt x="453" y="24"/>
                </a:lnTo>
                <a:lnTo>
                  <a:pt x="480" y="17"/>
                </a:lnTo>
                <a:lnTo>
                  <a:pt x="507" y="12"/>
                </a:lnTo>
                <a:lnTo>
                  <a:pt x="537" y="8"/>
                </a:lnTo>
                <a:lnTo>
                  <a:pt x="567" y="5"/>
                </a:lnTo>
                <a:lnTo>
                  <a:pt x="599" y="2"/>
                </a:lnTo>
                <a:lnTo>
                  <a:pt x="631" y="0"/>
                </a:lnTo>
                <a:lnTo>
                  <a:pt x="665" y="0"/>
                </a:lnTo>
                <a:lnTo>
                  <a:pt x="665" y="0"/>
                </a:lnTo>
                <a:lnTo>
                  <a:pt x="725" y="2"/>
                </a:lnTo>
                <a:lnTo>
                  <a:pt x="782" y="7"/>
                </a:lnTo>
                <a:lnTo>
                  <a:pt x="836" y="15"/>
                </a:lnTo>
                <a:lnTo>
                  <a:pt x="886" y="27"/>
                </a:lnTo>
                <a:lnTo>
                  <a:pt x="931" y="40"/>
                </a:lnTo>
                <a:lnTo>
                  <a:pt x="975" y="57"/>
                </a:lnTo>
                <a:lnTo>
                  <a:pt x="1014" y="77"/>
                </a:lnTo>
                <a:lnTo>
                  <a:pt x="1051" y="99"/>
                </a:lnTo>
                <a:lnTo>
                  <a:pt x="1084" y="123"/>
                </a:lnTo>
                <a:lnTo>
                  <a:pt x="1116" y="149"/>
                </a:lnTo>
                <a:lnTo>
                  <a:pt x="1143" y="178"/>
                </a:lnTo>
                <a:lnTo>
                  <a:pt x="1168" y="210"/>
                </a:lnTo>
                <a:lnTo>
                  <a:pt x="1192" y="242"/>
                </a:lnTo>
                <a:lnTo>
                  <a:pt x="1213" y="277"/>
                </a:lnTo>
                <a:lnTo>
                  <a:pt x="1232" y="314"/>
                </a:lnTo>
                <a:lnTo>
                  <a:pt x="1247" y="351"/>
                </a:lnTo>
                <a:lnTo>
                  <a:pt x="1262" y="389"/>
                </a:lnTo>
                <a:lnTo>
                  <a:pt x="1274" y="431"/>
                </a:lnTo>
                <a:lnTo>
                  <a:pt x="1285" y="471"/>
                </a:lnTo>
                <a:lnTo>
                  <a:pt x="1294" y="515"/>
                </a:lnTo>
                <a:lnTo>
                  <a:pt x="1302" y="559"/>
                </a:lnTo>
                <a:lnTo>
                  <a:pt x="1309" y="604"/>
                </a:lnTo>
                <a:lnTo>
                  <a:pt x="1314" y="648"/>
                </a:lnTo>
                <a:lnTo>
                  <a:pt x="1317" y="695"/>
                </a:lnTo>
                <a:lnTo>
                  <a:pt x="1324" y="787"/>
                </a:lnTo>
                <a:lnTo>
                  <a:pt x="1326" y="881"/>
                </a:lnTo>
                <a:lnTo>
                  <a:pt x="1327" y="975"/>
                </a:lnTo>
                <a:lnTo>
                  <a:pt x="1327" y="10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1" name="Freeform 19"/>
          <p:cNvSpPr/>
          <p:nvPr>
            <p:custDataLst>
              <p:tags r:id="rId15"/>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2" name="Freeform 20"/>
          <p:cNvSpPr/>
          <p:nvPr>
            <p:custDataLst>
              <p:tags r:id="rId16"/>
            </p:custDataLst>
          </p:nvPr>
        </p:nvSpPr>
        <p:spPr bwMode="auto">
          <a:xfrm>
            <a:off x="1076853" y="2919129"/>
            <a:ext cx="188501" cy="104247"/>
          </a:xfrm>
          <a:custGeom>
            <a:avLst/>
            <a:gdLst>
              <a:gd name="T0" fmla="*/ 282 w 282"/>
              <a:gd name="T1" fmla="*/ 123 h 156"/>
              <a:gd name="T2" fmla="*/ 282 w 282"/>
              <a:gd name="T3" fmla="*/ 123 h 156"/>
              <a:gd name="T4" fmla="*/ 282 w 282"/>
              <a:gd name="T5" fmla="*/ 118 h 156"/>
              <a:gd name="T6" fmla="*/ 280 w 282"/>
              <a:gd name="T7" fmla="*/ 104 h 156"/>
              <a:gd name="T8" fmla="*/ 275 w 282"/>
              <a:gd name="T9" fmla="*/ 84 h 156"/>
              <a:gd name="T10" fmla="*/ 270 w 282"/>
              <a:gd name="T11" fmla="*/ 74 h 156"/>
              <a:gd name="T12" fmla="*/ 265 w 282"/>
              <a:gd name="T13" fmla="*/ 62 h 156"/>
              <a:gd name="T14" fmla="*/ 259 w 282"/>
              <a:gd name="T15" fmla="*/ 50 h 156"/>
              <a:gd name="T16" fmla="*/ 250 w 282"/>
              <a:gd name="T17" fmla="*/ 40 h 156"/>
              <a:gd name="T18" fmla="*/ 242 w 282"/>
              <a:gd name="T19" fmla="*/ 30 h 156"/>
              <a:gd name="T20" fmla="*/ 230 w 282"/>
              <a:gd name="T21" fmla="*/ 20 h 156"/>
              <a:gd name="T22" fmla="*/ 217 w 282"/>
              <a:gd name="T23" fmla="*/ 12 h 156"/>
              <a:gd name="T24" fmla="*/ 200 w 282"/>
              <a:gd name="T25" fmla="*/ 5 h 156"/>
              <a:gd name="T26" fmla="*/ 183 w 282"/>
              <a:gd name="T27" fmla="*/ 2 h 156"/>
              <a:gd name="T28" fmla="*/ 163 w 282"/>
              <a:gd name="T29" fmla="*/ 0 h 156"/>
              <a:gd name="T30" fmla="*/ 163 w 282"/>
              <a:gd name="T31" fmla="*/ 0 h 156"/>
              <a:gd name="T32" fmla="*/ 145 w 282"/>
              <a:gd name="T33" fmla="*/ 0 h 156"/>
              <a:gd name="T34" fmla="*/ 128 w 282"/>
              <a:gd name="T35" fmla="*/ 2 h 156"/>
              <a:gd name="T36" fmla="*/ 111 w 282"/>
              <a:gd name="T37" fmla="*/ 7 h 156"/>
              <a:gd name="T38" fmla="*/ 96 w 282"/>
              <a:gd name="T39" fmla="*/ 12 h 156"/>
              <a:gd name="T40" fmla="*/ 81 w 282"/>
              <a:gd name="T41" fmla="*/ 19 h 156"/>
              <a:gd name="T42" fmla="*/ 67 w 282"/>
              <a:gd name="T43" fmla="*/ 27 h 156"/>
              <a:gd name="T44" fmla="*/ 56 w 282"/>
              <a:gd name="T45" fmla="*/ 35 h 156"/>
              <a:gd name="T46" fmla="*/ 44 w 282"/>
              <a:gd name="T47" fmla="*/ 44 h 156"/>
              <a:gd name="T48" fmla="*/ 25 w 282"/>
              <a:gd name="T49" fmla="*/ 62 h 156"/>
              <a:gd name="T50" fmla="*/ 12 w 282"/>
              <a:gd name="T51" fmla="*/ 77 h 156"/>
              <a:gd name="T52" fmla="*/ 0 w 282"/>
              <a:gd name="T53" fmla="*/ 92 h 156"/>
              <a:gd name="T54" fmla="*/ 0 w 282"/>
              <a:gd name="T55" fmla="*/ 92 h 156"/>
              <a:gd name="T56" fmla="*/ 10 w 282"/>
              <a:gd name="T57" fmla="*/ 101 h 156"/>
              <a:gd name="T58" fmla="*/ 24 w 282"/>
              <a:gd name="T59" fmla="*/ 111 h 156"/>
              <a:gd name="T60" fmla="*/ 41 w 282"/>
              <a:gd name="T61" fmla="*/ 123 h 156"/>
              <a:gd name="T62" fmla="*/ 62 w 282"/>
              <a:gd name="T63" fmla="*/ 134 h 156"/>
              <a:gd name="T64" fmla="*/ 89 w 282"/>
              <a:gd name="T65" fmla="*/ 144 h 156"/>
              <a:gd name="T66" fmla="*/ 104 w 282"/>
              <a:gd name="T67" fmla="*/ 148 h 156"/>
              <a:gd name="T68" fmla="*/ 119 w 282"/>
              <a:gd name="T69" fmla="*/ 151 h 156"/>
              <a:gd name="T70" fmla="*/ 138 w 282"/>
              <a:gd name="T71" fmla="*/ 154 h 156"/>
              <a:gd name="T72" fmla="*/ 156 w 282"/>
              <a:gd name="T73" fmla="*/ 156 h 156"/>
              <a:gd name="T74" fmla="*/ 156 w 282"/>
              <a:gd name="T75" fmla="*/ 156 h 156"/>
              <a:gd name="T76" fmla="*/ 187 w 282"/>
              <a:gd name="T77" fmla="*/ 154 h 156"/>
              <a:gd name="T78" fmla="*/ 213 w 282"/>
              <a:gd name="T79" fmla="*/ 151 h 156"/>
              <a:gd name="T80" fmla="*/ 235 w 282"/>
              <a:gd name="T81" fmla="*/ 146 h 156"/>
              <a:gd name="T82" fmla="*/ 252 w 282"/>
              <a:gd name="T83" fmla="*/ 139 h 156"/>
              <a:gd name="T84" fmla="*/ 265 w 282"/>
              <a:gd name="T85" fmla="*/ 133 h 156"/>
              <a:gd name="T86" fmla="*/ 275 w 282"/>
              <a:gd name="T87" fmla="*/ 128 h 156"/>
              <a:gd name="T88" fmla="*/ 282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282" y="123"/>
                </a:moveTo>
                <a:lnTo>
                  <a:pt x="282" y="123"/>
                </a:lnTo>
                <a:lnTo>
                  <a:pt x="282" y="118"/>
                </a:lnTo>
                <a:lnTo>
                  <a:pt x="280" y="104"/>
                </a:lnTo>
                <a:lnTo>
                  <a:pt x="275" y="84"/>
                </a:lnTo>
                <a:lnTo>
                  <a:pt x="270" y="74"/>
                </a:lnTo>
                <a:lnTo>
                  <a:pt x="265" y="62"/>
                </a:lnTo>
                <a:lnTo>
                  <a:pt x="259" y="50"/>
                </a:lnTo>
                <a:lnTo>
                  <a:pt x="250" y="40"/>
                </a:lnTo>
                <a:lnTo>
                  <a:pt x="242" y="30"/>
                </a:lnTo>
                <a:lnTo>
                  <a:pt x="230" y="20"/>
                </a:lnTo>
                <a:lnTo>
                  <a:pt x="217" y="12"/>
                </a:lnTo>
                <a:lnTo>
                  <a:pt x="200" y="5"/>
                </a:lnTo>
                <a:lnTo>
                  <a:pt x="183" y="2"/>
                </a:lnTo>
                <a:lnTo>
                  <a:pt x="163" y="0"/>
                </a:lnTo>
                <a:lnTo>
                  <a:pt x="163" y="0"/>
                </a:lnTo>
                <a:lnTo>
                  <a:pt x="145" y="0"/>
                </a:lnTo>
                <a:lnTo>
                  <a:pt x="128" y="2"/>
                </a:lnTo>
                <a:lnTo>
                  <a:pt x="111" y="7"/>
                </a:lnTo>
                <a:lnTo>
                  <a:pt x="96" y="12"/>
                </a:lnTo>
                <a:lnTo>
                  <a:pt x="81" y="19"/>
                </a:lnTo>
                <a:lnTo>
                  <a:pt x="67" y="27"/>
                </a:lnTo>
                <a:lnTo>
                  <a:pt x="56" y="35"/>
                </a:lnTo>
                <a:lnTo>
                  <a:pt x="44" y="44"/>
                </a:lnTo>
                <a:lnTo>
                  <a:pt x="25" y="62"/>
                </a:lnTo>
                <a:lnTo>
                  <a:pt x="12" y="77"/>
                </a:lnTo>
                <a:lnTo>
                  <a:pt x="0" y="92"/>
                </a:lnTo>
                <a:lnTo>
                  <a:pt x="0" y="92"/>
                </a:lnTo>
                <a:lnTo>
                  <a:pt x="10" y="101"/>
                </a:lnTo>
                <a:lnTo>
                  <a:pt x="24" y="111"/>
                </a:lnTo>
                <a:lnTo>
                  <a:pt x="41" y="123"/>
                </a:lnTo>
                <a:lnTo>
                  <a:pt x="62" y="134"/>
                </a:lnTo>
                <a:lnTo>
                  <a:pt x="89" y="144"/>
                </a:lnTo>
                <a:lnTo>
                  <a:pt x="104" y="148"/>
                </a:lnTo>
                <a:lnTo>
                  <a:pt x="119" y="151"/>
                </a:lnTo>
                <a:lnTo>
                  <a:pt x="138" y="154"/>
                </a:lnTo>
                <a:lnTo>
                  <a:pt x="156" y="156"/>
                </a:lnTo>
                <a:lnTo>
                  <a:pt x="156" y="156"/>
                </a:lnTo>
                <a:lnTo>
                  <a:pt x="187" y="154"/>
                </a:lnTo>
                <a:lnTo>
                  <a:pt x="213" y="151"/>
                </a:lnTo>
                <a:lnTo>
                  <a:pt x="235" y="146"/>
                </a:lnTo>
                <a:lnTo>
                  <a:pt x="252" y="139"/>
                </a:lnTo>
                <a:lnTo>
                  <a:pt x="265" y="133"/>
                </a:lnTo>
                <a:lnTo>
                  <a:pt x="275" y="128"/>
                </a:lnTo>
                <a:lnTo>
                  <a:pt x="282"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3" name="Freeform 21"/>
          <p:cNvSpPr/>
          <p:nvPr>
            <p:custDataLst>
              <p:tags r:id="rId17"/>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4" name="Freeform 22"/>
          <p:cNvSpPr/>
          <p:nvPr>
            <p:custDataLst>
              <p:tags r:id="rId18"/>
            </p:custDataLst>
          </p:nvPr>
        </p:nvSpPr>
        <p:spPr bwMode="auto">
          <a:xfrm>
            <a:off x="1073997" y="2915559"/>
            <a:ext cx="191357" cy="91395"/>
          </a:xfrm>
          <a:custGeom>
            <a:avLst/>
            <a:gdLst>
              <a:gd name="T0" fmla="*/ 285 w 285"/>
              <a:gd name="T1" fmla="*/ 136 h 136"/>
              <a:gd name="T2" fmla="*/ 282 w 285"/>
              <a:gd name="T3" fmla="*/ 123 h 136"/>
              <a:gd name="T4" fmla="*/ 268 w 285"/>
              <a:gd name="T5" fmla="*/ 86 h 136"/>
              <a:gd name="T6" fmla="*/ 262 w 285"/>
              <a:gd name="T7" fmla="*/ 74 h 136"/>
              <a:gd name="T8" fmla="*/ 255 w 285"/>
              <a:gd name="T9" fmla="*/ 62 h 136"/>
              <a:gd name="T10" fmla="*/ 235 w 285"/>
              <a:gd name="T11" fmla="*/ 41 h 136"/>
              <a:gd name="T12" fmla="*/ 221 w 285"/>
              <a:gd name="T13" fmla="*/ 31 h 136"/>
              <a:gd name="T14" fmla="*/ 205 w 285"/>
              <a:gd name="T15" fmla="*/ 24 h 136"/>
              <a:gd name="T16" fmla="*/ 169 w 285"/>
              <a:gd name="T17" fmla="*/ 16 h 136"/>
              <a:gd name="T18" fmla="*/ 164 w 285"/>
              <a:gd name="T19" fmla="*/ 16 h 136"/>
              <a:gd name="T20" fmla="*/ 164 w 285"/>
              <a:gd name="T21" fmla="*/ 16 h 136"/>
              <a:gd name="T22" fmla="*/ 164 w 285"/>
              <a:gd name="T23" fmla="*/ 16 h 136"/>
              <a:gd name="T24" fmla="*/ 164 w 285"/>
              <a:gd name="T25" fmla="*/ 16 h 136"/>
              <a:gd name="T26" fmla="*/ 159 w 285"/>
              <a:gd name="T27" fmla="*/ 16 h 136"/>
              <a:gd name="T28" fmla="*/ 158 w 285"/>
              <a:gd name="T29" fmla="*/ 16 h 136"/>
              <a:gd name="T30" fmla="*/ 154 w 285"/>
              <a:gd name="T31" fmla="*/ 16 h 136"/>
              <a:gd name="T32" fmla="*/ 151 w 285"/>
              <a:gd name="T33" fmla="*/ 16 h 136"/>
              <a:gd name="T34" fmla="*/ 131 w 285"/>
              <a:gd name="T35" fmla="*/ 17 h 136"/>
              <a:gd name="T36" fmla="*/ 97 w 285"/>
              <a:gd name="T37" fmla="*/ 29 h 136"/>
              <a:gd name="T38" fmla="*/ 80 w 285"/>
              <a:gd name="T39" fmla="*/ 37 h 136"/>
              <a:gd name="T40" fmla="*/ 67 w 285"/>
              <a:gd name="T41" fmla="*/ 46 h 136"/>
              <a:gd name="T42" fmla="*/ 42 w 285"/>
              <a:gd name="T43" fmla="*/ 64 h 136"/>
              <a:gd name="T44" fmla="*/ 10 w 285"/>
              <a:gd name="T45" fmla="*/ 94 h 136"/>
              <a:gd name="T46" fmla="*/ 0 w 285"/>
              <a:gd name="T47" fmla="*/ 108 h 136"/>
              <a:gd name="T48" fmla="*/ 7 w 285"/>
              <a:gd name="T49" fmla="*/ 93 h 136"/>
              <a:gd name="T50" fmla="*/ 18 w 285"/>
              <a:gd name="T51" fmla="*/ 78 h 136"/>
              <a:gd name="T52" fmla="*/ 35 w 285"/>
              <a:gd name="T53" fmla="*/ 59 h 136"/>
              <a:gd name="T54" fmla="*/ 57 w 285"/>
              <a:gd name="T55" fmla="*/ 37 h 136"/>
              <a:gd name="T56" fmla="*/ 72 w 285"/>
              <a:gd name="T57" fmla="*/ 27 h 136"/>
              <a:gd name="T58" fmla="*/ 89 w 285"/>
              <a:gd name="T59" fmla="*/ 19 h 136"/>
              <a:gd name="T60" fmla="*/ 121 w 285"/>
              <a:gd name="T61" fmla="*/ 7 h 136"/>
              <a:gd name="T62" fmla="*/ 151 w 285"/>
              <a:gd name="T63" fmla="*/ 0 h 136"/>
              <a:gd name="T64" fmla="*/ 176 w 285"/>
              <a:gd name="T65" fmla="*/ 2 h 136"/>
              <a:gd name="T66" fmla="*/ 200 w 285"/>
              <a:gd name="T67" fmla="*/ 5 h 136"/>
              <a:gd name="T68" fmla="*/ 231 w 285"/>
              <a:gd name="T69" fmla="*/ 21 h 136"/>
              <a:gd name="T70" fmla="*/ 247 w 285"/>
              <a:gd name="T71" fmla="*/ 32 h 136"/>
              <a:gd name="T72" fmla="*/ 258 w 285"/>
              <a:gd name="T73" fmla="*/ 44 h 136"/>
              <a:gd name="T74" fmla="*/ 267 w 285"/>
              <a:gd name="T75" fmla="*/ 57 h 136"/>
              <a:gd name="T76" fmla="*/ 278 w 285"/>
              <a:gd name="T77" fmla="*/ 83 h 136"/>
              <a:gd name="T78" fmla="*/ 283 w 285"/>
              <a:gd name="T79" fmla="*/ 104 h 136"/>
              <a:gd name="T80" fmla="*/ 285 w 285"/>
              <a:gd name="T81" fmla="*/ 121 h 136"/>
              <a:gd name="T82" fmla="*/ 285 w 285"/>
              <a:gd name="T83"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6">
                <a:moveTo>
                  <a:pt x="285" y="136"/>
                </a:moveTo>
                <a:lnTo>
                  <a:pt x="285" y="136"/>
                </a:lnTo>
                <a:lnTo>
                  <a:pt x="282" y="123"/>
                </a:lnTo>
                <a:lnTo>
                  <a:pt x="282" y="123"/>
                </a:lnTo>
                <a:lnTo>
                  <a:pt x="277" y="106"/>
                </a:lnTo>
                <a:lnTo>
                  <a:pt x="268" y="86"/>
                </a:lnTo>
                <a:lnTo>
                  <a:pt x="268" y="86"/>
                </a:lnTo>
                <a:lnTo>
                  <a:pt x="262" y="74"/>
                </a:lnTo>
                <a:lnTo>
                  <a:pt x="255" y="62"/>
                </a:lnTo>
                <a:lnTo>
                  <a:pt x="255" y="62"/>
                </a:lnTo>
                <a:lnTo>
                  <a:pt x="245" y="51"/>
                </a:lnTo>
                <a:lnTo>
                  <a:pt x="235" y="41"/>
                </a:lnTo>
                <a:lnTo>
                  <a:pt x="235" y="41"/>
                </a:lnTo>
                <a:lnTo>
                  <a:pt x="221" y="31"/>
                </a:lnTo>
                <a:lnTo>
                  <a:pt x="205" y="24"/>
                </a:lnTo>
                <a:lnTo>
                  <a:pt x="205" y="24"/>
                </a:lnTo>
                <a:lnTo>
                  <a:pt x="188" y="17"/>
                </a:lnTo>
                <a:lnTo>
                  <a:pt x="169" y="16"/>
                </a:lnTo>
                <a:lnTo>
                  <a:pt x="164" y="16"/>
                </a:lnTo>
                <a:lnTo>
                  <a:pt x="164" y="16"/>
                </a:lnTo>
                <a:lnTo>
                  <a:pt x="164" y="16"/>
                </a:lnTo>
                <a:lnTo>
                  <a:pt x="164" y="16"/>
                </a:lnTo>
                <a:lnTo>
                  <a:pt x="164" y="16"/>
                </a:lnTo>
                <a:lnTo>
                  <a:pt x="164" y="16"/>
                </a:lnTo>
                <a:lnTo>
                  <a:pt x="164" y="16"/>
                </a:lnTo>
                <a:lnTo>
                  <a:pt x="164" y="16"/>
                </a:lnTo>
                <a:lnTo>
                  <a:pt x="163" y="16"/>
                </a:lnTo>
                <a:lnTo>
                  <a:pt x="159" y="16"/>
                </a:lnTo>
                <a:lnTo>
                  <a:pt x="159" y="16"/>
                </a:lnTo>
                <a:lnTo>
                  <a:pt x="158" y="16"/>
                </a:lnTo>
                <a:lnTo>
                  <a:pt x="158" y="16"/>
                </a:lnTo>
                <a:lnTo>
                  <a:pt x="154" y="16"/>
                </a:lnTo>
                <a:lnTo>
                  <a:pt x="151" y="16"/>
                </a:lnTo>
                <a:lnTo>
                  <a:pt x="151" y="16"/>
                </a:lnTo>
                <a:lnTo>
                  <a:pt x="131" y="17"/>
                </a:lnTo>
                <a:lnTo>
                  <a:pt x="131" y="17"/>
                </a:lnTo>
                <a:lnTo>
                  <a:pt x="114" y="22"/>
                </a:lnTo>
                <a:lnTo>
                  <a:pt x="97" y="29"/>
                </a:lnTo>
                <a:lnTo>
                  <a:pt x="97" y="29"/>
                </a:lnTo>
                <a:lnTo>
                  <a:pt x="80" y="37"/>
                </a:lnTo>
                <a:lnTo>
                  <a:pt x="67" y="46"/>
                </a:lnTo>
                <a:lnTo>
                  <a:pt x="67" y="46"/>
                </a:lnTo>
                <a:lnTo>
                  <a:pt x="42" y="64"/>
                </a:lnTo>
                <a:lnTo>
                  <a:pt x="42" y="64"/>
                </a:lnTo>
                <a:lnTo>
                  <a:pt x="23" y="81"/>
                </a:lnTo>
                <a:lnTo>
                  <a:pt x="10" y="94"/>
                </a:lnTo>
                <a:lnTo>
                  <a:pt x="10" y="94"/>
                </a:lnTo>
                <a:lnTo>
                  <a:pt x="0" y="108"/>
                </a:lnTo>
                <a:lnTo>
                  <a:pt x="0" y="108"/>
                </a:lnTo>
                <a:lnTo>
                  <a:pt x="7" y="93"/>
                </a:lnTo>
                <a:lnTo>
                  <a:pt x="7" y="93"/>
                </a:lnTo>
                <a:lnTo>
                  <a:pt x="18" y="78"/>
                </a:lnTo>
                <a:lnTo>
                  <a:pt x="35" y="59"/>
                </a:lnTo>
                <a:lnTo>
                  <a:pt x="35" y="59"/>
                </a:lnTo>
                <a:lnTo>
                  <a:pt x="45" y="49"/>
                </a:lnTo>
                <a:lnTo>
                  <a:pt x="57" y="37"/>
                </a:lnTo>
                <a:lnTo>
                  <a:pt x="57" y="37"/>
                </a:lnTo>
                <a:lnTo>
                  <a:pt x="72" y="27"/>
                </a:lnTo>
                <a:lnTo>
                  <a:pt x="89" y="19"/>
                </a:lnTo>
                <a:lnTo>
                  <a:pt x="89" y="19"/>
                </a:lnTo>
                <a:lnTo>
                  <a:pt x="106" y="12"/>
                </a:lnTo>
                <a:lnTo>
                  <a:pt x="121" y="7"/>
                </a:lnTo>
                <a:lnTo>
                  <a:pt x="137" y="4"/>
                </a:lnTo>
                <a:lnTo>
                  <a:pt x="151" y="0"/>
                </a:lnTo>
                <a:lnTo>
                  <a:pt x="164" y="0"/>
                </a:lnTo>
                <a:lnTo>
                  <a:pt x="176" y="2"/>
                </a:lnTo>
                <a:lnTo>
                  <a:pt x="188" y="4"/>
                </a:lnTo>
                <a:lnTo>
                  <a:pt x="200" y="5"/>
                </a:lnTo>
                <a:lnTo>
                  <a:pt x="216" y="12"/>
                </a:lnTo>
                <a:lnTo>
                  <a:pt x="231" y="21"/>
                </a:lnTo>
                <a:lnTo>
                  <a:pt x="242" y="27"/>
                </a:lnTo>
                <a:lnTo>
                  <a:pt x="247" y="32"/>
                </a:lnTo>
                <a:lnTo>
                  <a:pt x="247" y="32"/>
                </a:lnTo>
                <a:lnTo>
                  <a:pt x="258" y="44"/>
                </a:lnTo>
                <a:lnTo>
                  <a:pt x="267" y="57"/>
                </a:lnTo>
                <a:lnTo>
                  <a:pt x="267" y="57"/>
                </a:lnTo>
                <a:lnTo>
                  <a:pt x="273" y="71"/>
                </a:lnTo>
                <a:lnTo>
                  <a:pt x="278" y="83"/>
                </a:lnTo>
                <a:lnTo>
                  <a:pt x="278" y="83"/>
                </a:lnTo>
                <a:lnTo>
                  <a:pt x="283" y="104"/>
                </a:lnTo>
                <a:lnTo>
                  <a:pt x="285" y="121"/>
                </a:lnTo>
                <a:lnTo>
                  <a:pt x="285" y="121"/>
                </a:lnTo>
                <a:lnTo>
                  <a:pt x="285" y="133"/>
                </a:lnTo>
                <a:lnTo>
                  <a:pt x="285" y="133"/>
                </a:lnTo>
                <a:lnTo>
                  <a:pt x="285" y="13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5" name="Freeform 23"/>
          <p:cNvSpPr/>
          <p:nvPr>
            <p:custDataLst>
              <p:tags r:id="rId19"/>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6" name="Freeform 24"/>
          <p:cNvSpPr/>
          <p:nvPr>
            <p:custDataLst>
              <p:tags r:id="rId20"/>
            </p:custDataLst>
          </p:nvPr>
        </p:nvSpPr>
        <p:spPr bwMode="auto">
          <a:xfrm>
            <a:off x="1136831" y="2924841"/>
            <a:ext cx="97820" cy="97820"/>
          </a:xfrm>
          <a:custGeom>
            <a:avLst/>
            <a:gdLst>
              <a:gd name="T0" fmla="*/ 148 w 148"/>
              <a:gd name="T1" fmla="*/ 67 h 145"/>
              <a:gd name="T2" fmla="*/ 148 w 148"/>
              <a:gd name="T3" fmla="*/ 67 h 145"/>
              <a:gd name="T4" fmla="*/ 148 w 148"/>
              <a:gd name="T5" fmla="*/ 82 h 145"/>
              <a:gd name="T6" fmla="*/ 144 w 148"/>
              <a:gd name="T7" fmla="*/ 95 h 145"/>
              <a:gd name="T8" fmla="*/ 138 w 148"/>
              <a:gd name="T9" fmla="*/ 109 h 145"/>
              <a:gd name="T10" fmla="*/ 129 w 148"/>
              <a:gd name="T11" fmla="*/ 120 h 145"/>
              <a:gd name="T12" fmla="*/ 119 w 148"/>
              <a:gd name="T13" fmla="*/ 130 h 145"/>
              <a:gd name="T14" fmla="*/ 108 w 148"/>
              <a:gd name="T15" fmla="*/ 139 h 145"/>
              <a:gd name="T16" fmla="*/ 94 w 148"/>
              <a:gd name="T17" fmla="*/ 144 h 145"/>
              <a:gd name="T18" fmla="*/ 79 w 148"/>
              <a:gd name="T19" fmla="*/ 145 h 145"/>
              <a:gd name="T20" fmla="*/ 79 w 148"/>
              <a:gd name="T21" fmla="*/ 145 h 145"/>
              <a:gd name="T22" fmla="*/ 64 w 148"/>
              <a:gd name="T23" fmla="*/ 145 h 145"/>
              <a:gd name="T24" fmla="*/ 51 w 148"/>
              <a:gd name="T25" fmla="*/ 142 h 145"/>
              <a:gd name="T26" fmla="*/ 37 w 148"/>
              <a:gd name="T27" fmla="*/ 137 h 145"/>
              <a:gd name="T28" fmla="*/ 25 w 148"/>
              <a:gd name="T29" fmla="*/ 129 h 145"/>
              <a:gd name="T30" fmla="*/ 15 w 148"/>
              <a:gd name="T31" fmla="*/ 119 h 145"/>
              <a:gd name="T32" fmla="*/ 9 w 148"/>
              <a:gd name="T33" fmla="*/ 107 h 145"/>
              <a:gd name="T34" fmla="*/ 4 w 148"/>
              <a:gd name="T35" fmla="*/ 93 h 145"/>
              <a:gd name="T36" fmla="*/ 0 w 148"/>
              <a:gd name="T37" fmla="*/ 78 h 145"/>
              <a:gd name="T38" fmla="*/ 0 w 148"/>
              <a:gd name="T39" fmla="*/ 78 h 145"/>
              <a:gd name="T40" fmla="*/ 0 w 148"/>
              <a:gd name="T41" fmla="*/ 63 h 145"/>
              <a:gd name="T42" fmla="*/ 4 w 148"/>
              <a:gd name="T43" fmla="*/ 50 h 145"/>
              <a:gd name="T44" fmla="*/ 9 w 148"/>
              <a:gd name="T45" fmla="*/ 36 h 145"/>
              <a:gd name="T46" fmla="*/ 17 w 148"/>
              <a:gd name="T47" fmla="*/ 25 h 145"/>
              <a:gd name="T48" fmla="*/ 27 w 148"/>
              <a:gd name="T49" fmla="*/ 15 h 145"/>
              <a:gd name="T50" fmla="*/ 40 w 148"/>
              <a:gd name="T51" fmla="*/ 6 h 145"/>
              <a:gd name="T52" fmla="*/ 54 w 148"/>
              <a:gd name="T53" fmla="*/ 1 h 145"/>
              <a:gd name="T54" fmla="*/ 67 w 148"/>
              <a:gd name="T55" fmla="*/ 0 h 145"/>
              <a:gd name="T56" fmla="*/ 67 w 148"/>
              <a:gd name="T57" fmla="*/ 0 h 145"/>
              <a:gd name="T58" fmla="*/ 82 w 148"/>
              <a:gd name="T59" fmla="*/ 0 h 145"/>
              <a:gd name="T60" fmla="*/ 98 w 148"/>
              <a:gd name="T61" fmla="*/ 3 h 145"/>
              <a:gd name="T62" fmla="*/ 111 w 148"/>
              <a:gd name="T63" fmla="*/ 8 h 145"/>
              <a:gd name="T64" fmla="*/ 121 w 148"/>
              <a:gd name="T65" fmla="*/ 16 h 145"/>
              <a:gd name="T66" fmla="*/ 131 w 148"/>
              <a:gd name="T67" fmla="*/ 26 h 145"/>
              <a:gd name="T68" fmla="*/ 139 w 148"/>
              <a:gd name="T69" fmla="*/ 38 h 145"/>
              <a:gd name="T70" fmla="*/ 144 w 148"/>
              <a:gd name="T71" fmla="*/ 52 h 145"/>
              <a:gd name="T72" fmla="*/ 148 w 148"/>
              <a:gd name="T73" fmla="*/ 6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5">
                <a:moveTo>
                  <a:pt x="148" y="67"/>
                </a:moveTo>
                <a:lnTo>
                  <a:pt x="148" y="67"/>
                </a:lnTo>
                <a:lnTo>
                  <a:pt x="148" y="82"/>
                </a:lnTo>
                <a:lnTo>
                  <a:pt x="144" y="95"/>
                </a:lnTo>
                <a:lnTo>
                  <a:pt x="138" y="109"/>
                </a:lnTo>
                <a:lnTo>
                  <a:pt x="129" y="120"/>
                </a:lnTo>
                <a:lnTo>
                  <a:pt x="119" y="130"/>
                </a:lnTo>
                <a:lnTo>
                  <a:pt x="108" y="139"/>
                </a:lnTo>
                <a:lnTo>
                  <a:pt x="94" y="144"/>
                </a:lnTo>
                <a:lnTo>
                  <a:pt x="79" y="145"/>
                </a:lnTo>
                <a:lnTo>
                  <a:pt x="79" y="145"/>
                </a:lnTo>
                <a:lnTo>
                  <a:pt x="64" y="145"/>
                </a:lnTo>
                <a:lnTo>
                  <a:pt x="51" y="142"/>
                </a:lnTo>
                <a:lnTo>
                  <a:pt x="37" y="137"/>
                </a:lnTo>
                <a:lnTo>
                  <a:pt x="25" y="129"/>
                </a:lnTo>
                <a:lnTo>
                  <a:pt x="15" y="119"/>
                </a:lnTo>
                <a:lnTo>
                  <a:pt x="9" y="107"/>
                </a:lnTo>
                <a:lnTo>
                  <a:pt x="4" y="93"/>
                </a:lnTo>
                <a:lnTo>
                  <a:pt x="0" y="78"/>
                </a:lnTo>
                <a:lnTo>
                  <a:pt x="0" y="78"/>
                </a:lnTo>
                <a:lnTo>
                  <a:pt x="0" y="63"/>
                </a:lnTo>
                <a:lnTo>
                  <a:pt x="4" y="50"/>
                </a:lnTo>
                <a:lnTo>
                  <a:pt x="9" y="36"/>
                </a:lnTo>
                <a:lnTo>
                  <a:pt x="17" y="25"/>
                </a:lnTo>
                <a:lnTo>
                  <a:pt x="27" y="15"/>
                </a:lnTo>
                <a:lnTo>
                  <a:pt x="40" y="6"/>
                </a:lnTo>
                <a:lnTo>
                  <a:pt x="54" y="1"/>
                </a:lnTo>
                <a:lnTo>
                  <a:pt x="67" y="0"/>
                </a:lnTo>
                <a:lnTo>
                  <a:pt x="67" y="0"/>
                </a:lnTo>
                <a:lnTo>
                  <a:pt x="82" y="0"/>
                </a:lnTo>
                <a:lnTo>
                  <a:pt x="98" y="3"/>
                </a:lnTo>
                <a:lnTo>
                  <a:pt x="111" y="8"/>
                </a:lnTo>
                <a:lnTo>
                  <a:pt x="121" y="16"/>
                </a:lnTo>
                <a:lnTo>
                  <a:pt x="131" y="26"/>
                </a:lnTo>
                <a:lnTo>
                  <a:pt x="139" y="38"/>
                </a:lnTo>
                <a:lnTo>
                  <a:pt x="144" y="52"/>
                </a:lnTo>
                <a:lnTo>
                  <a:pt x="148"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7" name="Freeform 25"/>
          <p:cNvSpPr/>
          <p:nvPr>
            <p:custDataLst>
              <p:tags r:id="rId21"/>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8" name="Freeform 26"/>
          <p:cNvSpPr/>
          <p:nvPr>
            <p:custDataLst>
              <p:tags r:id="rId22"/>
            </p:custDataLst>
          </p:nvPr>
        </p:nvSpPr>
        <p:spPr bwMode="auto">
          <a:xfrm>
            <a:off x="1163964" y="2951260"/>
            <a:ext cx="42841" cy="44269"/>
          </a:xfrm>
          <a:custGeom>
            <a:avLst/>
            <a:gdLst>
              <a:gd name="T0" fmla="*/ 66 w 66"/>
              <a:gd name="T1" fmla="*/ 30 h 65"/>
              <a:gd name="T2" fmla="*/ 66 w 66"/>
              <a:gd name="T3" fmla="*/ 30 h 65"/>
              <a:gd name="T4" fmla="*/ 66 w 66"/>
              <a:gd name="T5" fmla="*/ 37 h 65"/>
              <a:gd name="T6" fmla="*/ 64 w 66"/>
              <a:gd name="T7" fmla="*/ 43 h 65"/>
              <a:gd name="T8" fmla="*/ 63 w 66"/>
              <a:gd name="T9" fmla="*/ 48 h 65"/>
              <a:gd name="T10" fmla="*/ 59 w 66"/>
              <a:gd name="T11" fmla="*/ 53 h 65"/>
              <a:gd name="T12" fmla="*/ 54 w 66"/>
              <a:gd name="T13" fmla="*/ 58 h 65"/>
              <a:gd name="T14" fmla="*/ 49 w 66"/>
              <a:gd name="T15" fmla="*/ 62 h 65"/>
              <a:gd name="T16" fmla="*/ 42 w 66"/>
              <a:gd name="T17" fmla="*/ 64 h 65"/>
              <a:gd name="T18" fmla="*/ 36 w 66"/>
              <a:gd name="T19" fmla="*/ 65 h 65"/>
              <a:gd name="T20" fmla="*/ 36 w 66"/>
              <a:gd name="T21" fmla="*/ 65 h 65"/>
              <a:gd name="T22" fmla="*/ 29 w 66"/>
              <a:gd name="T23" fmla="*/ 65 h 65"/>
              <a:gd name="T24" fmla="*/ 24 w 66"/>
              <a:gd name="T25" fmla="*/ 64 h 65"/>
              <a:gd name="T26" fmla="*/ 17 w 66"/>
              <a:gd name="T27" fmla="*/ 60 h 65"/>
              <a:gd name="T28" fmla="*/ 12 w 66"/>
              <a:gd name="T29" fmla="*/ 57 h 65"/>
              <a:gd name="T30" fmla="*/ 9 w 66"/>
              <a:gd name="T31" fmla="*/ 53 h 65"/>
              <a:gd name="T32" fmla="*/ 5 w 66"/>
              <a:gd name="T33" fmla="*/ 47 h 65"/>
              <a:gd name="T34" fmla="*/ 2 w 66"/>
              <a:gd name="T35" fmla="*/ 42 h 65"/>
              <a:gd name="T36" fmla="*/ 0 w 66"/>
              <a:gd name="T37" fmla="*/ 35 h 65"/>
              <a:gd name="T38" fmla="*/ 0 w 66"/>
              <a:gd name="T39" fmla="*/ 35 h 65"/>
              <a:gd name="T40" fmla="*/ 2 w 66"/>
              <a:gd name="T41" fmla="*/ 28 h 65"/>
              <a:gd name="T42" fmla="*/ 2 w 66"/>
              <a:gd name="T43" fmla="*/ 22 h 65"/>
              <a:gd name="T44" fmla="*/ 5 w 66"/>
              <a:gd name="T45" fmla="*/ 17 h 65"/>
              <a:gd name="T46" fmla="*/ 9 w 66"/>
              <a:gd name="T47" fmla="*/ 12 h 65"/>
              <a:gd name="T48" fmla="*/ 14 w 66"/>
              <a:gd name="T49" fmla="*/ 6 h 65"/>
              <a:gd name="T50" fmla="*/ 19 w 66"/>
              <a:gd name="T51" fmla="*/ 3 h 65"/>
              <a:gd name="T52" fmla="*/ 24 w 66"/>
              <a:gd name="T53" fmla="*/ 1 h 65"/>
              <a:gd name="T54" fmla="*/ 31 w 66"/>
              <a:gd name="T55" fmla="*/ 0 h 65"/>
              <a:gd name="T56" fmla="*/ 31 w 66"/>
              <a:gd name="T57" fmla="*/ 0 h 65"/>
              <a:gd name="T58" fmla="*/ 37 w 66"/>
              <a:gd name="T59" fmla="*/ 0 h 65"/>
              <a:gd name="T60" fmla="*/ 44 w 66"/>
              <a:gd name="T61" fmla="*/ 1 h 65"/>
              <a:gd name="T62" fmla="*/ 49 w 66"/>
              <a:gd name="T63" fmla="*/ 5 h 65"/>
              <a:gd name="T64" fmla="*/ 54 w 66"/>
              <a:gd name="T65" fmla="*/ 8 h 65"/>
              <a:gd name="T66" fmla="*/ 59 w 66"/>
              <a:gd name="T67" fmla="*/ 12 h 65"/>
              <a:gd name="T68" fmla="*/ 63 w 66"/>
              <a:gd name="T69" fmla="*/ 17 h 65"/>
              <a:gd name="T70" fmla="*/ 66 w 66"/>
              <a:gd name="T71" fmla="*/ 23 h 65"/>
              <a:gd name="T72" fmla="*/ 66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66" y="30"/>
                </a:moveTo>
                <a:lnTo>
                  <a:pt x="66" y="30"/>
                </a:lnTo>
                <a:lnTo>
                  <a:pt x="66" y="37"/>
                </a:lnTo>
                <a:lnTo>
                  <a:pt x="64" y="43"/>
                </a:lnTo>
                <a:lnTo>
                  <a:pt x="63" y="48"/>
                </a:lnTo>
                <a:lnTo>
                  <a:pt x="59" y="53"/>
                </a:lnTo>
                <a:lnTo>
                  <a:pt x="54" y="58"/>
                </a:lnTo>
                <a:lnTo>
                  <a:pt x="49" y="62"/>
                </a:lnTo>
                <a:lnTo>
                  <a:pt x="42" y="64"/>
                </a:lnTo>
                <a:lnTo>
                  <a:pt x="36" y="65"/>
                </a:lnTo>
                <a:lnTo>
                  <a:pt x="36" y="65"/>
                </a:lnTo>
                <a:lnTo>
                  <a:pt x="29" y="65"/>
                </a:lnTo>
                <a:lnTo>
                  <a:pt x="24" y="64"/>
                </a:lnTo>
                <a:lnTo>
                  <a:pt x="17" y="60"/>
                </a:lnTo>
                <a:lnTo>
                  <a:pt x="12" y="57"/>
                </a:lnTo>
                <a:lnTo>
                  <a:pt x="9" y="53"/>
                </a:lnTo>
                <a:lnTo>
                  <a:pt x="5" y="47"/>
                </a:lnTo>
                <a:lnTo>
                  <a:pt x="2" y="42"/>
                </a:lnTo>
                <a:lnTo>
                  <a:pt x="0" y="35"/>
                </a:lnTo>
                <a:lnTo>
                  <a:pt x="0" y="35"/>
                </a:lnTo>
                <a:lnTo>
                  <a:pt x="2" y="28"/>
                </a:lnTo>
                <a:lnTo>
                  <a:pt x="2" y="22"/>
                </a:lnTo>
                <a:lnTo>
                  <a:pt x="5" y="17"/>
                </a:lnTo>
                <a:lnTo>
                  <a:pt x="9" y="12"/>
                </a:lnTo>
                <a:lnTo>
                  <a:pt x="14" y="6"/>
                </a:lnTo>
                <a:lnTo>
                  <a:pt x="19" y="3"/>
                </a:lnTo>
                <a:lnTo>
                  <a:pt x="24" y="1"/>
                </a:lnTo>
                <a:lnTo>
                  <a:pt x="31" y="0"/>
                </a:lnTo>
                <a:lnTo>
                  <a:pt x="31" y="0"/>
                </a:lnTo>
                <a:lnTo>
                  <a:pt x="37" y="0"/>
                </a:lnTo>
                <a:lnTo>
                  <a:pt x="44" y="1"/>
                </a:lnTo>
                <a:lnTo>
                  <a:pt x="49" y="5"/>
                </a:lnTo>
                <a:lnTo>
                  <a:pt x="54" y="8"/>
                </a:lnTo>
                <a:lnTo>
                  <a:pt x="59" y="12"/>
                </a:lnTo>
                <a:lnTo>
                  <a:pt x="63" y="17"/>
                </a:lnTo>
                <a:lnTo>
                  <a:pt x="66" y="23"/>
                </a:lnTo>
                <a:lnTo>
                  <a:pt x="66"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29" name="Freeform 27"/>
          <p:cNvSpPr/>
          <p:nvPr>
            <p:custDataLst>
              <p:tags r:id="rId23"/>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0" name="Freeform 28"/>
          <p:cNvSpPr/>
          <p:nvPr>
            <p:custDataLst>
              <p:tags r:id="rId24"/>
            </p:custDataLst>
          </p:nvPr>
        </p:nvSpPr>
        <p:spPr bwMode="auto">
          <a:xfrm>
            <a:off x="1150397" y="2938408"/>
            <a:ext cx="33559" cy="33559"/>
          </a:xfrm>
          <a:custGeom>
            <a:avLst/>
            <a:gdLst>
              <a:gd name="T0" fmla="*/ 49 w 49"/>
              <a:gd name="T1" fmla="*/ 23 h 50"/>
              <a:gd name="T2" fmla="*/ 49 w 49"/>
              <a:gd name="T3" fmla="*/ 23 h 50"/>
              <a:gd name="T4" fmla="*/ 49 w 49"/>
              <a:gd name="T5" fmla="*/ 28 h 50"/>
              <a:gd name="T6" fmla="*/ 49 w 49"/>
              <a:gd name="T7" fmla="*/ 32 h 50"/>
              <a:gd name="T8" fmla="*/ 44 w 49"/>
              <a:gd name="T9" fmla="*/ 40 h 50"/>
              <a:gd name="T10" fmla="*/ 35 w 49"/>
              <a:gd name="T11" fmla="*/ 47 h 50"/>
              <a:gd name="T12" fmla="*/ 32 w 49"/>
              <a:gd name="T13" fmla="*/ 48 h 50"/>
              <a:gd name="T14" fmla="*/ 27 w 49"/>
              <a:gd name="T15" fmla="*/ 50 h 50"/>
              <a:gd name="T16" fmla="*/ 27 w 49"/>
              <a:gd name="T17" fmla="*/ 50 h 50"/>
              <a:gd name="T18" fmla="*/ 22 w 49"/>
              <a:gd name="T19" fmla="*/ 48 h 50"/>
              <a:gd name="T20" fmla="*/ 17 w 49"/>
              <a:gd name="T21" fmla="*/ 48 h 50"/>
              <a:gd name="T22" fmla="*/ 8 w 49"/>
              <a:gd name="T23" fmla="*/ 43 h 50"/>
              <a:gd name="T24" fmla="*/ 2 w 49"/>
              <a:gd name="T25" fmla="*/ 37 h 50"/>
              <a:gd name="T26" fmla="*/ 0 w 49"/>
              <a:gd name="T27" fmla="*/ 32 h 50"/>
              <a:gd name="T28" fmla="*/ 0 w 49"/>
              <a:gd name="T29" fmla="*/ 26 h 50"/>
              <a:gd name="T30" fmla="*/ 0 w 49"/>
              <a:gd name="T31" fmla="*/ 26 h 50"/>
              <a:gd name="T32" fmla="*/ 0 w 49"/>
              <a:gd name="T33" fmla="*/ 21 h 50"/>
              <a:gd name="T34" fmla="*/ 0 w 49"/>
              <a:gd name="T35" fmla="*/ 16 h 50"/>
              <a:gd name="T36" fmla="*/ 5 w 49"/>
              <a:gd name="T37" fmla="*/ 8 h 50"/>
              <a:gd name="T38" fmla="*/ 13 w 49"/>
              <a:gd name="T39" fmla="*/ 3 h 50"/>
              <a:gd name="T40" fmla="*/ 17 w 49"/>
              <a:gd name="T41" fmla="*/ 0 h 50"/>
              <a:gd name="T42" fmla="*/ 22 w 49"/>
              <a:gd name="T43" fmla="*/ 0 h 50"/>
              <a:gd name="T44" fmla="*/ 22 w 49"/>
              <a:gd name="T45" fmla="*/ 0 h 50"/>
              <a:gd name="T46" fmla="*/ 27 w 49"/>
              <a:gd name="T47" fmla="*/ 0 h 50"/>
              <a:gd name="T48" fmla="*/ 32 w 49"/>
              <a:gd name="T49" fmla="*/ 1 h 50"/>
              <a:gd name="T50" fmla="*/ 40 w 49"/>
              <a:gd name="T51" fmla="*/ 5 h 50"/>
              <a:gd name="T52" fmla="*/ 47 w 49"/>
              <a:gd name="T53" fmla="*/ 13 h 50"/>
              <a:gd name="T54" fmla="*/ 49 w 49"/>
              <a:gd name="T55" fmla="*/ 18 h 50"/>
              <a:gd name="T56" fmla="*/ 49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49" y="23"/>
                </a:moveTo>
                <a:lnTo>
                  <a:pt x="49" y="23"/>
                </a:lnTo>
                <a:lnTo>
                  <a:pt x="49" y="28"/>
                </a:lnTo>
                <a:lnTo>
                  <a:pt x="49" y="32"/>
                </a:lnTo>
                <a:lnTo>
                  <a:pt x="44" y="40"/>
                </a:lnTo>
                <a:lnTo>
                  <a:pt x="35" y="47"/>
                </a:lnTo>
                <a:lnTo>
                  <a:pt x="32" y="48"/>
                </a:lnTo>
                <a:lnTo>
                  <a:pt x="27" y="50"/>
                </a:lnTo>
                <a:lnTo>
                  <a:pt x="27" y="50"/>
                </a:lnTo>
                <a:lnTo>
                  <a:pt x="22" y="48"/>
                </a:lnTo>
                <a:lnTo>
                  <a:pt x="17" y="48"/>
                </a:lnTo>
                <a:lnTo>
                  <a:pt x="8" y="43"/>
                </a:lnTo>
                <a:lnTo>
                  <a:pt x="2" y="37"/>
                </a:lnTo>
                <a:lnTo>
                  <a:pt x="0" y="32"/>
                </a:lnTo>
                <a:lnTo>
                  <a:pt x="0" y="26"/>
                </a:lnTo>
                <a:lnTo>
                  <a:pt x="0" y="26"/>
                </a:lnTo>
                <a:lnTo>
                  <a:pt x="0" y="21"/>
                </a:lnTo>
                <a:lnTo>
                  <a:pt x="0" y="16"/>
                </a:lnTo>
                <a:lnTo>
                  <a:pt x="5" y="8"/>
                </a:lnTo>
                <a:lnTo>
                  <a:pt x="13" y="3"/>
                </a:lnTo>
                <a:lnTo>
                  <a:pt x="17" y="0"/>
                </a:lnTo>
                <a:lnTo>
                  <a:pt x="22" y="0"/>
                </a:lnTo>
                <a:lnTo>
                  <a:pt x="22" y="0"/>
                </a:lnTo>
                <a:lnTo>
                  <a:pt x="27" y="0"/>
                </a:lnTo>
                <a:lnTo>
                  <a:pt x="32" y="1"/>
                </a:lnTo>
                <a:lnTo>
                  <a:pt x="40" y="5"/>
                </a:lnTo>
                <a:lnTo>
                  <a:pt x="47" y="13"/>
                </a:lnTo>
                <a:lnTo>
                  <a:pt x="49" y="18"/>
                </a:lnTo>
                <a:lnTo>
                  <a:pt x="49"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1" name="Freeform 29"/>
          <p:cNvSpPr/>
          <p:nvPr>
            <p:custDataLst>
              <p:tags r:id="rId25"/>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2" name="Freeform 30"/>
          <p:cNvSpPr/>
          <p:nvPr>
            <p:custDataLst>
              <p:tags r:id="rId26"/>
            </p:custDataLst>
          </p:nvPr>
        </p:nvSpPr>
        <p:spPr bwMode="auto">
          <a:xfrm>
            <a:off x="1191811" y="2979820"/>
            <a:ext cx="22848" cy="24276"/>
          </a:xfrm>
          <a:custGeom>
            <a:avLst/>
            <a:gdLst>
              <a:gd name="T0" fmla="*/ 36 w 36"/>
              <a:gd name="T1" fmla="*/ 15 h 35"/>
              <a:gd name="T2" fmla="*/ 36 w 36"/>
              <a:gd name="T3" fmla="*/ 15 h 35"/>
              <a:gd name="T4" fmla="*/ 36 w 36"/>
              <a:gd name="T5" fmla="*/ 23 h 35"/>
              <a:gd name="T6" fmla="*/ 32 w 36"/>
              <a:gd name="T7" fmla="*/ 28 h 35"/>
              <a:gd name="T8" fmla="*/ 27 w 36"/>
              <a:gd name="T9" fmla="*/ 33 h 35"/>
              <a:gd name="T10" fmla="*/ 21 w 36"/>
              <a:gd name="T11" fmla="*/ 35 h 35"/>
              <a:gd name="T12" fmla="*/ 21 w 36"/>
              <a:gd name="T13" fmla="*/ 35 h 35"/>
              <a:gd name="T14" fmla="*/ 14 w 36"/>
              <a:gd name="T15" fmla="*/ 33 h 35"/>
              <a:gd name="T16" fmla="*/ 7 w 36"/>
              <a:gd name="T17" fmla="*/ 30 h 35"/>
              <a:gd name="T18" fmla="*/ 4 w 36"/>
              <a:gd name="T19" fmla="*/ 25 h 35"/>
              <a:gd name="T20" fmla="*/ 0 w 36"/>
              <a:gd name="T21" fmla="*/ 18 h 35"/>
              <a:gd name="T22" fmla="*/ 0 w 36"/>
              <a:gd name="T23" fmla="*/ 18 h 35"/>
              <a:gd name="T24" fmla="*/ 2 w 36"/>
              <a:gd name="T25" fmla="*/ 11 h 35"/>
              <a:gd name="T26" fmla="*/ 5 w 36"/>
              <a:gd name="T27" fmla="*/ 5 h 35"/>
              <a:gd name="T28" fmla="*/ 10 w 36"/>
              <a:gd name="T29" fmla="*/ 1 h 35"/>
              <a:gd name="T30" fmla="*/ 17 w 36"/>
              <a:gd name="T31" fmla="*/ 0 h 35"/>
              <a:gd name="T32" fmla="*/ 17 w 36"/>
              <a:gd name="T33" fmla="*/ 0 h 35"/>
              <a:gd name="T34" fmla="*/ 24 w 36"/>
              <a:gd name="T35" fmla="*/ 0 h 35"/>
              <a:gd name="T36" fmla="*/ 31 w 36"/>
              <a:gd name="T37" fmla="*/ 3 h 35"/>
              <a:gd name="T38" fmla="*/ 34 w 36"/>
              <a:gd name="T39" fmla="*/ 8 h 35"/>
              <a:gd name="T40" fmla="*/ 36 w 36"/>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36" y="15"/>
                </a:moveTo>
                <a:lnTo>
                  <a:pt x="36" y="15"/>
                </a:lnTo>
                <a:lnTo>
                  <a:pt x="36" y="23"/>
                </a:lnTo>
                <a:lnTo>
                  <a:pt x="32" y="28"/>
                </a:lnTo>
                <a:lnTo>
                  <a:pt x="27" y="33"/>
                </a:lnTo>
                <a:lnTo>
                  <a:pt x="21" y="35"/>
                </a:lnTo>
                <a:lnTo>
                  <a:pt x="21" y="35"/>
                </a:lnTo>
                <a:lnTo>
                  <a:pt x="14" y="33"/>
                </a:lnTo>
                <a:lnTo>
                  <a:pt x="7" y="30"/>
                </a:lnTo>
                <a:lnTo>
                  <a:pt x="4" y="25"/>
                </a:lnTo>
                <a:lnTo>
                  <a:pt x="0" y="18"/>
                </a:lnTo>
                <a:lnTo>
                  <a:pt x="0" y="18"/>
                </a:lnTo>
                <a:lnTo>
                  <a:pt x="2" y="11"/>
                </a:lnTo>
                <a:lnTo>
                  <a:pt x="5" y="5"/>
                </a:lnTo>
                <a:lnTo>
                  <a:pt x="10" y="1"/>
                </a:lnTo>
                <a:lnTo>
                  <a:pt x="17" y="0"/>
                </a:lnTo>
                <a:lnTo>
                  <a:pt x="17" y="0"/>
                </a:lnTo>
                <a:lnTo>
                  <a:pt x="24" y="0"/>
                </a:lnTo>
                <a:lnTo>
                  <a:pt x="31" y="3"/>
                </a:lnTo>
                <a:lnTo>
                  <a:pt x="34" y="8"/>
                </a:lnTo>
                <a:lnTo>
                  <a:pt x="36" y="15"/>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3" name="Freeform 31"/>
          <p:cNvSpPr/>
          <p:nvPr>
            <p:custDataLst>
              <p:tags r:id="rId27"/>
            </p:custDataLst>
          </p:nvPr>
        </p:nvSpPr>
        <p:spPr bwMode="auto">
          <a:xfrm>
            <a:off x="1416727" y="2765615"/>
            <a:ext cx="258475" cy="64261"/>
          </a:xfrm>
          <a:custGeom>
            <a:avLst/>
            <a:gdLst>
              <a:gd name="T0" fmla="*/ 0 w 388"/>
              <a:gd name="T1" fmla="*/ 46 h 96"/>
              <a:gd name="T2" fmla="*/ 0 w 388"/>
              <a:gd name="T3" fmla="*/ 46 h 96"/>
              <a:gd name="T4" fmla="*/ 7 w 388"/>
              <a:gd name="T5" fmla="*/ 41 h 96"/>
              <a:gd name="T6" fmla="*/ 27 w 388"/>
              <a:gd name="T7" fmla="*/ 30 h 96"/>
              <a:gd name="T8" fmla="*/ 42 w 388"/>
              <a:gd name="T9" fmla="*/ 25 h 96"/>
              <a:gd name="T10" fmla="*/ 59 w 388"/>
              <a:gd name="T11" fmla="*/ 19 h 96"/>
              <a:gd name="T12" fmla="*/ 81 w 388"/>
              <a:gd name="T13" fmla="*/ 14 h 96"/>
              <a:gd name="T14" fmla="*/ 104 w 388"/>
              <a:gd name="T15" fmla="*/ 7 h 96"/>
              <a:gd name="T16" fmla="*/ 131 w 388"/>
              <a:gd name="T17" fmla="*/ 4 h 96"/>
              <a:gd name="T18" fmla="*/ 159 w 388"/>
              <a:gd name="T19" fmla="*/ 0 h 96"/>
              <a:gd name="T20" fmla="*/ 191 w 388"/>
              <a:gd name="T21" fmla="*/ 0 h 96"/>
              <a:gd name="T22" fmla="*/ 227 w 388"/>
              <a:gd name="T23" fmla="*/ 2 h 96"/>
              <a:gd name="T24" fmla="*/ 263 w 388"/>
              <a:gd name="T25" fmla="*/ 5 h 96"/>
              <a:gd name="T26" fmla="*/ 302 w 388"/>
              <a:gd name="T27" fmla="*/ 12 h 96"/>
              <a:gd name="T28" fmla="*/ 344 w 388"/>
              <a:gd name="T29" fmla="*/ 24 h 96"/>
              <a:gd name="T30" fmla="*/ 388 w 388"/>
              <a:gd name="T31" fmla="*/ 39 h 96"/>
              <a:gd name="T32" fmla="*/ 388 w 388"/>
              <a:gd name="T33" fmla="*/ 39 h 96"/>
              <a:gd name="T34" fmla="*/ 376 w 388"/>
              <a:gd name="T35" fmla="*/ 49 h 96"/>
              <a:gd name="T36" fmla="*/ 361 w 388"/>
              <a:gd name="T37" fmla="*/ 57 h 96"/>
              <a:gd name="T38" fmla="*/ 342 w 388"/>
              <a:gd name="T39" fmla="*/ 66 h 96"/>
              <a:gd name="T40" fmla="*/ 342 w 388"/>
              <a:gd name="T41" fmla="*/ 66 h 96"/>
              <a:gd name="T42" fmla="*/ 322 w 388"/>
              <a:gd name="T43" fmla="*/ 61 h 96"/>
              <a:gd name="T44" fmla="*/ 300 w 388"/>
              <a:gd name="T45" fmla="*/ 56 h 96"/>
              <a:gd name="T46" fmla="*/ 280 w 388"/>
              <a:gd name="T47" fmla="*/ 54 h 96"/>
              <a:gd name="T48" fmla="*/ 258 w 388"/>
              <a:gd name="T49" fmla="*/ 52 h 96"/>
              <a:gd name="T50" fmla="*/ 237 w 388"/>
              <a:gd name="T51" fmla="*/ 52 h 96"/>
              <a:gd name="T52" fmla="*/ 217 w 388"/>
              <a:gd name="T53" fmla="*/ 52 h 96"/>
              <a:gd name="T54" fmla="*/ 176 w 388"/>
              <a:gd name="T55" fmla="*/ 56 h 96"/>
              <a:gd name="T56" fmla="*/ 139 w 388"/>
              <a:gd name="T57" fmla="*/ 64 h 96"/>
              <a:gd name="T58" fmla="*/ 107 w 388"/>
              <a:gd name="T59" fmla="*/ 72 h 96"/>
              <a:gd name="T60" fmla="*/ 79 w 388"/>
              <a:gd name="T61" fmla="*/ 84 h 96"/>
              <a:gd name="T62" fmla="*/ 69 w 388"/>
              <a:gd name="T63" fmla="*/ 91 h 96"/>
              <a:gd name="T64" fmla="*/ 59 w 388"/>
              <a:gd name="T65" fmla="*/ 96 h 96"/>
              <a:gd name="T66" fmla="*/ 59 w 388"/>
              <a:gd name="T67" fmla="*/ 96 h 96"/>
              <a:gd name="T68" fmla="*/ 42 w 388"/>
              <a:gd name="T69" fmla="*/ 88 h 96"/>
              <a:gd name="T70" fmla="*/ 25 w 388"/>
              <a:gd name="T71" fmla="*/ 79 h 96"/>
              <a:gd name="T72" fmla="*/ 18 w 388"/>
              <a:gd name="T73" fmla="*/ 72 h 96"/>
              <a:gd name="T74" fmla="*/ 12 w 388"/>
              <a:gd name="T75" fmla="*/ 66 h 96"/>
              <a:gd name="T76" fmla="*/ 5 w 388"/>
              <a:gd name="T77" fmla="*/ 56 h 96"/>
              <a:gd name="T78" fmla="*/ 0 w 388"/>
              <a:gd name="T79" fmla="*/ 46 h 96"/>
              <a:gd name="T80" fmla="*/ 0 w 388"/>
              <a:gd name="T81" fmla="*/ 4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8" h="96">
                <a:moveTo>
                  <a:pt x="0" y="46"/>
                </a:moveTo>
                <a:lnTo>
                  <a:pt x="0" y="46"/>
                </a:lnTo>
                <a:lnTo>
                  <a:pt x="7" y="41"/>
                </a:lnTo>
                <a:lnTo>
                  <a:pt x="27" y="30"/>
                </a:lnTo>
                <a:lnTo>
                  <a:pt x="42" y="25"/>
                </a:lnTo>
                <a:lnTo>
                  <a:pt x="59" y="19"/>
                </a:lnTo>
                <a:lnTo>
                  <a:pt x="81" y="14"/>
                </a:lnTo>
                <a:lnTo>
                  <a:pt x="104" y="7"/>
                </a:lnTo>
                <a:lnTo>
                  <a:pt x="131" y="4"/>
                </a:lnTo>
                <a:lnTo>
                  <a:pt x="159" y="0"/>
                </a:lnTo>
                <a:lnTo>
                  <a:pt x="191" y="0"/>
                </a:lnTo>
                <a:lnTo>
                  <a:pt x="227" y="2"/>
                </a:lnTo>
                <a:lnTo>
                  <a:pt x="263" y="5"/>
                </a:lnTo>
                <a:lnTo>
                  <a:pt x="302" y="12"/>
                </a:lnTo>
                <a:lnTo>
                  <a:pt x="344" y="24"/>
                </a:lnTo>
                <a:lnTo>
                  <a:pt x="388" y="39"/>
                </a:lnTo>
                <a:lnTo>
                  <a:pt x="388" y="39"/>
                </a:lnTo>
                <a:lnTo>
                  <a:pt x="376" y="49"/>
                </a:lnTo>
                <a:lnTo>
                  <a:pt x="361" y="57"/>
                </a:lnTo>
                <a:lnTo>
                  <a:pt x="342" y="66"/>
                </a:lnTo>
                <a:lnTo>
                  <a:pt x="342" y="66"/>
                </a:lnTo>
                <a:lnTo>
                  <a:pt x="322" y="61"/>
                </a:lnTo>
                <a:lnTo>
                  <a:pt x="300" y="56"/>
                </a:lnTo>
                <a:lnTo>
                  <a:pt x="280" y="54"/>
                </a:lnTo>
                <a:lnTo>
                  <a:pt x="258" y="52"/>
                </a:lnTo>
                <a:lnTo>
                  <a:pt x="237" y="52"/>
                </a:lnTo>
                <a:lnTo>
                  <a:pt x="217" y="52"/>
                </a:lnTo>
                <a:lnTo>
                  <a:pt x="176" y="56"/>
                </a:lnTo>
                <a:lnTo>
                  <a:pt x="139" y="64"/>
                </a:lnTo>
                <a:lnTo>
                  <a:pt x="107" y="72"/>
                </a:lnTo>
                <a:lnTo>
                  <a:pt x="79" y="84"/>
                </a:lnTo>
                <a:lnTo>
                  <a:pt x="69" y="91"/>
                </a:lnTo>
                <a:lnTo>
                  <a:pt x="59" y="96"/>
                </a:lnTo>
                <a:lnTo>
                  <a:pt x="59" y="96"/>
                </a:lnTo>
                <a:lnTo>
                  <a:pt x="42" y="88"/>
                </a:lnTo>
                <a:lnTo>
                  <a:pt x="25" y="79"/>
                </a:lnTo>
                <a:lnTo>
                  <a:pt x="18" y="72"/>
                </a:lnTo>
                <a:lnTo>
                  <a:pt x="12" y="66"/>
                </a:lnTo>
                <a:lnTo>
                  <a:pt x="5" y="56"/>
                </a:lnTo>
                <a:lnTo>
                  <a:pt x="0" y="46"/>
                </a:lnTo>
                <a:lnTo>
                  <a:pt x="0" y="46"/>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4" name="Freeform 32"/>
          <p:cNvSpPr/>
          <p:nvPr>
            <p:custDataLst>
              <p:tags r:id="rId28"/>
            </p:custDataLst>
          </p:nvPr>
        </p:nvSpPr>
        <p:spPr bwMode="auto">
          <a:xfrm>
            <a:off x="1037583" y="2768471"/>
            <a:ext cx="259903" cy="57836"/>
          </a:xfrm>
          <a:custGeom>
            <a:avLst/>
            <a:gdLst>
              <a:gd name="T0" fmla="*/ 387 w 387"/>
              <a:gd name="T1" fmla="*/ 32 h 87"/>
              <a:gd name="T2" fmla="*/ 387 w 387"/>
              <a:gd name="T3" fmla="*/ 32 h 87"/>
              <a:gd name="T4" fmla="*/ 380 w 387"/>
              <a:gd name="T5" fmla="*/ 28 h 87"/>
              <a:gd name="T6" fmla="*/ 360 w 387"/>
              <a:gd name="T7" fmla="*/ 20 h 87"/>
              <a:gd name="T8" fmla="*/ 345 w 387"/>
              <a:gd name="T9" fmla="*/ 15 h 87"/>
              <a:gd name="T10" fmla="*/ 327 w 387"/>
              <a:gd name="T11" fmla="*/ 10 h 87"/>
              <a:gd name="T12" fmla="*/ 305 w 387"/>
              <a:gd name="T13" fmla="*/ 6 h 87"/>
              <a:gd name="T14" fmla="*/ 281 w 387"/>
              <a:gd name="T15" fmla="*/ 3 h 87"/>
              <a:gd name="T16" fmla="*/ 255 w 387"/>
              <a:gd name="T17" fmla="*/ 0 h 87"/>
              <a:gd name="T18" fmla="*/ 226 w 387"/>
              <a:gd name="T19" fmla="*/ 0 h 87"/>
              <a:gd name="T20" fmla="*/ 194 w 387"/>
              <a:gd name="T21" fmla="*/ 1 h 87"/>
              <a:gd name="T22" fmla="*/ 159 w 387"/>
              <a:gd name="T23" fmla="*/ 5 h 87"/>
              <a:gd name="T24" fmla="*/ 122 w 387"/>
              <a:gd name="T25" fmla="*/ 13 h 87"/>
              <a:gd name="T26" fmla="*/ 83 w 387"/>
              <a:gd name="T27" fmla="*/ 23 h 87"/>
              <a:gd name="T28" fmla="*/ 43 w 387"/>
              <a:gd name="T29" fmla="*/ 37 h 87"/>
              <a:gd name="T30" fmla="*/ 0 w 387"/>
              <a:gd name="T31" fmla="*/ 55 h 87"/>
              <a:gd name="T32" fmla="*/ 0 w 387"/>
              <a:gd name="T33" fmla="*/ 55 h 87"/>
              <a:gd name="T34" fmla="*/ 13 w 387"/>
              <a:gd name="T35" fmla="*/ 63 h 87"/>
              <a:gd name="T36" fmla="*/ 28 w 387"/>
              <a:gd name="T37" fmla="*/ 72 h 87"/>
              <a:gd name="T38" fmla="*/ 48 w 387"/>
              <a:gd name="T39" fmla="*/ 79 h 87"/>
              <a:gd name="T40" fmla="*/ 48 w 387"/>
              <a:gd name="T41" fmla="*/ 79 h 87"/>
              <a:gd name="T42" fmla="*/ 68 w 387"/>
              <a:gd name="T43" fmla="*/ 72 h 87"/>
              <a:gd name="T44" fmla="*/ 88 w 387"/>
              <a:gd name="T45" fmla="*/ 67 h 87"/>
              <a:gd name="T46" fmla="*/ 110 w 387"/>
              <a:gd name="T47" fmla="*/ 62 h 87"/>
              <a:gd name="T48" fmla="*/ 130 w 387"/>
              <a:gd name="T49" fmla="*/ 58 h 87"/>
              <a:gd name="T50" fmla="*/ 152 w 387"/>
              <a:gd name="T51" fmla="*/ 57 h 87"/>
              <a:gd name="T52" fmla="*/ 172 w 387"/>
              <a:gd name="T53" fmla="*/ 55 h 87"/>
              <a:gd name="T54" fmla="*/ 213 w 387"/>
              <a:gd name="T55" fmla="*/ 57 h 87"/>
              <a:gd name="T56" fmla="*/ 250 w 387"/>
              <a:gd name="T57" fmla="*/ 60 h 87"/>
              <a:gd name="T58" fmla="*/ 283 w 387"/>
              <a:gd name="T59" fmla="*/ 68 h 87"/>
              <a:gd name="T60" fmla="*/ 312 w 387"/>
              <a:gd name="T61" fmla="*/ 77 h 87"/>
              <a:gd name="T62" fmla="*/ 323 w 387"/>
              <a:gd name="T63" fmla="*/ 82 h 87"/>
              <a:gd name="T64" fmla="*/ 333 w 387"/>
              <a:gd name="T65" fmla="*/ 87 h 87"/>
              <a:gd name="T66" fmla="*/ 333 w 387"/>
              <a:gd name="T67" fmla="*/ 87 h 87"/>
              <a:gd name="T68" fmla="*/ 350 w 387"/>
              <a:gd name="T69" fmla="*/ 79 h 87"/>
              <a:gd name="T70" fmla="*/ 365 w 387"/>
              <a:gd name="T71" fmla="*/ 67 h 87"/>
              <a:gd name="T72" fmla="*/ 372 w 387"/>
              <a:gd name="T73" fmla="*/ 60 h 87"/>
              <a:gd name="T74" fmla="*/ 379 w 387"/>
              <a:gd name="T75" fmla="*/ 53 h 87"/>
              <a:gd name="T76" fmla="*/ 384 w 387"/>
              <a:gd name="T77" fmla="*/ 43 h 87"/>
              <a:gd name="T78" fmla="*/ 387 w 387"/>
              <a:gd name="T79" fmla="*/ 32 h 87"/>
              <a:gd name="T80" fmla="*/ 387 w 387"/>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87">
                <a:moveTo>
                  <a:pt x="387" y="32"/>
                </a:moveTo>
                <a:lnTo>
                  <a:pt x="387" y="32"/>
                </a:lnTo>
                <a:lnTo>
                  <a:pt x="380" y="28"/>
                </a:lnTo>
                <a:lnTo>
                  <a:pt x="360" y="20"/>
                </a:lnTo>
                <a:lnTo>
                  <a:pt x="345" y="15"/>
                </a:lnTo>
                <a:lnTo>
                  <a:pt x="327" y="10"/>
                </a:lnTo>
                <a:lnTo>
                  <a:pt x="305" y="6"/>
                </a:lnTo>
                <a:lnTo>
                  <a:pt x="281" y="3"/>
                </a:lnTo>
                <a:lnTo>
                  <a:pt x="255" y="0"/>
                </a:lnTo>
                <a:lnTo>
                  <a:pt x="226" y="0"/>
                </a:lnTo>
                <a:lnTo>
                  <a:pt x="194" y="1"/>
                </a:lnTo>
                <a:lnTo>
                  <a:pt x="159" y="5"/>
                </a:lnTo>
                <a:lnTo>
                  <a:pt x="122" y="13"/>
                </a:lnTo>
                <a:lnTo>
                  <a:pt x="83" y="23"/>
                </a:lnTo>
                <a:lnTo>
                  <a:pt x="43" y="37"/>
                </a:lnTo>
                <a:lnTo>
                  <a:pt x="0" y="55"/>
                </a:lnTo>
                <a:lnTo>
                  <a:pt x="0" y="55"/>
                </a:lnTo>
                <a:lnTo>
                  <a:pt x="13" y="63"/>
                </a:lnTo>
                <a:lnTo>
                  <a:pt x="28" y="72"/>
                </a:lnTo>
                <a:lnTo>
                  <a:pt x="48" y="79"/>
                </a:lnTo>
                <a:lnTo>
                  <a:pt x="48" y="79"/>
                </a:lnTo>
                <a:lnTo>
                  <a:pt x="68" y="72"/>
                </a:lnTo>
                <a:lnTo>
                  <a:pt x="88" y="67"/>
                </a:lnTo>
                <a:lnTo>
                  <a:pt x="110" y="62"/>
                </a:lnTo>
                <a:lnTo>
                  <a:pt x="130" y="58"/>
                </a:lnTo>
                <a:lnTo>
                  <a:pt x="152" y="57"/>
                </a:lnTo>
                <a:lnTo>
                  <a:pt x="172" y="55"/>
                </a:lnTo>
                <a:lnTo>
                  <a:pt x="213" y="57"/>
                </a:lnTo>
                <a:lnTo>
                  <a:pt x="250" y="60"/>
                </a:lnTo>
                <a:lnTo>
                  <a:pt x="283" y="68"/>
                </a:lnTo>
                <a:lnTo>
                  <a:pt x="312" y="77"/>
                </a:lnTo>
                <a:lnTo>
                  <a:pt x="323" y="82"/>
                </a:lnTo>
                <a:lnTo>
                  <a:pt x="333" y="87"/>
                </a:lnTo>
                <a:lnTo>
                  <a:pt x="333" y="87"/>
                </a:lnTo>
                <a:lnTo>
                  <a:pt x="350" y="79"/>
                </a:lnTo>
                <a:lnTo>
                  <a:pt x="365" y="67"/>
                </a:lnTo>
                <a:lnTo>
                  <a:pt x="372" y="60"/>
                </a:lnTo>
                <a:lnTo>
                  <a:pt x="379" y="53"/>
                </a:lnTo>
                <a:lnTo>
                  <a:pt x="384" y="43"/>
                </a:lnTo>
                <a:lnTo>
                  <a:pt x="387" y="32"/>
                </a:lnTo>
                <a:lnTo>
                  <a:pt x="387" y="32"/>
                </a:lnTo>
                <a:close/>
              </a:path>
            </a:pathLst>
          </a:custGeom>
          <a:solidFill>
            <a:srgbClr val="6E42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5" name="Freeform 33"/>
          <p:cNvSpPr/>
          <p:nvPr>
            <p:custDataLst>
              <p:tags r:id="rId29"/>
            </p:custDataLst>
          </p:nvPr>
        </p:nvSpPr>
        <p:spPr bwMode="auto">
          <a:xfrm>
            <a:off x="1301769" y="3146901"/>
            <a:ext cx="132808" cy="37843"/>
          </a:xfrm>
          <a:custGeom>
            <a:avLst/>
            <a:gdLst>
              <a:gd name="T0" fmla="*/ 0 w 198"/>
              <a:gd name="T1" fmla="*/ 53 h 55"/>
              <a:gd name="T2" fmla="*/ 0 w 198"/>
              <a:gd name="T3" fmla="*/ 53 h 55"/>
              <a:gd name="T4" fmla="*/ 8 w 198"/>
              <a:gd name="T5" fmla="*/ 45 h 55"/>
              <a:gd name="T6" fmla="*/ 17 w 198"/>
              <a:gd name="T7" fmla="*/ 37 h 55"/>
              <a:gd name="T8" fmla="*/ 30 w 198"/>
              <a:gd name="T9" fmla="*/ 27 h 55"/>
              <a:gd name="T10" fmla="*/ 47 w 198"/>
              <a:gd name="T11" fmla="*/ 16 h 55"/>
              <a:gd name="T12" fmla="*/ 64 w 198"/>
              <a:gd name="T13" fmla="*/ 8 h 55"/>
              <a:gd name="T14" fmla="*/ 84 w 198"/>
              <a:gd name="T15" fmla="*/ 1 h 55"/>
              <a:gd name="T16" fmla="*/ 94 w 198"/>
              <a:gd name="T17" fmla="*/ 0 h 55"/>
              <a:gd name="T18" fmla="*/ 104 w 198"/>
              <a:gd name="T19" fmla="*/ 0 h 55"/>
              <a:gd name="T20" fmla="*/ 104 w 198"/>
              <a:gd name="T21" fmla="*/ 0 h 55"/>
              <a:gd name="T22" fmla="*/ 114 w 198"/>
              <a:gd name="T23" fmla="*/ 0 h 55"/>
              <a:gd name="T24" fmla="*/ 124 w 198"/>
              <a:gd name="T25" fmla="*/ 1 h 55"/>
              <a:gd name="T26" fmla="*/ 143 w 198"/>
              <a:gd name="T27" fmla="*/ 8 h 55"/>
              <a:gd name="T28" fmla="*/ 158 w 198"/>
              <a:gd name="T29" fmla="*/ 16 h 55"/>
              <a:gd name="T30" fmla="*/ 171 w 198"/>
              <a:gd name="T31" fmla="*/ 27 h 55"/>
              <a:gd name="T32" fmla="*/ 183 w 198"/>
              <a:gd name="T33" fmla="*/ 37 h 55"/>
              <a:gd name="T34" fmla="*/ 191 w 198"/>
              <a:gd name="T35" fmla="*/ 45 h 55"/>
              <a:gd name="T36" fmla="*/ 198 w 198"/>
              <a:gd name="T37" fmla="*/ 55 h 55"/>
              <a:gd name="T38" fmla="*/ 198 w 198"/>
              <a:gd name="T39" fmla="*/ 55 h 55"/>
              <a:gd name="T40" fmla="*/ 183 w 198"/>
              <a:gd name="T41" fmla="*/ 47 h 55"/>
              <a:gd name="T42" fmla="*/ 164 w 198"/>
              <a:gd name="T43" fmla="*/ 38 h 55"/>
              <a:gd name="T44" fmla="*/ 141 w 198"/>
              <a:gd name="T45" fmla="*/ 32 h 55"/>
              <a:gd name="T46" fmla="*/ 127 w 198"/>
              <a:gd name="T47" fmla="*/ 30 h 55"/>
              <a:gd name="T48" fmla="*/ 112 w 198"/>
              <a:gd name="T49" fmla="*/ 28 h 55"/>
              <a:gd name="T50" fmla="*/ 96 w 198"/>
              <a:gd name="T51" fmla="*/ 28 h 55"/>
              <a:gd name="T52" fmla="*/ 77 w 198"/>
              <a:gd name="T53" fmla="*/ 30 h 55"/>
              <a:gd name="T54" fmla="*/ 59 w 198"/>
              <a:gd name="T55" fmla="*/ 33 h 55"/>
              <a:gd name="T56" fmla="*/ 40 w 198"/>
              <a:gd name="T57" fmla="*/ 37 h 55"/>
              <a:gd name="T58" fmla="*/ 20 w 198"/>
              <a:gd name="T59" fmla="*/ 45 h 55"/>
              <a:gd name="T60" fmla="*/ 0 w 198"/>
              <a:gd name="T61" fmla="*/ 53 h 55"/>
              <a:gd name="T62" fmla="*/ 0 w 198"/>
              <a:gd name="T6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8" h="55">
                <a:moveTo>
                  <a:pt x="0" y="53"/>
                </a:moveTo>
                <a:lnTo>
                  <a:pt x="0" y="53"/>
                </a:lnTo>
                <a:lnTo>
                  <a:pt x="8" y="45"/>
                </a:lnTo>
                <a:lnTo>
                  <a:pt x="17" y="37"/>
                </a:lnTo>
                <a:lnTo>
                  <a:pt x="30" y="27"/>
                </a:lnTo>
                <a:lnTo>
                  <a:pt x="47" y="16"/>
                </a:lnTo>
                <a:lnTo>
                  <a:pt x="64" y="8"/>
                </a:lnTo>
                <a:lnTo>
                  <a:pt x="84" y="1"/>
                </a:lnTo>
                <a:lnTo>
                  <a:pt x="94" y="0"/>
                </a:lnTo>
                <a:lnTo>
                  <a:pt x="104" y="0"/>
                </a:lnTo>
                <a:lnTo>
                  <a:pt x="104" y="0"/>
                </a:lnTo>
                <a:lnTo>
                  <a:pt x="114" y="0"/>
                </a:lnTo>
                <a:lnTo>
                  <a:pt x="124" y="1"/>
                </a:lnTo>
                <a:lnTo>
                  <a:pt x="143" y="8"/>
                </a:lnTo>
                <a:lnTo>
                  <a:pt x="158" y="16"/>
                </a:lnTo>
                <a:lnTo>
                  <a:pt x="171" y="27"/>
                </a:lnTo>
                <a:lnTo>
                  <a:pt x="183" y="37"/>
                </a:lnTo>
                <a:lnTo>
                  <a:pt x="191" y="45"/>
                </a:lnTo>
                <a:lnTo>
                  <a:pt x="198" y="55"/>
                </a:lnTo>
                <a:lnTo>
                  <a:pt x="198" y="55"/>
                </a:lnTo>
                <a:lnTo>
                  <a:pt x="183" y="47"/>
                </a:lnTo>
                <a:lnTo>
                  <a:pt x="164" y="38"/>
                </a:lnTo>
                <a:lnTo>
                  <a:pt x="141" y="32"/>
                </a:lnTo>
                <a:lnTo>
                  <a:pt x="127" y="30"/>
                </a:lnTo>
                <a:lnTo>
                  <a:pt x="112" y="28"/>
                </a:lnTo>
                <a:lnTo>
                  <a:pt x="96" y="28"/>
                </a:lnTo>
                <a:lnTo>
                  <a:pt x="77" y="30"/>
                </a:lnTo>
                <a:lnTo>
                  <a:pt x="59" y="33"/>
                </a:lnTo>
                <a:lnTo>
                  <a:pt x="40" y="37"/>
                </a:lnTo>
                <a:lnTo>
                  <a:pt x="20" y="45"/>
                </a:lnTo>
                <a:lnTo>
                  <a:pt x="0" y="53"/>
                </a:lnTo>
                <a:lnTo>
                  <a:pt x="0" y="53"/>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6" name="Freeform 34"/>
          <p:cNvSpPr/>
          <p:nvPr>
            <p:custDataLst>
              <p:tags r:id="rId30"/>
            </p:custDataLst>
          </p:nvPr>
        </p:nvSpPr>
        <p:spPr bwMode="auto">
          <a:xfrm>
            <a:off x="1143971" y="3270427"/>
            <a:ext cx="459115" cy="169936"/>
          </a:xfrm>
          <a:custGeom>
            <a:avLst/>
            <a:gdLst>
              <a:gd name="T0" fmla="*/ 685 w 685"/>
              <a:gd name="T1" fmla="*/ 1 h 255"/>
              <a:gd name="T2" fmla="*/ 685 w 685"/>
              <a:gd name="T3" fmla="*/ 1 h 255"/>
              <a:gd name="T4" fmla="*/ 678 w 685"/>
              <a:gd name="T5" fmla="*/ 18 h 255"/>
              <a:gd name="T6" fmla="*/ 669 w 685"/>
              <a:gd name="T7" fmla="*/ 36 h 255"/>
              <a:gd name="T8" fmla="*/ 658 w 685"/>
              <a:gd name="T9" fmla="*/ 60 h 255"/>
              <a:gd name="T10" fmla="*/ 641 w 685"/>
              <a:gd name="T11" fmla="*/ 87 h 255"/>
              <a:gd name="T12" fmla="*/ 621 w 685"/>
              <a:gd name="T13" fmla="*/ 117 h 255"/>
              <a:gd name="T14" fmla="*/ 596 w 685"/>
              <a:gd name="T15" fmla="*/ 147 h 255"/>
              <a:gd name="T16" fmla="*/ 581 w 685"/>
              <a:gd name="T17" fmla="*/ 161 h 255"/>
              <a:gd name="T18" fmla="*/ 565 w 685"/>
              <a:gd name="T19" fmla="*/ 176 h 255"/>
              <a:gd name="T20" fmla="*/ 565 w 685"/>
              <a:gd name="T21" fmla="*/ 176 h 255"/>
              <a:gd name="T22" fmla="*/ 542 w 685"/>
              <a:gd name="T23" fmla="*/ 192 h 255"/>
              <a:gd name="T24" fmla="*/ 518 w 685"/>
              <a:gd name="T25" fmla="*/ 209 h 255"/>
              <a:gd name="T26" fmla="*/ 492 w 685"/>
              <a:gd name="T27" fmla="*/ 223 h 255"/>
              <a:gd name="T28" fmla="*/ 461 w 685"/>
              <a:gd name="T29" fmla="*/ 236 h 255"/>
              <a:gd name="T30" fmla="*/ 430 w 685"/>
              <a:gd name="T31" fmla="*/ 244 h 255"/>
              <a:gd name="T32" fmla="*/ 396 w 685"/>
              <a:gd name="T33" fmla="*/ 251 h 255"/>
              <a:gd name="T34" fmla="*/ 359 w 685"/>
              <a:gd name="T35" fmla="*/ 255 h 255"/>
              <a:gd name="T36" fmla="*/ 319 w 685"/>
              <a:gd name="T37" fmla="*/ 255 h 255"/>
              <a:gd name="T38" fmla="*/ 319 w 685"/>
              <a:gd name="T39" fmla="*/ 255 h 255"/>
              <a:gd name="T40" fmla="*/ 282 w 685"/>
              <a:gd name="T41" fmla="*/ 251 h 255"/>
              <a:gd name="T42" fmla="*/ 247 w 685"/>
              <a:gd name="T43" fmla="*/ 244 h 255"/>
              <a:gd name="T44" fmla="*/ 213 w 685"/>
              <a:gd name="T45" fmla="*/ 234 h 255"/>
              <a:gd name="T46" fmla="*/ 185 w 685"/>
              <a:gd name="T47" fmla="*/ 224 h 255"/>
              <a:gd name="T48" fmla="*/ 158 w 685"/>
              <a:gd name="T49" fmla="*/ 211 h 255"/>
              <a:gd name="T50" fmla="*/ 134 w 685"/>
              <a:gd name="T51" fmla="*/ 196 h 255"/>
              <a:gd name="T52" fmla="*/ 112 w 685"/>
              <a:gd name="T53" fmla="*/ 181 h 255"/>
              <a:gd name="T54" fmla="*/ 94 w 685"/>
              <a:gd name="T55" fmla="*/ 164 h 255"/>
              <a:gd name="T56" fmla="*/ 94 w 685"/>
              <a:gd name="T57" fmla="*/ 164 h 255"/>
              <a:gd name="T58" fmla="*/ 79 w 685"/>
              <a:gd name="T59" fmla="*/ 150 h 255"/>
              <a:gd name="T60" fmla="*/ 67 w 685"/>
              <a:gd name="T61" fmla="*/ 135 h 255"/>
              <a:gd name="T62" fmla="*/ 55 w 685"/>
              <a:gd name="T63" fmla="*/ 122 h 255"/>
              <a:gd name="T64" fmla="*/ 45 w 685"/>
              <a:gd name="T65" fmla="*/ 107 h 255"/>
              <a:gd name="T66" fmla="*/ 30 w 685"/>
              <a:gd name="T67" fmla="*/ 80 h 255"/>
              <a:gd name="T68" fmla="*/ 17 w 685"/>
              <a:gd name="T69" fmla="*/ 55 h 255"/>
              <a:gd name="T70" fmla="*/ 8 w 685"/>
              <a:gd name="T71" fmla="*/ 33 h 255"/>
              <a:gd name="T72" fmla="*/ 3 w 685"/>
              <a:gd name="T73" fmla="*/ 15 h 255"/>
              <a:gd name="T74" fmla="*/ 0 w 685"/>
              <a:gd name="T75" fmla="*/ 0 h 255"/>
              <a:gd name="T76" fmla="*/ 685 w 685"/>
              <a:gd name="T77" fmla="*/ 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5" h="255">
                <a:moveTo>
                  <a:pt x="685" y="1"/>
                </a:moveTo>
                <a:lnTo>
                  <a:pt x="685" y="1"/>
                </a:lnTo>
                <a:lnTo>
                  <a:pt x="678" y="18"/>
                </a:lnTo>
                <a:lnTo>
                  <a:pt x="669" y="36"/>
                </a:lnTo>
                <a:lnTo>
                  <a:pt x="658" y="60"/>
                </a:lnTo>
                <a:lnTo>
                  <a:pt x="641" y="87"/>
                </a:lnTo>
                <a:lnTo>
                  <a:pt x="621" y="117"/>
                </a:lnTo>
                <a:lnTo>
                  <a:pt x="596" y="147"/>
                </a:lnTo>
                <a:lnTo>
                  <a:pt x="581" y="161"/>
                </a:lnTo>
                <a:lnTo>
                  <a:pt x="565" y="176"/>
                </a:lnTo>
                <a:lnTo>
                  <a:pt x="565" y="176"/>
                </a:lnTo>
                <a:lnTo>
                  <a:pt x="542" y="192"/>
                </a:lnTo>
                <a:lnTo>
                  <a:pt x="518" y="209"/>
                </a:lnTo>
                <a:lnTo>
                  <a:pt x="492" y="223"/>
                </a:lnTo>
                <a:lnTo>
                  <a:pt x="461" y="236"/>
                </a:lnTo>
                <a:lnTo>
                  <a:pt x="430" y="244"/>
                </a:lnTo>
                <a:lnTo>
                  <a:pt x="396" y="251"/>
                </a:lnTo>
                <a:lnTo>
                  <a:pt x="359" y="255"/>
                </a:lnTo>
                <a:lnTo>
                  <a:pt x="319" y="255"/>
                </a:lnTo>
                <a:lnTo>
                  <a:pt x="319" y="255"/>
                </a:lnTo>
                <a:lnTo>
                  <a:pt x="282" y="251"/>
                </a:lnTo>
                <a:lnTo>
                  <a:pt x="247" y="244"/>
                </a:lnTo>
                <a:lnTo>
                  <a:pt x="213" y="234"/>
                </a:lnTo>
                <a:lnTo>
                  <a:pt x="185" y="224"/>
                </a:lnTo>
                <a:lnTo>
                  <a:pt x="158" y="211"/>
                </a:lnTo>
                <a:lnTo>
                  <a:pt x="134" y="196"/>
                </a:lnTo>
                <a:lnTo>
                  <a:pt x="112" y="181"/>
                </a:lnTo>
                <a:lnTo>
                  <a:pt x="94" y="164"/>
                </a:lnTo>
                <a:lnTo>
                  <a:pt x="94" y="164"/>
                </a:lnTo>
                <a:lnTo>
                  <a:pt x="79" y="150"/>
                </a:lnTo>
                <a:lnTo>
                  <a:pt x="67" y="135"/>
                </a:lnTo>
                <a:lnTo>
                  <a:pt x="55" y="122"/>
                </a:lnTo>
                <a:lnTo>
                  <a:pt x="45" y="107"/>
                </a:lnTo>
                <a:lnTo>
                  <a:pt x="30" y="80"/>
                </a:lnTo>
                <a:lnTo>
                  <a:pt x="17" y="55"/>
                </a:lnTo>
                <a:lnTo>
                  <a:pt x="8" y="33"/>
                </a:lnTo>
                <a:lnTo>
                  <a:pt x="3" y="15"/>
                </a:lnTo>
                <a:lnTo>
                  <a:pt x="0" y="0"/>
                </a:lnTo>
                <a:lnTo>
                  <a:pt x="685" y="1"/>
                </a:lnTo>
                <a:close/>
              </a:path>
            </a:pathLst>
          </a:custGeom>
          <a:solidFill>
            <a:srgbClr val="8540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7" name="Freeform 35"/>
          <p:cNvSpPr/>
          <p:nvPr>
            <p:custDataLst>
              <p:tags r:id="rId31"/>
            </p:custDataLst>
          </p:nvPr>
        </p:nvSpPr>
        <p:spPr bwMode="auto">
          <a:xfrm>
            <a:off x="1159680" y="3270427"/>
            <a:ext cx="417701" cy="49267"/>
          </a:xfrm>
          <a:custGeom>
            <a:avLst/>
            <a:gdLst>
              <a:gd name="T0" fmla="*/ 625 w 625"/>
              <a:gd name="T1" fmla="*/ 1 h 73"/>
              <a:gd name="T2" fmla="*/ 611 w 625"/>
              <a:gd name="T3" fmla="*/ 57 h 73"/>
              <a:gd name="T4" fmla="*/ 611 w 625"/>
              <a:gd name="T5" fmla="*/ 57 h 73"/>
              <a:gd name="T6" fmla="*/ 579 w 625"/>
              <a:gd name="T7" fmla="*/ 62 h 73"/>
              <a:gd name="T8" fmla="*/ 541 w 625"/>
              <a:gd name="T9" fmla="*/ 67 h 73"/>
              <a:gd name="T10" fmla="*/ 499 w 625"/>
              <a:gd name="T11" fmla="*/ 70 h 73"/>
              <a:gd name="T12" fmla="*/ 454 w 625"/>
              <a:gd name="T13" fmla="*/ 72 h 73"/>
              <a:gd name="T14" fmla="*/ 355 w 625"/>
              <a:gd name="T15" fmla="*/ 73 h 73"/>
              <a:gd name="T16" fmla="*/ 255 w 625"/>
              <a:gd name="T17" fmla="*/ 72 h 73"/>
              <a:gd name="T18" fmla="*/ 165 w 625"/>
              <a:gd name="T19" fmla="*/ 70 h 73"/>
              <a:gd name="T20" fmla="*/ 88 w 625"/>
              <a:gd name="T21" fmla="*/ 67 h 73"/>
              <a:gd name="T22" fmla="*/ 17 w 625"/>
              <a:gd name="T23" fmla="*/ 63 h 73"/>
              <a:gd name="T24" fmla="*/ 0 w 625"/>
              <a:gd name="T25" fmla="*/ 0 h 73"/>
              <a:gd name="T26" fmla="*/ 625 w 625"/>
              <a:gd name="T27"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5" h="73">
                <a:moveTo>
                  <a:pt x="625" y="1"/>
                </a:moveTo>
                <a:lnTo>
                  <a:pt x="611" y="57"/>
                </a:lnTo>
                <a:lnTo>
                  <a:pt x="611" y="57"/>
                </a:lnTo>
                <a:lnTo>
                  <a:pt x="579" y="62"/>
                </a:lnTo>
                <a:lnTo>
                  <a:pt x="541" y="67"/>
                </a:lnTo>
                <a:lnTo>
                  <a:pt x="499" y="70"/>
                </a:lnTo>
                <a:lnTo>
                  <a:pt x="454" y="72"/>
                </a:lnTo>
                <a:lnTo>
                  <a:pt x="355" y="73"/>
                </a:lnTo>
                <a:lnTo>
                  <a:pt x="255" y="72"/>
                </a:lnTo>
                <a:lnTo>
                  <a:pt x="165" y="70"/>
                </a:lnTo>
                <a:lnTo>
                  <a:pt x="88" y="67"/>
                </a:lnTo>
                <a:lnTo>
                  <a:pt x="17" y="63"/>
                </a:lnTo>
                <a:lnTo>
                  <a:pt x="0" y="0"/>
                </a:lnTo>
                <a:lnTo>
                  <a:pt x="625" y="1"/>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8" name="Freeform 36"/>
          <p:cNvSpPr/>
          <p:nvPr>
            <p:custDataLst>
              <p:tags r:id="rId32"/>
            </p:custDataLst>
          </p:nvPr>
        </p:nvSpPr>
        <p:spPr bwMode="auto">
          <a:xfrm>
            <a:off x="1206805" y="3354680"/>
            <a:ext cx="316311" cy="85683"/>
          </a:xfrm>
          <a:custGeom>
            <a:avLst/>
            <a:gdLst>
              <a:gd name="T0" fmla="*/ 471 w 471"/>
              <a:gd name="T1" fmla="*/ 51 h 130"/>
              <a:gd name="T2" fmla="*/ 471 w 471"/>
              <a:gd name="T3" fmla="*/ 51 h 130"/>
              <a:gd name="T4" fmla="*/ 448 w 471"/>
              <a:gd name="T5" fmla="*/ 67 h 130"/>
              <a:gd name="T6" fmla="*/ 424 w 471"/>
              <a:gd name="T7" fmla="*/ 84 h 130"/>
              <a:gd name="T8" fmla="*/ 398 w 471"/>
              <a:gd name="T9" fmla="*/ 98 h 130"/>
              <a:gd name="T10" fmla="*/ 367 w 471"/>
              <a:gd name="T11" fmla="*/ 111 h 130"/>
              <a:gd name="T12" fmla="*/ 336 w 471"/>
              <a:gd name="T13" fmla="*/ 119 h 130"/>
              <a:gd name="T14" fmla="*/ 302 w 471"/>
              <a:gd name="T15" fmla="*/ 126 h 130"/>
              <a:gd name="T16" fmla="*/ 265 w 471"/>
              <a:gd name="T17" fmla="*/ 130 h 130"/>
              <a:gd name="T18" fmla="*/ 225 w 471"/>
              <a:gd name="T19" fmla="*/ 130 h 130"/>
              <a:gd name="T20" fmla="*/ 225 w 471"/>
              <a:gd name="T21" fmla="*/ 130 h 130"/>
              <a:gd name="T22" fmla="*/ 188 w 471"/>
              <a:gd name="T23" fmla="*/ 126 h 130"/>
              <a:gd name="T24" fmla="*/ 153 w 471"/>
              <a:gd name="T25" fmla="*/ 119 h 130"/>
              <a:gd name="T26" fmla="*/ 119 w 471"/>
              <a:gd name="T27" fmla="*/ 109 h 130"/>
              <a:gd name="T28" fmla="*/ 91 w 471"/>
              <a:gd name="T29" fmla="*/ 99 h 130"/>
              <a:gd name="T30" fmla="*/ 64 w 471"/>
              <a:gd name="T31" fmla="*/ 86 h 130"/>
              <a:gd name="T32" fmla="*/ 40 w 471"/>
              <a:gd name="T33" fmla="*/ 71 h 130"/>
              <a:gd name="T34" fmla="*/ 18 w 471"/>
              <a:gd name="T35" fmla="*/ 56 h 130"/>
              <a:gd name="T36" fmla="*/ 0 w 471"/>
              <a:gd name="T37" fmla="*/ 39 h 130"/>
              <a:gd name="T38" fmla="*/ 0 w 471"/>
              <a:gd name="T39" fmla="*/ 39 h 130"/>
              <a:gd name="T40" fmla="*/ 40 w 471"/>
              <a:gd name="T41" fmla="*/ 29 h 130"/>
              <a:gd name="T42" fmla="*/ 99 w 471"/>
              <a:gd name="T43" fmla="*/ 15 h 130"/>
              <a:gd name="T44" fmla="*/ 134 w 471"/>
              <a:gd name="T45" fmla="*/ 9 h 130"/>
              <a:gd name="T46" fmla="*/ 169 w 471"/>
              <a:gd name="T47" fmla="*/ 5 h 130"/>
              <a:gd name="T48" fmla="*/ 205 w 471"/>
              <a:gd name="T49" fmla="*/ 2 h 130"/>
              <a:gd name="T50" fmla="*/ 242 w 471"/>
              <a:gd name="T51" fmla="*/ 0 h 130"/>
              <a:gd name="T52" fmla="*/ 242 w 471"/>
              <a:gd name="T53" fmla="*/ 0 h 130"/>
              <a:gd name="T54" fmla="*/ 275 w 471"/>
              <a:gd name="T55" fmla="*/ 2 h 130"/>
              <a:gd name="T56" fmla="*/ 309 w 471"/>
              <a:gd name="T57" fmla="*/ 5 h 130"/>
              <a:gd name="T58" fmla="*/ 341 w 471"/>
              <a:gd name="T59" fmla="*/ 12 h 130"/>
              <a:gd name="T60" fmla="*/ 372 w 471"/>
              <a:gd name="T61" fmla="*/ 19 h 130"/>
              <a:gd name="T62" fmla="*/ 403 w 471"/>
              <a:gd name="T63" fmla="*/ 27 h 130"/>
              <a:gd name="T64" fmla="*/ 430 w 471"/>
              <a:gd name="T65" fmla="*/ 36 h 130"/>
              <a:gd name="T66" fmla="*/ 471 w 471"/>
              <a:gd name="T67" fmla="*/ 51 h 130"/>
              <a:gd name="T68" fmla="*/ 471 w 471"/>
              <a:gd name="T69"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1" h="130">
                <a:moveTo>
                  <a:pt x="471" y="51"/>
                </a:moveTo>
                <a:lnTo>
                  <a:pt x="471" y="51"/>
                </a:lnTo>
                <a:lnTo>
                  <a:pt x="448" y="67"/>
                </a:lnTo>
                <a:lnTo>
                  <a:pt x="424" y="84"/>
                </a:lnTo>
                <a:lnTo>
                  <a:pt x="398" y="98"/>
                </a:lnTo>
                <a:lnTo>
                  <a:pt x="367" y="111"/>
                </a:lnTo>
                <a:lnTo>
                  <a:pt x="336" y="119"/>
                </a:lnTo>
                <a:lnTo>
                  <a:pt x="302" y="126"/>
                </a:lnTo>
                <a:lnTo>
                  <a:pt x="265" y="130"/>
                </a:lnTo>
                <a:lnTo>
                  <a:pt x="225" y="130"/>
                </a:lnTo>
                <a:lnTo>
                  <a:pt x="225" y="130"/>
                </a:lnTo>
                <a:lnTo>
                  <a:pt x="188" y="126"/>
                </a:lnTo>
                <a:lnTo>
                  <a:pt x="153" y="119"/>
                </a:lnTo>
                <a:lnTo>
                  <a:pt x="119" y="109"/>
                </a:lnTo>
                <a:lnTo>
                  <a:pt x="91" y="99"/>
                </a:lnTo>
                <a:lnTo>
                  <a:pt x="64" y="86"/>
                </a:lnTo>
                <a:lnTo>
                  <a:pt x="40" y="71"/>
                </a:lnTo>
                <a:lnTo>
                  <a:pt x="18" y="56"/>
                </a:lnTo>
                <a:lnTo>
                  <a:pt x="0" y="39"/>
                </a:lnTo>
                <a:lnTo>
                  <a:pt x="0" y="39"/>
                </a:lnTo>
                <a:lnTo>
                  <a:pt x="40" y="29"/>
                </a:lnTo>
                <a:lnTo>
                  <a:pt x="99" y="15"/>
                </a:lnTo>
                <a:lnTo>
                  <a:pt x="134" y="9"/>
                </a:lnTo>
                <a:lnTo>
                  <a:pt x="169" y="5"/>
                </a:lnTo>
                <a:lnTo>
                  <a:pt x="205" y="2"/>
                </a:lnTo>
                <a:lnTo>
                  <a:pt x="242" y="0"/>
                </a:lnTo>
                <a:lnTo>
                  <a:pt x="242" y="0"/>
                </a:lnTo>
                <a:lnTo>
                  <a:pt x="275" y="2"/>
                </a:lnTo>
                <a:lnTo>
                  <a:pt x="309" y="5"/>
                </a:lnTo>
                <a:lnTo>
                  <a:pt x="341" y="12"/>
                </a:lnTo>
                <a:lnTo>
                  <a:pt x="372" y="19"/>
                </a:lnTo>
                <a:lnTo>
                  <a:pt x="403" y="27"/>
                </a:lnTo>
                <a:lnTo>
                  <a:pt x="430" y="36"/>
                </a:lnTo>
                <a:lnTo>
                  <a:pt x="471" y="51"/>
                </a:lnTo>
                <a:lnTo>
                  <a:pt x="471" y="51"/>
                </a:lnTo>
                <a:close/>
              </a:path>
            </a:pathLst>
          </a:custGeom>
          <a:solidFill>
            <a:srgbClr val="F08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39" name="Freeform 37"/>
          <p:cNvSpPr/>
          <p:nvPr>
            <p:custDataLst>
              <p:tags r:id="rId33"/>
            </p:custDataLst>
          </p:nvPr>
        </p:nvSpPr>
        <p:spPr bwMode="auto">
          <a:xfrm>
            <a:off x="1061859" y="3148329"/>
            <a:ext cx="47125" cy="70688"/>
          </a:xfrm>
          <a:custGeom>
            <a:avLst/>
            <a:gdLst>
              <a:gd name="T0" fmla="*/ 0 w 69"/>
              <a:gd name="T1" fmla="*/ 0 h 106"/>
              <a:gd name="T2" fmla="*/ 0 w 69"/>
              <a:gd name="T3" fmla="*/ 0 h 106"/>
              <a:gd name="T4" fmla="*/ 10 w 69"/>
              <a:gd name="T5" fmla="*/ 7 h 106"/>
              <a:gd name="T6" fmla="*/ 19 w 69"/>
              <a:gd name="T7" fmla="*/ 15 h 106"/>
              <a:gd name="T8" fmla="*/ 31 w 69"/>
              <a:gd name="T9" fmla="*/ 27 h 106"/>
              <a:gd name="T10" fmla="*/ 42 w 69"/>
              <a:gd name="T11" fmla="*/ 42 h 106"/>
              <a:gd name="T12" fmla="*/ 54 w 69"/>
              <a:gd name="T13" fmla="*/ 59 h 106"/>
              <a:gd name="T14" fmla="*/ 64 w 69"/>
              <a:gd name="T15" fmla="*/ 81 h 106"/>
              <a:gd name="T16" fmla="*/ 68 w 69"/>
              <a:gd name="T17" fmla="*/ 93 h 106"/>
              <a:gd name="T18" fmla="*/ 69 w 69"/>
              <a:gd name="T19" fmla="*/ 106 h 106"/>
              <a:gd name="T20" fmla="*/ 69 w 69"/>
              <a:gd name="T21" fmla="*/ 106 h 106"/>
              <a:gd name="T22" fmla="*/ 51 w 69"/>
              <a:gd name="T23" fmla="*/ 84 h 106"/>
              <a:gd name="T24" fmla="*/ 36 w 69"/>
              <a:gd name="T25" fmla="*/ 66 h 106"/>
              <a:gd name="T26" fmla="*/ 29 w 69"/>
              <a:gd name="T27" fmla="*/ 56 h 106"/>
              <a:gd name="T28" fmla="*/ 26 w 69"/>
              <a:gd name="T29" fmla="*/ 47 h 106"/>
              <a:gd name="T30" fmla="*/ 26 w 69"/>
              <a:gd name="T31" fmla="*/ 47 h 106"/>
              <a:gd name="T32" fmla="*/ 19 w 69"/>
              <a:gd name="T33" fmla="*/ 31 h 106"/>
              <a:gd name="T34" fmla="*/ 10 w 69"/>
              <a:gd name="T35" fmla="*/ 15 h 106"/>
              <a:gd name="T36" fmla="*/ 0 w 69"/>
              <a:gd name="T37" fmla="*/ 0 h 106"/>
              <a:gd name="T38" fmla="*/ 0 w 69"/>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106">
                <a:moveTo>
                  <a:pt x="0" y="0"/>
                </a:moveTo>
                <a:lnTo>
                  <a:pt x="0" y="0"/>
                </a:lnTo>
                <a:lnTo>
                  <a:pt x="10" y="7"/>
                </a:lnTo>
                <a:lnTo>
                  <a:pt x="19" y="15"/>
                </a:lnTo>
                <a:lnTo>
                  <a:pt x="31" y="27"/>
                </a:lnTo>
                <a:lnTo>
                  <a:pt x="42" y="42"/>
                </a:lnTo>
                <a:lnTo>
                  <a:pt x="54" y="59"/>
                </a:lnTo>
                <a:lnTo>
                  <a:pt x="64" y="81"/>
                </a:lnTo>
                <a:lnTo>
                  <a:pt x="68" y="93"/>
                </a:lnTo>
                <a:lnTo>
                  <a:pt x="69" y="106"/>
                </a:lnTo>
                <a:lnTo>
                  <a:pt x="69" y="106"/>
                </a:lnTo>
                <a:lnTo>
                  <a:pt x="51" y="84"/>
                </a:lnTo>
                <a:lnTo>
                  <a:pt x="36" y="66"/>
                </a:lnTo>
                <a:lnTo>
                  <a:pt x="29" y="56"/>
                </a:lnTo>
                <a:lnTo>
                  <a:pt x="26" y="47"/>
                </a:lnTo>
                <a:lnTo>
                  <a:pt x="26" y="47"/>
                </a:lnTo>
                <a:lnTo>
                  <a:pt x="19" y="31"/>
                </a:lnTo>
                <a:lnTo>
                  <a:pt x="10" y="15"/>
                </a:lnTo>
                <a:lnTo>
                  <a:pt x="0" y="0"/>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0" name="Freeform 38"/>
          <p:cNvSpPr/>
          <p:nvPr>
            <p:custDataLst>
              <p:tags r:id="rId34"/>
            </p:custDataLst>
          </p:nvPr>
        </p:nvSpPr>
        <p:spPr bwMode="auto">
          <a:xfrm>
            <a:off x="1645927" y="3148329"/>
            <a:ext cx="47125" cy="70688"/>
          </a:xfrm>
          <a:custGeom>
            <a:avLst/>
            <a:gdLst>
              <a:gd name="T0" fmla="*/ 71 w 71"/>
              <a:gd name="T1" fmla="*/ 0 h 106"/>
              <a:gd name="T2" fmla="*/ 71 w 71"/>
              <a:gd name="T3" fmla="*/ 0 h 106"/>
              <a:gd name="T4" fmla="*/ 61 w 71"/>
              <a:gd name="T5" fmla="*/ 7 h 106"/>
              <a:gd name="T6" fmla="*/ 52 w 71"/>
              <a:gd name="T7" fmla="*/ 15 h 106"/>
              <a:gd name="T8" fmla="*/ 41 w 71"/>
              <a:gd name="T9" fmla="*/ 27 h 106"/>
              <a:gd name="T10" fmla="*/ 29 w 71"/>
              <a:gd name="T11" fmla="*/ 42 h 106"/>
              <a:gd name="T12" fmla="*/ 17 w 71"/>
              <a:gd name="T13" fmla="*/ 61 h 106"/>
              <a:gd name="T14" fmla="*/ 7 w 71"/>
              <a:gd name="T15" fmla="*/ 83 h 106"/>
              <a:gd name="T16" fmla="*/ 4 w 71"/>
              <a:gd name="T17" fmla="*/ 94 h 106"/>
              <a:gd name="T18" fmla="*/ 0 w 71"/>
              <a:gd name="T19" fmla="*/ 106 h 106"/>
              <a:gd name="T20" fmla="*/ 0 w 71"/>
              <a:gd name="T21" fmla="*/ 106 h 106"/>
              <a:gd name="T22" fmla="*/ 21 w 71"/>
              <a:gd name="T23" fmla="*/ 86 h 106"/>
              <a:gd name="T24" fmla="*/ 36 w 71"/>
              <a:gd name="T25" fmla="*/ 66 h 106"/>
              <a:gd name="T26" fmla="*/ 42 w 71"/>
              <a:gd name="T27" fmla="*/ 56 h 106"/>
              <a:gd name="T28" fmla="*/ 46 w 71"/>
              <a:gd name="T29" fmla="*/ 47 h 106"/>
              <a:gd name="T30" fmla="*/ 46 w 71"/>
              <a:gd name="T31" fmla="*/ 47 h 106"/>
              <a:gd name="T32" fmla="*/ 52 w 71"/>
              <a:gd name="T33" fmla="*/ 32 h 106"/>
              <a:gd name="T34" fmla="*/ 61 w 71"/>
              <a:gd name="T35" fmla="*/ 17 h 106"/>
              <a:gd name="T36" fmla="*/ 71 w 71"/>
              <a:gd name="T37" fmla="*/ 0 h 106"/>
              <a:gd name="T38" fmla="*/ 71 w 71"/>
              <a:gd name="T3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106">
                <a:moveTo>
                  <a:pt x="71" y="0"/>
                </a:moveTo>
                <a:lnTo>
                  <a:pt x="71" y="0"/>
                </a:lnTo>
                <a:lnTo>
                  <a:pt x="61" y="7"/>
                </a:lnTo>
                <a:lnTo>
                  <a:pt x="52" y="15"/>
                </a:lnTo>
                <a:lnTo>
                  <a:pt x="41" y="27"/>
                </a:lnTo>
                <a:lnTo>
                  <a:pt x="29" y="42"/>
                </a:lnTo>
                <a:lnTo>
                  <a:pt x="17" y="61"/>
                </a:lnTo>
                <a:lnTo>
                  <a:pt x="7" y="83"/>
                </a:lnTo>
                <a:lnTo>
                  <a:pt x="4" y="94"/>
                </a:lnTo>
                <a:lnTo>
                  <a:pt x="0" y="106"/>
                </a:lnTo>
                <a:lnTo>
                  <a:pt x="0" y="106"/>
                </a:lnTo>
                <a:lnTo>
                  <a:pt x="21" y="86"/>
                </a:lnTo>
                <a:lnTo>
                  <a:pt x="36" y="66"/>
                </a:lnTo>
                <a:lnTo>
                  <a:pt x="42" y="56"/>
                </a:lnTo>
                <a:lnTo>
                  <a:pt x="46" y="47"/>
                </a:lnTo>
                <a:lnTo>
                  <a:pt x="46" y="47"/>
                </a:lnTo>
                <a:lnTo>
                  <a:pt x="52" y="32"/>
                </a:lnTo>
                <a:lnTo>
                  <a:pt x="61" y="17"/>
                </a:lnTo>
                <a:lnTo>
                  <a:pt x="71" y="0"/>
                </a:lnTo>
                <a:lnTo>
                  <a:pt x="71"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1" name="Freeform 39"/>
          <p:cNvSpPr/>
          <p:nvPr>
            <p:custDataLst>
              <p:tags r:id="rId35"/>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2" name="Freeform 40"/>
          <p:cNvSpPr/>
          <p:nvPr>
            <p:custDataLst>
              <p:tags r:id="rId36"/>
            </p:custDataLst>
          </p:nvPr>
        </p:nvSpPr>
        <p:spPr bwMode="auto">
          <a:xfrm>
            <a:off x="1146113" y="3019805"/>
            <a:ext cx="136377" cy="37843"/>
          </a:xfrm>
          <a:custGeom>
            <a:avLst/>
            <a:gdLst>
              <a:gd name="T0" fmla="*/ 203 w 203"/>
              <a:gd name="T1" fmla="*/ 0 h 57"/>
              <a:gd name="T2" fmla="*/ 203 w 203"/>
              <a:gd name="T3" fmla="*/ 0 h 57"/>
              <a:gd name="T4" fmla="*/ 200 w 203"/>
              <a:gd name="T5" fmla="*/ 4 h 57"/>
              <a:gd name="T6" fmla="*/ 192 w 203"/>
              <a:gd name="T7" fmla="*/ 12 h 57"/>
              <a:gd name="T8" fmla="*/ 176 w 203"/>
              <a:gd name="T9" fmla="*/ 24 h 57"/>
              <a:gd name="T10" fmla="*/ 166 w 203"/>
              <a:gd name="T11" fmla="*/ 31 h 57"/>
              <a:gd name="T12" fmla="*/ 156 w 203"/>
              <a:gd name="T13" fmla="*/ 37 h 57"/>
              <a:gd name="T14" fmla="*/ 143 w 203"/>
              <a:gd name="T15" fmla="*/ 44 h 57"/>
              <a:gd name="T16" fmla="*/ 128 w 203"/>
              <a:gd name="T17" fmla="*/ 49 h 57"/>
              <a:gd name="T18" fmla="*/ 111 w 203"/>
              <a:gd name="T19" fmla="*/ 52 h 57"/>
              <a:gd name="T20" fmla="*/ 93 w 203"/>
              <a:gd name="T21" fmla="*/ 56 h 57"/>
              <a:gd name="T22" fmla="*/ 72 w 203"/>
              <a:gd name="T23" fmla="*/ 57 h 57"/>
              <a:gd name="T24" fmla="*/ 51 w 203"/>
              <a:gd name="T25" fmla="*/ 57 h 57"/>
              <a:gd name="T26" fmla="*/ 25 w 203"/>
              <a:gd name="T27" fmla="*/ 54 h 57"/>
              <a:gd name="T28" fmla="*/ 0 w 203"/>
              <a:gd name="T29" fmla="*/ 49 h 57"/>
              <a:gd name="T30" fmla="*/ 0 w 203"/>
              <a:gd name="T31" fmla="*/ 49 h 57"/>
              <a:gd name="T32" fmla="*/ 22 w 203"/>
              <a:gd name="T33" fmla="*/ 49 h 57"/>
              <a:gd name="T34" fmla="*/ 46 w 203"/>
              <a:gd name="T35" fmla="*/ 47 h 57"/>
              <a:gd name="T36" fmla="*/ 76 w 203"/>
              <a:gd name="T37" fmla="*/ 44 h 57"/>
              <a:gd name="T38" fmla="*/ 109 w 203"/>
              <a:gd name="T39" fmla="*/ 39 h 57"/>
              <a:gd name="T40" fmla="*/ 143 w 203"/>
              <a:gd name="T41" fmla="*/ 31 h 57"/>
              <a:gd name="T42" fmla="*/ 160 w 203"/>
              <a:gd name="T43" fmla="*/ 24 h 57"/>
              <a:gd name="T44" fmla="*/ 175 w 203"/>
              <a:gd name="T45" fmla="*/ 17 h 57"/>
              <a:gd name="T46" fmla="*/ 190 w 203"/>
              <a:gd name="T47" fmla="*/ 9 h 57"/>
              <a:gd name="T48" fmla="*/ 203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203" y="0"/>
                </a:moveTo>
                <a:lnTo>
                  <a:pt x="203" y="0"/>
                </a:lnTo>
                <a:lnTo>
                  <a:pt x="200" y="4"/>
                </a:lnTo>
                <a:lnTo>
                  <a:pt x="192" y="12"/>
                </a:lnTo>
                <a:lnTo>
                  <a:pt x="176" y="24"/>
                </a:lnTo>
                <a:lnTo>
                  <a:pt x="166" y="31"/>
                </a:lnTo>
                <a:lnTo>
                  <a:pt x="156" y="37"/>
                </a:lnTo>
                <a:lnTo>
                  <a:pt x="143" y="44"/>
                </a:lnTo>
                <a:lnTo>
                  <a:pt x="128" y="49"/>
                </a:lnTo>
                <a:lnTo>
                  <a:pt x="111" y="52"/>
                </a:lnTo>
                <a:lnTo>
                  <a:pt x="93" y="56"/>
                </a:lnTo>
                <a:lnTo>
                  <a:pt x="72" y="57"/>
                </a:lnTo>
                <a:lnTo>
                  <a:pt x="51" y="57"/>
                </a:lnTo>
                <a:lnTo>
                  <a:pt x="25" y="54"/>
                </a:lnTo>
                <a:lnTo>
                  <a:pt x="0" y="49"/>
                </a:lnTo>
                <a:lnTo>
                  <a:pt x="0" y="49"/>
                </a:lnTo>
                <a:lnTo>
                  <a:pt x="22" y="49"/>
                </a:lnTo>
                <a:lnTo>
                  <a:pt x="46" y="47"/>
                </a:lnTo>
                <a:lnTo>
                  <a:pt x="76" y="44"/>
                </a:lnTo>
                <a:lnTo>
                  <a:pt x="109" y="39"/>
                </a:lnTo>
                <a:lnTo>
                  <a:pt x="143" y="31"/>
                </a:lnTo>
                <a:lnTo>
                  <a:pt x="160" y="24"/>
                </a:lnTo>
                <a:lnTo>
                  <a:pt x="175" y="17"/>
                </a:lnTo>
                <a:lnTo>
                  <a:pt x="190" y="9"/>
                </a:lnTo>
                <a:lnTo>
                  <a:pt x="20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3" name="Freeform 41"/>
          <p:cNvSpPr/>
          <p:nvPr>
            <p:custDataLst>
              <p:tags r:id="rId37"/>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4" name="Freeform 42"/>
          <p:cNvSpPr/>
          <p:nvPr>
            <p:custDataLst>
              <p:tags r:id="rId38"/>
            </p:custDataLst>
          </p:nvPr>
        </p:nvSpPr>
        <p:spPr bwMode="auto">
          <a:xfrm>
            <a:off x="1462424" y="3019805"/>
            <a:ext cx="134949" cy="37843"/>
          </a:xfrm>
          <a:custGeom>
            <a:avLst/>
            <a:gdLst>
              <a:gd name="T0" fmla="*/ 0 w 203"/>
              <a:gd name="T1" fmla="*/ 0 h 57"/>
              <a:gd name="T2" fmla="*/ 0 w 203"/>
              <a:gd name="T3" fmla="*/ 0 h 57"/>
              <a:gd name="T4" fmla="*/ 3 w 203"/>
              <a:gd name="T5" fmla="*/ 4 h 57"/>
              <a:gd name="T6" fmla="*/ 12 w 203"/>
              <a:gd name="T7" fmla="*/ 12 h 57"/>
              <a:gd name="T8" fmla="*/ 27 w 203"/>
              <a:gd name="T9" fmla="*/ 26 h 57"/>
              <a:gd name="T10" fmla="*/ 35 w 203"/>
              <a:gd name="T11" fmla="*/ 31 h 57"/>
              <a:gd name="T12" fmla="*/ 47 w 203"/>
              <a:gd name="T13" fmla="*/ 37 h 57"/>
              <a:gd name="T14" fmla="*/ 60 w 203"/>
              <a:gd name="T15" fmla="*/ 44 h 57"/>
              <a:gd name="T16" fmla="*/ 75 w 203"/>
              <a:gd name="T17" fmla="*/ 49 h 57"/>
              <a:gd name="T18" fmla="*/ 92 w 203"/>
              <a:gd name="T19" fmla="*/ 54 h 57"/>
              <a:gd name="T20" fmla="*/ 111 w 203"/>
              <a:gd name="T21" fmla="*/ 57 h 57"/>
              <a:gd name="T22" fmla="*/ 131 w 203"/>
              <a:gd name="T23" fmla="*/ 57 h 57"/>
              <a:gd name="T24" fmla="*/ 153 w 203"/>
              <a:gd name="T25" fmla="*/ 57 h 57"/>
              <a:gd name="T26" fmla="*/ 176 w 203"/>
              <a:gd name="T27" fmla="*/ 56 h 57"/>
              <a:gd name="T28" fmla="*/ 203 w 203"/>
              <a:gd name="T29" fmla="*/ 51 h 57"/>
              <a:gd name="T30" fmla="*/ 203 w 203"/>
              <a:gd name="T31" fmla="*/ 51 h 57"/>
              <a:gd name="T32" fmla="*/ 181 w 203"/>
              <a:gd name="T33" fmla="*/ 51 h 57"/>
              <a:gd name="T34" fmla="*/ 156 w 203"/>
              <a:gd name="T35" fmla="*/ 49 h 57"/>
              <a:gd name="T36" fmla="*/ 126 w 203"/>
              <a:gd name="T37" fmla="*/ 46 h 57"/>
              <a:gd name="T38" fmla="*/ 94 w 203"/>
              <a:gd name="T39" fmla="*/ 39 h 57"/>
              <a:gd name="T40" fmla="*/ 60 w 203"/>
              <a:gd name="T41" fmla="*/ 31 h 57"/>
              <a:gd name="T42" fmla="*/ 43 w 203"/>
              <a:gd name="T43" fmla="*/ 24 h 57"/>
              <a:gd name="T44" fmla="*/ 28 w 203"/>
              <a:gd name="T45" fmla="*/ 17 h 57"/>
              <a:gd name="T46" fmla="*/ 13 w 203"/>
              <a:gd name="T47" fmla="*/ 9 h 57"/>
              <a:gd name="T48" fmla="*/ 0 w 203"/>
              <a:gd name="T4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57">
                <a:moveTo>
                  <a:pt x="0" y="0"/>
                </a:moveTo>
                <a:lnTo>
                  <a:pt x="0" y="0"/>
                </a:lnTo>
                <a:lnTo>
                  <a:pt x="3" y="4"/>
                </a:lnTo>
                <a:lnTo>
                  <a:pt x="12" y="12"/>
                </a:lnTo>
                <a:lnTo>
                  <a:pt x="27" y="26"/>
                </a:lnTo>
                <a:lnTo>
                  <a:pt x="35" y="31"/>
                </a:lnTo>
                <a:lnTo>
                  <a:pt x="47" y="37"/>
                </a:lnTo>
                <a:lnTo>
                  <a:pt x="60" y="44"/>
                </a:lnTo>
                <a:lnTo>
                  <a:pt x="75" y="49"/>
                </a:lnTo>
                <a:lnTo>
                  <a:pt x="92" y="54"/>
                </a:lnTo>
                <a:lnTo>
                  <a:pt x="111" y="57"/>
                </a:lnTo>
                <a:lnTo>
                  <a:pt x="131" y="57"/>
                </a:lnTo>
                <a:lnTo>
                  <a:pt x="153" y="57"/>
                </a:lnTo>
                <a:lnTo>
                  <a:pt x="176" y="56"/>
                </a:lnTo>
                <a:lnTo>
                  <a:pt x="203" y="51"/>
                </a:lnTo>
                <a:lnTo>
                  <a:pt x="203" y="51"/>
                </a:lnTo>
                <a:lnTo>
                  <a:pt x="181" y="51"/>
                </a:lnTo>
                <a:lnTo>
                  <a:pt x="156" y="49"/>
                </a:lnTo>
                <a:lnTo>
                  <a:pt x="126" y="46"/>
                </a:lnTo>
                <a:lnTo>
                  <a:pt x="94" y="39"/>
                </a:lnTo>
                <a:lnTo>
                  <a:pt x="60" y="31"/>
                </a:lnTo>
                <a:lnTo>
                  <a:pt x="43" y="24"/>
                </a:lnTo>
                <a:lnTo>
                  <a:pt x="28" y="17"/>
                </a:lnTo>
                <a:lnTo>
                  <a:pt x="13"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5" name="Freeform 43"/>
          <p:cNvSpPr/>
          <p:nvPr>
            <p:custDataLst>
              <p:tags r:id="rId39"/>
            </p:custDataLst>
          </p:nvPr>
        </p:nvSpPr>
        <p:spPr bwMode="auto">
          <a:xfrm>
            <a:off x="1381740" y="4910528"/>
            <a:ext cx="7855"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6" name="Freeform 44"/>
          <p:cNvSpPr/>
          <p:nvPr>
            <p:custDataLst>
              <p:tags r:id="rId40"/>
            </p:custDataLst>
          </p:nvPr>
        </p:nvSpPr>
        <p:spPr bwMode="auto">
          <a:xfrm>
            <a:off x="836943" y="4779149"/>
            <a:ext cx="341301" cy="272041"/>
          </a:xfrm>
          <a:custGeom>
            <a:avLst/>
            <a:gdLst>
              <a:gd name="T0" fmla="*/ 119 w 510"/>
              <a:gd name="T1" fmla="*/ 0 h 406"/>
              <a:gd name="T2" fmla="*/ 132 w 510"/>
              <a:gd name="T3" fmla="*/ 20 h 406"/>
              <a:gd name="T4" fmla="*/ 163 w 510"/>
              <a:gd name="T5" fmla="*/ 44 h 406"/>
              <a:gd name="T6" fmla="*/ 183 w 510"/>
              <a:gd name="T7" fmla="*/ 54 h 406"/>
              <a:gd name="T8" fmla="*/ 211 w 510"/>
              <a:gd name="T9" fmla="*/ 62 h 406"/>
              <a:gd name="T10" fmla="*/ 243 w 510"/>
              <a:gd name="T11" fmla="*/ 64 h 406"/>
              <a:gd name="T12" fmla="*/ 253 w 510"/>
              <a:gd name="T13" fmla="*/ 66 h 406"/>
              <a:gd name="T14" fmla="*/ 309 w 510"/>
              <a:gd name="T15" fmla="*/ 69 h 406"/>
              <a:gd name="T16" fmla="*/ 369 w 510"/>
              <a:gd name="T17" fmla="*/ 66 h 406"/>
              <a:gd name="T18" fmla="*/ 408 w 510"/>
              <a:gd name="T19" fmla="*/ 59 h 406"/>
              <a:gd name="T20" fmla="*/ 481 w 510"/>
              <a:gd name="T21" fmla="*/ 45 h 406"/>
              <a:gd name="T22" fmla="*/ 493 w 510"/>
              <a:gd name="T23" fmla="*/ 45 h 406"/>
              <a:gd name="T24" fmla="*/ 497 w 510"/>
              <a:gd name="T25" fmla="*/ 50 h 406"/>
              <a:gd name="T26" fmla="*/ 491 w 510"/>
              <a:gd name="T27" fmla="*/ 64 h 406"/>
              <a:gd name="T28" fmla="*/ 483 w 510"/>
              <a:gd name="T29" fmla="*/ 77 h 406"/>
              <a:gd name="T30" fmla="*/ 465 w 510"/>
              <a:gd name="T31" fmla="*/ 97 h 406"/>
              <a:gd name="T32" fmla="*/ 438 w 510"/>
              <a:gd name="T33" fmla="*/ 107 h 406"/>
              <a:gd name="T34" fmla="*/ 374 w 510"/>
              <a:gd name="T35" fmla="*/ 121 h 406"/>
              <a:gd name="T36" fmla="*/ 371 w 510"/>
              <a:gd name="T37" fmla="*/ 121 h 406"/>
              <a:gd name="T38" fmla="*/ 369 w 510"/>
              <a:gd name="T39" fmla="*/ 124 h 406"/>
              <a:gd name="T40" fmla="*/ 379 w 510"/>
              <a:gd name="T41" fmla="*/ 134 h 406"/>
              <a:gd name="T42" fmla="*/ 424 w 510"/>
              <a:gd name="T43" fmla="*/ 165 h 406"/>
              <a:gd name="T44" fmla="*/ 460 w 510"/>
              <a:gd name="T45" fmla="*/ 195 h 406"/>
              <a:gd name="T46" fmla="*/ 491 w 510"/>
              <a:gd name="T47" fmla="*/ 232 h 406"/>
              <a:gd name="T48" fmla="*/ 503 w 510"/>
              <a:gd name="T49" fmla="*/ 252 h 406"/>
              <a:gd name="T50" fmla="*/ 508 w 510"/>
              <a:gd name="T51" fmla="*/ 274 h 406"/>
              <a:gd name="T52" fmla="*/ 508 w 510"/>
              <a:gd name="T53" fmla="*/ 295 h 406"/>
              <a:gd name="T54" fmla="*/ 502 w 510"/>
              <a:gd name="T55" fmla="*/ 321 h 406"/>
              <a:gd name="T56" fmla="*/ 486 w 510"/>
              <a:gd name="T57" fmla="*/ 346 h 406"/>
              <a:gd name="T58" fmla="*/ 463 w 510"/>
              <a:gd name="T59" fmla="*/ 373 h 406"/>
              <a:gd name="T60" fmla="*/ 450 w 510"/>
              <a:gd name="T61" fmla="*/ 384 h 406"/>
              <a:gd name="T62" fmla="*/ 419 w 510"/>
              <a:gd name="T63" fmla="*/ 399 h 406"/>
              <a:gd name="T64" fmla="*/ 387 w 510"/>
              <a:gd name="T65" fmla="*/ 406 h 406"/>
              <a:gd name="T66" fmla="*/ 352 w 510"/>
              <a:gd name="T67" fmla="*/ 404 h 406"/>
              <a:gd name="T68" fmla="*/ 317 w 510"/>
              <a:gd name="T69" fmla="*/ 396 h 406"/>
              <a:gd name="T70" fmla="*/ 282 w 510"/>
              <a:gd name="T71" fmla="*/ 383 h 406"/>
              <a:gd name="T72" fmla="*/ 248 w 510"/>
              <a:gd name="T73" fmla="*/ 362 h 406"/>
              <a:gd name="T74" fmla="*/ 218 w 510"/>
              <a:gd name="T75" fmla="*/ 339 h 406"/>
              <a:gd name="T76" fmla="*/ 203 w 510"/>
              <a:gd name="T77" fmla="*/ 326 h 406"/>
              <a:gd name="T78" fmla="*/ 0 w 510"/>
              <a:gd name="T79" fmla="*/ 12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0" h="406">
                <a:moveTo>
                  <a:pt x="119" y="0"/>
                </a:moveTo>
                <a:lnTo>
                  <a:pt x="119" y="0"/>
                </a:lnTo>
                <a:lnTo>
                  <a:pt x="124" y="10"/>
                </a:lnTo>
                <a:lnTo>
                  <a:pt x="132" y="20"/>
                </a:lnTo>
                <a:lnTo>
                  <a:pt x="146" y="32"/>
                </a:lnTo>
                <a:lnTo>
                  <a:pt x="163" y="44"/>
                </a:lnTo>
                <a:lnTo>
                  <a:pt x="173" y="49"/>
                </a:lnTo>
                <a:lnTo>
                  <a:pt x="183" y="54"/>
                </a:lnTo>
                <a:lnTo>
                  <a:pt x="196" y="59"/>
                </a:lnTo>
                <a:lnTo>
                  <a:pt x="211" y="62"/>
                </a:lnTo>
                <a:lnTo>
                  <a:pt x="226" y="64"/>
                </a:lnTo>
                <a:lnTo>
                  <a:pt x="243" y="64"/>
                </a:lnTo>
                <a:lnTo>
                  <a:pt x="243" y="64"/>
                </a:lnTo>
                <a:lnTo>
                  <a:pt x="253" y="66"/>
                </a:lnTo>
                <a:lnTo>
                  <a:pt x="285" y="69"/>
                </a:lnTo>
                <a:lnTo>
                  <a:pt x="309" y="69"/>
                </a:lnTo>
                <a:lnTo>
                  <a:pt x="335" y="67"/>
                </a:lnTo>
                <a:lnTo>
                  <a:pt x="369" y="66"/>
                </a:lnTo>
                <a:lnTo>
                  <a:pt x="408" y="59"/>
                </a:lnTo>
                <a:lnTo>
                  <a:pt x="408" y="59"/>
                </a:lnTo>
                <a:lnTo>
                  <a:pt x="451" y="50"/>
                </a:lnTo>
                <a:lnTo>
                  <a:pt x="481" y="45"/>
                </a:lnTo>
                <a:lnTo>
                  <a:pt x="490" y="44"/>
                </a:lnTo>
                <a:lnTo>
                  <a:pt x="493" y="45"/>
                </a:lnTo>
                <a:lnTo>
                  <a:pt x="495" y="47"/>
                </a:lnTo>
                <a:lnTo>
                  <a:pt x="497" y="50"/>
                </a:lnTo>
                <a:lnTo>
                  <a:pt x="497" y="54"/>
                </a:lnTo>
                <a:lnTo>
                  <a:pt x="491" y="64"/>
                </a:lnTo>
                <a:lnTo>
                  <a:pt x="491" y="64"/>
                </a:lnTo>
                <a:lnTo>
                  <a:pt x="483" y="77"/>
                </a:lnTo>
                <a:lnTo>
                  <a:pt x="475" y="89"/>
                </a:lnTo>
                <a:lnTo>
                  <a:pt x="465" y="97"/>
                </a:lnTo>
                <a:lnTo>
                  <a:pt x="453" y="102"/>
                </a:lnTo>
                <a:lnTo>
                  <a:pt x="438" y="107"/>
                </a:lnTo>
                <a:lnTo>
                  <a:pt x="419" y="113"/>
                </a:lnTo>
                <a:lnTo>
                  <a:pt x="374" y="121"/>
                </a:lnTo>
                <a:lnTo>
                  <a:pt x="374" y="121"/>
                </a:lnTo>
                <a:lnTo>
                  <a:pt x="371" y="121"/>
                </a:lnTo>
                <a:lnTo>
                  <a:pt x="369" y="123"/>
                </a:lnTo>
                <a:lnTo>
                  <a:pt x="369" y="124"/>
                </a:lnTo>
                <a:lnTo>
                  <a:pt x="371" y="128"/>
                </a:lnTo>
                <a:lnTo>
                  <a:pt x="379" y="134"/>
                </a:lnTo>
                <a:lnTo>
                  <a:pt x="391" y="143"/>
                </a:lnTo>
                <a:lnTo>
                  <a:pt x="424" y="165"/>
                </a:lnTo>
                <a:lnTo>
                  <a:pt x="443" y="180"/>
                </a:lnTo>
                <a:lnTo>
                  <a:pt x="460" y="195"/>
                </a:lnTo>
                <a:lnTo>
                  <a:pt x="476" y="212"/>
                </a:lnTo>
                <a:lnTo>
                  <a:pt x="491" y="232"/>
                </a:lnTo>
                <a:lnTo>
                  <a:pt x="498" y="240"/>
                </a:lnTo>
                <a:lnTo>
                  <a:pt x="503" y="252"/>
                </a:lnTo>
                <a:lnTo>
                  <a:pt x="507" y="262"/>
                </a:lnTo>
                <a:lnTo>
                  <a:pt x="508" y="274"/>
                </a:lnTo>
                <a:lnTo>
                  <a:pt x="510" y="284"/>
                </a:lnTo>
                <a:lnTo>
                  <a:pt x="508" y="295"/>
                </a:lnTo>
                <a:lnTo>
                  <a:pt x="507" y="309"/>
                </a:lnTo>
                <a:lnTo>
                  <a:pt x="502" y="321"/>
                </a:lnTo>
                <a:lnTo>
                  <a:pt x="495" y="334"/>
                </a:lnTo>
                <a:lnTo>
                  <a:pt x="486" y="346"/>
                </a:lnTo>
                <a:lnTo>
                  <a:pt x="476" y="359"/>
                </a:lnTo>
                <a:lnTo>
                  <a:pt x="463" y="373"/>
                </a:lnTo>
                <a:lnTo>
                  <a:pt x="463" y="373"/>
                </a:lnTo>
                <a:lnTo>
                  <a:pt x="450" y="384"/>
                </a:lnTo>
                <a:lnTo>
                  <a:pt x="434" y="393"/>
                </a:lnTo>
                <a:lnTo>
                  <a:pt x="419" y="399"/>
                </a:lnTo>
                <a:lnTo>
                  <a:pt x="404" y="403"/>
                </a:lnTo>
                <a:lnTo>
                  <a:pt x="387" y="406"/>
                </a:lnTo>
                <a:lnTo>
                  <a:pt x="371" y="406"/>
                </a:lnTo>
                <a:lnTo>
                  <a:pt x="352" y="404"/>
                </a:lnTo>
                <a:lnTo>
                  <a:pt x="335" y="401"/>
                </a:lnTo>
                <a:lnTo>
                  <a:pt x="317" y="396"/>
                </a:lnTo>
                <a:lnTo>
                  <a:pt x="300" y="389"/>
                </a:lnTo>
                <a:lnTo>
                  <a:pt x="282" y="383"/>
                </a:lnTo>
                <a:lnTo>
                  <a:pt x="265" y="373"/>
                </a:lnTo>
                <a:lnTo>
                  <a:pt x="248" y="362"/>
                </a:lnTo>
                <a:lnTo>
                  <a:pt x="233" y="351"/>
                </a:lnTo>
                <a:lnTo>
                  <a:pt x="218" y="339"/>
                </a:lnTo>
                <a:lnTo>
                  <a:pt x="203" y="326"/>
                </a:lnTo>
                <a:lnTo>
                  <a:pt x="203" y="326"/>
                </a:lnTo>
                <a:lnTo>
                  <a:pt x="87" y="213"/>
                </a:lnTo>
                <a:lnTo>
                  <a:pt x="0" y="129"/>
                </a:lnTo>
                <a:lnTo>
                  <a:pt x="119" y="0"/>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6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7" name="Freeform 45"/>
          <p:cNvSpPr/>
          <p:nvPr>
            <p:custDataLst>
              <p:tags r:id="rId41"/>
            </p:custDataLst>
          </p:nvPr>
        </p:nvSpPr>
        <p:spPr bwMode="auto">
          <a:xfrm>
            <a:off x="597747" y="3883055"/>
            <a:ext cx="476965" cy="1026760"/>
          </a:xfrm>
          <a:custGeom>
            <a:avLst/>
            <a:gdLst>
              <a:gd name="T0" fmla="*/ 713 w 713"/>
              <a:gd name="T1" fmla="*/ 0 h 1535"/>
              <a:gd name="T2" fmla="*/ 634 w 713"/>
              <a:gd name="T3" fmla="*/ 71 h 1535"/>
              <a:gd name="T4" fmla="*/ 500 w 713"/>
              <a:gd name="T5" fmla="*/ 202 h 1535"/>
              <a:gd name="T6" fmla="*/ 389 w 713"/>
              <a:gd name="T7" fmla="*/ 319 h 1535"/>
              <a:gd name="T8" fmla="*/ 273 w 713"/>
              <a:gd name="T9" fmla="*/ 452 h 1535"/>
              <a:gd name="T10" fmla="*/ 161 w 713"/>
              <a:gd name="T11" fmla="*/ 599 h 1535"/>
              <a:gd name="T12" fmla="*/ 84 w 713"/>
              <a:gd name="T13" fmla="*/ 715 h 1535"/>
              <a:gd name="T14" fmla="*/ 37 w 713"/>
              <a:gd name="T15" fmla="*/ 792 h 1535"/>
              <a:gd name="T16" fmla="*/ 15 w 713"/>
              <a:gd name="T17" fmla="*/ 833 h 1535"/>
              <a:gd name="T18" fmla="*/ 1 w 713"/>
              <a:gd name="T19" fmla="*/ 873 h 1535"/>
              <a:gd name="T20" fmla="*/ 0 w 713"/>
              <a:gd name="T21" fmla="*/ 918 h 1535"/>
              <a:gd name="T22" fmla="*/ 8 w 713"/>
              <a:gd name="T23" fmla="*/ 968 h 1535"/>
              <a:gd name="T24" fmla="*/ 25 w 713"/>
              <a:gd name="T25" fmla="*/ 1022 h 1535"/>
              <a:gd name="T26" fmla="*/ 48 w 713"/>
              <a:gd name="T27" fmla="*/ 1079 h 1535"/>
              <a:gd name="T28" fmla="*/ 80 w 713"/>
              <a:gd name="T29" fmla="*/ 1136 h 1535"/>
              <a:gd name="T30" fmla="*/ 152 w 713"/>
              <a:gd name="T31" fmla="*/ 1250 h 1535"/>
              <a:gd name="T32" fmla="*/ 231 w 713"/>
              <a:gd name="T33" fmla="*/ 1354 h 1535"/>
              <a:gd name="T34" fmla="*/ 307 w 713"/>
              <a:gd name="T35" fmla="*/ 1443 h 1535"/>
              <a:gd name="T36" fmla="*/ 392 w 713"/>
              <a:gd name="T37" fmla="*/ 1535 h 1535"/>
              <a:gd name="T38" fmla="*/ 542 w 713"/>
              <a:gd name="T39" fmla="*/ 1359 h 1535"/>
              <a:gd name="T40" fmla="*/ 481 w 713"/>
              <a:gd name="T41" fmla="*/ 1277 h 1535"/>
              <a:gd name="T42" fmla="*/ 424 w 713"/>
              <a:gd name="T43" fmla="*/ 1186 h 1535"/>
              <a:gd name="T44" fmla="*/ 386 w 713"/>
              <a:gd name="T45" fmla="*/ 1113 h 1535"/>
              <a:gd name="T46" fmla="*/ 350 w 713"/>
              <a:gd name="T47" fmla="*/ 1032 h 1535"/>
              <a:gd name="T48" fmla="*/ 320 w 713"/>
              <a:gd name="T49" fmla="*/ 947 h 1535"/>
              <a:gd name="T50" fmla="*/ 310 w 713"/>
              <a:gd name="T51" fmla="*/ 901 h 1535"/>
              <a:gd name="T52" fmla="*/ 357 w 713"/>
              <a:gd name="T53" fmla="*/ 817 h 1535"/>
              <a:gd name="T54" fmla="*/ 416 w 713"/>
              <a:gd name="T55" fmla="*/ 740 h 1535"/>
              <a:gd name="T56" fmla="*/ 478 w 713"/>
              <a:gd name="T57" fmla="*/ 668 h 1535"/>
              <a:gd name="T58" fmla="*/ 542 w 713"/>
              <a:gd name="T59" fmla="*/ 606 h 1535"/>
              <a:gd name="T60" fmla="*/ 647 w 713"/>
              <a:gd name="T61" fmla="*/ 515 h 1535"/>
              <a:gd name="T62" fmla="*/ 693 w 713"/>
              <a:gd name="T63" fmla="*/ 482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3" h="1535">
                <a:moveTo>
                  <a:pt x="713" y="0"/>
                </a:moveTo>
                <a:lnTo>
                  <a:pt x="713" y="0"/>
                </a:lnTo>
                <a:lnTo>
                  <a:pt x="691" y="19"/>
                </a:lnTo>
                <a:lnTo>
                  <a:pt x="634" y="71"/>
                </a:lnTo>
                <a:lnTo>
                  <a:pt x="550" y="151"/>
                </a:lnTo>
                <a:lnTo>
                  <a:pt x="500" y="202"/>
                </a:lnTo>
                <a:lnTo>
                  <a:pt x="446" y="257"/>
                </a:lnTo>
                <a:lnTo>
                  <a:pt x="389" y="319"/>
                </a:lnTo>
                <a:lnTo>
                  <a:pt x="332" y="383"/>
                </a:lnTo>
                <a:lnTo>
                  <a:pt x="273" y="452"/>
                </a:lnTo>
                <a:lnTo>
                  <a:pt x="216" y="524"/>
                </a:lnTo>
                <a:lnTo>
                  <a:pt x="161" y="599"/>
                </a:lnTo>
                <a:lnTo>
                  <a:pt x="107" y="675"/>
                </a:lnTo>
                <a:lnTo>
                  <a:pt x="84" y="715"/>
                </a:lnTo>
                <a:lnTo>
                  <a:pt x="58" y="754"/>
                </a:lnTo>
                <a:lnTo>
                  <a:pt x="37" y="792"/>
                </a:lnTo>
                <a:lnTo>
                  <a:pt x="15" y="833"/>
                </a:lnTo>
                <a:lnTo>
                  <a:pt x="15" y="833"/>
                </a:lnTo>
                <a:lnTo>
                  <a:pt x="6" y="853"/>
                </a:lnTo>
                <a:lnTo>
                  <a:pt x="1" y="873"/>
                </a:lnTo>
                <a:lnTo>
                  <a:pt x="0" y="895"/>
                </a:lnTo>
                <a:lnTo>
                  <a:pt x="0" y="918"/>
                </a:lnTo>
                <a:lnTo>
                  <a:pt x="1" y="943"/>
                </a:lnTo>
                <a:lnTo>
                  <a:pt x="8" y="968"/>
                </a:lnTo>
                <a:lnTo>
                  <a:pt x="15" y="995"/>
                </a:lnTo>
                <a:lnTo>
                  <a:pt x="25" y="1022"/>
                </a:lnTo>
                <a:lnTo>
                  <a:pt x="37" y="1051"/>
                </a:lnTo>
                <a:lnTo>
                  <a:pt x="48" y="1079"/>
                </a:lnTo>
                <a:lnTo>
                  <a:pt x="63" y="1108"/>
                </a:lnTo>
                <a:lnTo>
                  <a:pt x="80" y="1136"/>
                </a:lnTo>
                <a:lnTo>
                  <a:pt x="114" y="1193"/>
                </a:lnTo>
                <a:lnTo>
                  <a:pt x="152" y="1250"/>
                </a:lnTo>
                <a:lnTo>
                  <a:pt x="193" y="1304"/>
                </a:lnTo>
                <a:lnTo>
                  <a:pt x="231" y="1354"/>
                </a:lnTo>
                <a:lnTo>
                  <a:pt x="270" y="1401"/>
                </a:lnTo>
                <a:lnTo>
                  <a:pt x="307" y="1443"/>
                </a:lnTo>
                <a:lnTo>
                  <a:pt x="364" y="1507"/>
                </a:lnTo>
                <a:lnTo>
                  <a:pt x="392" y="1535"/>
                </a:lnTo>
                <a:lnTo>
                  <a:pt x="542" y="1359"/>
                </a:lnTo>
                <a:lnTo>
                  <a:pt x="542" y="1359"/>
                </a:lnTo>
                <a:lnTo>
                  <a:pt x="513" y="1321"/>
                </a:lnTo>
                <a:lnTo>
                  <a:pt x="481" y="1277"/>
                </a:lnTo>
                <a:lnTo>
                  <a:pt x="444" y="1218"/>
                </a:lnTo>
                <a:lnTo>
                  <a:pt x="424" y="1186"/>
                </a:lnTo>
                <a:lnTo>
                  <a:pt x="406" y="1151"/>
                </a:lnTo>
                <a:lnTo>
                  <a:pt x="386" y="1113"/>
                </a:lnTo>
                <a:lnTo>
                  <a:pt x="367" y="1072"/>
                </a:lnTo>
                <a:lnTo>
                  <a:pt x="350" y="1032"/>
                </a:lnTo>
                <a:lnTo>
                  <a:pt x="334" y="989"/>
                </a:lnTo>
                <a:lnTo>
                  <a:pt x="320" y="947"/>
                </a:lnTo>
                <a:lnTo>
                  <a:pt x="310" y="901"/>
                </a:lnTo>
                <a:lnTo>
                  <a:pt x="310" y="901"/>
                </a:lnTo>
                <a:lnTo>
                  <a:pt x="332" y="859"/>
                </a:lnTo>
                <a:lnTo>
                  <a:pt x="357" y="817"/>
                </a:lnTo>
                <a:lnTo>
                  <a:pt x="386" y="777"/>
                </a:lnTo>
                <a:lnTo>
                  <a:pt x="416" y="740"/>
                </a:lnTo>
                <a:lnTo>
                  <a:pt x="446" y="703"/>
                </a:lnTo>
                <a:lnTo>
                  <a:pt x="478" y="668"/>
                </a:lnTo>
                <a:lnTo>
                  <a:pt x="510" y="636"/>
                </a:lnTo>
                <a:lnTo>
                  <a:pt x="542" y="606"/>
                </a:lnTo>
                <a:lnTo>
                  <a:pt x="600" y="554"/>
                </a:lnTo>
                <a:lnTo>
                  <a:pt x="647" y="515"/>
                </a:lnTo>
                <a:lnTo>
                  <a:pt x="681" y="490"/>
                </a:lnTo>
                <a:lnTo>
                  <a:pt x="693" y="482"/>
                </a:lnTo>
                <a:lnTo>
                  <a:pt x="713"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8" name="Freeform 46"/>
          <p:cNvSpPr/>
          <p:nvPr>
            <p:custDataLst>
              <p:tags r:id="rId42"/>
            </p:custDataLst>
          </p:nvPr>
        </p:nvSpPr>
        <p:spPr bwMode="auto">
          <a:xfrm>
            <a:off x="1660207" y="3677417"/>
            <a:ext cx="788277" cy="596920"/>
          </a:xfrm>
          <a:custGeom>
            <a:avLst/>
            <a:gdLst>
              <a:gd name="T0" fmla="*/ 10 w 1176"/>
              <a:gd name="T1" fmla="*/ 718 h 893"/>
              <a:gd name="T2" fmla="*/ 49 w 1176"/>
              <a:gd name="T3" fmla="*/ 749 h 893"/>
              <a:gd name="T4" fmla="*/ 96 w 1176"/>
              <a:gd name="T5" fmla="*/ 779 h 893"/>
              <a:gd name="T6" fmla="*/ 166 w 1176"/>
              <a:gd name="T7" fmla="*/ 812 h 893"/>
              <a:gd name="T8" fmla="*/ 258 w 1176"/>
              <a:gd name="T9" fmla="*/ 846 h 893"/>
              <a:gd name="T10" fmla="*/ 372 w 1176"/>
              <a:gd name="T11" fmla="*/ 873 h 893"/>
              <a:gd name="T12" fmla="*/ 475 w 1176"/>
              <a:gd name="T13" fmla="*/ 886 h 893"/>
              <a:gd name="T14" fmla="*/ 550 w 1176"/>
              <a:gd name="T15" fmla="*/ 891 h 893"/>
              <a:gd name="T16" fmla="*/ 634 w 1176"/>
              <a:gd name="T17" fmla="*/ 893 h 893"/>
              <a:gd name="T18" fmla="*/ 678 w 1176"/>
              <a:gd name="T19" fmla="*/ 891 h 893"/>
              <a:gd name="T20" fmla="*/ 698 w 1176"/>
              <a:gd name="T21" fmla="*/ 890 h 893"/>
              <a:gd name="T22" fmla="*/ 742 w 1176"/>
              <a:gd name="T23" fmla="*/ 871 h 893"/>
              <a:gd name="T24" fmla="*/ 785 w 1176"/>
              <a:gd name="T25" fmla="*/ 841 h 893"/>
              <a:gd name="T26" fmla="*/ 829 w 1176"/>
              <a:gd name="T27" fmla="*/ 797 h 893"/>
              <a:gd name="T28" fmla="*/ 871 w 1176"/>
              <a:gd name="T29" fmla="*/ 744 h 893"/>
              <a:gd name="T30" fmla="*/ 913 w 1176"/>
              <a:gd name="T31" fmla="*/ 683 h 893"/>
              <a:gd name="T32" fmla="*/ 972 w 1176"/>
              <a:gd name="T33" fmla="*/ 581 h 893"/>
              <a:gd name="T34" fmla="*/ 1044 w 1176"/>
              <a:gd name="T35" fmla="*/ 437 h 893"/>
              <a:gd name="T36" fmla="*/ 1102 w 1176"/>
              <a:gd name="T37" fmla="*/ 301 h 893"/>
              <a:gd name="T38" fmla="*/ 1161 w 1176"/>
              <a:gd name="T39" fmla="*/ 146 h 893"/>
              <a:gd name="T40" fmla="*/ 1176 w 1176"/>
              <a:gd name="T41" fmla="*/ 103 h 893"/>
              <a:gd name="T42" fmla="*/ 1010 w 1176"/>
              <a:gd name="T43" fmla="*/ 0 h 893"/>
              <a:gd name="T44" fmla="*/ 936 w 1176"/>
              <a:gd name="T45" fmla="*/ 131 h 893"/>
              <a:gd name="T46" fmla="*/ 857 w 1176"/>
              <a:gd name="T47" fmla="*/ 259 h 893"/>
              <a:gd name="T48" fmla="*/ 795 w 1176"/>
              <a:gd name="T49" fmla="*/ 349 h 893"/>
              <a:gd name="T50" fmla="*/ 728 w 1176"/>
              <a:gd name="T51" fmla="*/ 438 h 893"/>
              <a:gd name="T52" fmla="*/ 659 w 1176"/>
              <a:gd name="T53" fmla="*/ 515 h 893"/>
              <a:gd name="T54" fmla="*/ 624 w 1176"/>
              <a:gd name="T55" fmla="*/ 547 h 893"/>
              <a:gd name="T56" fmla="*/ 575 w 1176"/>
              <a:gd name="T57" fmla="*/ 549 h 893"/>
              <a:gd name="T58" fmla="*/ 525 w 1176"/>
              <a:gd name="T59" fmla="*/ 542 h 893"/>
              <a:gd name="T60" fmla="*/ 473 w 1176"/>
              <a:gd name="T61" fmla="*/ 532 h 893"/>
              <a:gd name="T62" fmla="*/ 367 w 1176"/>
              <a:gd name="T63" fmla="*/ 499 h 893"/>
              <a:gd name="T64" fmla="*/ 265 w 1176"/>
              <a:gd name="T65" fmla="*/ 453 h 893"/>
              <a:gd name="T66" fmla="*/ 173 w 1176"/>
              <a:gd name="T67" fmla="*/ 405 h 893"/>
              <a:gd name="T68" fmla="*/ 62 w 1176"/>
              <a:gd name="T69" fmla="*/ 339 h 893"/>
              <a:gd name="T70" fmla="*/ 0 w 1176"/>
              <a:gd name="T71" fmla="*/ 297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6" h="893">
                <a:moveTo>
                  <a:pt x="10" y="718"/>
                </a:moveTo>
                <a:lnTo>
                  <a:pt x="10" y="718"/>
                </a:lnTo>
                <a:lnTo>
                  <a:pt x="20" y="727"/>
                </a:lnTo>
                <a:lnTo>
                  <a:pt x="49" y="749"/>
                </a:lnTo>
                <a:lnTo>
                  <a:pt x="69" y="762"/>
                </a:lnTo>
                <a:lnTo>
                  <a:pt x="96" y="779"/>
                </a:lnTo>
                <a:lnTo>
                  <a:pt x="127" y="796"/>
                </a:lnTo>
                <a:lnTo>
                  <a:pt x="166" y="812"/>
                </a:lnTo>
                <a:lnTo>
                  <a:pt x="208" y="829"/>
                </a:lnTo>
                <a:lnTo>
                  <a:pt x="258" y="846"/>
                </a:lnTo>
                <a:lnTo>
                  <a:pt x="312" y="859"/>
                </a:lnTo>
                <a:lnTo>
                  <a:pt x="372" y="873"/>
                </a:lnTo>
                <a:lnTo>
                  <a:pt x="440" y="883"/>
                </a:lnTo>
                <a:lnTo>
                  <a:pt x="475" y="886"/>
                </a:lnTo>
                <a:lnTo>
                  <a:pt x="512" y="890"/>
                </a:lnTo>
                <a:lnTo>
                  <a:pt x="550" y="891"/>
                </a:lnTo>
                <a:lnTo>
                  <a:pt x="592" y="893"/>
                </a:lnTo>
                <a:lnTo>
                  <a:pt x="634" y="893"/>
                </a:lnTo>
                <a:lnTo>
                  <a:pt x="678" y="891"/>
                </a:lnTo>
                <a:lnTo>
                  <a:pt x="678" y="891"/>
                </a:lnTo>
                <a:lnTo>
                  <a:pt x="688" y="891"/>
                </a:lnTo>
                <a:lnTo>
                  <a:pt x="698" y="890"/>
                </a:lnTo>
                <a:lnTo>
                  <a:pt x="720" y="883"/>
                </a:lnTo>
                <a:lnTo>
                  <a:pt x="742" y="871"/>
                </a:lnTo>
                <a:lnTo>
                  <a:pt x="763" y="858"/>
                </a:lnTo>
                <a:lnTo>
                  <a:pt x="785" y="841"/>
                </a:lnTo>
                <a:lnTo>
                  <a:pt x="807" y="821"/>
                </a:lnTo>
                <a:lnTo>
                  <a:pt x="829" y="797"/>
                </a:lnTo>
                <a:lnTo>
                  <a:pt x="849" y="772"/>
                </a:lnTo>
                <a:lnTo>
                  <a:pt x="871" y="744"/>
                </a:lnTo>
                <a:lnTo>
                  <a:pt x="893" y="713"/>
                </a:lnTo>
                <a:lnTo>
                  <a:pt x="913" y="683"/>
                </a:lnTo>
                <a:lnTo>
                  <a:pt x="933" y="650"/>
                </a:lnTo>
                <a:lnTo>
                  <a:pt x="972" y="581"/>
                </a:lnTo>
                <a:lnTo>
                  <a:pt x="1008" y="509"/>
                </a:lnTo>
                <a:lnTo>
                  <a:pt x="1044" y="437"/>
                </a:lnTo>
                <a:lnTo>
                  <a:pt x="1076" y="366"/>
                </a:lnTo>
                <a:lnTo>
                  <a:pt x="1102" y="301"/>
                </a:lnTo>
                <a:lnTo>
                  <a:pt x="1128" y="240"/>
                </a:lnTo>
                <a:lnTo>
                  <a:pt x="1161" y="146"/>
                </a:lnTo>
                <a:lnTo>
                  <a:pt x="1171" y="116"/>
                </a:lnTo>
                <a:lnTo>
                  <a:pt x="1176" y="103"/>
                </a:lnTo>
                <a:lnTo>
                  <a:pt x="1010" y="0"/>
                </a:lnTo>
                <a:lnTo>
                  <a:pt x="1010" y="0"/>
                </a:lnTo>
                <a:lnTo>
                  <a:pt x="975" y="63"/>
                </a:lnTo>
                <a:lnTo>
                  <a:pt x="936" y="131"/>
                </a:lnTo>
                <a:lnTo>
                  <a:pt x="886" y="214"/>
                </a:lnTo>
                <a:lnTo>
                  <a:pt x="857" y="259"/>
                </a:lnTo>
                <a:lnTo>
                  <a:pt x="827" y="304"/>
                </a:lnTo>
                <a:lnTo>
                  <a:pt x="795" y="349"/>
                </a:lnTo>
                <a:lnTo>
                  <a:pt x="762" y="395"/>
                </a:lnTo>
                <a:lnTo>
                  <a:pt x="728" y="438"/>
                </a:lnTo>
                <a:lnTo>
                  <a:pt x="693" y="479"/>
                </a:lnTo>
                <a:lnTo>
                  <a:pt x="659" y="515"/>
                </a:lnTo>
                <a:lnTo>
                  <a:pt x="624" y="547"/>
                </a:lnTo>
                <a:lnTo>
                  <a:pt x="624" y="547"/>
                </a:lnTo>
                <a:lnTo>
                  <a:pt x="601" y="549"/>
                </a:lnTo>
                <a:lnTo>
                  <a:pt x="575" y="549"/>
                </a:lnTo>
                <a:lnTo>
                  <a:pt x="550" y="546"/>
                </a:lnTo>
                <a:lnTo>
                  <a:pt x="525" y="542"/>
                </a:lnTo>
                <a:lnTo>
                  <a:pt x="500" y="537"/>
                </a:lnTo>
                <a:lnTo>
                  <a:pt x="473" y="532"/>
                </a:lnTo>
                <a:lnTo>
                  <a:pt x="421" y="517"/>
                </a:lnTo>
                <a:lnTo>
                  <a:pt x="367" y="499"/>
                </a:lnTo>
                <a:lnTo>
                  <a:pt x="315" y="477"/>
                </a:lnTo>
                <a:lnTo>
                  <a:pt x="265" y="453"/>
                </a:lnTo>
                <a:lnTo>
                  <a:pt x="218" y="430"/>
                </a:lnTo>
                <a:lnTo>
                  <a:pt x="173" y="405"/>
                </a:lnTo>
                <a:lnTo>
                  <a:pt x="131" y="381"/>
                </a:lnTo>
                <a:lnTo>
                  <a:pt x="62" y="339"/>
                </a:lnTo>
                <a:lnTo>
                  <a:pt x="17" y="309"/>
                </a:lnTo>
                <a:lnTo>
                  <a:pt x="0" y="297"/>
                </a:lnTo>
                <a:lnTo>
                  <a:pt x="10" y="718"/>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49" name="Rectangle 47"/>
          <p:cNvSpPr>
            <a:spLocks noChangeArrowheads="1"/>
          </p:cNvSpPr>
          <p:nvPr>
            <p:custDataLst>
              <p:tags r:id="rId43"/>
            </p:custDataLst>
          </p:nvPr>
        </p:nvSpPr>
        <p:spPr bwMode="auto">
          <a:xfrm>
            <a:off x="1375313"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0" name="Rectangle 48"/>
          <p:cNvSpPr>
            <a:spLocks noChangeArrowheads="1"/>
          </p:cNvSpPr>
          <p:nvPr>
            <p:custDataLst>
              <p:tags r:id="rId44"/>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1" name="Rectangle 49"/>
          <p:cNvSpPr>
            <a:spLocks noChangeArrowheads="1"/>
          </p:cNvSpPr>
          <p:nvPr>
            <p:custDataLst>
              <p:tags r:id="rId45"/>
            </p:custDataLst>
          </p:nvPr>
        </p:nvSpPr>
        <p:spPr bwMode="auto">
          <a:xfrm>
            <a:off x="1373885" y="372668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2" name="Rectangle 50"/>
          <p:cNvSpPr>
            <a:spLocks noChangeArrowheads="1"/>
          </p:cNvSpPr>
          <p:nvPr>
            <p:custDataLst>
              <p:tags r:id="rId46"/>
            </p:custDataLst>
          </p:nvPr>
        </p:nvSpPr>
        <p:spPr bwMode="auto">
          <a:xfrm>
            <a:off x="1373885" y="3206164"/>
            <a:ext cx="1428" cy="1428"/>
          </a:xfrm>
          <a:prstGeom prst="rect">
            <a:avLst/>
          </a:prstGeom>
          <a:solidFill>
            <a:srgbClr val="DBCB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3" name="Freeform 51"/>
          <p:cNvSpPr/>
          <p:nvPr>
            <p:custDataLst>
              <p:tags r:id="rId47"/>
            </p:custDataLst>
          </p:nvPr>
        </p:nvSpPr>
        <p:spPr bwMode="auto">
          <a:xfrm>
            <a:off x="1148969" y="2875573"/>
            <a:ext cx="127096" cy="59977"/>
          </a:xfrm>
          <a:custGeom>
            <a:avLst/>
            <a:gdLst>
              <a:gd name="T0" fmla="*/ 189 w 189"/>
              <a:gd name="T1" fmla="*/ 91 h 91"/>
              <a:gd name="T2" fmla="*/ 189 w 189"/>
              <a:gd name="T3" fmla="*/ 91 h 91"/>
              <a:gd name="T4" fmla="*/ 188 w 189"/>
              <a:gd name="T5" fmla="*/ 84 h 91"/>
              <a:gd name="T6" fmla="*/ 184 w 189"/>
              <a:gd name="T7" fmla="*/ 70 h 91"/>
              <a:gd name="T8" fmla="*/ 179 w 189"/>
              <a:gd name="T9" fmla="*/ 60 h 91"/>
              <a:gd name="T10" fmla="*/ 174 w 189"/>
              <a:gd name="T11" fmla="*/ 50 h 91"/>
              <a:gd name="T12" fmla="*/ 167 w 189"/>
              <a:gd name="T13" fmla="*/ 40 h 91"/>
              <a:gd name="T14" fmla="*/ 159 w 189"/>
              <a:gd name="T15" fmla="*/ 30 h 91"/>
              <a:gd name="T16" fmla="*/ 147 w 189"/>
              <a:gd name="T17" fmla="*/ 20 h 91"/>
              <a:gd name="T18" fmla="*/ 134 w 189"/>
              <a:gd name="T19" fmla="*/ 12 h 91"/>
              <a:gd name="T20" fmla="*/ 119 w 189"/>
              <a:gd name="T21" fmla="*/ 5 h 91"/>
              <a:gd name="T22" fmla="*/ 102 w 189"/>
              <a:gd name="T23" fmla="*/ 2 h 91"/>
              <a:gd name="T24" fmla="*/ 80 w 189"/>
              <a:gd name="T25" fmla="*/ 0 h 91"/>
              <a:gd name="T26" fmla="*/ 57 w 189"/>
              <a:gd name="T27" fmla="*/ 2 h 91"/>
              <a:gd name="T28" fmla="*/ 30 w 189"/>
              <a:gd name="T29" fmla="*/ 7 h 91"/>
              <a:gd name="T30" fmla="*/ 0 w 189"/>
              <a:gd name="T31" fmla="*/ 17 h 91"/>
              <a:gd name="T32" fmla="*/ 0 w 189"/>
              <a:gd name="T33" fmla="*/ 17 h 91"/>
              <a:gd name="T34" fmla="*/ 6 w 189"/>
              <a:gd name="T35" fmla="*/ 15 h 91"/>
              <a:gd name="T36" fmla="*/ 21 w 189"/>
              <a:gd name="T37" fmla="*/ 13 h 91"/>
              <a:gd name="T38" fmla="*/ 45 w 189"/>
              <a:gd name="T39" fmla="*/ 12 h 91"/>
              <a:gd name="T40" fmla="*/ 58 w 189"/>
              <a:gd name="T41" fmla="*/ 12 h 91"/>
              <a:gd name="T42" fmla="*/ 72 w 189"/>
              <a:gd name="T43" fmla="*/ 13 h 91"/>
              <a:gd name="T44" fmla="*/ 87 w 189"/>
              <a:gd name="T45" fmla="*/ 15 h 91"/>
              <a:gd name="T46" fmla="*/ 104 w 189"/>
              <a:gd name="T47" fmla="*/ 20 h 91"/>
              <a:gd name="T48" fmla="*/ 119 w 189"/>
              <a:gd name="T49" fmla="*/ 25 h 91"/>
              <a:gd name="T50" fmla="*/ 134 w 189"/>
              <a:gd name="T51" fmla="*/ 34 h 91"/>
              <a:gd name="T52" fmla="*/ 149 w 189"/>
              <a:gd name="T53" fmla="*/ 44 h 91"/>
              <a:gd name="T54" fmla="*/ 164 w 189"/>
              <a:gd name="T55" fmla="*/ 57 h 91"/>
              <a:gd name="T56" fmla="*/ 178 w 189"/>
              <a:gd name="T57" fmla="*/ 72 h 91"/>
              <a:gd name="T58" fmla="*/ 189 w 189"/>
              <a:gd name="T59" fmla="*/ 91 h 91"/>
              <a:gd name="T60" fmla="*/ 189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189" y="91"/>
                </a:moveTo>
                <a:lnTo>
                  <a:pt x="189" y="91"/>
                </a:lnTo>
                <a:lnTo>
                  <a:pt x="188" y="84"/>
                </a:lnTo>
                <a:lnTo>
                  <a:pt x="184" y="70"/>
                </a:lnTo>
                <a:lnTo>
                  <a:pt x="179" y="60"/>
                </a:lnTo>
                <a:lnTo>
                  <a:pt x="174" y="50"/>
                </a:lnTo>
                <a:lnTo>
                  <a:pt x="167" y="40"/>
                </a:lnTo>
                <a:lnTo>
                  <a:pt x="159" y="30"/>
                </a:lnTo>
                <a:lnTo>
                  <a:pt x="147" y="20"/>
                </a:lnTo>
                <a:lnTo>
                  <a:pt x="134" y="12"/>
                </a:lnTo>
                <a:lnTo>
                  <a:pt x="119" y="5"/>
                </a:lnTo>
                <a:lnTo>
                  <a:pt x="102" y="2"/>
                </a:lnTo>
                <a:lnTo>
                  <a:pt x="80" y="0"/>
                </a:lnTo>
                <a:lnTo>
                  <a:pt x="57" y="2"/>
                </a:lnTo>
                <a:lnTo>
                  <a:pt x="30" y="7"/>
                </a:lnTo>
                <a:lnTo>
                  <a:pt x="0" y="17"/>
                </a:lnTo>
                <a:lnTo>
                  <a:pt x="0" y="17"/>
                </a:lnTo>
                <a:lnTo>
                  <a:pt x="6" y="15"/>
                </a:lnTo>
                <a:lnTo>
                  <a:pt x="21" y="13"/>
                </a:lnTo>
                <a:lnTo>
                  <a:pt x="45" y="12"/>
                </a:lnTo>
                <a:lnTo>
                  <a:pt x="58" y="12"/>
                </a:lnTo>
                <a:lnTo>
                  <a:pt x="72" y="13"/>
                </a:lnTo>
                <a:lnTo>
                  <a:pt x="87" y="15"/>
                </a:lnTo>
                <a:lnTo>
                  <a:pt x="104" y="20"/>
                </a:lnTo>
                <a:lnTo>
                  <a:pt x="119" y="25"/>
                </a:lnTo>
                <a:lnTo>
                  <a:pt x="134" y="34"/>
                </a:lnTo>
                <a:lnTo>
                  <a:pt x="149" y="44"/>
                </a:lnTo>
                <a:lnTo>
                  <a:pt x="164" y="57"/>
                </a:lnTo>
                <a:lnTo>
                  <a:pt x="178" y="72"/>
                </a:lnTo>
                <a:lnTo>
                  <a:pt x="189" y="91"/>
                </a:lnTo>
                <a:lnTo>
                  <a:pt x="189"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4" name="Freeform 52"/>
          <p:cNvSpPr/>
          <p:nvPr>
            <p:custDataLst>
              <p:tags r:id="rId48"/>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5" name="Freeform 53"/>
          <p:cNvSpPr/>
          <p:nvPr>
            <p:custDataLst>
              <p:tags r:id="rId49"/>
            </p:custDataLst>
          </p:nvPr>
        </p:nvSpPr>
        <p:spPr bwMode="auto">
          <a:xfrm>
            <a:off x="1471707" y="2919129"/>
            <a:ext cx="188501" cy="104247"/>
          </a:xfrm>
          <a:custGeom>
            <a:avLst/>
            <a:gdLst>
              <a:gd name="T0" fmla="*/ 0 w 282"/>
              <a:gd name="T1" fmla="*/ 123 h 156"/>
              <a:gd name="T2" fmla="*/ 0 w 282"/>
              <a:gd name="T3" fmla="*/ 123 h 156"/>
              <a:gd name="T4" fmla="*/ 0 w 282"/>
              <a:gd name="T5" fmla="*/ 118 h 156"/>
              <a:gd name="T6" fmla="*/ 2 w 282"/>
              <a:gd name="T7" fmla="*/ 104 h 156"/>
              <a:gd name="T8" fmla="*/ 7 w 282"/>
              <a:gd name="T9" fmla="*/ 84 h 156"/>
              <a:gd name="T10" fmla="*/ 12 w 282"/>
              <a:gd name="T11" fmla="*/ 74 h 156"/>
              <a:gd name="T12" fmla="*/ 17 w 282"/>
              <a:gd name="T13" fmla="*/ 62 h 156"/>
              <a:gd name="T14" fmla="*/ 23 w 282"/>
              <a:gd name="T15" fmla="*/ 52 h 156"/>
              <a:gd name="T16" fmla="*/ 32 w 282"/>
              <a:gd name="T17" fmla="*/ 40 h 156"/>
              <a:gd name="T18" fmla="*/ 42 w 282"/>
              <a:gd name="T19" fmla="*/ 30 h 156"/>
              <a:gd name="T20" fmla="*/ 52 w 282"/>
              <a:gd name="T21" fmla="*/ 20 h 156"/>
              <a:gd name="T22" fmla="*/ 65 w 282"/>
              <a:gd name="T23" fmla="*/ 14 h 156"/>
              <a:gd name="T24" fmla="*/ 82 w 282"/>
              <a:gd name="T25" fmla="*/ 7 h 156"/>
              <a:gd name="T26" fmla="*/ 99 w 282"/>
              <a:gd name="T27" fmla="*/ 2 h 156"/>
              <a:gd name="T28" fmla="*/ 119 w 282"/>
              <a:gd name="T29" fmla="*/ 0 h 156"/>
              <a:gd name="T30" fmla="*/ 119 w 282"/>
              <a:gd name="T31" fmla="*/ 0 h 156"/>
              <a:gd name="T32" fmla="*/ 138 w 282"/>
              <a:gd name="T33" fmla="*/ 0 h 156"/>
              <a:gd name="T34" fmla="*/ 156 w 282"/>
              <a:gd name="T35" fmla="*/ 3 h 156"/>
              <a:gd name="T36" fmla="*/ 171 w 282"/>
              <a:gd name="T37" fmla="*/ 7 h 156"/>
              <a:gd name="T38" fmla="*/ 188 w 282"/>
              <a:gd name="T39" fmla="*/ 14 h 156"/>
              <a:gd name="T40" fmla="*/ 201 w 282"/>
              <a:gd name="T41" fmla="*/ 20 h 156"/>
              <a:gd name="T42" fmla="*/ 215 w 282"/>
              <a:gd name="T43" fmla="*/ 29 h 156"/>
              <a:gd name="T44" fmla="*/ 226 w 282"/>
              <a:gd name="T45" fmla="*/ 37 h 156"/>
              <a:gd name="T46" fmla="*/ 238 w 282"/>
              <a:gd name="T47" fmla="*/ 45 h 156"/>
              <a:gd name="T48" fmla="*/ 257 w 282"/>
              <a:gd name="T49" fmla="*/ 62 h 156"/>
              <a:gd name="T50" fmla="*/ 270 w 282"/>
              <a:gd name="T51" fmla="*/ 77 h 156"/>
              <a:gd name="T52" fmla="*/ 282 w 282"/>
              <a:gd name="T53" fmla="*/ 92 h 156"/>
              <a:gd name="T54" fmla="*/ 282 w 282"/>
              <a:gd name="T55" fmla="*/ 92 h 156"/>
              <a:gd name="T56" fmla="*/ 272 w 282"/>
              <a:gd name="T57" fmla="*/ 102 h 156"/>
              <a:gd name="T58" fmla="*/ 258 w 282"/>
              <a:gd name="T59" fmla="*/ 113 h 156"/>
              <a:gd name="T60" fmla="*/ 242 w 282"/>
              <a:gd name="T61" fmla="*/ 123 h 156"/>
              <a:gd name="T62" fmla="*/ 220 w 282"/>
              <a:gd name="T63" fmla="*/ 134 h 156"/>
              <a:gd name="T64" fmla="*/ 193 w 282"/>
              <a:gd name="T65" fmla="*/ 144 h 156"/>
              <a:gd name="T66" fmla="*/ 178 w 282"/>
              <a:gd name="T67" fmla="*/ 149 h 156"/>
              <a:gd name="T68" fmla="*/ 163 w 282"/>
              <a:gd name="T69" fmla="*/ 153 h 156"/>
              <a:gd name="T70" fmla="*/ 144 w 282"/>
              <a:gd name="T71" fmla="*/ 154 h 156"/>
              <a:gd name="T72" fmla="*/ 126 w 282"/>
              <a:gd name="T73" fmla="*/ 156 h 156"/>
              <a:gd name="T74" fmla="*/ 126 w 282"/>
              <a:gd name="T75" fmla="*/ 156 h 156"/>
              <a:gd name="T76" fmla="*/ 96 w 282"/>
              <a:gd name="T77" fmla="*/ 156 h 156"/>
              <a:gd name="T78" fmla="*/ 69 w 282"/>
              <a:gd name="T79" fmla="*/ 151 h 156"/>
              <a:gd name="T80" fmla="*/ 47 w 282"/>
              <a:gd name="T81" fmla="*/ 146 h 156"/>
              <a:gd name="T82" fmla="*/ 30 w 282"/>
              <a:gd name="T83" fmla="*/ 141 h 156"/>
              <a:gd name="T84" fmla="*/ 17 w 282"/>
              <a:gd name="T85" fmla="*/ 134 h 156"/>
              <a:gd name="T86" fmla="*/ 7 w 282"/>
              <a:gd name="T87" fmla="*/ 128 h 156"/>
              <a:gd name="T88" fmla="*/ 0 w 282"/>
              <a:gd name="T89" fmla="*/ 1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2" h="156">
                <a:moveTo>
                  <a:pt x="0" y="123"/>
                </a:moveTo>
                <a:lnTo>
                  <a:pt x="0" y="123"/>
                </a:lnTo>
                <a:lnTo>
                  <a:pt x="0" y="118"/>
                </a:lnTo>
                <a:lnTo>
                  <a:pt x="2" y="104"/>
                </a:lnTo>
                <a:lnTo>
                  <a:pt x="7" y="84"/>
                </a:lnTo>
                <a:lnTo>
                  <a:pt x="12" y="74"/>
                </a:lnTo>
                <a:lnTo>
                  <a:pt x="17" y="62"/>
                </a:lnTo>
                <a:lnTo>
                  <a:pt x="23" y="52"/>
                </a:lnTo>
                <a:lnTo>
                  <a:pt x="32" y="40"/>
                </a:lnTo>
                <a:lnTo>
                  <a:pt x="42" y="30"/>
                </a:lnTo>
                <a:lnTo>
                  <a:pt x="52" y="20"/>
                </a:lnTo>
                <a:lnTo>
                  <a:pt x="65" y="14"/>
                </a:lnTo>
                <a:lnTo>
                  <a:pt x="82" y="7"/>
                </a:lnTo>
                <a:lnTo>
                  <a:pt x="99" y="2"/>
                </a:lnTo>
                <a:lnTo>
                  <a:pt x="119" y="0"/>
                </a:lnTo>
                <a:lnTo>
                  <a:pt x="119" y="0"/>
                </a:lnTo>
                <a:lnTo>
                  <a:pt x="138" y="0"/>
                </a:lnTo>
                <a:lnTo>
                  <a:pt x="156" y="3"/>
                </a:lnTo>
                <a:lnTo>
                  <a:pt x="171" y="7"/>
                </a:lnTo>
                <a:lnTo>
                  <a:pt x="188" y="14"/>
                </a:lnTo>
                <a:lnTo>
                  <a:pt x="201" y="20"/>
                </a:lnTo>
                <a:lnTo>
                  <a:pt x="215" y="29"/>
                </a:lnTo>
                <a:lnTo>
                  <a:pt x="226" y="37"/>
                </a:lnTo>
                <a:lnTo>
                  <a:pt x="238" y="45"/>
                </a:lnTo>
                <a:lnTo>
                  <a:pt x="257" y="62"/>
                </a:lnTo>
                <a:lnTo>
                  <a:pt x="270" y="77"/>
                </a:lnTo>
                <a:lnTo>
                  <a:pt x="282" y="92"/>
                </a:lnTo>
                <a:lnTo>
                  <a:pt x="282" y="92"/>
                </a:lnTo>
                <a:lnTo>
                  <a:pt x="272" y="102"/>
                </a:lnTo>
                <a:lnTo>
                  <a:pt x="258" y="113"/>
                </a:lnTo>
                <a:lnTo>
                  <a:pt x="242" y="123"/>
                </a:lnTo>
                <a:lnTo>
                  <a:pt x="220" y="134"/>
                </a:lnTo>
                <a:lnTo>
                  <a:pt x="193" y="144"/>
                </a:lnTo>
                <a:lnTo>
                  <a:pt x="178" y="149"/>
                </a:lnTo>
                <a:lnTo>
                  <a:pt x="163" y="153"/>
                </a:lnTo>
                <a:lnTo>
                  <a:pt x="144" y="154"/>
                </a:lnTo>
                <a:lnTo>
                  <a:pt x="126" y="156"/>
                </a:lnTo>
                <a:lnTo>
                  <a:pt x="126" y="156"/>
                </a:lnTo>
                <a:lnTo>
                  <a:pt x="96" y="156"/>
                </a:lnTo>
                <a:lnTo>
                  <a:pt x="69" y="151"/>
                </a:lnTo>
                <a:lnTo>
                  <a:pt x="47" y="146"/>
                </a:lnTo>
                <a:lnTo>
                  <a:pt x="30" y="141"/>
                </a:lnTo>
                <a:lnTo>
                  <a:pt x="17" y="134"/>
                </a:lnTo>
                <a:lnTo>
                  <a:pt x="7" y="128"/>
                </a:lnTo>
                <a:lnTo>
                  <a:pt x="0" y="1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6" name="Freeform 54"/>
          <p:cNvSpPr/>
          <p:nvPr>
            <p:custDataLst>
              <p:tags r:id="rId50"/>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7" name="Freeform 55"/>
          <p:cNvSpPr/>
          <p:nvPr>
            <p:custDataLst>
              <p:tags r:id="rId51"/>
            </p:custDataLst>
          </p:nvPr>
        </p:nvSpPr>
        <p:spPr bwMode="auto">
          <a:xfrm>
            <a:off x="1471707" y="2916987"/>
            <a:ext cx="191357" cy="89967"/>
          </a:xfrm>
          <a:custGeom>
            <a:avLst/>
            <a:gdLst>
              <a:gd name="T0" fmla="*/ 0 w 285"/>
              <a:gd name="T1" fmla="*/ 134 h 134"/>
              <a:gd name="T2" fmla="*/ 3 w 285"/>
              <a:gd name="T3" fmla="*/ 121 h 134"/>
              <a:gd name="T4" fmla="*/ 17 w 285"/>
              <a:gd name="T5" fmla="*/ 84 h 134"/>
              <a:gd name="T6" fmla="*/ 23 w 285"/>
              <a:gd name="T7" fmla="*/ 72 h 134"/>
              <a:gd name="T8" fmla="*/ 32 w 285"/>
              <a:gd name="T9" fmla="*/ 60 h 134"/>
              <a:gd name="T10" fmla="*/ 52 w 285"/>
              <a:gd name="T11" fmla="*/ 39 h 134"/>
              <a:gd name="T12" fmla="*/ 65 w 285"/>
              <a:gd name="T13" fmla="*/ 29 h 134"/>
              <a:gd name="T14" fmla="*/ 80 w 285"/>
              <a:gd name="T15" fmla="*/ 22 h 134"/>
              <a:gd name="T16" fmla="*/ 116 w 285"/>
              <a:gd name="T17" fmla="*/ 14 h 134"/>
              <a:gd name="T18" fmla="*/ 121 w 285"/>
              <a:gd name="T19" fmla="*/ 14 h 134"/>
              <a:gd name="T20" fmla="*/ 121 w 285"/>
              <a:gd name="T21" fmla="*/ 14 h 134"/>
              <a:gd name="T22" fmla="*/ 121 w 285"/>
              <a:gd name="T23" fmla="*/ 14 h 134"/>
              <a:gd name="T24" fmla="*/ 121 w 285"/>
              <a:gd name="T25" fmla="*/ 14 h 134"/>
              <a:gd name="T26" fmla="*/ 126 w 285"/>
              <a:gd name="T27" fmla="*/ 14 h 134"/>
              <a:gd name="T28" fmla="*/ 127 w 285"/>
              <a:gd name="T29" fmla="*/ 14 h 134"/>
              <a:gd name="T30" fmla="*/ 131 w 285"/>
              <a:gd name="T31" fmla="*/ 14 h 134"/>
              <a:gd name="T32" fmla="*/ 136 w 285"/>
              <a:gd name="T33" fmla="*/ 14 h 134"/>
              <a:gd name="T34" fmla="*/ 154 w 285"/>
              <a:gd name="T35" fmla="*/ 17 h 134"/>
              <a:gd name="T36" fmla="*/ 190 w 285"/>
              <a:gd name="T37" fmla="*/ 29 h 134"/>
              <a:gd name="T38" fmla="*/ 205 w 285"/>
              <a:gd name="T39" fmla="*/ 35 h 134"/>
              <a:gd name="T40" fmla="*/ 218 w 285"/>
              <a:gd name="T41" fmla="*/ 45 h 134"/>
              <a:gd name="T42" fmla="*/ 243 w 285"/>
              <a:gd name="T43" fmla="*/ 62 h 134"/>
              <a:gd name="T44" fmla="*/ 275 w 285"/>
              <a:gd name="T45" fmla="*/ 94 h 134"/>
              <a:gd name="T46" fmla="*/ 285 w 285"/>
              <a:gd name="T47" fmla="*/ 106 h 134"/>
              <a:gd name="T48" fmla="*/ 279 w 285"/>
              <a:gd name="T49" fmla="*/ 92 h 134"/>
              <a:gd name="T50" fmla="*/ 267 w 285"/>
              <a:gd name="T51" fmla="*/ 77 h 134"/>
              <a:gd name="T52" fmla="*/ 250 w 285"/>
              <a:gd name="T53" fmla="*/ 57 h 134"/>
              <a:gd name="T54" fmla="*/ 228 w 285"/>
              <a:gd name="T55" fmla="*/ 37 h 134"/>
              <a:gd name="T56" fmla="*/ 213 w 285"/>
              <a:gd name="T57" fmla="*/ 27 h 134"/>
              <a:gd name="T58" fmla="*/ 196 w 285"/>
              <a:gd name="T59" fmla="*/ 17 h 134"/>
              <a:gd name="T60" fmla="*/ 164 w 285"/>
              <a:gd name="T61" fmla="*/ 5 h 134"/>
              <a:gd name="T62" fmla="*/ 134 w 285"/>
              <a:gd name="T63" fmla="*/ 0 h 134"/>
              <a:gd name="T64" fmla="*/ 109 w 285"/>
              <a:gd name="T65" fmla="*/ 0 h 134"/>
              <a:gd name="T66" fmla="*/ 87 w 285"/>
              <a:gd name="T67" fmla="*/ 5 h 134"/>
              <a:gd name="T68" fmla="*/ 54 w 285"/>
              <a:gd name="T69" fmla="*/ 19 h 134"/>
              <a:gd name="T70" fmla="*/ 39 w 285"/>
              <a:gd name="T71" fmla="*/ 30 h 134"/>
              <a:gd name="T72" fmla="*/ 27 w 285"/>
              <a:gd name="T73" fmla="*/ 44 h 134"/>
              <a:gd name="T74" fmla="*/ 18 w 285"/>
              <a:gd name="T75" fmla="*/ 55 h 134"/>
              <a:gd name="T76" fmla="*/ 7 w 285"/>
              <a:gd name="T77" fmla="*/ 81 h 134"/>
              <a:gd name="T78" fmla="*/ 2 w 285"/>
              <a:gd name="T79" fmla="*/ 102 h 134"/>
              <a:gd name="T80" fmla="*/ 0 w 285"/>
              <a:gd name="T81" fmla="*/ 119 h 134"/>
              <a:gd name="T82" fmla="*/ 0 w 285"/>
              <a:gd name="T83" fmla="*/ 13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134">
                <a:moveTo>
                  <a:pt x="0" y="134"/>
                </a:moveTo>
                <a:lnTo>
                  <a:pt x="0" y="134"/>
                </a:lnTo>
                <a:lnTo>
                  <a:pt x="3" y="121"/>
                </a:lnTo>
                <a:lnTo>
                  <a:pt x="3" y="121"/>
                </a:lnTo>
                <a:lnTo>
                  <a:pt x="8" y="104"/>
                </a:lnTo>
                <a:lnTo>
                  <a:pt x="17" y="84"/>
                </a:lnTo>
                <a:lnTo>
                  <a:pt x="17" y="84"/>
                </a:lnTo>
                <a:lnTo>
                  <a:pt x="23" y="72"/>
                </a:lnTo>
                <a:lnTo>
                  <a:pt x="32" y="60"/>
                </a:lnTo>
                <a:lnTo>
                  <a:pt x="32" y="60"/>
                </a:lnTo>
                <a:lnTo>
                  <a:pt x="40" y="50"/>
                </a:lnTo>
                <a:lnTo>
                  <a:pt x="52" y="39"/>
                </a:lnTo>
                <a:lnTo>
                  <a:pt x="52" y="39"/>
                </a:lnTo>
                <a:lnTo>
                  <a:pt x="65" y="29"/>
                </a:lnTo>
                <a:lnTo>
                  <a:pt x="80" y="22"/>
                </a:lnTo>
                <a:lnTo>
                  <a:pt x="80" y="22"/>
                </a:lnTo>
                <a:lnTo>
                  <a:pt x="97" y="17"/>
                </a:lnTo>
                <a:lnTo>
                  <a:pt x="116" y="14"/>
                </a:lnTo>
                <a:lnTo>
                  <a:pt x="121" y="14"/>
                </a:lnTo>
                <a:lnTo>
                  <a:pt x="121" y="14"/>
                </a:lnTo>
                <a:lnTo>
                  <a:pt x="121" y="14"/>
                </a:lnTo>
                <a:lnTo>
                  <a:pt x="121" y="14"/>
                </a:lnTo>
                <a:lnTo>
                  <a:pt x="121" y="14"/>
                </a:lnTo>
                <a:lnTo>
                  <a:pt x="121" y="14"/>
                </a:lnTo>
                <a:lnTo>
                  <a:pt x="121" y="14"/>
                </a:lnTo>
                <a:lnTo>
                  <a:pt x="121" y="14"/>
                </a:lnTo>
                <a:lnTo>
                  <a:pt x="122" y="14"/>
                </a:lnTo>
                <a:lnTo>
                  <a:pt x="126" y="14"/>
                </a:lnTo>
                <a:lnTo>
                  <a:pt x="126" y="14"/>
                </a:lnTo>
                <a:lnTo>
                  <a:pt x="127" y="14"/>
                </a:lnTo>
                <a:lnTo>
                  <a:pt x="127" y="14"/>
                </a:lnTo>
                <a:lnTo>
                  <a:pt x="131" y="14"/>
                </a:lnTo>
                <a:lnTo>
                  <a:pt x="136" y="14"/>
                </a:lnTo>
                <a:lnTo>
                  <a:pt x="136" y="14"/>
                </a:lnTo>
                <a:lnTo>
                  <a:pt x="154" y="17"/>
                </a:lnTo>
                <a:lnTo>
                  <a:pt x="154" y="17"/>
                </a:lnTo>
                <a:lnTo>
                  <a:pt x="171" y="22"/>
                </a:lnTo>
                <a:lnTo>
                  <a:pt x="190" y="29"/>
                </a:lnTo>
                <a:lnTo>
                  <a:pt x="190" y="29"/>
                </a:lnTo>
                <a:lnTo>
                  <a:pt x="205" y="35"/>
                </a:lnTo>
                <a:lnTo>
                  <a:pt x="218" y="45"/>
                </a:lnTo>
                <a:lnTo>
                  <a:pt x="218" y="45"/>
                </a:lnTo>
                <a:lnTo>
                  <a:pt x="243" y="62"/>
                </a:lnTo>
                <a:lnTo>
                  <a:pt x="243" y="62"/>
                </a:lnTo>
                <a:lnTo>
                  <a:pt x="262" y="79"/>
                </a:lnTo>
                <a:lnTo>
                  <a:pt x="275" y="94"/>
                </a:lnTo>
                <a:lnTo>
                  <a:pt x="275" y="94"/>
                </a:lnTo>
                <a:lnTo>
                  <a:pt x="285" y="106"/>
                </a:lnTo>
                <a:lnTo>
                  <a:pt x="285" y="106"/>
                </a:lnTo>
                <a:lnTo>
                  <a:pt x="279" y="92"/>
                </a:lnTo>
                <a:lnTo>
                  <a:pt x="279" y="92"/>
                </a:lnTo>
                <a:lnTo>
                  <a:pt x="267" y="77"/>
                </a:lnTo>
                <a:lnTo>
                  <a:pt x="250" y="57"/>
                </a:lnTo>
                <a:lnTo>
                  <a:pt x="250" y="57"/>
                </a:lnTo>
                <a:lnTo>
                  <a:pt x="240" y="47"/>
                </a:lnTo>
                <a:lnTo>
                  <a:pt x="228" y="37"/>
                </a:lnTo>
                <a:lnTo>
                  <a:pt x="228" y="37"/>
                </a:lnTo>
                <a:lnTo>
                  <a:pt x="213" y="27"/>
                </a:lnTo>
                <a:lnTo>
                  <a:pt x="196" y="17"/>
                </a:lnTo>
                <a:lnTo>
                  <a:pt x="196" y="17"/>
                </a:lnTo>
                <a:lnTo>
                  <a:pt x="179" y="10"/>
                </a:lnTo>
                <a:lnTo>
                  <a:pt x="164" y="5"/>
                </a:lnTo>
                <a:lnTo>
                  <a:pt x="149" y="2"/>
                </a:lnTo>
                <a:lnTo>
                  <a:pt x="134" y="0"/>
                </a:lnTo>
                <a:lnTo>
                  <a:pt x="121" y="0"/>
                </a:lnTo>
                <a:lnTo>
                  <a:pt x="109" y="0"/>
                </a:lnTo>
                <a:lnTo>
                  <a:pt x="97" y="2"/>
                </a:lnTo>
                <a:lnTo>
                  <a:pt x="87" y="5"/>
                </a:lnTo>
                <a:lnTo>
                  <a:pt x="69" y="12"/>
                </a:lnTo>
                <a:lnTo>
                  <a:pt x="54" y="19"/>
                </a:lnTo>
                <a:lnTo>
                  <a:pt x="45" y="25"/>
                </a:lnTo>
                <a:lnTo>
                  <a:pt x="39" y="30"/>
                </a:lnTo>
                <a:lnTo>
                  <a:pt x="39" y="30"/>
                </a:lnTo>
                <a:lnTo>
                  <a:pt x="27" y="44"/>
                </a:lnTo>
                <a:lnTo>
                  <a:pt x="18" y="55"/>
                </a:lnTo>
                <a:lnTo>
                  <a:pt x="18" y="55"/>
                </a:lnTo>
                <a:lnTo>
                  <a:pt x="12" y="69"/>
                </a:lnTo>
                <a:lnTo>
                  <a:pt x="7" y="81"/>
                </a:lnTo>
                <a:lnTo>
                  <a:pt x="7" y="81"/>
                </a:lnTo>
                <a:lnTo>
                  <a:pt x="2" y="102"/>
                </a:lnTo>
                <a:lnTo>
                  <a:pt x="0" y="119"/>
                </a:lnTo>
                <a:lnTo>
                  <a:pt x="0" y="119"/>
                </a:lnTo>
                <a:lnTo>
                  <a:pt x="0" y="131"/>
                </a:lnTo>
                <a:lnTo>
                  <a:pt x="0" y="131"/>
                </a:lnTo>
                <a:lnTo>
                  <a:pt x="0" y="134"/>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8" name="Freeform 56"/>
          <p:cNvSpPr/>
          <p:nvPr>
            <p:custDataLst>
              <p:tags r:id="rId52"/>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close/>
              </a:path>
            </a:pathLst>
          </a:custGeom>
          <a:solidFill>
            <a:srgbClr val="5CB8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59" name="Freeform 57"/>
          <p:cNvSpPr/>
          <p:nvPr>
            <p:custDataLst>
              <p:tags r:id="rId53"/>
            </p:custDataLst>
          </p:nvPr>
        </p:nvSpPr>
        <p:spPr bwMode="auto">
          <a:xfrm>
            <a:off x="1502409" y="2924841"/>
            <a:ext cx="99248" cy="99248"/>
          </a:xfrm>
          <a:custGeom>
            <a:avLst/>
            <a:gdLst>
              <a:gd name="T0" fmla="*/ 0 w 148"/>
              <a:gd name="T1" fmla="*/ 67 h 147"/>
              <a:gd name="T2" fmla="*/ 0 w 148"/>
              <a:gd name="T3" fmla="*/ 67 h 147"/>
              <a:gd name="T4" fmla="*/ 0 w 148"/>
              <a:gd name="T5" fmla="*/ 82 h 147"/>
              <a:gd name="T6" fmla="*/ 4 w 148"/>
              <a:gd name="T7" fmla="*/ 97 h 147"/>
              <a:gd name="T8" fmla="*/ 10 w 148"/>
              <a:gd name="T9" fmla="*/ 109 h 147"/>
              <a:gd name="T10" fmla="*/ 19 w 148"/>
              <a:gd name="T11" fmla="*/ 120 h 147"/>
              <a:gd name="T12" fmla="*/ 29 w 148"/>
              <a:gd name="T13" fmla="*/ 130 h 147"/>
              <a:gd name="T14" fmla="*/ 41 w 148"/>
              <a:gd name="T15" fmla="*/ 139 h 147"/>
              <a:gd name="T16" fmla="*/ 54 w 148"/>
              <a:gd name="T17" fmla="*/ 144 h 147"/>
              <a:gd name="T18" fmla="*/ 69 w 148"/>
              <a:gd name="T19" fmla="*/ 147 h 147"/>
              <a:gd name="T20" fmla="*/ 69 w 148"/>
              <a:gd name="T21" fmla="*/ 147 h 147"/>
              <a:gd name="T22" fmla="*/ 84 w 148"/>
              <a:gd name="T23" fmla="*/ 147 h 147"/>
              <a:gd name="T24" fmla="*/ 98 w 148"/>
              <a:gd name="T25" fmla="*/ 144 h 147"/>
              <a:gd name="T26" fmla="*/ 111 w 148"/>
              <a:gd name="T27" fmla="*/ 137 h 147"/>
              <a:gd name="T28" fmla="*/ 123 w 148"/>
              <a:gd name="T29" fmla="*/ 129 h 147"/>
              <a:gd name="T30" fmla="*/ 133 w 148"/>
              <a:gd name="T31" fmla="*/ 119 h 147"/>
              <a:gd name="T32" fmla="*/ 140 w 148"/>
              <a:gd name="T33" fmla="*/ 107 h 147"/>
              <a:gd name="T34" fmla="*/ 146 w 148"/>
              <a:gd name="T35" fmla="*/ 93 h 147"/>
              <a:gd name="T36" fmla="*/ 148 w 148"/>
              <a:gd name="T37" fmla="*/ 78 h 147"/>
              <a:gd name="T38" fmla="*/ 148 w 148"/>
              <a:gd name="T39" fmla="*/ 78 h 147"/>
              <a:gd name="T40" fmla="*/ 148 w 148"/>
              <a:gd name="T41" fmla="*/ 63 h 147"/>
              <a:gd name="T42" fmla="*/ 145 w 148"/>
              <a:gd name="T43" fmla="*/ 50 h 147"/>
              <a:gd name="T44" fmla="*/ 140 w 148"/>
              <a:gd name="T45" fmla="*/ 36 h 147"/>
              <a:gd name="T46" fmla="*/ 131 w 148"/>
              <a:gd name="T47" fmla="*/ 25 h 147"/>
              <a:gd name="T48" fmla="*/ 121 w 148"/>
              <a:gd name="T49" fmla="*/ 15 h 147"/>
              <a:gd name="T50" fmla="*/ 109 w 148"/>
              <a:gd name="T51" fmla="*/ 8 h 147"/>
              <a:gd name="T52" fmla="*/ 96 w 148"/>
              <a:gd name="T53" fmla="*/ 3 h 147"/>
              <a:gd name="T54" fmla="*/ 81 w 148"/>
              <a:gd name="T55" fmla="*/ 0 h 147"/>
              <a:gd name="T56" fmla="*/ 81 w 148"/>
              <a:gd name="T57" fmla="*/ 0 h 147"/>
              <a:gd name="T58" fmla="*/ 66 w 148"/>
              <a:gd name="T59" fmla="*/ 0 h 147"/>
              <a:gd name="T60" fmla="*/ 51 w 148"/>
              <a:gd name="T61" fmla="*/ 3 h 147"/>
              <a:gd name="T62" fmla="*/ 39 w 148"/>
              <a:gd name="T63" fmla="*/ 8 h 147"/>
              <a:gd name="T64" fmla="*/ 27 w 148"/>
              <a:gd name="T65" fmla="*/ 16 h 147"/>
              <a:gd name="T66" fmla="*/ 17 w 148"/>
              <a:gd name="T67" fmla="*/ 26 h 147"/>
              <a:gd name="T68" fmla="*/ 9 w 148"/>
              <a:gd name="T69" fmla="*/ 38 h 147"/>
              <a:gd name="T70" fmla="*/ 4 w 148"/>
              <a:gd name="T71" fmla="*/ 52 h 147"/>
              <a:gd name="T72" fmla="*/ 0 w 148"/>
              <a:gd name="T73" fmla="*/ 6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 h="147">
                <a:moveTo>
                  <a:pt x="0" y="67"/>
                </a:moveTo>
                <a:lnTo>
                  <a:pt x="0" y="67"/>
                </a:lnTo>
                <a:lnTo>
                  <a:pt x="0" y="82"/>
                </a:lnTo>
                <a:lnTo>
                  <a:pt x="4" y="97"/>
                </a:lnTo>
                <a:lnTo>
                  <a:pt x="10" y="109"/>
                </a:lnTo>
                <a:lnTo>
                  <a:pt x="19" y="120"/>
                </a:lnTo>
                <a:lnTo>
                  <a:pt x="29" y="130"/>
                </a:lnTo>
                <a:lnTo>
                  <a:pt x="41" y="139"/>
                </a:lnTo>
                <a:lnTo>
                  <a:pt x="54" y="144"/>
                </a:lnTo>
                <a:lnTo>
                  <a:pt x="69" y="147"/>
                </a:lnTo>
                <a:lnTo>
                  <a:pt x="69" y="147"/>
                </a:lnTo>
                <a:lnTo>
                  <a:pt x="84" y="147"/>
                </a:lnTo>
                <a:lnTo>
                  <a:pt x="98" y="144"/>
                </a:lnTo>
                <a:lnTo>
                  <a:pt x="111" y="137"/>
                </a:lnTo>
                <a:lnTo>
                  <a:pt x="123" y="129"/>
                </a:lnTo>
                <a:lnTo>
                  <a:pt x="133" y="119"/>
                </a:lnTo>
                <a:lnTo>
                  <a:pt x="140" y="107"/>
                </a:lnTo>
                <a:lnTo>
                  <a:pt x="146" y="93"/>
                </a:lnTo>
                <a:lnTo>
                  <a:pt x="148" y="78"/>
                </a:lnTo>
                <a:lnTo>
                  <a:pt x="148" y="78"/>
                </a:lnTo>
                <a:lnTo>
                  <a:pt x="148" y="63"/>
                </a:lnTo>
                <a:lnTo>
                  <a:pt x="145" y="50"/>
                </a:lnTo>
                <a:lnTo>
                  <a:pt x="140" y="36"/>
                </a:lnTo>
                <a:lnTo>
                  <a:pt x="131" y="25"/>
                </a:lnTo>
                <a:lnTo>
                  <a:pt x="121" y="15"/>
                </a:lnTo>
                <a:lnTo>
                  <a:pt x="109" y="8"/>
                </a:lnTo>
                <a:lnTo>
                  <a:pt x="96" y="3"/>
                </a:lnTo>
                <a:lnTo>
                  <a:pt x="81" y="0"/>
                </a:lnTo>
                <a:lnTo>
                  <a:pt x="81" y="0"/>
                </a:lnTo>
                <a:lnTo>
                  <a:pt x="66" y="0"/>
                </a:lnTo>
                <a:lnTo>
                  <a:pt x="51" y="3"/>
                </a:lnTo>
                <a:lnTo>
                  <a:pt x="39" y="8"/>
                </a:lnTo>
                <a:lnTo>
                  <a:pt x="27" y="16"/>
                </a:lnTo>
                <a:lnTo>
                  <a:pt x="17" y="26"/>
                </a:lnTo>
                <a:lnTo>
                  <a:pt x="9" y="38"/>
                </a:lnTo>
                <a:lnTo>
                  <a:pt x="4" y="52"/>
                </a:lnTo>
                <a:lnTo>
                  <a:pt x="0" y="67"/>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0" name="Freeform 58"/>
          <p:cNvSpPr/>
          <p:nvPr>
            <p:custDataLst>
              <p:tags r:id="rId54"/>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close/>
              </a:path>
            </a:pathLst>
          </a:custGeom>
          <a:solidFill>
            <a:srgbClr val="301C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1" name="Freeform 59"/>
          <p:cNvSpPr/>
          <p:nvPr>
            <p:custDataLst>
              <p:tags r:id="rId55"/>
            </p:custDataLst>
          </p:nvPr>
        </p:nvSpPr>
        <p:spPr bwMode="auto">
          <a:xfrm>
            <a:off x="1530256" y="2951260"/>
            <a:ext cx="44269" cy="44269"/>
          </a:xfrm>
          <a:custGeom>
            <a:avLst/>
            <a:gdLst>
              <a:gd name="T0" fmla="*/ 0 w 66"/>
              <a:gd name="T1" fmla="*/ 30 h 65"/>
              <a:gd name="T2" fmla="*/ 0 w 66"/>
              <a:gd name="T3" fmla="*/ 30 h 65"/>
              <a:gd name="T4" fmla="*/ 0 w 66"/>
              <a:gd name="T5" fmla="*/ 37 h 65"/>
              <a:gd name="T6" fmla="*/ 2 w 66"/>
              <a:gd name="T7" fmla="*/ 43 h 65"/>
              <a:gd name="T8" fmla="*/ 4 w 66"/>
              <a:gd name="T9" fmla="*/ 48 h 65"/>
              <a:gd name="T10" fmla="*/ 7 w 66"/>
              <a:gd name="T11" fmla="*/ 53 h 65"/>
              <a:gd name="T12" fmla="*/ 12 w 66"/>
              <a:gd name="T13" fmla="*/ 58 h 65"/>
              <a:gd name="T14" fmla="*/ 17 w 66"/>
              <a:gd name="T15" fmla="*/ 62 h 65"/>
              <a:gd name="T16" fmla="*/ 24 w 66"/>
              <a:gd name="T17" fmla="*/ 65 h 65"/>
              <a:gd name="T18" fmla="*/ 30 w 66"/>
              <a:gd name="T19" fmla="*/ 65 h 65"/>
              <a:gd name="T20" fmla="*/ 30 w 66"/>
              <a:gd name="T21" fmla="*/ 65 h 65"/>
              <a:gd name="T22" fmla="*/ 37 w 66"/>
              <a:gd name="T23" fmla="*/ 65 h 65"/>
              <a:gd name="T24" fmla="*/ 42 w 66"/>
              <a:gd name="T25" fmla="*/ 64 h 65"/>
              <a:gd name="T26" fmla="*/ 49 w 66"/>
              <a:gd name="T27" fmla="*/ 62 h 65"/>
              <a:gd name="T28" fmla="*/ 54 w 66"/>
              <a:gd name="T29" fmla="*/ 58 h 65"/>
              <a:gd name="T30" fmla="*/ 57 w 66"/>
              <a:gd name="T31" fmla="*/ 53 h 65"/>
              <a:gd name="T32" fmla="*/ 61 w 66"/>
              <a:gd name="T33" fmla="*/ 48 h 65"/>
              <a:gd name="T34" fmla="*/ 64 w 66"/>
              <a:gd name="T35" fmla="*/ 42 h 65"/>
              <a:gd name="T36" fmla="*/ 66 w 66"/>
              <a:gd name="T37" fmla="*/ 35 h 65"/>
              <a:gd name="T38" fmla="*/ 66 w 66"/>
              <a:gd name="T39" fmla="*/ 35 h 65"/>
              <a:gd name="T40" fmla="*/ 66 w 66"/>
              <a:gd name="T41" fmla="*/ 28 h 65"/>
              <a:gd name="T42" fmla="*/ 64 w 66"/>
              <a:gd name="T43" fmla="*/ 23 h 65"/>
              <a:gd name="T44" fmla="*/ 61 w 66"/>
              <a:gd name="T45" fmla="*/ 17 h 65"/>
              <a:gd name="T46" fmla="*/ 57 w 66"/>
              <a:gd name="T47" fmla="*/ 12 h 65"/>
              <a:gd name="T48" fmla="*/ 52 w 66"/>
              <a:gd name="T49" fmla="*/ 8 h 65"/>
              <a:gd name="T50" fmla="*/ 47 w 66"/>
              <a:gd name="T51" fmla="*/ 5 h 65"/>
              <a:gd name="T52" fmla="*/ 42 w 66"/>
              <a:gd name="T53" fmla="*/ 1 h 65"/>
              <a:gd name="T54" fmla="*/ 35 w 66"/>
              <a:gd name="T55" fmla="*/ 0 h 65"/>
              <a:gd name="T56" fmla="*/ 35 w 66"/>
              <a:gd name="T57" fmla="*/ 0 h 65"/>
              <a:gd name="T58" fmla="*/ 29 w 66"/>
              <a:gd name="T59" fmla="*/ 1 h 65"/>
              <a:gd name="T60" fmla="*/ 22 w 66"/>
              <a:gd name="T61" fmla="*/ 1 h 65"/>
              <a:gd name="T62" fmla="*/ 17 w 66"/>
              <a:gd name="T63" fmla="*/ 5 h 65"/>
              <a:gd name="T64" fmla="*/ 12 w 66"/>
              <a:gd name="T65" fmla="*/ 8 h 65"/>
              <a:gd name="T66" fmla="*/ 7 w 66"/>
              <a:gd name="T67" fmla="*/ 13 h 65"/>
              <a:gd name="T68" fmla="*/ 4 w 66"/>
              <a:gd name="T69" fmla="*/ 18 h 65"/>
              <a:gd name="T70" fmla="*/ 2 w 66"/>
              <a:gd name="T71" fmla="*/ 23 h 65"/>
              <a:gd name="T72" fmla="*/ 0 w 66"/>
              <a:gd name="T73" fmla="*/ 3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65">
                <a:moveTo>
                  <a:pt x="0" y="30"/>
                </a:moveTo>
                <a:lnTo>
                  <a:pt x="0" y="30"/>
                </a:lnTo>
                <a:lnTo>
                  <a:pt x="0" y="37"/>
                </a:lnTo>
                <a:lnTo>
                  <a:pt x="2" y="43"/>
                </a:lnTo>
                <a:lnTo>
                  <a:pt x="4" y="48"/>
                </a:lnTo>
                <a:lnTo>
                  <a:pt x="7" y="53"/>
                </a:lnTo>
                <a:lnTo>
                  <a:pt x="12" y="58"/>
                </a:lnTo>
                <a:lnTo>
                  <a:pt x="17" y="62"/>
                </a:lnTo>
                <a:lnTo>
                  <a:pt x="24" y="65"/>
                </a:lnTo>
                <a:lnTo>
                  <a:pt x="30" y="65"/>
                </a:lnTo>
                <a:lnTo>
                  <a:pt x="30" y="65"/>
                </a:lnTo>
                <a:lnTo>
                  <a:pt x="37" y="65"/>
                </a:lnTo>
                <a:lnTo>
                  <a:pt x="42" y="64"/>
                </a:lnTo>
                <a:lnTo>
                  <a:pt x="49" y="62"/>
                </a:lnTo>
                <a:lnTo>
                  <a:pt x="54" y="58"/>
                </a:lnTo>
                <a:lnTo>
                  <a:pt x="57" y="53"/>
                </a:lnTo>
                <a:lnTo>
                  <a:pt x="61" y="48"/>
                </a:lnTo>
                <a:lnTo>
                  <a:pt x="64" y="42"/>
                </a:lnTo>
                <a:lnTo>
                  <a:pt x="66" y="35"/>
                </a:lnTo>
                <a:lnTo>
                  <a:pt x="66" y="35"/>
                </a:lnTo>
                <a:lnTo>
                  <a:pt x="66" y="28"/>
                </a:lnTo>
                <a:lnTo>
                  <a:pt x="64" y="23"/>
                </a:lnTo>
                <a:lnTo>
                  <a:pt x="61" y="17"/>
                </a:lnTo>
                <a:lnTo>
                  <a:pt x="57" y="12"/>
                </a:lnTo>
                <a:lnTo>
                  <a:pt x="52" y="8"/>
                </a:lnTo>
                <a:lnTo>
                  <a:pt x="47" y="5"/>
                </a:lnTo>
                <a:lnTo>
                  <a:pt x="42" y="1"/>
                </a:lnTo>
                <a:lnTo>
                  <a:pt x="35" y="0"/>
                </a:lnTo>
                <a:lnTo>
                  <a:pt x="35" y="0"/>
                </a:lnTo>
                <a:lnTo>
                  <a:pt x="29" y="1"/>
                </a:lnTo>
                <a:lnTo>
                  <a:pt x="22" y="1"/>
                </a:lnTo>
                <a:lnTo>
                  <a:pt x="17" y="5"/>
                </a:lnTo>
                <a:lnTo>
                  <a:pt x="12" y="8"/>
                </a:lnTo>
                <a:lnTo>
                  <a:pt x="7" y="13"/>
                </a:lnTo>
                <a:lnTo>
                  <a:pt x="4" y="18"/>
                </a:lnTo>
                <a:lnTo>
                  <a:pt x="2" y="23"/>
                </a:lnTo>
                <a:lnTo>
                  <a:pt x="0" y="3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2" name="Freeform 60"/>
          <p:cNvSpPr/>
          <p:nvPr>
            <p:custDataLst>
              <p:tags r:id="rId56"/>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3" name="Freeform 61"/>
          <p:cNvSpPr/>
          <p:nvPr>
            <p:custDataLst>
              <p:tags r:id="rId57"/>
            </p:custDataLst>
          </p:nvPr>
        </p:nvSpPr>
        <p:spPr bwMode="auto">
          <a:xfrm>
            <a:off x="1554532" y="2938408"/>
            <a:ext cx="32131" cy="33559"/>
          </a:xfrm>
          <a:custGeom>
            <a:avLst/>
            <a:gdLst>
              <a:gd name="T0" fmla="*/ 0 w 49"/>
              <a:gd name="T1" fmla="*/ 23 h 50"/>
              <a:gd name="T2" fmla="*/ 0 w 49"/>
              <a:gd name="T3" fmla="*/ 23 h 50"/>
              <a:gd name="T4" fmla="*/ 0 w 49"/>
              <a:gd name="T5" fmla="*/ 28 h 50"/>
              <a:gd name="T6" fmla="*/ 0 w 49"/>
              <a:gd name="T7" fmla="*/ 33 h 50"/>
              <a:gd name="T8" fmla="*/ 5 w 49"/>
              <a:gd name="T9" fmla="*/ 42 h 50"/>
              <a:gd name="T10" fmla="*/ 14 w 49"/>
              <a:gd name="T11" fmla="*/ 47 h 50"/>
              <a:gd name="T12" fmla="*/ 17 w 49"/>
              <a:gd name="T13" fmla="*/ 48 h 50"/>
              <a:gd name="T14" fmla="*/ 22 w 49"/>
              <a:gd name="T15" fmla="*/ 50 h 50"/>
              <a:gd name="T16" fmla="*/ 22 w 49"/>
              <a:gd name="T17" fmla="*/ 50 h 50"/>
              <a:gd name="T18" fmla="*/ 27 w 49"/>
              <a:gd name="T19" fmla="*/ 50 h 50"/>
              <a:gd name="T20" fmla="*/ 32 w 49"/>
              <a:gd name="T21" fmla="*/ 48 h 50"/>
              <a:gd name="T22" fmla="*/ 41 w 49"/>
              <a:gd name="T23" fmla="*/ 43 h 50"/>
              <a:gd name="T24" fmla="*/ 47 w 49"/>
              <a:gd name="T25" fmla="*/ 37 h 50"/>
              <a:gd name="T26" fmla="*/ 49 w 49"/>
              <a:gd name="T27" fmla="*/ 32 h 50"/>
              <a:gd name="T28" fmla="*/ 49 w 49"/>
              <a:gd name="T29" fmla="*/ 26 h 50"/>
              <a:gd name="T30" fmla="*/ 49 w 49"/>
              <a:gd name="T31" fmla="*/ 26 h 50"/>
              <a:gd name="T32" fmla="*/ 49 w 49"/>
              <a:gd name="T33" fmla="*/ 21 h 50"/>
              <a:gd name="T34" fmla="*/ 49 w 49"/>
              <a:gd name="T35" fmla="*/ 16 h 50"/>
              <a:gd name="T36" fmla="*/ 44 w 49"/>
              <a:gd name="T37" fmla="*/ 8 h 50"/>
              <a:gd name="T38" fmla="*/ 36 w 49"/>
              <a:gd name="T39" fmla="*/ 3 h 50"/>
              <a:gd name="T40" fmla="*/ 32 w 49"/>
              <a:gd name="T41" fmla="*/ 1 h 50"/>
              <a:gd name="T42" fmla="*/ 27 w 49"/>
              <a:gd name="T43" fmla="*/ 0 h 50"/>
              <a:gd name="T44" fmla="*/ 27 w 49"/>
              <a:gd name="T45" fmla="*/ 0 h 50"/>
              <a:gd name="T46" fmla="*/ 22 w 49"/>
              <a:gd name="T47" fmla="*/ 0 h 50"/>
              <a:gd name="T48" fmla="*/ 17 w 49"/>
              <a:gd name="T49" fmla="*/ 1 h 50"/>
              <a:gd name="T50" fmla="*/ 9 w 49"/>
              <a:gd name="T51" fmla="*/ 6 h 50"/>
              <a:gd name="T52" fmla="*/ 2 w 49"/>
              <a:gd name="T53" fmla="*/ 13 h 50"/>
              <a:gd name="T54" fmla="*/ 0 w 49"/>
              <a:gd name="T55" fmla="*/ 18 h 50"/>
              <a:gd name="T56" fmla="*/ 0 w 49"/>
              <a:gd name="T5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 h="50">
                <a:moveTo>
                  <a:pt x="0" y="23"/>
                </a:moveTo>
                <a:lnTo>
                  <a:pt x="0" y="23"/>
                </a:lnTo>
                <a:lnTo>
                  <a:pt x="0" y="28"/>
                </a:lnTo>
                <a:lnTo>
                  <a:pt x="0" y="33"/>
                </a:lnTo>
                <a:lnTo>
                  <a:pt x="5" y="42"/>
                </a:lnTo>
                <a:lnTo>
                  <a:pt x="14" y="47"/>
                </a:lnTo>
                <a:lnTo>
                  <a:pt x="17" y="48"/>
                </a:lnTo>
                <a:lnTo>
                  <a:pt x="22" y="50"/>
                </a:lnTo>
                <a:lnTo>
                  <a:pt x="22" y="50"/>
                </a:lnTo>
                <a:lnTo>
                  <a:pt x="27" y="50"/>
                </a:lnTo>
                <a:lnTo>
                  <a:pt x="32" y="48"/>
                </a:lnTo>
                <a:lnTo>
                  <a:pt x="41" y="43"/>
                </a:lnTo>
                <a:lnTo>
                  <a:pt x="47" y="37"/>
                </a:lnTo>
                <a:lnTo>
                  <a:pt x="49" y="32"/>
                </a:lnTo>
                <a:lnTo>
                  <a:pt x="49" y="26"/>
                </a:lnTo>
                <a:lnTo>
                  <a:pt x="49" y="26"/>
                </a:lnTo>
                <a:lnTo>
                  <a:pt x="49" y="21"/>
                </a:lnTo>
                <a:lnTo>
                  <a:pt x="49" y="16"/>
                </a:lnTo>
                <a:lnTo>
                  <a:pt x="44" y="8"/>
                </a:lnTo>
                <a:lnTo>
                  <a:pt x="36" y="3"/>
                </a:lnTo>
                <a:lnTo>
                  <a:pt x="32" y="1"/>
                </a:lnTo>
                <a:lnTo>
                  <a:pt x="27" y="0"/>
                </a:lnTo>
                <a:lnTo>
                  <a:pt x="27" y="0"/>
                </a:lnTo>
                <a:lnTo>
                  <a:pt x="22" y="0"/>
                </a:lnTo>
                <a:lnTo>
                  <a:pt x="17" y="1"/>
                </a:lnTo>
                <a:lnTo>
                  <a:pt x="9" y="6"/>
                </a:lnTo>
                <a:lnTo>
                  <a:pt x="2" y="13"/>
                </a:lnTo>
                <a:lnTo>
                  <a:pt x="0" y="18"/>
                </a:lnTo>
                <a:lnTo>
                  <a:pt x="0" y="23"/>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4" name="Freeform 62"/>
          <p:cNvSpPr/>
          <p:nvPr>
            <p:custDataLst>
              <p:tags r:id="rId58"/>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close/>
              </a:path>
            </a:pathLst>
          </a:custGeom>
          <a:solidFill>
            <a:srgbClr val="FFF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5" name="Freeform 63"/>
          <p:cNvSpPr/>
          <p:nvPr>
            <p:custDataLst>
              <p:tags r:id="rId59"/>
            </p:custDataLst>
          </p:nvPr>
        </p:nvSpPr>
        <p:spPr bwMode="auto">
          <a:xfrm>
            <a:off x="1522401" y="2979820"/>
            <a:ext cx="24276" cy="24276"/>
          </a:xfrm>
          <a:custGeom>
            <a:avLst/>
            <a:gdLst>
              <a:gd name="T0" fmla="*/ 0 w 36"/>
              <a:gd name="T1" fmla="*/ 16 h 35"/>
              <a:gd name="T2" fmla="*/ 0 w 36"/>
              <a:gd name="T3" fmla="*/ 16 h 35"/>
              <a:gd name="T4" fmla="*/ 0 w 36"/>
              <a:gd name="T5" fmla="*/ 23 h 35"/>
              <a:gd name="T6" fmla="*/ 4 w 36"/>
              <a:gd name="T7" fmla="*/ 28 h 35"/>
              <a:gd name="T8" fmla="*/ 9 w 36"/>
              <a:gd name="T9" fmla="*/ 33 h 35"/>
              <a:gd name="T10" fmla="*/ 16 w 36"/>
              <a:gd name="T11" fmla="*/ 35 h 35"/>
              <a:gd name="T12" fmla="*/ 16 w 36"/>
              <a:gd name="T13" fmla="*/ 35 h 35"/>
              <a:gd name="T14" fmla="*/ 22 w 36"/>
              <a:gd name="T15" fmla="*/ 35 h 35"/>
              <a:gd name="T16" fmla="*/ 29 w 36"/>
              <a:gd name="T17" fmla="*/ 32 h 35"/>
              <a:gd name="T18" fmla="*/ 32 w 36"/>
              <a:gd name="T19" fmla="*/ 25 h 35"/>
              <a:gd name="T20" fmla="*/ 36 w 36"/>
              <a:gd name="T21" fmla="*/ 18 h 35"/>
              <a:gd name="T22" fmla="*/ 36 w 36"/>
              <a:gd name="T23" fmla="*/ 18 h 35"/>
              <a:gd name="T24" fmla="*/ 34 w 36"/>
              <a:gd name="T25" fmla="*/ 11 h 35"/>
              <a:gd name="T26" fmla="*/ 31 w 36"/>
              <a:gd name="T27" fmla="*/ 6 h 35"/>
              <a:gd name="T28" fmla="*/ 26 w 36"/>
              <a:gd name="T29" fmla="*/ 1 h 35"/>
              <a:gd name="T30" fmla="*/ 19 w 36"/>
              <a:gd name="T31" fmla="*/ 0 h 35"/>
              <a:gd name="T32" fmla="*/ 19 w 36"/>
              <a:gd name="T33" fmla="*/ 0 h 35"/>
              <a:gd name="T34" fmla="*/ 12 w 36"/>
              <a:gd name="T35" fmla="*/ 1 h 35"/>
              <a:gd name="T36" fmla="*/ 5 w 36"/>
              <a:gd name="T37" fmla="*/ 5 h 35"/>
              <a:gd name="T38" fmla="*/ 2 w 36"/>
              <a:gd name="T39" fmla="*/ 10 h 35"/>
              <a:gd name="T40" fmla="*/ 0 w 36"/>
              <a:gd name="T41"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35">
                <a:moveTo>
                  <a:pt x="0" y="16"/>
                </a:moveTo>
                <a:lnTo>
                  <a:pt x="0" y="16"/>
                </a:lnTo>
                <a:lnTo>
                  <a:pt x="0" y="23"/>
                </a:lnTo>
                <a:lnTo>
                  <a:pt x="4" y="28"/>
                </a:lnTo>
                <a:lnTo>
                  <a:pt x="9" y="33"/>
                </a:lnTo>
                <a:lnTo>
                  <a:pt x="16" y="35"/>
                </a:lnTo>
                <a:lnTo>
                  <a:pt x="16" y="35"/>
                </a:lnTo>
                <a:lnTo>
                  <a:pt x="22" y="35"/>
                </a:lnTo>
                <a:lnTo>
                  <a:pt x="29" y="32"/>
                </a:lnTo>
                <a:lnTo>
                  <a:pt x="32" y="25"/>
                </a:lnTo>
                <a:lnTo>
                  <a:pt x="36" y="18"/>
                </a:lnTo>
                <a:lnTo>
                  <a:pt x="36" y="18"/>
                </a:lnTo>
                <a:lnTo>
                  <a:pt x="34" y="11"/>
                </a:lnTo>
                <a:lnTo>
                  <a:pt x="31" y="6"/>
                </a:lnTo>
                <a:lnTo>
                  <a:pt x="26" y="1"/>
                </a:lnTo>
                <a:lnTo>
                  <a:pt x="19" y="0"/>
                </a:lnTo>
                <a:lnTo>
                  <a:pt x="19" y="0"/>
                </a:lnTo>
                <a:lnTo>
                  <a:pt x="12" y="1"/>
                </a:lnTo>
                <a:lnTo>
                  <a:pt x="5" y="5"/>
                </a:lnTo>
                <a:lnTo>
                  <a:pt x="2" y="10"/>
                </a:lnTo>
                <a:lnTo>
                  <a:pt x="0" y="16"/>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6" name="Freeform 64"/>
          <p:cNvSpPr/>
          <p:nvPr>
            <p:custDataLst>
              <p:tags r:id="rId60"/>
            </p:custDataLst>
          </p:nvPr>
        </p:nvSpPr>
        <p:spPr bwMode="auto">
          <a:xfrm>
            <a:off x="1462424" y="2875573"/>
            <a:ext cx="127096" cy="59977"/>
          </a:xfrm>
          <a:custGeom>
            <a:avLst/>
            <a:gdLst>
              <a:gd name="T0" fmla="*/ 0 w 189"/>
              <a:gd name="T1" fmla="*/ 91 h 91"/>
              <a:gd name="T2" fmla="*/ 0 w 189"/>
              <a:gd name="T3" fmla="*/ 91 h 91"/>
              <a:gd name="T4" fmla="*/ 2 w 189"/>
              <a:gd name="T5" fmla="*/ 84 h 91"/>
              <a:gd name="T6" fmla="*/ 7 w 189"/>
              <a:gd name="T7" fmla="*/ 70 h 91"/>
              <a:gd name="T8" fmla="*/ 10 w 189"/>
              <a:gd name="T9" fmla="*/ 60 h 91"/>
              <a:gd name="T10" fmla="*/ 15 w 189"/>
              <a:gd name="T11" fmla="*/ 50 h 91"/>
              <a:gd name="T12" fmla="*/ 22 w 189"/>
              <a:gd name="T13" fmla="*/ 40 h 91"/>
              <a:gd name="T14" fmla="*/ 32 w 189"/>
              <a:gd name="T15" fmla="*/ 30 h 91"/>
              <a:gd name="T16" fmla="*/ 42 w 189"/>
              <a:gd name="T17" fmla="*/ 20 h 91"/>
              <a:gd name="T18" fmla="*/ 55 w 189"/>
              <a:gd name="T19" fmla="*/ 12 h 91"/>
              <a:gd name="T20" fmla="*/ 70 w 189"/>
              <a:gd name="T21" fmla="*/ 7 h 91"/>
              <a:gd name="T22" fmla="*/ 89 w 189"/>
              <a:gd name="T23" fmla="*/ 2 h 91"/>
              <a:gd name="T24" fmla="*/ 109 w 189"/>
              <a:gd name="T25" fmla="*/ 0 h 91"/>
              <a:gd name="T26" fmla="*/ 132 w 189"/>
              <a:gd name="T27" fmla="*/ 2 h 91"/>
              <a:gd name="T28" fmla="*/ 159 w 189"/>
              <a:gd name="T29" fmla="*/ 8 h 91"/>
              <a:gd name="T30" fmla="*/ 189 w 189"/>
              <a:gd name="T31" fmla="*/ 17 h 91"/>
              <a:gd name="T32" fmla="*/ 189 w 189"/>
              <a:gd name="T33" fmla="*/ 17 h 91"/>
              <a:gd name="T34" fmla="*/ 183 w 189"/>
              <a:gd name="T35" fmla="*/ 17 h 91"/>
              <a:gd name="T36" fmla="*/ 168 w 189"/>
              <a:gd name="T37" fmla="*/ 13 h 91"/>
              <a:gd name="T38" fmla="*/ 146 w 189"/>
              <a:gd name="T39" fmla="*/ 12 h 91"/>
              <a:gd name="T40" fmla="*/ 132 w 189"/>
              <a:gd name="T41" fmla="*/ 13 h 91"/>
              <a:gd name="T42" fmla="*/ 117 w 189"/>
              <a:gd name="T43" fmla="*/ 13 h 91"/>
              <a:gd name="T44" fmla="*/ 102 w 189"/>
              <a:gd name="T45" fmla="*/ 17 h 91"/>
              <a:gd name="T46" fmla="*/ 87 w 189"/>
              <a:gd name="T47" fmla="*/ 20 h 91"/>
              <a:gd name="T48" fmla="*/ 70 w 189"/>
              <a:gd name="T49" fmla="*/ 27 h 91"/>
              <a:gd name="T50" fmla="*/ 55 w 189"/>
              <a:gd name="T51" fmla="*/ 34 h 91"/>
              <a:gd name="T52" fmla="*/ 40 w 189"/>
              <a:gd name="T53" fmla="*/ 44 h 91"/>
              <a:gd name="T54" fmla="*/ 25 w 189"/>
              <a:gd name="T55" fmla="*/ 57 h 91"/>
              <a:gd name="T56" fmla="*/ 12 w 189"/>
              <a:gd name="T57" fmla="*/ 72 h 91"/>
              <a:gd name="T58" fmla="*/ 0 w 189"/>
              <a:gd name="T59" fmla="*/ 91 h 91"/>
              <a:gd name="T60" fmla="*/ 0 w 189"/>
              <a:gd name="T6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91">
                <a:moveTo>
                  <a:pt x="0" y="91"/>
                </a:moveTo>
                <a:lnTo>
                  <a:pt x="0" y="91"/>
                </a:lnTo>
                <a:lnTo>
                  <a:pt x="2" y="84"/>
                </a:lnTo>
                <a:lnTo>
                  <a:pt x="7" y="70"/>
                </a:lnTo>
                <a:lnTo>
                  <a:pt x="10" y="60"/>
                </a:lnTo>
                <a:lnTo>
                  <a:pt x="15" y="50"/>
                </a:lnTo>
                <a:lnTo>
                  <a:pt x="22" y="40"/>
                </a:lnTo>
                <a:lnTo>
                  <a:pt x="32" y="30"/>
                </a:lnTo>
                <a:lnTo>
                  <a:pt x="42" y="20"/>
                </a:lnTo>
                <a:lnTo>
                  <a:pt x="55" y="12"/>
                </a:lnTo>
                <a:lnTo>
                  <a:pt x="70" y="7"/>
                </a:lnTo>
                <a:lnTo>
                  <a:pt x="89" y="2"/>
                </a:lnTo>
                <a:lnTo>
                  <a:pt x="109" y="0"/>
                </a:lnTo>
                <a:lnTo>
                  <a:pt x="132" y="2"/>
                </a:lnTo>
                <a:lnTo>
                  <a:pt x="159" y="8"/>
                </a:lnTo>
                <a:lnTo>
                  <a:pt x="189" y="17"/>
                </a:lnTo>
                <a:lnTo>
                  <a:pt x="189" y="17"/>
                </a:lnTo>
                <a:lnTo>
                  <a:pt x="183" y="17"/>
                </a:lnTo>
                <a:lnTo>
                  <a:pt x="168" y="13"/>
                </a:lnTo>
                <a:lnTo>
                  <a:pt x="146" y="12"/>
                </a:lnTo>
                <a:lnTo>
                  <a:pt x="132" y="13"/>
                </a:lnTo>
                <a:lnTo>
                  <a:pt x="117" y="13"/>
                </a:lnTo>
                <a:lnTo>
                  <a:pt x="102" y="17"/>
                </a:lnTo>
                <a:lnTo>
                  <a:pt x="87" y="20"/>
                </a:lnTo>
                <a:lnTo>
                  <a:pt x="70" y="27"/>
                </a:lnTo>
                <a:lnTo>
                  <a:pt x="55" y="34"/>
                </a:lnTo>
                <a:lnTo>
                  <a:pt x="40" y="44"/>
                </a:lnTo>
                <a:lnTo>
                  <a:pt x="25" y="57"/>
                </a:lnTo>
                <a:lnTo>
                  <a:pt x="12" y="72"/>
                </a:lnTo>
                <a:lnTo>
                  <a:pt x="0" y="91"/>
                </a:lnTo>
                <a:lnTo>
                  <a:pt x="0" y="91"/>
                </a:lnTo>
                <a:close/>
              </a:path>
            </a:pathLst>
          </a:custGeom>
          <a:solidFill>
            <a:srgbClr val="DE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7" name="Freeform 65"/>
          <p:cNvSpPr/>
          <p:nvPr>
            <p:custDataLst>
              <p:tags r:id="rId61"/>
            </p:custDataLst>
          </p:nvPr>
        </p:nvSpPr>
        <p:spPr bwMode="auto">
          <a:xfrm>
            <a:off x="1462424" y="6320001"/>
            <a:ext cx="309171" cy="166367"/>
          </a:xfrm>
          <a:custGeom>
            <a:avLst/>
            <a:gdLst>
              <a:gd name="T0" fmla="*/ 139 w 461"/>
              <a:gd name="T1" fmla="*/ 6 h 248"/>
              <a:gd name="T2" fmla="*/ 139 w 461"/>
              <a:gd name="T3" fmla="*/ 6 h 248"/>
              <a:gd name="T4" fmla="*/ 139 w 461"/>
              <a:gd name="T5" fmla="*/ 11 h 248"/>
              <a:gd name="T6" fmla="*/ 137 w 461"/>
              <a:gd name="T7" fmla="*/ 27 h 248"/>
              <a:gd name="T8" fmla="*/ 139 w 461"/>
              <a:gd name="T9" fmla="*/ 37 h 248"/>
              <a:gd name="T10" fmla="*/ 141 w 461"/>
              <a:gd name="T11" fmla="*/ 48 h 248"/>
              <a:gd name="T12" fmla="*/ 144 w 461"/>
              <a:gd name="T13" fmla="*/ 60 h 248"/>
              <a:gd name="T14" fmla="*/ 151 w 461"/>
              <a:gd name="T15" fmla="*/ 72 h 248"/>
              <a:gd name="T16" fmla="*/ 161 w 461"/>
              <a:gd name="T17" fmla="*/ 82 h 248"/>
              <a:gd name="T18" fmla="*/ 173 w 461"/>
              <a:gd name="T19" fmla="*/ 92 h 248"/>
              <a:gd name="T20" fmla="*/ 189 w 461"/>
              <a:gd name="T21" fmla="*/ 100 h 248"/>
              <a:gd name="T22" fmla="*/ 210 w 461"/>
              <a:gd name="T23" fmla="*/ 107 h 248"/>
              <a:gd name="T24" fmla="*/ 235 w 461"/>
              <a:gd name="T25" fmla="*/ 112 h 248"/>
              <a:gd name="T26" fmla="*/ 265 w 461"/>
              <a:gd name="T27" fmla="*/ 114 h 248"/>
              <a:gd name="T28" fmla="*/ 300 w 461"/>
              <a:gd name="T29" fmla="*/ 112 h 248"/>
              <a:gd name="T30" fmla="*/ 342 w 461"/>
              <a:gd name="T31" fmla="*/ 107 h 248"/>
              <a:gd name="T32" fmla="*/ 342 w 461"/>
              <a:gd name="T33" fmla="*/ 107 h 248"/>
              <a:gd name="T34" fmla="*/ 359 w 461"/>
              <a:gd name="T35" fmla="*/ 105 h 248"/>
              <a:gd name="T36" fmla="*/ 376 w 461"/>
              <a:gd name="T37" fmla="*/ 109 h 248"/>
              <a:gd name="T38" fmla="*/ 391 w 461"/>
              <a:gd name="T39" fmla="*/ 115 h 248"/>
              <a:gd name="T40" fmla="*/ 404 w 461"/>
              <a:gd name="T41" fmla="*/ 126 h 248"/>
              <a:gd name="T42" fmla="*/ 404 w 461"/>
              <a:gd name="T43" fmla="*/ 126 h 248"/>
              <a:gd name="T44" fmla="*/ 416 w 461"/>
              <a:gd name="T45" fmla="*/ 139 h 248"/>
              <a:gd name="T46" fmla="*/ 429 w 461"/>
              <a:gd name="T47" fmla="*/ 152 h 248"/>
              <a:gd name="T48" fmla="*/ 441 w 461"/>
              <a:gd name="T49" fmla="*/ 169 h 248"/>
              <a:gd name="T50" fmla="*/ 451 w 461"/>
              <a:gd name="T51" fmla="*/ 184 h 248"/>
              <a:gd name="T52" fmla="*/ 458 w 461"/>
              <a:gd name="T53" fmla="*/ 201 h 248"/>
              <a:gd name="T54" fmla="*/ 461 w 461"/>
              <a:gd name="T55" fmla="*/ 209 h 248"/>
              <a:gd name="T56" fmla="*/ 461 w 461"/>
              <a:gd name="T57" fmla="*/ 218 h 248"/>
              <a:gd name="T58" fmla="*/ 461 w 461"/>
              <a:gd name="T59" fmla="*/ 226 h 248"/>
              <a:gd name="T60" fmla="*/ 460 w 461"/>
              <a:gd name="T61" fmla="*/ 233 h 248"/>
              <a:gd name="T62" fmla="*/ 458 w 461"/>
              <a:gd name="T63" fmla="*/ 241 h 248"/>
              <a:gd name="T64" fmla="*/ 453 w 461"/>
              <a:gd name="T65" fmla="*/ 248 h 248"/>
              <a:gd name="T66" fmla="*/ 453 w 461"/>
              <a:gd name="T67" fmla="*/ 248 h 248"/>
              <a:gd name="T68" fmla="*/ 342 w 461"/>
              <a:gd name="T69" fmla="*/ 248 h 248"/>
              <a:gd name="T70" fmla="*/ 243 w 461"/>
              <a:gd name="T71" fmla="*/ 246 h 248"/>
              <a:gd name="T72" fmla="*/ 149 w 461"/>
              <a:gd name="T73" fmla="*/ 243 h 248"/>
              <a:gd name="T74" fmla="*/ 149 w 461"/>
              <a:gd name="T75" fmla="*/ 243 h 248"/>
              <a:gd name="T76" fmla="*/ 80 w 461"/>
              <a:gd name="T77" fmla="*/ 238 h 248"/>
              <a:gd name="T78" fmla="*/ 37 w 461"/>
              <a:gd name="T79" fmla="*/ 231 h 248"/>
              <a:gd name="T80" fmla="*/ 15 w 461"/>
              <a:gd name="T81" fmla="*/ 226 h 248"/>
              <a:gd name="T82" fmla="*/ 8 w 461"/>
              <a:gd name="T83" fmla="*/ 225 h 248"/>
              <a:gd name="T84" fmla="*/ 8 w 461"/>
              <a:gd name="T85" fmla="*/ 225 h 248"/>
              <a:gd name="T86" fmla="*/ 7 w 461"/>
              <a:gd name="T87" fmla="*/ 213 h 248"/>
              <a:gd name="T88" fmla="*/ 2 w 461"/>
              <a:gd name="T89" fmla="*/ 181 h 248"/>
              <a:gd name="T90" fmla="*/ 0 w 461"/>
              <a:gd name="T91" fmla="*/ 159 h 248"/>
              <a:gd name="T92" fmla="*/ 0 w 461"/>
              <a:gd name="T93" fmla="*/ 132 h 248"/>
              <a:gd name="T94" fmla="*/ 0 w 461"/>
              <a:gd name="T95" fmla="*/ 104 h 248"/>
              <a:gd name="T96" fmla="*/ 5 w 461"/>
              <a:gd name="T97" fmla="*/ 72 h 248"/>
              <a:gd name="T98" fmla="*/ 5 w 461"/>
              <a:gd name="T99" fmla="*/ 72 h 248"/>
              <a:gd name="T100" fmla="*/ 7 w 461"/>
              <a:gd name="T101" fmla="*/ 65 h 248"/>
              <a:gd name="T102" fmla="*/ 12 w 461"/>
              <a:gd name="T103" fmla="*/ 57 h 248"/>
              <a:gd name="T104" fmla="*/ 17 w 461"/>
              <a:gd name="T105" fmla="*/ 40 h 248"/>
              <a:gd name="T106" fmla="*/ 22 w 461"/>
              <a:gd name="T107" fmla="*/ 6 h 248"/>
              <a:gd name="T108" fmla="*/ 22 w 461"/>
              <a:gd name="T109" fmla="*/ 6 h 248"/>
              <a:gd name="T110" fmla="*/ 25 w 461"/>
              <a:gd name="T111" fmla="*/ 1 h 248"/>
              <a:gd name="T112" fmla="*/ 27 w 461"/>
              <a:gd name="T113" fmla="*/ 0 h 248"/>
              <a:gd name="T114" fmla="*/ 30 w 461"/>
              <a:gd name="T115" fmla="*/ 0 h 248"/>
              <a:gd name="T116" fmla="*/ 139 w 461"/>
              <a:gd name="T117"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1" h="248">
                <a:moveTo>
                  <a:pt x="139" y="6"/>
                </a:moveTo>
                <a:lnTo>
                  <a:pt x="139" y="6"/>
                </a:lnTo>
                <a:lnTo>
                  <a:pt x="139" y="11"/>
                </a:lnTo>
                <a:lnTo>
                  <a:pt x="137" y="27"/>
                </a:lnTo>
                <a:lnTo>
                  <a:pt x="139" y="37"/>
                </a:lnTo>
                <a:lnTo>
                  <a:pt x="141" y="48"/>
                </a:lnTo>
                <a:lnTo>
                  <a:pt x="144" y="60"/>
                </a:lnTo>
                <a:lnTo>
                  <a:pt x="151" y="72"/>
                </a:lnTo>
                <a:lnTo>
                  <a:pt x="161" y="82"/>
                </a:lnTo>
                <a:lnTo>
                  <a:pt x="173" y="92"/>
                </a:lnTo>
                <a:lnTo>
                  <a:pt x="189" y="100"/>
                </a:lnTo>
                <a:lnTo>
                  <a:pt x="210" y="107"/>
                </a:lnTo>
                <a:lnTo>
                  <a:pt x="235" y="112"/>
                </a:lnTo>
                <a:lnTo>
                  <a:pt x="265" y="114"/>
                </a:lnTo>
                <a:lnTo>
                  <a:pt x="300" y="112"/>
                </a:lnTo>
                <a:lnTo>
                  <a:pt x="342" y="107"/>
                </a:lnTo>
                <a:lnTo>
                  <a:pt x="342" y="107"/>
                </a:lnTo>
                <a:lnTo>
                  <a:pt x="359" y="105"/>
                </a:lnTo>
                <a:lnTo>
                  <a:pt x="376" y="109"/>
                </a:lnTo>
                <a:lnTo>
                  <a:pt x="391" y="115"/>
                </a:lnTo>
                <a:lnTo>
                  <a:pt x="404" y="126"/>
                </a:lnTo>
                <a:lnTo>
                  <a:pt x="404" y="126"/>
                </a:lnTo>
                <a:lnTo>
                  <a:pt x="416" y="139"/>
                </a:lnTo>
                <a:lnTo>
                  <a:pt x="429" y="152"/>
                </a:lnTo>
                <a:lnTo>
                  <a:pt x="441" y="169"/>
                </a:lnTo>
                <a:lnTo>
                  <a:pt x="451" y="184"/>
                </a:lnTo>
                <a:lnTo>
                  <a:pt x="458" y="201"/>
                </a:lnTo>
                <a:lnTo>
                  <a:pt x="461" y="209"/>
                </a:lnTo>
                <a:lnTo>
                  <a:pt x="461" y="218"/>
                </a:lnTo>
                <a:lnTo>
                  <a:pt x="461" y="226"/>
                </a:lnTo>
                <a:lnTo>
                  <a:pt x="460" y="233"/>
                </a:lnTo>
                <a:lnTo>
                  <a:pt x="458" y="241"/>
                </a:lnTo>
                <a:lnTo>
                  <a:pt x="453" y="248"/>
                </a:lnTo>
                <a:lnTo>
                  <a:pt x="453" y="248"/>
                </a:lnTo>
                <a:lnTo>
                  <a:pt x="342" y="248"/>
                </a:lnTo>
                <a:lnTo>
                  <a:pt x="243" y="246"/>
                </a:lnTo>
                <a:lnTo>
                  <a:pt x="149" y="243"/>
                </a:lnTo>
                <a:lnTo>
                  <a:pt x="149" y="243"/>
                </a:lnTo>
                <a:lnTo>
                  <a:pt x="80" y="238"/>
                </a:lnTo>
                <a:lnTo>
                  <a:pt x="37" y="231"/>
                </a:lnTo>
                <a:lnTo>
                  <a:pt x="15" y="226"/>
                </a:lnTo>
                <a:lnTo>
                  <a:pt x="8" y="225"/>
                </a:lnTo>
                <a:lnTo>
                  <a:pt x="8" y="225"/>
                </a:lnTo>
                <a:lnTo>
                  <a:pt x="7" y="213"/>
                </a:lnTo>
                <a:lnTo>
                  <a:pt x="2" y="181"/>
                </a:lnTo>
                <a:lnTo>
                  <a:pt x="0" y="159"/>
                </a:lnTo>
                <a:lnTo>
                  <a:pt x="0" y="132"/>
                </a:lnTo>
                <a:lnTo>
                  <a:pt x="0" y="104"/>
                </a:lnTo>
                <a:lnTo>
                  <a:pt x="5" y="72"/>
                </a:lnTo>
                <a:lnTo>
                  <a:pt x="5" y="72"/>
                </a:lnTo>
                <a:lnTo>
                  <a:pt x="7" y="65"/>
                </a:lnTo>
                <a:lnTo>
                  <a:pt x="12" y="57"/>
                </a:lnTo>
                <a:lnTo>
                  <a:pt x="17" y="40"/>
                </a:lnTo>
                <a:lnTo>
                  <a:pt x="22" y="6"/>
                </a:lnTo>
                <a:lnTo>
                  <a:pt x="22" y="6"/>
                </a:lnTo>
                <a:lnTo>
                  <a:pt x="25" y="1"/>
                </a:lnTo>
                <a:lnTo>
                  <a:pt x="27" y="0"/>
                </a:lnTo>
                <a:lnTo>
                  <a:pt x="30" y="0"/>
                </a:lnTo>
                <a:lnTo>
                  <a:pt x="139" y="6"/>
                </a:lnTo>
                <a:close/>
              </a:path>
            </a:pathLst>
          </a:custGeom>
          <a:solidFill>
            <a:srgbClr val="2F34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8" name="Freeform 66"/>
          <p:cNvSpPr/>
          <p:nvPr>
            <p:custDataLst>
              <p:tags r:id="rId62"/>
            </p:custDataLst>
          </p:nvPr>
        </p:nvSpPr>
        <p:spPr bwMode="auto">
          <a:xfrm>
            <a:off x="1128977" y="2365051"/>
            <a:ext cx="743293" cy="741865"/>
          </a:xfrm>
          <a:custGeom>
            <a:avLst/>
            <a:gdLst>
              <a:gd name="T0" fmla="*/ 131 w 1111"/>
              <a:gd name="T1" fmla="*/ 341 h 1109"/>
              <a:gd name="T2" fmla="*/ 156 w 1111"/>
              <a:gd name="T3" fmla="*/ 364 h 1109"/>
              <a:gd name="T4" fmla="*/ 210 w 1111"/>
              <a:gd name="T5" fmla="*/ 401 h 1109"/>
              <a:gd name="T6" fmla="*/ 261 w 1111"/>
              <a:gd name="T7" fmla="*/ 432 h 1109"/>
              <a:gd name="T8" fmla="*/ 323 w 1111"/>
              <a:gd name="T9" fmla="*/ 462 h 1109"/>
              <a:gd name="T10" fmla="*/ 396 w 1111"/>
              <a:gd name="T11" fmla="*/ 487 h 1109"/>
              <a:gd name="T12" fmla="*/ 480 w 1111"/>
              <a:gd name="T13" fmla="*/ 507 h 1109"/>
              <a:gd name="T14" fmla="*/ 527 w 1111"/>
              <a:gd name="T15" fmla="*/ 515 h 1109"/>
              <a:gd name="T16" fmla="*/ 613 w 1111"/>
              <a:gd name="T17" fmla="*/ 527 h 1109"/>
              <a:gd name="T18" fmla="*/ 685 w 1111"/>
              <a:gd name="T19" fmla="*/ 542 h 1109"/>
              <a:gd name="T20" fmla="*/ 742 w 1111"/>
              <a:gd name="T21" fmla="*/ 561 h 1109"/>
              <a:gd name="T22" fmla="*/ 786 w 1111"/>
              <a:gd name="T23" fmla="*/ 581 h 1109"/>
              <a:gd name="T24" fmla="*/ 821 w 1111"/>
              <a:gd name="T25" fmla="*/ 603 h 1109"/>
              <a:gd name="T26" fmla="*/ 846 w 1111"/>
              <a:gd name="T27" fmla="*/ 624 h 1109"/>
              <a:gd name="T28" fmla="*/ 866 w 1111"/>
              <a:gd name="T29" fmla="*/ 650 h 1109"/>
              <a:gd name="T30" fmla="*/ 880 w 1111"/>
              <a:gd name="T31" fmla="*/ 675 h 1109"/>
              <a:gd name="T32" fmla="*/ 885 w 1111"/>
              <a:gd name="T33" fmla="*/ 688 h 1109"/>
              <a:gd name="T34" fmla="*/ 900 w 1111"/>
              <a:gd name="T35" fmla="*/ 737 h 1109"/>
              <a:gd name="T36" fmla="*/ 913 w 1111"/>
              <a:gd name="T37" fmla="*/ 807 h 1109"/>
              <a:gd name="T38" fmla="*/ 923 w 1111"/>
              <a:gd name="T39" fmla="*/ 891 h 1109"/>
              <a:gd name="T40" fmla="*/ 975 w 1111"/>
              <a:gd name="T41" fmla="*/ 1109 h 1109"/>
              <a:gd name="T42" fmla="*/ 1027 w 1111"/>
              <a:gd name="T43" fmla="*/ 985 h 1109"/>
              <a:gd name="T44" fmla="*/ 1041 w 1111"/>
              <a:gd name="T45" fmla="*/ 975 h 1109"/>
              <a:gd name="T46" fmla="*/ 1081 w 1111"/>
              <a:gd name="T47" fmla="*/ 950 h 1109"/>
              <a:gd name="T48" fmla="*/ 1090 w 1111"/>
              <a:gd name="T49" fmla="*/ 895 h 1109"/>
              <a:gd name="T50" fmla="*/ 1105 w 1111"/>
              <a:gd name="T51" fmla="*/ 757 h 1109"/>
              <a:gd name="T52" fmla="*/ 1111 w 1111"/>
              <a:gd name="T53" fmla="*/ 619 h 1109"/>
              <a:gd name="T54" fmla="*/ 1108 w 1111"/>
              <a:gd name="T55" fmla="*/ 522 h 1109"/>
              <a:gd name="T56" fmla="*/ 1100 w 1111"/>
              <a:gd name="T57" fmla="*/ 423 h 1109"/>
              <a:gd name="T58" fmla="*/ 1093 w 1111"/>
              <a:gd name="T59" fmla="*/ 376 h 1109"/>
              <a:gd name="T60" fmla="*/ 1079 w 1111"/>
              <a:gd name="T61" fmla="*/ 348 h 1109"/>
              <a:gd name="T62" fmla="*/ 1039 w 1111"/>
              <a:gd name="T63" fmla="*/ 286 h 1109"/>
              <a:gd name="T64" fmla="*/ 991 w 1111"/>
              <a:gd name="T65" fmla="*/ 227 h 1109"/>
              <a:gd name="T66" fmla="*/ 950 w 1111"/>
              <a:gd name="T67" fmla="*/ 185 h 1109"/>
              <a:gd name="T68" fmla="*/ 900 w 1111"/>
              <a:gd name="T69" fmla="*/ 143 h 1109"/>
              <a:gd name="T70" fmla="*/ 843 w 1111"/>
              <a:gd name="T71" fmla="*/ 103 h 1109"/>
              <a:gd name="T72" fmla="*/ 777 w 1111"/>
              <a:gd name="T73" fmla="*/ 68 h 1109"/>
              <a:gd name="T74" fmla="*/ 704 w 1111"/>
              <a:gd name="T75" fmla="*/ 37 h 1109"/>
              <a:gd name="T76" fmla="*/ 621 w 1111"/>
              <a:gd name="T77" fmla="*/ 16 h 1109"/>
              <a:gd name="T78" fmla="*/ 531 w 1111"/>
              <a:gd name="T79" fmla="*/ 2 h 1109"/>
              <a:gd name="T80" fmla="*/ 428 w 1111"/>
              <a:gd name="T81" fmla="*/ 2 h 1109"/>
              <a:gd name="T82" fmla="*/ 318 w 1111"/>
              <a:gd name="T83" fmla="*/ 14 h 1109"/>
              <a:gd name="T84" fmla="*/ 198 w 1111"/>
              <a:gd name="T85" fmla="*/ 41 h 1109"/>
              <a:gd name="T86" fmla="*/ 135 w 1111"/>
              <a:gd name="T87" fmla="*/ 61 h 1109"/>
              <a:gd name="T88" fmla="*/ 84 w 1111"/>
              <a:gd name="T89" fmla="*/ 81 h 1109"/>
              <a:gd name="T90" fmla="*/ 47 w 1111"/>
              <a:gd name="T91" fmla="*/ 101 h 1109"/>
              <a:gd name="T92" fmla="*/ 22 w 1111"/>
              <a:gd name="T93" fmla="*/ 125 h 1109"/>
              <a:gd name="T94" fmla="*/ 7 w 1111"/>
              <a:gd name="T95" fmla="*/ 146 h 1109"/>
              <a:gd name="T96" fmla="*/ 0 w 1111"/>
              <a:gd name="T97" fmla="*/ 170 h 1109"/>
              <a:gd name="T98" fmla="*/ 2 w 1111"/>
              <a:gd name="T99" fmla="*/ 193 h 1109"/>
              <a:gd name="T100" fmla="*/ 9 w 1111"/>
              <a:gd name="T101" fmla="*/ 217 h 1109"/>
              <a:gd name="T102" fmla="*/ 21 w 1111"/>
              <a:gd name="T103" fmla="*/ 239 h 1109"/>
              <a:gd name="T104" fmla="*/ 52 w 1111"/>
              <a:gd name="T105" fmla="*/ 279 h 1109"/>
              <a:gd name="T106" fmla="*/ 89 w 1111"/>
              <a:gd name="T107" fmla="*/ 311 h 1109"/>
              <a:gd name="T108" fmla="*/ 131 w 1111"/>
              <a:gd name="T109" fmla="*/ 341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1" h="1109">
                <a:moveTo>
                  <a:pt x="131" y="341"/>
                </a:moveTo>
                <a:lnTo>
                  <a:pt x="131" y="341"/>
                </a:lnTo>
                <a:lnTo>
                  <a:pt x="138" y="348"/>
                </a:lnTo>
                <a:lnTo>
                  <a:pt x="156" y="364"/>
                </a:lnTo>
                <a:lnTo>
                  <a:pt x="190" y="388"/>
                </a:lnTo>
                <a:lnTo>
                  <a:pt x="210" y="401"/>
                </a:lnTo>
                <a:lnTo>
                  <a:pt x="234" y="416"/>
                </a:lnTo>
                <a:lnTo>
                  <a:pt x="261" y="432"/>
                </a:lnTo>
                <a:lnTo>
                  <a:pt x="291" y="447"/>
                </a:lnTo>
                <a:lnTo>
                  <a:pt x="323" y="462"/>
                </a:lnTo>
                <a:lnTo>
                  <a:pt x="358" y="475"/>
                </a:lnTo>
                <a:lnTo>
                  <a:pt x="396" y="487"/>
                </a:lnTo>
                <a:lnTo>
                  <a:pt x="437" y="499"/>
                </a:lnTo>
                <a:lnTo>
                  <a:pt x="480" y="507"/>
                </a:lnTo>
                <a:lnTo>
                  <a:pt x="527" y="515"/>
                </a:lnTo>
                <a:lnTo>
                  <a:pt x="527" y="515"/>
                </a:lnTo>
                <a:lnTo>
                  <a:pt x="573" y="520"/>
                </a:lnTo>
                <a:lnTo>
                  <a:pt x="613" y="527"/>
                </a:lnTo>
                <a:lnTo>
                  <a:pt x="650" y="536"/>
                </a:lnTo>
                <a:lnTo>
                  <a:pt x="685" y="542"/>
                </a:lnTo>
                <a:lnTo>
                  <a:pt x="715" y="552"/>
                </a:lnTo>
                <a:lnTo>
                  <a:pt x="742" y="561"/>
                </a:lnTo>
                <a:lnTo>
                  <a:pt x="766" y="571"/>
                </a:lnTo>
                <a:lnTo>
                  <a:pt x="786" y="581"/>
                </a:lnTo>
                <a:lnTo>
                  <a:pt x="804" y="591"/>
                </a:lnTo>
                <a:lnTo>
                  <a:pt x="821" y="603"/>
                </a:lnTo>
                <a:lnTo>
                  <a:pt x="834" y="614"/>
                </a:lnTo>
                <a:lnTo>
                  <a:pt x="846" y="624"/>
                </a:lnTo>
                <a:lnTo>
                  <a:pt x="856" y="638"/>
                </a:lnTo>
                <a:lnTo>
                  <a:pt x="866" y="650"/>
                </a:lnTo>
                <a:lnTo>
                  <a:pt x="873" y="661"/>
                </a:lnTo>
                <a:lnTo>
                  <a:pt x="880" y="675"/>
                </a:lnTo>
                <a:lnTo>
                  <a:pt x="880" y="675"/>
                </a:lnTo>
                <a:lnTo>
                  <a:pt x="885" y="688"/>
                </a:lnTo>
                <a:lnTo>
                  <a:pt x="890" y="702"/>
                </a:lnTo>
                <a:lnTo>
                  <a:pt x="900" y="737"/>
                </a:lnTo>
                <a:lnTo>
                  <a:pt x="907" y="772"/>
                </a:lnTo>
                <a:lnTo>
                  <a:pt x="913" y="807"/>
                </a:lnTo>
                <a:lnTo>
                  <a:pt x="922" y="868"/>
                </a:lnTo>
                <a:lnTo>
                  <a:pt x="923" y="891"/>
                </a:lnTo>
                <a:lnTo>
                  <a:pt x="975" y="938"/>
                </a:lnTo>
                <a:lnTo>
                  <a:pt x="975" y="1109"/>
                </a:lnTo>
                <a:lnTo>
                  <a:pt x="1027" y="1086"/>
                </a:lnTo>
                <a:lnTo>
                  <a:pt x="1027" y="985"/>
                </a:lnTo>
                <a:lnTo>
                  <a:pt x="1027" y="985"/>
                </a:lnTo>
                <a:lnTo>
                  <a:pt x="1041" y="975"/>
                </a:lnTo>
                <a:lnTo>
                  <a:pt x="1058" y="963"/>
                </a:lnTo>
                <a:lnTo>
                  <a:pt x="1081" y="950"/>
                </a:lnTo>
                <a:lnTo>
                  <a:pt x="1081" y="950"/>
                </a:lnTo>
                <a:lnTo>
                  <a:pt x="1090" y="895"/>
                </a:lnTo>
                <a:lnTo>
                  <a:pt x="1098" y="834"/>
                </a:lnTo>
                <a:lnTo>
                  <a:pt x="1105" y="757"/>
                </a:lnTo>
                <a:lnTo>
                  <a:pt x="1110" y="666"/>
                </a:lnTo>
                <a:lnTo>
                  <a:pt x="1111" y="619"/>
                </a:lnTo>
                <a:lnTo>
                  <a:pt x="1110" y="571"/>
                </a:lnTo>
                <a:lnTo>
                  <a:pt x="1108" y="522"/>
                </a:lnTo>
                <a:lnTo>
                  <a:pt x="1105" y="472"/>
                </a:lnTo>
                <a:lnTo>
                  <a:pt x="1100" y="423"/>
                </a:lnTo>
                <a:lnTo>
                  <a:pt x="1093" y="376"/>
                </a:lnTo>
                <a:lnTo>
                  <a:pt x="1093" y="376"/>
                </a:lnTo>
                <a:lnTo>
                  <a:pt x="1090" y="366"/>
                </a:lnTo>
                <a:lnTo>
                  <a:pt x="1079" y="348"/>
                </a:lnTo>
                <a:lnTo>
                  <a:pt x="1063" y="319"/>
                </a:lnTo>
                <a:lnTo>
                  <a:pt x="1039" y="286"/>
                </a:lnTo>
                <a:lnTo>
                  <a:pt x="1009" y="247"/>
                </a:lnTo>
                <a:lnTo>
                  <a:pt x="991" y="227"/>
                </a:lnTo>
                <a:lnTo>
                  <a:pt x="970" y="205"/>
                </a:lnTo>
                <a:lnTo>
                  <a:pt x="950" y="185"/>
                </a:lnTo>
                <a:lnTo>
                  <a:pt x="927" y="163"/>
                </a:lnTo>
                <a:lnTo>
                  <a:pt x="900" y="143"/>
                </a:lnTo>
                <a:lnTo>
                  <a:pt x="873" y="123"/>
                </a:lnTo>
                <a:lnTo>
                  <a:pt x="843" y="103"/>
                </a:lnTo>
                <a:lnTo>
                  <a:pt x="813" y="84"/>
                </a:lnTo>
                <a:lnTo>
                  <a:pt x="777" y="68"/>
                </a:lnTo>
                <a:lnTo>
                  <a:pt x="742" y="52"/>
                </a:lnTo>
                <a:lnTo>
                  <a:pt x="704" y="37"/>
                </a:lnTo>
                <a:lnTo>
                  <a:pt x="663" y="26"/>
                </a:lnTo>
                <a:lnTo>
                  <a:pt x="621" y="16"/>
                </a:lnTo>
                <a:lnTo>
                  <a:pt x="578" y="7"/>
                </a:lnTo>
                <a:lnTo>
                  <a:pt x="531" y="2"/>
                </a:lnTo>
                <a:lnTo>
                  <a:pt x="480" y="0"/>
                </a:lnTo>
                <a:lnTo>
                  <a:pt x="428" y="2"/>
                </a:lnTo>
                <a:lnTo>
                  <a:pt x="375" y="5"/>
                </a:lnTo>
                <a:lnTo>
                  <a:pt x="318" y="14"/>
                </a:lnTo>
                <a:lnTo>
                  <a:pt x="259" y="26"/>
                </a:lnTo>
                <a:lnTo>
                  <a:pt x="198" y="41"/>
                </a:lnTo>
                <a:lnTo>
                  <a:pt x="135" y="61"/>
                </a:lnTo>
                <a:lnTo>
                  <a:pt x="135" y="61"/>
                </a:lnTo>
                <a:lnTo>
                  <a:pt x="108" y="71"/>
                </a:lnTo>
                <a:lnTo>
                  <a:pt x="84" y="81"/>
                </a:lnTo>
                <a:lnTo>
                  <a:pt x="64" y="91"/>
                </a:lnTo>
                <a:lnTo>
                  <a:pt x="47" y="101"/>
                </a:lnTo>
                <a:lnTo>
                  <a:pt x="34" y="113"/>
                </a:lnTo>
                <a:lnTo>
                  <a:pt x="22" y="125"/>
                </a:lnTo>
                <a:lnTo>
                  <a:pt x="14" y="136"/>
                </a:lnTo>
                <a:lnTo>
                  <a:pt x="7" y="146"/>
                </a:lnTo>
                <a:lnTo>
                  <a:pt x="2" y="158"/>
                </a:lnTo>
                <a:lnTo>
                  <a:pt x="0" y="170"/>
                </a:lnTo>
                <a:lnTo>
                  <a:pt x="0" y="182"/>
                </a:lnTo>
                <a:lnTo>
                  <a:pt x="2" y="193"/>
                </a:lnTo>
                <a:lnTo>
                  <a:pt x="4" y="205"/>
                </a:lnTo>
                <a:lnTo>
                  <a:pt x="9" y="217"/>
                </a:lnTo>
                <a:lnTo>
                  <a:pt x="14" y="229"/>
                </a:lnTo>
                <a:lnTo>
                  <a:pt x="21" y="239"/>
                </a:lnTo>
                <a:lnTo>
                  <a:pt x="36" y="260"/>
                </a:lnTo>
                <a:lnTo>
                  <a:pt x="52" y="279"/>
                </a:lnTo>
                <a:lnTo>
                  <a:pt x="71" y="296"/>
                </a:lnTo>
                <a:lnTo>
                  <a:pt x="89" y="311"/>
                </a:lnTo>
                <a:lnTo>
                  <a:pt x="120" y="333"/>
                </a:lnTo>
                <a:lnTo>
                  <a:pt x="131" y="341"/>
                </a:lnTo>
                <a:lnTo>
                  <a:pt x="131" y="341"/>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69" name="Freeform 67"/>
          <p:cNvSpPr/>
          <p:nvPr>
            <p:custDataLst>
              <p:tags r:id="rId63"/>
            </p:custDataLst>
          </p:nvPr>
        </p:nvSpPr>
        <p:spPr bwMode="auto">
          <a:xfrm>
            <a:off x="862648" y="2477865"/>
            <a:ext cx="350584" cy="629051"/>
          </a:xfrm>
          <a:custGeom>
            <a:avLst/>
            <a:gdLst>
              <a:gd name="T0" fmla="*/ 523 w 525"/>
              <a:gd name="T1" fmla="*/ 146 h 941"/>
              <a:gd name="T2" fmla="*/ 522 w 525"/>
              <a:gd name="T3" fmla="*/ 166 h 941"/>
              <a:gd name="T4" fmla="*/ 510 w 525"/>
              <a:gd name="T5" fmla="*/ 203 h 941"/>
              <a:gd name="T6" fmla="*/ 496 w 525"/>
              <a:gd name="T7" fmla="*/ 233 h 941"/>
              <a:gd name="T8" fmla="*/ 473 w 525"/>
              <a:gd name="T9" fmla="*/ 267 h 941"/>
              <a:gd name="T10" fmla="*/ 441 w 525"/>
              <a:gd name="T11" fmla="*/ 300 h 941"/>
              <a:gd name="T12" fmla="*/ 396 w 525"/>
              <a:gd name="T13" fmla="*/ 332 h 941"/>
              <a:gd name="T14" fmla="*/ 369 w 525"/>
              <a:gd name="T15" fmla="*/ 346 h 941"/>
              <a:gd name="T16" fmla="*/ 315 w 525"/>
              <a:gd name="T17" fmla="*/ 379 h 941"/>
              <a:gd name="T18" fmla="*/ 270 w 525"/>
              <a:gd name="T19" fmla="*/ 423 h 941"/>
              <a:gd name="T20" fmla="*/ 233 w 525"/>
              <a:gd name="T21" fmla="*/ 473 h 941"/>
              <a:gd name="T22" fmla="*/ 204 w 525"/>
              <a:gd name="T23" fmla="*/ 532 h 941"/>
              <a:gd name="T24" fmla="*/ 186 w 525"/>
              <a:gd name="T25" fmla="*/ 592 h 941"/>
              <a:gd name="T26" fmla="*/ 174 w 525"/>
              <a:gd name="T27" fmla="*/ 656 h 941"/>
              <a:gd name="T28" fmla="*/ 169 w 525"/>
              <a:gd name="T29" fmla="*/ 722 h 941"/>
              <a:gd name="T30" fmla="*/ 173 w 525"/>
              <a:gd name="T31" fmla="*/ 784 h 941"/>
              <a:gd name="T32" fmla="*/ 164 w 525"/>
              <a:gd name="T33" fmla="*/ 928 h 941"/>
              <a:gd name="T34" fmla="*/ 99 w 525"/>
              <a:gd name="T35" fmla="*/ 810 h 941"/>
              <a:gd name="T36" fmla="*/ 52 w 525"/>
              <a:gd name="T37" fmla="*/ 779 h 941"/>
              <a:gd name="T38" fmla="*/ 18 w 525"/>
              <a:gd name="T39" fmla="*/ 547 h 941"/>
              <a:gd name="T40" fmla="*/ 1 w 525"/>
              <a:gd name="T41" fmla="*/ 411 h 941"/>
              <a:gd name="T42" fmla="*/ 0 w 525"/>
              <a:gd name="T43" fmla="*/ 376 h 941"/>
              <a:gd name="T44" fmla="*/ 5 w 525"/>
              <a:gd name="T45" fmla="*/ 339 h 941"/>
              <a:gd name="T46" fmla="*/ 16 w 525"/>
              <a:gd name="T47" fmla="*/ 302 h 941"/>
              <a:gd name="T48" fmla="*/ 33 w 525"/>
              <a:gd name="T49" fmla="*/ 264 h 941"/>
              <a:gd name="T50" fmla="*/ 55 w 525"/>
              <a:gd name="T51" fmla="*/ 227 h 941"/>
              <a:gd name="T52" fmla="*/ 109 w 525"/>
              <a:gd name="T53" fmla="*/ 156 h 941"/>
              <a:gd name="T54" fmla="*/ 173 w 525"/>
              <a:gd name="T55" fmla="*/ 92 h 941"/>
              <a:gd name="T56" fmla="*/ 241 w 525"/>
              <a:gd name="T57" fmla="*/ 44 h 941"/>
              <a:gd name="T58" fmla="*/ 293 w 525"/>
              <a:gd name="T59" fmla="*/ 17 h 941"/>
              <a:gd name="T60" fmla="*/ 327 w 525"/>
              <a:gd name="T61" fmla="*/ 5 h 941"/>
              <a:gd name="T62" fmla="*/ 359 w 525"/>
              <a:gd name="T63" fmla="*/ 0 h 941"/>
              <a:gd name="T64" fmla="*/ 389 w 525"/>
              <a:gd name="T65" fmla="*/ 2 h 941"/>
              <a:gd name="T66" fmla="*/ 402 w 525"/>
              <a:gd name="T67" fmla="*/ 5 h 941"/>
              <a:gd name="T68" fmla="*/ 449 w 525"/>
              <a:gd name="T69" fmla="*/ 22 h 941"/>
              <a:gd name="T70" fmla="*/ 483 w 525"/>
              <a:gd name="T71" fmla="*/ 44 h 941"/>
              <a:gd name="T72" fmla="*/ 505 w 525"/>
              <a:gd name="T73" fmla="*/ 67 h 941"/>
              <a:gd name="T74" fmla="*/ 517 w 525"/>
              <a:gd name="T75" fmla="*/ 91 h 941"/>
              <a:gd name="T76" fmla="*/ 523 w 525"/>
              <a:gd name="T77" fmla="*/ 113 h 941"/>
              <a:gd name="T78" fmla="*/ 525 w 525"/>
              <a:gd name="T79" fmla="*/ 143 h 941"/>
              <a:gd name="T80" fmla="*/ 523 w 525"/>
              <a:gd name="T81" fmla="*/ 146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941">
                <a:moveTo>
                  <a:pt x="523" y="146"/>
                </a:moveTo>
                <a:lnTo>
                  <a:pt x="523" y="146"/>
                </a:lnTo>
                <a:lnTo>
                  <a:pt x="523" y="151"/>
                </a:lnTo>
                <a:lnTo>
                  <a:pt x="522" y="166"/>
                </a:lnTo>
                <a:lnTo>
                  <a:pt x="515" y="190"/>
                </a:lnTo>
                <a:lnTo>
                  <a:pt x="510" y="203"/>
                </a:lnTo>
                <a:lnTo>
                  <a:pt x="505" y="218"/>
                </a:lnTo>
                <a:lnTo>
                  <a:pt x="496" y="233"/>
                </a:lnTo>
                <a:lnTo>
                  <a:pt x="486" y="250"/>
                </a:lnTo>
                <a:lnTo>
                  <a:pt x="473" y="267"/>
                </a:lnTo>
                <a:lnTo>
                  <a:pt x="458" y="284"/>
                </a:lnTo>
                <a:lnTo>
                  <a:pt x="441" y="300"/>
                </a:lnTo>
                <a:lnTo>
                  <a:pt x="419" y="316"/>
                </a:lnTo>
                <a:lnTo>
                  <a:pt x="396" y="332"/>
                </a:lnTo>
                <a:lnTo>
                  <a:pt x="369" y="346"/>
                </a:lnTo>
                <a:lnTo>
                  <a:pt x="369" y="346"/>
                </a:lnTo>
                <a:lnTo>
                  <a:pt x="340" y="361"/>
                </a:lnTo>
                <a:lnTo>
                  <a:pt x="315" y="379"/>
                </a:lnTo>
                <a:lnTo>
                  <a:pt x="292" y="399"/>
                </a:lnTo>
                <a:lnTo>
                  <a:pt x="270" y="423"/>
                </a:lnTo>
                <a:lnTo>
                  <a:pt x="250" y="448"/>
                </a:lnTo>
                <a:lnTo>
                  <a:pt x="233" y="473"/>
                </a:lnTo>
                <a:lnTo>
                  <a:pt x="218" y="502"/>
                </a:lnTo>
                <a:lnTo>
                  <a:pt x="204" y="532"/>
                </a:lnTo>
                <a:lnTo>
                  <a:pt x="194" y="562"/>
                </a:lnTo>
                <a:lnTo>
                  <a:pt x="186" y="592"/>
                </a:lnTo>
                <a:lnTo>
                  <a:pt x="178" y="624"/>
                </a:lnTo>
                <a:lnTo>
                  <a:pt x="174" y="656"/>
                </a:lnTo>
                <a:lnTo>
                  <a:pt x="171" y="690"/>
                </a:lnTo>
                <a:lnTo>
                  <a:pt x="169" y="722"/>
                </a:lnTo>
                <a:lnTo>
                  <a:pt x="169" y="753"/>
                </a:lnTo>
                <a:lnTo>
                  <a:pt x="173" y="784"/>
                </a:lnTo>
                <a:lnTo>
                  <a:pt x="164" y="841"/>
                </a:lnTo>
                <a:lnTo>
                  <a:pt x="164" y="928"/>
                </a:lnTo>
                <a:lnTo>
                  <a:pt x="132" y="941"/>
                </a:lnTo>
                <a:lnTo>
                  <a:pt x="99" y="810"/>
                </a:lnTo>
                <a:lnTo>
                  <a:pt x="52" y="779"/>
                </a:lnTo>
                <a:lnTo>
                  <a:pt x="52" y="779"/>
                </a:lnTo>
                <a:lnTo>
                  <a:pt x="35" y="664"/>
                </a:lnTo>
                <a:lnTo>
                  <a:pt x="18" y="547"/>
                </a:lnTo>
                <a:lnTo>
                  <a:pt x="1" y="411"/>
                </a:lnTo>
                <a:lnTo>
                  <a:pt x="1" y="411"/>
                </a:lnTo>
                <a:lnTo>
                  <a:pt x="0" y="394"/>
                </a:lnTo>
                <a:lnTo>
                  <a:pt x="0" y="376"/>
                </a:lnTo>
                <a:lnTo>
                  <a:pt x="1" y="357"/>
                </a:lnTo>
                <a:lnTo>
                  <a:pt x="5" y="339"/>
                </a:lnTo>
                <a:lnTo>
                  <a:pt x="10" y="321"/>
                </a:lnTo>
                <a:lnTo>
                  <a:pt x="16" y="302"/>
                </a:lnTo>
                <a:lnTo>
                  <a:pt x="25" y="282"/>
                </a:lnTo>
                <a:lnTo>
                  <a:pt x="33" y="264"/>
                </a:lnTo>
                <a:lnTo>
                  <a:pt x="43" y="245"/>
                </a:lnTo>
                <a:lnTo>
                  <a:pt x="55" y="227"/>
                </a:lnTo>
                <a:lnTo>
                  <a:pt x="80" y="190"/>
                </a:lnTo>
                <a:lnTo>
                  <a:pt x="109" y="156"/>
                </a:lnTo>
                <a:lnTo>
                  <a:pt x="139" y="123"/>
                </a:lnTo>
                <a:lnTo>
                  <a:pt x="173" y="92"/>
                </a:lnTo>
                <a:lnTo>
                  <a:pt x="206" y="66"/>
                </a:lnTo>
                <a:lnTo>
                  <a:pt x="241" y="44"/>
                </a:lnTo>
                <a:lnTo>
                  <a:pt x="277" y="24"/>
                </a:lnTo>
                <a:lnTo>
                  <a:pt x="293" y="17"/>
                </a:lnTo>
                <a:lnTo>
                  <a:pt x="310" y="10"/>
                </a:lnTo>
                <a:lnTo>
                  <a:pt x="327" y="5"/>
                </a:lnTo>
                <a:lnTo>
                  <a:pt x="344" y="2"/>
                </a:lnTo>
                <a:lnTo>
                  <a:pt x="359" y="0"/>
                </a:lnTo>
                <a:lnTo>
                  <a:pt x="374" y="0"/>
                </a:lnTo>
                <a:lnTo>
                  <a:pt x="389" y="2"/>
                </a:lnTo>
                <a:lnTo>
                  <a:pt x="402" y="5"/>
                </a:lnTo>
                <a:lnTo>
                  <a:pt x="402" y="5"/>
                </a:lnTo>
                <a:lnTo>
                  <a:pt x="428" y="14"/>
                </a:lnTo>
                <a:lnTo>
                  <a:pt x="449" y="22"/>
                </a:lnTo>
                <a:lnTo>
                  <a:pt x="468" y="34"/>
                </a:lnTo>
                <a:lnTo>
                  <a:pt x="483" y="44"/>
                </a:lnTo>
                <a:lnTo>
                  <a:pt x="495" y="56"/>
                </a:lnTo>
                <a:lnTo>
                  <a:pt x="505" y="67"/>
                </a:lnTo>
                <a:lnTo>
                  <a:pt x="512" y="79"/>
                </a:lnTo>
                <a:lnTo>
                  <a:pt x="517" y="91"/>
                </a:lnTo>
                <a:lnTo>
                  <a:pt x="522" y="103"/>
                </a:lnTo>
                <a:lnTo>
                  <a:pt x="523" y="113"/>
                </a:lnTo>
                <a:lnTo>
                  <a:pt x="525" y="129"/>
                </a:lnTo>
                <a:lnTo>
                  <a:pt x="525" y="143"/>
                </a:lnTo>
                <a:lnTo>
                  <a:pt x="523" y="146"/>
                </a:lnTo>
                <a:lnTo>
                  <a:pt x="523" y="146"/>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0" name="Freeform 68"/>
          <p:cNvSpPr/>
          <p:nvPr>
            <p:custDataLst>
              <p:tags r:id="rId64"/>
            </p:custDataLst>
          </p:nvPr>
        </p:nvSpPr>
        <p:spPr bwMode="auto">
          <a:xfrm>
            <a:off x="1068999" y="2464299"/>
            <a:ext cx="154228" cy="96392"/>
          </a:xfrm>
          <a:custGeom>
            <a:avLst/>
            <a:gdLst>
              <a:gd name="T0" fmla="*/ 101 w 230"/>
              <a:gd name="T1" fmla="*/ 52 h 144"/>
              <a:gd name="T2" fmla="*/ 101 w 230"/>
              <a:gd name="T3" fmla="*/ 52 h 144"/>
              <a:gd name="T4" fmla="*/ 93 w 230"/>
              <a:gd name="T5" fmla="*/ 52 h 144"/>
              <a:gd name="T6" fmla="*/ 69 w 230"/>
              <a:gd name="T7" fmla="*/ 52 h 144"/>
              <a:gd name="T8" fmla="*/ 53 w 230"/>
              <a:gd name="T9" fmla="*/ 54 h 144"/>
              <a:gd name="T10" fmla="*/ 36 w 230"/>
              <a:gd name="T11" fmla="*/ 59 h 144"/>
              <a:gd name="T12" fmla="*/ 19 w 230"/>
              <a:gd name="T13" fmla="*/ 64 h 144"/>
              <a:gd name="T14" fmla="*/ 0 w 230"/>
              <a:gd name="T15" fmla="*/ 74 h 144"/>
              <a:gd name="T16" fmla="*/ 0 w 230"/>
              <a:gd name="T17" fmla="*/ 74 h 144"/>
              <a:gd name="T18" fmla="*/ 39 w 230"/>
              <a:gd name="T19" fmla="*/ 72 h 144"/>
              <a:gd name="T20" fmla="*/ 68 w 230"/>
              <a:gd name="T21" fmla="*/ 72 h 144"/>
              <a:gd name="T22" fmla="*/ 89 w 230"/>
              <a:gd name="T23" fmla="*/ 74 h 144"/>
              <a:gd name="T24" fmla="*/ 89 w 230"/>
              <a:gd name="T25" fmla="*/ 74 h 144"/>
              <a:gd name="T26" fmla="*/ 63 w 230"/>
              <a:gd name="T27" fmla="*/ 84 h 144"/>
              <a:gd name="T28" fmla="*/ 42 w 230"/>
              <a:gd name="T29" fmla="*/ 94 h 144"/>
              <a:gd name="T30" fmla="*/ 24 w 230"/>
              <a:gd name="T31" fmla="*/ 104 h 144"/>
              <a:gd name="T32" fmla="*/ 110 w 230"/>
              <a:gd name="T33" fmla="*/ 97 h 144"/>
              <a:gd name="T34" fmla="*/ 79 w 230"/>
              <a:gd name="T35" fmla="*/ 144 h 144"/>
              <a:gd name="T36" fmla="*/ 79 w 230"/>
              <a:gd name="T37" fmla="*/ 144 h 144"/>
              <a:gd name="T38" fmla="*/ 105 w 230"/>
              <a:gd name="T39" fmla="*/ 131 h 144"/>
              <a:gd name="T40" fmla="*/ 125 w 230"/>
              <a:gd name="T41" fmla="*/ 121 h 144"/>
              <a:gd name="T42" fmla="*/ 143 w 230"/>
              <a:gd name="T43" fmla="*/ 114 h 144"/>
              <a:gd name="T44" fmla="*/ 143 w 230"/>
              <a:gd name="T45" fmla="*/ 114 h 144"/>
              <a:gd name="T46" fmla="*/ 150 w 230"/>
              <a:gd name="T47" fmla="*/ 109 h 144"/>
              <a:gd name="T48" fmla="*/ 168 w 230"/>
              <a:gd name="T49" fmla="*/ 96 h 144"/>
              <a:gd name="T50" fmla="*/ 180 w 230"/>
              <a:gd name="T51" fmla="*/ 89 h 144"/>
              <a:gd name="T52" fmla="*/ 195 w 230"/>
              <a:gd name="T53" fmla="*/ 82 h 144"/>
              <a:gd name="T54" fmla="*/ 212 w 230"/>
              <a:gd name="T55" fmla="*/ 77 h 144"/>
              <a:gd name="T56" fmla="*/ 230 w 230"/>
              <a:gd name="T57" fmla="*/ 74 h 144"/>
              <a:gd name="T58" fmla="*/ 230 w 230"/>
              <a:gd name="T59" fmla="*/ 74 h 144"/>
              <a:gd name="T60" fmla="*/ 202 w 230"/>
              <a:gd name="T61" fmla="*/ 72 h 144"/>
              <a:gd name="T62" fmla="*/ 178 w 230"/>
              <a:gd name="T63" fmla="*/ 74 h 144"/>
              <a:gd name="T64" fmla="*/ 167 w 230"/>
              <a:gd name="T65" fmla="*/ 74 h 144"/>
              <a:gd name="T66" fmla="*/ 160 w 230"/>
              <a:gd name="T67" fmla="*/ 77 h 144"/>
              <a:gd name="T68" fmla="*/ 160 w 230"/>
              <a:gd name="T69" fmla="*/ 77 h 144"/>
              <a:gd name="T70" fmla="*/ 173 w 230"/>
              <a:gd name="T71" fmla="*/ 60 h 144"/>
              <a:gd name="T72" fmla="*/ 188 w 230"/>
              <a:gd name="T73" fmla="*/ 44 h 144"/>
              <a:gd name="T74" fmla="*/ 207 w 230"/>
              <a:gd name="T75" fmla="*/ 27 h 144"/>
              <a:gd name="T76" fmla="*/ 207 w 230"/>
              <a:gd name="T77" fmla="*/ 27 h 144"/>
              <a:gd name="T78" fmla="*/ 199 w 230"/>
              <a:gd name="T79" fmla="*/ 29 h 144"/>
              <a:gd name="T80" fmla="*/ 182 w 230"/>
              <a:gd name="T81" fmla="*/ 32 h 144"/>
              <a:gd name="T82" fmla="*/ 160 w 230"/>
              <a:gd name="T83" fmla="*/ 39 h 144"/>
              <a:gd name="T84" fmla="*/ 148 w 230"/>
              <a:gd name="T85" fmla="*/ 44 h 144"/>
              <a:gd name="T86" fmla="*/ 140 w 230"/>
              <a:gd name="T87" fmla="*/ 50 h 144"/>
              <a:gd name="T88" fmla="*/ 140 w 230"/>
              <a:gd name="T89" fmla="*/ 50 h 144"/>
              <a:gd name="T90" fmla="*/ 148 w 230"/>
              <a:gd name="T91" fmla="*/ 27 h 144"/>
              <a:gd name="T92" fmla="*/ 155 w 230"/>
              <a:gd name="T93" fmla="*/ 10 h 144"/>
              <a:gd name="T94" fmla="*/ 158 w 230"/>
              <a:gd name="T95" fmla="*/ 3 h 144"/>
              <a:gd name="T96" fmla="*/ 162 w 230"/>
              <a:gd name="T97" fmla="*/ 0 h 144"/>
              <a:gd name="T98" fmla="*/ 162 w 230"/>
              <a:gd name="T99" fmla="*/ 0 h 144"/>
              <a:gd name="T100" fmla="*/ 136 w 230"/>
              <a:gd name="T101" fmla="*/ 18 h 144"/>
              <a:gd name="T102" fmla="*/ 116 w 230"/>
              <a:gd name="T103" fmla="*/ 35 h 144"/>
              <a:gd name="T104" fmla="*/ 108 w 230"/>
              <a:gd name="T105" fmla="*/ 45 h 144"/>
              <a:gd name="T106" fmla="*/ 101 w 230"/>
              <a:gd name="T107" fmla="*/ 52 h 144"/>
              <a:gd name="T108" fmla="*/ 101 w 230"/>
              <a:gd name="T109"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144">
                <a:moveTo>
                  <a:pt x="101" y="52"/>
                </a:moveTo>
                <a:lnTo>
                  <a:pt x="101" y="52"/>
                </a:lnTo>
                <a:lnTo>
                  <a:pt x="93" y="52"/>
                </a:lnTo>
                <a:lnTo>
                  <a:pt x="69" y="52"/>
                </a:lnTo>
                <a:lnTo>
                  <a:pt x="53" y="54"/>
                </a:lnTo>
                <a:lnTo>
                  <a:pt x="36" y="59"/>
                </a:lnTo>
                <a:lnTo>
                  <a:pt x="19" y="64"/>
                </a:lnTo>
                <a:lnTo>
                  <a:pt x="0" y="74"/>
                </a:lnTo>
                <a:lnTo>
                  <a:pt x="0" y="74"/>
                </a:lnTo>
                <a:lnTo>
                  <a:pt x="39" y="72"/>
                </a:lnTo>
                <a:lnTo>
                  <a:pt x="68" y="72"/>
                </a:lnTo>
                <a:lnTo>
                  <a:pt x="89" y="74"/>
                </a:lnTo>
                <a:lnTo>
                  <a:pt x="89" y="74"/>
                </a:lnTo>
                <a:lnTo>
                  <a:pt x="63" y="84"/>
                </a:lnTo>
                <a:lnTo>
                  <a:pt x="42" y="94"/>
                </a:lnTo>
                <a:lnTo>
                  <a:pt x="24" y="104"/>
                </a:lnTo>
                <a:lnTo>
                  <a:pt x="110" y="97"/>
                </a:lnTo>
                <a:lnTo>
                  <a:pt x="79" y="144"/>
                </a:lnTo>
                <a:lnTo>
                  <a:pt x="79" y="144"/>
                </a:lnTo>
                <a:lnTo>
                  <a:pt x="105" y="131"/>
                </a:lnTo>
                <a:lnTo>
                  <a:pt x="125" y="121"/>
                </a:lnTo>
                <a:lnTo>
                  <a:pt x="143" y="114"/>
                </a:lnTo>
                <a:lnTo>
                  <a:pt x="143" y="114"/>
                </a:lnTo>
                <a:lnTo>
                  <a:pt x="150" y="109"/>
                </a:lnTo>
                <a:lnTo>
                  <a:pt x="168" y="96"/>
                </a:lnTo>
                <a:lnTo>
                  <a:pt x="180" y="89"/>
                </a:lnTo>
                <a:lnTo>
                  <a:pt x="195" y="82"/>
                </a:lnTo>
                <a:lnTo>
                  <a:pt x="212" y="77"/>
                </a:lnTo>
                <a:lnTo>
                  <a:pt x="230" y="74"/>
                </a:lnTo>
                <a:lnTo>
                  <a:pt x="230" y="74"/>
                </a:lnTo>
                <a:lnTo>
                  <a:pt x="202" y="72"/>
                </a:lnTo>
                <a:lnTo>
                  <a:pt x="178" y="74"/>
                </a:lnTo>
                <a:lnTo>
                  <a:pt x="167" y="74"/>
                </a:lnTo>
                <a:lnTo>
                  <a:pt x="160" y="77"/>
                </a:lnTo>
                <a:lnTo>
                  <a:pt x="160" y="77"/>
                </a:lnTo>
                <a:lnTo>
                  <a:pt x="173" y="60"/>
                </a:lnTo>
                <a:lnTo>
                  <a:pt x="188" y="44"/>
                </a:lnTo>
                <a:lnTo>
                  <a:pt x="207" y="27"/>
                </a:lnTo>
                <a:lnTo>
                  <a:pt x="207" y="27"/>
                </a:lnTo>
                <a:lnTo>
                  <a:pt x="199" y="29"/>
                </a:lnTo>
                <a:lnTo>
                  <a:pt x="182" y="32"/>
                </a:lnTo>
                <a:lnTo>
                  <a:pt x="160" y="39"/>
                </a:lnTo>
                <a:lnTo>
                  <a:pt x="148" y="44"/>
                </a:lnTo>
                <a:lnTo>
                  <a:pt x="140" y="50"/>
                </a:lnTo>
                <a:lnTo>
                  <a:pt x="140" y="50"/>
                </a:lnTo>
                <a:lnTo>
                  <a:pt x="148" y="27"/>
                </a:lnTo>
                <a:lnTo>
                  <a:pt x="155" y="10"/>
                </a:lnTo>
                <a:lnTo>
                  <a:pt x="158" y="3"/>
                </a:lnTo>
                <a:lnTo>
                  <a:pt x="162" y="0"/>
                </a:lnTo>
                <a:lnTo>
                  <a:pt x="162" y="0"/>
                </a:lnTo>
                <a:lnTo>
                  <a:pt x="136" y="18"/>
                </a:lnTo>
                <a:lnTo>
                  <a:pt x="116" y="35"/>
                </a:lnTo>
                <a:lnTo>
                  <a:pt x="108" y="45"/>
                </a:lnTo>
                <a:lnTo>
                  <a:pt x="101" y="52"/>
                </a:lnTo>
                <a:lnTo>
                  <a:pt x="101" y="52"/>
                </a:lnTo>
                <a:close/>
              </a:path>
            </a:pathLst>
          </a:custGeom>
          <a:solidFill>
            <a:srgbClr val="EBBC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1" name="Freeform 69"/>
          <p:cNvSpPr/>
          <p:nvPr>
            <p:custDataLst>
              <p:tags r:id="rId65"/>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2" name="Freeform 70"/>
          <p:cNvSpPr/>
          <p:nvPr>
            <p:custDataLst>
              <p:tags r:id="rId66"/>
            </p:custDataLst>
          </p:nvPr>
        </p:nvSpPr>
        <p:spPr bwMode="auto">
          <a:xfrm>
            <a:off x="1020445" y="2924841"/>
            <a:ext cx="255619" cy="197069"/>
          </a:xfrm>
          <a:custGeom>
            <a:avLst/>
            <a:gdLst>
              <a:gd name="T0" fmla="*/ 98 w 383"/>
              <a:gd name="T1" fmla="*/ 1 h 293"/>
              <a:gd name="T2" fmla="*/ 66 w 383"/>
              <a:gd name="T3" fmla="*/ 8 h 293"/>
              <a:gd name="T4" fmla="*/ 32 w 383"/>
              <a:gd name="T5" fmla="*/ 31 h 293"/>
              <a:gd name="T6" fmla="*/ 9 w 383"/>
              <a:gd name="T7" fmla="*/ 65 h 293"/>
              <a:gd name="T8" fmla="*/ 0 w 383"/>
              <a:gd name="T9" fmla="*/ 97 h 293"/>
              <a:gd name="T10" fmla="*/ 0 w 383"/>
              <a:gd name="T11" fmla="*/ 169 h 293"/>
              <a:gd name="T12" fmla="*/ 5 w 383"/>
              <a:gd name="T13" fmla="*/ 206 h 293"/>
              <a:gd name="T14" fmla="*/ 22 w 383"/>
              <a:gd name="T15" fmla="*/ 238 h 293"/>
              <a:gd name="T16" fmla="*/ 46 w 383"/>
              <a:gd name="T17" fmla="*/ 265 h 293"/>
              <a:gd name="T18" fmla="*/ 76 w 383"/>
              <a:gd name="T19" fmla="*/ 283 h 293"/>
              <a:gd name="T20" fmla="*/ 111 w 383"/>
              <a:gd name="T21" fmla="*/ 291 h 293"/>
              <a:gd name="T22" fmla="*/ 229 w 383"/>
              <a:gd name="T23" fmla="*/ 293 h 293"/>
              <a:gd name="T24" fmla="*/ 244 w 383"/>
              <a:gd name="T25" fmla="*/ 291 h 293"/>
              <a:gd name="T26" fmla="*/ 286 w 383"/>
              <a:gd name="T27" fmla="*/ 281 h 293"/>
              <a:gd name="T28" fmla="*/ 323 w 383"/>
              <a:gd name="T29" fmla="*/ 261 h 293"/>
              <a:gd name="T30" fmla="*/ 353 w 383"/>
              <a:gd name="T31" fmla="*/ 229 h 293"/>
              <a:gd name="T32" fmla="*/ 373 w 383"/>
              <a:gd name="T33" fmla="*/ 192 h 293"/>
              <a:gd name="T34" fmla="*/ 383 w 383"/>
              <a:gd name="T35" fmla="*/ 149 h 293"/>
              <a:gd name="T36" fmla="*/ 366 w 383"/>
              <a:gd name="T37" fmla="*/ 164 h 293"/>
              <a:gd name="T38" fmla="*/ 321 w 383"/>
              <a:gd name="T39" fmla="*/ 187 h 293"/>
              <a:gd name="T40" fmla="*/ 254 w 383"/>
              <a:gd name="T41" fmla="*/ 197 h 293"/>
              <a:gd name="T42" fmla="*/ 205 w 383"/>
              <a:gd name="T43" fmla="*/ 194 h 293"/>
              <a:gd name="T44" fmla="*/ 193 w 383"/>
              <a:gd name="T45" fmla="*/ 189 h 293"/>
              <a:gd name="T46" fmla="*/ 247 w 383"/>
              <a:gd name="T47" fmla="*/ 187 h 293"/>
              <a:gd name="T48" fmla="*/ 329 w 383"/>
              <a:gd name="T49" fmla="*/ 171 h 293"/>
              <a:gd name="T50" fmla="*/ 381 w 383"/>
              <a:gd name="T51" fmla="*/ 147 h 293"/>
              <a:gd name="T52" fmla="*/ 378 w 383"/>
              <a:gd name="T53" fmla="*/ 90 h 293"/>
              <a:gd name="T54" fmla="*/ 364 w 383"/>
              <a:gd name="T55" fmla="*/ 60 h 293"/>
              <a:gd name="T56" fmla="*/ 343 w 383"/>
              <a:gd name="T57" fmla="*/ 35 h 293"/>
              <a:gd name="T58" fmla="*/ 354 w 383"/>
              <a:gd name="T59" fmla="*/ 55 h 293"/>
              <a:gd name="T60" fmla="*/ 364 w 383"/>
              <a:gd name="T61" fmla="*/ 88 h 293"/>
              <a:gd name="T62" fmla="*/ 366 w 383"/>
              <a:gd name="T63" fmla="*/ 117 h 293"/>
              <a:gd name="T64" fmla="*/ 366 w 383"/>
              <a:gd name="T65" fmla="*/ 120 h 293"/>
              <a:gd name="T66" fmla="*/ 354 w 383"/>
              <a:gd name="T67" fmla="*/ 122 h 293"/>
              <a:gd name="T68" fmla="*/ 316 w 383"/>
              <a:gd name="T69" fmla="*/ 139 h 293"/>
              <a:gd name="T70" fmla="*/ 250 w 383"/>
              <a:gd name="T71" fmla="*/ 147 h 293"/>
              <a:gd name="T72" fmla="*/ 240 w 383"/>
              <a:gd name="T73" fmla="*/ 147 h 293"/>
              <a:gd name="T74" fmla="*/ 178 w 383"/>
              <a:gd name="T75" fmla="*/ 137 h 293"/>
              <a:gd name="T76" fmla="*/ 114 w 383"/>
              <a:gd name="T77" fmla="*/ 107 h 293"/>
              <a:gd name="T78" fmla="*/ 86 w 383"/>
              <a:gd name="T79" fmla="*/ 83 h 293"/>
              <a:gd name="T80" fmla="*/ 88 w 383"/>
              <a:gd name="T81" fmla="*/ 77 h 293"/>
              <a:gd name="T82" fmla="*/ 116 w 383"/>
              <a:gd name="T83" fmla="*/ 43 h 293"/>
              <a:gd name="T84" fmla="*/ 138 w 383"/>
              <a:gd name="T85" fmla="*/ 21 h 293"/>
              <a:gd name="T86" fmla="*/ 170 w 383"/>
              <a:gd name="T87" fmla="*/ 3 h 293"/>
              <a:gd name="T88" fmla="*/ 108 w 383"/>
              <a:gd name="T8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3" h="293">
                <a:moveTo>
                  <a:pt x="108" y="0"/>
                </a:moveTo>
                <a:lnTo>
                  <a:pt x="108" y="0"/>
                </a:lnTo>
                <a:lnTo>
                  <a:pt x="98" y="1"/>
                </a:lnTo>
                <a:lnTo>
                  <a:pt x="86" y="3"/>
                </a:lnTo>
                <a:lnTo>
                  <a:pt x="76" y="5"/>
                </a:lnTo>
                <a:lnTo>
                  <a:pt x="66" y="8"/>
                </a:lnTo>
                <a:lnTo>
                  <a:pt x="57" y="13"/>
                </a:lnTo>
                <a:lnTo>
                  <a:pt x="47" y="18"/>
                </a:lnTo>
                <a:lnTo>
                  <a:pt x="32" y="31"/>
                </a:lnTo>
                <a:lnTo>
                  <a:pt x="19" y="46"/>
                </a:lnTo>
                <a:lnTo>
                  <a:pt x="14" y="57"/>
                </a:lnTo>
                <a:lnTo>
                  <a:pt x="9" y="65"/>
                </a:lnTo>
                <a:lnTo>
                  <a:pt x="5" y="75"/>
                </a:lnTo>
                <a:lnTo>
                  <a:pt x="2" y="85"/>
                </a:lnTo>
                <a:lnTo>
                  <a:pt x="0" y="97"/>
                </a:lnTo>
                <a:lnTo>
                  <a:pt x="0" y="107"/>
                </a:lnTo>
                <a:lnTo>
                  <a:pt x="0" y="169"/>
                </a:lnTo>
                <a:lnTo>
                  <a:pt x="0" y="169"/>
                </a:lnTo>
                <a:lnTo>
                  <a:pt x="0" y="182"/>
                </a:lnTo>
                <a:lnTo>
                  <a:pt x="4" y="194"/>
                </a:lnTo>
                <a:lnTo>
                  <a:pt x="5" y="206"/>
                </a:lnTo>
                <a:lnTo>
                  <a:pt x="10" y="218"/>
                </a:lnTo>
                <a:lnTo>
                  <a:pt x="15" y="228"/>
                </a:lnTo>
                <a:lnTo>
                  <a:pt x="22" y="238"/>
                </a:lnTo>
                <a:lnTo>
                  <a:pt x="29" y="248"/>
                </a:lnTo>
                <a:lnTo>
                  <a:pt x="37" y="256"/>
                </a:lnTo>
                <a:lnTo>
                  <a:pt x="46" y="265"/>
                </a:lnTo>
                <a:lnTo>
                  <a:pt x="54" y="271"/>
                </a:lnTo>
                <a:lnTo>
                  <a:pt x="66" y="278"/>
                </a:lnTo>
                <a:lnTo>
                  <a:pt x="76" y="283"/>
                </a:lnTo>
                <a:lnTo>
                  <a:pt x="88" y="286"/>
                </a:lnTo>
                <a:lnTo>
                  <a:pt x="99" y="290"/>
                </a:lnTo>
                <a:lnTo>
                  <a:pt x="111" y="291"/>
                </a:lnTo>
                <a:lnTo>
                  <a:pt x="125" y="293"/>
                </a:lnTo>
                <a:lnTo>
                  <a:pt x="229" y="293"/>
                </a:lnTo>
                <a:lnTo>
                  <a:pt x="229" y="293"/>
                </a:lnTo>
                <a:lnTo>
                  <a:pt x="229" y="293"/>
                </a:lnTo>
                <a:lnTo>
                  <a:pt x="229" y="293"/>
                </a:lnTo>
                <a:lnTo>
                  <a:pt x="244" y="291"/>
                </a:lnTo>
                <a:lnTo>
                  <a:pt x="259" y="290"/>
                </a:lnTo>
                <a:lnTo>
                  <a:pt x="272" y="286"/>
                </a:lnTo>
                <a:lnTo>
                  <a:pt x="286" y="281"/>
                </a:lnTo>
                <a:lnTo>
                  <a:pt x="299" y="276"/>
                </a:lnTo>
                <a:lnTo>
                  <a:pt x="311" y="268"/>
                </a:lnTo>
                <a:lnTo>
                  <a:pt x="323" y="261"/>
                </a:lnTo>
                <a:lnTo>
                  <a:pt x="334" y="251"/>
                </a:lnTo>
                <a:lnTo>
                  <a:pt x="344" y="241"/>
                </a:lnTo>
                <a:lnTo>
                  <a:pt x="353" y="229"/>
                </a:lnTo>
                <a:lnTo>
                  <a:pt x="361" y="218"/>
                </a:lnTo>
                <a:lnTo>
                  <a:pt x="368" y="206"/>
                </a:lnTo>
                <a:lnTo>
                  <a:pt x="373" y="192"/>
                </a:lnTo>
                <a:lnTo>
                  <a:pt x="378" y="179"/>
                </a:lnTo>
                <a:lnTo>
                  <a:pt x="381" y="164"/>
                </a:lnTo>
                <a:lnTo>
                  <a:pt x="383" y="149"/>
                </a:lnTo>
                <a:lnTo>
                  <a:pt x="383" y="149"/>
                </a:lnTo>
                <a:lnTo>
                  <a:pt x="375" y="156"/>
                </a:lnTo>
                <a:lnTo>
                  <a:pt x="366" y="164"/>
                </a:lnTo>
                <a:lnTo>
                  <a:pt x="353" y="172"/>
                </a:lnTo>
                <a:lnTo>
                  <a:pt x="339" y="179"/>
                </a:lnTo>
                <a:lnTo>
                  <a:pt x="321" y="187"/>
                </a:lnTo>
                <a:lnTo>
                  <a:pt x="302" y="192"/>
                </a:lnTo>
                <a:lnTo>
                  <a:pt x="279" y="196"/>
                </a:lnTo>
                <a:lnTo>
                  <a:pt x="254" y="197"/>
                </a:lnTo>
                <a:lnTo>
                  <a:pt x="254" y="197"/>
                </a:lnTo>
                <a:lnTo>
                  <a:pt x="222" y="196"/>
                </a:lnTo>
                <a:lnTo>
                  <a:pt x="205" y="194"/>
                </a:lnTo>
                <a:lnTo>
                  <a:pt x="188" y="189"/>
                </a:lnTo>
                <a:lnTo>
                  <a:pt x="188" y="189"/>
                </a:lnTo>
                <a:lnTo>
                  <a:pt x="193" y="189"/>
                </a:lnTo>
                <a:lnTo>
                  <a:pt x="193" y="189"/>
                </a:lnTo>
                <a:lnTo>
                  <a:pt x="224" y="189"/>
                </a:lnTo>
                <a:lnTo>
                  <a:pt x="247" y="187"/>
                </a:lnTo>
                <a:lnTo>
                  <a:pt x="272" y="184"/>
                </a:lnTo>
                <a:lnTo>
                  <a:pt x="301" y="179"/>
                </a:lnTo>
                <a:lnTo>
                  <a:pt x="329" y="171"/>
                </a:lnTo>
                <a:lnTo>
                  <a:pt x="356" y="161"/>
                </a:lnTo>
                <a:lnTo>
                  <a:pt x="370" y="154"/>
                </a:lnTo>
                <a:lnTo>
                  <a:pt x="381" y="147"/>
                </a:lnTo>
                <a:lnTo>
                  <a:pt x="376" y="147"/>
                </a:lnTo>
                <a:lnTo>
                  <a:pt x="376" y="90"/>
                </a:lnTo>
                <a:lnTo>
                  <a:pt x="378" y="90"/>
                </a:lnTo>
                <a:lnTo>
                  <a:pt x="378" y="90"/>
                </a:lnTo>
                <a:lnTo>
                  <a:pt x="371" y="75"/>
                </a:lnTo>
                <a:lnTo>
                  <a:pt x="364" y="60"/>
                </a:lnTo>
                <a:lnTo>
                  <a:pt x="354" y="46"/>
                </a:lnTo>
                <a:lnTo>
                  <a:pt x="343" y="35"/>
                </a:lnTo>
                <a:lnTo>
                  <a:pt x="343" y="35"/>
                </a:lnTo>
                <a:lnTo>
                  <a:pt x="348" y="41"/>
                </a:lnTo>
                <a:lnTo>
                  <a:pt x="348" y="41"/>
                </a:lnTo>
                <a:lnTo>
                  <a:pt x="354" y="55"/>
                </a:lnTo>
                <a:lnTo>
                  <a:pt x="359" y="67"/>
                </a:lnTo>
                <a:lnTo>
                  <a:pt x="359" y="67"/>
                </a:lnTo>
                <a:lnTo>
                  <a:pt x="364" y="88"/>
                </a:lnTo>
                <a:lnTo>
                  <a:pt x="366" y="105"/>
                </a:lnTo>
                <a:lnTo>
                  <a:pt x="366" y="105"/>
                </a:lnTo>
                <a:lnTo>
                  <a:pt x="366" y="117"/>
                </a:lnTo>
                <a:lnTo>
                  <a:pt x="366" y="117"/>
                </a:lnTo>
                <a:lnTo>
                  <a:pt x="366" y="120"/>
                </a:lnTo>
                <a:lnTo>
                  <a:pt x="366" y="120"/>
                </a:lnTo>
                <a:lnTo>
                  <a:pt x="364" y="114"/>
                </a:lnTo>
                <a:lnTo>
                  <a:pt x="364" y="114"/>
                </a:lnTo>
                <a:lnTo>
                  <a:pt x="354" y="122"/>
                </a:lnTo>
                <a:lnTo>
                  <a:pt x="344" y="127"/>
                </a:lnTo>
                <a:lnTo>
                  <a:pt x="331" y="132"/>
                </a:lnTo>
                <a:lnTo>
                  <a:pt x="316" y="139"/>
                </a:lnTo>
                <a:lnTo>
                  <a:pt x="297" y="142"/>
                </a:lnTo>
                <a:lnTo>
                  <a:pt x="276" y="145"/>
                </a:lnTo>
                <a:lnTo>
                  <a:pt x="250" y="147"/>
                </a:lnTo>
                <a:lnTo>
                  <a:pt x="250" y="147"/>
                </a:lnTo>
                <a:lnTo>
                  <a:pt x="240" y="147"/>
                </a:lnTo>
                <a:lnTo>
                  <a:pt x="240" y="147"/>
                </a:lnTo>
                <a:lnTo>
                  <a:pt x="224" y="145"/>
                </a:lnTo>
                <a:lnTo>
                  <a:pt x="207" y="144"/>
                </a:lnTo>
                <a:lnTo>
                  <a:pt x="178" y="137"/>
                </a:lnTo>
                <a:lnTo>
                  <a:pt x="153" y="127"/>
                </a:lnTo>
                <a:lnTo>
                  <a:pt x="131" y="117"/>
                </a:lnTo>
                <a:lnTo>
                  <a:pt x="114" y="107"/>
                </a:lnTo>
                <a:lnTo>
                  <a:pt x="101" y="97"/>
                </a:lnTo>
                <a:lnTo>
                  <a:pt x="86" y="83"/>
                </a:lnTo>
                <a:lnTo>
                  <a:pt x="86" y="83"/>
                </a:lnTo>
                <a:lnTo>
                  <a:pt x="81" y="92"/>
                </a:lnTo>
                <a:lnTo>
                  <a:pt x="81" y="92"/>
                </a:lnTo>
                <a:lnTo>
                  <a:pt x="88" y="77"/>
                </a:lnTo>
                <a:lnTo>
                  <a:pt x="88" y="77"/>
                </a:lnTo>
                <a:lnTo>
                  <a:pt x="99" y="62"/>
                </a:lnTo>
                <a:lnTo>
                  <a:pt x="116" y="43"/>
                </a:lnTo>
                <a:lnTo>
                  <a:pt x="116" y="43"/>
                </a:lnTo>
                <a:lnTo>
                  <a:pt x="126" y="33"/>
                </a:lnTo>
                <a:lnTo>
                  <a:pt x="138" y="21"/>
                </a:lnTo>
                <a:lnTo>
                  <a:pt x="138" y="21"/>
                </a:lnTo>
                <a:lnTo>
                  <a:pt x="153" y="11"/>
                </a:lnTo>
                <a:lnTo>
                  <a:pt x="170" y="3"/>
                </a:lnTo>
                <a:lnTo>
                  <a:pt x="170" y="3"/>
                </a:lnTo>
                <a:lnTo>
                  <a:pt x="175" y="0"/>
                </a:lnTo>
                <a:lnTo>
                  <a:pt x="108" y="0"/>
                </a:lnTo>
                <a:lnTo>
                  <a:pt x="108" y="0"/>
                </a:lnTo>
                <a:lnTo>
                  <a:pt x="108"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3" name="Freeform 71"/>
          <p:cNvSpPr/>
          <p:nvPr>
            <p:custDataLst>
              <p:tags r:id="rId67"/>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4" name="Freeform 72"/>
          <p:cNvSpPr/>
          <p:nvPr>
            <p:custDataLst>
              <p:tags r:id="rId68"/>
            </p:custDataLst>
          </p:nvPr>
        </p:nvSpPr>
        <p:spPr bwMode="auto">
          <a:xfrm>
            <a:off x="1078281" y="2924841"/>
            <a:ext cx="186359" cy="99248"/>
          </a:xfrm>
          <a:custGeom>
            <a:avLst/>
            <a:gdLst>
              <a:gd name="T0" fmla="*/ 134 w 278"/>
              <a:gd name="T1" fmla="*/ 0 h 147"/>
              <a:gd name="T2" fmla="*/ 126 w 278"/>
              <a:gd name="T3" fmla="*/ 1 h 147"/>
              <a:gd name="T4" fmla="*/ 92 w 278"/>
              <a:gd name="T5" fmla="*/ 13 h 147"/>
              <a:gd name="T6" fmla="*/ 75 w 278"/>
              <a:gd name="T7" fmla="*/ 21 h 147"/>
              <a:gd name="T8" fmla="*/ 62 w 278"/>
              <a:gd name="T9" fmla="*/ 30 h 147"/>
              <a:gd name="T10" fmla="*/ 37 w 278"/>
              <a:gd name="T11" fmla="*/ 48 h 147"/>
              <a:gd name="T12" fmla="*/ 5 w 278"/>
              <a:gd name="T13" fmla="*/ 78 h 147"/>
              <a:gd name="T14" fmla="*/ 0 w 278"/>
              <a:gd name="T15" fmla="*/ 83 h 147"/>
              <a:gd name="T16" fmla="*/ 15 w 278"/>
              <a:gd name="T17" fmla="*/ 97 h 147"/>
              <a:gd name="T18" fmla="*/ 45 w 278"/>
              <a:gd name="T19" fmla="*/ 117 h 147"/>
              <a:gd name="T20" fmla="*/ 92 w 278"/>
              <a:gd name="T21" fmla="*/ 137 h 147"/>
              <a:gd name="T22" fmla="*/ 138 w 278"/>
              <a:gd name="T23" fmla="*/ 145 h 147"/>
              <a:gd name="T24" fmla="*/ 154 w 278"/>
              <a:gd name="T25" fmla="*/ 147 h 147"/>
              <a:gd name="T26" fmla="*/ 164 w 278"/>
              <a:gd name="T27" fmla="*/ 147 h 147"/>
              <a:gd name="T28" fmla="*/ 211 w 278"/>
              <a:gd name="T29" fmla="*/ 142 h 147"/>
              <a:gd name="T30" fmla="*/ 245 w 278"/>
              <a:gd name="T31" fmla="*/ 132 h 147"/>
              <a:gd name="T32" fmla="*/ 268 w 278"/>
              <a:gd name="T33" fmla="*/ 122 h 147"/>
              <a:gd name="T34" fmla="*/ 278 w 278"/>
              <a:gd name="T35" fmla="*/ 114 h 147"/>
              <a:gd name="T36" fmla="*/ 277 w 278"/>
              <a:gd name="T37" fmla="*/ 107 h 147"/>
              <a:gd name="T38" fmla="*/ 263 w 278"/>
              <a:gd name="T39" fmla="*/ 70 h 147"/>
              <a:gd name="T40" fmla="*/ 257 w 278"/>
              <a:gd name="T41" fmla="*/ 58 h 147"/>
              <a:gd name="T42" fmla="*/ 250 w 278"/>
              <a:gd name="T43" fmla="*/ 46 h 147"/>
              <a:gd name="T44" fmla="*/ 230 w 278"/>
              <a:gd name="T45" fmla="*/ 25 h 147"/>
              <a:gd name="T46" fmla="*/ 216 w 278"/>
              <a:gd name="T47" fmla="*/ 15 h 147"/>
              <a:gd name="T48" fmla="*/ 200 w 278"/>
              <a:gd name="T49" fmla="*/ 8 h 147"/>
              <a:gd name="T50" fmla="*/ 181 w 278"/>
              <a:gd name="T51" fmla="*/ 1 h 147"/>
              <a:gd name="T52" fmla="*/ 201 w 278"/>
              <a:gd name="T53" fmla="*/ 11 h 147"/>
              <a:gd name="T54" fmla="*/ 218 w 278"/>
              <a:gd name="T55" fmla="*/ 25 h 147"/>
              <a:gd name="T56" fmla="*/ 230 w 278"/>
              <a:gd name="T57" fmla="*/ 45 h 147"/>
              <a:gd name="T58" fmla="*/ 235 w 278"/>
              <a:gd name="T59" fmla="*/ 67 h 147"/>
              <a:gd name="T60" fmla="*/ 235 w 278"/>
              <a:gd name="T61" fmla="*/ 82 h 147"/>
              <a:gd name="T62" fmla="*/ 225 w 278"/>
              <a:gd name="T63" fmla="*/ 109 h 147"/>
              <a:gd name="T64" fmla="*/ 206 w 278"/>
              <a:gd name="T65" fmla="*/ 130 h 147"/>
              <a:gd name="T66" fmla="*/ 181 w 278"/>
              <a:gd name="T67" fmla="*/ 144 h 147"/>
              <a:gd name="T68" fmla="*/ 166 w 278"/>
              <a:gd name="T69" fmla="*/ 145 h 147"/>
              <a:gd name="T70" fmla="*/ 161 w 278"/>
              <a:gd name="T71" fmla="*/ 147 h 147"/>
              <a:gd name="T72" fmla="*/ 134 w 278"/>
              <a:gd name="T73" fmla="*/ 140 h 147"/>
              <a:gd name="T74" fmla="*/ 111 w 278"/>
              <a:gd name="T75" fmla="*/ 127 h 147"/>
              <a:gd name="T76" fmla="*/ 94 w 278"/>
              <a:gd name="T77" fmla="*/ 105 h 147"/>
              <a:gd name="T78" fmla="*/ 87 w 278"/>
              <a:gd name="T79" fmla="*/ 78 h 147"/>
              <a:gd name="T80" fmla="*/ 87 w 278"/>
              <a:gd name="T81" fmla="*/ 65 h 147"/>
              <a:gd name="T82" fmla="*/ 96 w 278"/>
              <a:gd name="T83" fmla="*/ 40 h 147"/>
              <a:gd name="T84" fmla="*/ 111 w 278"/>
              <a:gd name="T85" fmla="*/ 18 h 147"/>
              <a:gd name="T86" fmla="*/ 132 w 278"/>
              <a:gd name="T87" fmla="*/ 5 h 147"/>
              <a:gd name="T88" fmla="*/ 134 w 278"/>
              <a:gd name="T8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7">
                <a:moveTo>
                  <a:pt x="134" y="0"/>
                </a:moveTo>
                <a:lnTo>
                  <a:pt x="134" y="0"/>
                </a:lnTo>
                <a:lnTo>
                  <a:pt x="126" y="1"/>
                </a:lnTo>
                <a:lnTo>
                  <a:pt x="126" y="1"/>
                </a:lnTo>
                <a:lnTo>
                  <a:pt x="109" y="6"/>
                </a:lnTo>
                <a:lnTo>
                  <a:pt x="92" y="13"/>
                </a:lnTo>
                <a:lnTo>
                  <a:pt x="92" y="13"/>
                </a:lnTo>
                <a:lnTo>
                  <a:pt x="75" y="21"/>
                </a:lnTo>
                <a:lnTo>
                  <a:pt x="62" y="30"/>
                </a:lnTo>
                <a:lnTo>
                  <a:pt x="62" y="30"/>
                </a:lnTo>
                <a:lnTo>
                  <a:pt x="37" y="48"/>
                </a:lnTo>
                <a:lnTo>
                  <a:pt x="37" y="48"/>
                </a:lnTo>
                <a:lnTo>
                  <a:pt x="18" y="65"/>
                </a:lnTo>
                <a:lnTo>
                  <a:pt x="5" y="78"/>
                </a:lnTo>
                <a:lnTo>
                  <a:pt x="5" y="78"/>
                </a:lnTo>
                <a:lnTo>
                  <a:pt x="0" y="83"/>
                </a:lnTo>
                <a:lnTo>
                  <a:pt x="0" y="83"/>
                </a:lnTo>
                <a:lnTo>
                  <a:pt x="15" y="97"/>
                </a:lnTo>
                <a:lnTo>
                  <a:pt x="28" y="107"/>
                </a:lnTo>
                <a:lnTo>
                  <a:pt x="45" y="117"/>
                </a:lnTo>
                <a:lnTo>
                  <a:pt x="67" y="127"/>
                </a:lnTo>
                <a:lnTo>
                  <a:pt x="92" y="137"/>
                </a:lnTo>
                <a:lnTo>
                  <a:pt x="121" y="144"/>
                </a:lnTo>
                <a:lnTo>
                  <a:pt x="138" y="145"/>
                </a:lnTo>
                <a:lnTo>
                  <a:pt x="154" y="147"/>
                </a:lnTo>
                <a:lnTo>
                  <a:pt x="154" y="147"/>
                </a:lnTo>
                <a:lnTo>
                  <a:pt x="164" y="147"/>
                </a:lnTo>
                <a:lnTo>
                  <a:pt x="164" y="147"/>
                </a:lnTo>
                <a:lnTo>
                  <a:pt x="190" y="145"/>
                </a:lnTo>
                <a:lnTo>
                  <a:pt x="211" y="142"/>
                </a:lnTo>
                <a:lnTo>
                  <a:pt x="230" y="139"/>
                </a:lnTo>
                <a:lnTo>
                  <a:pt x="245" y="132"/>
                </a:lnTo>
                <a:lnTo>
                  <a:pt x="258" y="127"/>
                </a:lnTo>
                <a:lnTo>
                  <a:pt x="268" y="122"/>
                </a:lnTo>
                <a:lnTo>
                  <a:pt x="278" y="114"/>
                </a:lnTo>
                <a:lnTo>
                  <a:pt x="278" y="114"/>
                </a:lnTo>
                <a:lnTo>
                  <a:pt x="277" y="107"/>
                </a:lnTo>
                <a:lnTo>
                  <a:pt x="277" y="107"/>
                </a:lnTo>
                <a:lnTo>
                  <a:pt x="272" y="90"/>
                </a:lnTo>
                <a:lnTo>
                  <a:pt x="263" y="70"/>
                </a:lnTo>
                <a:lnTo>
                  <a:pt x="263" y="70"/>
                </a:lnTo>
                <a:lnTo>
                  <a:pt x="257" y="58"/>
                </a:lnTo>
                <a:lnTo>
                  <a:pt x="250" y="46"/>
                </a:lnTo>
                <a:lnTo>
                  <a:pt x="250" y="46"/>
                </a:lnTo>
                <a:lnTo>
                  <a:pt x="240" y="35"/>
                </a:lnTo>
                <a:lnTo>
                  <a:pt x="230" y="25"/>
                </a:lnTo>
                <a:lnTo>
                  <a:pt x="230" y="25"/>
                </a:lnTo>
                <a:lnTo>
                  <a:pt x="216" y="15"/>
                </a:lnTo>
                <a:lnTo>
                  <a:pt x="200" y="8"/>
                </a:lnTo>
                <a:lnTo>
                  <a:pt x="200" y="8"/>
                </a:lnTo>
                <a:lnTo>
                  <a:pt x="181" y="1"/>
                </a:lnTo>
                <a:lnTo>
                  <a:pt x="181" y="1"/>
                </a:lnTo>
                <a:lnTo>
                  <a:pt x="191" y="5"/>
                </a:lnTo>
                <a:lnTo>
                  <a:pt x="201" y="11"/>
                </a:lnTo>
                <a:lnTo>
                  <a:pt x="210" y="18"/>
                </a:lnTo>
                <a:lnTo>
                  <a:pt x="218" y="25"/>
                </a:lnTo>
                <a:lnTo>
                  <a:pt x="225" y="35"/>
                </a:lnTo>
                <a:lnTo>
                  <a:pt x="230" y="45"/>
                </a:lnTo>
                <a:lnTo>
                  <a:pt x="233" y="55"/>
                </a:lnTo>
                <a:lnTo>
                  <a:pt x="235" y="67"/>
                </a:lnTo>
                <a:lnTo>
                  <a:pt x="235" y="67"/>
                </a:lnTo>
                <a:lnTo>
                  <a:pt x="235" y="82"/>
                </a:lnTo>
                <a:lnTo>
                  <a:pt x="231" y="95"/>
                </a:lnTo>
                <a:lnTo>
                  <a:pt x="225" y="109"/>
                </a:lnTo>
                <a:lnTo>
                  <a:pt x="216" y="120"/>
                </a:lnTo>
                <a:lnTo>
                  <a:pt x="206" y="130"/>
                </a:lnTo>
                <a:lnTo>
                  <a:pt x="195" y="139"/>
                </a:lnTo>
                <a:lnTo>
                  <a:pt x="181" y="144"/>
                </a:lnTo>
                <a:lnTo>
                  <a:pt x="166" y="145"/>
                </a:lnTo>
                <a:lnTo>
                  <a:pt x="166" y="145"/>
                </a:lnTo>
                <a:lnTo>
                  <a:pt x="161" y="147"/>
                </a:lnTo>
                <a:lnTo>
                  <a:pt x="161" y="147"/>
                </a:lnTo>
                <a:lnTo>
                  <a:pt x="146" y="145"/>
                </a:lnTo>
                <a:lnTo>
                  <a:pt x="134" y="140"/>
                </a:lnTo>
                <a:lnTo>
                  <a:pt x="121" y="135"/>
                </a:lnTo>
                <a:lnTo>
                  <a:pt x="111" y="127"/>
                </a:lnTo>
                <a:lnTo>
                  <a:pt x="102" y="117"/>
                </a:lnTo>
                <a:lnTo>
                  <a:pt x="94" y="105"/>
                </a:lnTo>
                <a:lnTo>
                  <a:pt x="89" y="92"/>
                </a:lnTo>
                <a:lnTo>
                  <a:pt x="87" y="78"/>
                </a:lnTo>
                <a:lnTo>
                  <a:pt x="87" y="78"/>
                </a:lnTo>
                <a:lnTo>
                  <a:pt x="87" y="65"/>
                </a:lnTo>
                <a:lnTo>
                  <a:pt x="91" y="52"/>
                </a:lnTo>
                <a:lnTo>
                  <a:pt x="96" y="40"/>
                </a:lnTo>
                <a:lnTo>
                  <a:pt x="102" y="28"/>
                </a:lnTo>
                <a:lnTo>
                  <a:pt x="111" y="18"/>
                </a:lnTo>
                <a:lnTo>
                  <a:pt x="121" y="10"/>
                </a:lnTo>
                <a:lnTo>
                  <a:pt x="132" y="5"/>
                </a:lnTo>
                <a:lnTo>
                  <a:pt x="146" y="0"/>
                </a:lnTo>
                <a:lnTo>
                  <a:pt x="1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5" name="Freeform 73"/>
          <p:cNvSpPr>
            <a:spLocks noEditPoints="1"/>
          </p:cNvSpPr>
          <p:nvPr>
            <p:custDataLst>
              <p:tags r:id="rId69"/>
            </p:custDataLst>
          </p:nvPr>
        </p:nvSpPr>
        <p:spPr bwMode="auto">
          <a:xfrm>
            <a:off x="1073997" y="2924841"/>
            <a:ext cx="191357" cy="81399"/>
          </a:xfrm>
          <a:custGeom>
            <a:avLst/>
            <a:gdLst>
              <a:gd name="T0" fmla="*/ 183 w 285"/>
              <a:gd name="T1" fmla="*/ 0 h 120"/>
              <a:gd name="T2" fmla="*/ 186 w 285"/>
              <a:gd name="T3" fmla="*/ 1 h 120"/>
              <a:gd name="T4" fmla="*/ 205 w 285"/>
              <a:gd name="T5" fmla="*/ 8 h 120"/>
              <a:gd name="T6" fmla="*/ 235 w 285"/>
              <a:gd name="T7" fmla="*/ 25 h 120"/>
              <a:gd name="T8" fmla="*/ 245 w 285"/>
              <a:gd name="T9" fmla="*/ 35 h 120"/>
              <a:gd name="T10" fmla="*/ 255 w 285"/>
              <a:gd name="T11" fmla="*/ 46 h 120"/>
              <a:gd name="T12" fmla="*/ 268 w 285"/>
              <a:gd name="T13" fmla="*/ 70 h 120"/>
              <a:gd name="T14" fmla="*/ 277 w 285"/>
              <a:gd name="T15" fmla="*/ 90 h 120"/>
              <a:gd name="T16" fmla="*/ 282 w 285"/>
              <a:gd name="T17" fmla="*/ 107 h 120"/>
              <a:gd name="T18" fmla="*/ 283 w 285"/>
              <a:gd name="T19" fmla="*/ 114 h 120"/>
              <a:gd name="T20" fmla="*/ 285 w 285"/>
              <a:gd name="T21" fmla="*/ 120 h 120"/>
              <a:gd name="T22" fmla="*/ 285 w 285"/>
              <a:gd name="T23" fmla="*/ 117 h 120"/>
              <a:gd name="T24" fmla="*/ 285 w 285"/>
              <a:gd name="T25" fmla="*/ 105 h 120"/>
              <a:gd name="T26" fmla="*/ 278 w 285"/>
              <a:gd name="T27" fmla="*/ 67 h 120"/>
              <a:gd name="T28" fmla="*/ 273 w 285"/>
              <a:gd name="T29" fmla="*/ 55 h 120"/>
              <a:gd name="T30" fmla="*/ 267 w 285"/>
              <a:gd name="T31" fmla="*/ 41 h 120"/>
              <a:gd name="T32" fmla="*/ 262 w 285"/>
              <a:gd name="T33" fmla="*/ 35 h 120"/>
              <a:gd name="T34" fmla="*/ 226 w 285"/>
              <a:gd name="T35" fmla="*/ 11 h 120"/>
              <a:gd name="T36" fmla="*/ 193 w 285"/>
              <a:gd name="T37" fmla="*/ 1 h 120"/>
              <a:gd name="T38" fmla="*/ 94 w 285"/>
              <a:gd name="T39" fmla="*/ 0 h 120"/>
              <a:gd name="T40" fmla="*/ 89 w 285"/>
              <a:gd name="T41" fmla="*/ 3 h 120"/>
              <a:gd name="T42" fmla="*/ 72 w 285"/>
              <a:gd name="T43" fmla="*/ 11 h 120"/>
              <a:gd name="T44" fmla="*/ 57 w 285"/>
              <a:gd name="T45" fmla="*/ 21 h 120"/>
              <a:gd name="T46" fmla="*/ 35 w 285"/>
              <a:gd name="T47" fmla="*/ 43 h 120"/>
              <a:gd name="T48" fmla="*/ 18 w 285"/>
              <a:gd name="T49" fmla="*/ 62 h 120"/>
              <a:gd name="T50" fmla="*/ 7 w 285"/>
              <a:gd name="T51" fmla="*/ 77 h 120"/>
              <a:gd name="T52" fmla="*/ 0 w 285"/>
              <a:gd name="T53" fmla="*/ 92 h 120"/>
              <a:gd name="T54" fmla="*/ 5 w 285"/>
              <a:gd name="T55" fmla="*/ 83 h 120"/>
              <a:gd name="T56" fmla="*/ 10 w 285"/>
              <a:gd name="T57" fmla="*/ 78 h 120"/>
              <a:gd name="T58" fmla="*/ 42 w 285"/>
              <a:gd name="T59" fmla="*/ 48 h 120"/>
              <a:gd name="T60" fmla="*/ 67 w 285"/>
              <a:gd name="T61" fmla="*/ 30 h 120"/>
              <a:gd name="T62" fmla="*/ 80 w 285"/>
              <a:gd name="T63" fmla="*/ 21 h 120"/>
              <a:gd name="T64" fmla="*/ 97 w 285"/>
              <a:gd name="T65" fmla="*/ 13 h 120"/>
              <a:gd name="T66" fmla="*/ 131 w 285"/>
              <a:gd name="T67" fmla="*/ 1 h 120"/>
              <a:gd name="T68" fmla="*/ 139 w 285"/>
              <a:gd name="T6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5" h="120">
                <a:moveTo>
                  <a:pt x="183" y="0"/>
                </a:moveTo>
                <a:lnTo>
                  <a:pt x="183" y="0"/>
                </a:lnTo>
                <a:lnTo>
                  <a:pt x="186" y="1"/>
                </a:lnTo>
                <a:lnTo>
                  <a:pt x="186" y="1"/>
                </a:lnTo>
                <a:lnTo>
                  <a:pt x="205" y="8"/>
                </a:lnTo>
                <a:lnTo>
                  <a:pt x="205" y="8"/>
                </a:lnTo>
                <a:lnTo>
                  <a:pt x="221" y="15"/>
                </a:lnTo>
                <a:lnTo>
                  <a:pt x="235" y="25"/>
                </a:lnTo>
                <a:lnTo>
                  <a:pt x="235" y="25"/>
                </a:lnTo>
                <a:lnTo>
                  <a:pt x="245" y="35"/>
                </a:lnTo>
                <a:lnTo>
                  <a:pt x="255" y="46"/>
                </a:lnTo>
                <a:lnTo>
                  <a:pt x="255" y="46"/>
                </a:lnTo>
                <a:lnTo>
                  <a:pt x="262" y="58"/>
                </a:lnTo>
                <a:lnTo>
                  <a:pt x="268" y="70"/>
                </a:lnTo>
                <a:lnTo>
                  <a:pt x="268" y="70"/>
                </a:lnTo>
                <a:lnTo>
                  <a:pt x="277" y="90"/>
                </a:lnTo>
                <a:lnTo>
                  <a:pt x="282" y="107"/>
                </a:lnTo>
                <a:lnTo>
                  <a:pt x="282" y="107"/>
                </a:lnTo>
                <a:lnTo>
                  <a:pt x="283" y="114"/>
                </a:lnTo>
                <a:lnTo>
                  <a:pt x="283" y="114"/>
                </a:lnTo>
                <a:lnTo>
                  <a:pt x="285" y="120"/>
                </a:lnTo>
                <a:lnTo>
                  <a:pt x="285" y="120"/>
                </a:lnTo>
                <a:lnTo>
                  <a:pt x="285" y="117"/>
                </a:lnTo>
                <a:lnTo>
                  <a:pt x="285" y="117"/>
                </a:lnTo>
                <a:lnTo>
                  <a:pt x="285" y="105"/>
                </a:lnTo>
                <a:lnTo>
                  <a:pt x="285" y="105"/>
                </a:lnTo>
                <a:lnTo>
                  <a:pt x="283" y="88"/>
                </a:lnTo>
                <a:lnTo>
                  <a:pt x="278" y="67"/>
                </a:lnTo>
                <a:lnTo>
                  <a:pt x="278" y="67"/>
                </a:lnTo>
                <a:lnTo>
                  <a:pt x="273" y="55"/>
                </a:lnTo>
                <a:lnTo>
                  <a:pt x="267" y="41"/>
                </a:lnTo>
                <a:lnTo>
                  <a:pt x="267" y="41"/>
                </a:lnTo>
                <a:lnTo>
                  <a:pt x="262" y="35"/>
                </a:lnTo>
                <a:lnTo>
                  <a:pt x="262" y="35"/>
                </a:lnTo>
                <a:lnTo>
                  <a:pt x="245" y="21"/>
                </a:lnTo>
                <a:lnTo>
                  <a:pt x="226" y="11"/>
                </a:lnTo>
                <a:lnTo>
                  <a:pt x="205" y="3"/>
                </a:lnTo>
                <a:lnTo>
                  <a:pt x="193" y="1"/>
                </a:lnTo>
                <a:lnTo>
                  <a:pt x="183" y="0"/>
                </a:lnTo>
                <a:close/>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6" name="Freeform 74"/>
          <p:cNvSpPr/>
          <p:nvPr>
            <p:custDataLst>
              <p:tags r:id="rId70"/>
            </p:custDataLst>
          </p:nvPr>
        </p:nvSpPr>
        <p:spPr bwMode="auto">
          <a:xfrm>
            <a:off x="1197523" y="2924841"/>
            <a:ext cx="68545" cy="81399"/>
          </a:xfrm>
          <a:custGeom>
            <a:avLst/>
            <a:gdLst>
              <a:gd name="T0" fmla="*/ 0 w 102"/>
              <a:gd name="T1" fmla="*/ 0 h 120"/>
              <a:gd name="T2" fmla="*/ 0 w 102"/>
              <a:gd name="T3" fmla="*/ 0 h 120"/>
              <a:gd name="T4" fmla="*/ 3 w 102"/>
              <a:gd name="T5" fmla="*/ 1 h 120"/>
              <a:gd name="T6" fmla="*/ 3 w 102"/>
              <a:gd name="T7" fmla="*/ 1 h 120"/>
              <a:gd name="T8" fmla="*/ 22 w 102"/>
              <a:gd name="T9" fmla="*/ 8 h 120"/>
              <a:gd name="T10" fmla="*/ 22 w 102"/>
              <a:gd name="T11" fmla="*/ 8 h 120"/>
              <a:gd name="T12" fmla="*/ 38 w 102"/>
              <a:gd name="T13" fmla="*/ 15 h 120"/>
              <a:gd name="T14" fmla="*/ 52 w 102"/>
              <a:gd name="T15" fmla="*/ 25 h 120"/>
              <a:gd name="T16" fmla="*/ 52 w 102"/>
              <a:gd name="T17" fmla="*/ 25 h 120"/>
              <a:gd name="T18" fmla="*/ 62 w 102"/>
              <a:gd name="T19" fmla="*/ 35 h 120"/>
              <a:gd name="T20" fmla="*/ 72 w 102"/>
              <a:gd name="T21" fmla="*/ 46 h 120"/>
              <a:gd name="T22" fmla="*/ 72 w 102"/>
              <a:gd name="T23" fmla="*/ 46 h 120"/>
              <a:gd name="T24" fmla="*/ 79 w 102"/>
              <a:gd name="T25" fmla="*/ 58 h 120"/>
              <a:gd name="T26" fmla="*/ 85 w 102"/>
              <a:gd name="T27" fmla="*/ 70 h 120"/>
              <a:gd name="T28" fmla="*/ 85 w 102"/>
              <a:gd name="T29" fmla="*/ 70 h 120"/>
              <a:gd name="T30" fmla="*/ 94 w 102"/>
              <a:gd name="T31" fmla="*/ 90 h 120"/>
              <a:gd name="T32" fmla="*/ 99 w 102"/>
              <a:gd name="T33" fmla="*/ 107 h 120"/>
              <a:gd name="T34" fmla="*/ 99 w 102"/>
              <a:gd name="T35" fmla="*/ 107 h 120"/>
              <a:gd name="T36" fmla="*/ 100 w 102"/>
              <a:gd name="T37" fmla="*/ 114 h 120"/>
              <a:gd name="T38" fmla="*/ 100 w 102"/>
              <a:gd name="T39" fmla="*/ 114 h 120"/>
              <a:gd name="T40" fmla="*/ 102 w 102"/>
              <a:gd name="T41" fmla="*/ 120 h 120"/>
              <a:gd name="T42" fmla="*/ 102 w 102"/>
              <a:gd name="T43" fmla="*/ 120 h 120"/>
              <a:gd name="T44" fmla="*/ 102 w 102"/>
              <a:gd name="T45" fmla="*/ 117 h 120"/>
              <a:gd name="T46" fmla="*/ 102 w 102"/>
              <a:gd name="T47" fmla="*/ 117 h 120"/>
              <a:gd name="T48" fmla="*/ 102 w 102"/>
              <a:gd name="T49" fmla="*/ 105 h 120"/>
              <a:gd name="T50" fmla="*/ 102 w 102"/>
              <a:gd name="T51" fmla="*/ 105 h 120"/>
              <a:gd name="T52" fmla="*/ 100 w 102"/>
              <a:gd name="T53" fmla="*/ 88 h 120"/>
              <a:gd name="T54" fmla="*/ 95 w 102"/>
              <a:gd name="T55" fmla="*/ 67 h 120"/>
              <a:gd name="T56" fmla="*/ 95 w 102"/>
              <a:gd name="T57" fmla="*/ 67 h 120"/>
              <a:gd name="T58" fmla="*/ 90 w 102"/>
              <a:gd name="T59" fmla="*/ 55 h 120"/>
              <a:gd name="T60" fmla="*/ 84 w 102"/>
              <a:gd name="T61" fmla="*/ 41 h 120"/>
              <a:gd name="T62" fmla="*/ 84 w 102"/>
              <a:gd name="T63" fmla="*/ 41 h 120"/>
              <a:gd name="T64" fmla="*/ 79 w 102"/>
              <a:gd name="T65" fmla="*/ 35 h 120"/>
              <a:gd name="T66" fmla="*/ 79 w 102"/>
              <a:gd name="T67" fmla="*/ 35 h 120"/>
              <a:gd name="T68" fmla="*/ 62 w 102"/>
              <a:gd name="T69" fmla="*/ 21 h 120"/>
              <a:gd name="T70" fmla="*/ 43 w 102"/>
              <a:gd name="T71" fmla="*/ 11 h 120"/>
              <a:gd name="T72" fmla="*/ 22 w 102"/>
              <a:gd name="T73" fmla="*/ 3 h 120"/>
              <a:gd name="T74" fmla="*/ 10 w 102"/>
              <a:gd name="T75" fmla="*/ 1 h 120"/>
              <a:gd name="T76" fmla="*/ 0 w 102"/>
              <a:gd name="T7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20">
                <a:moveTo>
                  <a:pt x="0" y="0"/>
                </a:moveTo>
                <a:lnTo>
                  <a:pt x="0" y="0"/>
                </a:lnTo>
                <a:lnTo>
                  <a:pt x="3" y="1"/>
                </a:lnTo>
                <a:lnTo>
                  <a:pt x="3" y="1"/>
                </a:lnTo>
                <a:lnTo>
                  <a:pt x="22" y="8"/>
                </a:lnTo>
                <a:lnTo>
                  <a:pt x="22" y="8"/>
                </a:lnTo>
                <a:lnTo>
                  <a:pt x="38" y="15"/>
                </a:lnTo>
                <a:lnTo>
                  <a:pt x="52" y="25"/>
                </a:lnTo>
                <a:lnTo>
                  <a:pt x="52" y="25"/>
                </a:lnTo>
                <a:lnTo>
                  <a:pt x="62" y="35"/>
                </a:lnTo>
                <a:lnTo>
                  <a:pt x="72" y="46"/>
                </a:lnTo>
                <a:lnTo>
                  <a:pt x="72" y="46"/>
                </a:lnTo>
                <a:lnTo>
                  <a:pt x="79" y="58"/>
                </a:lnTo>
                <a:lnTo>
                  <a:pt x="85" y="70"/>
                </a:lnTo>
                <a:lnTo>
                  <a:pt x="85" y="70"/>
                </a:lnTo>
                <a:lnTo>
                  <a:pt x="94" y="90"/>
                </a:lnTo>
                <a:lnTo>
                  <a:pt x="99" y="107"/>
                </a:lnTo>
                <a:lnTo>
                  <a:pt x="99" y="107"/>
                </a:lnTo>
                <a:lnTo>
                  <a:pt x="100" y="114"/>
                </a:lnTo>
                <a:lnTo>
                  <a:pt x="100" y="114"/>
                </a:lnTo>
                <a:lnTo>
                  <a:pt x="102" y="120"/>
                </a:lnTo>
                <a:lnTo>
                  <a:pt x="102" y="120"/>
                </a:lnTo>
                <a:lnTo>
                  <a:pt x="102" y="117"/>
                </a:lnTo>
                <a:lnTo>
                  <a:pt x="102" y="117"/>
                </a:lnTo>
                <a:lnTo>
                  <a:pt x="102" y="105"/>
                </a:lnTo>
                <a:lnTo>
                  <a:pt x="102" y="105"/>
                </a:lnTo>
                <a:lnTo>
                  <a:pt x="100" y="88"/>
                </a:lnTo>
                <a:lnTo>
                  <a:pt x="95" y="67"/>
                </a:lnTo>
                <a:lnTo>
                  <a:pt x="95" y="67"/>
                </a:lnTo>
                <a:lnTo>
                  <a:pt x="90" y="55"/>
                </a:lnTo>
                <a:lnTo>
                  <a:pt x="84" y="41"/>
                </a:lnTo>
                <a:lnTo>
                  <a:pt x="84" y="41"/>
                </a:lnTo>
                <a:lnTo>
                  <a:pt x="79" y="35"/>
                </a:lnTo>
                <a:lnTo>
                  <a:pt x="79" y="35"/>
                </a:lnTo>
                <a:lnTo>
                  <a:pt x="62" y="21"/>
                </a:lnTo>
                <a:lnTo>
                  <a:pt x="43" y="11"/>
                </a:lnTo>
                <a:lnTo>
                  <a:pt x="22" y="3"/>
                </a:lnTo>
                <a:lnTo>
                  <a:pt x="10" y="1"/>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7" name="Freeform 75"/>
          <p:cNvSpPr/>
          <p:nvPr>
            <p:custDataLst>
              <p:tags r:id="rId71"/>
            </p:custDataLst>
          </p:nvPr>
        </p:nvSpPr>
        <p:spPr bwMode="auto">
          <a:xfrm>
            <a:off x="1073997" y="2924841"/>
            <a:ext cx="93536" cy="61405"/>
          </a:xfrm>
          <a:custGeom>
            <a:avLst/>
            <a:gdLst>
              <a:gd name="T0" fmla="*/ 94 w 139"/>
              <a:gd name="T1" fmla="*/ 0 h 92"/>
              <a:gd name="T2" fmla="*/ 94 w 139"/>
              <a:gd name="T3" fmla="*/ 0 h 92"/>
              <a:gd name="T4" fmla="*/ 89 w 139"/>
              <a:gd name="T5" fmla="*/ 3 h 92"/>
              <a:gd name="T6" fmla="*/ 89 w 139"/>
              <a:gd name="T7" fmla="*/ 3 h 92"/>
              <a:gd name="T8" fmla="*/ 72 w 139"/>
              <a:gd name="T9" fmla="*/ 11 h 92"/>
              <a:gd name="T10" fmla="*/ 57 w 139"/>
              <a:gd name="T11" fmla="*/ 21 h 92"/>
              <a:gd name="T12" fmla="*/ 57 w 139"/>
              <a:gd name="T13" fmla="*/ 21 h 92"/>
              <a:gd name="T14" fmla="*/ 45 w 139"/>
              <a:gd name="T15" fmla="*/ 33 h 92"/>
              <a:gd name="T16" fmla="*/ 35 w 139"/>
              <a:gd name="T17" fmla="*/ 43 h 92"/>
              <a:gd name="T18" fmla="*/ 35 w 139"/>
              <a:gd name="T19" fmla="*/ 43 h 92"/>
              <a:gd name="T20" fmla="*/ 18 w 139"/>
              <a:gd name="T21" fmla="*/ 62 h 92"/>
              <a:gd name="T22" fmla="*/ 7 w 139"/>
              <a:gd name="T23" fmla="*/ 77 h 92"/>
              <a:gd name="T24" fmla="*/ 7 w 139"/>
              <a:gd name="T25" fmla="*/ 77 h 92"/>
              <a:gd name="T26" fmla="*/ 0 w 139"/>
              <a:gd name="T27" fmla="*/ 92 h 92"/>
              <a:gd name="T28" fmla="*/ 0 w 139"/>
              <a:gd name="T29" fmla="*/ 92 h 92"/>
              <a:gd name="T30" fmla="*/ 5 w 139"/>
              <a:gd name="T31" fmla="*/ 83 h 92"/>
              <a:gd name="T32" fmla="*/ 5 w 139"/>
              <a:gd name="T33" fmla="*/ 83 h 92"/>
              <a:gd name="T34" fmla="*/ 10 w 139"/>
              <a:gd name="T35" fmla="*/ 78 h 92"/>
              <a:gd name="T36" fmla="*/ 10 w 139"/>
              <a:gd name="T37" fmla="*/ 78 h 92"/>
              <a:gd name="T38" fmla="*/ 23 w 139"/>
              <a:gd name="T39" fmla="*/ 65 h 92"/>
              <a:gd name="T40" fmla="*/ 42 w 139"/>
              <a:gd name="T41" fmla="*/ 48 h 92"/>
              <a:gd name="T42" fmla="*/ 42 w 139"/>
              <a:gd name="T43" fmla="*/ 48 h 92"/>
              <a:gd name="T44" fmla="*/ 67 w 139"/>
              <a:gd name="T45" fmla="*/ 30 h 92"/>
              <a:gd name="T46" fmla="*/ 67 w 139"/>
              <a:gd name="T47" fmla="*/ 30 h 92"/>
              <a:gd name="T48" fmla="*/ 80 w 139"/>
              <a:gd name="T49" fmla="*/ 21 h 92"/>
              <a:gd name="T50" fmla="*/ 97 w 139"/>
              <a:gd name="T51" fmla="*/ 13 h 92"/>
              <a:gd name="T52" fmla="*/ 97 w 139"/>
              <a:gd name="T53" fmla="*/ 13 h 92"/>
              <a:gd name="T54" fmla="*/ 114 w 139"/>
              <a:gd name="T55" fmla="*/ 6 h 92"/>
              <a:gd name="T56" fmla="*/ 131 w 139"/>
              <a:gd name="T57" fmla="*/ 1 h 92"/>
              <a:gd name="T58" fmla="*/ 131 w 139"/>
              <a:gd name="T59" fmla="*/ 1 h 92"/>
              <a:gd name="T60" fmla="*/ 139 w 139"/>
              <a:gd name="T61" fmla="*/ 0 h 92"/>
              <a:gd name="T62" fmla="*/ 94 w 139"/>
              <a:gd name="T6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2">
                <a:moveTo>
                  <a:pt x="94" y="0"/>
                </a:moveTo>
                <a:lnTo>
                  <a:pt x="94" y="0"/>
                </a:lnTo>
                <a:lnTo>
                  <a:pt x="89" y="3"/>
                </a:lnTo>
                <a:lnTo>
                  <a:pt x="89" y="3"/>
                </a:lnTo>
                <a:lnTo>
                  <a:pt x="72" y="11"/>
                </a:lnTo>
                <a:lnTo>
                  <a:pt x="57" y="21"/>
                </a:lnTo>
                <a:lnTo>
                  <a:pt x="57" y="21"/>
                </a:lnTo>
                <a:lnTo>
                  <a:pt x="45" y="33"/>
                </a:lnTo>
                <a:lnTo>
                  <a:pt x="35" y="43"/>
                </a:lnTo>
                <a:lnTo>
                  <a:pt x="35" y="43"/>
                </a:lnTo>
                <a:lnTo>
                  <a:pt x="18" y="62"/>
                </a:lnTo>
                <a:lnTo>
                  <a:pt x="7" y="77"/>
                </a:lnTo>
                <a:lnTo>
                  <a:pt x="7" y="77"/>
                </a:lnTo>
                <a:lnTo>
                  <a:pt x="0" y="92"/>
                </a:lnTo>
                <a:lnTo>
                  <a:pt x="0" y="92"/>
                </a:lnTo>
                <a:lnTo>
                  <a:pt x="5" y="83"/>
                </a:lnTo>
                <a:lnTo>
                  <a:pt x="5" y="83"/>
                </a:lnTo>
                <a:lnTo>
                  <a:pt x="10" y="78"/>
                </a:lnTo>
                <a:lnTo>
                  <a:pt x="10" y="78"/>
                </a:lnTo>
                <a:lnTo>
                  <a:pt x="23" y="65"/>
                </a:lnTo>
                <a:lnTo>
                  <a:pt x="42" y="48"/>
                </a:lnTo>
                <a:lnTo>
                  <a:pt x="42" y="48"/>
                </a:lnTo>
                <a:lnTo>
                  <a:pt x="67" y="30"/>
                </a:lnTo>
                <a:lnTo>
                  <a:pt x="67" y="30"/>
                </a:lnTo>
                <a:lnTo>
                  <a:pt x="80" y="21"/>
                </a:lnTo>
                <a:lnTo>
                  <a:pt x="97" y="13"/>
                </a:lnTo>
                <a:lnTo>
                  <a:pt x="97" y="13"/>
                </a:lnTo>
                <a:lnTo>
                  <a:pt x="114" y="6"/>
                </a:lnTo>
                <a:lnTo>
                  <a:pt x="131" y="1"/>
                </a:lnTo>
                <a:lnTo>
                  <a:pt x="131" y="1"/>
                </a:lnTo>
                <a:lnTo>
                  <a:pt x="139" y="0"/>
                </a:lnTo>
                <a:lnTo>
                  <a:pt x="9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8" name="Freeform 76"/>
          <p:cNvSpPr>
            <a:spLocks noEditPoints="1"/>
          </p:cNvSpPr>
          <p:nvPr>
            <p:custDataLst>
              <p:tags r:id="rId72"/>
            </p:custDataLst>
          </p:nvPr>
        </p:nvSpPr>
        <p:spPr bwMode="auto">
          <a:xfrm>
            <a:off x="1136831" y="2924841"/>
            <a:ext cx="97820" cy="99248"/>
          </a:xfrm>
          <a:custGeom>
            <a:avLst/>
            <a:gdLst>
              <a:gd name="T0" fmla="*/ 42 w 148"/>
              <a:gd name="T1" fmla="*/ 68 h 147"/>
              <a:gd name="T2" fmla="*/ 27 w 148"/>
              <a:gd name="T3" fmla="*/ 62 h 147"/>
              <a:gd name="T4" fmla="*/ 22 w 148"/>
              <a:gd name="T5" fmla="*/ 46 h 147"/>
              <a:gd name="T6" fmla="*/ 22 w 148"/>
              <a:gd name="T7" fmla="*/ 41 h 147"/>
              <a:gd name="T8" fmla="*/ 27 w 148"/>
              <a:gd name="T9" fmla="*/ 28 h 147"/>
              <a:gd name="T10" fmla="*/ 39 w 148"/>
              <a:gd name="T11" fmla="*/ 20 h 147"/>
              <a:gd name="T12" fmla="*/ 44 w 148"/>
              <a:gd name="T13" fmla="*/ 20 h 147"/>
              <a:gd name="T14" fmla="*/ 47 w 148"/>
              <a:gd name="T15" fmla="*/ 20 h 147"/>
              <a:gd name="T16" fmla="*/ 62 w 148"/>
              <a:gd name="T17" fmla="*/ 25 h 147"/>
              <a:gd name="T18" fmla="*/ 71 w 148"/>
              <a:gd name="T19" fmla="*/ 40 h 147"/>
              <a:gd name="T20" fmla="*/ 71 w 148"/>
              <a:gd name="T21" fmla="*/ 40 h 147"/>
              <a:gd name="T22" fmla="*/ 74 w 148"/>
              <a:gd name="T23" fmla="*/ 40 h 147"/>
              <a:gd name="T24" fmla="*/ 81 w 148"/>
              <a:gd name="T25" fmla="*/ 40 h 147"/>
              <a:gd name="T26" fmla="*/ 91 w 148"/>
              <a:gd name="T27" fmla="*/ 45 h 147"/>
              <a:gd name="T28" fmla="*/ 99 w 148"/>
              <a:gd name="T29" fmla="*/ 53 h 147"/>
              <a:gd name="T30" fmla="*/ 106 w 148"/>
              <a:gd name="T31" fmla="*/ 63 h 147"/>
              <a:gd name="T32" fmla="*/ 106 w 148"/>
              <a:gd name="T33" fmla="*/ 70 h 147"/>
              <a:gd name="T34" fmla="*/ 104 w 148"/>
              <a:gd name="T35" fmla="*/ 82 h 147"/>
              <a:gd name="T36" fmla="*/ 109 w 148"/>
              <a:gd name="T37" fmla="*/ 83 h 147"/>
              <a:gd name="T38" fmla="*/ 118 w 148"/>
              <a:gd name="T39" fmla="*/ 92 h 147"/>
              <a:gd name="T40" fmla="*/ 118 w 148"/>
              <a:gd name="T41" fmla="*/ 97 h 147"/>
              <a:gd name="T42" fmla="*/ 114 w 148"/>
              <a:gd name="T43" fmla="*/ 110 h 147"/>
              <a:gd name="T44" fmla="*/ 103 w 148"/>
              <a:gd name="T45" fmla="*/ 117 h 147"/>
              <a:gd name="T46" fmla="*/ 101 w 148"/>
              <a:gd name="T47" fmla="*/ 117 h 147"/>
              <a:gd name="T48" fmla="*/ 96 w 148"/>
              <a:gd name="T49" fmla="*/ 115 h 147"/>
              <a:gd name="T50" fmla="*/ 86 w 148"/>
              <a:gd name="T51" fmla="*/ 109 h 147"/>
              <a:gd name="T52" fmla="*/ 84 w 148"/>
              <a:gd name="T53" fmla="*/ 104 h 147"/>
              <a:gd name="T54" fmla="*/ 76 w 148"/>
              <a:gd name="T55" fmla="*/ 105 h 147"/>
              <a:gd name="T56" fmla="*/ 74 w 148"/>
              <a:gd name="T57" fmla="*/ 105 h 147"/>
              <a:gd name="T58" fmla="*/ 62 w 148"/>
              <a:gd name="T59" fmla="*/ 104 h 147"/>
              <a:gd name="T60" fmla="*/ 52 w 148"/>
              <a:gd name="T61" fmla="*/ 97 h 147"/>
              <a:gd name="T62" fmla="*/ 44 w 148"/>
              <a:gd name="T63" fmla="*/ 87 h 147"/>
              <a:gd name="T64" fmla="*/ 40 w 148"/>
              <a:gd name="T65" fmla="*/ 75 h 147"/>
              <a:gd name="T66" fmla="*/ 42 w 148"/>
              <a:gd name="T67" fmla="*/ 68 h 147"/>
              <a:gd name="T68" fmla="*/ 59 w 148"/>
              <a:gd name="T69" fmla="*/ 0 h 147"/>
              <a:gd name="T70" fmla="*/ 34 w 148"/>
              <a:gd name="T71" fmla="*/ 10 h 147"/>
              <a:gd name="T72" fmla="*/ 15 w 148"/>
              <a:gd name="T73" fmla="*/ 28 h 147"/>
              <a:gd name="T74" fmla="*/ 4 w 148"/>
              <a:gd name="T75" fmla="*/ 52 h 147"/>
              <a:gd name="T76" fmla="*/ 0 w 148"/>
              <a:gd name="T77" fmla="*/ 78 h 147"/>
              <a:gd name="T78" fmla="*/ 2 w 148"/>
              <a:gd name="T79" fmla="*/ 92 h 147"/>
              <a:gd name="T80" fmla="*/ 15 w 148"/>
              <a:gd name="T81" fmla="*/ 117 h 147"/>
              <a:gd name="T82" fmla="*/ 34 w 148"/>
              <a:gd name="T83" fmla="*/ 135 h 147"/>
              <a:gd name="T84" fmla="*/ 59 w 148"/>
              <a:gd name="T85" fmla="*/ 145 h 147"/>
              <a:gd name="T86" fmla="*/ 74 w 148"/>
              <a:gd name="T87" fmla="*/ 147 h 147"/>
              <a:gd name="T88" fmla="*/ 79 w 148"/>
              <a:gd name="T89" fmla="*/ 145 h 147"/>
              <a:gd name="T90" fmla="*/ 108 w 148"/>
              <a:gd name="T91" fmla="*/ 139 h 147"/>
              <a:gd name="T92" fmla="*/ 129 w 148"/>
              <a:gd name="T93" fmla="*/ 120 h 147"/>
              <a:gd name="T94" fmla="*/ 144 w 148"/>
              <a:gd name="T95" fmla="*/ 95 h 147"/>
              <a:gd name="T96" fmla="*/ 148 w 148"/>
              <a:gd name="T97" fmla="*/ 67 h 147"/>
              <a:gd name="T98" fmla="*/ 146 w 148"/>
              <a:gd name="T99" fmla="*/ 55 h 147"/>
              <a:gd name="T100" fmla="*/ 138 w 148"/>
              <a:gd name="T101" fmla="*/ 35 h 147"/>
              <a:gd name="T102" fmla="*/ 123 w 148"/>
              <a:gd name="T103" fmla="*/ 18 h 147"/>
              <a:gd name="T104" fmla="*/ 104 w 148"/>
              <a:gd name="T105" fmla="*/ 5 h 147"/>
              <a:gd name="T106" fmla="*/ 94 w 148"/>
              <a:gd name="T107" fmla="*/ 1 h 147"/>
              <a:gd name="T108" fmla="*/ 91 w 148"/>
              <a:gd name="T109" fmla="*/ 0 h 147"/>
              <a:gd name="T110" fmla="*/ 59 w 148"/>
              <a:gd name="T11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 h="147">
                <a:moveTo>
                  <a:pt x="42" y="68"/>
                </a:moveTo>
                <a:lnTo>
                  <a:pt x="42" y="68"/>
                </a:lnTo>
                <a:lnTo>
                  <a:pt x="34" y="67"/>
                </a:lnTo>
                <a:lnTo>
                  <a:pt x="27" y="62"/>
                </a:lnTo>
                <a:lnTo>
                  <a:pt x="24" y="55"/>
                </a:lnTo>
                <a:lnTo>
                  <a:pt x="22" y="46"/>
                </a:lnTo>
                <a:lnTo>
                  <a:pt x="22" y="46"/>
                </a:lnTo>
                <a:lnTo>
                  <a:pt x="22" y="41"/>
                </a:lnTo>
                <a:lnTo>
                  <a:pt x="22" y="36"/>
                </a:lnTo>
                <a:lnTo>
                  <a:pt x="27" y="28"/>
                </a:lnTo>
                <a:lnTo>
                  <a:pt x="35" y="23"/>
                </a:lnTo>
                <a:lnTo>
                  <a:pt x="39" y="20"/>
                </a:lnTo>
                <a:lnTo>
                  <a:pt x="44" y="20"/>
                </a:lnTo>
                <a:lnTo>
                  <a:pt x="44" y="20"/>
                </a:lnTo>
                <a:lnTo>
                  <a:pt x="47" y="20"/>
                </a:lnTo>
                <a:lnTo>
                  <a:pt x="47" y="20"/>
                </a:lnTo>
                <a:lnTo>
                  <a:pt x="56" y="21"/>
                </a:lnTo>
                <a:lnTo>
                  <a:pt x="62" y="25"/>
                </a:lnTo>
                <a:lnTo>
                  <a:pt x="67" y="31"/>
                </a:lnTo>
                <a:lnTo>
                  <a:pt x="71" y="40"/>
                </a:lnTo>
                <a:lnTo>
                  <a:pt x="71" y="40"/>
                </a:lnTo>
                <a:lnTo>
                  <a:pt x="71" y="40"/>
                </a:lnTo>
                <a:lnTo>
                  <a:pt x="71" y="40"/>
                </a:lnTo>
                <a:lnTo>
                  <a:pt x="74" y="40"/>
                </a:lnTo>
                <a:lnTo>
                  <a:pt x="74" y="40"/>
                </a:lnTo>
                <a:lnTo>
                  <a:pt x="81" y="40"/>
                </a:lnTo>
                <a:lnTo>
                  <a:pt x="86" y="41"/>
                </a:lnTo>
                <a:lnTo>
                  <a:pt x="91" y="45"/>
                </a:lnTo>
                <a:lnTo>
                  <a:pt x="96" y="48"/>
                </a:lnTo>
                <a:lnTo>
                  <a:pt x="99" y="53"/>
                </a:lnTo>
                <a:lnTo>
                  <a:pt x="103" y="58"/>
                </a:lnTo>
                <a:lnTo>
                  <a:pt x="106" y="63"/>
                </a:lnTo>
                <a:lnTo>
                  <a:pt x="106" y="70"/>
                </a:lnTo>
                <a:lnTo>
                  <a:pt x="106" y="70"/>
                </a:lnTo>
                <a:lnTo>
                  <a:pt x="106" y="77"/>
                </a:lnTo>
                <a:lnTo>
                  <a:pt x="104" y="82"/>
                </a:lnTo>
                <a:lnTo>
                  <a:pt x="104" y="82"/>
                </a:lnTo>
                <a:lnTo>
                  <a:pt x="109" y="83"/>
                </a:lnTo>
                <a:lnTo>
                  <a:pt x="114" y="87"/>
                </a:lnTo>
                <a:lnTo>
                  <a:pt x="118" y="92"/>
                </a:lnTo>
                <a:lnTo>
                  <a:pt x="118" y="97"/>
                </a:lnTo>
                <a:lnTo>
                  <a:pt x="118" y="97"/>
                </a:lnTo>
                <a:lnTo>
                  <a:pt x="118" y="105"/>
                </a:lnTo>
                <a:lnTo>
                  <a:pt x="114" y="110"/>
                </a:lnTo>
                <a:lnTo>
                  <a:pt x="109" y="115"/>
                </a:lnTo>
                <a:lnTo>
                  <a:pt x="103" y="117"/>
                </a:lnTo>
                <a:lnTo>
                  <a:pt x="103" y="117"/>
                </a:lnTo>
                <a:lnTo>
                  <a:pt x="101" y="117"/>
                </a:lnTo>
                <a:lnTo>
                  <a:pt x="101" y="117"/>
                </a:lnTo>
                <a:lnTo>
                  <a:pt x="96" y="115"/>
                </a:lnTo>
                <a:lnTo>
                  <a:pt x="91" y="114"/>
                </a:lnTo>
                <a:lnTo>
                  <a:pt x="86" y="109"/>
                </a:lnTo>
                <a:lnTo>
                  <a:pt x="84" y="104"/>
                </a:lnTo>
                <a:lnTo>
                  <a:pt x="84" y="104"/>
                </a:lnTo>
                <a:lnTo>
                  <a:pt x="76" y="105"/>
                </a:lnTo>
                <a:lnTo>
                  <a:pt x="76" y="105"/>
                </a:lnTo>
                <a:lnTo>
                  <a:pt x="74" y="105"/>
                </a:lnTo>
                <a:lnTo>
                  <a:pt x="74" y="105"/>
                </a:lnTo>
                <a:lnTo>
                  <a:pt x="67" y="105"/>
                </a:lnTo>
                <a:lnTo>
                  <a:pt x="62" y="104"/>
                </a:lnTo>
                <a:lnTo>
                  <a:pt x="56" y="100"/>
                </a:lnTo>
                <a:lnTo>
                  <a:pt x="52" y="97"/>
                </a:lnTo>
                <a:lnTo>
                  <a:pt x="47" y="92"/>
                </a:lnTo>
                <a:lnTo>
                  <a:pt x="44" y="87"/>
                </a:lnTo>
                <a:lnTo>
                  <a:pt x="42" y="82"/>
                </a:lnTo>
                <a:lnTo>
                  <a:pt x="40" y="75"/>
                </a:lnTo>
                <a:lnTo>
                  <a:pt x="40" y="75"/>
                </a:lnTo>
                <a:lnTo>
                  <a:pt x="42" y="68"/>
                </a:lnTo>
                <a:close/>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79" name="Freeform 77"/>
          <p:cNvSpPr/>
          <p:nvPr>
            <p:custDataLst>
              <p:tags r:id="rId73"/>
            </p:custDataLst>
          </p:nvPr>
        </p:nvSpPr>
        <p:spPr bwMode="auto">
          <a:xfrm>
            <a:off x="1150397" y="2938408"/>
            <a:ext cx="64261" cy="65689"/>
          </a:xfrm>
          <a:custGeom>
            <a:avLst/>
            <a:gdLst>
              <a:gd name="T0" fmla="*/ 20 w 96"/>
              <a:gd name="T1" fmla="*/ 48 h 97"/>
              <a:gd name="T2" fmla="*/ 5 w 96"/>
              <a:gd name="T3" fmla="*/ 42 h 97"/>
              <a:gd name="T4" fmla="*/ 0 w 96"/>
              <a:gd name="T5" fmla="*/ 26 h 97"/>
              <a:gd name="T6" fmla="*/ 0 w 96"/>
              <a:gd name="T7" fmla="*/ 21 h 97"/>
              <a:gd name="T8" fmla="*/ 5 w 96"/>
              <a:gd name="T9" fmla="*/ 8 h 97"/>
              <a:gd name="T10" fmla="*/ 17 w 96"/>
              <a:gd name="T11" fmla="*/ 0 h 97"/>
              <a:gd name="T12" fmla="*/ 22 w 96"/>
              <a:gd name="T13" fmla="*/ 0 h 97"/>
              <a:gd name="T14" fmla="*/ 25 w 96"/>
              <a:gd name="T15" fmla="*/ 0 h 97"/>
              <a:gd name="T16" fmla="*/ 40 w 96"/>
              <a:gd name="T17" fmla="*/ 5 h 97"/>
              <a:gd name="T18" fmla="*/ 49 w 96"/>
              <a:gd name="T19" fmla="*/ 20 h 97"/>
              <a:gd name="T20" fmla="*/ 49 w 96"/>
              <a:gd name="T21" fmla="*/ 20 h 97"/>
              <a:gd name="T22" fmla="*/ 52 w 96"/>
              <a:gd name="T23" fmla="*/ 20 h 97"/>
              <a:gd name="T24" fmla="*/ 59 w 96"/>
              <a:gd name="T25" fmla="*/ 20 h 97"/>
              <a:gd name="T26" fmla="*/ 69 w 96"/>
              <a:gd name="T27" fmla="*/ 25 h 97"/>
              <a:gd name="T28" fmla="*/ 77 w 96"/>
              <a:gd name="T29" fmla="*/ 33 h 97"/>
              <a:gd name="T30" fmla="*/ 84 w 96"/>
              <a:gd name="T31" fmla="*/ 43 h 97"/>
              <a:gd name="T32" fmla="*/ 84 w 96"/>
              <a:gd name="T33" fmla="*/ 50 h 97"/>
              <a:gd name="T34" fmla="*/ 82 w 96"/>
              <a:gd name="T35" fmla="*/ 62 h 97"/>
              <a:gd name="T36" fmla="*/ 87 w 96"/>
              <a:gd name="T37" fmla="*/ 63 h 97"/>
              <a:gd name="T38" fmla="*/ 96 w 96"/>
              <a:gd name="T39" fmla="*/ 72 h 97"/>
              <a:gd name="T40" fmla="*/ 96 w 96"/>
              <a:gd name="T41" fmla="*/ 77 h 97"/>
              <a:gd name="T42" fmla="*/ 92 w 96"/>
              <a:gd name="T43" fmla="*/ 90 h 97"/>
              <a:gd name="T44" fmla="*/ 81 w 96"/>
              <a:gd name="T45" fmla="*/ 97 h 97"/>
              <a:gd name="T46" fmla="*/ 79 w 96"/>
              <a:gd name="T47" fmla="*/ 97 h 97"/>
              <a:gd name="T48" fmla="*/ 74 w 96"/>
              <a:gd name="T49" fmla="*/ 95 h 97"/>
              <a:gd name="T50" fmla="*/ 64 w 96"/>
              <a:gd name="T51" fmla="*/ 89 h 97"/>
              <a:gd name="T52" fmla="*/ 62 w 96"/>
              <a:gd name="T53" fmla="*/ 84 h 97"/>
              <a:gd name="T54" fmla="*/ 54 w 96"/>
              <a:gd name="T55" fmla="*/ 85 h 97"/>
              <a:gd name="T56" fmla="*/ 52 w 96"/>
              <a:gd name="T57" fmla="*/ 85 h 97"/>
              <a:gd name="T58" fmla="*/ 40 w 96"/>
              <a:gd name="T59" fmla="*/ 84 h 97"/>
              <a:gd name="T60" fmla="*/ 30 w 96"/>
              <a:gd name="T61" fmla="*/ 77 h 97"/>
              <a:gd name="T62" fmla="*/ 22 w 96"/>
              <a:gd name="T63" fmla="*/ 67 h 97"/>
              <a:gd name="T64" fmla="*/ 18 w 96"/>
              <a:gd name="T65" fmla="*/ 55 h 97"/>
              <a:gd name="T66" fmla="*/ 20 w 96"/>
              <a:gd name="T67" fmla="*/ 4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20" y="48"/>
                </a:moveTo>
                <a:lnTo>
                  <a:pt x="20" y="48"/>
                </a:lnTo>
                <a:lnTo>
                  <a:pt x="12" y="47"/>
                </a:lnTo>
                <a:lnTo>
                  <a:pt x="5" y="42"/>
                </a:lnTo>
                <a:lnTo>
                  <a:pt x="2" y="35"/>
                </a:lnTo>
                <a:lnTo>
                  <a:pt x="0" y="26"/>
                </a:lnTo>
                <a:lnTo>
                  <a:pt x="0" y="26"/>
                </a:lnTo>
                <a:lnTo>
                  <a:pt x="0" y="21"/>
                </a:lnTo>
                <a:lnTo>
                  <a:pt x="0" y="16"/>
                </a:lnTo>
                <a:lnTo>
                  <a:pt x="5" y="8"/>
                </a:lnTo>
                <a:lnTo>
                  <a:pt x="13" y="3"/>
                </a:lnTo>
                <a:lnTo>
                  <a:pt x="17" y="0"/>
                </a:lnTo>
                <a:lnTo>
                  <a:pt x="22" y="0"/>
                </a:lnTo>
                <a:lnTo>
                  <a:pt x="22" y="0"/>
                </a:lnTo>
                <a:lnTo>
                  <a:pt x="25" y="0"/>
                </a:lnTo>
                <a:lnTo>
                  <a:pt x="25" y="0"/>
                </a:lnTo>
                <a:lnTo>
                  <a:pt x="34" y="1"/>
                </a:lnTo>
                <a:lnTo>
                  <a:pt x="40" y="5"/>
                </a:lnTo>
                <a:lnTo>
                  <a:pt x="45" y="11"/>
                </a:lnTo>
                <a:lnTo>
                  <a:pt x="49" y="20"/>
                </a:lnTo>
                <a:lnTo>
                  <a:pt x="49" y="20"/>
                </a:lnTo>
                <a:lnTo>
                  <a:pt x="49" y="20"/>
                </a:lnTo>
                <a:lnTo>
                  <a:pt x="49" y="20"/>
                </a:lnTo>
                <a:lnTo>
                  <a:pt x="52" y="20"/>
                </a:lnTo>
                <a:lnTo>
                  <a:pt x="52" y="20"/>
                </a:lnTo>
                <a:lnTo>
                  <a:pt x="59" y="20"/>
                </a:lnTo>
                <a:lnTo>
                  <a:pt x="64" y="21"/>
                </a:lnTo>
                <a:lnTo>
                  <a:pt x="69" y="25"/>
                </a:lnTo>
                <a:lnTo>
                  <a:pt x="74" y="28"/>
                </a:lnTo>
                <a:lnTo>
                  <a:pt x="77" y="33"/>
                </a:lnTo>
                <a:lnTo>
                  <a:pt x="81" y="38"/>
                </a:lnTo>
                <a:lnTo>
                  <a:pt x="84" y="43"/>
                </a:lnTo>
                <a:lnTo>
                  <a:pt x="84" y="50"/>
                </a:lnTo>
                <a:lnTo>
                  <a:pt x="84" y="50"/>
                </a:lnTo>
                <a:lnTo>
                  <a:pt x="84" y="57"/>
                </a:lnTo>
                <a:lnTo>
                  <a:pt x="82" y="62"/>
                </a:lnTo>
                <a:lnTo>
                  <a:pt x="82" y="62"/>
                </a:lnTo>
                <a:lnTo>
                  <a:pt x="87" y="63"/>
                </a:lnTo>
                <a:lnTo>
                  <a:pt x="92" y="67"/>
                </a:lnTo>
                <a:lnTo>
                  <a:pt x="96" y="72"/>
                </a:lnTo>
                <a:lnTo>
                  <a:pt x="96" y="77"/>
                </a:lnTo>
                <a:lnTo>
                  <a:pt x="96" y="77"/>
                </a:lnTo>
                <a:lnTo>
                  <a:pt x="96" y="85"/>
                </a:lnTo>
                <a:lnTo>
                  <a:pt x="92" y="90"/>
                </a:lnTo>
                <a:lnTo>
                  <a:pt x="87" y="95"/>
                </a:lnTo>
                <a:lnTo>
                  <a:pt x="81" y="97"/>
                </a:lnTo>
                <a:lnTo>
                  <a:pt x="81" y="97"/>
                </a:lnTo>
                <a:lnTo>
                  <a:pt x="79" y="97"/>
                </a:lnTo>
                <a:lnTo>
                  <a:pt x="79" y="97"/>
                </a:lnTo>
                <a:lnTo>
                  <a:pt x="74" y="95"/>
                </a:lnTo>
                <a:lnTo>
                  <a:pt x="69" y="94"/>
                </a:lnTo>
                <a:lnTo>
                  <a:pt x="64" y="89"/>
                </a:lnTo>
                <a:lnTo>
                  <a:pt x="62" y="84"/>
                </a:lnTo>
                <a:lnTo>
                  <a:pt x="62" y="84"/>
                </a:lnTo>
                <a:lnTo>
                  <a:pt x="54" y="85"/>
                </a:lnTo>
                <a:lnTo>
                  <a:pt x="54" y="85"/>
                </a:lnTo>
                <a:lnTo>
                  <a:pt x="52" y="85"/>
                </a:lnTo>
                <a:lnTo>
                  <a:pt x="52" y="85"/>
                </a:lnTo>
                <a:lnTo>
                  <a:pt x="45" y="85"/>
                </a:lnTo>
                <a:lnTo>
                  <a:pt x="40" y="84"/>
                </a:lnTo>
                <a:lnTo>
                  <a:pt x="34" y="80"/>
                </a:lnTo>
                <a:lnTo>
                  <a:pt x="30" y="77"/>
                </a:lnTo>
                <a:lnTo>
                  <a:pt x="25" y="72"/>
                </a:lnTo>
                <a:lnTo>
                  <a:pt x="22" y="67"/>
                </a:lnTo>
                <a:lnTo>
                  <a:pt x="20" y="62"/>
                </a:lnTo>
                <a:lnTo>
                  <a:pt x="18" y="55"/>
                </a:lnTo>
                <a:lnTo>
                  <a:pt x="18" y="55"/>
                </a:lnTo>
                <a:lnTo>
                  <a:pt x="20" y="48"/>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0" name="Freeform 78"/>
          <p:cNvSpPr/>
          <p:nvPr>
            <p:custDataLst>
              <p:tags r:id="rId74"/>
            </p:custDataLst>
          </p:nvPr>
        </p:nvSpPr>
        <p:spPr bwMode="auto">
          <a:xfrm>
            <a:off x="1136831" y="2924841"/>
            <a:ext cx="97820" cy="99248"/>
          </a:xfrm>
          <a:custGeom>
            <a:avLst/>
            <a:gdLst>
              <a:gd name="T0" fmla="*/ 59 w 148"/>
              <a:gd name="T1" fmla="*/ 0 h 147"/>
              <a:gd name="T2" fmla="*/ 59 w 148"/>
              <a:gd name="T3" fmla="*/ 0 h 147"/>
              <a:gd name="T4" fmla="*/ 45 w 148"/>
              <a:gd name="T5" fmla="*/ 5 h 147"/>
              <a:gd name="T6" fmla="*/ 34 w 148"/>
              <a:gd name="T7" fmla="*/ 10 h 147"/>
              <a:gd name="T8" fmla="*/ 24 w 148"/>
              <a:gd name="T9" fmla="*/ 18 h 147"/>
              <a:gd name="T10" fmla="*/ 15 w 148"/>
              <a:gd name="T11" fmla="*/ 28 h 147"/>
              <a:gd name="T12" fmla="*/ 9 w 148"/>
              <a:gd name="T13" fmla="*/ 40 h 147"/>
              <a:gd name="T14" fmla="*/ 4 w 148"/>
              <a:gd name="T15" fmla="*/ 52 h 147"/>
              <a:gd name="T16" fmla="*/ 0 w 148"/>
              <a:gd name="T17" fmla="*/ 65 h 147"/>
              <a:gd name="T18" fmla="*/ 0 w 148"/>
              <a:gd name="T19" fmla="*/ 78 h 147"/>
              <a:gd name="T20" fmla="*/ 0 w 148"/>
              <a:gd name="T21" fmla="*/ 78 h 147"/>
              <a:gd name="T22" fmla="*/ 2 w 148"/>
              <a:gd name="T23" fmla="*/ 92 h 147"/>
              <a:gd name="T24" fmla="*/ 7 w 148"/>
              <a:gd name="T25" fmla="*/ 105 h 147"/>
              <a:gd name="T26" fmla="*/ 15 w 148"/>
              <a:gd name="T27" fmla="*/ 117 h 147"/>
              <a:gd name="T28" fmla="*/ 24 w 148"/>
              <a:gd name="T29" fmla="*/ 127 h 147"/>
              <a:gd name="T30" fmla="*/ 34 w 148"/>
              <a:gd name="T31" fmla="*/ 135 h 147"/>
              <a:gd name="T32" fmla="*/ 47 w 148"/>
              <a:gd name="T33" fmla="*/ 140 h 147"/>
              <a:gd name="T34" fmla="*/ 59 w 148"/>
              <a:gd name="T35" fmla="*/ 145 h 147"/>
              <a:gd name="T36" fmla="*/ 74 w 148"/>
              <a:gd name="T37" fmla="*/ 147 h 147"/>
              <a:gd name="T38" fmla="*/ 74 w 148"/>
              <a:gd name="T39" fmla="*/ 147 h 147"/>
              <a:gd name="T40" fmla="*/ 79 w 148"/>
              <a:gd name="T41" fmla="*/ 145 h 147"/>
              <a:gd name="T42" fmla="*/ 79 w 148"/>
              <a:gd name="T43" fmla="*/ 145 h 147"/>
              <a:gd name="T44" fmla="*/ 94 w 148"/>
              <a:gd name="T45" fmla="*/ 144 h 147"/>
              <a:gd name="T46" fmla="*/ 108 w 148"/>
              <a:gd name="T47" fmla="*/ 139 h 147"/>
              <a:gd name="T48" fmla="*/ 119 w 148"/>
              <a:gd name="T49" fmla="*/ 130 h 147"/>
              <a:gd name="T50" fmla="*/ 129 w 148"/>
              <a:gd name="T51" fmla="*/ 120 h 147"/>
              <a:gd name="T52" fmla="*/ 138 w 148"/>
              <a:gd name="T53" fmla="*/ 109 h 147"/>
              <a:gd name="T54" fmla="*/ 144 w 148"/>
              <a:gd name="T55" fmla="*/ 95 h 147"/>
              <a:gd name="T56" fmla="*/ 148 w 148"/>
              <a:gd name="T57" fmla="*/ 82 h 147"/>
              <a:gd name="T58" fmla="*/ 148 w 148"/>
              <a:gd name="T59" fmla="*/ 67 h 147"/>
              <a:gd name="T60" fmla="*/ 148 w 148"/>
              <a:gd name="T61" fmla="*/ 67 h 147"/>
              <a:gd name="T62" fmla="*/ 146 w 148"/>
              <a:gd name="T63" fmla="*/ 55 h 147"/>
              <a:gd name="T64" fmla="*/ 143 w 148"/>
              <a:gd name="T65" fmla="*/ 45 h 147"/>
              <a:gd name="T66" fmla="*/ 138 w 148"/>
              <a:gd name="T67" fmla="*/ 35 h 147"/>
              <a:gd name="T68" fmla="*/ 131 w 148"/>
              <a:gd name="T69" fmla="*/ 25 h 147"/>
              <a:gd name="T70" fmla="*/ 123 w 148"/>
              <a:gd name="T71" fmla="*/ 18 h 147"/>
              <a:gd name="T72" fmla="*/ 114 w 148"/>
              <a:gd name="T73" fmla="*/ 11 h 147"/>
              <a:gd name="T74" fmla="*/ 104 w 148"/>
              <a:gd name="T75" fmla="*/ 5 h 147"/>
              <a:gd name="T76" fmla="*/ 94 w 148"/>
              <a:gd name="T77" fmla="*/ 1 h 147"/>
              <a:gd name="T78" fmla="*/ 94 w 148"/>
              <a:gd name="T79" fmla="*/ 1 h 147"/>
              <a:gd name="T80" fmla="*/ 91 w 148"/>
              <a:gd name="T81" fmla="*/ 0 h 147"/>
              <a:gd name="T82" fmla="*/ 91 w 148"/>
              <a:gd name="T83" fmla="*/ 0 h 147"/>
              <a:gd name="T84" fmla="*/ 82 w 148"/>
              <a:gd name="T85" fmla="*/ 0 h 147"/>
              <a:gd name="T86" fmla="*/ 59 w 148"/>
              <a:gd name="T8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47">
                <a:moveTo>
                  <a:pt x="59" y="0"/>
                </a:moveTo>
                <a:lnTo>
                  <a:pt x="59" y="0"/>
                </a:lnTo>
                <a:lnTo>
                  <a:pt x="45" y="5"/>
                </a:lnTo>
                <a:lnTo>
                  <a:pt x="34" y="10"/>
                </a:lnTo>
                <a:lnTo>
                  <a:pt x="24" y="18"/>
                </a:lnTo>
                <a:lnTo>
                  <a:pt x="15" y="28"/>
                </a:lnTo>
                <a:lnTo>
                  <a:pt x="9" y="40"/>
                </a:lnTo>
                <a:lnTo>
                  <a:pt x="4" y="52"/>
                </a:lnTo>
                <a:lnTo>
                  <a:pt x="0" y="65"/>
                </a:lnTo>
                <a:lnTo>
                  <a:pt x="0" y="78"/>
                </a:lnTo>
                <a:lnTo>
                  <a:pt x="0" y="78"/>
                </a:lnTo>
                <a:lnTo>
                  <a:pt x="2" y="92"/>
                </a:lnTo>
                <a:lnTo>
                  <a:pt x="7" y="105"/>
                </a:lnTo>
                <a:lnTo>
                  <a:pt x="15" y="117"/>
                </a:lnTo>
                <a:lnTo>
                  <a:pt x="24" y="127"/>
                </a:lnTo>
                <a:lnTo>
                  <a:pt x="34" y="135"/>
                </a:lnTo>
                <a:lnTo>
                  <a:pt x="47" y="140"/>
                </a:lnTo>
                <a:lnTo>
                  <a:pt x="59" y="145"/>
                </a:lnTo>
                <a:lnTo>
                  <a:pt x="74" y="147"/>
                </a:lnTo>
                <a:lnTo>
                  <a:pt x="74" y="147"/>
                </a:lnTo>
                <a:lnTo>
                  <a:pt x="79" y="145"/>
                </a:lnTo>
                <a:lnTo>
                  <a:pt x="79" y="145"/>
                </a:lnTo>
                <a:lnTo>
                  <a:pt x="94" y="144"/>
                </a:lnTo>
                <a:lnTo>
                  <a:pt x="108" y="139"/>
                </a:lnTo>
                <a:lnTo>
                  <a:pt x="119" y="130"/>
                </a:lnTo>
                <a:lnTo>
                  <a:pt x="129" y="120"/>
                </a:lnTo>
                <a:lnTo>
                  <a:pt x="138" y="109"/>
                </a:lnTo>
                <a:lnTo>
                  <a:pt x="144" y="95"/>
                </a:lnTo>
                <a:lnTo>
                  <a:pt x="148" y="82"/>
                </a:lnTo>
                <a:lnTo>
                  <a:pt x="148" y="67"/>
                </a:lnTo>
                <a:lnTo>
                  <a:pt x="148" y="67"/>
                </a:lnTo>
                <a:lnTo>
                  <a:pt x="146" y="55"/>
                </a:lnTo>
                <a:lnTo>
                  <a:pt x="143" y="45"/>
                </a:lnTo>
                <a:lnTo>
                  <a:pt x="138" y="35"/>
                </a:lnTo>
                <a:lnTo>
                  <a:pt x="131" y="25"/>
                </a:lnTo>
                <a:lnTo>
                  <a:pt x="123" y="18"/>
                </a:lnTo>
                <a:lnTo>
                  <a:pt x="114" y="11"/>
                </a:lnTo>
                <a:lnTo>
                  <a:pt x="104" y="5"/>
                </a:lnTo>
                <a:lnTo>
                  <a:pt x="94" y="1"/>
                </a:lnTo>
                <a:lnTo>
                  <a:pt x="94" y="1"/>
                </a:lnTo>
                <a:lnTo>
                  <a:pt x="91" y="0"/>
                </a:lnTo>
                <a:lnTo>
                  <a:pt x="91" y="0"/>
                </a:lnTo>
                <a:lnTo>
                  <a:pt x="82"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1" name="Freeform 79"/>
          <p:cNvSpPr/>
          <p:nvPr>
            <p:custDataLst>
              <p:tags r:id="rId75"/>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2" name="Freeform 80"/>
          <p:cNvSpPr/>
          <p:nvPr>
            <p:custDataLst>
              <p:tags r:id="rId76"/>
            </p:custDataLst>
          </p:nvPr>
        </p:nvSpPr>
        <p:spPr bwMode="auto">
          <a:xfrm>
            <a:off x="1163964" y="2951260"/>
            <a:ext cx="42841" cy="44269"/>
          </a:xfrm>
          <a:custGeom>
            <a:avLst/>
            <a:gdLst>
              <a:gd name="T0" fmla="*/ 34 w 66"/>
              <a:gd name="T1" fmla="*/ 0 h 65"/>
              <a:gd name="T2" fmla="*/ 34 w 66"/>
              <a:gd name="T3" fmla="*/ 0 h 65"/>
              <a:gd name="T4" fmla="*/ 31 w 66"/>
              <a:gd name="T5" fmla="*/ 0 h 65"/>
              <a:gd name="T6" fmla="*/ 31 w 66"/>
              <a:gd name="T7" fmla="*/ 0 h 65"/>
              <a:gd name="T8" fmla="*/ 31 w 66"/>
              <a:gd name="T9" fmla="*/ 0 h 65"/>
              <a:gd name="T10" fmla="*/ 31 w 66"/>
              <a:gd name="T11" fmla="*/ 0 h 65"/>
              <a:gd name="T12" fmla="*/ 31 w 66"/>
              <a:gd name="T13" fmla="*/ 3 h 65"/>
              <a:gd name="T14" fmla="*/ 31 w 66"/>
              <a:gd name="T15" fmla="*/ 3 h 65"/>
              <a:gd name="T16" fmla="*/ 31 w 66"/>
              <a:gd name="T17" fmla="*/ 8 h 65"/>
              <a:gd name="T18" fmla="*/ 31 w 66"/>
              <a:gd name="T19" fmla="*/ 12 h 65"/>
              <a:gd name="T20" fmla="*/ 26 w 66"/>
              <a:gd name="T21" fmla="*/ 20 h 65"/>
              <a:gd name="T22" fmla="*/ 17 w 66"/>
              <a:gd name="T23" fmla="*/ 27 h 65"/>
              <a:gd name="T24" fmla="*/ 14 w 66"/>
              <a:gd name="T25" fmla="*/ 28 h 65"/>
              <a:gd name="T26" fmla="*/ 9 w 66"/>
              <a:gd name="T27" fmla="*/ 30 h 65"/>
              <a:gd name="T28" fmla="*/ 9 w 66"/>
              <a:gd name="T29" fmla="*/ 30 h 65"/>
              <a:gd name="T30" fmla="*/ 7 w 66"/>
              <a:gd name="T31" fmla="*/ 30 h 65"/>
              <a:gd name="T32" fmla="*/ 7 w 66"/>
              <a:gd name="T33" fmla="*/ 30 h 65"/>
              <a:gd name="T34" fmla="*/ 2 w 66"/>
              <a:gd name="T35" fmla="*/ 28 h 65"/>
              <a:gd name="T36" fmla="*/ 2 w 66"/>
              <a:gd name="T37" fmla="*/ 28 h 65"/>
              <a:gd name="T38" fmla="*/ 0 w 66"/>
              <a:gd name="T39" fmla="*/ 35 h 65"/>
              <a:gd name="T40" fmla="*/ 0 w 66"/>
              <a:gd name="T41" fmla="*/ 35 h 65"/>
              <a:gd name="T42" fmla="*/ 2 w 66"/>
              <a:gd name="T43" fmla="*/ 42 h 65"/>
              <a:gd name="T44" fmla="*/ 4 w 66"/>
              <a:gd name="T45" fmla="*/ 47 h 65"/>
              <a:gd name="T46" fmla="*/ 7 w 66"/>
              <a:gd name="T47" fmla="*/ 52 h 65"/>
              <a:gd name="T48" fmla="*/ 12 w 66"/>
              <a:gd name="T49" fmla="*/ 57 h 65"/>
              <a:gd name="T50" fmla="*/ 16 w 66"/>
              <a:gd name="T51" fmla="*/ 60 h 65"/>
              <a:gd name="T52" fmla="*/ 22 w 66"/>
              <a:gd name="T53" fmla="*/ 64 h 65"/>
              <a:gd name="T54" fmla="*/ 27 w 66"/>
              <a:gd name="T55" fmla="*/ 65 h 65"/>
              <a:gd name="T56" fmla="*/ 34 w 66"/>
              <a:gd name="T57" fmla="*/ 65 h 65"/>
              <a:gd name="T58" fmla="*/ 34 w 66"/>
              <a:gd name="T59" fmla="*/ 65 h 65"/>
              <a:gd name="T60" fmla="*/ 36 w 66"/>
              <a:gd name="T61" fmla="*/ 65 h 65"/>
              <a:gd name="T62" fmla="*/ 36 w 66"/>
              <a:gd name="T63" fmla="*/ 65 h 65"/>
              <a:gd name="T64" fmla="*/ 44 w 66"/>
              <a:gd name="T65" fmla="*/ 64 h 65"/>
              <a:gd name="T66" fmla="*/ 44 w 66"/>
              <a:gd name="T67" fmla="*/ 64 h 65"/>
              <a:gd name="T68" fmla="*/ 42 w 66"/>
              <a:gd name="T69" fmla="*/ 60 h 65"/>
              <a:gd name="T70" fmla="*/ 42 w 66"/>
              <a:gd name="T71" fmla="*/ 60 h 65"/>
              <a:gd name="T72" fmla="*/ 44 w 66"/>
              <a:gd name="T73" fmla="*/ 53 h 65"/>
              <a:gd name="T74" fmla="*/ 47 w 66"/>
              <a:gd name="T75" fmla="*/ 47 h 65"/>
              <a:gd name="T76" fmla="*/ 52 w 66"/>
              <a:gd name="T77" fmla="*/ 43 h 65"/>
              <a:gd name="T78" fmla="*/ 59 w 66"/>
              <a:gd name="T79" fmla="*/ 42 h 65"/>
              <a:gd name="T80" fmla="*/ 59 w 66"/>
              <a:gd name="T81" fmla="*/ 42 h 65"/>
              <a:gd name="T82" fmla="*/ 61 w 66"/>
              <a:gd name="T83" fmla="*/ 42 h 65"/>
              <a:gd name="T84" fmla="*/ 61 w 66"/>
              <a:gd name="T85" fmla="*/ 42 h 65"/>
              <a:gd name="T86" fmla="*/ 64 w 66"/>
              <a:gd name="T87" fmla="*/ 42 h 65"/>
              <a:gd name="T88" fmla="*/ 64 w 66"/>
              <a:gd name="T89" fmla="*/ 42 h 65"/>
              <a:gd name="T90" fmla="*/ 66 w 66"/>
              <a:gd name="T91" fmla="*/ 37 h 65"/>
              <a:gd name="T92" fmla="*/ 66 w 66"/>
              <a:gd name="T93" fmla="*/ 30 h 65"/>
              <a:gd name="T94" fmla="*/ 66 w 66"/>
              <a:gd name="T95" fmla="*/ 30 h 65"/>
              <a:gd name="T96" fmla="*/ 66 w 66"/>
              <a:gd name="T97" fmla="*/ 23 h 65"/>
              <a:gd name="T98" fmla="*/ 63 w 66"/>
              <a:gd name="T99" fmla="*/ 18 h 65"/>
              <a:gd name="T100" fmla="*/ 59 w 66"/>
              <a:gd name="T101" fmla="*/ 13 h 65"/>
              <a:gd name="T102" fmla="*/ 56 w 66"/>
              <a:gd name="T103" fmla="*/ 8 h 65"/>
              <a:gd name="T104" fmla="*/ 51 w 66"/>
              <a:gd name="T105" fmla="*/ 5 h 65"/>
              <a:gd name="T106" fmla="*/ 46 w 66"/>
              <a:gd name="T107" fmla="*/ 1 h 65"/>
              <a:gd name="T108" fmla="*/ 41 w 66"/>
              <a:gd name="T109" fmla="*/ 0 h 65"/>
              <a:gd name="T110" fmla="*/ 34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4" y="0"/>
                </a:moveTo>
                <a:lnTo>
                  <a:pt x="34" y="0"/>
                </a:lnTo>
                <a:lnTo>
                  <a:pt x="31" y="0"/>
                </a:lnTo>
                <a:lnTo>
                  <a:pt x="31" y="0"/>
                </a:lnTo>
                <a:lnTo>
                  <a:pt x="31" y="0"/>
                </a:lnTo>
                <a:lnTo>
                  <a:pt x="31" y="0"/>
                </a:lnTo>
                <a:lnTo>
                  <a:pt x="31" y="3"/>
                </a:lnTo>
                <a:lnTo>
                  <a:pt x="31" y="3"/>
                </a:lnTo>
                <a:lnTo>
                  <a:pt x="31" y="8"/>
                </a:lnTo>
                <a:lnTo>
                  <a:pt x="31" y="12"/>
                </a:lnTo>
                <a:lnTo>
                  <a:pt x="26" y="20"/>
                </a:lnTo>
                <a:lnTo>
                  <a:pt x="17" y="27"/>
                </a:lnTo>
                <a:lnTo>
                  <a:pt x="14" y="28"/>
                </a:lnTo>
                <a:lnTo>
                  <a:pt x="9" y="30"/>
                </a:lnTo>
                <a:lnTo>
                  <a:pt x="9" y="30"/>
                </a:lnTo>
                <a:lnTo>
                  <a:pt x="7" y="30"/>
                </a:lnTo>
                <a:lnTo>
                  <a:pt x="7" y="30"/>
                </a:lnTo>
                <a:lnTo>
                  <a:pt x="2" y="28"/>
                </a:lnTo>
                <a:lnTo>
                  <a:pt x="2" y="28"/>
                </a:lnTo>
                <a:lnTo>
                  <a:pt x="0" y="35"/>
                </a:lnTo>
                <a:lnTo>
                  <a:pt x="0" y="35"/>
                </a:lnTo>
                <a:lnTo>
                  <a:pt x="2" y="42"/>
                </a:lnTo>
                <a:lnTo>
                  <a:pt x="4" y="47"/>
                </a:lnTo>
                <a:lnTo>
                  <a:pt x="7" y="52"/>
                </a:lnTo>
                <a:lnTo>
                  <a:pt x="12" y="57"/>
                </a:lnTo>
                <a:lnTo>
                  <a:pt x="16" y="60"/>
                </a:lnTo>
                <a:lnTo>
                  <a:pt x="22" y="64"/>
                </a:lnTo>
                <a:lnTo>
                  <a:pt x="27" y="65"/>
                </a:lnTo>
                <a:lnTo>
                  <a:pt x="34" y="65"/>
                </a:lnTo>
                <a:lnTo>
                  <a:pt x="34" y="65"/>
                </a:lnTo>
                <a:lnTo>
                  <a:pt x="36" y="65"/>
                </a:lnTo>
                <a:lnTo>
                  <a:pt x="36" y="65"/>
                </a:lnTo>
                <a:lnTo>
                  <a:pt x="44" y="64"/>
                </a:lnTo>
                <a:lnTo>
                  <a:pt x="44" y="64"/>
                </a:lnTo>
                <a:lnTo>
                  <a:pt x="42" y="60"/>
                </a:lnTo>
                <a:lnTo>
                  <a:pt x="42" y="60"/>
                </a:lnTo>
                <a:lnTo>
                  <a:pt x="44" y="53"/>
                </a:lnTo>
                <a:lnTo>
                  <a:pt x="47" y="47"/>
                </a:lnTo>
                <a:lnTo>
                  <a:pt x="52" y="43"/>
                </a:lnTo>
                <a:lnTo>
                  <a:pt x="59" y="42"/>
                </a:lnTo>
                <a:lnTo>
                  <a:pt x="59" y="42"/>
                </a:lnTo>
                <a:lnTo>
                  <a:pt x="61" y="42"/>
                </a:lnTo>
                <a:lnTo>
                  <a:pt x="61" y="42"/>
                </a:lnTo>
                <a:lnTo>
                  <a:pt x="64" y="42"/>
                </a:lnTo>
                <a:lnTo>
                  <a:pt x="64" y="42"/>
                </a:lnTo>
                <a:lnTo>
                  <a:pt x="66" y="37"/>
                </a:lnTo>
                <a:lnTo>
                  <a:pt x="66" y="30"/>
                </a:lnTo>
                <a:lnTo>
                  <a:pt x="66" y="30"/>
                </a:lnTo>
                <a:lnTo>
                  <a:pt x="66" y="23"/>
                </a:lnTo>
                <a:lnTo>
                  <a:pt x="63" y="18"/>
                </a:lnTo>
                <a:lnTo>
                  <a:pt x="59" y="13"/>
                </a:lnTo>
                <a:lnTo>
                  <a:pt x="56" y="8"/>
                </a:lnTo>
                <a:lnTo>
                  <a:pt x="51" y="5"/>
                </a:lnTo>
                <a:lnTo>
                  <a:pt x="46" y="1"/>
                </a:lnTo>
                <a:lnTo>
                  <a:pt x="41" y="0"/>
                </a:lnTo>
                <a:lnTo>
                  <a:pt x="3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3" name="Freeform 81"/>
          <p:cNvSpPr/>
          <p:nvPr>
            <p:custDataLst>
              <p:tags r:id="rId77"/>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4" name="Freeform 82"/>
          <p:cNvSpPr/>
          <p:nvPr>
            <p:custDataLst>
              <p:tags r:id="rId78"/>
            </p:custDataLst>
          </p:nvPr>
        </p:nvSpPr>
        <p:spPr bwMode="auto">
          <a:xfrm>
            <a:off x="1150397" y="2938408"/>
            <a:ext cx="33559" cy="33559"/>
          </a:xfrm>
          <a:custGeom>
            <a:avLst/>
            <a:gdLst>
              <a:gd name="T0" fmla="*/ 25 w 49"/>
              <a:gd name="T1" fmla="*/ 0 h 50"/>
              <a:gd name="T2" fmla="*/ 25 w 49"/>
              <a:gd name="T3" fmla="*/ 0 h 50"/>
              <a:gd name="T4" fmla="*/ 22 w 49"/>
              <a:gd name="T5" fmla="*/ 0 h 50"/>
              <a:gd name="T6" fmla="*/ 22 w 49"/>
              <a:gd name="T7" fmla="*/ 0 h 50"/>
              <a:gd name="T8" fmla="*/ 17 w 49"/>
              <a:gd name="T9" fmla="*/ 0 h 50"/>
              <a:gd name="T10" fmla="*/ 13 w 49"/>
              <a:gd name="T11" fmla="*/ 3 h 50"/>
              <a:gd name="T12" fmla="*/ 5 w 49"/>
              <a:gd name="T13" fmla="*/ 8 h 50"/>
              <a:gd name="T14" fmla="*/ 0 w 49"/>
              <a:gd name="T15" fmla="*/ 16 h 50"/>
              <a:gd name="T16" fmla="*/ 0 w 49"/>
              <a:gd name="T17" fmla="*/ 21 h 50"/>
              <a:gd name="T18" fmla="*/ 0 w 49"/>
              <a:gd name="T19" fmla="*/ 26 h 50"/>
              <a:gd name="T20" fmla="*/ 0 w 49"/>
              <a:gd name="T21" fmla="*/ 26 h 50"/>
              <a:gd name="T22" fmla="*/ 2 w 49"/>
              <a:gd name="T23" fmla="*/ 35 h 50"/>
              <a:gd name="T24" fmla="*/ 5 w 49"/>
              <a:gd name="T25" fmla="*/ 42 h 50"/>
              <a:gd name="T26" fmla="*/ 12 w 49"/>
              <a:gd name="T27" fmla="*/ 47 h 50"/>
              <a:gd name="T28" fmla="*/ 20 w 49"/>
              <a:gd name="T29" fmla="*/ 48 h 50"/>
              <a:gd name="T30" fmla="*/ 20 w 49"/>
              <a:gd name="T31" fmla="*/ 48 h 50"/>
              <a:gd name="T32" fmla="*/ 25 w 49"/>
              <a:gd name="T33" fmla="*/ 50 h 50"/>
              <a:gd name="T34" fmla="*/ 25 w 49"/>
              <a:gd name="T35" fmla="*/ 50 h 50"/>
              <a:gd name="T36" fmla="*/ 27 w 49"/>
              <a:gd name="T37" fmla="*/ 50 h 50"/>
              <a:gd name="T38" fmla="*/ 27 w 49"/>
              <a:gd name="T39" fmla="*/ 50 h 50"/>
              <a:gd name="T40" fmla="*/ 32 w 49"/>
              <a:gd name="T41" fmla="*/ 48 h 50"/>
              <a:gd name="T42" fmla="*/ 35 w 49"/>
              <a:gd name="T43" fmla="*/ 47 h 50"/>
              <a:gd name="T44" fmla="*/ 44 w 49"/>
              <a:gd name="T45" fmla="*/ 40 h 50"/>
              <a:gd name="T46" fmla="*/ 49 w 49"/>
              <a:gd name="T47" fmla="*/ 32 h 50"/>
              <a:gd name="T48" fmla="*/ 49 w 49"/>
              <a:gd name="T49" fmla="*/ 28 h 50"/>
              <a:gd name="T50" fmla="*/ 49 w 49"/>
              <a:gd name="T51" fmla="*/ 23 h 50"/>
              <a:gd name="T52" fmla="*/ 49 w 49"/>
              <a:gd name="T53" fmla="*/ 23 h 50"/>
              <a:gd name="T54" fmla="*/ 49 w 49"/>
              <a:gd name="T55" fmla="*/ 20 h 50"/>
              <a:gd name="T56" fmla="*/ 49 w 49"/>
              <a:gd name="T57" fmla="*/ 20 h 50"/>
              <a:gd name="T58" fmla="*/ 45 w 49"/>
              <a:gd name="T59" fmla="*/ 11 h 50"/>
              <a:gd name="T60" fmla="*/ 40 w 49"/>
              <a:gd name="T61" fmla="*/ 5 h 50"/>
              <a:gd name="T62" fmla="*/ 34 w 49"/>
              <a:gd name="T63" fmla="*/ 1 h 50"/>
              <a:gd name="T64" fmla="*/ 25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5" y="0"/>
                </a:moveTo>
                <a:lnTo>
                  <a:pt x="25" y="0"/>
                </a:lnTo>
                <a:lnTo>
                  <a:pt x="22" y="0"/>
                </a:lnTo>
                <a:lnTo>
                  <a:pt x="22" y="0"/>
                </a:lnTo>
                <a:lnTo>
                  <a:pt x="17" y="0"/>
                </a:lnTo>
                <a:lnTo>
                  <a:pt x="13" y="3"/>
                </a:lnTo>
                <a:lnTo>
                  <a:pt x="5" y="8"/>
                </a:lnTo>
                <a:lnTo>
                  <a:pt x="0" y="16"/>
                </a:lnTo>
                <a:lnTo>
                  <a:pt x="0" y="21"/>
                </a:lnTo>
                <a:lnTo>
                  <a:pt x="0" y="26"/>
                </a:lnTo>
                <a:lnTo>
                  <a:pt x="0" y="26"/>
                </a:lnTo>
                <a:lnTo>
                  <a:pt x="2" y="35"/>
                </a:lnTo>
                <a:lnTo>
                  <a:pt x="5" y="42"/>
                </a:lnTo>
                <a:lnTo>
                  <a:pt x="12" y="47"/>
                </a:lnTo>
                <a:lnTo>
                  <a:pt x="20" y="48"/>
                </a:lnTo>
                <a:lnTo>
                  <a:pt x="20" y="48"/>
                </a:lnTo>
                <a:lnTo>
                  <a:pt x="25" y="50"/>
                </a:lnTo>
                <a:lnTo>
                  <a:pt x="25" y="50"/>
                </a:lnTo>
                <a:lnTo>
                  <a:pt x="27" y="50"/>
                </a:lnTo>
                <a:lnTo>
                  <a:pt x="27" y="50"/>
                </a:lnTo>
                <a:lnTo>
                  <a:pt x="32" y="48"/>
                </a:lnTo>
                <a:lnTo>
                  <a:pt x="35" y="47"/>
                </a:lnTo>
                <a:lnTo>
                  <a:pt x="44" y="40"/>
                </a:lnTo>
                <a:lnTo>
                  <a:pt x="49" y="32"/>
                </a:lnTo>
                <a:lnTo>
                  <a:pt x="49" y="28"/>
                </a:lnTo>
                <a:lnTo>
                  <a:pt x="49" y="23"/>
                </a:lnTo>
                <a:lnTo>
                  <a:pt x="49" y="23"/>
                </a:lnTo>
                <a:lnTo>
                  <a:pt x="49" y="20"/>
                </a:lnTo>
                <a:lnTo>
                  <a:pt x="49" y="20"/>
                </a:lnTo>
                <a:lnTo>
                  <a:pt x="45" y="11"/>
                </a:lnTo>
                <a:lnTo>
                  <a:pt x="40" y="5"/>
                </a:lnTo>
                <a:lnTo>
                  <a:pt x="34" y="1"/>
                </a:lnTo>
                <a:lnTo>
                  <a:pt x="2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5" name="Freeform 83"/>
          <p:cNvSpPr/>
          <p:nvPr>
            <p:custDataLst>
              <p:tags r:id="rId79"/>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6" name="Freeform 84"/>
          <p:cNvSpPr/>
          <p:nvPr>
            <p:custDataLst>
              <p:tags r:id="rId80"/>
            </p:custDataLst>
          </p:nvPr>
        </p:nvSpPr>
        <p:spPr bwMode="auto">
          <a:xfrm>
            <a:off x="1191811" y="2979820"/>
            <a:ext cx="22848" cy="24276"/>
          </a:xfrm>
          <a:custGeom>
            <a:avLst/>
            <a:gdLst>
              <a:gd name="T0" fmla="*/ 19 w 36"/>
              <a:gd name="T1" fmla="*/ 0 h 35"/>
              <a:gd name="T2" fmla="*/ 19 w 36"/>
              <a:gd name="T3" fmla="*/ 0 h 35"/>
              <a:gd name="T4" fmla="*/ 17 w 36"/>
              <a:gd name="T5" fmla="*/ 0 h 35"/>
              <a:gd name="T6" fmla="*/ 17 w 36"/>
              <a:gd name="T7" fmla="*/ 0 h 35"/>
              <a:gd name="T8" fmla="*/ 10 w 36"/>
              <a:gd name="T9" fmla="*/ 1 h 35"/>
              <a:gd name="T10" fmla="*/ 5 w 36"/>
              <a:gd name="T11" fmla="*/ 5 h 35"/>
              <a:gd name="T12" fmla="*/ 2 w 36"/>
              <a:gd name="T13" fmla="*/ 11 h 35"/>
              <a:gd name="T14" fmla="*/ 0 w 36"/>
              <a:gd name="T15" fmla="*/ 18 h 35"/>
              <a:gd name="T16" fmla="*/ 0 w 36"/>
              <a:gd name="T17" fmla="*/ 18 h 35"/>
              <a:gd name="T18" fmla="*/ 2 w 36"/>
              <a:gd name="T19" fmla="*/ 22 h 35"/>
              <a:gd name="T20" fmla="*/ 2 w 36"/>
              <a:gd name="T21" fmla="*/ 22 h 35"/>
              <a:gd name="T22" fmla="*/ 4 w 36"/>
              <a:gd name="T23" fmla="*/ 27 h 35"/>
              <a:gd name="T24" fmla="*/ 9 w 36"/>
              <a:gd name="T25" fmla="*/ 32 h 35"/>
              <a:gd name="T26" fmla="*/ 14 w 36"/>
              <a:gd name="T27" fmla="*/ 33 h 35"/>
              <a:gd name="T28" fmla="*/ 19 w 36"/>
              <a:gd name="T29" fmla="*/ 35 h 35"/>
              <a:gd name="T30" fmla="*/ 19 w 36"/>
              <a:gd name="T31" fmla="*/ 35 h 35"/>
              <a:gd name="T32" fmla="*/ 21 w 36"/>
              <a:gd name="T33" fmla="*/ 35 h 35"/>
              <a:gd name="T34" fmla="*/ 21 w 36"/>
              <a:gd name="T35" fmla="*/ 35 h 35"/>
              <a:gd name="T36" fmla="*/ 27 w 36"/>
              <a:gd name="T37" fmla="*/ 33 h 35"/>
              <a:gd name="T38" fmla="*/ 32 w 36"/>
              <a:gd name="T39" fmla="*/ 28 h 35"/>
              <a:gd name="T40" fmla="*/ 36 w 36"/>
              <a:gd name="T41" fmla="*/ 23 h 35"/>
              <a:gd name="T42" fmla="*/ 36 w 36"/>
              <a:gd name="T43" fmla="*/ 15 h 35"/>
              <a:gd name="T44" fmla="*/ 36 w 36"/>
              <a:gd name="T45" fmla="*/ 15 h 35"/>
              <a:gd name="T46" fmla="*/ 36 w 36"/>
              <a:gd name="T47" fmla="*/ 10 h 35"/>
              <a:gd name="T48" fmla="*/ 32 w 36"/>
              <a:gd name="T49" fmla="*/ 5 h 35"/>
              <a:gd name="T50" fmla="*/ 27 w 36"/>
              <a:gd name="T51" fmla="*/ 1 h 35"/>
              <a:gd name="T52" fmla="*/ 22 w 36"/>
              <a:gd name="T53" fmla="*/ 0 h 35"/>
              <a:gd name="T54" fmla="*/ 22 w 36"/>
              <a:gd name="T55" fmla="*/ 0 h 35"/>
              <a:gd name="T56" fmla="*/ 19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9" y="0"/>
                </a:moveTo>
                <a:lnTo>
                  <a:pt x="19" y="0"/>
                </a:lnTo>
                <a:lnTo>
                  <a:pt x="17" y="0"/>
                </a:lnTo>
                <a:lnTo>
                  <a:pt x="17" y="0"/>
                </a:lnTo>
                <a:lnTo>
                  <a:pt x="10" y="1"/>
                </a:lnTo>
                <a:lnTo>
                  <a:pt x="5" y="5"/>
                </a:lnTo>
                <a:lnTo>
                  <a:pt x="2" y="11"/>
                </a:lnTo>
                <a:lnTo>
                  <a:pt x="0" y="18"/>
                </a:lnTo>
                <a:lnTo>
                  <a:pt x="0" y="18"/>
                </a:lnTo>
                <a:lnTo>
                  <a:pt x="2" y="22"/>
                </a:lnTo>
                <a:lnTo>
                  <a:pt x="2" y="22"/>
                </a:lnTo>
                <a:lnTo>
                  <a:pt x="4" y="27"/>
                </a:lnTo>
                <a:lnTo>
                  <a:pt x="9" y="32"/>
                </a:lnTo>
                <a:lnTo>
                  <a:pt x="14" y="33"/>
                </a:lnTo>
                <a:lnTo>
                  <a:pt x="19" y="35"/>
                </a:lnTo>
                <a:lnTo>
                  <a:pt x="19" y="35"/>
                </a:lnTo>
                <a:lnTo>
                  <a:pt x="21" y="35"/>
                </a:lnTo>
                <a:lnTo>
                  <a:pt x="21" y="35"/>
                </a:lnTo>
                <a:lnTo>
                  <a:pt x="27" y="33"/>
                </a:lnTo>
                <a:lnTo>
                  <a:pt x="32" y="28"/>
                </a:lnTo>
                <a:lnTo>
                  <a:pt x="36" y="23"/>
                </a:lnTo>
                <a:lnTo>
                  <a:pt x="36" y="15"/>
                </a:lnTo>
                <a:lnTo>
                  <a:pt x="36" y="15"/>
                </a:lnTo>
                <a:lnTo>
                  <a:pt x="36" y="10"/>
                </a:lnTo>
                <a:lnTo>
                  <a:pt x="32" y="5"/>
                </a:lnTo>
                <a:lnTo>
                  <a:pt x="27" y="1"/>
                </a:lnTo>
                <a:lnTo>
                  <a:pt x="22" y="0"/>
                </a:lnTo>
                <a:lnTo>
                  <a:pt x="22" y="0"/>
                </a:lnTo>
                <a:lnTo>
                  <a:pt x="1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7" name="Freeform 85"/>
          <p:cNvSpPr/>
          <p:nvPr>
            <p:custDataLst>
              <p:tags r:id="rId81"/>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8" name="Freeform 86"/>
          <p:cNvSpPr/>
          <p:nvPr>
            <p:custDataLst>
              <p:tags r:id="rId82"/>
            </p:custDataLst>
          </p:nvPr>
        </p:nvSpPr>
        <p:spPr bwMode="auto">
          <a:xfrm>
            <a:off x="1146113" y="3024089"/>
            <a:ext cx="129952" cy="33559"/>
          </a:xfrm>
          <a:custGeom>
            <a:avLst/>
            <a:gdLst>
              <a:gd name="T0" fmla="*/ 193 w 195"/>
              <a:gd name="T1" fmla="*/ 0 h 50"/>
              <a:gd name="T2" fmla="*/ 193 w 195"/>
              <a:gd name="T3" fmla="*/ 0 h 50"/>
              <a:gd name="T4" fmla="*/ 182 w 195"/>
              <a:gd name="T5" fmla="*/ 7 h 50"/>
              <a:gd name="T6" fmla="*/ 168 w 195"/>
              <a:gd name="T7" fmla="*/ 14 h 50"/>
              <a:gd name="T8" fmla="*/ 141 w 195"/>
              <a:gd name="T9" fmla="*/ 24 h 50"/>
              <a:gd name="T10" fmla="*/ 113 w 195"/>
              <a:gd name="T11" fmla="*/ 32 h 50"/>
              <a:gd name="T12" fmla="*/ 84 w 195"/>
              <a:gd name="T13" fmla="*/ 37 h 50"/>
              <a:gd name="T14" fmla="*/ 59 w 195"/>
              <a:gd name="T15" fmla="*/ 40 h 50"/>
              <a:gd name="T16" fmla="*/ 36 w 195"/>
              <a:gd name="T17" fmla="*/ 42 h 50"/>
              <a:gd name="T18" fmla="*/ 5 w 195"/>
              <a:gd name="T19" fmla="*/ 42 h 50"/>
              <a:gd name="T20" fmla="*/ 5 w 195"/>
              <a:gd name="T21" fmla="*/ 42 h 50"/>
              <a:gd name="T22" fmla="*/ 0 w 195"/>
              <a:gd name="T23" fmla="*/ 42 h 50"/>
              <a:gd name="T24" fmla="*/ 0 w 195"/>
              <a:gd name="T25" fmla="*/ 42 h 50"/>
              <a:gd name="T26" fmla="*/ 17 w 195"/>
              <a:gd name="T27" fmla="*/ 47 h 50"/>
              <a:gd name="T28" fmla="*/ 34 w 195"/>
              <a:gd name="T29" fmla="*/ 49 h 50"/>
              <a:gd name="T30" fmla="*/ 66 w 195"/>
              <a:gd name="T31" fmla="*/ 50 h 50"/>
              <a:gd name="T32" fmla="*/ 66 w 195"/>
              <a:gd name="T33" fmla="*/ 50 h 50"/>
              <a:gd name="T34" fmla="*/ 91 w 195"/>
              <a:gd name="T35" fmla="*/ 49 h 50"/>
              <a:gd name="T36" fmla="*/ 114 w 195"/>
              <a:gd name="T37" fmla="*/ 45 h 50"/>
              <a:gd name="T38" fmla="*/ 133 w 195"/>
              <a:gd name="T39" fmla="*/ 40 h 50"/>
              <a:gd name="T40" fmla="*/ 151 w 195"/>
              <a:gd name="T41" fmla="*/ 32 h 50"/>
              <a:gd name="T42" fmla="*/ 165 w 195"/>
              <a:gd name="T43" fmla="*/ 25 h 50"/>
              <a:gd name="T44" fmla="*/ 178 w 195"/>
              <a:gd name="T45" fmla="*/ 17 h 50"/>
              <a:gd name="T46" fmla="*/ 187 w 195"/>
              <a:gd name="T47" fmla="*/ 9 h 50"/>
              <a:gd name="T48" fmla="*/ 195 w 195"/>
              <a:gd name="T49" fmla="*/ 2 h 50"/>
              <a:gd name="T50" fmla="*/ 195 w 195"/>
              <a:gd name="T51" fmla="*/ 2 h 50"/>
              <a:gd name="T52" fmla="*/ 195 w 195"/>
              <a:gd name="T53" fmla="*/ 0 h 50"/>
              <a:gd name="T54" fmla="*/ 193 w 195"/>
              <a:gd name="T5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5" h="50">
                <a:moveTo>
                  <a:pt x="193" y="0"/>
                </a:moveTo>
                <a:lnTo>
                  <a:pt x="193" y="0"/>
                </a:lnTo>
                <a:lnTo>
                  <a:pt x="182" y="7"/>
                </a:lnTo>
                <a:lnTo>
                  <a:pt x="168" y="14"/>
                </a:lnTo>
                <a:lnTo>
                  <a:pt x="141" y="24"/>
                </a:lnTo>
                <a:lnTo>
                  <a:pt x="113" y="32"/>
                </a:lnTo>
                <a:lnTo>
                  <a:pt x="84" y="37"/>
                </a:lnTo>
                <a:lnTo>
                  <a:pt x="59" y="40"/>
                </a:lnTo>
                <a:lnTo>
                  <a:pt x="36" y="42"/>
                </a:lnTo>
                <a:lnTo>
                  <a:pt x="5" y="42"/>
                </a:lnTo>
                <a:lnTo>
                  <a:pt x="5" y="42"/>
                </a:lnTo>
                <a:lnTo>
                  <a:pt x="0" y="42"/>
                </a:lnTo>
                <a:lnTo>
                  <a:pt x="0" y="42"/>
                </a:lnTo>
                <a:lnTo>
                  <a:pt x="17" y="47"/>
                </a:lnTo>
                <a:lnTo>
                  <a:pt x="34" y="49"/>
                </a:lnTo>
                <a:lnTo>
                  <a:pt x="66" y="50"/>
                </a:lnTo>
                <a:lnTo>
                  <a:pt x="66" y="50"/>
                </a:lnTo>
                <a:lnTo>
                  <a:pt x="91" y="49"/>
                </a:lnTo>
                <a:lnTo>
                  <a:pt x="114" y="45"/>
                </a:lnTo>
                <a:lnTo>
                  <a:pt x="133" y="40"/>
                </a:lnTo>
                <a:lnTo>
                  <a:pt x="151" y="32"/>
                </a:lnTo>
                <a:lnTo>
                  <a:pt x="165" y="25"/>
                </a:lnTo>
                <a:lnTo>
                  <a:pt x="178" y="17"/>
                </a:lnTo>
                <a:lnTo>
                  <a:pt x="187" y="9"/>
                </a:lnTo>
                <a:lnTo>
                  <a:pt x="195" y="2"/>
                </a:lnTo>
                <a:lnTo>
                  <a:pt x="195" y="2"/>
                </a:lnTo>
                <a:lnTo>
                  <a:pt x="195" y="0"/>
                </a:lnTo>
                <a:lnTo>
                  <a:pt x="193"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89" name="Freeform 87"/>
          <p:cNvSpPr>
            <a:spLocks noEditPoints="1"/>
          </p:cNvSpPr>
          <p:nvPr>
            <p:custDataLst>
              <p:tags r:id="rId83"/>
            </p:custDataLst>
          </p:nvPr>
        </p:nvSpPr>
        <p:spPr bwMode="auto">
          <a:xfrm>
            <a:off x="1012592" y="2918415"/>
            <a:ext cx="272041" cy="211349"/>
          </a:xfrm>
          <a:custGeom>
            <a:avLst/>
            <a:gdLst>
              <a:gd name="T0" fmla="*/ 110 w 406"/>
              <a:gd name="T1" fmla="*/ 0 h 316"/>
              <a:gd name="T2" fmla="*/ 78 w 406"/>
              <a:gd name="T3" fmla="*/ 5 h 316"/>
              <a:gd name="T4" fmla="*/ 48 w 406"/>
              <a:gd name="T5" fmla="*/ 21 h 316"/>
              <a:gd name="T6" fmla="*/ 25 w 406"/>
              <a:gd name="T7" fmla="*/ 42 h 316"/>
              <a:gd name="T8" fmla="*/ 8 w 406"/>
              <a:gd name="T9" fmla="*/ 73 h 316"/>
              <a:gd name="T10" fmla="*/ 1 w 406"/>
              <a:gd name="T11" fmla="*/ 106 h 316"/>
              <a:gd name="T12" fmla="*/ 0 w 406"/>
              <a:gd name="T13" fmla="*/ 177 h 316"/>
              <a:gd name="T14" fmla="*/ 6 w 406"/>
              <a:gd name="T15" fmla="*/ 219 h 316"/>
              <a:gd name="T16" fmla="*/ 21 w 406"/>
              <a:gd name="T17" fmla="*/ 254 h 316"/>
              <a:gd name="T18" fmla="*/ 47 w 406"/>
              <a:gd name="T19" fmla="*/ 284 h 316"/>
              <a:gd name="T20" fmla="*/ 77 w 406"/>
              <a:gd name="T21" fmla="*/ 304 h 316"/>
              <a:gd name="T22" fmla="*/ 114 w 406"/>
              <a:gd name="T23" fmla="*/ 314 h 316"/>
              <a:gd name="T24" fmla="*/ 246 w 406"/>
              <a:gd name="T25" fmla="*/ 316 h 316"/>
              <a:gd name="T26" fmla="*/ 293 w 406"/>
              <a:gd name="T27" fmla="*/ 307 h 316"/>
              <a:gd name="T28" fmla="*/ 335 w 406"/>
              <a:gd name="T29" fmla="*/ 286 h 316"/>
              <a:gd name="T30" fmla="*/ 369 w 406"/>
              <a:gd name="T31" fmla="*/ 252 h 316"/>
              <a:gd name="T32" fmla="*/ 392 w 406"/>
              <a:gd name="T33" fmla="*/ 210 h 316"/>
              <a:gd name="T34" fmla="*/ 404 w 406"/>
              <a:gd name="T35" fmla="*/ 161 h 316"/>
              <a:gd name="T36" fmla="*/ 406 w 406"/>
              <a:gd name="T37" fmla="*/ 141 h 316"/>
              <a:gd name="T38" fmla="*/ 399 w 406"/>
              <a:gd name="T39" fmla="*/ 99 h 316"/>
              <a:gd name="T40" fmla="*/ 384 w 406"/>
              <a:gd name="T41" fmla="*/ 63 h 316"/>
              <a:gd name="T42" fmla="*/ 359 w 406"/>
              <a:gd name="T43" fmla="*/ 32 h 316"/>
              <a:gd name="T44" fmla="*/ 325 w 406"/>
              <a:gd name="T45" fmla="*/ 11 h 316"/>
              <a:gd name="T46" fmla="*/ 288 w 406"/>
              <a:gd name="T47" fmla="*/ 0 h 316"/>
              <a:gd name="T48" fmla="*/ 382 w 406"/>
              <a:gd name="T49" fmla="*/ 143 h 316"/>
              <a:gd name="T50" fmla="*/ 381 w 406"/>
              <a:gd name="T51" fmla="*/ 173 h 316"/>
              <a:gd name="T52" fmla="*/ 365 w 406"/>
              <a:gd name="T53" fmla="*/ 213 h 316"/>
              <a:gd name="T54" fmla="*/ 342 w 406"/>
              <a:gd name="T55" fmla="*/ 247 h 316"/>
              <a:gd name="T56" fmla="*/ 312 w 406"/>
              <a:gd name="T57" fmla="*/ 272 h 316"/>
              <a:gd name="T58" fmla="*/ 273 w 406"/>
              <a:gd name="T59" fmla="*/ 287 h 316"/>
              <a:gd name="T60" fmla="*/ 127 w 406"/>
              <a:gd name="T61" fmla="*/ 291 h 316"/>
              <a:gd name="T62" fmla="*/ 105 w 406"/>
              <a:gd name="T63" fmla="*/ 287 h 316"/>
              <a:gd name="T64" fmla="*/ 77 w 406"/>
              <a:gd name="T65" fmla="*/ 277 h 316"/>
              <a:gd name="T66" fmla="*/ 40 w 406"/>
              <a:gd name="T67" fmla="*/ 240 h 316"/>
              <a:gd name="T68" fmla="*/ 25 w 406"/>
              <a:gd name="T69" fmla="*/ 200 h 316"/>
              <a:gd name="T70" fmla="*/ 23 w 406"/>
              <a:gd name="T71" fmla="*/ 120 h 316"/>
              <a:gd name="T72" fmla="*/ 30 w 406"/>
              <a:gd name="T73" fmla="*/ 83 h 316"/>
              <a:gd name="T74" fmla="*/ 62 w 406"/>
              <a:gd name="T75" fmla="*/ 41 h 316"/>
              <a:gd name="T76" fmla="*/ 110 w 406"/>
              <a:gd name="T77" fmla="*/ 24 h 316"/>
              <a:gd name="T78" fmla="*/ 287 w 406"/>
              <a:gd name="T79" fmla="*/ 26 h 316"/>
              <a:gd name="T80" fmla="*/ 317 w 406"/>
              <a:gd name="T81" fmla="*/ 34 h 316"/>
              <a:gd name="T82" fmla="*/ 344 w 406"/>
              <a:gd name="T83" fmla="*/ 51 h 316"/>
              <a:gd name="T84" fmla="*/ 364 w 406"/>
              <a:gd name="T85" fmla="*/ 76 h 316"/>
              <a:gd name="T86" fmla="*/ 377 w 406"/>
              <a:gd name="T87" fmla="*/ 106 h 316"/>
              <a:gd name="T88" fmla="*/ 382 w 406"/>
              <a:gd name="T89" fmla="*/ 14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275" y="0"/>
                </a:moveTo>
                <a:lnTo>
                  <a:pt x="110" y="0"/>
                </a:lnTo>
                <a:lnTo>
                  <a:pt x="110" y="0"/>
                </a:lnTo>
                <a:lnTo>
                  <a:pt x="99" y="0"/>
                </a:lnTo>
                <a:lnTo>
                  <a:pt x="89" y="2"/>
                </a:lnTo>
                <a:lnTo>
                  <a:pt x="78" y="5"/>
                </a:lnTo>
                <a:lnTo>
                  <a:pt x="68" y="9"/>
                </a:lnTo>
                <a:lnTo>
                  <a:pt x="58" y="14"/>
                </a:lnTo>
                <a:lnTo>
                  <a:pt x="48" y="21"/>
                </a:lnTo>
                <a:lnTo>
                  <a:pt x="40" y="27"/>
                </a:lnTo>
                <a:lnTo>
                  <a:pt x="33" y="34"/>
                </a:lnTo>
                <a:lnTo>
                  <a:pt x="25" y="42"/>
                </a:lnTo>
                <a:lnTo>
                  <a:pt x="20" y="52"/>
                </a:lnTo>
                <a:lnTo>
                  <a:pt x="13" y="63"/>
                </a:lnTo>
                <a:lnTo>
                  <a:pt x="8" y="73"/>
                </a:lnTo>
                <a:lnTo>
                  <a:pt x="5" y="84"/>
                </a:lnTo>
                <a:lnTo>
                  <a:pt x="3" y="94"/>
                </a:lnTo>
                <a:lnTo>
                  <a:pt x="1" y="106"/>
                </a:lnTo>
                <a:lnTo>
                  <a:pt x="0" y="120"/>
                </a:lnTo>
                <a:lnTo>
                  <a:pt x="0" y="177"/>
                </a:lnTo>
                <a:lnTo>
                  <a:pt x="0" y="177"/>
                </a:lnTo>
                <a:lnTo>
                  <a:pt x="1" y="192"/>
                </a:lnTo>
                <a:lnTo>
                  <a:pt x="3" y="205"/>
                </a:lnTo>
                <a:lnTo>
                  <a:pt x="6" y="219"/>
                </a:lnTo>
                <a:lnTo>
                  <a:pt x="10" y="230"/>
                </a:lnTo>
                <a:lnTo>
                  <a:pt x="15" y="242"/>
                </a:lnTo>
                <a:lnTo>
                  <a:pt x="21" y="254"/>
                </a:lnTo>
                <a:lnTo>
                  <a:pt x="28" y="266"/>
                </a:lnTo>
                <a:lnTo>
                  <a:pt x="37" y="274"/>
                </a:lnTo>
                <a:lnTo>
                  <a:pt x="47" y="284"/>
                </a:lnTo>
                <a:lnTo>
                  <a:pt x="57" y="291"/>
                </a:lnTo>
                <a:lnTo>
                  <a:pt x="67" y="299"/>
                </a:lnTo>
                <a:lnTo>
                  <a:pt x="77" y="304"/>
                </a:lnTo>
                <a:lnTo>
                  <a:pt x="89" y="309"/>
                </a:lnTo>
                <a:lnTo>
                  <a:pt x="102" y="312"/>
                </a:lnTo>
                <a:lnTo>
                  <a:pt x="114" y="314"/>
                </a:lnTo>
                <a:lnTo>
                  <a:pt x="127" y="316"/>
                </a:lnTo>
                <a:lnTo>
                  <a:pt x="246" y="316"/>
                </a:lnTo>
                <a:lnTo>
                  <a:pt x="246" y="316"/>
                </a:lnTo>
                <a:lnTo>
                  <a:pt x="261" y="314"/>
                </a:lnTo>
                <a:lnTo>
                  <a:pt x="278" y="312"/>
                </a:lnTo>
                <a:lnTo>
                  <a:pt x="293" y="307"/>
                </a:lnTo>
                <a:lnTo>
                  <a:pt x="308" y="302"/>
                </a:lnTo>
                <a:lnTo>
                  <a:pt x="322" y="294"/>
                </a:lnTo>
                <a:lnTo>
                  <a:pt x="335" y="286"/>
                </a:lnTo>
                <a:lnTo>
                  <a:pt x="347" y="276"/>
                </a:lnTo>
                <a:lnTo>
                  <a:pt x="359" y="266"/>
                </a:lnTo>
                <a:lnTo>
                  <a:pt x="369" y="252"/>
                </a:lnTo>
                <a:lnTo>
                  <a:pt x="379" y="239"/>
                </a:lnTo>
                <a:lnTo>
                  <a:pt x="386" y="225"/>
                </a:lnTo>
                <a:lnTo>
                  <a:pt x="392" y="210"/>
                </a:lnTo>
                <a:lnTo>
                  <a:pt x="399" y="195"/>
                </a:lnTo>
                <a:lnTo>
                  <a:pt x="402" y="178"/>
                </a:lnTo>
                <a:lnTo>
                  <a:pt x="404" y="161"/>
                </a:lnTo>
                <a:lnTo>
                  <a:pt x="406" y="143"/>
                </a:lnTo>
                <a:lnTo>
                  <a:pt x="406" y="141"/>
                </a:lnTo>
                <a:lnTo>
                  <a:pt x="406" y="141"/>
                </a:lnTo>
                <a:lnTo>
                  <a:pt x="404" y="126"/>
                </a:lnTo>
                <a:lnTo>
                  <a:pt x="402" y="113"/>
                </a:lnTo>
                <a:lnTo>
                  <a:pt x="399" y="99"/>
                </a:lnTo>
                <a:lnTo>
                  <a:pt x="396" y="86"/>
                </a:lnTo>
                <a:lnTo>
                  <a:pt x="391" y="74"/>
                </a:lnTo>
                <a:lnTo>
                  <a:pt x="384" y="63"/>
                </a:lnTo>
                <a:lnTo>
                  <a:pt x="375" y="51"/>
                </a:lnTo>
                <a:lnTo>
                  <a:pt x="367" y="41"/>
                </a:lnTo>
                <a:lnTo>
                  <a:pt x="359" y="32"/>
                </a:lnTo>
                <a:lnTo>
                  <a:pt x="349" y="24"/>
                </a:lnTo>
                <a:lnTo>
                  <a:pt x="337" y="17"/>
                </a:lnTo>
                <a:lnTo>
                  <a:pt x="325" y="11"/>
                </a:lnTo>
                <a:lnTo>
                  <a:pt x="313" y="5"/>
                </a:lnTo>
                <a:lnTo>
                  <a:pt x="302" y="2"/>
                </a:lnTo>
                <a:lnTo>
                  <a:pt x="288" y="0"/>
                </a:lnTo>
                <a:lnTo>
                  <a:pt x="275" y="0"/>
                </a:lnTo>
                <a:lnTo>
                  <a:pt x="275" y="0"/>
                </a:lnTo>
                <a:close/>
                <a:moveTo>
                  <a:pt x="382" y="143"/>
                </a:moveTo>
                <a:lnTo>
                  <a:pt x="382" y="143"/>
                </a:lnTo>
                <a:lnTo>
                  <a:pt x="382" y="158"/>
                </a:lnTo>
                <a:lnTo>
                  <a:pt x="381" y="173"/>
                </a:lnTo>
                <a:lnTo>
                  <a:pt x="377" y="187"/>
                </a:lnTo>
                <a:lnTo>
                  <a:pt x="372" y="200"/>
                </a:lnTo>
                <a:lnTo>
                  <a:pt x="365" y="213"/>
                </a:lnTo>
                <a:lnTo>
                  <a:pt x="359" y="225"/>
                </a:lnTo>
                <a:lnTo>
                  <a:pt x="352" y="237"/>
                </a:lnTo>
                <a:lnTo>
                  <a:pt x="342" y="247"/>
                </a:lnTo>
                <a:lnTo>
                  <a:pt x="334" y="257"/>
                </a:lnTo>
                <a:lnTo>
                  <a:pt x="322" y="266"/>
                </a:lnTo>
                <a:lnTo>
                  <a:pt x="312" y="272"/>
                </a:lnTo>
                <a:lnTo>
                  <a:pt x="298" y="279"/>
                </a:lnTo>
                <a:lnTo>
                  <a:pt x="287" y="284"/>
                </a:lnTo>
                <a:lnTo>
                  <a:pt x="273" y="287"/>
                </a:lnTo>
                <a:lnTo>
                  <a:pt x="260" y="289"/>
                </a:lnTo>
                <a:lnTo>
                  <a:pt x="246" y="291"/>
                </a:lnTo>
                <a:lnTo>
                  <a:pt x="127" y="291"/>
                </a:lnTo>
                <a:lnTo>
                  <a:pt x="127" y="291"/>
                </a:lnTo>
                <a:lnTo>
                  <a:pt x="117" y="289"/>
                </a:lnTo>
                <a:lnTo>
                  <a:pt x="105" y="287"/>
                </a:lnTo>
                <a:lnTo>
                  <a:pt x="97" y="286"/>
                </a:lnTo>
                <a:lnTo>
                  <a:pt x="87" y="281"/>
                </a:lnTo>
                <a:lnTo>
                  <a:pt x="77" y="277"/>
                </a:lnTo>
                <a:lnTo>
                  <a:pt x="68" y="271"/>
                </a:lnTo>
                <a:lnTo>
                  <a:pt x="53" y="257"/>
                </a:lnTo>
                <a:lnTo>
                  <a:pt x="40" y="240"/>
                </a:lnTo>
                <a:lnTo>
                  <a:pt x="31" y="222"/>
                </a:lnTo>
                <a:lnTo>
                  <a:pt x="28" y="210"/>
                </a:lnTo>
                <a:lnTo>
                  <a:pt x="25" y="200"/>
                </a:lnTo>
                <a:lnTo>
                  <a:pt x="23" y="188"/>
                </a:lnTo>
                <a:lnTo>
                  <a:pt x="23" y="177"/>
                </a:lnTo>
                <a:lnTo>
                  <a:pt x="23" y="120"/>
                </a:lnTo>
                <a:lnTo>
                  <a:pt x="23" y="120"/>
                </a:lnTo>
                <a:lnTo>
                  <a:pt x="25" y="99"/>
                </a:lnTo>
                <a:lnTo>
                  <a:pt x="30" y="83"/>
                </a:lnTo>
                <a:lnTo>
                  <a:pt x="38" y="66"/>
                </a:lnTo>
                <a:lnTo>
                  <a:pt x="48" y="52"/>
                </a:lnTo>
                <a:lnTo>
                  <a:pt x="62" y="41"/>
                </a:lnTo>
                <a:lnTo>
                  <a:pt x="77" y="32"/>
                </a:lnTo>
                <a:lnTo>
                  <a:pt x="94" y="26"/>
                </a:lnTo>
                <a:lnTo>
                  <a:pt x="110" y="24"/>
                </a:lnTo>
                <a:lnTo>
                  <a:pt x="275" y="24"/>
                </a:lnTo>
                <a:lnTo>
                  <a:pt x="275" y="24"/>
                </a:lnTo>
                <a:lnTo>
                  <a:pt x="287" y="26"/>
                </a:lnTo>
                <a:lnTo>
                  <a:pt x="297" y="27"/>
                </a:lnTo>
                <a:lnTo>
                  <a:pt x="307" y="31"/>
                </a:lnTo>
                <a:lnTo>
                  <a:pt x="317" y="34"/>
                </a:lnTo>
                <a:lnTo>
                  <a:pt x="327" y="39"/>
                </a:lnTo>
                <a:lnTo>
                  <a:pt x="335" y="44"/>
                </a:lnTo>
                <a:lnTo>
                  <a:pt x="344" y="51"/>
                </a:lnTo>
                <a:lnTo>
                  <a:pt x="350" y="59"/>
                </a:lnTo>
                <a:lnTo>
                  <a:pt x="359" y="68"/>
                </a:lnTo>
                <a:lnTo>
                  <a:pt x="364" y="76"/>
                </a:lnTo>
                <a:lnTo>
                  <a:pt x="370" y="86"/>
                </a:lnTo>
                <a:lnTo>
                  <a:pt x="374" y="96"/>
                </a:lnTo>
                <a:lnTo>
                  <a:pt x="377" y="106"/>
                </a:lnTo>
                <a:lnTo>
                  <a:pt x="381" y="118"/>
                </a:lnTo>
                <a:lnTo>
                  <a:pt x="382" y="130"/>
                </a:lnTo>
                <a:lnTo>
                  <a:pt x="382" y="141"/>
                </a:lnTo>
                <a:lnTo>
                  <a:pt x="382" y="143"/>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0" name="Freeform 88"/>
          <p:cNvSpPr/>
          <p:nvPr>
            <p:custDataLst>
              <p:tags r:id="rId84"/>
            </p:custDataLst>
          </p:nvPr>
        </p:nvSpPr>
        <p:spPr bwMode="auto">
          <a:xfrm>
            <a:off x="896207" y="2983391"/>
            <a:ext cx="125668" cy="30703"/>
          </a:xfrm>
          <a:custGeom>
            <a:avLst/>
            <a:gdLst>
              <a:gd name="T0" fmla="*/ 188 w 188"/>
              <a:gd name="T1" fmla="*/ 45 h 45"/>
              <a:gd name="T2" fmla="*/ 22 w 188"/>
              <a:gd name="T3" fmla="*/ 45 h 45"/>
              <a:gd name="T4" fmla="*/ 22 w 188"/>
              <a:gd name="T5" fmla="*/ 45 h 45"/>
              <a:gd name="T6" fmla="*/ 13 w 188"/>
              <a:gd name="T7" fmla="*/ 43 h 45"/>
              <a:gd name="T8" fmla="*/ 7 w 188"/>
              <a:gd name="T9" fmla="*/ 38 h 45"/>
              <a:gd name="T10" fmla="*/ 2 w 188"/>
              <a:gd name="T11" fmla="*/ 32 h 45"/>
              <a:gd name="T12" fmla="*/ 0 w 188"/>
              <a:gd name="T13" fmla="*/ 23 h 45"/>
              <a:gd name="T14" fmla="*/ 0 w 188"/>
              <a:gd name="T15" fmla="*/ 22 h 45"/>
              <a:gd name="T16" fmla="*/ 0 w 188"/>
              <a:gd name="T17" fmla="*/ 22 h 45"/>
              <a:gd name="T18" fmla="*/ 2 w 188"/>
              <a:gd name="T19" fmla="*/ 13 h 45"/>
              <a:gd name="T20" fmla="*/ 7 w 188"/>
              <a:gd name="T21" fmla="*/ 5 h 45"/>
              <a:gd name="T22" fmla="*/ 13 w 188"/>
              <a:gd name="T23" fmla="*/ 1 h 45"/>
              <a:gd name="T24" fmla="*/ 22 w 188"/>
              <a:gd name="T25" fmla="*/ 0 h 45"/>
              <a:gd name="T26" fmla="*/ 188 w 188"/>
              <a:gd name="T27" fmla="*/ 0 h 45"/>
              <a:gd name="T28" fmla="*/ 188 w 188"/>
              <a:gd name="T2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45">
                <a:moveTo>
                  <a:pt x="188" y="45"/>
                </a:moveTo>
                <a:lnTo>
                  <a:pt x="22" y="45"/>
                </a:lnTo>
                <a:lnTo>
                  <a:pt x="22" y="45"/>
                </a:lnTo>
                <a:lnTo>
                  <a:pt x="13" y="43"/>
                </a:lnTo>
                <a:lnTo>
                  <a:pt x="7" y="38"/>
                </a:lnTo>
                <a:lnTo>
                  <a:pt x="2" y="32"/>
                </a:lnTo>
                <a:lnTo>
                  <a:pt x="0" y="23"/>
                </a:lnTo>
                <a:lnTo>
                  <a:pt x="0" y="22"/>
                </a:lnTo>
                <a:lnTo>
                  <a:pt x="0" y="22"/>
                </a:lnTo>
                <a:lnTo>
                  <a:pt x="2" y="13"/>
                </a:lnTo>
                <a:lnTo>
                  <a:pt x="7" y="5"/>
                </a:lnTo>
                <a:lnTo>
                  <a:pt x="13" y="1"/>
                </a:lnTo>
                <a:lnTo>
                  <a:pt x="22" y="0"/>
                </a:lnTo>
                <a:lnTo>
                  <a:pt x="188" y="0"/>
                </a:lnTo>
                <a:lnTo>
                  <a:pt x="188"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1" name="Rectangle 89"/>
          <p:cNvSpPr>
            <a:spLocks noChangeArrowheads="1"/>
          </p:cNvSpPr>
          <p:nvPr>
            <p:custDataLst>
              <p:tags r:id="rId85"/>
            </p:custDataLst>
          </p:nvPr>
        </p:nvSpPr>
        <p:spPr bwMode="auto">
          <a:xfrm>
            <a:off x="1272495" y="2986247"/>
            <a:ext cx="184931" cy="37843"/>
          </a:xfrm>
          <a:prstGeom prst="rect">
            <a:avLst/>
          </a:prstGeom>
          <a:solidFill>
            <a:srgbClr val="4025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2" name="Rectangle 90"/>
          <p:cNvSpPr>
            <a:spLocks noChangeArrowheads="1"/>
          </p:cNvSpPr>
          <p:nvPr>
            <p:custDataLst>
              <p:tags r:id="rId86"/>
            </p:custDataLst>
          </p:nvPr>
        </p:nvSpPr>
        <p:spPr bwMode="auto">
          <a:xfrm>
            <a:off x="1272495" y="2986247"/>
            <a:ext cx="184931" cy="37843"/>
          </a:xfrm>
          <a:prstGeom prst="rect">
            <a:avLst/>
          </a:pr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3" name="Freeform 91"/>
          <p:cNvSpPr>
            <a:spLocks noEditPoints="1"/>
          </p:cNvSpPr>
          <p:nvPr>
            <p:custDataLst>
              <p:tags r:id="rId87"/>
            </p:custDataLst>
          </p:nvPr>
        </p:nvSpPr>
        <p:spPr bwMode="auto">
          <a:xfrm>
            <a:off x="1456712" y="2926269"/>
            <a:ext cx="255619" cy="195641"/>
          </a:xfrm>
          <a:custGeom>
            <a:avLst/>
            <a:gdLst>
              <a:gd name="T0" fmla="*/ 130 w 383"/>
              <a:gd name="T1" fmla="*/ 196 h 292"/>
              <a:gd name="T2" fmla="*/ 84 w 383"/>
              <a:gd name="T3" fmla="*/ 188 h 292"/>
              <a:gd name="T4" fmla="*/ 27 w 383"/>
              <a:gd name="T5" fmla="*/ 158 h 292"/>
              <a:gd name="T6" fmla="*/ 9 w 383"/>
              <a:gd name="T7" fmla="*/ 139 h 292"/>
              <a:gd name="T8" fmla="*/ 47 w 383"/>
              <a:gd name="T9" fmla="*/ 161 h 292"/>
              <a:gd name="T10" fmla="*/ 123 w 383"/>
              <a:gd name="T11" fmla="*/ 183 h 292"/>
              <a:gd name="T12" fmla="*/ 209 w 383"/>
              <a:gd name="T13" fmla="*/ 190 h 292"/>
              <a:gd name="T14" fmla="*/ 212 w 383"/>
              <a:gd name="T15" fmla="*/ 190 h 292"/>
              <a:gd name="T16" fmla="*/ 178 w 383"/>
              <a:gd name="T17" fmla="*/ 195 h 292"/>
              <a:gd name="T18" fmla="*/ 215 w 383"/>
              <a:gd name="T19" fmla="*/ 0 h 292"/>
              <a:gd name="T20" fmla="*/ 237 w 383"/>
              <a:gd name="T21" fmla="*/ 12 h 292"/>
              <a:gd name="T22" fmla="*/ 264 w 383"/>
              <a:gd name="T23" fmla="*/ 32 h 292"/>
              <a:gd name="T24" fmla="*/ 291 w 383"/>
              <a:gd name="T25" fmla="*/ 62 h 292"/>
              <a:gd name="T26" fmla="*/ 309 w 383"/>
              <a:gd name="T27" fmla="*/ 91 h 292"/>
              <a:gd name="T28" fmla="*/ 304 w 383"/>
              <a:gd name="T29" fmla="*/ 84 h 292"/>
              <a:gd name="T30" fmla="*/ 259 w 383"/>
              <a:gd name="T31" fmla="*/ 118 h 292"/>
              <a:gd name="T32" fmla="*/ 183 w 383"/>
              <a:gd name="T33" fmla="*/ 143 h 292"/>
              <a:gd name="T34" fmla="*/ 150 w 383"/>
              <a:gd name="T35" fmla="*/ 146 h 292"/>
              <a:gd name="T36" fmla="*/ 115 w 383"/>
              <a:gd name="T37" fmla="*/ 144 h 292"/>
              <a:gd name="T38" fmla="*/ 59 w 383"/>
              <a:gd name="T39" fmla="*/ 133 h 292"/>
              <a:gd name="T40" fmla="*/ 26 w 383"/>
              <a:gd name="T41" fmla="*/ 114 h 292"/>
              <a:gd name="T42" fmla="*/ 24 w 383"/>
              <a:gd name="T43" fmla="*/ 119 h 292"/>
              <a:gd name="T44" fmla="*/ 24 w 383"/>
              <a:gd name="T45" fmla="*/ 104 h 292"/>
              <a:gd name="T46" fmla="*/ 31 w 383"/>
              <a:gd name="T47" fmla="*/ 66 h 292"/>
              <a:gd name="T48" fmla="*/ 42 w 383"/>
              <a:gd name="T49" fmla="*/ 40 h 292"/>
              <a:gd name="T50" fmla="*/ 59 w 383"/>
              <a:gd name="T51" fmla="*/ 20 h 292"/>
              <a:gd name="T52" fmla="*/ 37 w 383"/>
              <a:gd name="T53" fmla="*/ 37 h 292"/>
              <a:gd name="T54" fmla="*/ 12 w 383"/>
              <a:gd name="T55" fmla="*/ 72 h 292"/>
              <a:gd name="T56" fmla="*/ 0 w 383"/>
              <a:gd name="T57" fmla="*/ 114 h 292"/>
              <a:gd name="T58" fmla="*/ 0 w 383"/>
              <a:gd name="T59" fmla="*/ 146 h 292"/>
              <a:gd name="T60" fmla="*/ 9 w 383"/>
              <a:gd name="T61" fmla="*/ 190 h 292"/>
              <a:gd name="T62" fmla="*/ 29 w 383"/>
              <a:gd name="T63" fmla="*/ 228 h 292"/>
              <a:gd name="T64" fmla="*/ 59 w 383"/>
              <a:gd name="T65" fmla="*/ 259 h 292"/>
              <a:gd name="T66" fmla="*/ 96 w 383"/>
              <a:gd name="T67" fmla="*/ 280 h 292"/>
              <a:gd name="T68" fmla="*/ 140 w 383"/>
              <a:gd name="T69" fmla="*/ 292 h 292"/>
              <a:gd name="T70" fmla="*/ 259 w 383"/>
              <a:gd name="T71" fmla="*/ 292 h 292"/>
              <a:gd name="T72" fmla="*/ 272 w 383"/>
              <a:gd name="T73" fmla="*/ 292 h 292"/>
              <a:gd name="T74" fmla="*/ 308 w 383"/>
              <a:gd name="T75" fmla="*/ 284 h 292"/>
              <a:gd name="T76" fmla="*/ 338 w 383"/>
              <a:gd name="T77" fmla="*/ 265 h 292"/>
              <a:gd name="T78" fmla="*/ 361 w 383"/>
              <a:gd name="T79" fmla="*/ 238 h 292"/>
              <a:gd name="T80" fmla="*/ 378 w 383"/>
              <a:gd name="T81" fmla="*/ 207 h 292"/>
              <a:gd name="T82" fmla="*/ 383 w 383"/>
              <a:gd name="T83" fmla="*/ 170 h 292"/>
              <a:gd name="T84" fmla="*/ 383 w 383"/>
              <a:gd name="T85" fmla="*/ 96 h 292"/>
              <a:gd name="T86" fmla="*/ 375 w 383"/>
              <a:gd name="T87" fmla="*/ 66 h 292"/>
              <a:gd name="T88" fmla="*/ 351 w 383"/>
              <a:gd name="T89" fmla="*/ 32 h 292"/>
              <a:gd name="T90" fmla="*/ 318 w 383"/>
              <a:gd name="T91" fmla="*/ 9 h 292"/>
              <a:gd name="T92" fmla="*/ 287 w 383"/>
              <a:gd name="T9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3" h="292">
                <a:moveTo>
                  <a:pt x="146" y="198"/>
                </a:moveTo>
                <a:lnTo>
                  <a:pt x="146" y="198"/>
                </a:lnTo>
                <a:lnTo>
                  <a:pt x="130" y="196"/>
                </a:lnTo>
                <a:lnTo>
                  <a:pt x="113" y="195"/>
                </a:lnTo>
                <a:lnTo>
                  <a:pt x="98" y="191"/>
                </a:lnTo>
                <a:lnTo>
                  <a:pt x="84" y="188"/>
                </a:lnTo>
                <a:lnTo>
                  <a:pt x="61" y="180"/>
                </a:lnTo>
                <a:lnTo>
                  <a:pt x="41" y="168"/>
                </a:lnTo>
                <a:lnTo>
                  <a:pt x="27" y="158"/>
                </a:lnTo>
                <a:lnTo>
                  <a:pt x="17" y="148"/>
                </a:lnTo>
                <a:lnTo>
                  <a:pt x="9" y="139"/>
                </a:lnTo>
                <a:lnTo>
                  <a:pt x="9" y="139"/>
                </a:lnTo>
                <a:lnTo>
                  <a:pt x="21" y="148"/>
                </a:lnTo>
                <a:lnTo>
                  <a:pt x="34" y="155"/>
                </a:lnTo>
                <a:lnTo>
                  <a:pt x="47" y="161"/>
                </a:lnTo>
                <a:lnTo>
                  <a:pt x="63" y="168"/>
                </a:lnTo>
                <a:lnTo>
                  <a:pt x="93" y="176"/>
                </a:lnTo>
                <a:lnTo>
                  <a:pt x="123" y="183"/>
                </a:lnTo>
                <a:lnTo>
                  <a:pt x="151" y="186"/>
                </a:lnTo>
                <a:lnTo>
                  <a:pt x="175" y="188"/>
                </a:lnTo>
                <a:lnTo>
                  <a:pt x="209" y="190"/>
                </a:lnTo>
                <a:lnTo>
                  <a:pt x="209" y="190"/>
                </a:lnTo>
                <a:lnTo>
                  <a:pt x="212" y="190"/>
                </a:lnTo>
                <a:lnTo>
                  <a:pt x="212" y="190"/>
                </a:lnTo>
                <a:lnTo>
                  <a:pt x="212" y="190"/>
                </a:lnTo>
                <a:lnTo>
                  <a:pt x="212" y="190"/>
                </a:lnTo>
                <a:lnTo>
                  <a:pt x="178" y="195"/>
                </a:lnTo>
                <a:lnTo>
                  <a:pt x="146" y="198"/>
                </a:lnTo>
                <a:close/>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close/>
              </a:path>
            </a:pathLst>
          </a:custGeom>
          <a:solidFill>
            <a:srgbClr val="ECD9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4" name="Freeform 92"/>
          <p:cNvSpPr/>
          <p:nvPr>
            <p:custDataLst>
              <p:tags r:id="rId88"/>
            </p:custDataLst>
          </p:nvPr>
        </p:nvSpPr>
        <p:spPr bwMode="auto">
          <a:xfrm>
            <a:off x="1462424" y="3019805"/>
            <a:ext cx="134949" cy="38557"/>
          </a:xfrm>
          <a:custGeom>
            <a:avLst/>
            <a:gdLst>
              <a:gd name="T0" fmla="*/ 137 w 203"/>
              <a:gd name="T1" fmla="*/ 59 h 59"/>
              <a:gd name="T2" fmla="*/ 137 w 203"/>
              <a:gd name="T3" fmla="*/ 59 h 59"/>
              <a:gd name="T4" fmla="*/ 121 w 203"/>
              <a:gd name="T5" fmla="*/ 57 h 59"/>
              <a:gd name="T6" fmla="*/ 104 w 203"/>
              <a:gd name="T7" fmla="*/ 56 h 59"/>
              <a:gd name="T8" fmla="*/ 89 w 203"/>
              <a:gd name="T9" fmla="*/ 52 h 59"/>
              <a:gd name="T10" fmla="*/ 75 w 203"/>
              <a:gd name="T11" fmla="*/ 49 h 59"/>
              <a:gd name="T12" fmla="*/ 52 w 203"/>
              <a:gd name="T13" fmla="*/ 41 h 59"/>
              <a:gd name="T14" fmla="*/ 32 w 203"/>
              <a:gd name="T15" fmla="*/ 29 h 59"/>
              <a:gd name="T16" fmla="*/ 18 w 203"/>
              <a:gd name="T17" fmla="*/ 19 h 59"/>
              <a:gd name="T18" fmla="*/ 8 w 203"/>
              <a:gd name="T19" fmla="*/ 9 h 59"/>
              <a:gd name="T20" fmla="*/ 0 w 203"/>
              <a:gd name="T21" fmla="*/ 0 h 59"/>
              <a:gd name="T22" fmla="*/ 0 w 203"/>
              <a:gd name="T23" fmla="*/ 0 h 59"/>
              <a:gd name="T24" fmla="*/ 12 w 203"/>
              <a:gd name="T25" fmla="*/ 9 h 59"/>
              <a:gd name="T26" fmla="*/ 25 w 203"/>
              <a:gd name="T27" fmla="*/ 16 h 59"/>
              <a:gd name="T28" fmla="*/ 38 w 203"/>
              <a:gd name="T29" fmla="*/ 22 h 59"/>
              <a:gd name="T30" fmla="*/ 54 w 203"/>
              <a:gd name="T31" fmla="*/ 29 h 59"/>
              <a:gd name="T32" fmla="*/ 84 w 203"/>
              <a:gd name="T33" fmla="*/ 37 h 59"/>
              <a:gd name="T34" fmla="*/ 114 w 203"/>
              <a:gd name="T35" fmla="*/ 44 h 59"/>
              <a:gd name="T36" fmla="*/ 142 w 203"/>
              <a:gd name="T37" fmla="*/ 47 h 59"/>
              <a:gd name="T38" fmla="*/ 166 w 203"/>
              <a:gd name="T39" fmla="*/ 49 h 59"/>
              <a:gd name="T40" fmla="*/ 200 w 203"/>
              <a:gd name="T41" fmla="*/ 51 h 59"/>
              <a:gd name="T42" fmla="*/ 200 w 203"/>
              <a:gd name="T43" fmla="*/ 51 h 59"/>
              <a:gd name="T44" fmla="*/ 203 w 203"/>
              <a:gd name="T45" fmla="*/ 51 h 59"/>
              <a:gd name="T46" fmla="*/ 203 w 203"/>
              <a:gd name="T47" fmla="*/ 51 h 59"/>
              <a:gd name="T48" fmla="*/ 203 w 203"/>
              <a:gd name="T49" fmla="*/ 51 h 59"/>
              <a:gd name="T50" fmla="*/ 203 w 203"/>
              <a:gd name="T51" fmla="*/ 51 h 59"/>
              <a:gd name="T52" fmla="*/ 169 w 203"/>
              <a:gd name="T53" fmla="*/ 56 h 59"/>
              <a:gd name="T54" fmla="*/ 137 w 203"/>
              <a:gd name="T5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3" h="59">
                <a:moveTo>
                  <a:pt x="137" y="59"/>
                </a:moveTo>
                <a:lnTo>
                  <a:pt x="137" y="59"/>
                </a:lnTo>
                <a:lnTo>
                  <a:pt x="121" y="57"/>
                </a:lnTo>
                <a:lnTo>
                  <a:pt x="104" y="56"/>
                </a:lnTo>
                <a:lnTo>
                  <a:pt x="89" y="52"/>
                </a:lnTo>
                <a:lnTo>
                  <a:pt x="75" y="49"/>
                </a:lnTo>
                <a:lnTo>
                  <a:pt x="52" y="41"/>
                </a:lnTo>
                <a:lnTo>
                  <a:pt x="32" y="29"/>
                </a:lnTo>
                <a:lnTo>
                  <a:pt x="18" y="19"/>
                </a:lnTo>
                <a:lnTo>
                  <a:pt x="8" y="9"/>
                </a:lnTo>
                <a:lnTo>
                  <a:pt x="0" y="0"/>
                </a:lnTo>
                <a:lnTo>
                  <a:pt x="0" y="0"/>
                </a:lnTo>
                <a:lnTo>
                  <a:pt x="12" y="9"/>
                </a:lnTo>
                <a:lnTo>
                  <a:pt x="25" y="16"/>
                </a:lnTo>
                <a:lnTo>
                  <a:pt x="38" y="22"/>
                </a:lnTo>
                <a:lnTo>
                  <a:pt x="54" y="29"/>
                </a:lnTo>
                <a:lnTo>
                  <a:pt x="84" y="37"/>
                </a:lnTo>
                <a:lnTo>
                  <a:pt x="114" y="44"/>
                </a:lnTo>
                <a:lnTo>
                  <a:pt x="142" y="47"/>
                </a:lnTo>
                <a:lnTo>
                  <a:pt x="166" y="49"/>
                </a:lnTo>
                <a:lnTo>
                  <a:pt x="200" y="51"/>
                </a:lnTo>
                <a:lnTo>
                  <a:pt x="200" y="51"/>
                </a:lnTo>
                <a:lnTo>
                  <a:pt x="203" y="51"/>
                </a:lnTo>
                <a:lnTo>
                  <a:pt x="203" y="51"/>
                </a:lnTo>
                <a:lnTo>
                  <a:pt x="203" y="51"/>
                </a:lnTo>
                <a:lnTo>
                  <a:pt x="203" y="51"/>
                </a:lnTo>
                <a:lnTo>
                  <a:pt x="169" y="56"/>
                </a:lnTo>
                <a:lnTo>
                  <a:pt x="137" y="59"/>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5" name="Freeform 93"/>
          <p:cNvSpPr/>
          <p:nvPr>
            <p:custDataLst>
              <p:tags r:id="rId89"/>
            </p:custDataLst>
          </p:nvPr>
        </p:nvSpPr>
        <p:spPr bwMode="auto">
          <a:xfrm>
            <a:off x="1456712" y="2926269"/>
            <a:ext cx="255619" cy="195641"/>
          </a:xfrm>
          <a:custGeom>
            <a:avLst/>
            <a:gdLst>
              <a:gd name="T0" fmla="*/ 215 w 383"/>
              <a:gd name="T1" fmla="*/ 0 h 292"/>
              <a:gd name="T2" fmla="*/ 220 w 383"/>
              <a:gd name="T3" fmla="*/ 2 h 292"/>
              <a:gd name="T4" fmla="*/ 252 w 383"/>
              <a:gd name="T5" fmla="*/ 22 h 292"/>
              <a:gd name="T6" fmla="*/ 264 w 383"/>
              <a:gd name="T7" fmla="*/ 32 h 292"/>
              <a:gd name="T8" fmla="*/ 274 w 383"/>
              <a:gd name="T9" fmla="*/ 42 h 292"/>
              <a:gd name="T10" fmla="*/ 303 w 383"/>
              <a:gd name="T11" fmla="*/ 77 h 292"/>
              <a:gd name="T12" fmla="*/ 309 w 383"/>
              <a:gd name="T13" fmla="*/ 91 h 292"/>
              <a:gd name="T14" fmla="*/ 304 w 383"/>
              <a:gd name="T15" fmla="*/ 84 h 292"/>
              <a:gd name="T16" fmla="*/ 289 w 383"/>
              <a:gd name="T17" fmla="*/ 97 h 292"/>
              <a:gd name="T18" fmla="*/ 259 w 383"/>
              <a:gd name="T19" fmla="*/ 118 h 292"/>
              <a:gd name="T20" fmla="*/ 212 w 383"/>
              <a:gd name="T21" fmla="*/ 136 h 292"/>
              <a:gd name="T22" fmla="*/ 167 w 383"/>
              <a:gd name="T23" fmla="*/ 144 h 292"/>
              <a:gd name="T24" fmla="*/ 150 w 383"/>
              <a:gd name="T25" fmla="*/ 146 h 292"/>
              <a:gd name="T26" fmla="*/ 140 w 383"/>
              <a:gd name="T27" fmla="*/ 146 h 292"/>
              <a:gd name="T28" fmla="*/ 93 w 383"/>
              <a:gd name="T29" fmla="*/ 141 h 292"/>
              <a:gd name="T30" fmla="*/ 59 w 383"/>
              <a:gd name="T31" fmla="*/ 133 h 292"/>
              <a:gd name="T32" fmla="*/ 36 w 383"/>
              <a:gd name="T33" fmla="*/ 121 h 292"/>
              <a:gd name="T34" fmla="*/ 26 w 383"/>
              <a:gd name="T35" fmla="*/ 114 h 292"/>
              <a:gd name="T36" fmla="*/ 24 w 383"/>
              <a:gd name="T37" fmla="*/ 119 h 292"/>
              <a:gd name="T38" fmla="*/ 24 w 383"/>
              <a:gd name="T39" fmla="*/ 116 h 292"/>
              <a:gd name="T40" fmla="*/ 24 w 383"/>
              <a:gd name="T41" fmla="*/ 104 h 292"/>
              <a:gd name="T42" fmla="*/ 31 w 383"/>
              <a:gd name="T43" fmla="*/ 66 h 292"/>
              <a:gd name="T44" fmla="*/ 36 w 383"/>
              <a:gd name="T45" fmla="*/ 54 h 292"/>
              <a:gd name="T46" fmla="*/ 42 w 383"/>
              <a:gd name="T47" fmla="*/ 40 h 292"/>
              <a:gd name="T48" fmla="*/ 59 w 383"/>
              <a:gd name="T49" fmla="*/ 20 h 292"/>
              <a:gd name="T50" fmla="*/ 47 w 383"/>
              <a:gd name="T51" fmla="*/ 29 h 292"/>
              <a:gd name="T52" fmla="*/ 27 w 383"/>
              <a:gd name="T53" fmla="*/ 49 h 292"/>
              <a:gd name="T54" fmla="*/ 12 w 383"/>
              <a:gd name="T55" fmla="*/ 72 h 292"/>
              <a:gd name="T56" fmla="*/ 4 w 383"/>
              <a:gd name="T57" fmla="*/ 99 h 292"/>
              <a:gd name="T58" fmla="*/ 0 w 383"/>
              <a:gd name="T59" fmla="*/ 146 h 292"/>
              <a:gd name="T60" fmla="*/ 0 w 383"/>
              <a:gd name="T61" fmla="*/ 146 h 292"/>
              <a:gd name="T62" fmla="*/ 5 w 383"/>
              <a:gd name="T63" fmla="*/ 176 h 292"/>
              <a:gd name="T64" fmla="*/ 16 w 383"/>
              <a:gd name="T65" fmla="*/ 203 h 292"/>
              <a:gd name="T66" fmla="*/ 29 w 383"/>
              <a:gd name="T67" fmla="*/ 228 h 292"/>
              <a:gd name="T68" fmla="*/ 49 w 383"/>
              <a:gd name="T69" fmla="*/ 250 h 292"/>
              <a:gd name="T70" fmla="*/ 71 w 383"/>
              <a:gd name="T71" fmla="*/ 267 h 292"/>
              <a:gd name="T72" fmla="*/ 96 w 383"/>
              <a:gd name="T73" fmla="*/ 280 h 292"/>
              <a:gd name="T74" fmla="*/ 125 w 383"/>
              <a:gd name="T75" fmla="*/ 289 h 292"/>
              <a:gd name="T76" fmla="*/ 155 w 383"/>
              <a:gd name="T77" fmla="*/ 292 h 292"/>
              <a:gd name="T78" fmla="*/ 259 w 383"/>
              <a:gd name="T79" fmla="*/ 292 h 292"/>
              <a:gd name="T80" fmla="*/ 259 w 383"/>
              <a:gd name="T81" fmla="*/ 292 h 292"/>
              <a:gd name="T82" fmla="*/ 284 w 383"/>
              <a:gd name="T83" fmla="*/ 290 h 292"/>
              <a:gd name="T84" fmla="*/ 308 w 383"/>
              <a:gd name="T85" fmla="*/ 284 h 292"/>
              <a:gd name="T86" fmla="*/ 328 w 383"/>
              <a:gd name="T87" fmla="*/ 272 h 292"/>
              <a:gd name="T88" fmla="*/ 346 w 383"/>
              <a:gd name="T89" fmla="*/ 257 h 292"/>
              <a:gd name="T90" fmla="*/ 361 w 383"/>
              <a:gd name="T91" fmla="*/ 238 h 292"/>
              <a:gd name="T92" fmla="*/ 373 w 383"/>
              <a:gd name="T93" fmla="*/ 217 h 292"/>
              <a:gd name="T94" fmla="*/ 380 w 383"/>
              <a:gd name="T95" fmla="*/ 195 h 292"/>
              <a:gd name="T96" fmla="*/ 383 w 383"/>
              <a:gd name="T97" fmla="*/ 170 h 292"/>
              <a:gd name="T98" fmla="*/ 383 w 383"/>
              <a:gd name="T99" fmla="*/ 108 h 292"/>
              <a:gd name="T100" fmla="*/ 381 w 383"/>
              <a:gd name="T101" fmla="*/ 86 h 292"/>
              <a:gd name="T102" fmla="*/ 375 w 383"/>
              <a:gd name="T103" fmla="*/ 66 h 292"/>
              <a:gd name="T104" fmla="*/ 365 w 383"/>
              <a:gd name="T105" fmla="*/ 47 h 292"/>
              <a:gd name="T106" fmla="*/ 336 w 383"/>
              <a:gd name="T107" fmla="*/ 19 h 292"/>
              <a:gd name="T108" fmla="*/ 318 w 383"/>
              <a:gd name="T109" fmla="*/ 9 h 292"/>
              <a:gd name="T110" fmla="*/ 297 w 383"/>
              <a:gd name="T111" fmla="*/ 2 h 292"/>
              <a:gd name="T112" fmla="*/ 276 w 383"/>
              <a:gd name="T11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 h="292">
                <a:moveTo>
                  <a:pt x="215" y="0"/>
                </a:moveTo>
                <a:lnTo>
                  <a:pt x="215" y="0"/>
                </a:lnTo>
                <a:lnTo>
                  <a:pt x="220" y="2"/>
                </a:lnTo>
                <a:lnTo>
                  <a:pt x="220" y="2"/>
                </a:lnTo>
                <a:lnTo>
                  <a:pt x="237" y="12"/>
                </a:lnTo>
                <a:lnTo>
                  <a:pt x="252" y="22"/>
                </a:lnTo>
                <a:lnTo>
                  <a:pt x="252" y="22"/>
                </a:lnTo>
                <a:lnTo>
                  <a:pt x="264" y="32"/>
                </a:lnTo>
                <a:lnTo>
                  <a:pt x="274" y="42"/>
                </a:lnTo>
                <a:lnTo>
                  <a:pt x="274" y="42"/>
                </a:lnTo>
                <a:lnTo>
                  <a:pt x="291" y="62"/>
                </a:lnTo>
                <a:lnTo>
                  <a:pt x="303" y="77"/>
                </a:lnTo>
                <a:lnTo>
                  <a:pt x="303" y="77"/>
                </a:lnTo>
                <a:lnTo>
                  <a:pt x="309" y="91"/>
                </a:lnTo>
                <a:lnTo>
                  <a:pt x="309" y="91"/>
                </a:lnTo>
                <a:lnTo>
                  <a:pt x="304" y="84"/>
                </a:lnTo>
                <a:lnTo>
                  <a:pt x="304" y="84"/>
                </a:lnTo>
                <a:lnTo>
                  <a:pt x="289" y="97"/>
                </a:lnTo>
                <a:lnTo>
                  <a:pt x="276" y="108"/>
                </a:lnTo>
                <a:lnTo>
                  <a:pt x="259" y="118"/>
                </a:lnTo>
                <a:lnTo>
                  <a:pt x="237" y="128"/>
                </a:lnTo>
                <a:lnTo>
                  <a:pt x="212" y="136"/>
                </a:lnTo>
                <a:lnTo>
                  <a:pt x="183" y="143"/>
                </a:lnTo>
                <a:lnTo>
                  <a:pt x="167" y="144"/>
                </a:lnTo>
                <a:lnTo>
                  <a:pt x="150" y="146"/>
                </a:lnTo>
                <a:lnTo>
                  <a:pt x="150" y="146"/>
                </a:lnTo>
                <a:lnTo>
                  <a:pt x="140" y="146"/>
                </a:lnTo>
                <a:lnTo>
                  <a:pt x="140" y="146"/>
                </a:lnTo>
                <a:lnTo>
                  <a:pt x="115" y="144"/>
                </a:lnTo>
                <a:lnTo>
                  <a:pt x="93" y="141"/>
                </a:lnTo>
                <a:lnTo>
                  <a:pt x="74" y="138"/>
                </a:lnTo>
                <a:lnTo>
                  <a:pt x="59" y="133"/>
                </a:lnTo>
                <a:lnTo>
                  <a:pt x="46" y="126"/>
                </a:lnTo>
                <a:lnTo>
                  <a:pt x="36" y="121"/>
                </a:lnTo>
                <a:lnTo>
                  <a:pt x="26" y="114"/>
                </a:lnTo>
                <a:lnTo>
                  <a:pt x="26" y="114"/>
                </a:lnTo>
                <a:lnTo>
                  <a:pt x="24" y="119"/>
                </a:lnTo>
                <a:lnTo>
                  <a:pt x="24" y="119"/>
                </a:lnTo>
                <a:lnTo>
                  <a:pt x="24" y="116"/>
                </a:lnTo>
                <a:lnTo>
                  <a:pt x="24" y="116"/>
                </a:lnTo>
                <a:lnTo>
                  <a:pt x="24" y="104"/>
                </a:lnTo>
                <a:lnTo>
                  <a:pt x="24" y="104"/>
                </a:lnTo>
                <a:lnTo>
                  <a:pt x="26" y="87"/>
                </a:lnTo>
                <a:lnTo>
                  <a:pt x="31" y="66"/>
                </a:lnTo>
                <a:lnTo>
                  <a:pt x="31" y="66"/>
                </a:lnTo>
                <a:lnTo>
                  <a:pt x="36" y="54"/>
                </a:lnTo>
                <a:lnTo>
                  <a:pt x="42" y="40"/>
                </a:lnTo>
                <a:lnTo>
                  <a:pt x="42" y="40"/>
                </a:lnTo>
                <a:lnTo>
                  <a:pt x="49" y="30"/>
                </a:lnTo>
                <a:lnTo>
                  <a:pt x="59" y="20"/>
                </a:lnTo>
                <a:lnTo>
                  <a:pt x="59" y="20"/>
                </a:lnTo>
                <a:lnTo>
                  <a:pt x="47" y="29"/>
                </a:lnTo>
                <a:lnTo>
                  <a:pt x="37" y="37"/>
                </a:lnTo>
                <a:lnTo>
                  <a:pt x="27" y="49"/>
                </a:lnTo>
                <a:lnTo>
                  <a:pt x="19" y="61"/>
                </a:lnTo>
                <a:lnTo>
                  <a:pt x="12" y="72"/>
                </a:lnTo>
                <a:lnTo>
                  <a:pt x="7" y="86"/>
                </a:lnTo>
                <a:lnTo>
                  <a:pt x="4" y="99"/>
                </a:lnTo>
                <a:lnTo>
                  <a:pt x="0" y="114"/>
                </a:lnTo>
                <a:lnTo>
                  <a:pt x="0" y="146"/>
                </a:lnTo>
                <a:lnTo>
                  <a:pt x="0" y="146"/>
                </a:lnTo>
                <a:lnTo>
                  <a:pt x="0" y="146"/>
                </a:lnTo>
                <a:lnTo>
                  <a:pt x="2" y="161"/>
                </a:lnTo>
                <a:lnTo>
                  <a:pt x="5" y="176"/>
                </a:lnTo>
                <a:lnTo>
                  <a:pt x="9" y="190"/>
                </a:lnTo>
                <a:lnTo>
                  <a:pt x="16" y="203"/>
                </a:lnTo>
                <a:lnTo>
                  <a:pt x="22" y="217"/>
                </a:lnTo>
                <a:lnTo>
                  <a:pt x="29" y="228"/>
                </a:lnTo>
                <a:lnTo>
                  <a:pt x="39" y="240"/>
                </a:lnTo>
                <a:lnTo>
                  <a:pt x="49" y="250"/>
                </a:lnTo>
                <a:lnTo>
                  <a:pt x="59" y="259"/>
                </a:lnTo>
                <a:lnTo>
                  <a:pt x="71" y="267"/>
                </a:lnTo>
                <a:lnTo>
                  <a:pt x="83" y="275"/>
                </a:lnTo>
                <a:lnTo>
                  <a:pt x="96" y="280"/>
                </a:lnTo>
                <a:lnTo>
                  <a:pt x="111" y="285"/>
                </a:lnTo>
                <a:lnTo>
                  <a:pt x="125" y="289"/>
                </a:lnTo>
                <a:lnTo>
                  <a:pt x="140" y="292"/>
                </a:lnTo>
                <a:lnTo>
                  <a:pt x="155" y="292"/>
                </a:lnTo>
                <a:lnTo>
                  <a:pt x="259" y="292"/>
                </a:lnTo>
                <a:lnTo>
                  <a:pt x="259" y="292"/>
                </a:lnTo>
                <a:lnTo>
                  <a:pt x="259" y="292"/>
                </a:lnTo>
                <a:lnTo>
                  <a:pt x="259" y="292"/>
                </a:lnTo>
                <a:lnTo>
                  <a:pt x="272" y="292"/>
                </a:lnTo>
                <a:lnTo>
                  <a:pt x="284" y="290"/>
                </a:lnTo>
                <a:lnTo>
                  <a:pt x="296" y="287"/>
                </a:lnTo>
                <a:lnTo>
                  <a:pt x="308" y="284"/>
                </a:lnTo>
                <a:lnTo>
                  <a:pt x="318" y="277"/>
                </a:lnTo>
                <a:lnTo>
                  <a:pt x="328" y="272"/>
                </a:lnTo>
                <a:lnTo>
                  <a:pt x="338" y="265"/>
                </a:lnTo>
                <a:lnTo>
                  <a:pt x="346" y="257"/>
                </a:lnTo>
                <a:lnTo>
                  <a:pt x="355" y="248"/>
                </a:lnTo>
                <a:lnTo>
                  <a:pt x="361" y="238"/>
                </a:lnTo>
                <a:lnTo>
                  <a:pt x="368" y="228"/>
                </a:lnTo>
                <a:lnTo>
                  <a:pt x="373" y="217"/>
                </a:lnTo>
                <a:lnTo>
                  <a:pt x="378" y="207"/>
                </a:lnTo>
                <a:lnTo>
                  <a:pt x="380" y="195"/>
                </a:lnTo>
                <a:lnTo>
                  <a:pt x="383" y="181"/>
                </a:lnTo>
                <a:lnTo>
                  <a:pt x="383" y="170"/>
                </a:lnTo>
                <a:lnTo>
                  <a:pt x="383" y="108"/>
                </a:lnTo>
                <a:lnTo>
                  <a:pt x="383" y="108"/>
                </a:lnTo>
                <a:lnTo>
                  <a:pt x="383" y="96"/>
                </a:lnTo>
                <a:lnTo>
                  <a:pt x="381" y="86"/>
                </a:lnTo>
                <a:lnTo>
                  <a:pt x="378" y="76"/>
                </a:lnTo>
                <a:lnTo>
                  <a:pt x="375" y="66"/>
                </a:lnTo>
                <a:lnTo>
                  <a:pt x="370" y="56"/>
                </a:lnTo>
                <a:lnTo>
                  <a:pt x="365" y="47"/>
                </a:lnTo>
                <a:lnTo>
                  <a:pt x="351" y="32"/>
                </a:lnTo>
                <a:lnTo>
                  <a:pt x="336" y="19"/>
                </a:lnTo>
                <a:lnTo>
                  <a:pt x="328" y="14"/>
                </a:lnTo>
                <a:lnTo>
                  <a:pt x="318" y="9"/>
                </a:lnTo>
                <a:lnTo>
                  <a:pt x="308" y="5"/>
                </a:lnTo>
                <a:lnTo>
                  <a:pt x="297" y="2"/>
                </a:lnTo>
                <a:lnTo>
                  <a:pt x="287" y="0"/>
                </a:lnTo>
                <a:lnTo>
                  <a:pt x="276" y="0"/>
                </a:lnTo>
                <a:lnTo>
                  <a:pt x="215"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6" name="Freeform 94"/>
          <p:cNvSpPr/>
          <p:nvPr>
            <p:custDataLst>
              <p:tags r:id="rId90"/>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close/>
              </a:path>
            </a:pathLst>
          </a:custGeom>
          <a:solidFill>
            <a:srgbClr val="E0C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7" name="Freeform 95"/>
          <p:cNvSpPr/>
          <p:nvPr>
            <p:custDataLst>
              <p:tags r:id="rId91"/>
            </p:custDataLst>
          </p:nvPr>
        </p:nvSpPr>
        <p:spPr bwMode="auto">
          <a:xfrm>
            <a:off x="1462424" y="3019805"/>
            <a:ext cx="134949" cy="38557"/>
          </a:xfrm>
          <a:custGeom>
            <a:avLst/>
            <a:gdLst>
              <a:gd name="T0" fmla="*/ 0 w 203"/>
              <a:gd name="T1" fmla="*/ 0 h 59"/>
              <a:gd name="T2" fmla="*/ 0 w 203"/>
              <a:gd name="T3" fmla="*/ 0 h 59"/>
              <a:gd name="T4" fmla="*/ 8 w 203"/>
              <a:gd name="T5" fmla="*/ 9 h 59"/>
              <a:gd name="T6" fmla="*/ 18 w 203"/>
              <a:gd name="T7" fmla="*/ 19 h 59"/>
              <a:gd name="T8" fmla="*/ 32 w 203"/>
              <a:gd name="T9" fmla="*/ 29 h 59"/>
              <a:gd name="T10" fmla="*/ 52 w 203"/>
              <a:gd name="T11" fmla="*/ 41 h 59"/>
              <a:gd name="T12" fmla="*/ 75 w 203"/>
              <a:gd name="T13" fmla="*/ 49 h 59"/>
              <a:gd name="T14" fmla="*/ 89 w 203"/>
              <a:gd name="T15" fmla="*/ 52 h 59"/>
              <a:gd name="T16" fmla="*/ 104 w 203"/>
              <a:gd name="T17" fmla="*/ 56 h 59"/>
              <a:gd name="T18" fmla="*/ 121 w 203"/>
              <a:gd name="T19" fmla="*/ 57 h 59"/>
              <a:gd name="T20" fmla="*/ 137 w 203"/>
              <a:gd name="T21" fmla="*/ 59 h 59"/>
              <a:gd name="T22" fmla="*/ 137 w 203"/>
              <a:gd name="T23" fmla="*/ 59 h 59"/>
              <a:gd name="T24" fmla="*/ 169 w 203"/>
              <a:gd name="T25" fmla="*/ 56 h 59"/>
              <a:gd name="T26" fmla="*/ 203 w 203"/>
              <a:gd name="T27" fmla="*/ 51 h 59"/>
              <a:gd name="T28" fmla="*/ 203 w 203"/>
              <a:gd name="T29" fmla="*/ 51 h 59"/>
              <a:gd name="T30" fmla="*/ 200 w 203"/>
              <a:gd name="T31" fmla="*/ 51 h 59"/>
              <a:gd name="T32" fmla="*/ 200 w 203"/>
              <a:gd name="T33" fmla="*/ 51 h 59"/>
              <a:gd name="T34" fmla="*/ 166 w 203"/>
              <a:gd name="T35" fmla="*/ 49 h 59"/>
              <a:gd name="T36" fmla="*/ 142 w 203"/>
              <a:gd name="T37" fmla="*/ 47 h 59"/>
              <a:gd name="T38" fmla="*/ 114 w 203"/>
              <a:gd name="T39" fmla="*/ 44 h 59"/>
              <a:gd name="T40" fmla="*/ 84 w 203"/>
              <a:gd name="T41" fmla="*/ 37 h 59"/>
              <a:gd name="T42" fmla="*/ 54 w 203"/>
              <a:gd name="T43" fmla="*/ 29 h 59"/>
              <a:gd name="T44" fmla="*/ 38 w 203"/>
              <a:gd name="T45" fmla="*/ 22 h 59"/>
              <a:gd name="T46" fmla="*/ 25 w 203"/>
              <a:gd name="T47" fmla="*/ 16 h 59"/>
              <a:gd name="T48" fmla="*/ 12 w 203"/>
              <a:gd name="T49" fmla="*/ 9 h 59"/>
              <a:gd name="T50" fmla="*/ 0 w 203"/>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59">
                <a:moveTo>
                  <a:pt x="0" y="0"/>
                </a:moveTo>
                <a:lnTo>
                  <a:pt x="0" y="0"/>
                </a:lnTo>
                <a:lnTo>
                  <a:pt x="8" y="9"/>
                </a:lnTo>
                <a:lnTo>
                  <a:pt x="18" y="19"/>
                </a:lnTo>
                <a:lnTo>
                  <a:pt x="32" y="29"/>
                </a:lnTo>
                <a:lnTo>
                  <a:pt x="52" y="41"/>
                </a:lnTo>
                <a:lnTo>
                  <a:pt x="75" y="49"/>
                </a:lnTo>
                <a:lnTo>
                  <a:pt x="89" y="52"/>
                </a:lnTo>
                <a:lnTo>
                  <a:pt x="104" y="56"/>
                </a:lnTo>
                <a:lnTo>
                  <a:pt x="121" y="57"/>
                </a:lnTo>
                <a:lnTo>
                  <a:pt x="137" y="59"/>
                </a:lnTo>
                <a:lnTo>
                  <a:pt x="137" y="59"/>
                </a:lnTo>
                <a:lnTo>
                  <a:pt x="169" y="56"/>
                </a:lnTo>
                <a:lnTo>
                  <a:pt x="203" y="51"/>
                </a:lnTo>
                <a:lnTo>
                  <a:pt x="203" y="51"/>
                </a:lnTo>
                <a:lnTo>
                  <a:pt x="200" y="51"/>
                </a:lnTo>
                <a:lnTo>
                  <a:pt x="200" y="51"/>
                </a:lnTo>
                <a:lnTo>
                  <a:pt x="166" y="49"/>
                </a:lnTo>
                <a:lnTo>
                  <a:pt x="142" y="47"/>
                </a:lnTo>
                <a:lnTo>
                  <a:pt x="114" y="44"/>
                </a:lnTo>
                <a:lnTo>
                  <a:pt x="84" y="37"/>
                </a:lnTo>
                <a:lnTo>
                  <a:pt x="54" y="29"/>
                </a:lnTo>
                <a:lnTo>
                  <a:pt x="38" y="22"/>
                </a:lnTo>
                <a:lnTo>
                  <a:pt x="25" y="16"/>
                </a:lnTo>
                <a:lnTo>
                  <a:pt x="12" y="9"/>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8" name="Freeform 96"/>
          <p:cNvSpPr/>
          <p:nvPr>
            <p:custDataLst>
              <p:tags r:id="rId92"/>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99" name="Freeform 97"/>
          <p:cNvSpPr/>
          <p:nvPr>
            <p:custDataLst>
              <p:tags r:id="rId93"/>
            </p:custDataLst>
          </p:nvPr>
        </p:nvSpPr>
        <p:spPr bwMode="auto">
          <a:xfrm>
            <a:off x="1473135" y="2926269"/>
            <a:ext cx="187787" cy="97820"/>
          </a:xfrm>
          <a:custGeom>
            <a:avLst/>
            <a:gdLst>
              <a:gd name="T0" fmla="*/ 132 w 278"/>
              <a:gd name="T1" fmla="*/ 0 h 146"/>
              <a:gd name="T2" fmla="*/ 157 w 278"/>
              <a:gd name="T3" fmla="*/ 10 h 146"/>
              <a:gd name="T4" fmla="*/ 176 w 278"/>
              <a:gd name="T5" fmla="*/ 27 h 146"/>
              <a:gd name="T6" fmla="*/ 188 w 278"/>
              <a:gd name="T7" fmla="*/ 51 h 146"/>
              <a:gd name="T8" fmla="*/ 191 w 278"/>
              <a:gd name="T9" fmla="*/ 77 h 146"/>
              <a:gd name="T10" fmla="*/ 189 w 278"/>
              <a:gd name="T11" fmla="*/ 92 h 146"/>
              <a:gd name="T12" fmla="*/ 176 w 278"/>
              <a:gd name="T13" fmla="*/ 116 h 146"/>
              <a:gd name="T14" fmla="*/ 157 w 278"/>
              <a:gd name="T15" fmla="*/ 134 h 146"/>
              <a:gd name="T16" fmla="*/ 132 w 278"/>
              <a:gd name="T17" fmla="*/ 144 h 146"/>
              <a:gd name="T18" fmla="*/ 117 w 278"/>
              <a:gd name="T19" fmla="*/ 146 h 146"/>
              <a:gd name="T20" fmla="*/ 112 w 278"/>
              <a:gd name="T21" fmla="*/ 146 h 146"/>
              <a:gd name="T22" fmla="*/ 84 w 278"/>
              <a:gd name="T23" fmla="*/ 138 h 146"/>
              <a:gd name="T24" fmla="*/ 62 w 278"/>
              <a:gd name="T25" fmla="*/ 119 h 146"/>
              <a:gd name="T26" fmla="*/ 47 w 278"/>
              <a:gd name="T27" fmla="*/ 96 h 146"/>
              <a:gd name="T28" fmla="*/ 43 w 278"/>
              <a:gd name="T29" fmla="*/ 66 h 146"/>
              <a:gd name="T30" fmla="*/ 45 w 278"/>
              <a:gd name="T31" fmla="*/ 54 h 146"/>
              <a:gd name="T32" fmla="*/ 55 w 278"/>
              <a:gd name="T33" fmla="*/ 34 h 146"/>
              <a:gd name="T34" fmla="*/ 68 w 278"/>
              <a:gd name="T35" fmla="*/ 17 h 146"/>
              <a:gd name="T36" fmla="*/ 87 w 278"/>
              <a:gd name="T37" fmla="*/ 5 h 146"/>
              <a:gd name="T38" fmla="*/ 97 w 278"/>
              <a:gd name="T39" fmla="*/ 0 h 146"/>
              <a:gd name="T40" fmla="*/ 78 w 278"/>
              <a:gd name="T41" fmla="*/ 7 h 146"/>
              <a:gd name="T42" fmla="*/ 50 w 278"/>
              <a:gd name="T43" fmla="*/ 24 h 146"/>
              <a:gd name="T44" fmla="*/ 38 w 278"/>
              <a:gd name="T45" fmla="*/ 35 h 146"/>
              <a:gd name="T46" fmla="*/ 30 w 278"/>
              <a:gd name="T47" fmla="*/ 45 h 146"/>
              <a:gd name="T48" fmla="*/ 15 w 278"/>
              <a:gd name="T49" fmla="*/ 69 h 146"/>
              <a:gd name="T50" fmla="*/ 6 w 278"/>
              <a:gd name="T51" fmla="*/ 89 h 146"/>
              <a:gd name="T52" fmla="*/ 1 w 278"/>
              <a:gd name="T53" fmla="*/ 106 h 146"/>
              <a:gd name="T54" fmla="*/ 0 w 278"/>
              <a:gd name="T55" fmla="*/ 114 h 146"/>
              <a:gd name="T56" fmla="*/ 20 w 278"/>
              <a:gd name="T57" fmla="*/ 126 h 146"/>
              <a:gd name="T58" fmla="*/ 48 w 278"/>
              <a:gd name="T59" fmla="*/ 138 h 146"/>
              <a:gd name="T60" fmla="*/ 89 w 278"/>
              <a:gd name="T61" fmla="*/ 144 h 146"/>
              <a:gd name="T62" fmla="*/ 114 w 278"/>
              <a:gd name="T63" fmla="*/ 146 h 146"/>
              <a:gd name="T64" fmla="*/ 124 w 278"/>
              <a:gd name="T65" fmla="*/ 146 h 146"/>
              <a:gd name="T66" fmla="*/ 157 w 278"/>
              <a:gd name="T67" fmla="*/ 143 h 146"/>
              <a:gd name="T68" fmla="*/ 211 w 278"/>
              <a:gd name="T69" fmla="*/ 128 h 146"/>
              <a:gd name="T70" fmla="*/ 250 w 278"/>
              <a:gd name="T71" fmla="*/ 108 h 146"/>
              <a:gd name="T72" fmla="*/ 278 w 278"/>
              <a:gd name="T73" fmla="*/ 84 h 146"/>
              <a:gd name="T74" fmla="*/ 273 w 278"/>
              <a:gd name="T75" fmla="*/ 79 h 146"/>
              <a:gd name="T76" fmla="*/ 260 w 278"/>
              <a:gd name="T77" fmla="*/ 64 h 146"/>
              <a:gd name="T78" fmla="*/ 241 w 278"/>
              <a:gd name="T79" fmla="*/ 47 h 146"/>
              <a:gd name="T80" fmla="*/ 216 w 278"/>
              <a:gd name="T81" fmla="*/ 30 h 146"/>
              <a:gd name="T82" fmla="*/ 188 w 278"/>
              <a:gd name="T83" fmla="*/ 14 h 146"/>
              <a:gd name="T84" fmla="*/ 169 w 278"/>
              <a:gd name="T85" fmla="*/ 7 h 146"/>
              <a:gd name="T86" fmla="*/ 152 w 278"/>
              <a:gd name="T87" fmla="*/ 2 h 146"/>
              <a:gd name="T88" fmla="*/ 132 w 278"/>
              <a:gd name="T8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146">
                <a:moveTo>
                  <a:pt x="132" y="0"/>
                </a:moveTo>
                <a:lnTo>
                  <a:pt x="132" y="0"/>
                </a:lnTo>
                <a:lnTo>
                  <a:pt x="146" y="4"/>
                </a:lnTo>
                <a:lnTo>
                  <a:pt x="157" y="10"/>
                </a:lnTo>
                <a:lnTo>
                  <a:pt x="167" y="19"/>
                </a:lnTo>
                <a:lnTo>
                  <a:pt x="176" y="27"/>
                </a:lnTo>
                <a:lnTo>
                  <a:pt x="184" y="39"/>
                </a:lnTo>
                <a:lnTo>
                  <a:pt x="188" y="51"/>
                </a:lnTo>
                <a:lnTo>
                  <a:pt x="191" y="64"/>
                </a:lnTo>
                <a:lnTo>
                  <a:pt x="191" y="77"/>
                </a:lnTo>
                <a:lnTo>
                  <a:pt x="191" y="77"/>
                </a:lnTo>
                <a:lnTo>
                  <a:pt x="189" y="92"/>
                </a:lnTo>
                <a:lnTo>
                  <a:pt x="184" y="104"/>
                </a:lnTo>
                <a:lnTo>
                  <a:pt x="176" y="116"/>
                </a:lnTo>
                <a:lnTo>
                  <a:pt x="167" y="126"/>
                </a:lnTo>
                <a:lnTo>
                  <a:pt x="157" y="134"/>
                </a:lnTo>
                <a:lnTo>
                  <a:pt x="144" y="141"/>
                </a:lnTo>
                <a:lnTo>
                  <a:pt x="132" y="144"/>
                </a:lnTo>
                <a:lnTo>
                  <a:pt x="117" y="146"/>
                </a:lnTo>
                <a:lnTo>
                  <a:pt x="117" y="146"/>
                </a:lnTo>
                <a:lnTo>
                  <a:pt x="112" y="146"/>
                </a:lnTo>
                <a:lnTo>
                  <a:pt x="112" y="146"/>
                </a:lnTo>
                <a:lnTo>
                  <a:pt x="97" y="143"/>
                </a:lnTo>
                <a:lnTo>
                  <a:pt x="84" y="138"/>
                </a:lnTo>
                <a:lnTo>
                  <a:pt x="72" y="129"/>
                </a:lnTo>
                <a:lnTo>
                  <a:pt x="62" y="119"/>
                </a:lnTo>
                <a:lnTo>
                  <a:pt x="53" y="108"/>
                </a:lnTo>
                <a:lnTo>
                  <a:pt x="47" y="96"/>
                </a:lnTo>
                <a:lnTo>
                  <a:pt x="43" y="81"/>
                </a:lnTo>
                <a:lnTo>
                  <a:pt x="43" y="66"/>
                </a:lnTo>
                <a:lnTo>
                  <a:pt x="43" y="66"/>
                </a:lnTo>
                <a:lnTo>
                  <a:pt x="45" y="54"/>
                </a:lnTo>
                <a:lnTo>
                  <a:pt x="50" y="44"/>
                </a:lnTo>
                <a:lnTo>
                  <a:pt x="55" y="34"/>
                </a:lnTo>
                <a:lnTo>
                  <a:pt x="60" y="25"/>
                </a:lnTo>
                <a:lnTo>
                  <a:pt x="68" y="17"/>
                </a:lnTo>
                <a:lnTo>
                  <a:pt x="77" y="10"/>
                </a:lnTo>
                <a:lnTo>
                  <a:pt x="87" y="5"/>
                </a:lnTo>
                <a:lnTo>
                  <a:pt x="97" y="0"/>
                </a:lnTo>
                <a:lnTo>
                  <a:pt x="97" y="0"/>
                </a:lnTo>
                <a:lnTo>
                  <a:pt x="78" y="7"/>
                </a:lnTo>
                <a:lnTo>
                  <a:pt x="78" y="7"/>
                </a:lnTo>
                <a:lnTo>
                  <a:pt x="63" y="14"/>
                </a:lnTo>
                <a:lnTo>
                  <a:pt x="50" y="24"/>
                </a:lnTo>
                <a:lnTo>
                  <a:pt x="50" y="24"/>
                </a:lnTo>
                <a:lnTo>
                  <a:pt x="38" y="35"/>
                </a:lnTo>
                <a:lnTo>
                  <a:pt x="30" y="45"/>
                </a:lnTo>
                <a:lnTo>
                  <a:pt x="30" y="45"/>
                </a:lnTo>
                <a:lnTo>
                  <a:pt x="21" y="57"/>
                </a:lnTo>
                <a:lnTo>
                  <a:pt x="15" y="69"/>
                </a:lnTo>
                <a:lnTo>
                  <a:pt x="15" y="69"/>
                </a:lnTo>
                <a:lnTo>
                  <a:pt x="6" y="89"/>
                </a:lnTo>
                <a:lnTo>
                  <a:pt x="1" y="106"/>
                </a:lnTo>
                <a:lnTo>
                  <a:pt x="1" y="106"/>
                </a:lnTo>
                <a:lnTo>
                  <a:pt x="0" y="114"/>
                </a:lnTo>
                <a:lnTo>
                  <a:pt x="0" y="114"/>
                </a:lnTo>
                <a:lnTo>
                  <a:pt x="10" y="121"/>
                </a:lnTo>
                <a:lnTo>
                  <a:pt x="20" y="126"/>
                </a:lnTo>
                <a:lnTo>
                  <a:pt x="33" y="133"/>
                </a:lnTo>
                <a:lnTo>
                  <a:pt x="48" y="138"/>
                </a:lnTo>
                <a:lnTo>
                  <a:pt x="67" y="141"/>
                </a:lnTo>
                <a:lnTo>
                  <a:pt x="89" y="144"/>
                </a:lnTo>
                <a:lnTo>
                  <a:pt x="114" y="146"/>
                </a:lnTo>
                <a:lnTo>
                  <a:pt x="114" y="146"/>
                </a:lnTo>
                <a:lnTo>
                  <a:pt x="124" y="146"/>
                </a:lnTo>
                <a:lnTo>
                  <a:pt x="124" y="146"/>
                </a:lnTo>
                <a:lnTo>
                  <a:pt x="141" y="144"/>
                </a:lnTo>
                <a:lnTo>
                  <a:pt x="157" y="143"/>
                </a:lnTo>
                <a:lnTo>
                  <a:pt x="186" y="136"/>
                </a:lnTo>
                <a:lnTo>
                  <a:pt x="211" y="128"/>
                </a:lnTo>
                <a:lnTo>
                  <a:pt x="233" y="118"/>
                </a:lnTo>
                <a:lnTo>
                  <a:pt x="250" y="108"/>
                </a:lnTo>
                <a:lnTo>
                  <a:pt x="263" y="97"/>
                </a:lnTo>
                <a:lnTo>
                  <a:pt x="278" y="84"/>
                </a:lnTo>
                <a:lnTo>
                  <a:pt x="278" y="84"/>
                </a:lnTo>
                <a:lnTo>
                  <a:pt x="273" y="79"/>
                </a:lnTo>
                <a:lnTo>
                  <a:pt x="273" y="79"/>
                </a:lnTo>
                <a:lnTo>
                  <a:pt x="260" y="64"/>
                </a:lnTo>
                <a:lnTo>
                  <a:pt x="241" y="47"/>
                </a:lnTo>
                <a:lnTo>
                  <a:pt x="241" y="47"/>
                </a:lnTo>
                <a:lnTo>
                  <a:pt x="216" y="30"/>
                </a:lnTo>
                <a:lnTo>
                  <a:pt x="216" y="30"/>
                </a:lnTo>
                <a:lnTo>
                  <a:pt x="203" y="20"/>
                </a:lnTo>
                <a:lnTo>
                  <a:pt x="188" y="14"/>
                </a:lnTo>
                <a:lnTo>
                  <a:pt x="188" y="14"/>
                </a:lnTo>
                <a:lnTo>
                  <a:pt x="169" y="7"/>
                </a:lnTo>
                <a:lnTo>
                  <a:pt x="152" y="2"/>
                </a:lnTo>
                <a:lnTo>
                  <a:pt x="152" y="2"/>
                </a:lnTo>
                <a:lnTo>
                  <a:pt x="144" y="0"/>
                </a:lnTo>
                <a:lnTo>
                  <a:pt x="1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0" name="Freeform 98"/>
          <p:cNvSpPr>
            <a:spLocks noEditPoints="1"/>
          </p:cNvSpPr>
          <p:nvPr>
            <p:custDataLst>
              <p:tags r:id="rId94"/>
            </p:custDataLst>
          </p:nvPr>
        </p:nvSpPr>
        <p:spPr bwMode="auto">
          <a:xfrm>
            <a:off x="1471707" y="2926269"/>
            <a:ext cx="191357" cy="80684"/>
          </a:xfrm>
          <a:custGeom>
            <a:avLst/>
            <a:gdLst>
              <a:gd name="T0" fmla="*/ 146 w 285"/>
              <a:gd name="T1" fmla="*/ 0 h 119"/>
              <a:gd name="T2" fmla="*/ 154 w 285"/>
              <a:gd name="T3" fmla="*/ 2 h 119"/>
              <a:gd name="T4" fmla="*/ 190 w 285"/>
              <a:gd name="T5" fmla="*/ 14 h 119"/>
              <a:gd name="T6" fmla="*/ 205 w 285"/>
              <a:gd name="T7" fmla="*/ 20 h 119"/>
              <a:gd name="T8" fmla="*/ 218 w 285"/>
              <a:gd name="T9" fmla="*/ 30 h 119"/>
              <a:gd name="T10" fmla="*/ 243 w 285"/>
              <a:gd name="T11" fmla="*/ 47 h 119"/>
              <a:gd name="T12" fmla="*/ 275 w 285"/>
              <a:gd name="T13" fmla="*/ 79 h 119"/>
              <a:gd name="T14" fmla="*/ 280 w 285"/>
              <a:gd name="T15" fmla="*/ 84 h 119"/>
              <a:gd name="T16" fmla="*/ 285 w 285"/>
              <a:gd name="T17" fmla="*/ 91 h 119"/>
              <a:gd name="T18" fmla="*/ 279 w 285"/>
              <a:gd name="T19" fmla="*/ 77 h 119"/>
              <a:gd name="T20" fmla="*/ 267 w 285"/>
              <a:gd name="T21" fmla="*/ 62 h 119"/>
              <a:gd name="T22" fmla="*/ 250 w 285"/>
              <a:gd name="T23" fmla="*/ 42 h 119"/>
              <a:gd name="T24" fmla="*/ 228 w 285"/>
              <a:gd name="T25" fmla="*/ 22 h 119"/>
              <a:gd name="T26" fmla="*/ 213 w 285"/>
              <a:gd name="T27" fmla="*/ 12 h 119"/>
              <a:gd name="T28" fmla="*/ 196 w 285"/>
              <a:gd name="T29" fmla="*/ 2 h 119"/>
              <a:gd name="T30" fmla="*/ 146 w 285"/>
              <a:gd name="T31" fmla="*/ 0 h 119"/>
              <a:gd name="T32" fmla="*/ 104 w 285"/>
              <a:gd name="T33" fmla="*/ 0 h 119"/>
              <a:gd name="T34" fmla="*/ 67 w 285"/>
              <a:gd name="T35" fmla="*/ 5 h 119"/>
              <a:gd name="T36" fmla="*/ 35 w 285"/>
              <a:gd name="T37" fmla="*/ 20 h 119"/>
              <a:gd name="T38" fmla="*/ 25 w 285"/>
              <a:gd name="T39" fmla="*/ 30 h 119"/>
              <a:gd name="T40" fmla="*/ 18 w 285"/>
              <a:gd name="T41" fmla="*/ 40 h 119"/>
              <a:gd name="T42" fmla="*/ 7 w 285"/>
              <a:gd name="T43" fmla="*/ 66 h 119"/>
              <a:gd name="T44" fmla="*/ 2 w 285"/>
              <a:gd name="T45" fmla="*/ 87 h 119"/>
              <a:gd name="T46" fmla="*/ 0 w 285"/>
              <a:gd name="T47" fmla="*/ 104 h 119"/>
              <a:gd name="T48" fmla="*/ 0 w 285"/>
              <a:gd name="T49" fmla="*/ 116 h 119"/>
              <a:gd name="T50" fmla="*/ 0 w 285"/>
              <a:gd name="T51" fmla="*/ 119 h 119"/>
              <a:gd name="T52" fmla="*/ 2 w 285"/>
              <a:gd name="T53" fmla="*/ 114 h 119"/>
              <a:gd name="T54" fmla="*/ 3 w 285"/>
              <a:gd name="T55" fmla="*/ 106 h 119"/>
              <a:gd name="T56" fmla="*/ 17 w 285"/>
              <a:gd name="T57" fmla="*/ 69 h 119"/>
              <a:gd name="T58" fmla="*/ 23 w 285"/>
              <a:gd name="T59" fmla="*/ 57 h 119"/>
              <a:gd name="T60" fmla="*/ 32 w 285"/>
              <a:gd name="T61" fmla="*/ 45 h 119"/>
              <a:gd name="T62" fmla="*/ 52 w 285"/>
              <a:gd name="T63" fmla="*/ 24 h 119"/>
              <a:gd name="T64" fmla="*/ 65 w 285"/>
              <a:gd name="T65" fmla="*/ 14 h 119"/>
              <a:gd name="T66" fmla="*/ 80 w 285"/>
              <a:gd name="T67" fmla="*/ 7 h 119"/>
              <a:gd name="T68" fmla="*/ 99 w 285"/>
              <a:gd name="T69" fmla="*/ 0 h 119"/>
              <a:gd name="T70" fmla="*/ 104 w 285"/>
              <a:gd name="T71" fmla="*/ 0 h 119"/>
              <a:gd name="T72" fmla="*/ 104 w 285"/>
              <a:gd name="T7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119">
                <a:moveTo>
                  <a:pt x="146" y="0"/>
                </a:moveTo>
                <a:lnTo>
                  <a:pt x="146" y="0"/>
                </a:lnTo>
                <a:lnTo>
                  <a:pt x="154" y="2"/>
                </a:lnTo>
                <a:lnTo>
                  <a:pt x="154" y="2"/>
                </a:lnTo>
                <a:lnTo>
                  <a:pt x="171" y="7"/>
                </a:lnTo>
                <a:lnTo>
                  <a:pt x="190" y="14"/>
                </a:lnTo>
                <a:lnTo>
                  <a:pt x="190" y="14"/>
                </a:lnTo>
                <a:lnTo>
                  <a:pt x="205" y="20"/>
                </a:lnTo>
                <a:lnTo>
                  <a:pt x="218" y="30"/>
                </a:lnTo>
                <a:lnTo>
                  <a:pt x="218" y="30"/>
                </a:lnTo>
                <a:lnTo>
                  <a:pt x="243" y="47"/>
                </a:lnTo>
                <a:lnTo>
                  <a:pt x="243" y="47"/>
                </a:lnTo>
                <a:lnTo>
                  <a:pt x="262" y="64"/>
                </a:lnTo>
                <a:lnTo>
                  <a:pt x="275" y="79"/>
                </a:lnTo>
                <a:lnTo>
                  <a:pt x="275" y="79"/>
                </a:lnTo>
                <a:lnTo>
                  <a:pt x="280" y="84"/>
                </a:lnTo>
                <a:lnTo>
                  <a:pt x="280" y="84"/>
                </a:lnTo>
                <a:lnTo>
                  <a:pt x="285" y="91"/>
                </a:lnTo>
                <a:lnTo>
                  <a:pt x="285" y="91"/>
                </a:lnTo>
                <a:lnTo>
                  <a:pt x="279" y="77"/>
                </a:lnTo>
                <a:lnTo>
                  <a:pt x="279" y="77"/>
                </a:lnTo>
                <a:lnTo>
                  <a:pt x="267" y="62"/>
                </a:lnTo>
                <a:lnTo>
                  <a:pt x="250" y="42"/>
                </a:lnTo>
                <a:lnTo>
                  <a:pt x="250" y="42"/>
                </a:lnTo>
                <a:lnTo>
                  <a:pt x="240" y="32"/>
                </a:lnTo>
                <a:lnTo>
                  <a:pt x="228" y="22"/>
                </a:lnTo>
                <a:lnTo>
                  <a:pt x="228" y="22"/>
                </a:lnTo>
                <a:lnTo>
                  <a:pt x="213" y="12"/>
                </a:lnTo>
                <a:lnTo>
                  <a:pt x="196" y="2"/>
                </a:lnTo>
                <a:lnTo>
                  <a:pt x="196" y="2"/>
                </a:lnTo>
                <a:lnTo>
                  <a:pt x="191" y="0"/>
                </a:lnTo>
                <a:lnTo>
                  <a:pt x="146" y="0"/>
                </a:lnTo>
                <a:close/>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1" name="Freeform 99"/>
          <p:cNvSpPr/>
          <p:nvPr>
            <p:custDataLst>
              <p:tags r:id="rId95"/>
            </p:custDataLst>
          </p:nvPr>
        </p:nvSpPr>
        <p:spPr bwMode="auto">
          <a:xfrm>
            <a:off x="1569527" y="2926269"/>
            <a:ext cx="93536" cy="59977"/>
          </a:xfrm>
          <a:custGeom>
            <a:avLst/>
            <a:gdLst>
              <a:gd name="T0" fmla="*/ 0 w 139"/>
              <a:gd name="T1" fmla="*/ 0 h 91"/>
              <a:gd name="T2" fmla="*/ 0 w 139"/>
              <a:gd name="T3" fmla="*/ 0 h 91"/>
              <a:gd name="T4" fmla="*/ 8 w 139"/>
              <a:gd name="T5" fmla="*/ 2 h 91"/>
              <a:gd name="T6" fmla="*/ 8 w 139"/>
              <a:gd name="T7" fmla="*/ 2 h 91"/>
              <a:gd name="T8" fmla="*/ 25 w 139"/>
              <a:gd name="T9" fmla="*/ 7 h 91"/>
              <a:gd name="T10" fmla="*/ 44 w 139"/>
              <a:gd name="T11" fmla="*/ 14 h 91"/>
              <a:gd name="T12" fmla="*/ 44 w 139"/>
              <a:gd name="T13" fmla="*/ 14 h 91"/>
              <a:gd name="T14" fmla="*/ 59 w 139"/>
              <a:gd name="T15" fmla="*/ 20 h 91"/>
              <a:gd name="T16" fmla="*/ 72 w 139"/>
              <a:gd name="T17" fmla="*/ 30 h 91"/>
              <a:gd name="T18" fmla="*/ 72 w 139"/>
              <a:gd name="T19" fmla="*/ 30 h 91"/>
              <a:gd name="T20" fmla="*/ 97 w 139"/>
              <a:gd name="T21" fmla="*/ 47 h 91"/>
              <a:gd name="T22" fmla="*/ 97 w 139"/>
              <a:gd name="T23" fmla="*/ 47 h 91"/>
              <a:gd name="T24" fmla="*/ 116 w 139"/>
              <a:gd name="T25" fmla="*/ 64 h 91"/>
              <a:gd name="T26" fmla="*/ 129 w 139"/>
              <a:gd name="T27" fmla="*/ 79 h 91"/>
              <a:gd name="T28" fmla="*/ 129 w 139"/>
              <a:gd name="T29" fmla="*/ 79 h 91"/>
              <a:gd name="T30" fmla="*/ 134 w 139"/>
              <a:gd name="T31" fmla="*/ 84 h 91"/>
              <a:gd name="T32" fmla="*/ 134 w 139"/>
              <a:gd name="T33" fmla="*/ 84 h 91"/>
              <a:gd name="T34" fmla="*/ 139 w 139"/>
              <a:gd name="T35" fmla="*/ 91 h 91"/>
              <a:gd name="T36" fmla="*/ 139 w 139"/>
              <a:gd name="T37" fmla="*/ 91 h 91"/>
              <a:gd name="T38" fmla="*/ 133 w 139"/>
              <a:gd name="T39" fmla="*/ 77 h 91"/>
              <a:gd name="T40" fmla="*/ 133 w 139"/>
              <a:gd name="T41" fmla="*/ 77 h 91"/>
              <a:gd name="T42" fmla="*/ 121 w 139"/>
              <a:gd name="T43" fmla="*/ 62 h 91"/>
              <a:gd name="T44" fmla="*/ 104 w 139"/>
              <a:gd name="T45" fmla="*/ 42 h 91"/>
              <a:gd name="T46" fmla="*/ 104 w 139"/>
              <a:gd name="T47" fmla="*/ 42 h 91"/>
              <a:gd name="T48" fmla="*/ 94 w 139"/>
              <a:gd name="T49" fmla="*/ 32 h 91"/>
              <a:gd name="T50" fmla="*/ 82 w 139"/>
              <a:gd name="T51" fmla="*/ 22 h 91"/>
              <a:gd name="T52" fmla="*/ 82 w 139"/>
              <a:gd name="T53" fmla="*/ 22 h 91"/>
              <a:gd name="T54" fmla="*/ 67 w 139"/>
              <a:gd name="T55" fmla="*/ 12 h 91"/>
              <a:gd name="T56" fmla="*/ 50 w 139"/>
              <a:gd name="T57" fmla="*/ 2 h 91"/>
              <a:gd name="T58" fmla="*/ 50 w 139"/>
              <a:gd name="T59" fmla="*/ 2 h 91"/>
              <a:gd name="T60" fmla="*/ 45 w 139"/>
              <a:gd name="T61" fmla="*/ 0 h 91"/>
              <a:gd name="T62" fmla="*/ 0 w 139"/>
              <a:gd name="T6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91">
                <a:moveTo>
                  <a:pt x="0" y="0"/>
                </a:moveTo>
                <a:lnTo>
                  <a:pt x="0" y="0"/>
                </a:lnTo>
                <a:lnTo>
                  <a:pt x="8" y="2"/>
                </a:lnTo>
                <a:lnTo>
                  <a:pt x="8" y="2"/>
                </a:lnTo>
                <a:lnTo>
                  <a:pt x="25" y="7"/>
                </a:lnTo>
                <a:lnTo>
                  <a:pt x="44" y="14"/>
                </a:lnTo>
                <a:lnTo>
                  <a:pt x="44" y="14"/>
                </a:lnTo>
                <a:lnTo>
                  <a:pt x="59" y="20"/>
                </a:lnTo>
                <a:lnTo>
                  <a:pt x="72" y="30"/>
                </a:lnTo>
                <a:lnTo>
                  <a:pt x="72" y="30"/>
                </a:lnTo>
                <a:lnTo>
                  <a:pt x="97" y="47"/>
                </a:lnTo>
                <a:lnTo>
                  <a:pt x="97" y="47"/>
                </a:lnTo>
                <a:lnTo>
                  <a:pt x="116" y="64"/>
                </a:lnTo>
                <a:lnTo>
                  <a:pt x="129" y="79"/>
                </a:lnTo>
                <a:lnTo>
                  <a:pt x="129" y="79"/>
                </a:lnTo>
                <a:lnTo>
                  <a:pt x="134" y="84"/>
                </a:lnTo>
                <a:lnTo>
                  <a:pt x="134" y="84"/>
                </a:lnTo>
                <a:lnTo>
                  <a:pt x="139" y="91"/>
                </a:lnTo>
                <a:lnTo>
                  <a:pt x="139" y="91"/>
                </a:lnTo>
                <a:lnTo>
                  <a:pt x="133" y="77"/>
                </a:lnTo>
                <a:lnTo>
                  <a:pt x="133" y="77"/>
                </a:lnTo>
                <a:lnTo>
                  <a:pt x="121" y="62"/>
                </a:lnTo>
                <a:lnTo>
                  <a:pt x="104" y="42"/>
                </a:lnTo>
                <a:lnTo>
                  <a:pt x="104" y="42"/>
                </a:lnTo>
                <a:lnTo>
                  <a:pt x="94" y="32"/>
                </a:lnTo>
                <a:lnTo>
                  <a:pt x="82" y="22"/>
                </a:lnTo>
                <a:lnTo>
                  <a:pt x="82" y="22"/>
                </a:lnTo>
                <a:lnTo>
                  <a:pt x="67" y="12"/>
                </a:lnTo>
                <a:lnTo>
                  <a:pt x="50" y="2"/>
                </a:lnTo>
                <a:lnTo>
                  <a:pt x="50" y="2"/>
                </a:lnTo>
                <a:lnTo>
                  <a:pt x="45" y="0"/>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2" name="Freeform 100"/>
          <p:cNvSpPr/>
          <p:nvPr>
            <p:custDataLst>
              <p:tags r:id="rId96"/>
            </p:custDataLst>
          </p:nvPr>
        </p:nvSpPr>
        <p:spPr bwMode="auto">
          <a:xfrm>
            <a:off x="1471707" y="2926269"/>
            <a:ext cx="69973" cy="80684"/>
          </a:xfrm>
          <a:custGeom>
            <a:avLst/>
            <a:gdLst>
              <a:gd name="T0" fmla="*/ 104 w 104"/>
              <a:gd name="T1" fmla="*/ 0 h 119"/>
              <a:gd name="T2" fmla="*/ 104 w 104"/>
              <a:gd name="T3" fmla="*/ 0 h 119"/>
              <a:gd name="T4" fmla="*/ 86 w 104"/>
              <a:gd name="T5" fmla="*/ 2 h 119"/>
              <a:gd name="T6" fmla="*/ 67 w 104"/>
              <a:gd name="T7" fmla="*/ 5 h 119"/>
              <a:gd name="T8" fmla="*/ 50 w 104"/>
              <a:gd name="T9" fmla="*/ 12 h 119"/>
              <a:gd name="T10" fmla="*/ 35 w 104"/>
              <a:gd name="T11" fmla="*/ 20 h 119"/>
              <a:gd name="T12" fmla="*/ 35 w 104"/>
              <a:gd name="T13" fmla="*/ 20 h 119"/>
              <a:gd name="T14" fmla="*/ 25 w 104"/>
              <a:gd name="T15" fmla="*/ 30 h 119"/>
              <a:gd name="T16" fmla="*/ 18 w 104"/>
              <a:gd name="T17" fmla="*/ 40 h 119"/>
              <a:gd name="T18" fmla="*/ 18 w 104"/>
              <a:gd name="T19" fmla="*/ 40 h 119"/>
              <a:gd name="T20" fmla="*/ 12 w 104"/>
              <a:gd name="T21" fmla="*/ 54 h 119"/>
              <a:gd name="T22" fmla="*/ 7 w 104"/>
              <a:gd name="T23" fmla="*/ 66 h 119"/>
              <a:gd name="T24" fmla="*/ 7 w 104"/>
              <a:gd name="T25" fmla="*/ 66 h 119"/>
              <a:gd name="T26" fmla="*/ 2 w 104"/>
              <a:gd name="T27" fmla="*/ 87 h 119"/>
              <a:gd name="T28" fmla="*/ 0 w 104"/>
              <a:gd name="T29" fmla="*/ 104 h 119"/>
              <a:gd name="T30" fmla="*/ 0 w 104"/>
              <a:gd name="T31" fmla="*/ 104 h 119"/>
              <a:gd name="T32" fmla="*/ 0 w 104"/>
              <a:gd name="T33" fmla="*/ 116 h 119"/>
              <a:gd name="T34" fmla="*/ 0 w 104"/>
              <a:gd name="T35" fmla="*/ 116 h 119"/>
              <a:gd name="T36" fmla="*/ 0 w 104"/>
              <a:gd name="T37" fmla="*/ 119 h 119"/>
              <a:gd name="T38" fmla="*/ 0 w 104"/>
              <a:gd name="T39" fmla="*/ 119 h 119"/>
              <a:gd name="T40" fmla="*/ 2 w 104"/>
              <a:gd name="T41" fmla="*/ 114 h 119"/>
              <a:gd name="T42" fmla="*/ 2 w 104"/>
              <a:gd name="T43" fmla="*/ 114 h 119"/>
              <a:gd name="T44" fmla="*/ 3 w 104"/>
              <a:gd name="T45" fmla="*/ 106 h 119"/>
              <a:gd name="T46" fmla="*/ 3 w 104"/>
              <a:gd name="T47" fmla="*/ 106 h 119"/>
              <a:gd name="T48" fmla="*/ 8 w 104"/>
              <a:gd name="T49" fmla="*/ 89 h 119"/>
              <a:gd name="T50" fmla="*/ 17 w 104"/>
              <a:gd name="T51" fmla="*/ 69 h 119"/>
              <a:gd name="T52" fmla="*/ 17 w 104"/>
              <a:gd name="T53" fmla="*/ 69 h 119"/>
              <a:gd name="T54" fmla="*/ 23 w 104"/>
              <a:gd name="T55" fmla="*/ 57 h 119"/>
              <a:gd name="T56" fmla="*/ 32 w 104"/>
              <a:gd name="T57" fmla="*/ 45 h 119"/>
              <a:gd name="T58" fmla="*/ 32 w 104"/>
              <a:gd name="T59" fmla="*/ 45 h 119"/>
              <a:gd name="T60" fmla="*/ 40 w 104"/>
              <a:gd name="T61" fmla="*/ 35 h 119"/>
              <a:gd name="T62" fmla="*/ 52 w 104"/>
              <a:gd name="T63" fmla="*/ 24 h 119"/>
              <a:gd name="T64" fmla="*/ 52 w 104"/>
              <a:gd name="T65" fmla="*/ 24 h 119"/>
              <a:gd name="T66" fmla="*/ 65 w 104"/>
              <a:gd name="T67" fmla="*/ 14 h 119"/>
              <a:gd name="T68" fmla="*/ 80 w 104"/>
              <a:gd name="T69" fmla="*/ 7 h 119"/>
              <a:gd name="T70" fmla="*/ 80 w 104"/>
              <a:gd name="T71" fmla="*/ 7 h 119"/>
              <a:gd name="T72" fmla="*/ 99 w 104"/>
              <a:gd name="T73" fmla="*/ 0 h 119"/>
              <a:gd name="T74" fmla="*/ 99 w 104"/>
              <a:gd name="T75" fmla="*/ 0 h 119"/>
              <a:gd name="T76" fmla="*/ 104 w 104"/>
              <a:gd name="T77" fmla="*/ 0 h 119"/>
              <a:gd name="T78" fmla="*/ 104 w 104"/>
              <a:gd name="T79" fmla="*/ 0 h 119"/>
              <a:gd name="T80" fmla="*/ 104 w 104"/>
              <a:gd name="T81" fmla="*/ 0 h 119"/>
              <a:gd name="T82" fmla="*/ 104 w 104"/>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19">
                <a:moveTo>
                  <a:pt x="104" y="0"/>
                </a:moveTo>
                <a:lnTo>
                  <a:pt x="104" y="0"/>
                </a:lnTo>
                <a:lnTo>
                  <a:pt x="86" y="2"/>
                </a:lnTo>
                <a:lnTo>
                  <a:pt x="67" y="5"/>
                </a:lnTo>
                <a:lnTo>
                  <a:pt x="50" y="12"/>
                </a:lnTo>
                <a:lnTo>
                  <a:pt x="35" y="20"/>
                </a:lnTo>
                <a:lnTo>
                  <a:pt x="35" y="20"/>
                </a:lnTo>
                <a:lnTo>
                  <a:pt x="25" y="30"/>
                </a:lnTo>
                <a:lnTo>
                  <a:pt x="18" y="40"/>
                </a:lnTo>
                <a:lnTo>
                  <a:pt x="18" y="40"/>
                </a:lnTo>
                <a:lnTo>
                  <a:pt x="12" y="54"/>
                </a:lnTo>
                <a:lnTo>
                  <a:pt x="7" y="66"/>
                </a:lnTo>
                <a:lnTo>
                  <a:pt x="7" y="66"/>
                </a:lnTo>
                <a:lnTo>
                  <a:pt x="2" y="87"/>
                </a:lnTo>
                <a:lnTo>
                  <a:pt x="0" y="104"/>
                </a:lnTo>
                <a:lnTo>
                  <a:pt x="0" y="104"/>
                </a:lnTo>
                <a:lnTo>
                  <a:pt x="0" y="116"/>
                </a:lnTo>
                <a:lnTo>
                  <a:pt x="0" y="116"/>
                </a:lnTo>
                <a:lnTo>
                  <a:pt x="0" y="119"/>
                </a:lnTo>
                <a:lnTo>
                  <a:pt x="0" y="119"/>
                </a:lnTo>
                <a:lnTo>
                  <a:pt x="2" y="114"/>
                </a:lnTo>
                <a:lnTo>
                  <a:pt x="2" y="114"/>
                </a:lnTo>
                <a:lnTo>
                  <a:pt x="3" y="106"/>
                </a:lnTo>
                <a:lnTo>
                  <a:pt x="3" y="106"/>
                </a:lnTo>
                <a:lnTo>
                  <a:pt x="8" y="89"/>
                </a:lnTo>
                <a:lnTo>
                  <a:pt x="17" y="69"/>
                </a:lnTo>
                <a:lnTo>
                  <a:pt x="17" y="69"/>
                </a:lnTo>
                <a:lnTo>
                  <a:pt x="23" y="57"/>
                </a:lnTo>
                <a:lnTo>
                  <a:pt x="32" y="45"/>
                </a:lnTo>
                <a:lnTo>
                  <a:pt x="32" y="45"/>
                </a:lnTo>
                <a:lnTo>
                  <a:pt x="40" y="35"/>
                </a:lnTo>
                <a:lnTo>
                  <a:pt x="52" y="24"/>
                </a:lnTo>
                <a:lnTo>
                  <a:pt x="52" y="24"/>
                </a:lnTo>
                <a:lnTo>
                  <a:pt x="65" y="14"/>
                </a:lnTo>
                <a:lnTo>
                  <a:pt x="80" y="7"/>
                </a:lnTo>
                <a:lnTo>
                  <a:pt x="80" y="7"/>
                </a:lnTo>
                <a:lnTo>
                  <a:pt x="99" y="0"/>
                </a:lnTo>
                <a:lnTo>
                  <a:pt x="99" y="0"/>
                </a:lnTo>
                <a:lnTo>
                  <a:pt x="104" y="0"/>
                </a:lnTo>
                <a:lnTo>
                  <a:pt x="104" y="0"/>
                </a:lnTo>
                <a:lnTo>
                  <a:pt x="104" y="0"/>
                </a:lnTo>
                <a:lnTo>
                  <a:pt x="10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3" name="Freeform 101"/>
          <p:cNvSpPr>
            <a:spLocks noEditPoints="1"/>
          </p:cNvSpPr>
          <p:nvPr>
            <p:custDataLst>
              <p:tags r:id="rId97"/>
            </p:custDataLst>
          </p:nvPr>
        </p:nvSpPr>
        <p:spPr bwMode="auto">
          <a:xfrm>
            <a:off x="1502409" y="2926269"/>
            <a:ext cx="99248" cy="97820"/>
          </a:xfrm>
          <a:custGeom>
            <a:avLst/>
            <a:gdLst>
              <a:gd name="T0" fmla="*/ 77 w 148"/>
              <a:gd name="T1" fmla="*/ 39 h 146"/>
              <a:gd name="T2" fmla="*/ 86 w 148"/>
              <a:gd name="T3" fmla="*/ 25 h 146"/>
              <a:gd name="T4" fmla="*/ 101 w 148"/>
              <a:gd name="T5" fmla="*/ 19 h 146"/>
              <a:gd name="T6" fmla="*/ 104 w 148"/>
              <a:gd name="T7" fmla="*/ 19 h 146"/>
              <a:gd name="T8" fmla="*/ 109 w 148"/>
              <a:gd name="T9" fmla="*/ 20 h 146"/>
              <a:gd name="T10" fmla="*/ 121 w 148"/>
              <a:gd name="T11" fmla="*/ 27 h 146"/>
              <a:gd name="T12" fmla="*/ 126 w 148"/>
              <a:gd name="T13" fmla="*/ 40 h 146"/>
              <a:gd name="T14" fmla="*/ 126 w 148"/>
              <a:gd name="T15" fmla="*/ 45 h 146"/>
              <a:gd name="T16" fmla="*/ 121 w 148"/>
              <a:gd name="T17" fmla="*/ 61 h 146"/>
              <a:gd name="T18" fmla="*/ 108 w 148"/>
              <a:gd name="T19" fmla="*/ 69 h 146"/>
              <a:gd name="T20" fmla="*/ 108 w 148"/>
              <a:gd name="T21" fmla="*/ 74 h 146"/>
              <a:gd name="T22" fmla="*/ 106 w 148"/>
              <a:gd name="T23" fmla="*/ 81 h 146"/>
              <a:gd name="T24" fmla="*/ 101 w 148"/>
              <a:gd name="T25" fmla="*/ 92 h 146"/>
              <a:gd name="T26" fmla="*/ 93 w 148"/>
              <a:gd name="T27" fmla="*/ 99 h 146"/>
              <a:gd name="T28" fmla="*/ 81 w 148"/>
              <a:gd name="T29" fmla="*/ 104 h 146"/>
              <a:gd name="T30" fmla="*/ 74 w 148"/>
              <a:gd name="T31" fmla="*/ 104 h 146"/>
              <a:gd name="T32" fmla="*/ 72 w 148"/>
              <a:gd name="T33" fmla="*/ 104 h 146"/>
              <a:gd name="T34" fmla="*/ 64 w 148"/>
              <a:gd name="T35" fmla="*/ 103 h 146"/>
              <a:gd name="T36" fmla="*/ 57 w 148"/>
              <a:gd name="T37" fmla="*/ 113 h 146"/>
              <a:gd name="T38" fmla="*/ 47 w 148"/>
              <a:gd name="T39" fmla="*/ 116 h 146"/>
              <a:gd name="T40" fmla="*/ 46 w 148"/>
              <a:gd name="T41" fmla="*/ 116 h 146"/>
              <a:gd name="T42" fmla="*/ 39 w 148"/>
              <a:gd name="T43" fmla="*/ 114 h 146"/>
              <a:gd name="T44" fmla="*/ 30 w 148"/>
              <a:gd name="T45" fmla="*/ 104 h 146"/>
              <a:gd name="T46" fmla="*/ 30 w 148"/>
              <a:gd name="T47" fmla="*/ 97 h 146"/>
              <a:gd name="T48" fmla="*/ 34 w 148"/>
              <a:gd name="T49" fmla="*/ 87 h 146"/>
              <a:gd name="T50" fmla="*/ 44 w 148"/>
              <a:gd name="T51" fmla="*/ 81 h 146"/>
              <a:gd name="T52" fmla="*/ 42 w 148"/>
              <a:gd name="T53" fmla="*/ 76 h 146"/>
              <a:gd name="T54" fmla="*/ 42 w 148"/>
              <a:gd name="T55" fmla="*/ 69 h 146"/>
              <a:gd name="T56" fmla="*/ 46 w 148"/>
              <a:gd name="T57" fmla="*/ 57 h 146"/>
              <a:gd name="T58" fmla="*/ 52 w 148"/>
              <a:gd name="T59" fmla="*/ 47 h 146"/>
              <a:gd name="T60" fmla="*/ 62 w 148"/>
              <a:gd name="T61" fmla="*/ 42 h 146"/>
              <a:gd name="T62" fmla="*/ 74 w 148"/>
              <a:gd name="T63" fmla="*/ 39 h 146"/>
              <a:gd name="T64" fmla="*/ 77 w 148"/>
              <a:gd name="T65" fmla="*/ 39 h 146"/>
              <a:gd name="T66" fmla="*/ 77 w 148"/>
              <a:gd name="T67" fmla="*/ 39 h 146"/>
              <a:gd name="T68" fmla="*/ 59 w 148"/>
              <a:gd name="T69" fmla="*/ 0 h 146"/>
              <a:gd name="T70" fmla="*/ 54 w 148"/>
              <a:gd name="T71" fmla="*/ 0 h 146"/>
              <a:gd name="T72" fmla="*/ 34 w 148"/>
              <a:gd name="T73" fmla="*/ 10 h 146"/>
              <a:gd name="T74" fmla="*/ 17 w 148"/>
              <a:gd name="T75" fmla="*/ 25 h 146"/>
              <a:gd name="T76" fmla="*/ 7 w 148"/>
              <a:gd name="T77" fmla="*/ 44 h 146"/>
              <a:gd name="T78" fmla="*/ 0 w 148"/>
              <a:gd name="T79" fmla="*/ 66 h 146"/>
              <a:gd name="T80" fmla="*/ 0 w 148"/>
              <a:gd name="T81" fmla="*/ 81 h 146"/>
              <a:gd name="T82" fmla="*/ 10 w 148"/>
              <a:gd name="T83" fmla="*/ 108 h 146"/>
              <a:gd name="T84" fmla="*/ 29 w 148"/>
              <a:gd name="T85" fmla="*/ 129 h 146"/>
              <a:gd name="T86" fmla="*/ 54 w 148"/>
              <a:gd name="T87" fmla="*/ 143 h 146"/>
              <a:gd name="T88" fmla="*/ 69 w 148"/>
              <a:gd name="T89" fmla="*/ 146 h 146"/>
              <a:gd name="T90" fmla="*/ 74 w 148"/>
              <a:gd name="T91" fmla="*/ 146 h 146"/>
              <a:gd name="T92" fmla="*/ 101 w 148"/>
              <a:gd name="T93" fmla="*/ 141 h 146"/>
              <a:gd name="T94" fmla="*/ 124 w 148"/>
              <a:gd name="T95" fmla="*/ 126 h 146"/>
              <a:gd name="T96" fmla="*/ 141 w 148"/>
              <a:gd name="T97" fmla="*/ 104 h 146"/>
              <a:gd name="T98" fmla="*/ 148 w 148"/>
              <a:gd name="T99" fmla="*/ 77 h 146"/>
              <a:gd name="T100" fmla="*/ 148 w 148"/>
              <a:gd name="T101" fmla="*/ 64 h 146"/>
              <a:gd name="T102" fmla="*/ 141 w 148"/>
              <a:gd name="T103" fmla="*/ 39 h 146"/>
              <a:gd name="T104" fmla="*/ 124 w 148"/>
              <a:gd name="T105" fmla="*/ 19 h 146"/>
              <a:gd name="T106" fmla="*/ 103 w 148"/>
              <a:gd name="T107" fmla="*/ 4 h 146"/>
              <a:gd name="T108" fmla="*/ 59 w 148"/>
              <a:gd name="T10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146">
                <a:moveTo>
                  <a:pt x="77" y="39"/>
                </a:moveTo>
                <a:lnTo>
                  <a:pt x="77" y="39"/>
                </a:lnTo>
                <a:lnTo>
                  <a:pt x="81" y="32"/>
                </a:lnTo>
                <a:lnTo>
                  <a:pt x="86" y="25"/>
                </a:lnTo>
                <a:lnTo>
                  <a:pt x="93" y="20"/>
                </a:lnTo>
                <a:lnTo>
                  <a:pt x="101" y="19"/>
                </a:lnTo>
                <a:lnTo>
                  <a:pt x="101" y="19"/>
                </a:lnTo>
                <a:lnTo>
                  <a:pt x="104" y="19"/>
                </a:lnTo>
                <a:lnTo>
                  <a:pt x="104" y="19"/>
                </a:lnTo>
                <a:lnTo>
                  <a:pt x="109" y="20"/>
                </a:lnTo>
                <a:lnTo>
                  <a:pt x="113" y="22"/>
                </a:lnTo>
                <a:lnTo>
                  <a:pt x="121" y="27"/>
                </a:lnTo>
                <a:lnTo>
                  <a:pt x="126" y="35"/>
                </a:lnTo>
                <a:lnTo>
                  <a:pt x="126" y="40"/>
                </a:lnTo>
                <a:lnTo>
                  <a:pt x="126" y="45"/>
                </a:lnTo>
                <a:lnTo>
                  <a:pt x="126" y="45"/>
                </a:lnTo>
                <a:lnTo>
                  <a:pt x="124" y="54"/>
                </a:lnTo>
                <a:lnTo>
                  <a:pt x="121" y="61"/>
                </a:lnTo>
                <a:lnTo>
                  <a:pt x="114" y="66"/>
                </a:lnTo>
                <a:lnTo>
                  <a:pt x="108" y="69"/>
                </a:lnTo>
                <a:lnTo>
                  <a:pt x="108" y="69"/>
                </a:lnTo>
                <a:lnTo>
                  <a:pt x="108" y="74"/>
                </a:lnTo>
                <a:lnTo>
                  <a:pt x="108" y="74"/>
                </a:lnTo>
                <a:lnTo>
                  <a:pt x="106" y="81"/>
                </a:lnTo>
                <a:lnTo>
                  <a:pt x="104" y="86"/>
                </a:lnTo>
                <a:lnTo>
                  <a:pt x="101" y="92"/>
                </a:lnTo>
                <a:lnTo>
                  <a:pt x="96" y="96"/>
                </a:lnTo>
                <a:lnTo>
                  <a:pt x="93" y="99"/>
                </a:lnTo>
                <a:lnTo>
                  <a:pt x="86" y="103"/>
                </a:lnTo>
                <a:lnTo>
                  <a:pt x="81" y="104"/>
                </a:lnTo>
                <a:lnTo>
                  <a:pt x="74" y="104"/>
                </a:lnTo>
                <a:lnTo>
                  <a:pt x="74" y="104"/>
                </a:lnTo>
                <a:lnTo>
                  <a:pt x="72" y="104"/>
                </a:lnTo>
                <a:lnTo>
                  <a:pt x="72" y="104"/>
                </a:lnTo>
                <a:lnTo>
                  <a:pt x="64" y="103"/>
                </a:lnTo>
                <a:lnTo>
                  <a:pt x="64" y="103"/>
                </a:lnTo>
                <a:lnTo>
                  <a:pt x="62" y="108"/>
                </a:lnTo>
                <a:lnTo>
                  <a:pt x="57" y="113"/>
                </a:lnTo>
                <a:lnTo>
                  <a:pt x="54" y="116"/>
                </a:lnTo>
                <a:lnTo>
                  <a:pt x="47" y="116"/>
                </a:lnTo>
                <a:lnTo>
                  <a:pt x="47" y="116"/>
                </a:lnTo>
                <a:lnTo>
                  <a:pt x="46" y="116"/>
                </a:lnTo>
                <a:lnTo>
                  <a:pt x="46" y="116"/>
                </a:lnTo>
                <a:lnTo>
                  <a:pt x="39" y="114"/>
                </a:lnTo>
                <a:lnTo>
                  <a:pt x="34" y="109"/>
                </a:lnTo>
                <a:lnTo>
                  <a:pt x="30" y="104"/>
                </a:lnTo>
                <a:lnTo>
                  <a:pt x="30" y="97"/>
                </a:lnTo>
                <a:lnTo>
                  <a:pt x="30" y="97"/>
                </a:lnTo>
                <a:lnTo>
                  <a:pt x="30" y="91"/>
                </a:lnTo>
                <a:lnTo>
                  <a:pt x="34" y="87"/>
                </a:lnTo>
                <a:lnTo>
                  <a:pt x="39" y="84"/>
                </a:lnTo>
                <a:lnTo>
                  <a:pt x="44" y="81"/>
                </a:lnTo>
                <a:lnTo>
                  <a:pt x="44" y="81"/>
                </a:lnTo>
                <a:lnTo>
                  <a:pt x="42" y="76"/>
                </a:lnTo>
                <a:lnTo>
                  <a:pt x="42" y="69"/>
                </a:lnTo>
                <a:lnTo>
                  <a:pt x="42" y="69"/>
                </a:lnTo>
                <a:lnTo>
                  <a:pt x="42" y="64"/>
                </a:lnTo>
                <a:lnTo>
                  <a:pt x="46" y="57"/>
                </a:lnTo>
                <a:lnTo>
                  <a:pt x="49" y="52"/>
                </a:lnTo>
                <a:lnTo>
                  <a:pt x="52" y="47"/>
                </a:lnTo>
                <a:lnTo>
                  <a:pt x="57" y="44"/>
                </a:lnTo>
                <a:lnTo>
                  <a:pt x="62" y="42"/>
                </a:lnTo>
                <a:lnTo>
                  <a:pt x="69" y="40"/>
                </a:lnTo>
                <a:lnTo>
                  <a:pt x="74" y="39"/>
                </a:lnTo>
                <a:lnTo>
                  <a:pt x="74" y="39"/>
                </a:lnTo>
                <a:lnTo>
                  <a:pt x="77" y="39"/>
                </a:lnTo>
                <a:lnTo>
                  <a:pt x="77" y="39"/>
                </a:lnTo>
                <a:lnTo>
                  <a:pt x="77" y="39"/>
                </a:lnTo>
                <a:close/>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close/>
              </a:path>
            </a:pathLst>
          </a:custGeom>
          <a:solidFill>
            <a:srgbClr val="94D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4" name="Freeform 102"/>
          <p:cNvSpPr/>
          <p:nvPr>
            <p:custDataLst>
              <p:tags r:id="rId98"/>
            </p:custDataLst>
          </p:nvPr>
        </p:nvSpPr>
        <p:spPr bwMode="auto">
          <a:xfrm>
            <a:off x="1522401" y="2938408"/>
            <a:ext cx="64261" cy="65689"/>
          </a:xfrm>
          <a:custGeom>
            <a:avLst/>
            <a:gdLst>
              <a:gd name="T0" fmla="*/ 47 w 96"/>
              <a:gd name="T1" fmla="*/ 20 h 97"/>
              <a:gd name="T2" fmla="*/ 56 w 96"/>
              <a:gd name="T3" fmla="*/ 6 h 97"/>
              <a:gd name="T4" fmla="*/ 71 w 96"/>
              <a:gd name="T5" fmla="*/ 0 h 97"/>
              <a:gd name="T6" fmla="*/ 74 w 96"/>
              <a:gd name="T7" fmla="*/ 0 h 97"/>
              <a:gd name="T8" fmla="*/ 79 w 96"/>
              <a:gd name="T9" fmla="*/ 1 h 97"/>
              <a:gd name="T10" fmla="*/ 91 w 96"/>
              <a:gd name="T11" fmla="*/ 8 h 97"/>
              <a:gd name="T12" fmla="*/ 96 w 96"/>
              <a:gd name="T13" fmla="*/ 21 h 97"/>
              <a:gd name="T14" fmla="*/ 96 w 96"/>
              <a:gd name="T15" fmla="*/ 26 h 97"/>
              <a:gd name="T16" fmla="*/ 91 w 96"/>
              <a:gd name="T17" fmla="*/ 42 h 97"/>
              <a:gd name="T18" fmla="*/ 78 w 96"/>
              <a:gd name="T19" fmla="*/ 50 h 97"/>
              <a:gd name="T20" fmla="*/ 78 w 96"/>
              <a:gd name="T21" fmla="*/ 55 h 97"/>
              <a:gd name="T22" fmla="*/ 76 w 96"/>
              <a:gd name="T23" fmla="*/ 62 h 97"/>
              <a:gd name="T24" fmla="*/ 71 w 96"/>
              <a:gd name="T25" fmla="*/ 73 h 97"/>
              <a:gd name="T26" fmla="*/ 63 w 96"/>
              <a:gd name="T27" fmla="*/ 80 h 97"/>
              <a:gd name="T28" fmla="*/ 51 w 96"/>
              <a:gd name="T29" fmla="*/ 85 h 97"/>
              <a:gd name="T30" fmla="*/ 44 w 96"/>
              <a:gd name="T31" fmla="*/ 85 h 97"/>
              <a:gd name="T32" fmla="*/ 42 w 96"/>
              <a:gd name="T33" fmla="*/ 85 h 97"/>
              <a:gd name="T34" fmla="*/ 34 w 96"/>
              <a:gd name="T35" fmla="*/ 84 h 97"/>
              <a:gd name="T36" fmla="*/ 27 w 96"/>
              <a:gd name="T37" fmla="*/ 94 h 97"/>
              <a:gd name="T38" fmla="*/ 17 w 96"/>
              <a:gd name="T39" fmla="*/ 97 h 97"/>
              <a:gd name="T40" fmla="*/ 16 w 96"/>
              <a:gd name="T41" fmla="*/ 97 h 97"/>
              <a:gd name="T42" fmla="*/ 9 w 96"/>
              <a:gd name="T43" fmla="*/ 95 h 97"/>
              <a:gd name="T44" fmla="*/ 0 w 96"/>
              <a:gd name="T45" fmla="*/ 85 h 97"/>
              <a:gd name="T46" fmla="*/ 0 w 96"/>
              <a:gd name="T47" fmla="*/ 78 h 97"/>
              <a:gd name="T48" fmla="*/ 4 w 96"/>
              <a:gd name="T49" fmla="*/ 68 h 97"/>
              <a:gd name="T50" fmla="*/ 14 w 96"/>
              <a:gd name="T51" fmla="*/ 62 h 97"/>
              <a:gd name="T52" fmla="*/ 12 w 96"/>
              <a:gd name="T53" fmla="*/ 57 h 97"/>
              <a:gd name="T54" fmla="*/ 12 w 96"/>
              <a:gd name="T55" fmla="*/ 50 h 97"/>
              <a:gd name="T56" fmla="*/ 16 w 96"/>
              <a:gd name="T57" fmla="*/ 38 h 97"/>
              <a:gd name="T58" fmla="*/ 22 w 96"/>
              <a:gd name="T59" fmla="*/ 28 h 97"/>
              <a:gd name="T60" fmla="*/ 32 w 96"/>
              <a:gd name="T61" fmla="*/ 23 h 97"/>
              <a:gd name="T62" fmla="*/ 44 w 96"/>
              <a:gd name="T63" fmla="*/ 20 h 97"/>
              <a:gd name="T64" fmla="*/ 47 w 96"/>
              <a:gd name="T65" fmla="*/ 20 h 97"/>
              <a:gd name="T66" fmla="*/ 47 w 96"/>
              <a:gd name="T67" fmla="*/ 2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7">
                <a:moveTo>
                  <a:pt x="47" y="20"/>
                </a:moveTo>
                <a:lnTo>
                  <a:pt x="47" y="20"/>
                </a:lnTo>
                <a:lnTo>
                  <a:pt x="51" y="13"/>
                </a:lnTo>
                <a:lnTo>
                  <a:pt x="56" y="6"/>
                </a:lnTo>
                <a:lnTo>
                  <a:pt x="63" y="1"/>
                </a:lnTo>
                <a:lnTo>
                  <a:pt x="71" y="0"/>
                </a:lnTo>
                <a:lnTo>
                  <a:pt x="71" y="0"/>
                </a:lnTo>
                <a:lnTo>
                  <a:pt x="74" y="0"/>
                </a:lnTo>
                <a:lnTo>
                  <a:pt x="74" y="0"/>
                </a:lnTo>
                <a:lnTo>
                  <a:pt x="79" y="1"/>
                </a:lnTo>
                <a:lnTo>
                  <a:pt x="83" y="3"/>
                </a:lnTo>
                <a:lnTo>
                  <a:pt x="91" y="8"/>
                </a:lnTo>
                <a:lnTo>
                  <a:pt x="96" y="16"/>
                </a:lnTo>
                <a:lnTo>
                  <a:pt x="96" y="21"/>
                </a:lnTo>
                <a:lnTo>
                  <a:pt x="96" y="26"/>
                </a:lnTo>
                <a:lnTo>
                  <a:pt x="96" y="26"/>
                </a:lnTo>
                <a:lnTo>
                  <a:pt x="94" y="35"/>
                </a:lnTo>
                <a:lnTo>
                  <a:pt x="91" y="42"/>
                </a:lnTo>
                <a:lnTo>
                  <a:pt x="84" y="47"/>
                </a:lnTo>
                <a:lnTo>
                  <a:pt x="78" y="50"/>
                </a:lnTo>
                <a:lnTo>
                  <a:pt x="78" y="50"/>
                </a:lnTo>
                <a:lnTo>
                  <a:pt x="78" y="55"/>
                </a:lnTo>
                <a:lnTo>
                  <a:pt x="78" y="55"/>
                </a:lnTo>
                <a:lnTo>
                  <a:pt x="76" y="62"/>
                </a:lnTo>
                <a:lnTo>
                  <a:pt x="74" y="67"/>
                </a:lnTo>
                <a:lnTo>
                  <a:pt x="71" y="73"/>
                </a:lnTo>
                <a:lnTo>
                  <a:pt x="66" y="77"/>
                </a:lnTo>
                <a:lnTo>
                  <a:pt x="63" y="80"/>
                </a:lnTo>
                <a:lnTo>
                  <a:pt x="56" y="84"/>
                </a:lnTo>
                <a:lnTo>
                  <a:pt x="51" y="85"/>
                </a:lnTo>
                <a:lnTo>
                  <a:pt x="44" y="85"/>
                </a:lnTo>
                <a:lnTo>
                  <a:pt x="44" y="85"/>
                </a:lnTo>
                <a:lnTo>
                  <a:pt x="42" y="85"/>
                </a:lnTo>
                <a:lnTo>
                  <a:pt x="42" y="85"/>
                </a:lnTo>
                <a:lnTo>
                  <a:pt x="34" y="84"/>
                </a:lnTo>
                <a:lnTo>
                  <a:pt x="34" y="84"/>
                </a:lnTo>
                <a:lnTo>
                  <a:pt x="32" y="89"/>
                </a:lnTo>
                <a:lnTo>
                  <a:pt x="27" y="94"/>
                </a:lnTo>
                <a:lnTo>
                  <a:pt x="24" y="97"/>
                </a:lnTo>
                <a:lnTo>
                  <a:pt x="17" y="97"/>
                </a:lnTo>
                <a:lnTo>
                  <a:pt x="17" y="97"/>
                </a:lnTo>
                <a:lnTo>
                  <a:pt x="16" y="97"/>
                </a:lnTo>
                <a:lnTo>
                  <a:pt x="16" y="97"/>
                </a:lnTo>
                <a:lnTo>
                  <a:pt x="9" y="95"/>
                </a:lnTo>
                <a:lnTo>
                  <a:pt x="4" y="90"/>
                </a:lnTo>
                <a:lnTo>
                  <a:pt x="0" y="85"/>
                </a:lnTo>
                <a:lnTo>
                  <a:pt x="0" y="78"/>
                </a:lnTo>
                <a:lnTo>
                  <a:pt x="0" y="78"/>
                </a:lnTo>
                <a:lnTo>
                  <a:pt x="0" y="72"/>
                </a:lnTo>
                <a:lnTo>
                  <a:pt x="4" y="68"/>
                </a:lnTo>
                <a:lnTo>
                  <a:pt x="9" y="65"/>
                </a:lnTo>
                <a:lnTo>
                  <a:pt x="14" y="62"/>
                </a:lnTo>
                <a:lnTo>
                  <a:pt x="14" y="62"/>
                </a:lnTo>
                <a:lnTo>
                  <a:pt x="12" y="57"/>
                </a:lnTo>
                <a:lnTo>
                  <a:pt x="12" y="50"/>
                </a:lnTo>
                <a:lnTo>
                  <a:pt x="12" y="50"/>
                </a:lnTo>
                <a:lnTo>
                  <a:pt x="12" y="45"/>
                </a:lnTo>
                <a:lnTo>
                  <a:pt x="16" y="38"/>
                </a:lnTo>
                <a:lnTo>
                  <a:pt x="19" y="33"/>
                </a:lnTo>
                <a:lnTo>
                  <a:pt x="22" y="28"/>
                </a:lnTo>
                <a:lnTo>
                  <a:pt x="27" y="25"/>
                </a:lnTo>
                <a:lnTo>
                  <a:pt x="32" y="23"/>
                </a:lnTo>
                <a:lnTo>
                  <a:pt x="39" y="21"/>
                </a:lnTo>
                <a:lnTo>
                  <a:pt x="44" y="20"/>
                </a:lnTo>
                <a:lnTo>
                  <a:pt x="44" y="20"/>
                </a:lnTo>
                <a:lnTo>
                  <a:pt x="47" y="20"/>
                </a:lnTo>
                <a:lnTo>
                  <a:pt x="47" y="20"/>
                </a:lnTo>
                <a:lnTo>
                  <a:pt x="47" y="2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5" name="Freeform 103"/>
          <p:cNvSpPr/>
          <p:nvPr>
            <p:custDataLst>
              <p:tags r:id="rId99"/>
            </p:custDataLst>
          </p:nvPr>
        </p:nvSpPr>
        <p:spPr bwMode="auto">
          <a:xfrm>
            <a:off x="1502409" y="2926269"/>
            <a:ext cx="99248" cy="97820"/>
          </a:xfrm>
          <a:custGeom>
            <a:avLst/>
            <a:gdLst>
              <a:gd name="T0" fmla="*/ 59 w 148"/>
              <a:gd name="T1" fmla="*/ 0 h 146"/>
              <a:gd name="T2" fmla="*/ 59 w 148"/>
              <a:gd name="T3" fmla="*/ 0 h 146"/>
              <a:gd name="T4" fmla="*/ 54 w 148"/>
              <a:gd name="T5" fmla="*/ 0 h 146"/>
              <a:gd name="T6" fmla="*/ 54 w 148"/>
              <a:gd name="T7" fmla="*/ 0 h 146"/>
              <a:gd name="T8" fmla="*/ 44 w 148"/>
              <a:gd name="T9" fmla="*/ 5 h 146"/>
              <a:gd name="T10" fmla="*/ 34 w 148"/>
              <a:gd name="T11" fmla="*/ 10 h 146"/>
              <a:gd name="T12" fmla="*/ 25 w 148"/>
              <a:gd name="T13" fmla="*/ 17 h 146"/>
              <a:gd name="T14" fmla="*/ 17 w 148"/>
              <a:gd name="T15" fmla="*/ 25 h 146"/>
              <a:gd name="T16" fmla="*/ 12 w 148"/>
              <a:gd name="T17" fmla="*/ 34 h 146"/>
              <a:gd name="T18" fmla="*/ 7 w 148"/>
              <a:gd name="T19" fmla="*/ 44 h 146"/>
              <a:gd name="T20" fmla="*/ 2 w 148"/>
              <a:gd name="T21" fmla="*/ 54 h 146"/>
              <a:gd name="T22" fmla="*/ 0 w 148"/>
              <a:gd name="T23" fmla="*/ 66 h 146"/>
              <a:gd name="T24" fmla="*/ 0 w 148"/>
              <a:gd name="T25" fmla="*/ 66 h 146"/>
              <a:gd name="T26" fmla="*/ 0 w 148"/>
              <a:gd name="T27" fmla="*/ 81 h 146"/>
              <a:gd name="T28" fmla="*/ 4 w 148"/>
              <a:gd name="T29" fmla="*/ 96 h 146"/>
              <a:gd name="T30" fmla="*/ 10 w 148"/>
              <a:gd name="T31" fmla="*/ 108 h 146"/>
              <a:gd name="T32" fmla="*/ 19 w 148"/>
              <a:gd name="T33" fmla="*/ 119 h 146"/>
              <a:gd name="T34" fmla="*/ 29 w 148"/>
              <a:gd name="T35" fmla="*/ 129 h 146"/>
              <a:gd name="T36" fmla="*/ 41 w 148"/>
              <a:gd name="T37" fmla="*/ 138 h 146"/>
              <a:gd name="T38" fmla="*/ 54 w 148"/>
              <a:gd name="T39" fmla="*/ 143 h 146"/>
              <a:gd name="T40" fmla="*/ 69 w 148"/>
              <a:gd name="T41" fmla="*/ 146 h 146"/>
              <a:gd name="T42" fmla="*/ 69 w 148"/>
              <a:gd name="T43" fmla="*/ 146 h 146"/>
              <a:gd name="T44" fmla="*/ 74 w 148"/>
              <a:gd name="T45" fmla="*/ 146 h 146"/>
              <a:gd name="T46" fmla="*/ 74 w 148"/>
              <a:gd name="T47" fmla="*/ 146 h 146"/>
              <a:gd name="T48" fmla="*/ 89 w 148"/>
              <a:gd name="T49" fmla="*/ 144 h 146"/>
              <a:gd name="T50" fmla="*/ 101 w 148"/>
              <a:gd name="T51" fmla="*/ 141 h 146"/>
              <a:gd name="T52" fmla="*/ 114 w 148"/>
              <a:gd name="T53" fmla="*/ 134 h 146"/>
              <a:gd name="T54" fmla="*/ 124 w 148"/>
              <a:gd name="T55" fmla="*/ 126 h 146"/>
              <a:gd name="T56" fmla="*/ 133 w 148"/>
              <a:gd name="T57" fmla="*/ 116 h 146"/>
              <a:gd name="T58" fmla="*/ 141 w 148"/>
              <a:gd name="T59" fmla="*/ 104 h 146"/>
              <a:gd name="T60" fmla="*/ 146 w 148"/>
              <a:gd name="T61" fmla="*/ 92 h 146"/>
              <a:gd name="T62" fmla="*/ 148 w 148"/>
              <a:gd name="T63" fmla="*/ 77 h 146"/>
              <a:gd name="T64" fmla="*/ 148 w 148"/>
              <a:gd name="T65" fmla="*/ 77 h 146"/>
              <a:gd name="T66" fmla="*/ 148 w 148"/>
              <a:gd name="T67" fmla="*/ 64 h 146"/>
              <a:gd name="T68" fmla="*/ 145 w 148"/>
              <a:gd name="T69" fmla="*/ 51 h 146"/>
              <a:gd name="T70" fmla="*/ 141 w 148"/>
              <a:gd name="T71" fmla="*/ 39 h 146"/>
              <a:gd name="T72" fmla="*/ 133 w 148"/>
              <a:gd name="T73" fmla="*/ 27 h 146"/>
              <a:gd name="T74" fmla="*/ 124 w 148"/>
              <a:gd name="T75" fmla="*/ 19 h 146"/>
              <a:gd name="T76" fmla="*/ 114 w 148"/>
              <a:gd name="T77" fmla="*/ 10 h 146"/>
              <a:gd name="T78" fmla="*/ 103 w 148"/>
              <a:gd name="T79" fmla="*/ 4 h 146"/>
              <a:gd name="T80" fmla="*/ 89 w 148"/>
              <a:gd name="T81" fmla="*/ 0 h 146"/>
              <a:gd name="T82" fmla="*/ 59 w 148"/>
              <a:gd name="T8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46">
                <a:moveTo>
                  <a:pt x="59" y="0"/>
                </a:moveTo>
                <a:lnTo>
                  <a:pt x="59" y="0"/>
                </a:lnTo>
                <a:lnTo>
                  <a:pt x="54" y="0"/>
                </a:lnTo>
                <a:lnTo>
                  <a:pt x="54" y="0"/>
                </a:lnTo>
                <a:lnTo>
                  <a:pt x="44" y="5"/>
                </a:lnTo>
                <a:lnTo>
                  <a:pt x="34" y="10"/>
                </a:lnTo>
                <a:lnTo>
                  <a:pt x="25" y="17"/>
                </a:lnTo>
                <a:lnTo>
                  <a:pt x="17" y="25"/>
                </a:lnTo>
                <a:lnTo>
                  <a:pt x="12" y="34"/>
                </a:lnTo>
                <a:lnTo>
                  <a:pt x="7" y="44"/>
                </a:lnTo>
                <a:lnTo>
                  <a:pt x="2" y="54"/>
                </a:lnTo>
                <a:lnTo>
                  <a:pt x="0" y="66"/>
                </a:lnTo>
                <a:lnTo>
                  <a:pt x="0" y="66"/>
                </a:lnTo>
                <a:lnTo>
                  <a:pt x="0" y="81"/>
                </a:lnTo>
                <a:lnTo>
                  <a:pt x="4" y="96"/>
                </a:lnTo>
                <a:lnTo>
                  <a:pt x="10" y="108"/>
                </a:lnTo>
                <a:lnTo>
                  <a:pt x="19" y="119"/>
                </a:lnTo>
                <a:lnTo>
                  <a:pt x="29" y="129"/>
                </a:lnTo>
                <a:lnTo>
                  <a:pt x="41" y="138"/>
                </a:lnTo>
                <a:lnTo>
                  <a:pt x="54" y="143"/>
                </a:lnTo>
                <a:lnTo>
                  <a:pt x="69" y="146"/>
                </a:lnTo>
                <a:lnTo>
                  <a:pt x="69" y="146"/>
                </a:lnTo>
                <a:lnTo>
                  <a:pt x="74" y="146"/>
                </a:lnTo>
                <a:lnTo>
                  <a:pt x="74" y="146"/>
                </a:lnTo>
                <a:lnTo>
                  <a:pt x="89" y="144"/>
                </a:lnTo>
                <a:lnTo>
                  <a:pt x="101" y="141"/>
                </a:lnTo>
                <a:lnTo>
                  <a:pt x="114" y="134"/>
                </a:lnTo>
                <a:lnTo>
                  <a:pt x="124" y="126"/>
                </a:lnTo>
                <a:lnTo>
                  <a:pt x="133" y="116"/>
                </a:lnTo>
                <a:lnTo>
                  <a:pt x="141" y="104"/>
                </a:lnTo>
                <a:lnTo>
                  <a:pt x="146" y="92"/>
                </a:lnTo>
                <a:lnTo>
                  <a:pt x="148" y="77"/>
                </a:lnTo>
                <a:lnTo>
                  <a:pt x="148" y="77"/>
                </a:lnTo>
                <a:lnTo>
                  <a:pt x="148" y="64"/>
                </a:lnTo>
                <a:lnTo>
                  <a:pt x="145" y="51"/>
                </a:lnTo>
                <a:lnTo>
                  <a:pt x="141" y="39"/>
                </a:lnTo>
                <a:lnTo>
                  <a:pt x="133" y="27"/>
                </a:lnTo>
                <a:lnTo>
                  <a:pt x="124" y="19"/>
                </a:lnTo>
                <a:lnTo>
                  <a:pt x="114" y="10"/>
                </a:lnTo>
                <a:lnTo>
                  <a:pt x="103" y="4"/>
                </a:lnTo>
                <a:lnTo>
                  <a:pt x="89" y="0"/>
                </a:lnTo>
                <a:lnTo>
                  <a:pt x="59"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6" name="Freeform 104"/>
          <p:cNvSpPr/>
          <p:nvPr>
            <p:custDataLst>
              <p:tags r:id="rId100"/>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close/>
              </a:path>
            </a:pathLst>
          </a:custGeom>
          <a:solidFill>
            <a:srgbClr val="7A79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7" name="Freeform 105"/>
          <p:cNvSpPr/>
          <p:nvPr>
            <p:custDataLst>
              <p:tags r:id="rId101"/>
            </p:custDataLst>
          </p:nvPr>
        </p:nvSpPr>
        <p:spPr bwMode="auto">
          <a:xfrm>
            <a:off x="1530256" y="2951260"/>
            <a:ext cx="44269" cy="44269"/>
          </a:xfrm>
          <a:custGeom>
            <a:avLst/>
            <a:gdLst>
              <a:gd name="T0" fmla="*/ 32 w 66"/>
              <a:gd name="T1" fmla="*/ 0 h 65"/>
              <a:gd name="T2" fmla="*/ 32 w 66"/>
              <a:gd name="T3" fmla="*/ 0 h 65"/>
              <a:gd name="T4" fmla="*/ 27 w 66"/>
              <a:gd name="T5" fmla="*/ 1 h 65"/>
              <a:gd name="T6" fmla="*/ 20 w 66"/>
              <a:gd name="T7" fmla="*/ 3 h 65"/>
              <a:gd name="T8" fmla="*/ 15 w 66"/>
              <a:gd name="T9" fmla="*/ 5 h 65"/>
              <a:gd name="T10" fmla="*/ 10 w 66"/>
              <a:gd name="T11" fmla="*/ 8 h 65"/>
              <a:gd name="T12" fmla="*/ 7 w 66"/>
              <a:gd name="T13" fmla="*/ 13 h 65"/>
              <a:gd name="T14" fmla="*/ 4 w 66"/>
              <a:gd name="T15" fmla="*/ 18 h 65"/>
              <a:gd name="T16" fmla="*/ 0 w 66"/>
              <a:gd name="T17" fmla="*/ 25 h 65"/>
              <a:gd name="T18" fmla="*/ 0 w 66"/>
              <a:gd name="T19" fmla="*/ 30 h 65"/>
              <a:gd name="T20" fmla="*/ 0 w 66"/>
              <a:gd name="T21" fmla="*/ 30 h 65"/>
              <a:gd name="T22" fmla="*/ 0 w 66"/>
              <a:gd name="T23" fmla="*/ 37 h 65"/>
              <a:gd name="T24" fmla="*/ 2 w 66"/>
              <a:gd name="T25" fmla="*/ 42 h 65"/>
              <a:gd name="T26" fmla="*/ 2 w 66"/>
              <a:gd name="T27" fmla="*/ 42 h 65"/>
              <a:gd name="T28" fmla="*/ 5 w 66"/>
              <a:gd name="T29" fmla="*/ 42 h 65"/>
              <a:gd name="T30" fmla="*/ 5 w 66"/>
              <a:gd name="T31" fmla="*/ 42 h 65"/>
              <a:gd name="T32" fmla="*/ 7 w 66"/>
              <a:gd name="T33" fmla="*/ 42 h 65"/>
              <a:gd name="T34" fmla="*/ 7 w 66"/>
              <a:gd name="T35" fmla="*/ 42 h 65"/>
              <a:gd name="T36" fmla="*/ 14 w 66"/>
              <a:gd name="T37" fmla="*/ 43 h 65"/>
              <a:gd name="T38" fmla="*/ 19 w 66"/>
              <a:gd name="T39" fmla="*/ 48 h 65"/>
              <a:gd name="T40" fmla="*/ 22 w 66"/>
              <a:gd name="T41" fmla="*/ 53 h 65"/>
              <a:gd name="T42" fmla="*/ 24 w 66"/>
              <a:gd name="T43" fmla="*/ 60 h 65"/>
              <a:gd name="T44" fmla="*/ 24 w 66"/>
              <a:gd name="T45" fmla="*/ 60 h 65"/>
              <a:gd name="T46" fmla="*/ 22 w 66"/>
              <a:gd name="T47" fmla="*/ 64 h 65"/>
              <a:gd name="T48" fmla="*/ 22 w 66"/>
              <a:gd name="T49" fmla="*/ 64 h 65"/>
              <a:gd name="T50" fmla="*/ 30 w 66"/>
              <a:gd name="T51" fmla="*/ 65 h 65"/>
              <a:gd name="T52" fmla="*/ 30 w 66"/>
              <a:gd name="T53" fmla="*/ 65 h 65"/>
              <a:gd name="T54" fmla="*/ 32 w 66"/>
              <a:gd name="T55" fmla="*/ 65 h 65"/>
              <a:gd name="T56" fmla="*/ 32 w 66"/>
              <a:gd name="T57" fmla="*/ 65 h 65"/>
              <a:gd name="T58" fmla="*/ 39 w 66"/>
              <a:gd name="T59" fmla="*/ 65 h 65"/>
              <a:gd name="T60" fmla="*/ 44 w 66"/>
              <a:gd name="T61" fmla="*/ 64 h 65"/>
              <a:gd name="T62" fmla="*/ 51 w 66"/>
              <a:gd name="T63" fmla="*/ 60 h 65"/>
              <a:gd name="T64" fmla="*/ 54 w 66"/>
              <a:gd name="T65" fmla="*/ 57 h 65"/>
              <a:gd name="T66" fmla="*/ 59 w 66"/>
              <a:gd name="T67" fmla="*/ 53 h 65"/>
              <a:gd name="T68" fmla="*/ 62 w 66"/>
              <a:gd name="T69" fmla="*/ 47 h 65"/>
              <a:gd name="T70" fmla="*/ 64 w 66"/>
              <a:gd name="T71" fmla="*/ 42 h 65"/>
              <a:gd name="T72" fmla="*/ 66 w 66"/>
              <a:gd name="T73" fmla="*/ 35 h 65"/>
              <a:gd name="T74" fmla="*/ 66 w 66"/>
              <a:gd name="T75" fmla="*/ 35 h 65"/>
              <a:gd name="T76" fmla="*/ 66 w 66"/>
              <a:gd name="T77" fmla="*/ 30 h 65"/>
              <a:gd name="T78" fmla="*/ 66 w 66"/>
              <a:gd name="T79" fmla="*/ 30 h 65"/>
              <a:gd name="T80" fmla="*/ 61 w 66"/>
              <a:gd name="T81" fmla="*/ 30 h 65"/>
              <a:gd name="T82" fmla="*/ 61 w 66"/>
              <a:gd name="T83" fmla="*/ 30 h 65"/>
              <a:gd name="T84" fmla="*/ 57 w 66"/>
              <a:gd name="T85" fmla="*/ 30 h 65"/>
              <a:gd name="T86" fmla="*/ 57 w 66"/>
              <a:gd name="T87" fmla="*/ 30 h 65"/>
              <a:gd name="T88" fmla="*/ 52 w 66"/>
              <a:gd name="T89" fmla="*/ 28 h 65"/>
              <a:gd name="T90" fmla="*/ 49 w 66"/>
              <a:gd name="T91" fmla="*/ 27 h 65"/>
              <a:gd name="T92" fmla="*/ 40 w 66"/>
              <a:gd name="T93" fmla="*/ 22 h 65"/>
              <a:gd name="T94" fmla="*/ 35 w 66"/>
              <a:gd name="T95" fmla="*/ 13 h 65"/>
              <a:gd name="T96" fmla="*/ 35 w 66"/>
              <a:gd name="T97" fmla="*/ 8 h 65"/>
              <a:gd name="T98" fmla="*/ 35 w 66"/>
              <a:gd name="T99" fmla="*/ 3 h 65"/>
              <a:gd name="T100" fmla="*/ 35 w 66"/>
              <a:gd name="T101" fmla="*/ 3 h 65"/>
              <a:gd name="T102" fmla="*/ 35 w 66"/>
              <a:gd name="T103" fmla="*/ 0 h 65"/>
              <a:gd name="T104" fmla="*/ 35 w 66"/>
              <a:gd name="T105" fmla="*/ 0 h 65"/>
              <a:gd name="T106" fmla="*/ 35 w 66"/>
              <a:gd name="T107" fmla="*/ 0 h 65"/>
              <a:gd name="T108" fmla="*/ 35 w 66"/>
              <a:gd name="T109" fmla="*/ 0 h 65"/>
              <a:gd name="T110" fmla="*/ 32 w 66"/>
              <a:gd name="T11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65">
                <a:moveTo>
                  <a:pt x="32" y="0"/>
                </a:moveTo>
                <a:lnTo>
                  <a:pt x="32" y="0"/>
                </a:lnTo>
                <a:lnTo>
                  <a:pt x="27" y="1"/>
                </a:lnTo>
                <a:lnTo>
                  <a:pt x="20" y="3"/>
                </a:lnTo>
                <a:lnTo>
                  <a:pt x="15" y="5"/>
                </a:lnTo>
                <a:lnTo>
                  <a:pt x="10" y="8"/>
                </a:lnTo>
                <a:lnTo>
                  <a:pt x="7" y="13"/>
                </a:lnTo>
                <a:lnTo>
                  <a:pt x="4" y="18"/>
                </a:lnTo>
                <a:lnTo>
                  <a:pt x="0" y="25"/>
                </a:lnTo>
                <a:lnTo>
                  <a:pt x="0" y="30"/>
                </a:lnTo>
                <a:lnTo>
                  <a:pt x="0" y="30"/>
                </a:lnTo>
                <a:lnTo>
                  <a:pt x="0" y="37"/>
                </a:lnTo>
                <a:lnTo>
                  <a:pt x="2" y="42"/>
                </a:lnTo>
                <a:lnTo>
                  <a:pt x="2" y="42"/>
                </a:lnTo>
                <a:lnTo>
                  <a:pt x="5" y="42"/>
                </a:lnTo>
                <a:lnTo>
                  <a:pt x="5" y="42"/>
                </a:lnTo>
                <a:lnTo>
                  <a:pt x="7" y="42"/>
                </a:lnTo>
                <a:lnTo>
                  <a:pt x="7" y="42"/>
                </a:lnTo>
                <a:lnTo>
                  <a:pt x="14" y="43"/>
                </a:lnTo>
                <a:lnTo>
                  <a:pt x="19" y="48"/>
                </a:lnTo>
                <a:lnTo>
                  <a:pt x="22" y="53"/>
                </a:lnTo>
                <a:lnTo>
                  <a:pt x="24" y="60"/>
                </a:lnTo>
                <a:lnTo>
                  <a:pt x="24" y="60"/>
                </a:lnTo>
                <a:lnTo>
                  <a:pt x="22" y="64"/>
                </a:lnTo>
                <a:lnTo>
                  <a:pt x="22" y="64"/>
                </a:lnTo>
                <a:lnTo>
                  <a:pt x="30" y="65"/>
                </a:lnTo>
                <a:lnTo>
                  <a:pt x="30" y="65"/>
                </a:lnTo>
                <a:lnTo>
                  <a:pt x="32" y="65"/>
                </a:lnTo>
                <a:lnTo>
                  <a:pt x="32" y="65"/>
                </a:lnTo>
                <a:lnTo>
                  <a:pt x="39" y="65"/>
                </a:lnTo>
                <a:lnTo>
                  <a:pt x="44" y="64"/>
                </a:lnTo>
                <a:lnTo>
                  <a:pt x="51" y="60"/>
                </a:lnTo>
                <a:lnTo>
                  <a:pt x="54" y="57"/>
                </a:lnTo>
                <a:lnTo>
                  <a:pt x="59" y="53"/>
                </a:lnTo>
                <a:lnTo>
                  <a:pt x="62" y="47"/>
                </a:lnTo>
                <a:lnTo>
                  <a:pt x="64" y="42"/>
                </a:lnTo>
                <a:lnTo>
                  <a:pt x="66" y="35"/>
                </a:lnTo>
                <a:lnTo>
                  <a:pt x="66" y="35"/>
                </a:lnTo>
                <a:lnTo>
                  <a:pt x="66" y="30"/>
                </a:lnTo>
                <a:lnTo>
                  <a:pt x="66" y="30"/>
                </a:lnTo>
                <a:lnTo>
                  <a:pt x="61" y="30"/>
                </a:lnTo>
                <a:lnTo>
                  <a:pt x="61" y="30"/>
                </a:lnTo>
                <a:lnTo>
                  <a:pt x="57" y="30"/>
                </a:lnTo>
                <a:lnTo>
                  <a:pt x="57" y="30"/>
                </a:lnTo>
                <a:lnTo>
                  <a:pt x="52" y="28"/>
                </a:lnTo>
                <a:lnTo>
                  <a:pt x="49" y="27"/>
                </a:lnTo>
                <a:lnTo>
                  <a:pt x="40" y="22"/>
                </a:lnTo>
                <a:lnTo>
                  <a:pt x="35" y="13"/>
                </a:lnTo>
                <a:lnTo>
                  <a:pt x="35" y="8"/>
                </a:lnTo>
                <a:lnTo>
                  <a:pt x="35" y="3"/>
                </a:lnTo>
                <a:lnTo>
                  <a:pt x="35" y="3"/>
                </a:lnTo>
                <a:lnTo>
                  <a:pt x="35" y="0"/>
                </a:lnTo>
                <a:lnTo>
                  <a:pt x="35" y="0"/>
                </a:lnTo>
                <a:lnTo>
                  <a:pt x="35" y="0"/>
                </a:lnTo>
                <a:lnTo>
                  <a:pt x="35" y="0"/>
                </a:lnTo>
                <a:lnTo>
                  <a:pt x="32"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8" name="Freeform 106"/>
          <p:cNvSpPr/>
          <p:nvPr>
            <p:custDataLst>
              <p:tags r:id="rId102"/>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09" name="Freeform 107"/>
          <p:cNvSpPr/>
          <p:nvPr>
            <p:custDataLst>
              <p:tags r:id="rId103"/>
            </p:custDataLst>
          </p:nvPr>
        </p:nvSpPr>
        <p:spPr bwMode="auto">
          <a:xfrm>
            <a:off x="1554532" y="2938408"/>
            <a:ext cx="32131" cy="33559"/>
          </a:xfrm>
          <a:custGeom>
            <a:avLst/>
            <a:gdLst>
              <a:gd name="T0" fmla="*/ 24 w 49"/>
              <a:gd name="T1" fmla="*/ 0 h 50"/>
              <a:gd name="T2" fmla="*/ 24 w 49"/>
              <a:gd name="T3" fmla="*/ 0 h 50"/>
              <a:gd name="T4" fmla="*/ 16 w 49"/>
              <a:gd name="T5" fmla="*/ 1 h 50"/>
              <a:gd name="T6" fmla="*/ 9 w 49"/>
              <a:gd name="T7" fmla="*/ 6 h 50"/>
              <a:gd name="T8" fmla="*/ 4 w 49"/>
              <a:gd name="T9" fmla="*/ 13 h 50"/>
              <a:gd name="T10" fmla="*/ 0 w 49"/>
              <a:gd name="T11" fmla="*/ 20 h 50"/>
              <a:gd name="T12" fmla="*/ 0 w 49"/>
              <a:gd name="T13" fmla="*/ 20 h 50"/>
              <a:gd name="T14" fmla="*/ 0 w 49"/>
              <a:gd name="T15" fmla="*/ 23 h 50"/>
              <a:gd name="T16" fmla="*/ 0 w 49"/>
              <a:gd name="T17" fmla="*/ 23 h 50"/>
              <a:gd name="T18" fmla="*/ 0 w 49"/>
              <a:gd name="T19" fmla="*/ 28 h 50"/>
              <a:gd name="T20" fmla="*/ 0 w 49"/>
              <a:gd name="T21" fmla="*/ 33 h 50"/>
              <a:gd name="T22" fmla="*/ 5 w 49"/>
              <a:gd name="T23" fmla="*/ 42 h 50"/>
              <a:gd name="T24" fmla="*/ 14 w 49"/>
              <a:gd name="T25" fmla="*/ 47 h 50"/>
              <a:gd name="T26" fmla="*/ 17 w 49"/>
              <a:gd name="T27" fmla="*/ 48 h 50"/>
              <a:gd name="T28" fmla="*/ 22 w 49"/>
              <a:gd name="T29" fmla="*/ 50 h 50"/>
              <a:gd name="T30" fmla="*/ 22 w 49"/>
              <a:gd name="T31" fmla="*/ 50 h 50"/>
              <a:gd name="T32" fmla="*/ 26 w 49"/>
              <a:gd name="T33" fmla="*/ 50 h 50"/>
              <a:gd name="T34" fmla="*/ 26 w 49"/>
              <a:gd name="T35" fmla="*/ 50 h 50"/>
              <a:gd name="T36" fmla="*/ 31 w 49"/>
              <a:gd name="T37" fmla="*/ 50 h 50"/>
              <a:gd name="T38" fmla="*/ 31 w 49"/>
              <a:gd name="T39" fmla="*/ 50 h 50"/>
              <a:gd name="T40" fmla="*/ 37 w 49"/>
              <a:gd name="T41" fmla="*/ 47 h 50"/>
              <a:gd name="T42" fmla="*/ 44 w 49"/>
              <a:gd name="T43" fmla="*/ 42 h 50"/>
              <a:gd name="T44" fmla="*/ 47 w 49"/>
              <a:gd name="T45" fmla="*/ 35 h 50"/>
              <a:gd name="T46" fmla="*/ 49 w 49"/>
              <a:gd name="T47" fmla="*/ 26 h 50"/>
              <a:gd name="T48" fmla="*/ 49 w 49"/>
              <a:gd name="T49" fmla="*/ 26 h 50"/>
              <a:gd name="T50" fmla="*/ 49 w 49"/>
              <a:gd name="T51" fmla="*/ 21 h 50"/>
              <a:gd name="T52" fmla="*/ 49 w 49"/>
              <a:gd name="T53" fmla="*/ 16 h 50"/>
              <a:gd name="T54" fmla="*/ 44 w 49"/>
              <a:gd name="T55" fmla="*/ 8 h 50"/>
              <a:gd name="T56" fmla="*/ 36 w 49"/>
              <a:gd name="T57" fmla="*/ 3 h 50"/>
              <a:gd name="T58" fmla="*/ 32 w 49"/>
              <a:gd name="T59" fmla="*/ 1 h 50"/>
              <a:gd name="T60" fmla="*/ 27 w 49"/>
              <a:gd name="T61" fmla="*/ 0 h 50"/>
              <a:gd name="T62" fmla="*/ 27 w 49"/>
              <a:gd name="T63" fmla="*/ 0 h 50"/>
              <a:gd name="T64" fmla="*/ 24 w 49"/>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50">
                <a:moveTo>
                  <a:pt x="24" y="0"/>
                </a:moveTo>
                <a:lnTo>
                  <a:pt x="24" y="0"/>
                </a:lnTo>
                <a:lnTo>
                  <a:pt x="16" y="1"/>
                </a:lnTo>
                <a:lnTo>
                  <a:pt x="9" y="6"/>
                </a:lnTo>
                <a:lnTo>
                  <a:pt x="4" y="13"/>
                </a:lnTo>
                <a:lnTo>
                  <a:pt x="0" y="20"/>
                </a:lnTo>
                <a:lnTo>
                  <a:pt x="0" y="20"/>
                </a:lnTo>
                <a:lnTo>
                  <a:pt x="0" y="23"/>
                </a:lnTo>
                <a:lnTo>
                  <a:pt x="0" y="23"/>
                </a:lnTo>
                <a:lnTo>
                  <a:pt x="0" y="28"/>
                </a:lnTo>
                <a:lnTo>
                  <a:pt x="0" y="33"/>
                </a:lnTo>
                <a:lnTo>
                  <a:pt x="5" y="42"/>
                </a:lnTo>
                <a:lnTo>
                  <a:pt x="14" y="47"/>
                </a:lnTo>
                <a:lnTo>
                  <a:pt x="17" y="48"/>
                </a:lnTo>
                <a:lnTo>
                  <a:pt x="22" y="50"/>
                </a:lnTo>
                <a:lnTo>
                  <a:pt x="22" y="50"/>
                </a:lnTo>
                <a:lnTo>
                  <a:pt x="26" y="50"/>
                </a:lnTo>
                <a:lnTo>
                  <a:pt x="26" y="50"/>
                </a:lnTo>
                <a:lnTo>
                  <a:pt x="31" y="50"/>
                </a:lnTo>
                <a:lnTo>
                  <a:pt x="31" y="50"/>
                </a:lnTo>
                <a:lnTo>
                  <a:pt x="37" y="47"/>
                </a:lnTo>
                <a:lnTo>
                  <a:pt x="44" y="42"/>
                </a:lnTo>
                <a:lnTo>
                  <a:pt x="47" y="35"/>
                </a:lnTo>
                <a:lnTo>
                  <a:pt x="49" y="26"/>
                </a:lnTo>
                <a:lnTo>
                  <a:pt x="49" y="26"/>
                </a:lnTo>
                <a:lnTo>
                  <a:pt x="49" y="21"/>
                </a:lnTo>
                <a:lnTo>
                  <a:pt x="49" y="16"/>
                </a:lnTo>
                <a:lnTo>
                  <a:pt x="44" y="8"/>
                </a:lnTo>
                <a:lnTo>
                  <a:pt x="36" y="3"/>
                </a:lnTo>
                <a:lnTo>
                  <a:pt x="32" y="1"/>
                </a:lnTo>
                <a:lnTo>
                  <a:pt x="27" y="0"/>
                </a:lnTo>
                <a:lnTo>
                  <a:pt x="27" y="0"/>
                </a:lnTo>
                <a:lnTo>
                  <a:pt x="24"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0" name="Freeform 108"/>
          <p:cNvSpPr/>
          <p:nvPr>
            <p:custDataLst>
              <p:tags r:id="rId104"/>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close/>
              </a:path>
            </a:pathLst>
          </a:custGeom>
          <a:solidFill>
            <a:srgbClr val="F3FA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1" name="Freeform 109"/>
          <p:cNvSpPr/>
          <p:nvPr>
            <p:custDataLst>
              <p:tags r:id="rId105"/>
            </p:custDataLst>
          </p:nvPr>
        </p:nvSpPr>
        <p:spPr bwMode="auto">
          <a:xfrm>
            <a:off x="1522401" y="2979820"/>
            <a:ext cx="24276" cy="24276"/>
          </a:xfrm>
          <a:custGeom>
            <a:avLst/>
            <a:gdLst>
              <a:gd name="T0" fmla="*/ 17 w 36"/>
              <a:gd name="T1" fmla="*/ 0 h 35"/>
              <a:gd name="T2" fmla="*/ 17 w 36"/>
              <a:gd name="T3" fmla="*/ 0 h 35"/>
              <a:gd name="T4" fmla="*/ 14 w 36"/>
              <a:gd name="T5" fmla="*/ 0 h 35"/>
              <a:gd name="T6" fmla="*/ 14 w 36"/>
              <a:gd name="T7" fmla="*/ 0 h 35"/>
              <a:gd name="T8" fmla="*/ 9 w 36"/>
              <a:gd name="T9" fmla="*/ 3 h 35"/>
              <a:gd name="T10" fmla="*/ 4 w 36"/>
              <a:gd name="T11" fmla="*/ 6 h 35"/>
              <a:gd name="T12" fmla="*/ 0 w 36"/>
              <a:gd name="T13" fmla="*/ 10 h 35"/>
              <a:gd name="T14" fmla="*/ 0 w 36"/>
              <a:gd name="T15" fmla="*/ 16 h 35"/>
              <a:gd name="T16" fmla="*/ 0 w 36"/>
              <a:gd name="T17" fmla="*/ 16 h 35"/>
              <a:gd name="T18" fmla="*/ 0 w 36"/>
              <a:gd name="T19" fmla="*/ 23 h 35"/>
              <a:gd name="T20" fmla="*/ 4 w 36"/>
              <a:gd name="T21" fmla="*/ 28 h 35"/>
              <a:gd name="T22" fmla="*/ 9 w 36"/>
              <a:gd name="T23" fmla="*/ 33 h 35"/>
              <a:gd name="T24" fmla="*/ 16 w 36"/>
              <a:gd name="T25" fmla="*/ 35 h 35"/>
              <a:gd name="T26" fmla="*/ 16 w 36"/>
              <a:gd name="T27" fmla="*/ 35 h 35"/>
              <a:gd name="T28" fmla="*/ 17 w 36"/>
              <a:gd name="T29" fmla="*/ 35 h 35"/>
              <a:gd name="T30" fmla="*/ 17 w 36"/>
              <a:gd name="T31" fmla="*/ 35 h 35"/>
              <a:gd name="T32" fmla="*/ 24 w 36"/>
              <a:gd name="T33" fmla="*/ 35 h 35"/>
              <a:gd name="T34" fmla="*/ 27 w 36"/>
              <a:gd name="T35" fmla="*/ 32 h 35"/>
              <a:gd name="T36" fmla="*/ 32 w 36"/>
              <a:gd name="T37" fmla="*/ 27 h 35"/>
              <a:gd name="T38" fmla="*/ 34 w 36"/>
              <a:gd name="T39" fmla="*/ 22 h 35"/>
              <a:gd name="T40" fmla="*/ 34 w 36"/>
              <a:gd name="T41" fmla="*/ 22 h 35"/>
              <a:gd name="T42" fmla="*/ 36 w 36"/>
              <a:gd name="T43" fmla="*/ 18 h 35"/>
              <a:gd name="T44" fmla="*/ 36 w 36"/>
              <a:gd name="T45" fmla="*/ 18 h 35"/>
              <a:gd name="T46" fmla="*/ 34 w 36"/>
              <a:gd name="T47" fmla="*/ 11 h 35"/>
              <a:gd name="T48" fmla="*/ 31 w 36"/>
              <a:gd name="T49" fmla="*/ 6 h 35"/>
              <a:gd name="T50" fmla="*/ 26 w 36"/>
              <a:gd name="T51" fmla="*/ 1 h 35"/>
              <a:gd name="T52" fmla="*/ 19 w 36"/>
              <a:gd name="T53" fmla="*/ 0 h 35"/>
              <a:gd name="T54" fmla="*/ 19 w 36"/>
              <a:gd name="T55" fmla="*/ 0 h 35"/>
              <a:gd name="T56" fmla="*/ 17 w 36"/>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5">
                <a:moveTo>
                  <a:pt x="17" y="0"/>
                </a:moveTo>
                <a:lnTo>
                  <a:pt x="17" y="0"/>
                </a:lnTo>
                <a:lnTo>
                  <a:pt x="14" y="0"/>
                </a:lnTo>
                <a:lnTo>
                  <a:pt x="14" y="0"/>
                </a:lnTo>
                <a:lnTo>
                  <a:pt x="9" y="3"/>
                </a:lnTo>
                <a:lnTo>
                  <a:pt x="4" y="6"/>
                </a:lnTo>
                <a:lnTo>
                  <a:pt x="0" y="10"/>
                </a:lnTo>
                <a:lnTo>
                  <a:pt x="0" y="16"/>
                </a:lnTo>
                <a:lnTo>
                  <a:pt x="0" y="16"/>
                </a:lnTo>
                <a:lnTo>
                  <a:pt x="0" y="23"/>
                </a:lnTo>
                <a:lnTo>
                  <a:pt x="4" y="28"/>
                </a:lnTo>
                <a:lnTo>
                  <a:pt x="9" y="33"/>
                </a:lnTo>
                <a:lnTo>
                  <a:pt x="16" y="35"/>
                </a:lnTo>
                <a:lnTo>
                  <a:pt x="16" y="35"/>
                </a:lnTo>
                <a:lnTo>
                  <a:pt x="17" y="35"/>
                </a:lnTo>
                <a:lnTo>
                  <a:pt x="17" y="35"/>
                </a:lnTo>
                <a:lnTo>
                  <a:pt x="24" y="35"/>
                </a:lnTo>
                <a:lnTo>
                  <a:pt x="27" y="32"/>
                </a:lnTo>
                <a:lnTo>
                  <a:pt x="32" y="27"/>
                </a:lnTo>
                <a:lnTo>
                  <a:pt x="34" y="22"/>
                </a:lnTo>
                <a:lnTo>
                  <a:pt x="34" y="22"/>
                </a:lnTo>
                <a:lnTo>
                  <a:pt x="36" y="18"/>
                </a:lnTo>
                <a:lnTo>
                  <a:pt x="36" y="18"/>
                </a:lnTo>
                <a:lnTo>
                  <a:pt x="34" y="11"/>
                </a:lnTo>
                <a:lnTo>
                  <a:pt x="31" y="6"/>
                </a:lnTo>
                <a:lnTo>
                  <a:pt x="26" y="1"/>
                </a:lnTo>
                <a:lnTo>
                  <a:pt x="19" y="0"/>
                </a:lnTo>
                <a:lnTo>
                  <a:pt x="19" y="0"/>
                </a:lnTo>
                <a:lnTo>
                  <a:pt x="17"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2" name="Freeform 110"/>
          <p:cNvSpPr/>
          <p:nvPr>
            <p:custDataLst>
              <p:tags r:id="rId106"/>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close/>
              </a:path>
            </a:pathLst>
          </a:custGeom>
          <a:solidFill>
            <a:srgbClr val="837F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3" name="Freeform 111"/>
          <p:cNvSpPr/>
          <p:nvPr>
            <p:custDataLst>
              <p:tags r:id="rId107"/>
            </p:custDataLst>
          </p:nvPr>
        </p:nvSpPr>
        <p:spPr bwMode="auto">
          <a:xfrm>
            <a:off x="1456712" y="3002669"/>
            <a:ext cx="0" cy="21420"/>
          </a:xfrm>
          <a:custGeom>
            <a:avLst/>
            <a:gdLst>
              <a:gd name="T0" fmla="*/ 0 h 32"/>
              <a:gd name="T1" fmla="*/ 0 h 32"/>
              <a:gd name="T2" fmla="*/ 12 h 32"/>
              <a:gd name="T3" fmla="*/ 24 h 32"/>
              <a:gd name="T4" fmla="*/ 24 h 32"/>
              <a:gd name="T5" fmla="*/ 32 h 32"/>
              <a:gd name="T6" fmla="*/ 32 h 32"/>
              <a:gd name="T7" fmla="*/ 0 h 3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2">
                <a:moveTo>
                  <a:pt x="0" y="0"/>
                </a:moveTo>
                <a:lnTo>
                  <a:pt x="0" y="0"/>
                </a:lnTo>
                <a:lnTo>
                  <a:pt x="0" y="12"/>
                </a:lnTo>
                <a:lnTo>
                  <a:pt x="0" y="24"/>
                </a:lnTo>
                <a:lnTo>
                  <a:pt x="0" y="24"/>
                </a:lnTo>
                <a:lnTo>
                  <a:pt x="0" y="32"/>
                </a:lnTo>
                <a:lnTo>
                  <a:pt x="0" y="32"/>
                </a:lnTo>
                <a:lnTo>
                  <a:pt x="0" y="0"/>
                </a:lnTo>
              </a:path>
            </a:pathLst>
          </a:custGeom>
          <a:noFill/>
          <a:ln>
            <a:noFill/>
          </a:ln>
          <a:extLst>
            <a:ext uri="{909E8E84-426E-40DD-AFC4-6F175D3DCCD1}">
              <a14:hiddenFill xmlns:a14="http://schemas.microsoft.com/office/drawing/2010/main">
                <a:solidFill>
                  <a:srgbClr val="E7E6E6"/>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4" name="Freeform 112"/>
          <p:cNvSpPr>
            <a:spLocks noEditPoints="1"/>
          </p:cNvSpPr>
          <p:nvPr>
            <p:custDataLst>
              <p:tags r:id="rId108"/>
            </p:custDataLst>
          </p:nvPr>
        </p:nvSpPr>
        <p:spPr bwMode="auto">
          <a:xfrm>
            <a:off x="1448857" y="2918415"/>
            <a:ext cx="272041" cy="211349"/>
          </a:xfrm>
          <a:custGeom>
            <a:avLst/>
            <a:gdLst>
              <a:gd name="T0" fmla="*/ 0 w 406"/>
              <a:gd name="T1" fmla="*/ 143 h 316"/>
              <a:gd name="T2" fmla="*/ 6 w 406"/>
              <a:gd name="T3" fmla="*/ 195 h 316"/>
              <a:gd name="T4" fmla="*/ 27 w 406"/>
              <a:gd name="T5" fmla="*/ 240 h 316"/>
              <a:gd name="T6" fmla="*/ 58 w 406"/>
              <a:gd name="T7" fmla="*/ 276 h 316"/>
              <a:gd name="T8" fmla="*/ 97 w 406"/>
              <a:gd name="T9" fmla="*/ 302 h 316"/>
              <a:gd name="T10" fmla="*/ 142 w 406"/>
              <a:gd name="T11" fmla="*/ 314 h 316"/>
              <a:gd name="T12" fmla="*/ 278 w 406"/>
              <a:gd name="T13" fmla="*/ 316 h 316"/>
              <a:gd name="T14" fmla="*/ 315 w 406"/>
              <a:gd name="T15" fmla="*/ 309 h 316"/>
              <a:gd name="T16" fmla="*/ 349 w 406"/>
              <a:gd name="T17" fmla="*/ 292 h 316"/>
              <a:gd name="T18" fmla="*/ 376 w 406"/>
              <a:gd name="T19" fmla="*/ 266 h 316"/>
              <a:gd name="T20" fmla="*/ 396 w 406"/>
              <a:gd name="T21" fmla="*/ 232 h 316"/>
              <a:gd name="T22" fmla="*/ 404 w 406"/>
              <a:gd name="T23" fmla="*/ 192 h 316"/>
              <a:gd name="T24" fmla="*/ 406 w 406"/>
              <a:gd name="T25" fmla="*/ 120 h 316"/>
              <a:gd name="T26" fmla="*/ 401 w 406"/>
              <a:gd name="T27" fmla="*/ 84 h 316"/>
              <a:gd name="T28" fmla="*/ 387 w 406"/>
              <a:gd name="T29" fmla="*/ 54 h 316"/>
              <a:gd name="T30" fmla="*/ 366 w 406"/>
              <a:gd name="T31" fmla="*/ 27 h 316"/>
              <a:gd name="T32" fmla="*/ 339 w 406"/>
              <a:gd name="T33" fmla="*/ 11 h 316"/>
              <a:gd name="T34" fmla="*/ 307 w 406"/>
              <a:gd name="T35" fmla="*/ 0 h 316"/>
              <a:gd name="T36" fmla="*/ 131 w 406"/>
              <a:gd name="T37" fmla="*/ 0 h 316"/>
              <a:gd name="T38" fmla="*/ 92 w 406"/>
              <a:gd name="T39" fmla="*/ 7 h 316"/>
              <a:gd name="T40" fmla="*/ 58 w 406"/>
              <a:gd name="T41" fmla="*/ 24 h 316"/>
              <a:gd name="T42" fmla="*/ 30 w 406"/>
              <a:gd name="T43" fmla="*/ 52 h 316"/>
              <a:gd name="T44" fmla="*/ 10 w 406"/>
              <a:gd name="T45" fmla="*/ 86 h 316"/>
              <a:gd name="T46" fmla="*/ 1 w 406"/>
              <a:gd name="T47" fmla="*/ 128 h 316"/>
              <a:gd name="T48" fmla="*/ 23 w 406"/>
              <a:gd name="T49" fmla="*/ 141 h 316"/>
              <a:gd name="T50" fmla="*/ 25 w 406"/>
              <a:gd name="T51" fmla="*/ 118 h 316"/>
              <a:gd name="T52" fmla="*/ 37 w 406"/>
              <a:gd name="T53" fmla="*/ 86 h 316"/>
              <a:gd name="T54" fmla="*/ 55 w 406"/>
              <a:gd name="T55" fmla="*/ 59 h 316"/>
              <a:gd name="T56" fmla="*/ 80 w 406"/>
              <a:gd name="T57" fmla="*/ 39 h 316"/>
              <a:gd name="T58" fmla="*/ 109 w 406"/>
              <a:gd name="T59" fmla="*/ 27 h 316"/>
              <a:gd name="T60" fmla="*/ 295 w 406"/>
              <a:gd name="T61" fmla="*/ 26 h 316"/>
              <a:gd name="T62" fmla="*/ 329 w 406"/>
              <a:gd name="T63" fmla="*/ 32 h 316"/>
              <a:gd name="T64" fmla="*/ 367 w 406"/>
              <a:gd name="T65" fmla="*/ 68 h 316"/>
              <a:gd name="T66" fmla="*/ 382 w 406"/>
              <a:gd name="T67" fmla="*/ 120 h 316"/>
              <a:gd name="T68" fmla="*/ 382 w 406"/>
              <a:gd name="T69" fmla="*/ 190 h 316"/>
              <a:gd name="T70" fmla="*/ 374 w 406"/>
              <a:gd name="T71" fmla="*/ 222 h 316"/>
              <a:gd name="T72" fmla="*/ 337 w 406"/>
              <a:gd name="T73" fmla="*/ 272 h 316"/>
              <a:gd name="T74" fmla="*/ 308 w 406"/>
              <a:gd name="T75" fmla="*/ 286 h 316"/>
              <a:gd name="T76" fmla="*/ 278 w 406"/>
              <a:gd name="T77" fmla="*/ 291 h 316"/>
              <a:gd name="T78" fmla="*/ 146 w 406"/>
              <a:gd name="T79" fmla="*/ 291 h 316"/>
              <a:gd name="T80" fmla="*/ 105 w 406"/>
              <a:gd name="T81" fmla="*/ 279 h 316"/>
              <a:gd name="T82" fmla="*/ 72 w 406"/>
              <a:gd name="T83" fmla="*/ 257 h 316"/>
              <a:gd name="T84" fmla="*/ 47 w 406"/>
              <a:gd name="T85" fmla="*/ 225 h 316"/>
              <a:gd name="T86" fmla="*/ 28 w 406"/>
              <a:gd name="T87" fmla="*/ 187 h 316"/>
              <a:gd name="T88" fmla="*/ 23 w 406"/>
              <a:gd name="T89"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 h="316">
                <a:moveTo>
                  <a:pt x="0" y="141"/>
                </a:moveTo>
                <a:lnTo>
                  <a:pt x="0" y="143"/>
                </a:lnTo>
                <a:lnTo>
                  <a:pt x="0" y="143"/>
                </a:lnTo>
                <a:lnTo>
                  <a:pt x="1" y="161"/>
                </a:lnTo>
                <a:lnTo>
                  <a:pt x="3" y="178"/>
                </a:lnTo>
                <a:lnTo>
                  <a:pt x="6" y="195"/>
                </a:lnTo>
                <a:lnTo>
                  <a:pt x="13" y="210"/>
                </a:lnTo>
                <a:lnTo>
                  <a:pt x="20" y="225"/>
                </a:lnTo>
                <a:lnTo>
                  <a:pt x="27" y="240"/>
                </a:lnTo>
                <a:lnTo>
                  <a:pt x="37" y="254"/>
                </a:lnTo>
                <a:lnTo>
                  <a:pt x="47" y="266"/>
                </a:lnTo>
                <a:lnTo>
                  <a:pt x="58" y="276"/>
                </a:lnTo>
                <a:lnTo>
                  <a:pt x="70" y="286"/>
                </a:lnTo>
                <a:lnTo>
                  <a:pt x="84" y="296"/>
                </a:lnTo>
                <a:lnTo>
                  <a:pt x="97" y="302"/>
                </a:lnTo>
                <a:lnTo>
                  <a:pt x="112" y="307"/>
                </a:lnTo>
                <a:lnTo>
                  <a:pt x="127" y="312"/>
                </a:lnTo>
                <a:lnTo>
                  <a:pt x="142" y="314"/>
                </a:lnTo>
                <a:lnTo>
                  <a:pt x="159" y="316"/>
                </a:lnTo>
                <a:lnTo>
                  <a:pt x="278" y="316"/>
                </a:lnTo>
                <a:lnTo>
                  <a:pt x="278" y="316"/>
                </a:lnTo>
                <a:lnTo>
                  <a:pt x="292" y="316"/>
                </a:lnTo>
                <a:lnTo>
                  <a:pt x="303" y="312"/>
                </a:lnTo>
                <a:lnTo>
                  <a:pt x="315" y="309"/>
                </a:lnTo>
                <a:lnTo>
                  <a:pt x="327" y="306"/>
                </a:lnTo>
                <a:lnTo>
                  <a:pt x="339" y="299"/>
                </a:lnTo>
                <a:lnTo>
                  <a:pt x="349" y="292"/>
                </a:lnTo>
                <a:lnTo>
                  <a:pt x="359" y="284"/>
                </a:lnTo>
                <a:lnTo>
                  <a:pt x="369" y="276"/>
                </a:lnTo>
                <a:lnTo>
                  <a:pt x="376" y="266"/>
                </a:lnTo>
                <a:lnTo>
                  <a:pt x="384" y="255"/>
                </a:lnTo>
                <a:lnTo>
                  <a:pt x="391" y="244"/>
                </a:lnTo>
                <a:lnTo>
                  <a:pt x="396" y="232"/>
                </a:lnTo>
                <a:lnTo>
                  <a:pt x="399" y="219"/>
                </a:lnTo>
                <a:lnTo>
                  <a:pt x="402" y="207"/>
                </a:lnTo>
                <a:lnTo>
                  <a:pt x="404" y="192"/>
                </a:lnTo>
                <a:lnTo>
                  <a:pt x="406" y="178"/>
                </a:lnTo>
                <a:lnTo>
                  <a:pt x="406" y="120"/>
                </a:lnTo>
                <a:lnTo>
                  <a:pt x="406" y="120"/>
                </a:lnTo>
                <a:lnTo>
                  <a:pt x="406" y="108"/>
                </a:lnTo>
                <a:lnTo>
                  <a:pt x="404" y="96"/>
                </a:lnTo>
                <a:lnTo>
                  <a:pt x="401" y="84"/>
                </a:lnTo>
                <a:lnTo>
                  <a:pt x="397" y="74"/>
                </a:lnTo>
                <a:lnTo>
                  <a:pt x="392" y="63"/>
                </a:lnTo>
                <a:lnTo>
                  <a:pt x="387" y="54"/>
                </a:lnTo>
                <a:lnTo>
                  <a:pt x="381" y="44"/>
                </a:lnTo>
                <a:lnTo>
                  <a:pt x="374" y="36"/>
                </a:lnTo>
                <a:lnTo>
                  <a:pt x="366" y="27"/>
                </a:lnTo>
                <a:lnTo>
                  <a:pt x="357" y="21"/>
                </a:lnTo>
                <a:lnTo>
                  <a:pt x="347" y="16"/>
                </a:lnTo>
                <a:lnTo>
                  <a:pt x="339" y="11"/>
                </a:lnTo>
                <a:lnTo>
                  <a:pt x="329" y="5"/>
                </a:lnTo>
                <a:lnTo>
                  <a:pt x="317" y="4"/>
                </a:lnTo>
                <a:lnTo>
                  <a:pt x="307" y="0"/>
                </a:lnTo>
                <a:lnTo>
                  <a:pt x="295" y="0"/>
                </a:lnTo>
                <a:lnTo>
                  <a:pt x="131" y="0"/>
                </a:lnTo>
                <a:lnTo>
                  <a:pt x="131" y="0"/>
                </a:lnTo>
                <a:lnTo>
                  <a:pt x="117" y="0"/>
                </a:lnTo>
                <a:lnTo>
                  <a:pt x="104" y="4"/>
                </a:lnTo>
                <a:lnTo>
                  <a:pt x="92" y="7"/>
                </a:lnTo>
                <a:lnTo>
                  <a:pt x="80" y="12"/>
                </a:lnTo>
                <a:lnTo>
                  <a:pt x="69" y="17"/>
                </a:lnTo>
                <a:lnTo>
                  <a:pt x="58" y="24"/>
                </a:lnTo>
                <a:lnTo>
                  <a:pt x="48" y="32"/>
                </a:lnTo>
                <a:lnTo>
                  <a:pt x="38" y="42"/>
                </a:lnTo>
                <a:lnTo>
                  <a:pt x="30" y="52"/>
                </a:lnTo>
                <a:lnTo>
                  <a:pt x="23" y="63"/>
                </a:lnTo>
                <a:lnTo>
                  <a:pt x="16" y="74"/>
                </a:lnTo>
                <a:lnTo>
                  <a:pt x="10" y="86"/>
                </a:lnTo>
                <a:lnTo>
                  <a:pt x="6" y="99"/>
                </a:lnTo>
                <a:lnTo>
                  <a:pt x="3" y="113"/>
                </a:lnTo>
                <a:lnTo>
                  <a:pt x="1" y="128"/>
                </a:lnTo>
                <a:lnTo>
                  <a:pt x="0" y="141"/>
                </a:lnTo>
                <a:lnTo>
                  <a:pt x="0" y="141"/>
                </a:lnTo>
                <a:close/>
                <a:moveTo>
                  <a:pt x="23" y="141"/>
                </a:moveTo>
                <a:lnTo>
                  <a:pt x="23" y="141"/>
                </a:lnTo>
                <a:lnTo>
                  <a:pt x="23" y="130"/>
                </a:lnTo>
                <a:lnTo>
                  <a:pt x="25" y="118"/>
                </a:lnTo>
                <a:lnTo>
                  <a:pt x="28" y="108"/>
                </a:lnTo>
                <a:lnTo>
                  <a:pt x="32" y="96"/>
                </a:lnTo>
                <a:lnTo>
                  <a:pt x="37" y="86"/>
                </a:lnTo>
                <a:lnTo>
                  <a:pt x="42" y="76"/>
                </a:lnTo>
                <a:lnTo>
                  <a:pt x="48" y="68"/>
                </a:lnTo>
                <a:lnTo>
                  <a:pt x="55" y="59"/>
                </a:lnTo>
                <a:lnTo>
                  <a:pt x="62" y="52"/>
                </a:lnTo>
                <a:lnTo>
                  <a:pt x="70" y="46"/>
                </a:lnTo>
                <a:lnTo>
                  <a:pt x="80" y="39"/>
                </a:lnTo>
                <a:lnTo>
                  <a:pt x="89" y="34"/>
                </a:lnTo>
                <a:lnTo>
                  <a:pt x="99" y="31"/>
                </a:lnTo>
                <a:lnTo>
                  <a:pt x="109" y="27"/>
                </a:lnTo>
                <a:lnTo>
                  <a:pt x="121" y="26"/>
                </a:lnTo>
                <a:lnTo>
                  <a:pt x="131" y="26"/>
                </a:lnTo>
                <a:lnTo>
                  <a:pt x="295" y="26"/>
                </a:lnTo>
                <a:lnTo>
                  <a:pt x="295" y="26"/>
                </a:lnTo>
                <a:lnTo>
                  <a:pt x="312" y="27"/>
                </a:lnTo>
                <a:lnTo>
                  <a:pt x="329" y="32"/>
                </a:lnTo>
                <a:lnTo>
                  <a:pt x="344" y="42"/>
                </a:lnTo>
                <a:lnTo>
                  <a:pt x="357" y="52"/>
                </a:lnTo>
                <a:lnTo>
                  <a:pt x="367" y="68"/>
                </a:lnTo>
                <a:lnTo>
                  <a:pt x="376" y="83"/>
                </a:lnTo>
                <a:lnTo>
                  <a:pt x="381" y="101"/>
                </a:lnTo>
                <a:lnTo>
                  <a:pt x="382" y="120"/>
                </a:lnTo>
                <a:lnTo>
                  <a:pt x="382" y="178"/>
                </a:lnTo>
                <a:lnTo>
                  <a:pt x="382" y="178"/>
                </a:lnTo>
                <a:lnTo>
                  <a:pt x="382" y="190"/>
                </a:lnTo>
                <a:lnTo>
                  <a:pt x="381" y="202"/>
                </a:lnTo>
                <a:lnTo>
                  <a:pt x="377" y="212"/>
                </a:lnTo>
                <a:lnTo>
                  <a:pt x="374" y="222"/>
                </a:lnTo>
                <a:lnTo>
                  <a:pt x="366" y="242"/>
                </a:lnTo>
                <a:lnTo>
                  <a:pt x="352" y="259"/>
                </a:lnTo>
                <a:lnTo>
                  <a:pt x="337" y="272"/>
                </a:lnTo>
                <a:lnTo>
                  <a:pt x="327" y="277"/>
                </a:lnTo>
                <a:lnTo>
                  <a:pt x="319" y="282"/>
                </a:lnTo>
                <a:lnTo>
                  <a:pt x="308" y="286"/>
                </a:lnTo>
                <a:lnTo>
                  <a:pt x="298" y="289"/>
                </a:lnTo>
                <a:lnTo>
                  <a:pt x="288" y="291"/>
                </a:lnTo>
                <a:lnTo>
                  <a:pt x="278" y="291"/>
                </a:lnTo>
                <a:lnTo>
                  <a:pt x="159" y="291"/>
                </a:lnTo>
                <a:lnTo>
                  <a:pt x="159" y="291"/>
                </a:lnTo>
                <a:lnTo>
                  <a:pt x="146" y="291"/>
                </a:lnTo>
                <a:lnTo>
                  <a:pt x="132" y="287"/>
                </a:lnTo>
                <a:lnTo>
                  <a:pt x="119" y="284"/>
                </a:lnTo>
                <a:lnTo>
                  <a:pt x="105" y="279"/>
                </a:lnTo>
                <a:lnTo>
                  <a:pt x="94" y="274"/>
                </a:lnTo>
                <a:lnTo>
                  <a:pt x="84" y="266"/>
                </a:lnTo>
                <a:lnTo>
                  <a:pt x="72" y="257"/>
                </a:lnTo>
                <a:lnTo>
                  <a:pt x="63" y="247"/>
                </a:lnTo>
                <a:lnTo>
                  <a:pt x="53" y="237"/>
                </a:lnTo>
                <a:lnTo>
                  <a:pt x="47" y="225"/>
                </a:lnTo>
                <a:lnTo>
                  <a:pt x="40" y="213"/>
                </a:lnTo>
                <a:lnTo>
                  <a:pt x="33" y="200"/>
                </a:lnTo>
                <a:lnTo>
                  <a:pt x="28" y="187"/>
                </a:lnTo>
                <a:lnTo>
                  <a:pt x="25" y="173"/>
                </a:lnTo>
                <a:lnTo>
                  <a:pt x="23" y="158"/>
                </a:lnTo>
                <a:lnTo>
                  <a:pt x="23" y="143"/>
                </a:lnTo>
                <a:lnTo>
                  <a:pt x="23" y="141"/>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0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5" name="Freeform 113"/>
          <p:cNvSpPr/>
          <p:nvPr>
            <p:custDataLst>
              <p:tags r:id="rId109"/>
            </p:custDataLst>
          </p:nvPr>
        </p:nvSpPr>
        <p:spPr bwMode="auto">
          <a:xfrm>
            <a:off x="1711616" y="2983391"/>
            <a:ext cx="140661" cy="30703"/>
          </a:xfrm>
          <a:custGeom>
            <a:avLst/>
            <a:gdLst>
              <a:gd name="T0" fmla="*/ 0 w 210"/>
              <a:gd name="T1" fmla="*/ 45 h 47"/>
              <a:gd name="T2" fmla="*/ 188 w 210"/>
              <a:gd name="T3" fmla="*/ 47 h 47"/>
              <a:gd name="T4" fmla="*/ 188 w 210"/>
              <a:gd name="T5" fmla="*/ 47 h 47"/>
              <a:gd name="T6" fmla="*/ 197 w 210"/>
              <a:gd name="T7" fmla="*/ 45 h 47"/>
              <a:gd name="T8" fmla="*/ 203 w 210"/>
              <a:gd name="T9" fmla="*/ 40 h 47"/>
              <a:gd name="T10" fmla="*/ 208 w 210"/>
              <a:gd name="T11" fmla="*/ 33 h 47"/>
              <a:gd name="T12" fmla="*/ 210 w 210"/>
              <a:gd name="T13" fmla="*/ 25 h 47"/>
              <a:gd name="T14" fmla="*/ 210 w 210"/>
              <a:gd name="T15" fmla="*/ 23 h 47"/>
              <a:gd name="T16" fmla="*/ 210 w 210"/>
              <a:gd name="T17" fmla="*/ 23 h 47"/>
              <a:gd name="T18" fmla="*/ 208 w 210"/>
              <a:gd name="T19" fmla="*/ 15 h 47"/>
              <a:gd name="T20" fmla="*/ 203 w 210"/>
              <a:gd name="T21" fmla="*/ 6 h 47"/>
              <a:gd name="T22" fmla="*/ 197 w 210"/>
              <a:gd name="T23" fmla="*/ 3 h 47"/>
              <a:gd name="T24" fmla="*/ 188 w 210"/>
              <a:gd name="T25" fmla="*/ 1 h 47"/>
              <a:gd name="T26" fmla="*/ 0 w 210"/>
              <a:gd name="T27" fmla="*/ 0 h 47"/>
              <a:gd name="T28" fmla="*/ 0 w 210"/>
              <a:gd name="T29" fmla="*/ 4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0" h="47">
                <a:moveTo>
                  <a:pt x="0" y="45"/>
                </a:moveTo>
                <a:lnTo>
                  <a:pt x="188" y="47"/>
                </a:lnTo>
                <a:lnTo>
                  <a:pt x="188" y="47"/>
                </a:lnTo>
                <a:lnTo>
                  <a:pt x="197" y="45"/>
                </a:lnTo>
                <a:lnTo>
                  <a:pt x="203" y="40"/>
                </a:lnTo>
                <a:lnTo>
                  <a:pt x="208" y="33"/>
                </a:lnTo>
                <a:lnTo>
                  <a:pt x="210" y="25"/>
                </a:lnTo>
                <a:lnTo>
                  <a:pt x="210" y="23"/>
                </a:lnTo>
                <a:lnTo>
                  <a:pt x="210" y="23"/>
                </a:lnTo>
                <a:lnTo>
                  <a:pt x="208" y="15"/>
                </a:lnTo>
                <a:lnTo>
                  <a:pt x="203" y="6"/>
                </a:lnTo>
                <a:lnTo>
                  <a:pt x="197" y="3"/>
                </a:lnTo>
                <a:lnTo>
                  <a:pt x="188" y="1"/>
                </a:lnTo>
                <a:lnTo>
                  <a:pt x="0" y="0"/>
                </a:lnTo>
                <a:lnTo>
                  <a:pt x="0" y="45"/>
                </a:lnTo>
                <a:close/>
              </a:path>
            </a:pathLst>
          </a:custGeom>
          <a:solidFill>
            <a:srgbClr val="4025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6" name="Freeform 114"/>
          <p:cNvSpPr/>
          <p:nvPr>
            <p:custDataLst>
              <p:tags r:id="rId110"/>
            </p:custDataLst>
          </p:nvPr>
        </p:nvSpPr>
        <p:spPr bwMode="auto">
          <a:xfrm>
            <a:off x="1031156" y="3850209"/>
            <a:ext cx="670464" cy="1150285"/>
          </a:xfrm>
          <a:custGeom>
            <a:avLst/>
            <a:gdLst>
              <a:gd name="T0" fmla="*/ 616 w 1002"/>
              <a:gd name="T1" fmla="*/ 1718 h 1718"/>
              <a:gd name="T2" fmla="*/ 0 w 1002"/>
              <a:gd name="T3" fmla="*/ 1627 h 1718"/>
              <a:gd name="T4" fmla="*/ 4 w 1002"/>
              <a:gd name="T5" fmla="*/ 1538 h 1718"/>
              <a:gd name="T6" fmla="*/ 17 w 1002"/>
              <a:gd name="T7" fmla="*/ 1198 h 1718"/>
              <a:gd name="T8" fmla="*/ 47 w 1002"/>
              <a:gd name="T9" fmla="*/ 674 h 1718"/>
              <a:gd name="T10" fmla="*/ 89 w 1002"/>
              <a:gd name="T11" fmla="*/ 47 h 1718"/>
              <a:gd name="T12" fmla="*/ 116 w 1002"/>
              <a:gd name="T13" fmla="*/ 35 h 1718"/>
              <a:gd name="T14" fmla="*/ 167 w 1002"/>
              <a:gd name="T15" fmla="*/ 17 h 1718"/>
              <a:gd name="T16" fmla="*/ 215 w 1002"/>
              <a:gd name="T17" fmla="*/ 5 h 1718"/>
              <a:gd name="T18" fmla="*/ 259 w 1002"/>
              <a:gd name="T19" fmla="*/ 0 h 1718"/>
              <a:gd name="T20" fmla="*/ 299 w 1002"/>
              <a:gd name="T21" fmla="*/ 0 h 1718"/>
              <a:gd name="T22" fmla="*/ 334 w 1002"/>
              <a:gd name="T23" fmla="*/ 3 h 1718"/>
              <a:gd name="T24" fmla="*/ 383 w 1002"/>
              <a:gd name="T25" fmla="*/ 17 h 1718"/>
              <a:gd name="T26" fmla="*/ 435 w 1002"/>
              <a:gd name="T27" fmla="*/ 42 h 1718"/>
              <a:gd name="T28" fmla="*/ 474 w 1002"/>
              <a:gd name="T29" fmla="*/ 70 h 1718"/>
              <a:gd name="T30" fmla="*/ 497 w 1002"/>
              <a:gd name="T31" fmla="*/ 95 h 1718"/>
              <a:gd name="T32" fmla="*/ 512 w 1002"/>
              <a:gd name="T33" fmla="*/ 112 h 1718"/>
              <a:gd name="T34" fmla="*/ 519 w 1002"/>
              <a:gd name="T35" fmla="*/ 104 h 1718"/>
              <a:gd name="T36" fmla="*/ 558 w 1002"/>
              <a:gd name="T37" fmla="*/ 70 h 1718"/>
              <a:gd name="T38" fmla="*/ 598 w 1002"/>
              <a:gd name="T39" fmla="*/ 42 h 1718"/>
              <a:gd name="T40" fmla="*/ 652 w 1002"/>
              <a:gd name="T41" fmla="*/ 18 h 1718"/>
              <a:gd name="T42" fmla="*/ 699 w 1002"/>
              <a:gd name="T43" fmla="*/ 5 h 1718"/>
              <a:gd name="T44" fmla="*/ 734 w 1002"/>
              <a:gd name="T45" fmla="*/ 1 h 1718"/>
              <a:gd name="T46" fmla="*/ 771 w 1002"/>
              <a:gd name="T47" fmla="*/ 1 h 1718"/>
              <a:gd name="T48" fmla="*/ 811 w 1002"/>
              <a:gd name="T49" fmla="*/ 7 h 1718"/>
              <a:gd name="T50" fmla="*/ 853 w 1002"/>
              <a:gd name="T51" fmla="*/ 18 h 1718"/>
              <a:gd name="T52" fmla="*/ 897 w 1002"/>
              <a:gd name="T53" fmla="*/ 37 h 1718"/>
              <a:gd name="T54" fmla="*/ 918 w 1002"/>
              <a:gd name="T55" fmla="*/ 48 h 1718"/>
              <a:gd name="T56" fmla="*/ 959 w 1002"/>
              <a:gd name="T57" fmla="*/ 674 h 1718"/>
              <a:gd name="T58" fmla="*/ 987 w 1002"/>
              <a:gd name="T59" fmla="*/ 1198 h 1718"/>
              <a:gd name="T60" fmla="*/ 1001 w 1002"/>
              <a:gd name="T61" fmla="*/ 1536 h 1718"/>
              <a:gd name="T62" fmla="*/ 1002 w 1002"/>
              <a:gd name="T63" fmla="*/ 1627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2" h="1718">
                <a:moveTo>
                  <a:pt x="1002" y="1627"/>
                </a:moveTo>
                <a:lnTo>
                  <a:pt x="616" y="1718"/>
                </a:lnTo>
                <a:lnTo>
                  <a:pt x="418" y="1718"/>
                </a:lnTo>
                <a:lnTo>
                  <a:pt x="0" y="1627"/>
                </a:lnTo>
                <a:lnTo>
                  <a:pt x="0" y="1627"/>
                </a:lnTo>
                <a:lnTo>
                  <a:pt x="4" y="1538"/>
                </a:lnTo>
                <a:lnTo>
                  <a:pt x="5" y="1436"/>
                </a:lnTo>
                <a:lnTo>
                  <a:pt x="17" y="1198"/>
                </a:lnTo>
                <a:lnTo>
                  <a:pt x="31" y="938"/>
                </a:lnTo>
                <a:lnTo>
                  <a:pt x="47" y="674"/>
                </a:lnTo>
                <a:lnTo>
                  <a:pt x="76" y="233"/>
                </a:lnTo>
                <a:lnTo>
                  <a:pt x="89" y="47"/>
                </a:lnTo>
                <a:lnTo>
                  <a:pt x="89" y="47"/>
                </a:lnTo>
                <a:lnTo>
                  <a:pt x="116" y="35"/>
                </a:lnTo>
                <a:lnTo>
                  <a:pt x="141" y="25"/>
                </a:lnTo>
                <a:lnTo>
                  <a:pt x="167" y="17"/>
                </a:lnTo>
                <a:lnTo>
                  <a:pt x="192" y="10"/>
                </a:lnTo>
                <a:lnTo>
                  <a:pt x="215" y="5"/>
                </a:lnTo>
                <a:lnTo>
                  <a:pt x="237" y="1"/>
                </a:lnTo>
                <a:lnTo>
                  <a:pt x="259" y="0"/>
                </a:lnTo>
                <a:lnTo>
                  <a:pt x="279" y="0"/>
                </a:lnTo>
                <a:lnTo>
                  <a:pt x="299" y="0"/>
                </a:lnTo>
                <a:lnTo>
                  <a:pt x="318" y="1"/>
                </a:lnTo>
                <a:lnTo>
                  <a:pt x="334" y="3"/>
                </a:lnTo>
                <a:lnTo>
                  <a:pt x="353" y="7"/>
                </a:lnTo>
                <a:lnTo>
                  <a:pt x="383" y="17"/>
                </a:lnTo>
                <a:lnTo>
                  <a:pt x="410" y="28"/>
                </a:lnTo>
                <a:lnTo>
                  <a:pt x="435" y="42"/>
                </a:lnTo>
                <a:lnTo>
                  <a:pt x="455" y="55"/>
                </a:lnTo>
                <a:lnTo>
                  <a:pt x="474" y="70"/>
                </a:lnTo>
                <a:lnTo>
                  <a:pt x="487" y="84"/>
                </a:lnTo>
                <a:lnTo>
                  <a:pt x="497" y="95"/>
                </a:lnTo>
                <a:lnTo>
                  <a:pt x="506" y="104"/>
                </a:lnTo>
                <a:lnTo>
                  <a:pt x="512" y="112"/>
                </a:lnTo>
                <a:lnTo>
                  <a:pt x="512" y="112"/>
                </a:lnTo>
                <a:lnTo>
                  <a:pt x="519" y="104"/>
                </a:lnTo>
                <a:lnTo>
                  <a:pt x="541" y="84"/>
                </a:lnTo>
                <a:lnTo>
                  <a:pt x="558" y="70"/>
                </a:lnTo>
                <a:lnTo>
                  <a:pt x="576" y="57"/>
                </a:lnTo>
                <a:lnTo>
                  <a:pt x="598" y="42"/>
                </a:lnTo>
                <a:lnTo>
                  <a:pt x="623" y="30"/>
                </a:lnTo>
                <a:lnTo>
                  <a:pt x="652" y="18"/>
                </a:lnTo>
                <a:lnTo>
                  <a:pt x="683" y="8"/>
                </a:lnTo>
                <a:lnTo>
                  <a:pt x="699" y="5"/>
                </a:lnTo>
                <a:lnTo>
                  <a:pt x="717" y="3"/>
                </a:lnTo>
                <a:lnTo>
                  <a:pt x="734" y="1"/>
                </a:lnTo>
                <a:lnTo>
                  <a:pt x="752" y="1"/>
                </a:lnTo>
                <a:lnTo>
                  <a:pt x="771" y="1"/>
                </a:lnTo>
                <a:lnTo>
                  <a:pt x="791" y="3"/>
                </a:lnTo>
                <a:lnTo>
                  <a:pt x="811" y="7"/>
                </a:lnTo>
                <a:lnTo>
                  <a:pt x="831" y="12"/>
                </a:lnTo>
                <a:lnTo>
                  <a:pt x="853" y="18"/>
                </a:lnTo>
                <a:lnTo>
                  <a:pt x="875" y="27"/>
                </a:lnTo>
                <a:lnTo>
                  <a:pt x="897" y="37"/>
                </a:lnTo>
                <a:lnTo>
                  <a:pt x="918" y="48"/>
                </a:lnTo>
                <a:lnTo>
                  <a:pt x="918" y="48"/>
                </a:lnTo>
                <a:lnTo>
                  <a:pt x="932" y="233"/>
                </a:lnTo>
                <a:lnTo>
                  <a:pt x="959" y="674"/>
                </a:lnTo>
                <a:lnTo>
                  <a:pt x="974" y="936"/>
                </a:lnTo>
                <a:lnTo>
                  <a:pt x="987" y="1198"/>
                </a:lnTo>
                <a:lnTo>
                  <a:pt x="997" y="1434"/>
                </a:lnTo>
                <a:lnTo>
                  <a:pt x="1001" y="1536"/>
                </a:lnTo>
                <a:lnTo>
                  <a:pt x="1002" y="1627"/>
                </a:lnTo>
                <a:lnTo>
                  <a:pt x="1002" y="1627"/>
                </a:lnTo>
                <a:close/>
              </a:path>
            </a:pathLst>
          </a:custGeom>
          <a:solidFill>
            <a:srgbClr val="D1B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7" name="Freeform 115"/>
          <p:cNvSpPr/>
          <p:nvPr>
            <p:custDataLst>
              <p:tags r:id="rId111"/>
            </p:custDataLst>
          </p:nvPr>
        </p:nvSpPr>
        <p:spPr bwMode="auto">
          <a:xfrm>
            <a:off x="1231796" y="3850209"/>
            <a:ext cx="282752" cy="180647"/>
          </a:xfrm>
          <a:custGeom>
            <a:avLst/>
            <a:gdLst>
              <a:gd name="T0" fmla="*/ 0 w 423"/>
              <a:gd name="T1" fmla="*/ 0 h 268"/>
              <a:gd name="T2" fmla="*/ 85 w 423"/>
              <a:gd name="T3" fmla="*/ 267 h 268"/>
              <a:gd name="T4" fmla="*/ 211 w 423"/>
              <a:gd name="T5" fmla="*/ 154 h 268"/>
              <a:gd name="T6" fmla="*/ 337 w 423"/>
              <a:gd name="T7" fmla="*/ 268 h 268"/>
              <a:gd name="T8" fmla="*/ 423 w 423"/>
              <a:gd name="T9" fmla="*/ 0 h 268"/>
              <a:gd name="T10" fmla="*/ 211 w 423"/>
              <a:gd name="T11" fmla="*/ 112 h 268"/>
              <a:gd name="T12" fmla="*/ 0 w 423"/>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423" h="268">
                <a:moveTo>
                  <a:pt x="0" y="0"/>
                </a:moveTo>
                <a:lnTo>
                  <a:pt x="85" y="267"/>
                </a:lnTo>
                <a:lnTo>
                  <a:pt x="211" y="154"/>
                </a:lnTo>
                <a:lnTo>
                  <a:pt x="337" y="268"/>
                </a:lnTo>
                <a:lnTo>
                  <a:pt x="423" y="0"/>
                </a:lnTo>
                <a:lnTo>
                  <a:pt x="211" y="112"/>
                </a:lnTo>
                <a:lnTo>
                  <a:pt x="0" y="0"/>
                </a:lnTo>
                <a:close/>
              </a:path>
            </a:pathLst>
          </a:custGeom>
          <a:solidFill>
            <a:srgbClr val="C2B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7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8" name="Freeform 116"/>
          <p:cNvSpPr/>
          <p:nvPr>
            <p:custDataLst>
              <p:tags r:id="rId112"/>
            </p:custDataLst>
          </p:nvPr>
        </p:nvSpPr>
        <p:spPr bwMode="auto">
          <a:xfrm>
            <a:off x="1231796" y="3803084"/>
            <a:ext cx="142089" cy="191357"/>
          </a:xfrm>
          <a:custGeom>
            <a:avLst/>
            <a:gdLst>
              <a:gd name="T0" fmla="*/ 211 w 211"/>
              <a:gd name="T1" fmla="*/ 183 h 286"/>
              <a:gd name="T2" fmla="*/ 80 w 211"/>
              <a:gd name="T3" fmla="*/ 0 h 286"/>
              <a:gd name="T4" fmla="*/ 0 w 211"/>
              <a:gd name="T5" fmla="*/ 71 h 286"/>
              <a:gd name="T6" fmla="*/ 87 w 211"/>
              <a:gd name="T7" fmla="*/ 286 h 286"/>
              <a:gd name="T8" fmla="*/ 211 w 211"/>
              <a:gd name="T9" fmla="*/ 183 h 286"/>
            </a:gdLst>
            <a:ahLst/>
            <a:cxnLst>
              <a:cxn ang="0">
                <a:pos x="T0" y="T1"/>
              </a:cxn>
              <a:cxn ang="0">
                <a:pos x="T2" y="T3"/>
              </a:cxn>
              <a:cxn ang="0">
                <a:pos x="T4" y="T5"/>
              </a:cxn>
              <a:cxn ang="0">
                <a:pos x="T6" y="T7"/>
              </a:cxn>
              <a:cxn ang="0">
                <a:pos x="T8" y="T9"/>
              </a:cxn>
            </a:cxnLst>
            <a:rect l="0" t="0" r="r" b="b"/>
            <a:pathLst>
              <a:path w="211" h="286">
                <a:moveTo>
                  <a:pt x="211" y="183"/>
                </a:moveTo>
                <a:lnTo>
                  <a:pt x="80" y="0"/>
                </a:lnTo>
                <a:lnTo>
                  <a:pt x="0" y="71"/>
                </a:lnTo>
                <a:lnTo>
                  <a:pt x="87" y="286"/>
                </a:lnTo>
                <a:lnTo>
                  <a:pt x="211"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19" name="Freeform 117"/>
          <p:cNvSpPr/>
          <p:nvPr>
            <p:custDataLst>
              <p:tags r:id="rId113"/>
            </p:custDataLst>
          </p:nvPr>
        </p:nvSpPr>
        <p:spPr bwMode="auto">
          <a:xfrm>
            <a:off x="1373885" y="3803084"/>
            <a:ext cx="140661" cy="192785"/>
          </a:xfrm>
          <a:custGeom>
            <a:avLst/>
            <a:gdLst>
              <a:gd name="T0" fmla="*/ 0 w 212"/>
              <a:gd name="T1" fmla="*/ 183 h 287"/>
              <a:gd name="T2" fmla="*/ 131 w 212"/>
              <a:gd name="T3" fmla="*/ 0 h 287"/>
              <a:gd name="T4" fmla="*/ 212 w 212"/>
              <a:gd name="T5" fmla="*/ 71 h 287"/>
              <a:gd name="T6" fmla="*/ 123 w 212"/>
              <a:gd name="T7" fmla="*/ 287 h 287"/>
              <a:gd name="T8" fmla="*/ 0 w 212"/>
              <a:gd name="T9" fmla="*/ 183 h 287"/>
            </a:gdLst>
            <a:ahLst/>
            <a:cxnLst>
              <a:cxn ang="0">
                <a:pos x="T0" y="T1"/>
              </a:cxn>
              <a:cxn ang="0">
                <a:pos x="T2" y="T3"/>
              </a:cxn>
              <a:cxn ang="0">
                <a:pos x="T4" y="T5"/>
              </a:cxn>
              <a:cxn ang="0">
                <a:pos x="T6" y="T7"/>
              </a:cxn>
              <a:cxn ang="0">
                <a:pos x="T8" y="T9"/>
              </a:cxn>
            </a:cxnLst>
            <a:rect l="0" t="0" r="r" b="b"/>
            <a:pathLst>
              <a:path w="212" h="287">
                <a:moveTo>
                  <a:pt x="0" y="183"/>
                </a:moveTo>
                <a:lnTo>
                  <a:pt x="131" y="0"/>
                </a:lnTo>
                <a:lnTo>
                  <a:pt x="212" y="71"/>
                </a:lnTo>
                <a:lnTo>
                  <a:pt x="123" y="287"/>
                </a:lnTo>
                <a:lnTo>
                  <a:pt x="0" y="183"/>
                </a:lnTo>
                <a:close/>
              </a:path>
            </a:pathLst>
          </a:custGeom>
          <a:solidFill>
            <a:srgbClr val="F0D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325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0" name="Freeform 118"/>
          <p:cNvSpPr/>
          <p:nvPr>
            <p:custDataLst>
              <p:tags r:id="rId114"/>
            </p:custDataLst>
          </p:nvPr>
        </p:nvSpPr>
        <p:spPr bwMode="auto">
          <a:xfrm>
            <a:off x="994741" y="3835216"/>
            <a:ext cx="252763" cy="1235967"/>
          </a:xfrm>
          <a:custGeom>
            <a:avLst/>
            <a:gdLst>
              <a:gd name="T0" fmla="*/ 379 w 379"/>
              <a:gd name="T1" fmla="*/ 0 h 1847"/>
              <a:gd name="T2" fmla="*/ 377 w 379"/>
              <a:gd name="T3" fmla="*/ 1847 h 1847"/>
              <a:gd name="T4" fmla="*/ 0 w 379"/>
              <a:gd name="T5" fmla="*/ 1847 h 1847"/>
              <a:gd name="T6" fmla="*/ 117 w 379"/>
              <a:gd name="T7" fmla="*/ 91 h 1847"/>
              <a:gd name="T8" fmla="*/ 117 w 379"/>
              <a:gd name="T9" fmla="*/ 91 h 1847"/>
              <a:gd name="T10" fmla="*/ 116 w 379"/>
              <a:gd name="T11" fmla="*/ 86 h 1847"/>
              <a:gd name="T12" fmla="*/ 116 w 379"/>
              <a:gd name="T13" fmla="*/ 81 h 1847"/>
              <a:gd name="T14" fmla="*/ 119 w 379"/>
              <a:gd name="T15" fmla="*/ 71 h 1847"/>
              <a:gd name="T16" fmla="*/ 126 w 379"/>
              <a:gd name="T17" fmla="*/ 64 h 1847"/>
              <a:gd name="T18" fmla="*/ 131 w 379"/>
              <a:gd name="T19" fmla="*/ 61 h 1847"/>
              <a:gd name="T20" fmla="*/ 136 w 379"/>
              <a:gd name="T21" fmla="*/ 59 h 1847"/>
              <a:gd name="T22" fmla="*/ 379 w 379"/>
              <a:gd name="T23" fmla="*/ 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9" h="1847">
                <a:moveTo>
                  <a:pt x="379" y="0"/>
                </a:moveTo>
                <a:lnTo>
                  <a:pt x="377" y="1847"/>
                </a:lnTo>
                <a:lnTo>
                  <a:pt x="0" y="1847"/>
                </a:lnTo>
                <a:lnTo>
                  <a:pt x="117" y="91"/>
                </a:lnTo>
                <a:lnTo>
                  <a:pt x="117" y="91"/>
                </a:lnTo>
                <a:lnTo>
                  <a:pt x="116" y="86"/>
                </a:lnTo>
                <a:lnTo>
                  <a:pt x="116" y="81"/>
                </a:lnTo>
                <a:lnTo>
                  <a:pt x="119" y="71"/>
                </a:lnTo>
                <a:lnTo>
                  <a:pt x="126" y="64"/>
                </a:lnTo>
                <a:lnTo>
                  <a:pt x="131" y="61"/>
                </a:lnTo>
                <a:lnTo>
                  <a:pt x="136" y="59"/>
                </a:lnTo>
                <a:lnTo>
                  <a:pt x="379"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1" name="Freeform 119"/>
          <p:cNvSpPr/>
          <p:nvPr>
            <p:custDataLst>
              <p:tags r:id="rId115"/>
            </p:custDataLst>
          </p:nvPr>
        </p:nvSpPr>
        <p:spPr bwMode="auto">
          <a:xfrm>
            <a:off x="1495983" y="3835216"/>
            <a:ext cx="252763" cy="1237395"/>
          </a:xfrm>
          <a:custGeom>
            <a:avLst/>
            <a:gdLst>
              <a:gd name="T0" fmla="*/ 2 w 378"/>
              <a:gd name="T1" fmla="*/ 0 h 1849"/>
              <a:gd name="T2" fmla="*/ 0 w 378"/>
              <a:gd name="T3" fmla="*/ 1847 h 1849"/>
              <a:gd name="T4" fmla="*/ 378 w 378"/>
              <a:gd name="T5" fmla="*/ 1849 h 1849"/>
              <a:gd name="T6" fmla="*/ 265 w 378"/>
              <a:gd name="T7" fmla="*/ 93 h 1849"/>
              <a:gd name="T8" fmla="*/ 265 w 378"/>
              <a:gd name="T9" fmla="*/ 93 h 1849"/>
              <a:gd name="T10" fmla="*/ 265 w 378"/>
              <a:gd name="T11" fmla="*/ 88 h 1849"/>
              <a:gd name="T12" fmla="*/ 265 w 378"/>
              <a:gd name="T13" fmla="*/ 81 h 1849"/>
              <a:gd name="T14" fmla="*/ 262 w 378"/>
              <a:gd name="T15" fmla="*/ 72 h 1849"/>
              <a:gd name="T16" fmla="*/ 255 w 378"/>
              <a:gd name="T17" fmla="*/ 64 h 1849"/>
              <a:gd name="T18" fmla="*/ 250 w 378"/>
              <a:gd name="T19" fmla="*/ 62 h 1849"/>
              <a:gd name="T20" fmla="*/ 245 w 378"/>
              <a:gd name="T21" fmla="*/ 61 h 1849"/>
              <a:gd name="T22" fmla="*/ 2 w 378"/>
              <a:gd name="T23" fmla="*/ 0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1849">
                <a:moveTo>
                  <a:pt x="2" y="0"/>
                </a:moveTo>
                <a:lnTo>
                  <a:pt x="0" y="1847"/>
                </a:lnTo>
                <a:lnTo>
                  <a:pt x="378" y="1849"/>
                </a:lnTo>
                <a:lnTo>
                  <a:pt x="265" y="93"/>
                </a:lnTo>
                <a:lnTo>
                  <a:pt x="265" y="93"/>
                </a:lnTo>
                <a:lnTo>
                  <a:pt x="265" y="88"/>
                </a:lnTo>
                <a:lnTo>
                  <a:pt x="265" y="81"/>
                </a:lnTo>
                <a:lnTo>
                  <a:pt x="262" y="72"/>
                </a:lnTo>
                <a:lnTo>
                  <a:pt x="255" y="64"/>
                </a:lnTo>
                <a:lnTo>
                  <a:pt x="250" y="62"/>
                </a:lnTo>
                <a:lnTo>
                  <a:pt x="245" y="61"/>
                </a:lnTo>
                <a:lnTo>
                  <a:pt x="2" y="0"/>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2" name="Freeform 120"/>
          <p:cNvSpPr/>
          <p:nvPr>
            <p:custDataLst>
              <p:tags r:id="rId116"/>
            </p:custDataLst>
          </p:nvPr>
        </p:nvSpPr>
        <p:spPr bwMode="auto">
          <a:xfrm>
            <a:off x="1340327" y="3925896"/>
            <a:ext cx="65689" cy="54980"/>
          </a:xfrm>
          <a:custGeom>
            <a:avLst/>
            <a:gdLst>
              <a:gd name="T0" fmla="*/ 97 w 97"/>
              <a:gd name="T1" fmla="*/ 42 h 82"/>
              <a:gd name="T2" fmla="*/ 82 w 97"/>
              <a:gd name="T3" fmla="*/ 82 h 82"/>
              <a:gd name="T4" fmla="*/ 13 w 97"/>
              <a:gd name="T5" fmla="*/ 82 h 82"/>
              <a:gd name="T6" fmla="*/ 0 w 97"/>
              <a:gd name="T7" fmla="*/ 40 h 82"/>
              <a:gd name="T8" fmla="*/ 48 w 97"/>
              <a:gd name="T9" fmla="*/ 0 h 82"/>
              <a:gd name="T10" fmla="*/ 97 w 97"/>
              <a:gd name="T11" fmla="*/ 42 h 82"/>
            </a:gdLst>
            <a:ahLst/>
            <a:cxnLst>
              <a:cxn ang="0">
                <a:pos x="T0" y="T1"/>
              </a:cxn>
              <a:cxn ang="0">
                <a:pos x="T2" y="T3"/>
              </a:cxn>
              <a:cxn ang="0">
                <a:pos x="T4" y="T5"/>
              </a:cxn>
              <a:cxn ang="0">
                <a:pos x="T6" y="T7"/>
              </a:cxn>
              <a:cxn ang="0">
                <a:pos x="T8" y="T9"/>
              </a:cxn>
              <a:cxn ang="0">
                <a:pos x="T10" y="T11"/>
              </a:cxn>
            </a:cxnLst>
            <a:rect l="0" t="0" r="r" b="b"/>
            <a:pathLst>
              <a:path w="97" h="82">
                <a:moveTo>
                  <a:pt x="97" y="42"/>
                </a:moveTo>
                <a:lnTo>
                  <a:pt x="82" y="82"/>
                </a:lnTo>
                <a:lnTo>
                  <a:pt x="13" y="82"/>
                </a:lnTo>
                <a:lnTo>
                  <a:pt x="0" y="40"/>
                </a:lnTo>
                <a:lnTo>
                  <a:pt x="48" y="0"/>
                </a:lnTo>
                <a:lnTo>
                  <a:pt x="97" y="42"/>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2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3" name="Freeform 121"/>
          <p:cNvSpPr/>
          <p:nvPr>
            <p:custDataLst>
              <p:tags r:id="rId117"/>
            </p:custDataLst>
          </p:nvPr>
        </p:nvSpPr>
        <p:spPr bwMode="auto">
          <a:xfrm>
            <a:off x="1316049" y="3980875"/>
            <a:ext cx="112815" cy="593349"/>
          </a:xfrm>
          <a:custGeom>
            <a:avLst/>
            <a:gdLst>
              <a:gd name="T0" fmla="*/ 167 w 167"/>
              <a:gd name="T1" fmla="*/ 785 h 888"/>
              <a:gd name="T2" fmla="*/ 84 w 167"/>
              <a:gd name="T3" fmla="*/ 888 h 888"/>
              <a:gd name="T4" fmla="*/ 84 w 167"/>
              <a:gd name="T5" fmla="*/ 888 h 888"/>
              <a:gd name="T6" fmla="*/ 0 w 167"/>
              <a:gd name="T7" fmla="*/ 785 h 888"/>
              <a:gd name="T8" fmla="*/ 50 w 167"/>
              <a:gd name="T9" fmla="*/ 0 h 888"/>
              <a:gd name="T10" fmla="*/ 119 w 167"/>
              <a:gd name="T11" fmla="*/ 0 h 888"/>
              <a:gd name="T12" fmla="*/ 167 w 167"/>
              <a:gd name="T13" fmla="*/ 785 h 888"/>
            </a:gdLst>
            <a:ahLst/>
            <a:cxnLst>
              <a:cxn ang="0">
                <a:pos x="T0" y="T1"/>
              </a:cxn>
              <a:cxn ang="0">
                <a:pos x="T2" y="T3"/>
              </a:cxn>
              <a:cxn ang="0">
                <a:pos x="T4" y="T5"/>
              </a:cxn>
              <a:cxn ang="0">
                <a:pos x="T6" y="T7"/>
              </a:cxn>
              <a:cxn ang="0">
                <a:pos x="T8" y="T9"/>
              </a:cxn>
              <a:cxn ang="0">
                <a:pos x="T10" y="T11"/>
              </a:cxn>
              <a:cxn ang="0">
                <a:pos x="T12" y="T13"/>
              </a:cxn>
            </a:cxnLst>
            <a:rect l="0" t="0" r="r" b="b"/>
            <a:pathLst>
              <a:path w="167" h="888">
                <a:moveTo>
                  <a:pt x="167" y="785"/>
                </a:moveTo>
                <a:lnTo>
                  <a:pt x="84" y="888"/>
                </a:lnTo>
                <a:lnTo>
                  <a:pt x="84" y="888"/>
                </a:lnTo>
                <a:lnTo>
                  <a:pt x="0" y="785"/>
                </a:lnTo>
                <a:lnTo>
                  <a:pt x="50" y="0"/>
                </a:lnTo>
                <a:lnTo>
                  <a:pt x="119" y="0"/>
                </a:lnTo>
                <a:lnTo>
                  <a:pt x="167" y="785"/>
                </a:lnTo>
                <a:close/>
              </a:path>
            </a:pathLst>
          </a:custGeom>
          <a:solidFill>
            <a:srgbClr val="A63E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4" name="Freeform 122"/>
          <p:cNvSpPr/>
          <p:nvPr>
            <p:custDataLst>
              <p:tags r:id="rId118"/>
            </p:custDataLst>
          </p:nvPr>
        </p:nvSpPr>
        <p:spPr bwMode="auto">
          <a:xfrm>
            <a:off x="1940816" y="3651712"/>
            <a:ext cx="1106729" cy="1460883"/>
          </a:xfrm>
          <a:custGeom>
            <a:avLst/>
            <a:gdLst>
              <a:gd name="T0" fmla="*/ 1547 w 1551"/>
              <a:gd name="T1" fmla="*/ 2182 h 2182"/>
              <a:gd name="T2" fmla="*/ 0 w 1551"/>
              <a:gd name="T3" fmla="*/ 2181 h 2182"/>
              <a:gd name="T4" fmla="*/ 3 w 1551"/>
              <a:gd name="T5" fmla="*/ 0 h 2182"/>
              <a:gd name="T6" fmla="*/ 1551 w 1551"/>
              <a:gd name="T7" fmla="*/ 2 h 2182"/>
              <a:gd name="T8" fmla="*/ 1547 w 1551"/>
              <a:gd name="T9" fmla="*/ 2182 h 2182"/>
            </a:gdLst>
            <a:ahLst/>
            <a:cxnLst>
              <a:cxn ang="0">
                <a:pos x="T0" y="T1"/>
              </a:cxn>
              <a:cxn ang="0">
                <a:pos x="T2" y="T3"/>
              </a:cxn>
              <a:cxn ang="0">
                <a:pos x="T4" y="T5"/>
              </a:cxn>
              <a:cxn ang="0">
                <a:pos x="T6" y="T7"/>
              </a:cxn>
              <a:cxn ang="0">
                <a:pos x="T8" y="T9"/>
              </a:cxn>
            </a:cxnLst>
            <a:rect l="0" t="0" r="r" b="b"/>
            <a:pathLst>
              <a:path w="1551" h="2182">
                <a:moveTo>
                  <a:pt x="1547" y="2182"/>
                </a:moveTo>
                <a:lnTo>
                  <a:pt x="0" y="2181"/>
                </a:lnTo>
                <a:lnTo>
                  <a:pt x="3" y="0"/>
                </a:lnTo>
                <a:lnTo>
                  <a:pt x="1551" y="2"/>
                </a:lnTo>
                <a:lnTo>
                  <a:pt x="1547" y="218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dirty="0">
              <a:latin typeface="微软雅黑" panose="020B0503020204020204" charset="-122"/>
              <a:ea typeface="微软雅黑" panose="020B0503020204020204" charset="-122"/>
            </a:endParaRPr>
          </a:p>
        </p:txBody>
      </p:sp>
      <p:sp>
        <p:nvSpPr>
          <p:cNvPr id="125" name="Freeform 123"/>
          <p:cNvSpPr>
            <a:spLocks noEditPoints="1"/>
          </p:cNvSpPr>
          <p:nvPr>
            <p:custDataLst>
              <p:tags r:id="rId119"/>
            </p:custDataLst>
          </p:nvPr>
        </p:nvSpPr>
        <p:spPr bwMode="auto">
          <a:xfrm>
            <a:off x="1945815" y="3674561"/>
            <a:ext cx="1095305" cy="1415185"/>
          </a:xfrm>
          <a:custGeom>
            <a:avLst/>
            <a:gdLst>
              <a:gd name="T0" fmla="*/ 1480 w 1483"/>
              <a:gd name="T1" fmla="*/ 2116 h 2116"/>
              <a:gd name="T2" fmla="*/ 0 w 1483"/>
              <a:gd name="T3" fmla="*/ 2114 h 2116"/>
              <a:gd name="T4" fmla="*/ 1 w 1483"/>
              <a:gd name="T5" fmla="*/ 0 h 2116"/>
              <a:gd name="T6" fmla="*/ 1483 w 1483"/>
              <a:gd name="T7" fmla="*/ 2 h 2116"/>
              <a:gd name="T8" fmla="*/ 1480 w 1483"/>
              <a:gd name="T9" fmla="*/ 2116 h 2116"/>
              <a:gd name="T10" fmla="*/ 20 w 1483"/>
              <a:gd name="T11" fmla="*/ 2094 h 2116"/>
              <a:gd name="T12" fmla="*/ 1460 w 1483"/>
              <a:gd name="T13" fmla="*/ 2096 h 2116"/>
              <a:gd name="T14" fmla="*/ 1463 w 1483"/>
              <a:gd name="T15" fmla="*/ 22 h 2116"/>
              <a:gd name="T16" fmla="*/ 21 w 1483"/>
              <a:gd name="T17" fmla="*/ 21 h 2116"/>
              <a:gd name="T18" fmla="*/ 20 w 1483"/>
              <a:gd name="T19" fmla="*/ 2094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3" h="2116">
                <a:moveTo>
                  <a:pt x="1480" y="2116"/>
                </a:moveTo>
                <a:lnTo>
                  <a:pt x="0" y="2114"/>
                </a:lnTo>
                <a:lnTo>
                  <a:pt x="1" y="0"/>
                </a:lnTo>
                <a:lnTo>
                  <a:pt x="1483" y="2"/>
                </a:lnTo>
                <a:lnTo>
                  <a:pt x="1480" y="2116"/>
                </a:lnTo>
                <a:close/>
                <a:moveTo>
                  <a:pt x="20" y="2094"/>
                </a:moveTo>
                <a:lnTo>
                  <a:pt x="1460" y="2096"/>
                </a:lnTo>
                <a:lnTo>
                  <a:pt x="1463" y="22"/>
                </a:lnTo>
                <a:lnTo>
                  <a:pt x="21" y="21"/>
                </a:lnTo>
                <a:lnTo>
                  <a:pt x="20" y="2094"/>
                </a:lnTo>
                <a:close/>
              </a:path>
            </a:pathLst>
          </a:custGeom>
          <a:solidFill>
            <a:srgbClr val="4D576B">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26" name="Freeform 124"/>
          <p:cNvSpPr/>
          <p:nvPr>
            <p:custDataLst>
              <p:tags r:id="rId120"/>
            </p:custDataLst>
          </p:nvPr>
        </p:nvSpPr>
        <p:spPr bwMode="auto">
          <a:xfrm>
            <a:off x="2316391" y="3518905"/>
            <a:ext cx="306315" cy="230628"/>
          </a:xfrm>
          <a:custGeom>
            <a:avLst/>
            <a:gdLst>
              <a:gd name="T0" fmla="*/ 139 w 456"/>
              <a:gd name="T1" fmla="*/ 2 h 344"/>
              <a:gd name="T2" fmla="*/ 106 w 456"/>
              <a:gd name="T3" fmla="*/ 2 h 344"/>
              <a:gd name="T4" fmla="*/ 75 w 456"/>
              <a:gd name="T5" fmla="*/ 15 h 344"/>
              <a:gd name="T6" fmla="*/ 50 w 456"/>
              <a:gd name="T7" fmla="*/ 35 h 344"/>
              <a:gd name="T8" fmla="*/ 35 w 456"/>
              <a:gd name="T9" fmla="*/ 65 h 344"/>
              <a:gd name="T10" fmla="*/ 18 w 456"/>
              <a:gd name="T11" fmla="*/ 114 h 344"/>
              <a:gd name="T12" fmla="*/ 5 w 456"/>
              <a:gd name="T13" fmla="*/ 178 h 344"/>
              <a:gd name="T14" fmla="*/ 0 w 456"/>
              <a:gd name="T15" fmla="*/ 226 h 344"/>
              <a:gd name="T16" fmla="*/ 3 w 456"/>
              <a:gd name="T17" fmla="*/ 257 h 344"/>
              <a:gd name="T18" fmla="*/ 13 w 456"/>
              <a:gd name="T19" fmla="*/ 283 h 344"/>
              <a:gd name="T20" fmla="*/ 20 w 456"/>
              <a:gd name="T21" fmla="*/ 294 h 344"/>
              <a:gd name="T22" fmla="*/ 50 w 456"/>
              <a:gd name="T23" fmla="*/ 324 h 344"/>
              <a:gd name="T24" fmla="*/ 80 w 456"/>
              <a:gd name="T25" fmla="*/ 339 h 344"/>
              <a:gd name="T26" fmla="*/ 112 w 456"/>
              <a:gd name="T27" fmla="*/ 344 h 344"/>
              <a:gd name="T28" fmla="*/ 148 w 456"/>
              <a:gd name="T29" fmla="*/ 340 h 344"/>
              <a:gd name="T30" fmla="*/ 235 w 456"/>
              <a:gd name="T31" fmla="*/ 325 h 344"/>
              <a:gd name="T32" fmla="*/ 289 w 456"/>
              <a:gd name="T33" fmla="*/ 322 h 344"/>
              <a:gd name="T34" fmla="*/ 354 w 456"/>
              <a:gd name="T35" fmla="*/ 324 h 344"/>
              <a:gd name="T36" fmla="*/ 367 w 456"/>
              <a:gd name="T37" fmla="*/ 324 h 344"/>
              <a:gd name="T38" fmla="*/ 391 w 456"/>
              <a:gd name="T39" fmla="*/ 322 h 344"/>
              <a:gd name="T40" fmla="*/ 411 w 456"/>
              <a:gd name="T41" fmla="*/ 314 h 344"/>
              <a:gd name="T42" fmla="*/ 424 w 456"/>
              <a:gd name="T43" fmla="*/ 302 h 344"/>
              <a:gd name="T44" fmla="*/ 436 w 456"/>
              <a:gd name="T45" fmla="*/ 283 h 344"/>
              <a:gd name="T46" fmla="*/ 446 w 456"/>
              <a:gd name="T47" fmla="*/ 247 h 344"/>
              <a:gd name="T48" fmla="*/ 456 w 456"/>
              <a:gd name="T49" fmla="*/ 178 h 344"/>
              <a:gd name="T50" fmla="*/ 456 w 456"/>
              <a:gd name="T51" fmla="*/ 169 h 344"/>
              <a:gd name="T52" fmla="*/ 453 w 456"/>
              <a:gd name="T53" fmla="*/ 154 h 344"/>
              <a:gd name="T54" fmla="*/ 440 w 456"/>
              <a:gd name="T55" fmla="*/ 131 h 344"/>
              <a:gd name="T56" fmla="*/ 411 w 456"/>
              <a:gd name="T57" fmla="*/ 102 h 344"/>
              <a:gd name="T58" fmla="*/ 371 w 456"/>
              <a:gd name="T59" fmla="*/ 75 h 344"/>
              <a:gd name="T60" fmla="*/ 322 w 456"/>
              <a:gd name="T61" fmla="*/ 52 h 344"/>
              <a:gd name="T62" fmla="*/ 268 w 456"/>
              <a:gd name="T63" fmla="*/ 32 h 344"/>
              <a:gd name="T64" fmla="*/ 188 w 456"/>
              <a:gd name="T65" fmla="*/ 10 h 344"/>
              <a:gd name="T66" fmla="*/ 139 w 456"/>
              <a:gd name="T67" fmla="*/ 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44">
                <a:moveTo>
                  <a:pt x="139" y="2"/>
                </a:moveTo>
                <a:lnTo>
                  <a:pt x="139" y="2"/>
                </a:lnTo>
                <a:lnTo>
                  <a:pt x="122" y="0"/>
                </a:lnTo>
                <a:lnTo>
                  <a:pt x="106" y="2"/>
                </a:lnTo>
                <a:lnTo>
                  <a:pt x="91" y="7"/>
                </a:lnTo>
                <a:lnTo>
                  <a:pt x="75" y="15"/>
                </a:lnTo>
                <a:lnTo>
                  <a:pt x="62" y="23"/>
                </a:lnTo>
                <a:lnTo>
                  <a:pt x="50" y="35"/>
                </a:lnTo>
                <a:lnTo>
                  <a:pt x="42" y="50"/>
                </a:lnTo>
                <a:lnTo>
                  <a:pt x="35" y="65"/>
                </a:lnTo>
                <a:lnTo>
                  <a:pt x="35" y="65"/>
                </a:lnTo>
                <a:lnTo>
                  <a:pt x="18" y="114"/>
                </a:lnTo>
                <a:lnTo>
                  <a:pt x="12" y="144"/>
                </a:lnTo>
                <a:lnTo>
                  <a:pt x="5" y="178"/>
                </a:lnTo>
                <a:lnTo>
                  <a:pt x="2" y="210"/>
                </a:lnTo>
                <a:lnTo>
                  <a:pt x="0" y="226"/>
                </a:lnTo>
                <a:lnTo>
                  <a:pt x="2" y="241"/>
                </a:lnTo>
                <a:lnTo>
                  <a:pt x="3" y="257"/>
                </a:lnTo>
                <a:lnTo>
                  <a:pt x="8" y="270"/>
                </a:lnTo>
                <a:lnTo>
                  <a:pt x="13" y="283"/>
                </a:lnTo>
                <a:lnTo>
                  <a:pt x="20" y="294"/>
                </a:lnTo>
                <a:lnTo>
                  <a:pt x="20" y="294"/>
                </a:lnTo>
                <a:lnTo>
                  <a:pt x="35" y="310"/>
                </a:lnTo>
                <a:lnTo>
                  <a:pt x="50" y="324"/>
                </a:lnTo>
                <a:lnTo>
                  <a:pt x="65" y="334"/>
                </a:lnTo>
                <a:lnTo>
                  <a:pt x="80" y="339"/>
                </a:lnTo>
                <a:lnTo>
                  <a:pt x="96" y="342"/>
                </a:lnTo>
                <a:lnTo>
                  <a:pt x="112" y="344"/>
                </a:lnTo>
                <a:lnTo>
                  <a:pt x="129" y="342"/>
                </a:lnTo>
                <a:lnTo>
                  <a:pt x="148" y="340"/>
                </a:lnTo>
                <a:lnTo>
                  <a:pt x="188" y="334"/>
                </a:lnTo>
                <a:lnTo>
                  <a:pt x="235" y="325"/>
                </a:lnTo>
                <a:lnTo>
                  <a:pt x="260" y="324"/>
                </a:lnTo>
                <a:lnTo>
                  <a:pt x="289" y="322"/>
                </a:lnTo>
                <a:lnTo>
                  <a:pt x="320" y="320"/>
                </a:lnTo>
                <a:lnTo>
                  <a:pt x="354" y="324"/>
                </a:lnTo>
                <a:lnTo>
                  <a:pt x="354" y="324"/>
                </a:lnTo>
                <a:lnTo>
                  <a:pt x="367" y="324"/>
                </a:lnTo>
                <a:lnTo>
                  <a:pt x="381" y="324"/>
                </a:lnTo>
                <a:lnTo>
                  <a:pt x="391" y="322"/>
                </a:lnTo>
                <a:lnTo>
                  <a:pt x="401" y="319"/>
                </a:lnTo>
                <a:lnTo>
                  <a:pt x="411" y="314"/>
                </a:lnTo>
                <a:lnTo>
                  <a:pt x="418" y="309"/>
                </a:lnTo>
                <a:lnTo>
                  <a:pt x="424" y="302"/>
                </a:lnTo>
                <a:lnTo>
                  <a:pt x="431" y="294"/>
                </a:lnTo>
                <a:lnTo>
                  <a:pt x="436" y="283"/>
                </a:lnTo>
                <a:lnTo>
                  <a:pt x="440" y="273"/>
                </a:lnTo>
                <a:lnTo>
                  <a:pt x="446" y="247"/>
                </a:lnTo>
                <a:lnTo>
                  <a:pt x="451" y="216"/>
                </a:lnTo>
                <a:lnTo>
                  <a:pt x="456" y="178"/>
                </a:lnTo>
                <a:lnTo>
                  <a:pt x="456" y="178"/>
                </a:lnTo>
                <a:lnTo>
                  <a:pt x="456" y="169"/>
                </a:lnTo>
                <a:lnTo>
                  <a:pt x="455" y="163"/>
                </a:lnTo>
                <a:lnTo>
                  <a:pt x="453" y="154"/>
                </a:lnTo>
                <a:lnTo>
                  <a:pt x="450" y="146"/>
                </a:lnTo>
                <a:lnTo>
                  <a:pt x="440" y="131"/>
                </a:lnTo>
                <a:lnTo>
                  <a:pt x="426" y="116"/>
                </a:lnTo>
                <a:lnTo>
                  <a:pt x="411" y="102"/>
                </a:lnTo>
                <a:lnTo>
                  <a:pt x="391" y="89"/>
                </a:lnTo>
                <a:lnTo>
                  <a:pt x="371" y="75"/>
                </a:lnTo>
                <a:lnTo>
                  <a:pt x="347" y="64"/>
                </a:lnTo>
                <a:lnTo>
                  <a:pt x="322" y="52"/>
                </a:lnTo>
                <a:lnTo>
                  <a:pt x="295" y="42"/>
                </a:lnTo>
                <a:lnTo>
                  <a:pt x="268" y="32"/>
                </a:lnTo>
                <a:lnTo>
                  <a:pt x="242" y="23"/>
                </a:lnTo>
                <a:lnTo>
                  <a:pt x="188" y="10"/>
                </a:lnTo>
                <a:lnTo>
                  <a:pt x="139" y="2"/>
                </a:lnTo>
                <a:lnTo>
                  <a:pt x="139" y="2"/>
                </a:lnTo>
                <a:close/>
              </a:path>
            </a:pathLst>
          </a:custGeom>
          <a:solidFill>
            <a:srgbClr val="F2BF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rmAutofit fontScale="45000" lnSpcReduction="20000"/>
          </a:bodyPr>
          <a:lstStyle/>
          <a:p>
            <a:pPr fontAlgn="auto">
              <a:lnSpc>
                <a:spcPct val="120000"/>
              </a:lnSpc>
            </a:pPr>
            <a:endParaRPr lang="zh-CN" altLang="en-US">
              <a:latin typeface="微软雅黑" panose="020B0503020204020204" charset="-122"/>
              <a:ea typeface="微软雅黑" panose="020B0503020204020204" charset="-122"/>
            </a:endParaRPr>
          </a:p>
        </p:txBody>
      </p:sp>
      <p:sp>
        <p:nvSpPr>
          <p:cNvPr id="174" name="KSO_Shape"/>
          <p:cNvSpPr/>
          <p:nvPr>
            <p:custDataLst>
              <p:tags r:id="rId121"/>
            </p:custDataLst>
          </p:nvPr>
        </p:nvSpPr>
        <p:spPr bwMode="auto">
          <a:xfrm>
            <a:off x="2204023" y="3854912"/>
            <a:ext cx="556488" cy="623576"/>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000000">
              <a:lumMod val="65000"/>
              <a:lumOff val="35000"/>
            </a:srgbClr>
          </a:solidFill>
          <a:ln>
            <a:noFill/>
          </a:ln>
        </p:spPr>
        <p:txBody>
          <a:bodyPr anchor="ctr" anchorCtr="1">
            <a:normAutofit/>
          </a:bodyPr>
          <a:lstStyle>
            <a:defPPr>
              <a:defRPr lang="zh-CN"/>
            </a:defPPr>
            <a:lvl1pPr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rgbClr val="000000"/>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rgbClr val="000000"/>
                </a:solidFill>
                <a:latin typeface="Calibri" panose="020F0502020204030204" charset="0"/>
                <a:ea typeface="宋体" panose="02010600030101010101" pitchFamily="2" charset="-122"/>
                <a:cs typeface="+mn-cs"/>
              </a:defRPr>
            </a:lvl9pPr>
          </a:lstStyle>
          <a:p>
            <a:pPr eaLnBrk="1" fontAlgn="auto" hangingPunct="1">
              <a:lnSpc>
                <a:spcPct val="120000"/>
              </a:lnSpc>
            </a:pPr>
            <a:endParaRPr lang="zh-CN" altLang="en-US">
              <a:latin typeface="微软雅黑" panose="020B0503020204020204" charset="-122"/>
              <a:ea typeface="微软雅黑" panose="020B0503020204020204" charset="-122"/>
            </a:endParaRPr>
          </a:p>
        </p:txBody>
      </p:sp>
      <p:grpSp>
        <p:nvGrpSpPr>
          <p:cNvPr id="138" name="组合 137"/>
          <p:cNvGrpSpPr/>
          <p:nvPr/>
        </p:nvGrpSpPr>
        <p:grpSpPr>
          <a:xfrm>
            <a:off x="3678767" y="2829560"/>
            <a:ext cx="7424420" cy="1337733"/>
            <a:chOff x="4255" y="2682"/>
            <a:chExt cx="8769" cy="1580"/>
          </a:xfrm>
        </p:grpSpPr>
        <p:sp>
          <p:nvSpPr>
            <p:cNvPr id="136" name="圆角矩形 135"/>
            <p:cNvSpPr/>
            <p:nvPr>
              <p:custDataLst>
                <p:tags r:id="rId122"/>
              </p:custDataLst>
            </p:nvPr>
          </p:nvSpPr>
          <p:spPr>
            <a:xfrm>
              <a:off x="4255" y="2738"/>
              <a:ext cx="653" cy="658"/>
            </a:xfrm>
            <a:prstGeom prst="roundRect">
              <a:avLst>
                <a:gd name="adj" fmla="val 50000"/>
              </a:avLst>
            </a:prstGeom>
            <a:solidFill>
              <a:srgbClr val="00A19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33" name="文本框 132"/>
            <p:cNvSpPr txBox="1"/>
            <p:nvPr/>
          </p:nvSpPr>
          <p:spPr>
            <a:xfrm>
              <a:off x="5110" y="2682"/>
              <a:ext cx="7914" cy="158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不能用水扑灭电气火灾，因为水可以导电，容易发生触电事故；也不能用水扑灭比水轻的油类火灾，因为油浮在水面上，反而容易使火势蔓延。</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37" name="文本框 136"/>
            <p:cNvSpPr txBox="1"/>
            <p:nvPr/>
          </p:nvSpPr>
          <p:spPr>
            <a:xfrm>
              <a:off x="4261" y="276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12</a:t>
              </a:r>
              <a:endParaRPr lang="en-US" altLang="zh-CN" sz="2400" b="1">
                <a:solidFill>
                  <a:schemeClr val="bg1"/>
                </a:solidFill>
                <a:latin typeface="微软雅黑" panose="020B0503020204020204" charset="-122"/>
                <a:ea typeface="微软雅黑" panose="020B0503020204020204" charset="-122"/>
              </a:endParaRPr>
            </a:p>
          </p:txBody>
        </p:sp>
      </p:grpSp>
      <p:grpSp>
        <p:nvGrpSpPr>
          <p:cNvPr id="139" name="组合 138"/>
          <p:cNvGrpSpPr/>
          <p:nvPr/>
        </p:nvGrpSpPr>
        <p:grpSpPr>
          <a:xfrm>
            <a:off x="3678767" y="4313767"/>
            <a:ext cx="7639473" cy="922020"/>
            <a:chOff x="4255" y="2487"/>
            <a:chExt cx="9023" cy="1089"/>
          </a:xfrm>
        </p:grpSpPr>
        <p:sp>
          <p:nvSpPr>
            <p:cNvPr id="141" name="圆角矩形 140"/>
            <p:cNvSpPr/>
            <p:nvPr>
              <p:custDataLst>
                <p:tags r:id="rId123"/>
              </p:custDataLst>
            </p:nvPr>
          </p:nvSpPr>
          <p:spPr>
            <a:xfrm>
              <a:off x="4255" y="2738"/>
              <a:ext cx="653" cy="658"/>
            </a:xfrm>
            <a:prstGeom prst="roundRect">
              <a:avLst>
                <a:gd name="adj" fmla="val 50000"/>
              </a:avLst>
            </a:prstGeom>
            <a:solidFill>
              <a:schemeClr val="tx1">
                <a:lumMod val="75000"/>
                <a:lumOff val="25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97500" lnSpcReduction="10000"/>
            </a:bodyPr>
            <a:lstStyle/>
            <a:p>
              <a:pPr algn="ctr" fontAlgn="auto">
                <a:lnSpc>
                  <a:spcPct val="120000"/>
                </a:lnSpc>
              </a:pPr>
              <a:endParaRPr lang="zh-CN" altLang="en-US" dirty="0">
                <a:solidFill>
                  <a:srgbClr val="4D576B"/>
                </a:solidFill>
                <a:latin typeface="微软雅黑" panose="020B0503020204020204" charset="-122"/>
                <a:ea typeface="微软雅黑" panose="020B0503020204020204" charset="-122"/>
              </a:endParaRPr>
            </a:p>
          </p:txBody>
        </p:sp>
        <p:sp>
          <p:nvSpPr>
            <p:cNvPr id="142" name="文本框 141"/>
            <p:cNvSpPr txBox="1"/>
            <p:nvPr/>
          </p:nvSpPr>
          <p:spPr>
            <a:xfrm>
              <a:off x="5110" y="2487"/>
              <a:ext cx="8168" cy="1089"/>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cs typeface="微软雅黑" panose="020B0503020204020204" charset="-122"/>
                </a:rPr>
                <a:t>钢铁水泄露发生火灾，不可用水扑灭，因为高温金属液体遇水会发生爆炸。</a:t>
              </a:r>
              <a:endParaRPr lang="zh-CN" altLang="en-US">
                <a:latin typeface="微软雅黑" panose="020B0503020204020204" charset="-122"/>
                <a:ea typeface="微软雅黑" panose="020B0503020204020204" charset="-122"/>
                <a:cs typeface="微软雅黑" panose="020B0503020204020204" charset="-122"/>
              </a:endParaRPr>
            </a:p>
          </p:txBody>
        </p:sp>
        <p:sp>
          <p:nvSpPr>
            <p:cNvPr id="143" name="文本框 142"/>
            <p:cNvSpPr txBox="1"/>
            <p:nvPr/>
          </p:nvSpPr>
          <p:spPr>
            <a:xfrm>
              <a:off x="4261" y="2790"/>
              <a:ext cx="660" cy="544"/>
            </a:xfrm>
            <a:prstGeom prst="rect">
              <a:avLst/>
            </a:prstGeom>
            <a:noFill/>
          </p:spPr>
          <p:txBody>
            <a:bodyPr wrap="none" rtlCol="0">
              <a:spAutoFit/>
            </a:bodyPr>
            <a:lstStyle/>
            <a:p>
              <a:pPr algn="ctr"/>
              <a:r>
                <a:rPr lang="en-US" altLang="zh-CN" sz="2400" b="1">
                  <a:solidFill>
                    <a:schemeClr val="bg1"/>
                  </a:solidFill>
                  <a:latin typeface="微软雅黑" panose="020B0503020204020204" charset="-122"/>
                  <a:ea typeface="微软雅黑" panose="020B0503020204020204" charset="-122"/>
                </a:rPr>
                <a:t>13</a:t>
              </a:r>
              <a:endParaRPr lang="en-US" altLang="zh-CN" sz="2400" b="1">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3456000" cy="68580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文本框 9"/>
          <p:cNvSpPr txBox="1">
            <a:spLocks noChangeArrowheads="1"/>
          </p:cNvSpPr>
          <p:nvPr/>
        </p:nvSpPr>
        <p:spPr bwMode="auto">
          <a:xfrm>
            <a:off x="581840" y="3930611"/>
            <a:ext cx="229232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665" b="1" dirty="0">
                <a:solidFill>
                  <a:schemeClr val="bg1"/>
                </a:solidFill>
                <a:latin typeface="微软雅黑" panose="020B0503020204020204" charset="-122"/>
                <a:ea typeface="微软雅黑" panose="020B0503020204020204" charset="-122"/>
              </a:rPr>
              <a:t>CONTENTS</a:t>
            </a:r>
            <a:endParaRPr lang="zh-CN" altLang="en-US" sz="2665" b="1" dirty="0">
              <a:solidFill>
                <a:schemeClr val="bg1"/>
              </a:solidFill>
              <a:latin typeface="微软雅黑" panose="020B0503020204020204" charset="-122"/>
              <a:ea typeface="微软雅黑" panose="020B0503020204020204" charset="-122"/>
            </a:endParaRPr>
          </a:p>
        </p:txBody>
      </p:sp>
      <p:sp>
        <p:nvSpPr>
          <p:cNvPr id="19" name="文本框 10"/>
          <p:cNvSpPr txBox="1">
            <a:spLocks noChangeArrowheads="1"/>
          </p:cNvSpPr>
          <p:nvPr/>
        </p:nvSpPr>
        <p:spPr bwMode="auto">
          <a:xfrm>
            <a:off x="424985" y="2009761"/>
            <a:ext cx="2998336" cy="144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zh-CN" altLang="en-US" sz="8800" b="1" spc="-300" dirty="0">
                <a:solidFill>
                  <a:schemeClr val="bg1"/>
                </a:solidFill>
                <a:latin typeface="微软雅黑" panose="020B0503020204020204" charset="-122"/>
                <a:ea typeface="微软雅黑" panose="020B0503020204020204" charset="-122"/>
              </a:rPr>
              <a:t>目 录</a:t>
            </a:r>
            <a:endParaRPr lang="zh-CN" altLang="en-US" sz="8800" b="1" spc="-300" dirty="0">
              <a:solidFill>
                <a:schemeClr val="bg1"/>
              </a:solidFill>
              <a:latin typeface="微软雅黑" panose="020B0503020204020204" charset="-122"/>
              <a:ea typeface="微软雅黑" panose="020B0503020204020204" charset="-122"/>
            </a:endParaRPr>
          </a:p>
        </p:txBody>
      </p:sp>
      <p:sp>
        <p:nvSpPr>
          <p:cNvPr id="42" name="矩形 41"/>
          <p:cNvSpPr/>
          <p:nvPr/>
        </p:nvSpPr>
        <p:spPr>
          <a:xfrm>
            <a:off x="6150355" y="1604797"/>
            <a:ext cx="4560000" cy="599363"/>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p>
        </p:txBody>
      </p:sp>
      <p:sp>
        <p:nvSpPr>
          <p:cNvPr id="51" name="TextBox 50"/>
          <p:cNvSpPr txBox="1"/>
          <p:nvPr/>
        </p:nvSpPr>
        <p:spPr>
          <a:xfrm>
            <a:off x="4993925" y="1673023"/>
            <a:ext cx="663276" cy="501650"/>
          </a:xfrm>
          <a:prstGeom prst="rect">
            <a:avLst/>
          </a:prstGeom>
          <a:noFill/>
        </p:spPr>
        <p:txBody>
          <a:bodyPr wrap="square" rtlCol="0">
            <a:spAutoFit/>
          </a:bodyPr>
          <a:lstStyle/>
          <a:p>
            <a:pPr algn="ctr"/>
            <a:r>
              <a:rPr lang="en-US" altLang="zh-CN" sz="2665" dirty="0">
                <a:solidFill>
                  <a:schemeClr val="tx1">
                    <a:lumMod val="65000"/>
                    <a:lumOff val="35000"/>
                  </a:schemeClr>
                </a:solidFill>
                <a:latin typeface="Impact" panose="020B0806030902050204" pitchFamily="34" charset="0"/>
              </a:rPr>
              <a:t>01</a:t>
            </a:r>
            <a:endParaRPr lang="zh-CN" altLang="en-US" sz="2665" dirty="0">
              <a:solidFill>
                <a:schemeClr val="tx1">
                  <a:lumMod val="65000"/>
                  <a:lumOff val="35000"/>
                </a:schemeClr>
              </a:solidFill>
              <a:latin typeface="Impact" panose="020B0806030902050204" pitchFamily="34" charset="0"/>
            </a:endParaRPr>
          </a:p>
        </p:txBody>
      </p:sp>
      <p:sp>
        <p:nvSpPr>
          <p:cNvPr id="54" name="TextBox 53"/>
          <p:cNvSpPr txBox="1"/>
          <p:nvPr/>
        </p:nvSpPr>
        <p:spPr>
          <a:xfrm>
            <a:off x="4972667" y="2618603"/>
            <a:ext cx="663276" cy="501650"/>
          </a:xfrm>
          <a:prstGeom prst="rect">
            <a:avLst/>
          </a:prstGeom>
          <a:noFill/>
        </p:spPr>
        <p:txBody>
          <a:bodyPr wrap="square" rtlCol="0">
            <a:spAutoFit/>
          </a:bodyPr>
          <a:lstStyle/>
          <a:p>
            <a:pPr algn="ctr"/>
            <a:r>
              <a:rPr lang="en-US" altLang="zh-CN" sz="2665" dirty="0">
                <a:solidFill>
                  <a:schemeClr val="tx1">
                    <a:lumMod val="65000"/>
                    <a:lumOff val="35000"/>
                  </a:schemeClr>
                </a:solidFill>
                <a:latin typeface="Impact" panose="020B0806030902050204" pitchFamily="34" charset="0"/>
              </a:rPr>
              <a:t>02</a:t>
            </a:r>
            <a:endParaRPr lang="zh-CN" altLang="en-US" sz="2665" dirty="0">
              <a:solidFill>
                <a:schemeClr val="tx1">
                  <a:lumMod val="65000"/>
                  <a:lumOff val="35000"/>
                </a:schemeClr>
              </a:solidFill>
              <a:latin typeface="Impact" panose="020B0806030902050204" pitchFamily="34" charset="0"/>
            </a:endParaRPr>
          </a:p>
        </p:txBody>
      </p:sp>
      <p:sp>
        <p:nvSpPr>
          <p:cNvPr id="57" name="TextBox 56"/>
          <p:cNvSpPr txBox="1"/>
          <p:nvPr/>
        </p:nvSpPr>
        <p:spPr>
          <a:xfrm>
            <a:off x="4972667" y="3571535"/>
            <a:ext cx="663276" cy="501650"/>
          </a:xfrm>
          <a:prstGeom prst="rect">
            <a:avLst/>
          </a:prstGeom>
          <a:noFill/>
        </p:spPr>
        <p:txBody>
          <a:bodyPr wrap="square" rtlCol="0">
            <a:spAutoFit/>
          </a:bodyPr>
          <a:lstStyle/>
          <a:p>
            <a:pPr algn="ctr"/>
            <a:r>
              <a:rPr lang="en-US" altLang="zh-CN" sz="2665" dirty="0">
                <a:solidFill>
                  <a:schemeClr val="tx1">
                    <a:lumMod val="65000"/>
                    <a:lumOff val="35000"/>
                  </a:schemeClr>
                </a:solidFill>
                <a:latin typeface="Impact" panose="020B0806030902050204" pitchFamily="34" charset="0"/>
              </a:rPr>
              <a:t>03</a:t>
            </a:r>
            <a:endParaRPr lang="zh-CN" altLang="en-US" sz="2665" dirty="0">
              <a:solidFill>
                <a:schemeClr val="tx1">
                  <a:lumMod val="65000"/>
                  <a:lumOff val="35000"/>
                </a:schemeClr>
              </a:solidFill>
              <a:latin typeface="Impact" panose="020B0806030902050204" pitchFamily="34" charset="0"/>
            </a:endParaRPr>
          </a:p>
        </p:txBody>
      </p:sp>
      <p:sp>
        <p:nvSpPr>
          <p:cNvPr id="60" name="TextBox 59"/>
          <p:cNvSpPr txBox="1"/>
          <p:nvPr/>
        </p:nvSpPr>
        <p:spPr>
          <a:xfrm>
            <a:off x="5037783" y="4548253"/>
            <a:ext cx="534035" cy="501650"/>
          </a:xfrm>
          <a:prstGeom prst="rect">
            <a:avLst/>
          </a:prstGeom>
          <a:noFill/>
        </p:spPr>
        <p:txBody>
          <a:bodyPr wrap="none" rtlCol="0">
            <a:spAutoFit/>
          </a:bodyPr>
          <a:lstStyle/>
          <a:p>
            <a:pPr algn="ctr"/>
            <a:r>
              <a:rPr lang="en-US" altLang="zh-CN" sz="2665" dirty="0">
                <a:solidFill>
                  <a:schemeClr val="tx1">
                    <a:lumMod val="65000"/>
                    <a:lumOff val="35000"/>
                  </a:schemeClr>
                </a:solidFill>
                <a:latin typeface="Impact" panose="020B0806030902050204" pitchFamily="34" charset="0"/>
              </a:rPr>
              <a:t>04</a:t>
            </a:r>
            <a:endParaRPr lang="zh-CN" altLang="en-US" sz="2665" dirty="0">
              <a:solidFill>
                <a:schemeClr val="tx1">
                  <a:lumMod val="65000"/>
                  <a:lumOff val="35000"/>
                </a:schemeClr>
              </a:solidFill>
              <a:latin typeface="Impact" panose="020B0806030902050204" pitchFamily="34" charset="0"/>
            </a:endParaRPr>
          </a:p>
        </p:txBody>
      </p:sp>
      <p:sp>
        <p:nvSpPr>
          <p:cNvPr id="66" name="TextBox 65"/>
          <p:cNvSpPr txBox="1"/>
          <p:nvPr/>
        </p:nvSpPr>
        <p:spPr>
          <a:xfrm>
            <a:off x="4972667" y="5475691"/>
            <a:ext cx="663276" cy="501650"/>
          </a:xfrm>
          <a:prstGeom prst="rect">
            <a:avLst/>
          </a:prstGeom>
          <a:noFill/>
        </p:spPr>
        <p:txBody>
          <a:bodyPr wrap="square" rtlCol="0">
            <a:spAutoFit/>
          </a:bodyPr>
          <a:lstStyle/>
          <a:p>
            <a:pPr algn="ctr"/>
            <a:r>
              <a:rPr lang="en-US" altLang="zh-CN" sz="2665" dirty="0">
                <a:solidFill>
                  <a:schemeClr val="tx1">
                    <a:lumMod val="65000"/>
                    <a:lumOff val="35000"/>
                  </a:schemeClr>
                </a:solidFill>
                <a:latin typeface="Impact" panose="020B0806030902050204" pitchFamily="34" charset="0"/>
              </a:rPr>
              <a:t>05</a:t>
            </a:r>
            <a:endParaRPr lang="zh-CN" altLang="en-US" sz="2665" dirty="0">
              <a:solidFill>
                <a:schemeClr val="tx1">
                  <a:lumMod val="65000"/>
                  <a:lumOff val="35000"/>
                </a:schemeClr>
              </a:solidFill>
              <a:latin typeface="Impact" panose="020B0806030902050204" pitchFamily="34" charset="0"/>
            </a:endParaRPr>
          </a:p>
        </p:txBody>
      </p:sp>
      <p:grpSp>
        <p:nvGrpSpPr>
          <p:cNvPr id="3" name="组合 2"/>
          <p:cNvGrpSpPr/>
          <p:nvPr/>
        </p:nvGrpSpPr>
        <p:grpSpPr>
          <a:xfrm>
            <a:off x="5004289" y="1625763"/>
            <a:ext cx="652911" cy="599361"/>
            <a:chOff x="3753217" y="1219322"/>
            <a:chExt cx="489683" cy="449521"/>
          </a:xfrm>
        </p:grpSpPr>
        <p:sp>
          <p:nvSpPr>
            <p:cNvPr id="2" name="L 形 1"/>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L 形 25"/>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组合 35"/>
          <p:cNvGrpSpPr/>
          <p:nvPr/>
        </p:nvGrpSpPr>
        <p:grpSpPr>
          <a:xfrm>
            <a:off x="4993925" y="2570975"/>
            <a:ext cx="652911" cy="599361"/>
            <a:chOff x="3753217" y="1219322"/>
            <a:chExt cx="489683" cy="449521"/>
          </a:xfrm>
        </p:grpSpPr>
        <p:sp>
          <p:nvSpPr>
            <p:cNvPr id="37" name="L 形 36"/>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L 形 37"/>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9" name="组合 38"/>
          <p:cNvGrpSpPr/>
          <p:nvPr/>
        </p:nvGrpSpPr>
        <p:grpSpPr>
          <a:xfrm>
            <a:off x="4972667" y="3513973"/>
            <a:ext cx="652911" cy="599361"/>
            <a:chOff x="3753217" y="1219322"/>
            <a:chExt cx="489683" cy="449521"/>
          </a:xfrm>
        </p:grpSpPr>
        <p:sp>
          <p:nvSpPr>
            <p:cNvPr id="40" name="L 形 39"/>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L 形 46"/>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8" name="组合 47"/>
          <p:cNvGrpSpPr/>
          <p:nvPr/>
        </p:nvGrpSpPr>
        <p:grpSpPr>
          <a:xfrm>
            <a:off x="4972667" y="4477825"/>
            <a:ext cx="652911" cy="599361"/>
            <a:chOff x="3753217" y="1219322"/>
            <a:chExt cx="489683" cy="449521"/>
          </a:xfrm>
        </p:grpSpPr>
        <p:sp>
          <p:nvSpPr>
            <p:cNvPr id="49" name="L 形 48"/>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L 形 60"/>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2" name="组合 61"/>
          <p:cNvGrpSpPr/>
          <p:nvPr/>
        </p:nvGrpSpPr>
        <p:grpSpPr>
          <a:xfrm>
            <a:off x="4977848" y="5409809"/>
            <a:ext cx="652911" cy="599361"/>
            <a:chOff x="3753217" y="1219322"/>
            <a:chExt cx="489683" cy="449521"/>
          </a:xfrm>
        </p:grpSpPr>
        <p:sp>
          <p:nvSpPr>
            <p:cNvPr id="67" name="L 形 66"/>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L 形 67"/>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9" name="矩形 68"/>
          <p:cNvSpPr/>
          <p:nvPr/>
        </p:nvSpPr>
        <p:spPr>
          <a:xfrm>
            <a:off x="6146800" y="2572756"/>
            <a:ext cx="4560000" cy="599363"/>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p>
        </p:txBody>
      </p:sp>
      <p:sp>
        <p:nvSpPr>
          <p:cNvPr id="70" name="矩形 69"/>
          <p:cNvSpPr/>
          <p:nvPr/>
        </p:nvSpPr>
        <p:spPr>
          <a:xfrm>
            <a:off x="6146800" y="3540875"/>
            <a:ext cx="4560000" cy="599363"/>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p>
        </p:txBody>
      </p:sp>
      <p:sp>
        <p:nvSpPr>
          <p:cNvPr id="71" name="矩形 70"/>
          <p:cNvSpPr/>
          <p:nvPr/>
        </p:nvSpPr>
        <p:spPr>
          <a:xfrm>
            <a:off x="6146800" y="4508995"/>
            <a:ext cx="4560000" cy="599363"/>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p>
        </p:txBody>
      </p:sp>
      <p:sp>
        <p:nvSpPr>
          <p:cNvPr id="72" name="矩形 71"/>
          <p:cNvSpPr/>
          <p:nvPr/>
        </p:nvSpPr>
        <p:spPr>
          <a:xfrm>
            <a:off x="6146800" y="5477113"/>
            <a:ext cx="4560000" cy="599363"/>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dirty="0"/>
          </a:p>
        </p:txBody>
      </p:sp>
      <p:sp>
        <p:nvSpPr>
          <p:cNvPr id="4" name="文本框 3"/>
          <p:cNvSpPr txBox="1"/>
          <p:nvPr/>
        </p:nvSpPr>
        <p:spPr>
          <a:xfrm>
            <a:off x="6768075" y="1625761"/>
            <a:ext cx="3360373" cy="460375"/>
          </a:xfrm>
          <a:prstGeom prst="rect">
            <a:avLst/>
          </a:prstGeom>
          <a:noFill/>
        </p:spPr>
        <p:txBody>
          <a:bodyPr wrap="square" rtlCol="0">
            <a:spAutoFit/>
          </a:bodyPr>
          <a:lstStyle/>
          <a:p>
            <a:pPr lvl="0" algn="l">
              <a:spcBef>
                <a:spcPts val="0"/>
              </a:spcBef>
              <a:spcAft>
                <a:spcPts val="0"/>
              </a:spcAft>
            </a:pPr>
            <a:r>
              <a:rPr lang="zh-CN" altLang="en-US" sz="2400" b="1">
                <a:solidFill>
                  <a:schemeClr val="bg1"/>
                </a:solidFill>
                <a:latin typeface="微软雅黑" panose="020B0503020204020204" charset="-122"/>
                <a:ea typeface="微软雅黑" panose="020B0503020204020204" charset="-122"/>
                <a:cs typeface="微软雅黑" panose="020B0503020204020204" charset="-122"/>
                <a:sym typeface="+mn-ea"/>
              </a:rPr>
              <a:t>事故概念及特性</a:t>
            </a:r>
            <a:endParaRPr lang="zh-CN" altLang="en-US" sz="2665" b="1" dirty="0">
              <a:solidFill>
                <a:schemeClr val="bg1"/>
              </a:solidFill>
            </a:endParaRPr>
          </a:p>
        </p:txBody>
      </p:sp>
      <p:sp>
        <p:nvSpPr>
          <p:cNvPr id="73" name="文本框 72"/>
          <p:cNvSpPr txBox="1"/>
          <p:nvPr/>
        </p:nvSpPr>
        <p:spPr>
          <a:xfrm>
            <a:off x="6773545" y="2592070"/>
            <a:ext cx="3620770" cy="460375"/>
          </a:xfrm>
          <a:prstGeom prst="rect">
            <a:avLst/>
          </a:prstGeom>
          <a:noFill/>
        </p:spPr>
        <p:txBody>
          <a:bodyPr wrap="square" rtlCol="0">
            <a:spAutoFit/>
          </a:bodyPr>
          <a:lstStyle/>
          <a:p>
            <a:pPr lvl="0" algn="ctr"/>
            <a:r>
              <a:rPr lang="zh-CN" altLang="en-US" sz="2400" b="1">
                <a:solidFill>
                  <a:sysClr val="window" lastClr="FFFFFF"/>
                </a:solidFill>
                <a:latin typeface="微软雅黑" panose="020B0503020204020204" charset="-122"/>
                <a:ea typeface="微软雅黑" panose="020B0503020204020204" charset="-122"/>
                <a:cs typeface="+mn-ea"/>
                <a:sym typeface="+mn-ea"/>
              </a:rPr>
              <a:t>事故预防之机械伤害事故</a:t>
            </a:r>
            <a:endParaRPr lang="zh-CN" altLang="en-US" sz="2400" b="1">
              <a:solidFill>
                <a:sysClr val="window" lastClr="FFFFFF"/>
              </a:solidFill>
              <a:latin typeface="微软雅黑" panose="020B0503020204020204" charset="-122"/>
              <a:ea typeface="微软雅黑" panose="020B0503020204020204" charset="-122"/>
              <a:cs typeface="+mn-ea"/>
              <a:sym typeface="+mn-ea"/>
            </a:endParaRPr>
          </a:p>
        </p:txBody>
      </p:sp>
      <p:sp>
        <p:nvSpPr>
          <p:cNvPr id="74" name="文本框 73"/>
          <p:cNvSpPr txBox="1"/>
          <p:nvPr/>
        </p:nvSpPr>
        <p:spPr>
          <a:xfrm>
            <a:off x="6774180" y="3653155"/>
            <a:ext cx="3806190" cy="460375"/>
          </a:xfrm>
          <a:prstGeom prst="rect">
            <a:avLst/>
          </a:prstGeom>
          <a:noFill/>
        </p:spPr>
        <p:txBody>
          <a:bodyPr wrap="square" rtlCol="0">
            <a:spAutoFit/>
          </a:bodyPr>
          <a:lstStyle/>
          <a:p>
            <a:pPr lvl="0" algn="l">
              <a:spcBef>
                <a:spcPts val="0"/>
              </a:spcBef>
              <a:spcAft>
                <a:spcPts val="0"/>
              </a:spcAft>
            </a:pPr>
            <a:r>
              <a:rPr lang="zh-CN" altLang="en-US" sz="2400" b="1">
                <a:solidFill>
                  <a:schemeClr val="bg1"/>
                </a:solidFill>
                <a:latin typeface="微软雅黑" panose="020B0503020204020204" charset="-122"/>
                <a:ea typeface="微软雅黑" panose="020B0503020204020204" charset="-122"/>
                <a:sym typeface="+mn-ea"/>
              </a:rPr>
              <a:t>事故预防之触电伤害事故</a:t>
            </a:r>
            <a:endParaRPr lang="zh-CN" altLang="en-US" sz="2665" b="1" dirty="0">
              <a:solidFill>
                <a:schemeClr val="bg1"/>
              </a:solidFill>
            </a:endParaRPr>
          </a:p>
        </p:txBody>
      </p:sp>
      <p:sp>
        <p:nvSpPr>
          <p:cNvPr id="75" name="文本框 74"/>
          <p:cNvSpPr txBox="1"/>
          <p:nvPr/>
        </p:nvSpPr>
        <p:spPr>
          <a:xfrm>
            <a:off x="6527165" y="4509135"/>
            <a:ext cx="3447415" cy="460375"/>
          </a:xfrm>
          <a:prstGeom prst="rect">
            <a:avLst/>
          </a:prstGeom>
          <a:noFill/>
        </p:spPr>
        <p:txBody>
          <a:bodyPr wrap="square" rtlCol="0">
            <a:spAutoFit/>
          </a:bodyPr>
          <a:lstStyle/>
          <a:p>
            <a:pPr lvl="0" algn="ctr"/>
            <a:r>
              <a:rPr lang="zh-CN" altLang="en-US" sz="2400" b="1">
                <a:solidFill>
                  <a:sysClr val="window" lastClr="FFFFFF"/>
                </a:solidFill>
                <a:latin typeface="微软雅黑" panose="020B0503020204020204" charset="-122"/>
                <a:ea typeface="微软雅黑" panose="020B0503020204020204" charset="-122"/>
                <a:cs typeface="+mn-ea"/>
                <a:sym typeface="+mn-ea"/>
              </a:rPr>
              <a:t>事故预防之火灾事故</a:t>
            </a:r>
            <a:endParaRPr lang="zh-CN" altLang="en-US" sz="2400" b="1">
              <a:solidFill>
                <a:sysClr val="window" lastClr="FFFFFF"/>
              </a:solidFill>
              <a:latin typeface="微软雅黑" panose="020B0503020204020204" charset="-122"/>
              <a:ea typeface="微软雅黑" panose="020B0503020204020204" charset="-122"/>
              <a:cs typeface="+mn-ea"/>
              <a:sym typeface="+mn-ea"/>
            </a:endParaRPr>
          </a:p>
        </p:txBody>
      </p:sp>
      <p:sp>
        <p:nvSpPr>
          <p:cNvPr id="76" name="文本框 75"/>
          <p:cNvSpPr txBox="1"/>
          <p:nvPr/>
        </p:nvSpPr>
        <p:spPr>
          <a:xfrm>
            <a:off x="6773545" y="5516880"/>
            <a:ext cx="2990850" cy="460375"/>
          </a:xfrm>
          <a:prstGeom prst="rect">
            <a:avLst/>
          </a:prstGeom>
          <a:noFill/>
        </p:spPr>
        <p:txBody>
          <a:bodyPr wrap="square" rtlCol="0">
            <a:spAutoFit/>
          </a:bodyPr>
          <a:lstStyle/>
          <a:p>
            <a:pPr lvl="0" algn="l">
              <a:spcBef>
                <a:spcPts val="0"/>
              </a:spcBef>
              <a:spcAft>
                <a:spcPts val="0"/>
              </a:spcAft>
            </a:pPr>
            <a:r>
              <a:rPr lang="zh-CN" altLang="en-US" sz="2400" b="1">
                <a:solidFill>
                  <a:sysClr val="window" lastClr="FFFFFF"/>
                </a:solidFill>
                <a:latin typeface="微软雅黑" panose="020B0503020204020204" charset="-122"/>
                <a:ea typeface="微软雅黑" panose="020B0503020204020204" charset="-122"/>
                <a:cs typeface="+mn-ea"/>
                <a:sym typeface="+mn-ea"/>
              </a:rPr>
              <a:t>事故预防之爆炸事故</a:t>
            </a:r>
            <a:endParaRPr lang="zh-CN" altLang="en-US" sz="2400" b="1">
              <a:solidFill>
                <a:sysClr val="window" lastClr="FFFFFF"/>
              </a:solidFill>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400" advTm="8000">
        <p14:doors dir="vert"/>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2"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decel="10000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decel="10000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decel="10000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1+#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1+#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8" grpId="0"/>
      <p:bldP spid="19" grpId="0"/>
      <p:bldP spid="42" grpId="0" bldLvl="0" animBg="1"/>
      <p:bldP spid="69" grpId="0" bldLvl="0" animBg="1"/>
      <p:bldP spid="70" grpId="0" bldLvl="0" animBg="1"/>
      <p:bldP spid="71" grpId="0" bldLvl="0" animBg="1"/>
      <p:bldP spid="7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365250"/>
            <a:ext cx="12192000" cy="4415790"/>
            <a:chOff x="0" y="2150"/>
            <a:chExt cx="19200" cy="6954"/>
          </a:xfrm>
        </p:grpSpPr>
        <p:sp>
          <p:nvSpPr>
            <p:cNvPr id="5" name="矩形 3"/>
            <p:cNvSpPr/>
            <p:nvPr/>
          </p:nvSpPr>
          <p:spPr>
            <a:xfrm>
              <a:off x="5369" y="2150"/>
              <a:ext cx="13831" cy="2948"/>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矩形 6"/>
            <p:cNvSpPr/>
            <p:nvPr/>
          </p:nvSpPr>
          <p:spPr>
            <a:xfrm>
              <a:off x="0" y="6156"/>
              <a:ext cx="8996" cy="2948"/>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矩形 7"/>
            <p:cNvSpPr/>
            <p:nvPr/>
          </p:nvSpPr>
          <p:spPr>
            <a:xfrm>
              <a:off x="0" y="3132"/>
              <a:ext cx="16714" cy="4762"/>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TextBox 10"/>
            <p:cNvSpPr txBox="1"/>
            <p:nvPr/>
          </p:nvSpPr>
          <p:spPr>
            <a:xfrm>
              <a:off x="1847" y="3445"/>
              <a:ext cx="4015" cy="3861"/>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0</a:t>
              </a:r>
              <a:r>
                <a:rPr lang="en-US" sz="15335" dirty="0">
                  <a:solidFill>
                    <a:schemeClr val="bg1"/>
                  </a:solidFill>
                  <a:latin typeface="Impact" panose="020B0806030902050204" pitchFamily="34" charset="0"/>
                </a:rPr>
                <a:t>5</a:t>
              </a:r>
              <a:endParaRPr lang="en-US" sz="15335" dirty="0">
                <a:solidFill>
                  <a:schemeClr val="bg1"/>
                </a:solidFill>
                <a:latin typeface="Impact" panose="020B0806030902050204" pitchFamily="34" charset="0"/>
              </a:endParaRPr>
            </a:p>
          </p:txBody>
        </p:sp>
        <p:sp>
          <p:nvSpPr>
            <p:cNvPr id="12" name="TextBox 11"/>
            <p:cNvSpPr txBox="1"/>
            <p:nvPr/>
          </p:nvSpPr>
          <p:spPr>
            <a:xfrm>
              <a:off x="5861" y="4833"/>
              <a:ext cx="8911" cy="1049"/>
            </a:xfrm>
            <a:prstGeom prst="rect">
              <a:avLst/>
            </a:prstGeom>
            <a:noFill/>
          </p:spPr>
          <p:txBody>
            <a:bodyPr wrap="square" rtlCol="0">
              <a:spAutoFit/>
            </a:bodyPr>
            <a:p>
              <a:pPr marL="0" lvl="0" algn="ctr"/>
              <a:r>
                <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rPr>
                <a:t>事故预防之爆炸事故</a:t>
              </a:r>
              <a:endPar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17325" y="2849"/>
              <a:ext cx="939" cy="155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24467" y="1367367"/>
            <a:ext cx="5684520" cy="420370"/>
          </a:xfrm>
          <a:prstGeom prst="rect">
            <a:avLst/>
          </a:prstGeom>
          <a:noFill/>
        </p:spPr>
        <p:txBody>
          <a:bodyPr wrap="square" rtlCol="0" anchor="t">
            <a:spAutoFit/>
          </a:bodyPr>
          <a:lstStyle/>
          <a:p>
            <a:r>
              <a:rPr lang="zh-CN" altLang="en-US" sz="2135"/>
              <a:t>工业生产中的爆炸事故有以下特点：</a:t>
            </a:r>
            <a:endParaRPr lang="zh-CN" altLang="en-US" sz="2135"/>
          </a:p>
        </p:txBody>
      </p:sp>
      <p:cxnSp>
        <p:nvCxnSpPr>
          <p:cNvPr id="6" name="直接连接符 5"/>
          <p:cNvCxnSpPr/>
          <p:nvPr>
            <p:custDataLst>
              <p:tags r:id="rId1"/>
            </p:custDataLst>
          </p:nvPr>
        </p:nvCxnSpPr>
        <p:spPr>
          <a:xfrm flipH="1">
            <a:off x="5515187" y="2545080"/>
            <a:ext cx="883073" cy="828887"/>
          </a:xfrm>
          <a:prstGeom prst="line">
            <a:avLst/>
          </a:prstGeom>
          <a:ln w="12700">
            <a:solidFill>
              <a:srgbClr val="00A19A"/>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5057140" y="3031067"/>
            <a:ext cx="643467" cy="29125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ormAutofit fontScale="97500" lnSpcReduction="20000"/>
          </a:bodyPr>
          <a:lstStyle/>
          <a:p>
            <a:pPr algn="ctr"/>
            <a:endParaRPr lang="zh-CN" altLang="en-US" sz="1400">
              <a:solidFill>
                <a:schemeClr val="accent1">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8" name="文本框 7"/>
          <p:cNvSpPr txBox="1"/>
          <p:nvPr>
            <p:custDataLst>
              <p:tags r:id="rId3"/>
            </p:custDataLst>
          </p:nvPr>
        </p:nvSpPr>
        <p:spPr>
          <a:xfrm>
            <a:off x="5979160" y="2915920"/>
            <a:ext cx="5151967" cy="1036320"/>
          </a:xfrm>
          <a:prstGeom prst="rect">
            <a:avLst/>
          </a:prstGeom>
          <a:noFill/>
        </p:spPr>
        <p:txBody>
          <a:bodyPr wrap="square" rtlCol="0" anchor="ctr" anchorCtr="0"/>
          <a:lstStyle/>
          <a:p>
            <a:pPr marL="0" lvl="0" indent="0" algn="l">
              <a:lnSpc>
                <a:spcPct val="15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爆炸事故往往不单纯地破坏工厂设施、设备或造成人员伤亡，还会由于各种原因，进一步引发火灾。一般后者的损失是前者的10～30倍。</a:t>
            </a:r>
            <a:endParaRPr lang="zh-CN" altLang="en-US" sz="1665"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4"/>
            </p:custDataLst>
          </p:nvPr>
        </p:nvSpPr>
        <p:spPr>
          <a:xfrm>
            <a:off x="5035127" y="2365587"/>
            <a:ext cx="683260" cy="665480"/>
          </a:xfrm>
          <a:prstGeom prst="rect">
            <a:avLst/>
          </a:prstGeom>
          <a:noFill/>
        </p:spPr>
        <p:txBody>
          <a:bodyPr wrap="square" lIns="0" tIns="0" rIns="0" bIns="0" rtlCol="0" anchor="b" anchorCtr="0">
            <a:normAutofit/>
          </a:bodyPr>
          <a:lstStyle/>
          <a:p>
            <a:pPr algn="ctr"/>
            <a:r>
              <a:rPr lang="da-DK" altLang="zh-CN" dirty="0">
                <a:solidFill>
                  <a:schemeClr val="accent1">
                    <a:lumMod val="50000"/>
                  </a:schemeClr>
                </a:solidFill>
                <a:latin typeface="微软雅黑" panose="020B0503020204020204" charset="-122"/>
                <a:ea typeface="微软雅黑" panose="020B0503020204020204" charset="-122"/>
                <a:sym typeface="Arial" panose="020B0604020202020204" pitchFamily="34" charset="0"/>
              </a:rPr>
              <a:t>A</a:t>
            </a:r>
            <a:endParaRPr lang="da-DK" altLang="zh-CN" dirty="0">
              <a:solidFill>
                <a:schemeClr val="accent1">
                  <a:lumMod val="50000"/>
                </a:schemeClr>
              </a:solidFill>
              <a:latin typeface="微软雅黑" panose="020B0503020204020204" charset="-122"/>
              <a:ea typeface="微软雅黑" panose="020B0503020204020204" charset="-122"/>
              <a:sym typeface="Arial" panose="020B0604020202020204" pitchFamily="34" charset="0"/>
            </a:endParaRPr>
          </a:p>
        </p:txBody>
      </p:sp>
      <p:cxnSp>
        <p:nvCxnSpPr>
          <p:cNvPr id="44" name="直接连接符 43"/>
          <p:cNvCxnSpPr/>
          <p:nvPr>
            <p:custDataLst>
              <p:tags r:id="rId5"/>
            </p:custDataLst>
          </p:nvPr>
        </p:nvCxnSpPr>
        <p:spPr>
          <a:xfrm flipH="1">
            <a:off x="5515187" y="4167293"/>
            <a:ext cx="883073" cy="828887"/>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任意多边形 44"/>
          <p:cNvSpPr/>
          <p:nvPr>
            <p:custDataLst>
              <p:tags r:id="rId6"/>
            </p:custDataLst>
          </p:nvPr>
        </p:nvSpPr>
        <p:spPr>
          <a:xfrm>
            <a:off x="5057140" y="4653280"/>
            <a:ext cx="643467" cy="29125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normAutofit fontScale="97500" lnSpcReduction="20000"/>
          </a:bodyPr>
          <a:lstStyle/>
          <a:p>
            <a:pPr algn="ctr"/>
            <a:endParaRPr lang="zh-CN" altLang="en-US" sz="1400">
              <a:solidFill>
                <a:schemeClr val="accent1">
                  <a:lumMod val="50000"/>
                </a:schemeClr>
              </a:solidFill>
              <a:latin typeface="微软雅黑" panose="020B0503020204020204" charset="-122"/>
              <a:ea typeface="微软雅黑" panose="020B0503020204020204" charset="-122"/>
              <a:sym typeface="Arial" panose="020B0604020202020204" pitchFamily="34" charset="0"/>
            </a:endParaRPr>
          </a:p>
        </p:txBody>
      </p:sp>
      <p:sp>
        <p:nvSpPr>
          <p:cNvPr id="46" name="文本框 45"/>
          <p:cNvSpPr txBox="1"/>
          <p:nvPr>
            <p:custDataLst>
              <p:tags r:id="rId7"/>
            </p:custDataLst>
          </p:nvPr>
        </p:nvSpPr>
        <p:spPr>
          <a:xfrm>
            <a:off x="5979160" y="4538133"/>
            <a:ext cx="5151967" cy="1036320"/>
          </a:xfrm>
          <a:prstGeom prst="rect">
            <a:avLst/>
          </a:prstGeom>
          <a:noFill/>
        </p:spPr>
        <p:txBody>
          <a:bodyPr wrap="square" rtlCol="0" anchor="ctr" anchorCtr="0"/>
          <a:lstStyle/>
          <a:p>
            <a:pPr marL="0" lvl="0" indent="0" algn="l">
              <a:lnSpc>
                <a:spcPct val="15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rPr>
              <a:t>在很多情况下，爆炸事故发生的时间都很短，所以几乎没有初期控制和疏散人员的机会，因而伤亡较多。</a:t>
            </a: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47" name="文本框 46"/>
          <p:cNvSpPr txBox="1"/>
          <p:nvPr>
            <p:custDataLst>
              <p:tags r:id="rId8"/>
            </p:custDataLst>
          </p:nvPr>
        </p:nvSpPr>
        <p:spPr>
          <a:xfrm>
            <a:off x="5035127" y="3987800"/>
            <a:ext cx="683260" cy="665480"/>
          </a:xfrm>
          <a:prstGeom prst="rect">
            <a:avLst/>
          </a:prstGeom>
          <a:noFill/>
        </p:spPr>
        <p:txBody>
          <a:bodyPr wrap="square" lIns="0" tIns="0" rIns="0" bIns="0" rtlCol="0" anchor="b" anchorCtr="0">
            <a:normAutofit/>
          </a:bodyPr>
          <a:lstStyle/>
          <a:p>
            <a:pPr algn="ctr"/>
            <a:r>
              <a:rPr lang="en-US" altLang="zh-CN" dirty="0">
                <a:solidFill>
                  <a:schemeClr val="accent2">
                    <a:lumMod val="50000"/>
                  </a:schemeClr>
                </a:solidFill>
                <a:latin typeface="微软雅黑" panose="020B0503020204020204" charset="-122"/>
                <a:ea typeface="微软雅黑" panose="020B0503020204020204" charset="-122"/>
                <a:sym typeface="Arial" panose="020B0604020202020204" pitchFamily="34" charset="0"/>
              </a:rPr>
              <a:t>B</a:t>
            </a:r>
            <a:endParaRPr lang="en-US" altLang="zh-CN" dirty="0">
              <a:solidFill>
                <a:schemeClr val="accent2">
                  <a:lumMod val="50000"/>
                </a:schemeClr>
              </a:solidFill>
              <a:latin typeface="微软雅黑" panose="020B0503020204020204" charset="-122"/>
              <a:ea typeface="微软雅黑" panose="020B0503020204020204" charset="-122"/>
              <a:sym typeface="Arial" panose="020B0604020202020204" pitchFamily="34" charset="0"/>
            </a:endParaRPr>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5847" y="2229273"/>
            <a:ext cx="3489113" cy="4396740"/>
            <a:chOff x="4167188" y="1038225"/>
            <a:chExt cx="3922713" cy="4943476"/>
          </a:xfrm>
        </p:grpSpPr>
        <p:sp>
          <p:nvSpPr>
            <p:cNvPr id="5" name="îŝḻiḋê"/>
            <p:cNvSpPr/>
            <p:nvPr/>
          </p:nvSpPr>
          <p:spPr bwMode="auto">
            <a:xfrm>
              <a:off x="5137151" y="1574800"/>
              <a:ext cx="930275" cy="577850"/>
            </a:xfrm>
            <a:custGeom>
              <a:avLst/>
              <a:gdLst>
                <a:gd name="T0" fmla="*/ 114 w 114"/>
                <a:gd name="T1" fmla="*/ 36 h 71"/>
                <a:gd name="T2" fmla="*/ 57 w 114"/>
                <a:gd name="T3" fmla="*/ 71 h 71"/>
                <a:gd name="T4" fmla="*/ 34 w 114"/>
                <a:gd name="T5" fmla="*/ 68 h 71"/>
                <a:gd name="T6" fmla="*/ 16 w 114"/>
                <a:gd name="T7" fmla="*/ 71 h 71"/>
                <a:gd name="T8" fmla="*/ 21 w 114"/>
                <a:gd name="T9" fmla="*/ 63 h 71"/>
                <a:gd name="T10" fmla="*/ 0 w 114"/>
                <a:gd name="T11" fmla="*/ 36 h 71"/>
                <a:gd name="T12" fmla="*/ 57 w 114"/>
                <a:gd name="T13" fmla="*/ 0 h 71"/>
                <a:gd name="T14" fmla="*/ 114 w 114"/>
                <a:gd name="T15" fmla="*/ 36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71">
                  <a:moveTo>
                    <a:pt x="114" y="36"/>
                  </a:moveTo>
                  <a:cubicBezTo>
                    <a:pt x="114" y="55"/>
                    <a:pt x="88" y="71"/>
                    <a:pt x="57" y="71"/>
                  </a:cubicBezTo>
                  <a:cubicBezTo>
                    <a:pt x="49" y="71"/>
                    <a:pt x="41" y="70"/>
                    <a:pt x="34" y="68"/>
                  </a:cubicBezTo>
                  <a:cubicBezTo>
                    <a:pt x="32" y="67"/>
                    <a:pt x="16" y="71"/>
                    <a:pt x="16" y="71"/>
                  </a:cubicBezTo>
                  <a:cubicBezTo>
                    <a:pt x="16" y="71"/>
                    <a:pt x="23" y="64"/>
                    <a:pt x="21" y="63"/>
                  </a:cubicBezTo>
                  <a:cubicBezTo>
                    <a:pt x="8" y="56"/>
                    <a:pt x="0" y="47"/>
                    <a:pt x="0" y="36"/>
                  </a:cubicBezTo>
                  <a:cubicBezTo>
                    <a:pt x="0" y="16"/>
                    <a:pt x="25" y="0"/>
                    <a:pt x="57" y="0"/>
                  </a:cubicBezTo>
                  <a:cubicBezTo>
                    <a:pt x="88" y="0"/>
                    <a:pt x="114" y="16"/>
                    <a:pt x="114" y="36"/>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ïṣliḑe"/>
            <p:cNvSpPr/>
            <p:nvPr/>
          </p:nvSpPr>
          <p:spPr bwMode="auto">
            <a:xfrm>
              <a:off x="5391151" y="1835150"/>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 name="î$ḻïde"/>
            <p:cNvSpPr/>
            <p:nvPr/>
          </p:nvSpPr>
          <p:spPr bwMode="auto">
            <a:xfrm>
              <a:off x="5570538" y="1835150"/>
              <a:ext cx="73025"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ľîďè"/>
            <p:cNvSpPr/>
            <p:nvPr/>
          </p:nvSpPr>
          <p:spPr bwMode="auto">
            <a:xfrm>
              <a:off x="5740401" y="1835150"/>
              <a:ext cx="82550" cy="730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şḷiḑe"/>
            <p:cNvSpPr/>
            <p:nvPr/>
          </p:nvSpPr>
          <p:spPr bwMode="auto">
            <a:xfrm>
              <a:off x="4167188" y="2298700"/>
              <a:ext cx="3922713" cy="3529013"/>
            </a:xfrm>
            <a:custGeom>
              <a:avLst/>
              <a:gdLst>
                <a:gd name="T0" fmla="*/ 383 w 481"/>
                <a:gd name="T1" fmla="*/ 430 h 434"/>
                <a:gd name="T2" fmla="*/ 321 w 481"/>
                <a:gd name="T3" fmla="*/ 429 h 434"/>
                <a:gd name="T4" fmla="*/ 236 w 481"/>
                <a:gd name="T5" fmla="*/ 420 h 434"/>
                <a:gd name="T6" fmla="*/ 197 w 481"/>
                <a:gd name="T7" fmla="*/ 424 h 434"/>
                <a:gd name="T8" fmla="*/ 174 w 481"/>
                <a:gd name="T9" fmla="*/ 428 h 434"/>
                <a:gd name="T10" fmla="*/ 174 w 481"/>
                <a:gd name="T11" fmla="*/ 428 h 434"/>
                <a:gd name="T12" fmla="*/ 136 w 481"/>
                <a:gd name="T13" fmla="*/ 429 h 434"/>
                <a:gd name="T14" fmla="*/ 134 w 481"/>
                <a:gd name="T15" fmla="*/ 429 h 434"/>
                <a:gd name="T16" fmla="*/ 94 w 481"/>
                <a:gd name="T17" fmla="*/ 425 h 434"/>
                <a:gd name="T18" fmla="*/ 37 w 481"/>
                <a:gd name="T19" fmla="*/ 400 h 434"/>
                <a:gd name="T20" fmla="*/ 13 w 481"/>
                <a:gd name="T21" fmla="*/ 371 h 434"/>
                <a:gd name="T22" fmla="*/ 19 w 481"/>
                <a:gd name="T23" fmla="*/ 292 h 434"/>
                <a:gd name="T24" fmla="*/ 40 w 481"/>
                <a:gd name="T25" fmla="*/ 229 h 434"/>
                <a:gd name="T26" fmla="*/ 30 w 481"/>
                <a:gd name="T27" fmla="*/ 169 h 434"/>
                <a:gd name="T28" fmla="*/ 62 w 481"/>
                <a:gd name="T29" fmla="*/ 151 h 434"/>
                <a:gd name="T30" fmla="*/ 142 w 481"/>
                <a:gd name="T31" fmla="*/ 143 h 434"/>
                <a:gd name="T32" fmla="*/ 200 w 481"/>
                <a:gd name="T33" fmla="*/ 80 h 434"/>
                <a:gd name="T34" fmla="*/ 266 w 481"/>
                <a:gd name="T35" fmla="*/ 17 h 434"/>
                <a:gd name="T36" fmla="*/ 387 w 481"/>
                <a:gd name="T37" fmla="*/ 25 h 434"/>
                <a:gd name="T38" fmla="*/ 452 w 481"/>
                <a:gd name="T39" fmla="*/ 183 h 434"/>
                <a:gd name="T40" fmla="*/ 456 w 481"/>
                <a:gd name="T41" fmla="*/ 279 h 434"/>
                <a:gd name="T42" fmla="*/ 383 w 481"/>
                <a:gd name="T43" fmla="*/ 43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34">
                  <a:moveTo>
                    <a:pt x="383" y="430"/>
                  </a:moveTo>
                  <a:cubicBezTo>
                    <a:pt x="368" y="434"/>
                    <a:pt x="337" y="431"/>
                    <a:pt x="321" y="429"/>
                  </a:cubicBezTo>
                  <a:cubicBezTo>
                    <a:pt x="293" y="426"/>
                    <a:pt x="264" y="423"/>
                    <a:pt x="236" y="420"/>
                  </a:cubicBezTo>
                  <a:cubicBezTo>
                    <a:pt x="222" y="418"/>
                    <a:pt x="209" y="421"/>
                    <a:pt x="197" y="424"/>
                  </a:cubicBezTo>
                  <a:cubicBezTo>
                    <a:pt x="189" y="425"/>
                    <a:pt x="182" y="427"/>
                    <a:pt x="174" y="428"/>
                  </a:cubicBezTo>
                  <a:cubicBezTo>
                    <a:pt x="174" y="428"/>
                    <a:pt x="174" y="428"/>
                    <a:pt x="174" y="428"/>
                  </a:cubicBezTo>
                  <a:cubicBezTo>
                    <a:pt x="161" y="429"/>
                    <a:pt x="149" y="430"/>
                    <a:pt x="136" y="429"/>
                  </a:cubicBezTo>
                  <a:cubicBezTo>
                    <a:pt x="134" y="429"/>
                    <a:pt x="134" y="429"/>
                    <a:pt x="134" y="429"/>
                  </a:cubicBezTo>
                  <a:cubicBezTo>
                    <a:pt x="120" y="429"/>
                    <a:pt x="107" y="428"/>
                    <a:pt x="94" y="425"/>
                  </a:cubicBezTo>
                  <a:cubicBezTo>
                    <a:pt x="74" y="421"/>
                    <a:pt x="54" y="413"/>
                    <a:pt x="37" y="400"/>
                  </a:cubicBezTo>
                  <a:cubicBezTo>
                    <a:pt x="27" y="392"/>
                    <a:pt x="18" y="383"/>
                    <a:pt x="13" y="371"/>
                  </a:cubicBezTo>
                  <a:cubicBezTo>
                    <a:pt x="0" y="345"/>
                    <a:pt x="8" y="316"/>
                    <a:pt x="19" y="292"/>
                  </a:cubicBezTo>
                  <a:cubicBezTo>
                    <a:pt x="29" y="271"/>
                    <a:pt x="44" y="254"/>
                    <a:pt x="40" y="229"/>
                  </a:cubicBezTo>
                  <a:cubicBezTo>
                    <a:pt x="36" y="208"/>
                    <a:pt x="21" y="187"/>
                    <a:pt x="30" y="169"/>
                  </a:cubicBezTo>
                  <a:cubicBezTo>
                    <a:pt x="36" y="157"/>
                    <a:pt x="50" y="153"/>
                    <a:pt x="62" y="151"/>
                  </a:cubicBezTo>
                  <a:cubicBezTo>
                    <a:pt x="88" y="148"/>
                    <a:pt x="116" y="150"/>
                    <a:pt x="142" y="143"/>
                  </a:cubicBezTo>
                  <a:cubicBezTo>
                    <a:pt x="175" y="133"/>
                    <a:pt x="184" y="110"/>
                    <a:pt x="200" y="80"/>
                  </a:cubicBezTo>
                  <a:cubicBezTo>
                    <a:pt x="215" y="53"/>
                    <a:pt x="239" y="29"/>
                    <a:pt x="266" y="17"/>
                  </a:cubicBezTo>
                  <a:cubicBezTo>
                    <a:pt x="304" y="0"/>
                    <a:pt x="349" y="8"/>
                    <a:pt x="387" y="25"/>
                  </a:cubicBezTo>
                  <a:cubicBezTo>
                    <a:pt x="440" y="48"/>
                    <a:pt x="468" y="123"/>
                    <a:pt x="452" y="183"/>
                  </a:cubicBezTo>
                  <a:cubicBezTo>
                    <a:pt x="443" y="213"/>
                    <a:pt x="440" y="245"/>
                    <a:pt x="456" y="279"/>
                  </a:cubicBezTo>
                  <a:cubicBezTo>
                    <a:pt x="481" y="331"/>
                    <a:pt x="449" y="409"/>
                    <a:pt x="383" y="43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 name="îš1îḍè"/>
            <p:cNvSpPr/>
            <p:nvPr/>
          </p:nvSpPr>
          <p:spPr bwMode="auto">
            <a:xfrm>
              <a:off x="4273551" y="2728913"/>
              <a:ext cx="3603625" cy="3252788"/>
            </a:xfrm>
            <a:custGeom>
              <a:avLst/>
              <a:gdLst>
                <a:gd name="T0" fmla="*/ 238 w 442"/>
                <a:gd name="T1" fmla="*/ 353 h 400"/>
                <a:gd name="T2" fmla="*/ 422 w 442"/>
                <a:gd name="T3" fmla="*/ 325 h 400"/>
                <a:gd name="T4" fmla="*/ 413 w 442"/>
                <a:gd name="T5" fmla="*/ 211 h 400"/>
                <a:gd name="T6" fmla="*/ 322 w 442"/>
                <a:gd name="T7" fmla="*/ 34 h 400"/>
                <a:gd name="T8" fmla="*/ 164 w 442"/>
                <a:gd name="T9" fmla="*/ 121 h 400"/>
                <a:gd name="T10" fmla="*/ 104 w 442"/>
                <a:gd name="T11" fmla="*/ 112 h 400"/>
                <a:gd name="T12" fmla="*/ 28 w 442"/>
                <a:gd name="T13" fmla="*/ 116 h 400"/>
                <a:gd name="T14" fmla="*/ 52 w 442"/>
                <a:gd name="T15" fmla="*/ 202 h 400"/>
                <a:gd name="T16" fmla="*/ 22 w 442"/>
                <a:gd name="T17" fmla="*/ 319 h 400"/>
                <a:gd name="T18" fmla="*/ 103 w 442"/>
                <a:gd name="T19" fmla="*/ 347 h 400"/>
                <a:gd name="T20" fmla="*/ 130 w 442"/>
                <a:gd name="T21" fmla="*/ 371 h 400"/>
                <a:gd name="T22" fmla="*/ 135 w 442"/>
                <a:gd name="T23" fmla="*/ 372 h 400"/>
                <a:gd name="T24" fmla="*/ 141 w 442"/>
                <a:gd name="T25" fmla="*/ 372 h 400"/>
                <a:gd name="T26" fmla="*/ 150 w 442"/>
                <a:gd name="T27" fmla="*/ 371 h 400"/>
                <a:gd name="T28" fmla="*/ 152 w 442"/>
                <a:gd name="T29" fmla="*/ 371 h 400"/>
                <a:gd name="T30" fmla="*/ 238 w 442"/>
                <a:gd name="T31" fmla="*/ 3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2" h="400">
                  <a:moveTo>
                    <a:pt x="238" y="353"/>
                  </a:moveTo>
                  <a:cubicBezTo>
                    <a:pt x="310" y="372"/>
                    <a:pt x="389" y="400"/>
                    <a:pt x="422" y="325"/>
                  </a:cubicBezTo>
                  <a:cubicBezTo>
                    <a:pt x="442" y="280"/>
                    <a:pt x="420" y="241"/>
                    <a:pt x="413" y="211"/>
                  </a:cubicBezTo>
                  <a:cubicBezTo>
                    <a:pt x="394" y="143"/>
                    <a:pt x="390" y="60"/>
                    <a:pt x="322" y="34"/>
                  </a:cubicBezTo>
                  <a:cubicBezTo>
                    <a:pt x="243" y="0"/>
                    <a:pt x="220" y="87"/>
                    <a:pt x="164" y="121"/>
                  </a:cubicBezTo>
                  <a:cubicBezTo>
                    <a:pt x="147" y="129"/>
                    <a:pt x="126" y="121"/>
                    <a:pt x="104" y="112"/>
                  </a:cubicBezTo>
                  <a:cubicBezTo>
                    <a:pt x="76" y="102"/>
                    <a:pt x="47" y="91"/>
                    <a:pt x="28" y="116"/>
                  </a:cubicBezTo>
                  <a:cubicBezTo>
                    <a:pt x="6" y="151"/>
                    <a:pt x="50" y="171"/>
                    <a:pt x="52" y="202"/>
                  </a:cubicBezTo>
                  <a:cubicBezTo>
                    <a:pt x="55" y="258"/>
                    <a:pt x="0" y="264"/>
                    <a:pt x="22" y="319"/>
                  </a:cubicBezTo>
                  <a:cubicBezTo>
                    <a:pt x="37" y="342"/>
                    <a:pt x="77" y="340"/>
                    <a:pt x="103" y="347"/>
                  </a:cubicBezTo>
                  <a:cubicBezTo>
                    <a:pt x="116" y="353"/>
                    <a:pt x="122" y="362"/>
                    <a:pt x="130" y="371"/>
                  </a:cubicBezTo>
                  <a:cubicBezTo>
                    <a:pt x="134" y="371"/>
                    <a:pt x="135" y="372"/>
                    <a:pt x="135" y="372"/>
                  </a:cubicBezTo>
                  <a:cubicBezTo>
                    <a:pt x="136" y="372"/>
                    <a:pt x="134" y="372"/>
                    <a:pt x="141" y="372"/>
                  </a:cubicBezTo>
                  <a:cubicBezTo>
                    <a:pt x="150" y="371"/>
                    <a:pt x="150" y="371"/>
                    <a:pt x="150" y="371"/>
                  </a:cubicBezTo>
                  <a:cubicBezTo>
                    <a:pt x="151" y="371"/>
                    <a:pt x="151" y="371"/>
                    <a:pt x="152" y="371"/>
                  </a:cubicBezTo>
                  <a:cubicBezTo>
                    <a:pt x="172" y="345"/>
                    <a:pt x="204" y="344"/>
                    <a:pt x="238" y="353"/>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 name="iṥľíḑè"/>
            <p:cNvSpPr/>
            <p:nvPr/>
          </p:nvSpPr>
          <p:spPr bwMode="auto">
            <a:xfrm>
              <a:off x="4900613" y="3436938"/>
              <a:ext cx="2740025" cy="2359025"/>
            </a:xfrm>
            <a:custGeom>
              <a:avLst/>
              <a:gdLst>
                <a:gd name="T0" fmla="*/ 159 w 336"/>
                <a:gd name="T1" fmla="*/ 238 h 290"/>
                <a:gd name="T2" fmla="*/ 298 w 336"/>
                <a:gd name="T3" fmla="*/ 260 h 290"/>
                <a:gd name="T4" fmla="*/ 328 w 336"/>
                <a:gd name="T5" fmla="*/ 204 h 290"/>
                <a:gd name="T6" fmla="*/ 298 w 336"/>
                <a:gd name="T7" fmla="*/ 192 h 290"/>
                <a:gd name="T8" fmla="*/ 268 w 336"/>
                <a:gd name="T9" fmla="*/ 56 h 290"/>
                <a:gd name="T10" fmla="*/ 177 w 336"/>
                <a:gd name="T11" fmla="*/ 26 h 290"/>
                <a:gd name="T12" fmla="*/ 103 w 336"/>
                <a:gd name="T13" fmla="*/ 48 h 290"/>
                <a:gd name="T14" fmla="*/ 42 w 336"/>
                <a:gd name="T15" fmla="*/ 64 h 290"/>
                <a:gd name="T16" fmla="*/ 8 w 336"/>
                <a:gd name="T17" fmla="*/ 170 h 290"/>
                <a:gd name="T18" fmla="*/ 8 w 336"/>
                <a:gd name="T19" fmla="*/ 207 h 290"/>
                <a:gd name="T20" fmla="*/ 66 w 336"/>
                <a:gd name="T21" fmla="*/ 285 h 290"/>
                <a:gd name="T22" fmla="*/ 73 w 336"/>
                <a:gd name="T23" fmla="*/ 284 h 290"/>
                <a:gd name="T24" fmla="*/ 75 w 336"/>
                <a:gd name="T25" fmla="*/ 284 h 290"/>
                <a:gd name="T26" fmla="*/ 77 w 336"/>
                <a:gd name="T27" fmla="*/ 282 h 290"/>
                <a:gd name="T28" fmla="*/ 159 w 336"/>
                <a:gd name="T29" fmla="*/ 23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 h="290">
                  <a:moveTo>
                    <a:pt x="159" y="238"/>
                  </a:moveTo>
                  <a:cubicBezTo>
                    <a:pt x="208" y="249"/>
                    <a:pt x="249" y="290"/>
                    <a:pt x="298" y="260"/>
                  </a:cubicBezTo>
                  <a:cubicBezTo>
                    <a:pt x="313" y="245"/>
                    <a:pt x="336" y="226"/>
                    <a:pt x="328" y="204"/>
                  </a:cubicBezTo>
                  <a:cubicBezTo>
                    <a:pt x="321" y="192"/>
                    <a:pt x="298" y="196"/>
                    <a:pt x="298" y="192"/>
                  </a:cubicBezTo>
                  <a:cubicBezTo>
                    <a:pt x="291" y="147"/>
                    <a:pt x="294" y="98"/>
                    <a:pt x="268" y="56"/>
                  </a:cubicBezTo>
                  <a:cubicBezTo>
                    <a:pt x="249" y="26"/>
                    <a:pt x="204" y="0"/>
                    <a:pt x="177" y="26"/>
                  </a:cubicBezTo>
                  <a:cubicBezTo>
                    <a:pt x="154" y="48"/>
                    <a:pt x="128" y="48"/>
                    <a:pt x="103" y="48"/>
                  </a:cubicBezTo>
                  <a:cubicBezTo>
                    <a:pt x="81" y="48"/>
                    <a:pt x="59" y="48"/>
                    <a:pt x="42" y="64"/>
                  </a:cubicBezTo>
                  <a:cubicBezTo>
                    <a:pt x="15" y="90"/>
                    <a:pt x="34" y="132"/>
                    <a:pt x="8" y="170"/>
                  </a:cubicBezTo>
                  <a:cubicBezTo>
                    <a:pt x="0" y="177"/>
                    <a:pt x="0" y="196"/>
                    <a:pt x="8" y="207"/>
                  </a:cubicBezTo>
                  <a:cubicBezTo>
                    <a:pt x="36" y="228"/>
                    <a:pt x="70" y="246"/>
                    <a:pt x="66" y="285"/>
                  </a:cubicBezTo>
                  <a:cubicBezTo>
                    <a:pt x="73" y="284"/>
                    <a:pt x="73" y="284"/>
                    <a:pt x="73" y="284"/>
                  </a:cubicBezTo>
                  <a:cubicBezTo>
                    <a:pt x="74" y="284"/>
                    <a:pt x="74" y="284"/>
                    <a:pt x="75" y="284"/>
                  </a:cubicBezTo>
                  <a:cubicBezTo>
                    <a:pt x="75" y="283"/>
                    <a:pt x="76" y="282"/>
                    <a:pt x="77" y="282"/>
                  </a:cubicBezTo>
                  <a:cubicBezTo>
                    <a:pt x="96" y="255"/>
                    <a:pt x="122" y="231"/>
                    <a:pt x="159" y="238"/>
                  </a:cubicBezTo>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 name="ïš1iḓê"/>
            <p:cNvSpPr/>
            <p:nvPr/>
          </p:nvSpPr>
          <p:spPr bwMode="auto">
            <a:xfrm>
              <a:off x="5399088" y="3038475"/>
              <a:ext cx="749300" cy="1106488"/>
            </a:xfrm>
            <a:custGeom>
              <a:avLst/>
              <a:gdLst>
                <a:gd name="T0" fmla="*/ 83 w 92"/>
                <a:gd name="T1" fmla="*/ 28 h 136"/>
                <a:gd name="T2" fmla="*/ 77 w 92"/>
                <a:gd name="T3" fmla="*/ 31 h 136"/>
                <a:gd name="T4" fmla="*/ 74 w 92"/>
                <a:gd name="T5" fmla="*/ 26 h 136"/>
                <a:gd name="T6" fmla="*/ 68 w 92"/>
                <a:gd name="T7" fmla="*/ 49 h 136"/>
                <a:gd name="T8" fmla="*/ 47 w 92"/>
                <a:gd name="T9" fmla="*/ 81 h 136"/>
                <a:gd name="T10" fmla="*/ 37 w 92"/>
                <a:gd name="T11" fmla="*/ 96 h 136"/>
                <a:gd name="T12" fmla="*/ 23 w 92"/>
                <a:gd name="T13" fmla="*/ 50 h 136"/>
                <a:gd name="T14" fmla="*/ 0 w 92"/>
                <a:gd name="T15" fmla="*/ 57 h 136"/>
                <a:gd name="T16" fmla="*/ 24 w 92"/>
                <a:gd name="T17" fmla="*/ 128 h 136"/>
                <a:gd name="T18" fmla="*/ 29 w 92"/>
                <a:gd name="T19" fmla="*/ 134 h 136"/>
                <a:gd name="T20" fmla="*/ 35 w 92"/>
                <a:gd name="T21" fmla="*/ 136 h 136"/>
                <a:gd name="T22" fmla="*/ 35 w 92"/>
                <a:gd name="T23" fmla="*/ 136 h 136"/>
                <a:gd name="T24" fmla="*/ 39 w 92"/>
                <a:gd name="T25" fmla="*/ 136 h 136"/>
                <a:gd name="T26" fmla="*/ 44 w 92"/>
                <a:gd name="T27" fmla="*/ 132 h 136"/>
                <a:gd name="T28" fmla="*/ 77 w 92"/>
                <a:gd name="T29" fmla="*/ 58 h 136"/>
                <a:gd name="T30" fmla="*/ 91 w 92"/>
                <a:gd name="T31" fmla="*/ 39 h 136"/>
                <a:gd name="T32" fmla="*/ 83 w 92"/>
                <a:gd name="T33"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136">
                  <a:moveTo>
                    <a:pt x="83" y="28"/>
                  </a:moveTo>
                  <a:cubicBezTo>
                    <a:pt x="92" y="0"/>
                    <a:pt x="80" y="25"/>
                    <a:pt x="77" y="31"/>
                  </a:cubicBezTo>
                  <a:cubicBezTo>
                    <a:pt x="78" y="26"/>
                    <a:pt x="76" y="25"/>
                    <a:pt x="74" y="26"/>
                  </a:cubicBezTo>
                  <a:cubicBezTo>
                    <a:pt x="68" y="39"/>
                    <a:pt x="68" y="49"/>
                    <a:pt x="68" y="49"/>
                  </a:cubicBezTo>
                  <a:cubicBezTo>
                    <a:pt x="68" y="49"/>
                    <a:pt x="66" y="55"/>
                    <a:pt x="47" y="81"/>
                  </a:cubicBezTo>
                  <a:cubicBezTo>
                    <a:pt x="43" y="87"/>
                    <a:pt x="39" y="91"/>
                    <a:pt x="37" y="96"/>
                  </a:cubicBezTo>
                  <a:cubicBezTo>
                    <a:pt x="31" y="75"/>
                    <a:pt x="23" y="50"/>
                    <a:pt x="23" y="50"/>
                  </a:cubicBezTo>
                  <a:cubicBezTo>
                    <a:pt x="23" y="50"/>
                    <a:pt x="11" y="44"/>
                    <a:pt x="0" y="57"/>
                  </a:cubicBezTo>
                  <a:cubicBezTo>
                    <a:pt x="10" y="101"/>
                    <a:pt x="17" y="114"/>
                    <a:pt x="24" y="128"/>
                  </a:cubicBezTo>
                  <a:cubicBezTo>
                    <a:pt x="25" y="130"/>
                    <a:pt x="27" y="132"/>
                    <a:pt x="29" y="134"/>
                  </a:cubicBezTo>
                  <a:cubicBezTo>
                    <a:pt x="30" y="135"/>
                    <a:pt x="32" y="136"/>
                    <a:pt x="35" y="136"/>
                  </a:cubicBezTo>
                  <a:cubicBezTo>
                    <a:pt x="35" y="136"/>
                    <a:pt x="35" y="136"/>
                    <a:pt x="35" y="136"/>
                  </a:cubicBezTo>
                  <a:cubicBezTo>
                    <a:pt x="36" y="136"/>
                    <a:pt x="38" y="136"/>
                    <a:pt x="39" y="136"/>
                  </a:cubicBezTo>
                  <a:cubicBezTo>
                    <a:pt x="40" y="135"/>
                    <a:pt x="43" y="133"/>
                    <a:pt x="44" y="132"/>
                  </a:cubicBezTo>
                  <a:cubicBezTo>
                    <a:pt x="56" y="120"/>
                    <a:pt x="72" y="69"/>
                    <a:pt x="77" y="58"/>
                  </a:cubicBezTo>
                  <a:cubicBezTo>
                    <a:pt x="83" y="47"/>
                    <a:pt x="91" y="49"/>
                    <a:pt x="91" y="39"/>
                  </a:cubicBezTo>
                  <a:cubicBezTo>
                    <a:pt x="90" y="30"/>
                    <a:pt x="88" y="30"/>
                    <a:pt x="83" y="28"/>
                  </a:cubicBezTo>
                  <a:close/>
                </a:path>
              </a:pathLst>
            </a:custGeom>
            <a:solidFill>
              <a:srgbClr val="FF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 name="íšľiḋe"/>
            <p:cNvSpPr/>
            <p:nvPr/>
          </p:nvSpPr>
          <p:spPr bwMode="auto">
            <a:xfrm>
              <a:off x="5219701" y="4933950"/>
              <a:ext cx="488950" cy="852488"/>
            </a:xfrm>
            <a:custGeom>
              <a:avLst/>
              <a:gdLst>
                <a:gd name="T0" fmla="*/ 45 w 60"/>
                <a:gd name="T1" fmla="*/ 100 h 105"/>
                <a:gd name="T2" fmla="*/ 45 w 60"/>
                <a:gd name="T3" fmla="*/ 102 h 105"/>
                <a:gd name="T4" fmla="*/ 13 w 60"/>
                <a:gd name="T5" fmla="*/ 105 h 105"/>
                <a:gd name="T6" fmla="*/ 5 w 60"/>
                <a:gd name="T7" fmla="*/ 98 h 105"/>
                <a:gd name="T8" fmla="*/ 5 w 60"/>
                <a:gd name="T9" fmla="*/ 98 h 105"/>
                <a:gd name="T10" fmla="*/ 6 w 60"/>
                <a:gd name="T11" fmla="*/ 89 h 105"/>
                <a:gd name="T12" fmla="*/ 6 w 60"/>
                <a:gd name="T13" fmla="*/ 88 h 105"/>
                <a:gd name="T14" fmla="*/ 1 w 60"/>
                <a:gd name="T15" fmla="*/ 16 h 105"/>
                <a:gd name="T16" fmla="*/ 0 w 60"/>
                <a:gd name="T17" fmla="*/ 12 h 105"/>
                <a:gd name="T18" fmla="*/ 39 w 60"/>
                <a:gd name="T19" fmla="*/ 15 h 105"/>
                <a:gd name="T20" fmla="*/ 48 w 60"/>
                <a:gd name="T21" fmla="*/ 9 h 105"/>
                <a:gd name="T22" fmla="*/ 56 w 60"/>
                <a:gd name="T23" fmla="*/ 2 h 105"/>
                <a:gd name="T24" fmla="*/ 45 w 60"/>
                <a:gd name="T25"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105">
                  <a:moveTo>
                    <a:pt x="45" y="100"/>
                  </a:moveTo>
                  <a:cubicBezTo>
                    <a:pt x="45" y="101"/>
                    <a:pt x="45" y="101"/>
                    <a:pt x="45" y="102"/>
                  </a:cubicBezTo>
                  <a:cubicBezTo>
                    <a:pt x="33" y="103"/>
                    <a:pt x="24" y="105"/>
                    <a:pt x="13" y="105"/>
                  </a:cubicBezTo>
                  <a:cubicBezTo>
                    <a:pt x="8" y="105"/>
                    <a:pt x="5" y="102"/>
                    <a:pt x="5" y="98"/>
                  </a:cubicBezTo>
                  <a:cubicBezTo>
                    <a:pt x="5" y="98"/>
                    <a:pt x="5" y="98"/>
                    <a:pt x="5" y="98"/>
                  </a:cubicBezTo>
                  <a:cubicBezTo>
                    <a:pt x="5" y="95"/>
                    <a:pt x="6" y="92"/>
                    <a:pt x="6" y="89"/>
                  </a:cubicBezTo>
                  <a:cubicBezTo>
                    <a:pt x="6" y="89"/>
                    <a:pt x="6" y="88"/>
                    <a:pt x="6" y="88"/>
                  </a:cubicBezTo>
                  <a:cubicBezTo>
                    <a:pt x="4" y="58"/>
                    <a:pt x="2" y="28"/>
                    <a:pt x="1" y="16"/>
                  </a:cubicBezTo>
                  <a:cubicBezTo>
                    <a:pt x="0" y="13"/>
                    <a:pt x="0" y="12"/>
                    <a:pt x="0" y="12"/>
                  </a:cubicBezTo>
                  <a:cubicBezTo>
                    <a:pt x="39" y="15"/>
                    <a:pt x="39" y="15"/>
                    <a:pt x="39" y="15"/>
                  </a:cubicBezTo>
                  <a:cubicBezTo>
                    <a:pt x="41" y="16"/>
                    <a:pt x="44" y="12"/>
                    <a:pt x="48" y="9"/>
                  </a:cubicBezTo>
                  <a:cubicBezTo>
                    <a:pt x="52" y="4"/>
                    <a:pt x="56" y="0"/>
                    <a:pt x="56" y="2"/>
                  </a:cubicBezTo>
                  <a:cubicBezTo>
                    <a:pt x="60" y="41"/>
                    <a:pt x="49" y="85"/>
                    <a:pt x="45" y="100"/>
                  </a:cubicBezTo>
                </a:path>
              </a:pathLst>
            </a:custGeom>
            <a:solidFill>
              <a:srgbClr val="FF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ḻíďè"/>
            <p:cNvSpPr/>
            <p:nvPr/>
          </p:nvSpPr>
          <p:spPr bwMode="auto">
            <a:xfrm>
              <a:off x="4721226" y="4949825"/>
              <a:ext cx="612775" cy="828675"/>
            </a:xfrm>
            <a:custGeom>
              <a:avLst/>
              <a:gdLst>
                <a:gd name="T0" fmla="*/ 70 w 75"/>
                <a:gd name="T1" fmla="*/ 89 h 102"/>
                <a:gd name="T2" fmla="*/ 68 w 75"/>
                <a:gd name="T3" fmla="*/ 96 h 102"/>
                <a:gd name="T4" fmla="*/ 68 w 75"/>
                <a:gd name="T5" fmla="*/ 96 h 102"/>
                <a:gd name="T6" fmla="*/ 59 w 75"/>
                <a:gd name="T7" fmla="*/ 102 h 102"/>
                <a:gd name="T8" fmla="*/ 29 w 75"/>
                <a:gd name="T9" fmla="*/ 98 h 102"/>
                <a:gd name="T10" fmla="*/ 0 w 75"/>
                <a:gd name="T11" fmla="*/ 0 h 102"/>
                <a:gd name="T12" fmla="*/ 64 w 75"/>
                <a:gd name="T13" fmla="*/ 14 h 102"/>
                <a:gd name="T14" fmla="*/ 72 w 75"/>
                <a:gd name="T15" fmla="*/ 17 h 102"/>
                <a:gd name="T16" fmla="*/ 70 w 75"/>
                <a:gd name="T17" fmla="*/ 8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02">
                  <a:moveTo>
                    <a:pt x="70" y="89"/>
                  </a:moveTo>
                  <a:cubicBezTo>
                    <a:pt x="70" y="91"/>
                    <a:pt x="69" y="93"/>
                    <a:pt x="68" y="96"/>
                  </a:cubicBezTo>
                  <a:cubicBezTo>
                    <a:pt x="68" y="96"/>
                    <a:pt x="68" y="96"/>
                    <a:pt x="68" y="96"/>
                  </a:cubicBezTo>
                  <a:cubicBezTo>
                    <a:pt x="67" y="100"/>
                    <a:pt x="63" y="102"/>
                    <a:pt x="59" y="102"/>
                  </a:cubicBezTo>
                  <a:cubicBezTo>
                    <a:pt x="48" y="101"/>
                    <a:pt x="38" y="99"/>
                    <a:pt x="29" y="98"/>
                  </a:cubicBezTo>
                  <a:cubicBezTo>
                    <a:pt x="24" y="97"/>
                    <a:pt x="0" y="0"/>
                    <a:pt x="0" y="0"/>
                  </a:cubicBezTo>
                  <a:cubicBezTo>
                    <a:pt x="64" y="14"/>
                    <a:pt x="64" y="14"/>
                    <a:pt x="64" y="14"/>
                  </a:cubicBezTo>
                  <a:cubicBezTo>
                    <a:pt x="72" y="17"/>
                    <a:pt x="72" y="17"/>
                    <a:pt x="72" y="17"/>
                  </a:cubicBezTo>
                  <a:cubicBezTo>
                    <a:pt x="72" y="17"/>
                    <a:pt x="75" y="42"/>
                    <a:pt x="70" y="89"/>
                  </a:cubicBezTo>
                  <a:close/>
                </a:path>
              </a:pathLst>
            </a:custGeom>
            <a:solidFill>
              <a:srgbClr val="FF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 name="iŝ1ïḓé"/>
            <p:cNvSpPr/>
            <p:nvPr/>
          </p:nvSpPr>
          <p:spPr bwMode="auto">
            <a:xfrm>
              <a:off x="4395788" y="2200275"/>
              <a:ext cx="1435100" cy="1781175"/>
            </a:xfrm>
            <a:custGeom>
              <a:avLst/>
              <a:gdLst>
                <a:gd name="T0" fmla="*/ 144 w 176"/>
                <a:gd name="T1" fmla="*/ 95 h 219"/>
                <a:gd name="T2" fmla="*/ 141 w 176"/>
                <a:gd name="T3" fmla="*/ 92 h 219"/>
                <a:gd name="T4" fmla="*/ 129 w 176"/>
                <a:gd name="T5" fmla="*/ 24 h 219"/>
                <a:gd name="T6" fmla="*/ 82 w 176"/>
                <a:gd name="T7" fmla="*/ 11 h 219"/>
                <a:gd name="T8" fmla="*/ 77 w 176"/>
                <a:gd name="T9" fmla="*/ 11 h 219"/>
                <a:gd name="T10" fmla="*/ 74 w 176"/>
                <a:gd name="T11" fmla="*/ 11 h 219"/>
                <a:gd name="T12" fmla="*/ 55 w 176"/>
                <a:gd name="T13" fmla="*/ 18 h 219"/>
                <a:gd name="T14" fmla="*/ 35 w 176"/>
                <a:gd name="T15" fmla="*/ 54 h 219"/>
                <a:gd name="T16" fmla="*/ 18 w 176"/>
                <a:gd name="T17" fmla="*/ 97 h 219"/>
                <a:gd name="T18" fmla="*/ 9 w 176"/>
                <a:gd name="T19" fmla="*/ 108 h 219"/>
                <a:gd name="T20" fmla="*/ 5 w 176"/>
                <a:gd name="T21" fmla="*/ 122 h 219"/>
                <a:gd name="T22" fmla="*/ 11 w 176"/>
                <a:gd name="T23" fmla="*/ 137 h 219"/>
                <a:gd name="T24" fmla="*/ 3 w 176"/>
                <a:gd name="T25" fmla="*/ 158 h 219"/>
                <a:gd name="T26" fmla="*/ 4 w 176"/>
                <a:gd name="T27" fmla="*/ 182 h 219"/>
                <a:gd name="T28" fmla="*/ 18 w 176"/>
                <a:gd name="T29" fmla="*/ 201 h 219"/>
                <a:gd name="T30" fmla="*/ 38 w 176"/>
                <a:gd name="T31" fmla="*/ 214 h 219"/>
                <a:gd name="T32" fmla="*/ 61 w 176"/>
                <a:gd name="T33" fmla="*/ 217 h 219"/>
                <a:gd name="T34" fmla="*/ 77 w 176"/>
                <a:gd name="T35" fmla="*/ 211 h 219"/>
                <a:gd name="T36" fmla="*/ 80 w 176"/>
                <a:gd name="T37" fmla="*/ 206 h 219"/>
                <a:gd name="T38" fmla="*/ 98 w 176"/>
                <a:gd name="T39" fmla="*/ 212 h 219"/>
                <a:gd name="T40" fmla="*/ 118 w 176"/>
                <a:gd name="T41" fmla="*/ 214 h 219"/>
                <a:gd name="T42" fmla="*/ 137 w 176"/>
                <a:gd name="T43" fmla="*/ 199 h 219"/>
                <a:gd name="T44" fmla="*/ 152 w 176"/>
                <a:gd name="T45" fmla="*/ 178 h 219"/>
                <a:gd name="T46" fmla="*/ 169 w 176"/>
                <a:gd name="T47" fmla="*/ 160 h 219"/>
                <a:gd name="T48" fmla="*/ 176 w 176"/>
                <a:gd name="T49" fmla="*/ 137 h 219"/>
                <a:gd name="T50" fmla="*/ 167 w 176"/>
                <a:gd name="T51" fmla="*/ 112 h 219"/>
                <a:gd name="T52" fmla="*/ 144 w 176"/>
                <a:gd name="T53" fmla="*/ 9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219">
                  <a:moveTo>
                    <a:pt x="144" y="95"/>
                  </a:moveTo>
                  <a:cubicBezTo>
                    <a:pt x="143" y="94"/>
                    <a:pt x="142" y="93"/>
                    <a:pt x="141" y="92"/>
                  </a:cubicBezTo>
                  <a:cubicBezTo>
                    <a:pt x="125" y="72"/>
                    <a:pt x="145" y="45"/>
                    <a:pt x="129" y="24"/>
                  </a:cubicBezTo>
                  <a:cubicBezTo>
                    <a:pt x="117" y="10"/>
                    <a:pt x="97" y="0"/>
                    <a:pt x="82" y="11"/>
                  </a:cubicBezTo>
                  <a:cubicBezTo>
                    <a:pt x="81" y="11"/>
                    <a:pt x="79" y="11"/>
                    <a:pt x="77" y="11"/>
                  </a:cubicBezTo>
                  <a:cubicBezTo>
                    <a:pt x="75" y="11"/>
                    <a:pt x="74" y="11"/>
                    <a:pt x="74" y="11"/>
                  </a:cubicBezTo>
                  <a:cubicBezTo>
                    <a:pt x="67" y="12"/>
                    <a:pt x="61" y="14"/>
                    <a:pt x="55" y="18"/>
                  </a:cubicBezTo>
                  <a:cubicBezTo>
                    <a:pt x="42" y="26"/>
                    <a:pt x="37" y="40"/>
                    <a:pt x="35" y="54"/>
                  </a:cubicBezTo>
                  <a:cubicBezTo>
                    <a:pt x="32" y="70"/>
                    <a:pt x="29" y="85"/>
                    <a:pt x="18" y="97"/>
                  </a:cubicBezTo>
                  <a:cubicBezTo>
                    <a:pt x="15" y="101"/>
                    <a:pt x="11" y="104"/>
                    <a:pt x="9" y="108"/>
                  </a:cubicBezTo>
                  <a:cubicBezTo>
                    <a:pt x="6" y="112"/>
                    <a:pt x="4" y="117"/>
                    <a:pt x="5" y="122"/>
                  </a:cubicBezTo>
                  <a:cubicBezTo>
                    <a:pt x="6" y="127"/>
                    <a:pt x="11" y="131"/>
                    <a:pt x="11" y="137"/>
                  </a:cubicBezTo>
                  <a:cubicBezTo>
                    <a:pt x="13" y="145"/>
                    <a:pt x="6" y="151"/>
                    <a:pt x="3" y="158"/>
                  </a:cubicBezTo>
                  <a:cubicBezTo>
                    <a:pt x="0" y="166"/>
                    <a:pt x="0" y="174"/>
                    <a:pt x="4" y="182"/>
                  </a:cubicBezTo>
                  <a:cubicBezTo>
                    <a:pt x="7" y="189"/>
                    <a:pt x="12" y="195"/>
                    <a:pt x="18" y="201"/>
                  </a:cubicBezTo>
                  <a:cubicBezTo>
                    <a:pt x="24" y="206"/>
                    <a:pt x="30" y="211"/>
                    <a:pt x="38" y="214"/>
                  </a:cubicBezTo>
                  <a:cubicBezTo>
                    <a:pt x="45" y="217"/>
                    <a:pt x="53" y="219"/>
                    <a:pt x="61" y="217"/>
                  </a:cubicBezTo>
                  <a:cubicBezTo>
                    <a:pt x="66" y="216"/>
                    <a:pt x="72" y="213"/>
                    <a:pt x="77" y="211"/>
                  </a:cubicBezTo>
                  <a:cubicBezTo>
                    <a:pt x="79" y="210"/>
                    <a:pt x="81" y="208"/>
                    <a:pt x="80" y="206"/>
                  </a:cubicBezTo>
                  <a:cubicBezTo>
                    <a:pt x="86" y="207"/>
                    <a:pt x="92" y="210"/>
                    <a:pt x="98" y="212"/>
                  </a:cubicBezTo>
                  <a:cubicBezTo>
                    <a:pt x="105" y="214"/>
                    <a:pt x="111" y="216"/>
                    <a:pt x="118" y="214"/>
                  </a:cubicBezTo>
                  <a:cubicBezTo>
                    <a:pt x="126" y="212"/>
                    <a:pt x="132" y="206"/>
                    <a:pt x="137" y="199"/>
                  </a:cubicBezTo>
                  <a:cubicBezTo>
                    <a:pt x="142" y="192"/>
                    <a:pt x="146" y="184"/>
                    <a:pt x="152" y="178"/>
                  </a:cubicBezTo>
                  <a:cubicBezTo>
                    <a:pt x="157" y="172"/>
                    <a:pt x="164" y="167"/>
                    <a:pt x="169" y="160"/>
                  </a:cubicBezTo>
                  <a:cubicBezTo>
                    <a:pt x="174" y="154"/>
                    <a:pt x="176" y="145"/>
                    <a:pt x="176" y="137"/>
                  </a:cubicBezTo>
                  <a:cubicBezTo>
                    <a:pt x="176" y="128"/>
                    <a:pt x="173" y="119"/>
                    <a:pt x="167" y="112"/>
                  </a:cubicBezTo>
                  <a:cubicBezTo>
                    <a:pt x="161" y="105"/>
                    <a:pt x="151" y="102"/>
                    <a:pt x="144" y="95"/>
                  </a:cubicBezTo>
                </a:path>
              </a:pathLst>
            </a:custGeom>
            <a:solidFill>
              <a:srgbClr val="1E17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ïsḻîḑé"/>
            <p:cNvSpPr/>
            <p:nvPr/>
          </p:nvSpPr>
          <p:spPr bwMode="auto">
            <a:xfrm>
              <a:off x="5341938" y="2322513"/>
              <a:ext cx="488950" cy="1033463"/>
            </a:xfrm>
            <a:custGeom>
              <a:avLst/>
              <a:gdLst>
                <a:gd name="T0" fmla="*/ 42 w 60"/>
                <a:gd name="T1" fmla="*/ 93 h 127"/>
                <a:gd name="T2" fmla="*/ 60 w 60"/>
                <a:gd name="T3" fmla="*/ 127 h 127"/>
                <a:gd name="T4" fmla="*/ 60 w 60"/>
                <a:gd name="T5" fmla="*/ 122 h 127"/>
                <a:gd name="T6" fmla="*/ 51 w 60"/>
                <a:gd name="T7" fmla="*/ 97 h 127"/>
                <a:gd name="T8" fmla="*/ 28 w 60"/>
                <a:gd name="T9" fmla="*/ 80 h 127"/>
                <a:gd name="T10" fmla="*/ 25 w 60"/>
                <a:gd name="T11" fmla="*/ 77 h 127"/>
                <a:gd name="T12" fmla="*/ 13 w 60"/>
                <a:gd name="T13" fmla="*/ 9 h 127"/>
                <a:gd name="T14" fmla="*/ 3 w 60"/>
                <a:gd name="T15" fmla="*/ 0 h 127"/>
                <a:gd name="T16" fmla="*/ 42 w 60"/>
                <a:gd name="T17" fmla="*/ 9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27">
                  <a:moveTo>
                    <a:pt x="42" y="93"/>
                  </a:moveTo>
                  <a:cubicBezTo>
                    <a:pt x="55" y="98"/>
                    <a:pt x="58" y="112"/>
                    <a:pt x="60" y="127"/>
                  </a:cubicBezTo>
                  <a:cubicBezTo>
                    <a:pt x="60" y="125"/>
                    <a:pt x="60" y="124"/>
                    <a:pt x="60" y="122"/>
                  </a:cubicBezTo>
                  <a:cubicBezTo>
                    <a:pt x="60" y="113"/>
                    <a:pt x="57" y="104"/>
                    <a:pt x="51" y="97"/>
                  </a:cubicBezTo>
                  <a:cubicBezTo>
                    <a:pt x="45" y="90"/>
                    <a:pt x="35" y="87"/>
                    <a:pt x="28" y="80"/>
                  </a:cubicBezTo>
                  <a:cubicBezTo>
                    <a:pt x="27" y="79"/>
                    <a:pt x="26" y="78"/>
                    <a:pt x="25" y="77"/>
                  </a:cubicBezTo>
                  <a:cubicBezTo>
                    <a:pt x="9" y="57"/>
                    <a:pt x="29" y="30"/>
                    <a:pt x="13" y="9"/>
                  </a:cubicBezTo>
                  <a:cubicBezTo>
                    <a:pt x="10" y="5"/>
                    <a:pt x="7" y="2"/>
                    <a:pt x="3" y="0"/>
                  </a:cubicBezTo>
                  <a:cubicBezTo>
                    <a:pt x="12" y="33"/>
                    <a:pt x="0" y="77"/>
                    <a:pt x="42" y="93"/>
                  </a:cubicBezTo>
                </a:path>
              </a:pathLst>
            </a:custGeom>
            <a:solidFill>
              <a:srgbClr val="2B22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 name="îṣľïḓe"/>
            <p:cNvSpPr/>
            <p:nvPr/>
          </p:nvSpPr>
          <p:spPr bwMode="auto">
            <a:xfrm>
              <a:off x="5292726" y="3184525"/>
              <a:ext cx="439738" cy="585788"/>
            </a:xfrm>
            <a:custGeom>
              <a:avLst/>
              <a:gdLst>
                <a:gd name="T0" fmla="*/ 19 w 54"/>
                <a:gd name="T1" fmla="*/ 4 h 72"/>
                <a:gd name="T2" fmla="*/ 4 w 54"/>
                <a:gd name="T3" fmla="*/ 14 h 72"/>
                <a:gd name="T4" fmla="*/ 23 w 54"/>
                <a:gd name="T5" fmla="*/ 72 h 72"/>
                <a:gd name="T6" fmla="*/ 54 w 54"/>
                <a:gd name="T7" fmla="*/ 60 h 72"/>
                <a:gd name="T8" fmla="*/ 19 w 54"/>
                <a:gd name="T9" fmla="*/ 4 h 72"/>
              </a:gdLst>
              <a:ahLst/>
              <a:cxnLst>
                <a:cxn ang="0">
                  <a:pos x="T0" y="T1"/>
                </a:cxn>
                <a:cxn ang="0">
                  <a:pos x="T2" y="T3"/>
                </a:cxn>
                <a:cxn ang="0">
                  <a:pos x="T4" y="T5"/>
                </a:cxn>
                <a:cxn ang="0">
                  <a:pos x="T6" y="T7"/>
                </a:cxn>
                <a:cxn ang="0">
                  <a:pos x="T8" y="T9"/>
                </a:cxn>
              </a:cxnLst>
              <a:rect l="0" t="0" r="r" b="b"/>
              <a:pathLst>
                <a:path w="54" h="72">
                  <a:moveTo>
                    <a:pt x="19" y="4"/>
                  </a:moveTo>
                  <a:cubicBezTo>
                    <a:pt x="19" y="4"/>
                    <a:pt x="8" y="0"/>
                    <a:pt x="4" y="14"/>
                  </a:cubicBezTo>
                  <a:cubicBezTo>
                    <a:pt x="0" y="28"/>
                    <a:pt x="23" y="72"/>
                    <a:pt x="23" y="72"/>
                  </a:cubicBezTo>
                  <a:cubicBezTo>
                    <a:pt x="23" y="72"/>
                    <a:pt x="45" y="68"/>
                    <a:pt x="54" y="60"/>
                  </a:cubicBezTo>
                  <a:cubicBezTo>
                    <a:pt x="43" y="39"/>
                    <a:pt x="40" y="13"/>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 name="íṧlïḓé"/>
            <p:cNvSpPr/>
            <p:nvPr/>
          </p:nvSpPr>
          <p:spPr bwMode="auto">
            <a:xfrm>
              <a:off x="4999038" y="3022600"/>
              <a:ext cx="350838" cy="268288"/>
            </a:xfrm>
            <a:custGeom>
              <a:avLst/>
              <a:gdLst>
                <a:gd name="T0" fmla="*/ 3 w 43"/>
                <a:gd name="T1" fmla="*/ 1 h 33"/>
                <a:gd name="T2" fmla="*/ 0 w 43"/>
                <a:gd name="T3" fmla="*/ 21 h 33"/>
                <a:gd name="T4" fmla="*/ 26 w 43"/>
                <a:gd name="T5" fmla="*/ 31 h 33"/>
                <a:gd name="T6" fmla="*/ 43 w 43"/>
                <a:gd name="T7" fmla="*/ 21 h 33"/>
                <a:gd name="T8" fmla="*/ 39 w 43"/>
                <a:gd name="T9" fmla="*/ 0 h 33"/>
                <a:gd name="T10" fmla="*/ 3 w 43"/>
                <a:gd name="T11" fmla="*/ 1 h 33"/>
              </a:gdLst>
              <a:ahLst/>
              <a:cxnLst>
                <a:cxn ang="0">
                  <a:pos x="T0" y="T1"/>
                </a:cxn>
                <a:cxn ang="0">
                  <a:pos x="T2" y="T3"/>
                </a:cxn>
                <a:cxn ang="0">
                  <a:pos x="T4" y="T5"/>
                </a:cxn>
                <a:cxn ang="0">
                  <a:pos x="T6" y="T7"/>
                </a:cxn>
                <a:cxn ang="0">
                  <a:pos x="T8" y="T9"/>
                </a:cxn>
                <a:cxn ang="0">
                  <a:pos x="T10" y="T11"/>
                </a:cxn>
              </a:cxnLst>
              <a:rect l="0" t="0" r="r" b="b"/>
              <a:pathLst>
                <a:path w="43" h="33">
                  <a:moveTo>
                    <a:pt x="3" y="1"/>
                  </a:moveTo>
                  <a:cubicBezTo>
                    <a:pt x="3" y="1"/>
                    <a:pt x="3" y="15"/>
                    <a:pt x="0" y="21"/>
                  </a:cubicBezTo>
                  <a:cubicBezTo>
                    <a:pt x="0" y="21"/>
                    <a:pt x="7" y="33"/>
                    <a:pt x="26" y="31"/>
                  </a:cubicBezTo>
                  <a:cubicBezTo>
                    <a:pt x="38" y="29"/>
                    <a:pt x="43" y="21"/>
                    <a:pt x="43" y="21"/>
                  </a:cubicBezTo>
                  <a:cubicBezTo>
                    <a:pt x="43" y="21"/>
                    <a:pt x="37" y="10"/>
                    <a:pt x="39" y="0"/>
                  </a:cubicBezTo>
                  <a:cubicBezTo>
                    <a:pt x="36" y="2"/>
                    <a:pt x="16" y="6"/>
                    <a:pt x="3" y="1"/>
                  </a:cubicBezTo>
                  <a:close/>
                </a:path>
              </a:pathLst>
            </a:custGeom>
            <a:solidFill>
              <a:srgbClr val="FFC9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 name="ïṩļiḋe"/>
            <p:cNvSpPr/>
            <p:nvPr/>
          </p:nvSpPr>
          <p:spPr bwMode="auto">
            <a:xfrm>
              <a:off x="4999038" y="3022600"/>
              <a:ext cx="317500" cy="211138"/>
            </a:xfrm>
            <a:custGeom>
              <a:avLst/>
              <a:gdLst>
                <a:gd name="T0" fmla="*/ 39 w 39"/>
                <a:gd name="T1" fmla="*/ 3 h 26"/>
                <a:gd name="T2" fmla="*/ 39 w 39"/>
                <a:gd name="T3" fmla="*/ 0 h 26"/>
                <a:gd name="T4" fmla="*/ 3 w 39"/>
                <a:gd name="T5" fmla="*/ 1 h 26"/>
                <a:gd name="T6" fmla="*/ 0 w 39"/>
                <a:gd name="T7" fmla="*/ 21 h 26"/>
                <a:gd name="T8" fmla="*/ 5 w 39"/>
                <a:gd name="T9" fmla="*/ 26 h 26"/>
                <a:gd name="T10" fmla="*/ 39 w 39"/>
                <a:gd name="T11" fmla="*/ 3 h 26"/>
              </a:gdLst>
              <a:ahLst/>
              <a:cxnLst>
                <a:cxn ang="0">
                  <a:pos x="T0" y="T1"/>
                </a:cxn>
                <a:cxn ang="0">
                  <a:pos x="T2" y="T3"/>
                </a:cxn>
                <a:cxn ang="0">
                  <a:pos x="T4" y="T5"/>
                </a:cxn>
                <a:cxn ang="0">
                  <a:pos x="T6" y="T7"/>
                </a:cxn>
                <a:cxn ang="0">
                  <a:pos x="T8" y="T9"/>
                </a:cxn>
                <a:cxn ang="0">
                  <a:pos x="T10" y="T11"/>
                </a:cxn>
              </a:cxnLst>
              <a:rect l="0" t="0" r="r" b="b"/>
              <a:pathLst>
                <a:path w="39" h="26">
                  <a:moveTo>
                    <a:pt x="39" y="3"/>
                  </a:moveTo>
                  <a:cubicBezTo>
                    <a:pt x="39" y="2"/>
                    <a:pt x="39" y="1"/>
                    <a:pt x="39" y="0"/>
                  </a:cubicBezTo>
                  <a:cubicBezTo>
                    <a:pt x="36" y="2"/>
                    <a:pt x="16" y="6"/>
                    <a:pt x="3" y="1"/>
                  </a:cubicBezTo>
                  <a:cubicBezTo>
                    <a:pt x="3" y="1"/>
                    <a:pt x="3" y="15"/>
                    <a:pt x="0" y="21"/>
                  </a:cubicBezTo>
                  <a:cubicBezTo>
                    <a:pt x="0" y="21"/>
                    <a:pt x="1" y="23"/>
                    <a:pt x="5" y="26"/>
                  </a:cubicBezTo>
                  <a:cubicBezTo>
                    <a:pt x="19" y="23"/>
                    <a:pt x="30" y="14"/>
                    <a:pt x="39" y="3"/>
                  </a:cubicBezTo>
                  <a:close/>
                </a:path>
              </a:pathLst>
            </a:custGeom>
            <a:solidFill>
              <a:srgbClr val="EF9D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 name="îšļiḍê"/>
            <p:cNvSpPr/>
            <p:nvPr/>
          </p:nvSpPr>
          <p:spPr bwMode="auto">
            <a:xfrm>
              <a:off x="4624388" y="3192463"/>
              <a:ext cx="1263650" cy="2416175"/>
            </a:xfrm>
            <a:custGeom>
              <a:avLst/>
              <a:gdLst>
                <a:gd name="T0" fmla="*/ 111 w 155"/>
                <a:gd name="T1" fmla="*/ 134 h 297"/>
                <a:gd name="T2" fmla="*/ 110 w 155"/>
                <a:gd name="T3" fmla="*/ 81 h 297"/>
                <a:gd name="T4" fmla="*/ 120 w 155"/>
                <a:gd name="T5" fmla="*/ 53 h 297"/>
                <a:gd name="T6" fmla="*/ 100 w 155"/>
                <a:gd name="T7" fmla="*/ 3 h 297"/>
                <a:gd name="T8" fmla="*/ 71 w 155"/>
                <a:gd name="T9" fmla="*/ 9 h 297"/>
                <a:gd name="T10" fmla="*/ 38 w 155"/>
                <a:gd name="T11" fmla="*/ 3 h 297"/>
                <a:gd name="T12" fmla="*/ 5 w 155"/>
                <a:gd name="T13" fmla="*/ 34 h 297"/>
                <a:gd name="T14" fmla="*/ 13 w 155"/>
                <a:gd name="T15" fmla="*/ 56 h 297"/>
                <a:gd name="T16" fmla="*/ 25 w 155"/>
                <a:gd name="T17" fmla="*/ 93 h 297"/>
                <a:gd name="T18" fmla="*/ 28 w 155"/>
                <a:gd name="T19" fmla="*/ 115 h 297"/>
                <a:gd name="T20" fmla="*/ 22 w 155"/>
                <a:gd name="T21" fmla="*/ 135 h 297"/>
                <a:gd name="T22" fmla="*/ 7 w 155"/>
                <a:gd name="T23" fmla="*/ 178 h 297"/>
                <a:gd name="T24" fmla="*/ 1 w 155"/>
                <a:gd name="T25" fmla="*/ 256 h 297"/>
                <a:gd name="T26" fmla="*/ 1 w 155"/>
                <a:gd name="T27" fmla="*/ 296 h 297"/>
                <a:gd name="T28" fmla="*/ 14 w 155"/>
                <a:gd name="T29" fmla="*/ 294 h 297"/>
                <a:gd name="T30" fmla="*/ 27 w 155"/>
                <a:gd name="T31" fmla="*/ 292 h 297"/>
                <a:gd name="T32" fmla="*/ 31 w 155"/>
                <a:gd name="T33" fmla="*/ 294 h 297"/>
                <a:gd name="T34" fmla="*/ 37 w 155"/>
                <a:gd name="T35" fmla="*/ 292 h 297"/>
                <a:gd name="T36" fmla="*/ 51 w 155"/>
                <a:gd name="T37" fmla="*/ 289 h 297"/>
                <a:gd name="T38" fmla="*/ 62 w 155"/>
                <a:gd name="T39" fmla="*/ 292 h 297"/>
                <a:gd name="T40" fmla="*/ 101 w 155"/>
                <a:gd name="T41" fmla="*/ 285 h 297"/>
                <a:gd name="T42" fmla="*/ 121 w 155"/>
                <a:gd name="T43" fmla="*/ 282 h 297"/>
                <a:gd name="T44" fmla="*/ 145 w 155"/>
                <a:gd name="T45" fmla="*/ 277 h 297"/>
                <a:gd name="T46" fmla="*/ 111 w 155"/>
                <a:gd name="T47" fmla="*/ 13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97">
                  <a:moveTo>
                    <a:pt x="111" y="134"/>
                  </a:moveTo>
                  <a:cubicBezTo>
                    <a:pt x="108" y="126"/>
                    <a:pt x="108" y="105"/>
                    <a:pt x="110" y="81"/>
                  </a:cubicBezTo>
                  <a:cubicBezTo>
                    <a:pt x="121" y="71"/>
                    <a:pt x="122" y="63"/>
                    <a:pt x="120" y="53"/>
                  </a:cubicBezTo>
                  <a:cubicBezTo>
                    <a:pt x="116" y="32"/>
                    <a:pt x="104" y="36"/>
                    <a:pt x="100" y="3"/>
                  </a:cubicBezTo>
                  <a:cubicBezTo>
                    <a:pt x="90" y="0"/>
                    <a:pt x="96" y="3"/>
                    <a:pt x="71" y="9"/>
                  </a:cubicBezTo>
                  <a:cubicBezTo>
                    <a:pt x="45" y="14"/>
                    <a:pt x="38" y="3"/>
                    <a:pt x="38" y="3"/>
                  </a:cubicBezTo>
                  <a:cubicBezTo>
                    <a:pt x="38" y="3"/>
                    <a:pt x="12" y="2"/>
                    <a:pt x="5" y="34"/>
                  </a:cubicBezTo>
                  <a:cubicBezTo>
                    <a:pt x="4" y="41"/>
                    <a:pt x="10" y="50"/>
                    <a:pt x="13" y="56"/>
                  </a:cubicBezTo>
                  <a:cubicBezTo>
                    <a:pt x="18" y="68"/>
                    <a:pt x="23" y="80"/>
                    <a:pt x="25" y="93"/>
                  </a:cubicBezTo>
                  <a:cubicBezTo>
                    <a:pt x="27" y="100"/>
                    <a:pt x="28" y="108"/>
                    <a:pt x="28" y="115"/>
                  </a:cubicBezTo>
                  <a:cubicBezTo>
                    <a:pt x="28" y="123"/>
                    <a:pt x="25" y="128"/>
                    <a:pt x="22" y="135"/>
                  </a:cubicBezTo>
                  <a:cubicBezTo>
                    <a:pt x="16" y="152"/>
                    <a:pt x="11" y="161"/>
                    <a:pt x="7" y="178"/>
                  </a:cubicBezTo>
                  <a:cubicBezTo>
                    <a:pt x="0" y="206"/>
                    <a:pt x="0" y="228"/>
                    <a:pt x="1" y="256"/>
                  </a:cubicBezTo>
                  <a:cubicBezTo>
                    <a:pt x="2" y="276"/>
                    <a:pt x="2" y="292"/>
                    <a:pt x="1" y="296"/>
                  </a:cubicBezTo>
                  <a:cubicBezTo>
                    <a:pt x="5" y="297"/>
                    <a:pt x="10" y="296"/>
                    <a:pt x="14" y="294"/>
                  </a:cubicBezTo>
                  <a:cubicBezTo>
                    <a:pt x="19" y="292"/>
                    <a:pt x="23" y="291"/>
                    <a:pt x="27" y="292"/>
                  </a:cubicBezTo>
                  <a:cubicBezTo>
                    <a:pt x="28" y="293"/>
                    <a:pt x="30" y="294"/>
                    <a:pt x="31" y="294"/>
                  </a:cubicBezTo>
                  <a:cubicBezTo>
                    <a:pt x="33" y="294"/>
                    <a:pt x="35" y="293"/>
                    <a:pt x="37" y="292"/>
                  </a:cubicBezTo>
                  <a:cubicBezTo>
                    <a:pt x="42" y="290"/>
                    <a:pt x="46" y="288"/>
                    <a:pt x="51" y="289"/>
                  </a:cubicBezTo>
                  <a:cubicBezTo>
                    <a:pt x="55" y="289"/>
                    <a:pt x="58" y="291"/>
                    <a:pt x="62" y="292"/>
                  </a:cubicBezTo>
                  <a:cubicBezTo>
                    <a:pt x="75" y="296"/>
                    <a:pt x="89" y="289"/>
                    <a:pt x="101" y="285"/>
                  </a:cubicBezTo>
                  <a:cubicBezTo>
                    <a:pt x="108" y="284"/>
                    <a:pt x="114" y="281"/>
                    <a:pt x="121" y="282"/>
                  </a:cubicBezTo>
                  <a:cubicBezTo>
                    <a:pt x="125" y="282"/>
                    <a:pt x="144" y="284"/>
                    <a:pt x="145" y="277"/>
                  </a:cubicBezTo>
                  <a:cubicBezTo>
                    <a:pt x="155" y="225"/>
                    <a:pt x="134" y="170"/>
                    <a:pt x="111" y="134"/>
                  </a:cubicBezTo>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ṧlíḋé"/>
            <p:cNvSpPr/>
            <p:nvPr/>
          </p:nvSpPr>
          <p:spPr bwMode="auto">
            <a:xfrm>
              <a:off x="4786313" y="4127500"/>
              <a:ext cx="65088" cy="212725"/>
            </a:xfrm>
            <a:custGeom>
              <a:avLst/>
              <a:gdLst>
                <a:gd name="T0" fmla="*/ 8 w 8"/>
                <a:gd name="T1" fmla="*/ 0 h 26"/>
                <a:gd name="T2" fmla="*/ 8 w 8"/>
                <a:gd name="T3" fmla="*/ 0 h 26"/>
                <a:gd name="T4" fmla="*/ 2 w 8"/>
                <a:gd name="T5" fmla="*/ 20 h 26"/>
                <a:gd name="T6" fmla="*/ 0 w 8"/>
                <a:gd name="T7" fmla="*/ 26 h 26"/>
                <a:gd name="T8" fmla="*/ 2 w 8"/>
                <a:gd name="T9" fmla="*/ 20 h 26"/>
                <a:gd name="T10" fmla="*/ 8 w 8"/>
                <a:gd name="T11" fmla="*/ 0 h 26"/>
                <a:gd name="T12" fmla="*/ 8 w 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8" h="26">
                  <a:moveTo>
                    <a:pt x="8" y="0"/>
                  </a:moveTo>
                  <a:cubicBezTo>
                    <a:pt x="8" y="0"/>
                    <a:pt x="8" y="0"/>
                    <a:pt x="8" y="0"/>
                  </a:cubicBezTo>
                  <a:cubicBezTo>
                    <a:pt x="8" y="8"/>
                    <a:pt x="5" y="13"/>
                    <a:pt x="2" y="20"/>
                  </a:cubicBezTo>
                  <a:cubicBezTo>
                    <a:pt x="2" y="22"/>
                    <a:pt x="1" y="24"/>
                    <a:pt x="0" y="26"/>
                  </a:cubicBezTo>
                  <a:cubicBezTo>
                    <a:pt x="1" y="24"/>
                    <a:pt x="2" y="22"/>
                    <a:pt x="2" y="20"/>
                  </a:cubicBezTo>
                  <a:cubicBezTo>
                    <a:pt x="5" y="13"/>
                    <a:pt x="8" y="8"/>
                    <a:pt x="8" y="0"/>
                  </a:cubicBezTo>
                  <a:cubicBezTo>
                    <a:pt x="8" y="0"/>
                    <a:pt x="8" y="0"/>
                    <a:pt x="8" y="0"/>
                  </a:cubicBezTo>
                </a:path>
              </a:pathLst>
            </a:custGeom>
            <a:solidFill>
              <a:srgbClr val="A4BA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iṧlîḍé"/>
            <p:cNvSpPr/>
            <p:nvPr/>
          </p:nvSpPr>
          <p:spPr bwMode="auto">
            <a:xfrm>
              <a:off x="4664076" y="3322638"/>
              <a:ext cx="481013" cy="1187450"/>
            </a:xfrm>
            <a:custGeom>
              <a:avLst/>
              <a:gdLst>
                <a:gd name="T0" fmla="*/ 8 w 59"/>
                <a:gd name="T1" fmla="*/ 0 h 146"/>
                <a:gd name="T2" fmla="*/ 0 w 59"/>
                <a:gd name="T3" fmla="*/ 18 h 146"/>
                <a:gd name="T4" fmla="*/ 0 w 59"/>
                <a:gd name="T5" fmla="*/ 18 h 146"/>
                <a:gd name="T6" fmla="*/ 0 w 59"/>
                <a:gd name="T7" fmla="*/ 20 h 146"/>
                <a:gd name="T8" fmla="*/ 8 w 59"/>
                <a:gd name="T9" fmla="*/ 40 h 146"/>
                <a:gd name="T10" fmla="*/ 20 w 59"/>
                <a:gd name="T11" fmla="*/ 77 h 146"/>
                <a:gd name="T12" fmla="*/ 23 w 59"/>
                <a:gd name="T13" fmla="*/ 99 h 146"/>
                <a:gd name="T14" fmla="*/ 23 w 59"/>
                <a:gd name="T15" fmla="*/ 99 h 146"/>
                <a:gd name="T16" fmla="*/ 17 w 59"/>
                <a:gd name="T17" fmla="*/ 119 h 146"/>
                <a:gd name="T18" fmla="*/ 15 w 59"/>
                <a:gd name="T19" fmla="*/ 125 h 146"/>
                <a:gd name="T20" fmla="*/ 7 w 59"/>
                <a:gd name="T21" fmla="*/ 146 h 146"/>
                <a:gd name="T22" fmla="*/ 49 w 59"/>
                <a:gd name="T23" fmla="*/ 77 h 146"/>
                <a:gd name="T24" fmla="*/ 59 w 59"/>
                <a:gd name="T25" fmla="*/ 71 h 146"/>
                <a:gd name="T26" fmla="*/ 8 w 59"/>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46">
                  <a:moveTo>
                    <a:pt x="8" y="0"/>
                  </a:moveTo>
                  <a:cubicBezTo>
                    <a:pt x="5" y="4"/>
                    <a:pt x="2" y="10"/>
                    <a:pt x="0" y="18"/>
                  </a:cubicBezTo>
                  <a:cubicBezTo>
                    <a:pt x="0" y="18"/>
                    <a:pt x="0" y="18"/>
                    <a:pt x="0" y="18"/>
                  </a:cubicBezTo>
                  <a:cubicBezTo>
                    <a:pt x="0" y="19"/>
                    <a:pt x="0" y="19"/>
                    <a:pt x="0" y="20"/>
                  </a:cubicBezTo>
                  <a:cubicBezTo>
                    <a:pt x="0" y="26"/>
                    <a:pt x="5" y="34"/>
                    <a:pt x="8" y="40"/>
                  </a:cubicBezTo>
                  <a:cubicBezTo>
                    <a:pt x="13" y="52"/>
                    <a:pt x="18" y="64"/>
                    <a:pt x="20" y="77"/>
                  </a:cubicBezTo>
                  <a:cubicBezTo>
                    <a:pt x="22" y="84"/>
                    <a:pt x="23" y="91"/>
                    <a:pt x="23" y="99"/>
                  </a:cubicBezTo>
                  <a:cubicBezTo>
                    <a:pt x="23" y="99"/>
                    <a:pt x="23" y="99"/>
                    <a:pt x="23" y="99"/>
                  </a:cubicBezTo>
                  <a:cubicBezTo>
                    <a:pt x="23" y="107"/>
                    <a:pt x="20" y="112"/>
                    <a:pt x="17" y="119"/>
                  </a:cubicBezTo>
                  <a:cubicBezTo>
                    <a:pt x="17" y="121"/>
                    <a:pt x="16" y="123"/>
                    <a:pt x="15" y="125"/>
                  </a:cubicBezTo>
                  <a:cubicBezTo>
                    <a:pt x="12" y="133"/>
                    <a:pt x="9" y="139"/>
                    <a:pt x="7" y="146"/>
                  </a:cubicBezTo>
                  <a:cubicBezTo>
                    <a:pt x="24" y="123"/>
                    <a:pt x="35" y="105"/>
                    <a:pt x="49" y="77"/>
                  </a:cubicBezTo>
                  <a:cubicBezTo>
                    <a:pt x="49" y="76"/>
                    <a:pt x="57" y="72"/>
                    <a:pt x="59" y="71"/>
                  </a:cubicBezTo>
                  <a:cubicBezTo>
                    <a:pt x="26" y="66"/>
                    <a:pt x="36" y="21"/>
                    <a:pt x="8" y="0"/>
                  </a:cubicBezTo>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î$ľïde"/>
            <p:cNvSpPr/>
            <p:nvPr/>
          </p:nvSpPr>
          <p:spPr bwMode="auto">
            <a:xfrm>
              <a:off x="4926013" y="3135313"/>
              <a:ext cx="276225" cy="334963"/>
            </a:xfrm>
            <a:custGeom>
              <a:avLst/>
              <a:gdLst>
                <a:gd name="T0" fmla="*/ 34 w 34"/>
                <a:gd name="T1" fmla="*/ 16 h 41"/>
                <a:gd name="T2" fmla="*/ 10 w 34"/>
                <a:gd name="T3" fmla="*/ 2 h 41"/>
                <a:gd name="T4" fmla="*/ 0 w 34"/>
                <a:gd name="T5" fmla="*/ 11 h 41"/>
                <a:gd name="T6" fmla="*/ 34 w 34"/>
                <a:gd name="T7" fmla="*/ 16 h 41"/>
              </a:gdLst>
              <a:ahLst/>
              <a:cxnLst>
                <a:cxn ang="0">
                  <a:pos x="T0" y="T1"/>
                </a:cxn>
                <a:cxn ang="0">
                  <a:pos x="T2" y="T3"/>
                </a:cxn>
                <a:cxn ang="0">
                  <a:pos x="T4" y="T5"/>
                </a:cxn>
                <a:cxn ang="0">
                  <a:pos x="T6" y="T7"/>
                </a:cxn>
              </a:cxnLst>
              <a:rect l="0" t="0" r="r" b="b"/>
              <a:pathLst>
                <a:path w="34" h="41">
                  <a:moveTo>
                    <a:pt x="34" y="16"/>
                  </a:moveTo>
                  <a:cubicBezTo>
                    <a:pt x="34" y="16"/>
                    <a:pt x="20" y="14"/>
                    <a:pt x="10" y="2"/>
                  </a:cubicBezTo>
                  <a:cubicBezTo>
                    <a:pt x="9" y="0"/>
                    <a:pt x="0" y="2"/>
                    <a:pt x="0" y="11"/>
                  </a:cubicBezTo>
                  <a:cubicBezTo>
                    <a:pt x="0" y="20"/>
                    <a:pt x="23" y="41"/>
                    <a:pt x="34"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śḻíde"/>
            <p:cNvSpPr/>
            <p:nvPr/>
          </p:nvSpPr>
          <p:spPr bwMode="auto">
            <a:xfrm>
              <a:off x="5202238" y="3111500"/>
              <a:ext cx="220663" cy="317500"/>
            </a:xfrm>
            <a:custGeom>
              <a:avLst/>
              <a:gdLst>
                <a:gd name="T0" fmla="*/ 0 w 27"/>
                <a:gd name="T1" fmla="*/ 19 h 39"/>
                <a:gd name="T2" fmla="*/ 15 w 27"/>
                <a:gd name="T3" fmla="*/ 2 h 39"/>
                <a:gd name="T4" fmla="*/ 26 w 27"/>
                <a:gd name="T5" fmla="*/ 11 h 39"/>
                <a:gd name="T6" fmla="*/ 0 w 27"/>
                <a:gd name="T7" fmla="*/ 19 h 39"/>
              </a:gdLst>
              <a:ahLst/>
              <a:cxnLst>
                <a:cxn ang="0">
                  <a:pos x="T0" y="T1"/>
                </a:cxn>
                <a:cxn ang="0">
                  <a:pos x="T2" y="T3"/>
                </a:cxn>
                <a:cxn ang="0">
                  <a:pos x="T4" y="T5"/>
                </a:cxn>
                <a:cxn ang="0">
                  <a:pos x="T6" y="T7"/>
                </a:cxn>
              </a:cxnLst>
              <a:rect l="0" t="0" r="r" b="b"/>
              <a:pathLst>
                <a:path w="27" h="39">
                  <a:moveTo>
                    <a:pt x="0" y="19"/>
                  </a:moveTo>
                  <a:cubicBezTo>
                    <a:pt x="0" y="19"/>
                    <a:pt x="10" y="12"/>
                    <a:pt x="15" y="2"/>
                  </a:cubicBezTo>
                  <a:cubicBezTo>
                    <a:pt x="18" y="0"/>
                    <a:pt x="25" y="5"/>
                    <a:pt x="26" y="11"/>
                  </a:cubicBezTo>
                  <a:cubicBezTo>
                    <a:pt x="27" y="18"/>
                    <a:pt x="18" y="39"/>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šḻîdé"/>
            <p:cNvSpPr/>
            <p:nvPr/>
          </p:nvSpPr>
          <p:spPr bwMode="auto">
            <a:xfrm>
              <a:off x="4819651" y="2160588"/>
              <a:ext cx="644525" cy="942975"/>
            </a:xfrm>
            <a:custGeom>
              <a:avLst/>
              <a:gdLst>
                <a:gd name="T0" fmla="*/ 72 w 79"/>
                <a:gd name="T1" fmla="*/ 68 h 116"/>
                <a:gd name="T2" fmla="*/ 62 w 79"/>
                <a:gd name="T3" fmla="*/ 106 h 116"/>
                <a:gd name="T4" fmla="*/ 50 w 79"/>
                <a:gd name="T5" fmla="*/ 115 h 116"/>
                <a:gd name="T6" fmla="*/ 1 w 79"/>
                <a:gd name="T7" fmla="*/ 60 h 116"/>
                <a:gd name="T8" fmla="*/ 72 w 79"/>
                <a:gd name="T9" fmla="*/ 68 h 116"/>
              </a:gdLst>
              <a:ahLst/>
              <a:cxnLst>
                <a:cxn ang="0">
                  <a:pos x="T0" y="T1"/>
                </a:cxn>
                <a:cxn ang="0">
                  <a:pos x="T2" y="T3"/>
                </a:cxn>
                <a:cxn ang="0">
                  <a:pos x="T4" y="T5"/>
                </a:cxn>
                <a:cxn ang="0">
                  <a:pos x="T6" y="T7"/>
                </a:cxn>
                <a:cxn ang="0">
                  <a:pos x="T8" y="T9"/>
                </a:cxn>
              </a:cxnLst>
              <a:rect l="0" t="0" r="r" b="b"/>
              <a:pathLst>
                <a:path w="79" h="116">
                  <a:moveTo>
                    <a:pt x="72" y="68"/>
                  </a:moveTo>
                  <a:cubicBezTo>
                    <a:pt x="72" y="68"/>
                    <a:pt x="79" y="89"/>
                    <a:pt x="62" y="106"/>
                  </a:cubicBezTo>
                  <a:cubicBezTo>
                    <a:pt x="58" y="110"/>
                    <a:pt x="58" y="113"/>
                    <a:pt x="50" y="115"/>
                  </a:cubicBezTo>
                  <a:cubicBezTo>
                    <a:pt x="8" y="116"/>
                    <a:pt x="1" y="74"/>
                    <a:pt x="1" y="60"/>
                  </a:cubicBezTo>
                  <a:cubicBezTo>
                    <a:pt x="0" y="46"/>
                    <a:pt x="76" y="0"/>
                    <a:pt x="72" y="68"/>
                  </a:cubicBezTo>
                </a:path>
              </a:pathLst>
            </a:custGeom>
            <a:solidFill>
              <a:srgbClr val="FF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ṥlîḑê"/>
            <p:cNvSpPr/>
            <p:nvPr/>
          </p:nvSpPr>
          <p:spPr bwMode="auto">
            <a:xfrm>
              <a:off x="4681538" y="2371725"/>
              <a:ext cx="455613" cy="577850"/>
            </a:xfrm>
            <a:custGeom>
              <a:avLst/>
              <a:gdLst>
                <a:gd name="T0" fmla="*/ 46 w 56"/>
                <a:gd name="T1" fmla="*/ 0 h 71"/>
                <a:gd name="T2" fmla="*/ 17 w 56"/>
                <a:gd name="T3" fmla="*/ 12 h 71"/>
                <a:gd name="T4" fmla="*/ 22 w 56"/>
                <a:gd name="T5" fmla="*/ 71 h 71"/>
                <a:gd name="T6" fmla="*/ 24 w 56"/>
                <a:gd name="T7" fmla="*/ 61 h 71"/>
                <a:gd name="T8" fmla="*/ 18 w 56"/>
                <a:gd name="T9" fmla="*/ 34 h 71"/>
                <a:gd name="T10" fmla="*/ 56 w 56"/>
                <a:gd name="T11" fmla="*/ 7 h 71"/>
                <a:gd name="T12" fmla="*/ 50 w 56"/>
                <a:gd name="T13" fmla="*/ 0 h 71"/>
                <a:gd name="T14" fmla="*/ 46 w 5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1">
                  <a:moveTo>
                    <a:pt x="46" y="0"/>
                  </a:moveTo>
                  <a:cubicBezTo>
                    <a:pt x="35" y="0"/>
                    <a:pt x="23" y="7"/>
                    <a:pt x="17" y="12"/>
                  </a:cubicBezTo>
                  <a:cubicBezTo>
                    <a:pt x="0" y="35"/>
                    <a:pt x="16" y="62"/>
                    <a:pt x="22" y="71"/>
                  </a:cubicBezTo>
                  <a:cubicBezTo>
                    <a:pt x="23" y="68"/>
                    <a:pt x="23" y="64"/>
                    <a:pt x="24" y="61"/>
                  </a:cubicBezTo>
                  <a:cubicBezTo>
                    <a:pt x="19" y="51"/>
                    <a:pt x="18" y="40"/>
                    <a:pt x="18" y="34"/>
                  </a:cubicBezTo>
                  <a:cubicBezTo>
                    <a:pt x="17" y="27"/>
                    <a:pt x="37" y="11"/>
                    <a:pt x="56" y="7"/>
                  </a:cubicBezTo>
                  <a:cubicBezTo>
                    <a:pt x="50" y="0"/>
                    <a:pt x="50" y="0"/>
                    <a:pt x="50" y="0"/>
                  </a:cubicBezTo>
                  <a:cubicBezTo>
                    <a:pt x="49" y="0"/>
                    <a:pt x="48" y="0"/>
                    <a:pt x="46" y="0"/>
                  </a:cubicBezTo>
                </a:path>
              </a:pathLst>
            </a:custGeom>
            <a:solidFill>
              <a:srgbClr val="1D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ïšļïḓê"/>
            <p:cNvSpPr/>
            <p:nvPr/>
          </p:nvSpPr>
          <p:spPr bwMode="auto">
            <a:xfrm>
              <a:off x="4819651" y="2428875"/>
              <a:ext cx="400050" cy="438150"/>
            </a:xfrm>
            <a:custGeom>
              <a:avLst/>
              <a:gdLst>
                <a:gd name="T0" fmla="*/ 39 w 49"/>
                <a:gd name="T1" fmla="*/ 0 h 54"/>
                <a:gd name="T2" fmla="*/ 1 w 49"/>
                <a:gd name="T3" fmla="*/ 27 h 54"/>
                <a:gd name="T4" fmla="*/ 7 w 49"/>
                <a:gd name="T5" fmla="*/ 54 h 54"/>
                <a:gd name="T6" fmla="*/ 23 w 49"/>
                <a:gd name="T7" fmla="*/ 34 h 54"/>
                <a:gd name="T8" fmla="*/ 49 w 49"/>
                <a:gd name="T9" fmla="*/ 13 h 54"/>
                <a:gd name="T10" fmla="*/ 47 w 49"/>
                <a:gd name="T11" fmla="*/ 10 h 54"/>
                <a:gd name="T12" fmla="*/ 39 w 4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49" h="54">
                  <a:moveTo>
                    <a:pt x="39" y="0"/>
                  </a:moveTo>
                  <a:cubicBezTo>
                    <a:pt x="20" y="4"/>
                    <a:pt x="0" y="20"/>
                    <a:pt x="1" y="27"/>
                  </a:cubicBezTo>
                  <a:cubicBezTo>
                    <a:pt x="1" y="33"/>
                    <a:pt x="2" y="44"/>
                    <a:pt x="7" y="54"/>
                  </a:cubicBezTo>
                  <a:cubicBezTo>
                    <a:pt x="10" y="44"/>
                    <a:pt x="14" y="36"/>
                    <a:pt x="23" y="34"/>
                  </a:cubicBezTo>
                  <a:cubicBezTo>
                    <a:pt x="40" y="30"/>
                    <a:pt x="46" y="20"/>
                    <a:pt x="49" y="13"/>
                  </a:cubicBezTo>
                  <a:cubicBezTo>
                    <a:pt x="47" y="11"/>
                    <a:pt x="47" y="10"/>
                    <a:pt x="47" y="10"/>
                  </a:cubicBezTo>
                  <a:cubicBezTo>
                    <a:pt x="39" y="0"/>
                    <a:pt x="39" y="0"/>
                    <a:pt x="39" y="0"/>
                  </a:cubicBezTo>
                </a:path>
              </a:pathLst>
            </a:custGeom>
            <a:solidFill>
              <a:srgbClr val="FAC3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s1ïḍe"/>
            <p:cNvSpPr/>
            <p:nvPr/>
          </p:nvSpPr>
          <p:spPr bwMode="auto">
            <a:xfrm>
              <a:off x="5080001" y="2306638"/>
              <a:ext cx="327025" cy="292100"/>
            </a:xfrm>
            <a:custGeom>
              <a:avLst/>
              <a:gdLst>
                <a:gd name="T0" fmla="*/ 14 w 40"/>
                <a:gd name="T1" fmla="*/ 0 h 36"/>
                <a:gd name="T2" fmla="*/ 0 w 40"/>
                <a:gd name="T3" fmla="*/ 7 h 36"/>
                <a:gd name="T4" fmla="*/ 1 w 40"/>
                <a:gd name="T5" fmla="*/ 8 h 36"/>
                <a:gd name="T6" fmla="*/ 12 w 40"/>
                <a:gd name="T7" fmla="*/ 14 h 36"/>
                <a:gd name="T8" fmla="*/ 17 w 40"/>
                <a:gd name="T9" fmla="*/ 13 h 36"/>
                <a:gd name="T10" fmla="*/ 40 w 40"/>
                <a:gd name="T11" fmla="*/ 36 h 36"/>
                <a:gd name="T12" fmla="*/ 37 w 40"/>
                <a:gd name="T13" fmla="*/ 8 h 36"/>
                <a:gd name="T14" fmla="*/ 29 w 40"/>
                <a:gd name="T15" fmla="*/ 3 h 36"/>
                <a:gd name="T16" fmla="*/ 14 w 4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4" y="0"/>
                  </a:moveTo>
                  <a:cubicBezTo>
                    <a:pt x="4" y="0"/>
                    <a:pt x="0" y="7"/>
                    <a:pt x="0" y="7"/>
                  </a:cubicBezTo>
                  <a:cubicBezTo>
                    <a:pt x="1" y="8"/>
                    <a:pt x="1" y="8"/>
                    <a:pt x="1" y="8"/>
                  </a:cubicBezTo>
                  <a:cubicBezTo>
                    <a:pt x="5" y="9"/>
                    <a:pt x="9" y="11"/>
                    <a:pt x="12" y="14"/>
                  </a:cubicBezTo>
                  <a:cubicBezTo>
                    <a:pt x="14" y="13"/>
                    <a:pt x="15" y="13"/>
                    <a:pt x="17" y="13"/>
                  </a:cubicBezTo>
                  <a:cubicBezTo>
                    <a:pt x="28" y="13"/>
                    <a:pt x="37" y="19"/>
                    <a:pt x="40" y="36"/>
                  </a:cubicBezTo>
                  <a:cubicBezTo>
                    <a:pt x="39" y="26"/>
                    <a:pt x="38" y="17"/>
                    <a:pt x="37" y="8"/>
                  </a:cubicBezTo>
                  <a:cubicBezTo>
                    <a:pt x="34" y="6"/>
                    <a:pt x="32" y="5"/>
                    <a:pt x="29" y="3"/>
                  </a:cubicBezTo>
                  <a:cubicBezTo>
                    <a:pt x="23" y="1"/>
                    <a:pt x="18" y="0"/>
                    <a:pt x="14" y="0"/>
                  </a:cubicBezTo>
                </a:path>
              </a:pathLst>
            </a:custGeom>
            <a:solidFill>
              <a:srgbClr val="1D14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ŝḷíḋe"/>
            <p:cNvSpPr/>
            <p:nvPr/>
          </p:nvSpPr>
          <p:spPr bwMode="auto">
            <a:xfrm>
              <a:off x="5495926" y="2574925"/>
              <a:ext cx="17463" cy="138113"/>
            </a:xfrm>
            <a:custGeom>
              <a:avLst/>
              <a:gdLst>
                <a:gd name="T0" fmla="*/ 0 w 2"/>
                <a:gd name="T1" fmla="*/ 0 h 17"/>
                <a:gd name="T2" fmla="*/ 0 w 2"/>
                <a:gd name="T3" fmla="*/ 1 h 17"/>
                <a:gd name="T4" fmla="*/ 0 w 2"/>
                <a:gd name="T5" fmla="*/ 16 h 17"/>
                <a:gd name="T6" fmla="*/ 0 w 2"/>
                <a:gd name="T7" fmla="*/ 17 h 17"/>
                <a:gd name="T8" fmla="*/ 0 w 2"/>
                <a:gd name="T9" fmla="*/ 0 h 17"/>
              </a:gdLst>
              <a:ahLst/>
              <a:cxnLst>
                <a:cxn ang="0">
                  <a:pos x="T0" y="T1"/>
                </a:cxn>
                <a:cxn ang="0">
                  <a:pos x="T2" y="T3"/>
                </a:cxn>
                <a:cxn ang="0">
                  <a:pos x="T4" y="T5"/>
                </a:cxn>
                <a:cxn ang="0">
                  <a:pos x="T6" y="T7"/>
                </a:cxn>
                <a:cxn ang="0">
                  <a:pos x="T8" y="T9"/>
                </a:cxn>
              </a:cxnLst>
              <a:rect l="0" t="0" r="r" b="b"/>
              <a:pathLst>
                <a:path w="2" h="17">
                  <a:moveTo>
                    <a:pt x="0" y="0"/>
                  </a:moveTo>
                  <a:cubicBezTo>
                    <a:pt x="0" y="0"/>
                    <a:pt x="0" y="1"/>
                    <a:pt x="0" y="1"/>
                  </a:cubicBezTo>
                  <a:cubicBezTo>
                    <a:pt x="0" y="6"/>
                    <a:pt x="0" y="11"/>
                    <a:pt x="0" y="16"/>
                  </a:cubicBezTo>
                  <a:cubicBezTo>
                    <a:pt x="0" y="16"/>
                    <a:pt x="0" y="16"/>
                    <a:pt x="0" y="17"/>
                  </a:cubicBezTo>
                  <a:cubicBezTo>
                    <a:pt x="2" y="13"/>
                    <a:pt x="2" y="7"/>
                    <a:pt x="0" y="0"/>
                  </a:cubicBezTo>
                </a:path>
              </a:pathLst>
            </a:custGeom>
            <a:solidFill>
              <a:srgbClr val="FAE1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iSḷïḍè"/>
            <p:cNvSpPr/>
            <p:nvPr/>
          </p:nvSpPr>
          <p:spPr bwMode="auto">
            <a:xfrm>
              <a:off x="5381626" y="2371725"/>
              <a:ext cx="114300" cy="333375"/>
            </a:xfrm>
            <a:custGeom>
              <a:avLst/>
              <a:gdLst>
                <a:gd name="T0" fmla="*/ 0 w 14"/>
                <a:gd name="T1" fmla="*/ 0 h 41"/>
                <a:gd name="T2" fmla="*/ 3 w 14"/>
                <a:gd name="T3" fmla="*/ 28 h 41"/>
                <a:gd name="T4" fmla="*/ 3 w 14"/>
                <a:gd name="T5" fmla="*/ 33 h 41"/>
                <a:gd name="T6" fmla="*/ 14 w 14"/>
                <a:gd name="T7" fmla="*/ 41 h 41"/>
                <a:gd name="T8" fmla="*/ 14 w 14"/>
                <a:gd name="T9" fmla="*/ 26 h 41"/>
                <a:gd name="T10" fmla="*/ 14 w 14"/>
                <a:gd name="T11" fmla="*/ 25 h 41"/>
                <a:gd name="T12" fmla="*/ 0 w 14"/>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4" h="41">
                  <a:moveTo>
                    <a:pt x="0" y="0"/>
                  </a:moveTo>
                  <a:cubicBezTo>
                    <a:pt x="1" y="9"/>
                    <a:pt x="2" y="18"/>
                    <a:pt x="3" y="28"/>
                  </a:cubicBezTo>
                  <a:cubicBezTo>
                    <a:pt x="3" y="29"/>
                    <a:pt x="3" y="31"/>
                    <a:pt x="3" y="33"/>
                  </a:cubicBezTo>
                  <a:cubicBezTo>
                    <a:pt x="8" y="35"/>
                    <a:pt x="12" y="37"/>
                    <a:pt x="14" y="41"/>
                  </a:cubicBezTo>
                  <a:cubicBezTo>
                    <a:pt x="14" y="36"/>
                    <a:pt x="14" y="31"/>
                    <a:pt x="14" y="26"/>
                  </a:cubicBezTo>
                  <a:cubicBezTo>
                    <a:pt x="14" y="26"/>
                    <a:pt x="14" y="25"/>
                    <a:pt x="14" y="25"/>
                  </a:cubicBezTo>
                  <a:cubicBezTo>
                    <a:pt x="13" y="16"/>
                    <a:pt x="8" y="7"/>
                    <a:pt x="0" y="0"/>
                  </a:cubicBezTo>
                </a:path>
              </a:pathLst>
            </a:custGeom>
            <a:solidFill>
              <a:srgbClr val="2A1E1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ṩḷîḑê"/>
            <p:cNvSpPr/>
            <p:nvPr/>
          </p:nvSpPr>
          <p:spPr bwMode="auto">
            <a:xfrm>
              <a:off x="5178426" y="2413000"/>
              <a:ext cx="228600" cy="227013"/>
            </a:xfrm>
            <a:custGeom>
              <a:avLst/>
              <a:gdLst>
                <a:gd name="T0" fmla="*/ 5 w 28"/>
                <a:gd name="T1" fmla="*/ 0 h 28"/>
                <a:gd name="T2" fmla="*/ 0 w 28"/>
                <a:gd name="T3" fmla="*/ 1 h 28"/>
                <a:gd name="T4" fmla="*/ 6 w 28"/>
                <a:gd name="T5" fmla="*/ 10 h 28"/>
                <a:gd name="T6" fmla="*/ 5 w 28"/>
                <a:gd name="T7" fmla="*/ 15 h 28"/>
                <a:gd name="T8" fmla="*/ 18 w 28"/>
                <a:gd name="T9" fmla="*/ 24 h 28"/>
                <a:gd name="T10" fmla="*/ 28 w 28"/>
                <a:gd name="T11" fmla="*/ 28 h 28"/>
                <a:gd name="T12" fmla="*/ 28 w 28"/>
                <a:gd name="T13" fmla="*/ 23 h 28"/>
                <a:gd name="T14" fmla="*/ 5 w 28"/>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5" y="0"/>
                  </a:moveTo>
                  <a:cubicBezTo>
                    <a:pt x="3" y="0"/>
                    <a:pt x="2" y="0"/>
                    <a:pt x="0" y="1"/>
                  </a:cubicBezTo>
                  <a:cubicBezTo>
                    <a:pt x="3" y="3"/>
                    <a:pt x="5" y="6"/>
                    <a:pt x="6" y="10"/>
                  </a:cubicBezTo>
                  <a:cubicBezTo>
                    <a:pt x="6" y="10"/>
                    <a:pt x="6" y="12"/>
                    <a:pt x="5" y="15"/>
                  </a:cubicBezTo>
                  <a:cubicBezTo>
                    <a:pt x="7" y="18"/>
                    <a:pt x="10" y="22"/>
                    <a:pt x="18" y="24"/>
                  </a:cubicBezTo>
                  <a:cubicBezTo>
                    <a:pt x="20" y="25"/>
                    <a:pt x="24" y="26"/>
                    <a:pt x="28" y="28"/>
                  </a:cubicBezTo>
                  <a:cubicBezTo>
                    <a:pt x="28" y="26"/>
                    <a:pt x="28" y="24"/>
                    <a:pt x="28" y="23"/>
                  </a:cubicBezTo>
                  <a:cubicBezTo>
                    <a:pt x="25" y="6"/>
                    <a:pt x="16" y="0"/>
                    <a:pt x="5" y="0"/>
                  </a:cubicBezTo>
                </a:path>
              </a:pathLst>
            </a:custGeom>
            <a:solidFill>
              <a:srgbClr val="FAC3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Sļíde"/>
            <p:cNvSpPr/>
            <p:nvPr/>
          </p:nvSpPr>
          <p:spPr bwMode="auto">
            <a:xfrm>
              <a:off x="5087938" y="2371725"/>
              <a:ext cx="90488" cy="57150"/>
            </a:xfrm>
            <a:custGeom>
              <a:avLst/>
              <a:gdLst>
                <a:gd name="T0" fmla="*/ 0 w 11"/>
                <a:gd name="T1" fmla="*/ 0 h 7"/>
                <a:gd name="T2" fmla="*/ 6 w 11"/>
                <a:gd name="T3" fmla="*/ 7 h 7"/>
                <a:gd name="T4" fmla="*/ 11 w 11"/>
                <a:gd name="T5" fmla="*/ 6 h 7"/>
                <a:gd name="T6" fmla="*/ 0 w 11"/>
                <a:gd name="T7" fmla="*/ 0 h 7"/>
              </a:gdLst>
              <a:ahLst/>
              <a:cxnLst>
                <a:cxn ang="0">
                  <a:pos x="T0" y="T1"/>
                </a:cxn>
                <a:cxn ang="0">
                  <a:pos x="T2" y="T3"/>
                </a:cxn>
                <a:cxn ang="0">
                  <a:pos x="T4" y="T5"/>
                </a:cxn>
                <a:cxn ang="0">
                  <a:pos x="T6" y="T7"/>
                </a:cxn>
              </a:cxnLst>
              <a:rect l="0" t="0" r="r" b="b"/>
              <a:pathLst>
                <a:path w="11" h="7">
                  <a:moveTo>
                    <a:pt x="0" y="0"/>
                  </a:moveTo>
                  <a:cubicBezTo>
                    <a:pt x="6" y="7"/>
                    <a:pt x="6" y="7"/>
                    <a:pt x="6" y="7"/>
                  </a:cubicBezTo>
                  <a:cubicBezTo>
                    <a:pt x="7" y="6"/>
                    <a:pt x="9" y="6"/>
                    <a:pt x="11" y="6"/>
                  </a:cubicBezTo>
                  <a:cubicBezTo>
                    <a:pt x="8" y="3"/>
                    <a:pt x="4" y="1"/>
                    <a:pt x="0" y="0"/>
                  </a:cubicBezTo>
                </a:path>
              </a:pathLst>
            </a:custGeom>
            <a:solidFill>
              <a:srgbClr val="1C1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î$ļïďê"/>
            <p:cNvSpPr/>
            <p:nvPr/>
          </p:nvSpPr>
          <p:spPr bwMode="auto">
            <a:xfrm>
              <a:off x="5137151" y="2420938"/>
              <a:ext cx="90488" cy="112713"/>
            </a:xfrm>
            <a:custGeom>
              <a:avLst/>
              <a:gdLst>
                <a:gd name="T0" fmla="*/ 5 w 11"/>
                <a:gd name="T1" fmla="*/ 0 h 14"/>
                <a:gd name="T2" fmla="*/ 0 w 11"/>
                <a:gd name="T3" fmla="*/ 1 h 14"/>
                <a:gd name="T4" fmla="*/ 8 w 11"/>
                <a:gd name="T5" fmla="*/ 11 h 14"/>
                <a:gd name="T6" fmla="*/ 10 w 11"/>
                <a:gd name="T7" fmla="*/ 14 h 14"/>
                <a:gd name="T8" fmla="*/ 11 w 11"/>
                <a:gd name="T9" fmla="*/ 9 h 14"/>
                <a:gd name="T10" fmla="*/ 5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5" y="0"/>
                  </a:moveTo>
                  <a:cubicBezTo>
                    <a:pt x="3" y="0"/>
                    <a:pt x="1" y="0"/>
                    <a:pt x="0" y="1"/>
                  </a:cubicBezTo>
                  <a:cubicBezTo>
                    <a:pt x="8" y="11"/>
                    <a:pt x="8" y="11"/>
                    <a:pt x="8" y="11"/>
                  </a:cubicBezTo>
                  <a:cubicBezTo>
                    <a:pt x="8" y="11"/>
                    <a:pt x="8" y="12"/>
                    <a:pt x="10" y="14"/>
                  </a:cubicBezTo>
                  <a:cubicBezTo>
                    <a:pt x="11" y="11"/>
                    <a:pt x="11" y="9"/>
                    <a:pt x="11" y="9"/>
                  </a:cubicBezTo>
                  <a:cubicBezTo>
                    <a:pt x="10" y="5"/>
                    <a:pt x="8" y="2"/>
                    <a:pt x="5" y="0"/>
                  </a:cubicBezTo>
                </a:path>
              </a:pathLst>
            </a:custGeom>
            <a:solidFill>
              <a:srgbClr val="F5AC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Sľïḓè"/>
            <p:cNvSpPr/>
            <p:nvPr/>
          </p:nvSpPr>
          <p:spPr bwMode="auto">
            <a:xfrm>
              <a:off x="5072063" y="2209800"/>
              <a:ext cx="465138" cy="495300"/>
            </a:xfrm>
            <a:custGeom>
              <a:avLst/>
              <a:gdLst>
                <a:gd name="T0" fmla="*/ 15 w 57"/>
                <a:gd name="T1" fmla="*/ 34 h 61"/>
                <a:gd name="T2" fmla="*/ 30 w 57"/>
                <a:gd name="T3" fmla="*/ 48 h 61"/>
                <a:gd name="T4" fmla="*/ 53 w 57"/>
                <a:gd name="T5" fmla="*/ 61 h 61"/>
                <a:gd name="T6" fmla="*/ 30 w 57"/>
                <a:gd name="T7" fmla="*/ 11 h 61"/>
                <a:gd name="T8" fmla="*/ 0 w 57"/>
                <a:gd name="T9" fmla="*/ 15 h 61"/>
                <a:gd name="T10" fmla="*/ 15 w 57"/>
                <a:gd name="T11" fmla="*/ 34 h 61"/>
              </a:gdLst>
              <a:ahLst/>
              <a:cxnLst>
                <a:cxn ang="0">
                  <a:pos x="T0" y="T1"/>
                </a:cxn>
                <a:cxn ang="0">
                  <a:pos x="T2" y="T3"/>
                </a:cxn>
                <a:cxn ang="0">
                  <a:pos x="T4" y="T5"/>
                </a:cxn>
                <a:cxn ang="0">
                  <a:pos x="T6" y="T7"/>
                </a:cxn>
                <a:cxn ang="0">
                  <a:pos x="T8" y="T9"/>
                </a:cxn>
                <a:cxn ang="0">
                  <a:pos x="T10" y="T11"/>
                </a:cxn>
              </a:cxnLst>
              <a:rect l="0" t="0" r="r" b="b"/>
              <a:pathLst>
                <a:path w="57" h="61">
                  <a:moveTo>
                    <a:pt x="15" y="34"/>
                  </a:moveTo>
                  <a:cubicBezTo>
                    <a:pt x="15" y="34"/>
                    <a:pt x="17" y="43"/>
                    <a:pt x="30" y="48"/>
                  </a:cubicBezTo>
                  <a:cubicBezTo>
                    <a:pt x="36" y="50"/>
                    <a:pt x="51" y="53"/>
                    <a:pt x="53" y="61"/>
                  </a:cubicBezTo>
                  <a:cubicBezTo>
                    <a:pt x="57" y="52"/>
                    <a:pt x="53" y="21"/>
                    <a:pt x="30" y="11"/>
                  </a:cubicBezTo>
                  <a:cubicBezTo>
                    <a:pt x="7" y="0"/>
                    <a:pt x="0" y="15"/>
                    <a:pt x="0" y="15"/>
                  </a:cubicBezTo>
                  <a:lnTo>
                    <a:pt x="15" y="34"/>
                  </a:lnTo>
                  <a:close/>
                </a:path>
              </a:pathLst>
            </a:custGeom>
            <a:solidFill>
              <a:srgbClr val="332B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ïṧľiḑé"/>
            <p:cNvSpPr/>
            <p:nvPr/>
          </p:nvSpPr>
          <p:spPr bwMode="auto">
            <a:xfrm>
              <a:off x="4664076" y="3543300"/>
              <a:ext cx="277813" cy="1706563"/>
            </a:xfrm>
            <a:custGeom>
              <a:avLst/>
              <a:gdLst>
                <a:gd name="T0" fmla="*/ 25 w 34"/>
                <a:gd name="T1" fmla="*/ 0 h 210"/>
                <a:gd name="T2" fmla="*/ 29 w 34"/>
                <a:gd name="T3" fmla="*/ 72 h 210"/>
                <a:gd name="T4" fmla="*/ 28 w 34"/>
                <a:gd name="T5" fmla="*/ 130 h 210"/>
                <a:gd name="T6" fmla="*/ 25 w 34"/>
                <a:gd name="T7" fmla="*/ 168 h 210"/>
                <a:gd name="T8" fmla="*/ 30 w 34"/>
                <a:gd name="T9" fmla="*/ 192 h 210"/>
                <a:gd name="T10" fmla="*/ 25 w 34"/>
                <a:gd name="T11" fmla="*/ 183 h 210"/>
                <a:gd name="T12" fmla="*/ 29 w 34"/>
                <a:gd name="T13" fmla="*/ 201 h 210"/>
                <a:gd name="T14" fmla="*/ 10 w 34"/>
                <a:gd name="T15" fmla="*/ 196 h 210"/>
                <a:gd name="T16" fmla="*/ 10 w 34"/>
                <a:gd name="T17" fmla="*/ 162 h 210"/>
                <a:gd name="T18" fmla="*/ 4 w 34"/>
                <a:gd name="T19" fmla="*/ 80 h 210"/>
                <a:gd name="T20" fmla="*/ 0 w 34"/>
                <a:gd name="T21" fmla="*/ 10 h 210"/>
                <a:gd name="T22" fmla="*/ 25 w 34"/>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210">
                  <a:moveTo>
                    <a:pt x="25" y="0"/>
                  </a:moveTo>
                  <a:cubicBezTo>
                    <a:pt x="25" y="0"/>
                    <a:pt x="30" y="55"/>
                    <a:pt x="29" y="72"/>
                  </a:cubicBezTo>
                  <a:cubicBezTo>
                    <a:pt x="28" y="90"/>
                    <a:pt x="34" y="94"/>
                    <a:pt x="28" y="130"/>
                  </a:cubicBezTo>
                  <a:cubicBezTo>
                    <a:pt x="24" y="162"/>
                    <a:pt x="25" y="168"/>
                    <a:pt x="25" y="168"/>
                  </a:cubicBezTo>
                  <a:cubicBezTo>
                    <a:pt x="25" y="168"/>
                    <a:pt x="33" y="175"/>
                    <a:pt x="30" y="192"/>
                  </a:cubicBezTo>
                  <a:cubicBezTo>
                    <a:pt x="29" y="193"/>
                    <a:pt x="26" y="193"/>
                    <a:pt x="25" y="183"/>
                  </a:cubicBezTo>
                  <a:cubicBezTo>
                    <a:pt x="24" y="190"/>
                    <a:pt x="26" y="192"/>
                    <a:pt x="29" y="201"/>
                  </a:cubicBezTo>
                  <a:cubicBezTo>
                    <a:pt x="32" y="210"/>
                    <a:pt x="15" y="204"/>
                    <a:pt x="10" y="196"/>
                  </a:cubicBezTo>
                  <a:cubicBezTo>
                    <a:pt x="5" y="188"/>
                    <a:pt x="10" y="174"/>
                    <a:pt x="10" y="162"/>
                  </a:cubicBezTo>
                  <a:cubicBezTo>
                    <a:pt x="9" y="150"/>
                    <a:pt x="1" y="99"/>
                    <a:pt x="4" y="80"/>
                  </a:cubicBezTo>
                  <a:cubicBezTo>
                    <a:pt x="7" y="63"/>
                    <a:pt x="0" y="61"/>
                    <a:pt x="0" y="10"/>
                  </a:cubicBezTo>
                  <a:cubicBezTo>
                    <a:pt x="14" y="1"/>
                    <a:pt x="25" y="0"/>
                    <a:pt x="25" y="0"/>
                  </a:cubicBezTo>
                  <a:close/>
                </a:path>
              </a:pathLst>
            </a:custGeom>
            <a:solidFill>
              <a:srgbClr val="FFD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íṧľide"/>
            <p:cNvSpPr/>
            <p:nvPr/>
          </p:nvSpPr>
          <p:spPr bwMode="auto">
            <a:xfrm>
              <a:off x="4591051" y="3306763"/>
              <a:ext cx="358775" cy="609600"/>
            </a:xfrm>
            <a:custGeom>
              <a:avLst/>
              <a:gdLst>
                <a:gd name="T0" fmla="*/ 25 w 44"/>
                <a:gd name="T1" fmla="*/ 7 h 75"/>
                <a:gd name="T2" fmla="*/ 8 w 44"/>
                <a:gd name="T3" fmla="*/ 12 h 75"/>
                <a:gd name="T4" fmla="*/ 8 w 44"/>
                <a:gd name="T5" fmla="*/ 73 h 75"/>
                <a:gd name="T6" fmla="*/ 44 w 44"/>
                <a:gd name="T7" fmla="*/ 69 h 75"/>
                <a:gd name="T8" fmla="*/ 25 w 44"/>
                <a:gd name="T9" fmla="*/ 7 h 75"/>
              </a:gdLst>
              <a:ahLst/>
              <a:cxnLst>
                <a:cxn ang="0">
                  <a:pos x="T0" y="T1"/>
                </a:cxn>
                <a:cxn ang="0">
                  <a:pos x="T2" y="T3"/>
                </a:cxn>
                <a:cxn ang="0">
                  <a:pos x="T4" y="T5"/>
                </a:cxn>
                <a:cxn ang="0">
                  <a:pos x="T6" y="T7"/>
                </a:cxn>
                <a:cxn ang="0">
                  <a:pos x="T8" y="T9"/>
                </a:cxn>
              </a:cxnLst>
              <a:rect l="0" t="0" r="r" b="b"/>
              <a:pathLst>
                <a:path w="44" h="75">
                  <a:moveTo>
                    <a:pt x="25" y="7"/>
                  </a:moveTo>
                  <a:cubicBezTo>
                    <a:pt x="25" y="7"/>
                    <a:pt x="16" y="0"/>
                    <a:pt x="8" y="12"/>
                  </a:cubicBezTo>
                  <a:cubicBezTo>
                    <a:pt x="0" y="25"/>
                    <a:pt x="8" y="73"/>
                    <a:pt x="8" y="73"/>
                  </a:cubicBezTo>
                  <a:cubicBezTo>
                    <a:pt x="8" y="73"/>
                    <a:pt x="34" y="75"/>
                    <a:pt x="44" y="69"/>
                  </a:cubicBezTo>
                  <a:cubicBezTo>
                    <a:pt x="39" y="46"/>
                    <a:pt x="43" y="20"/>
                    <a:pt x="25"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išļiḑè"/>
            <p:cNvSpPr/>
            <p:nvPr/>
          </p:nvSpPr>
          <p:spPr bwMode="auto">
            <a:xfrm>
              <a:off x="4502151" y="2176463"/>
              <a:ext cx="725488" cy="1439863"/>
            </a:xfrm>
            <a:custGeom>
              <a:avLst/>
              <a:gdLst>
                <a:gd name="T0" fmla="*/ 88 w 89"/>
                <a:gd name="T1" fmla="*/ 36 h 177"/>
                <a:gd name="T2" fmla="*/ 87 w 89"/>
                <a:gd name="T3" fmla="*/ 41 h 177"/>
                <a:gd name="T4" fmla="*/ 80 w 89"/>
                <a:gd name="T5" fmla="*/ 52 h 177"/>
                <a:gd name="T6" fmla="*/ 64 w 89"/>
                <a:gd name="T7" fmla="*/ 61 h 177"/>
                <a:gd name="T8" fmla="*/ 49 w 89"/>
                <a:gd name="T9" fmla="*/ 75 h 177"/>
                <a:gd name="T10" fmla="*/ 48 w 89"/>
                <a:gd name="T11" fmla="*/ 98 h 177"/>
                <a:gd name="T12" fmla="*/ 65 w 89"/>
                <a:gd name="T13" fmla="*/ 137 h 177"/>
                <a:gd name="T14" fmla="*/ 57 w 89"/>
                <a:gd name="T15" fmla="*/ 140 h 177"/>
                <a:gd name="T16" fmla="*/ 50 w 89"/>
                <a:gd name="T17" fmla="*/ 152 h 177"/>
                <a:gd name="T18" fmla="*/ 33 w 89"/>
                <a:gd name="T19" fmla="*/ 168 h 177"/>
                <a:gd name="T20" fmla="*/ 0 w 89"/>
                <a:gd name="T21" fmla="*/ 175 h 177"/>
                <a:gd name="T22" fmla="*/ 8 w 89"/>
                <a:gd name="T23" fmla="*/ 164 h 177"/>
                <a:gd name="T24" fmla="*/ 5 w 89"/>
                <a:gd name="T25" fmla="*/ 145 h 177"/>
                <a:gd name="T26" fmla="*/ 3 w 89"/>
                <a:gd name="T27" fmla="*/ 124 h 177"/>
                <a:gd name="T28" fmla="*/ 15 w 89"/>
                <a:gd name="T29" fmla="*/ 102 h 177"/>
                <a:gd name="T30" fmla="*/ 21 w 89"/>
                <a:gd name="T31" fmla="*/ 62 h 177"/>
                <a:gd name="T32" fmla="*/ 35 w 89"/>
                <a:gd name="T33" fmla="*/ 27 h 177"/>
                <a:gd name="T34" fmla="*/ 88 w 89"/>
                <a:gd name="T35" fmla="*/ 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77">
                  <a:moveTo>
                    <a:pt x="88" y="36"/>
                  </a:moveTo>
                  <a:cubicBezTo>
                    <a:pt x="89" y="37"/>
                    <a:pt x="87" y="40"/>
                    <a:pt x="87" y="41"/>
                  </a:cubicBezTo>
                  <a:cubicBezTo>
                    <a:pt x="86" y="45"/>
                    <a:pt x="83" y="49"/>
                    <a:pt x="80" y="52"/>
                  </a:cubicBezTo>
                  <a:cubicBezTo>
                    <a:pt x="76" y="57"/>
                    <a:pt x="70" y="59"/>
                    <a:pt x="64" y="61"/>
                  </a:cubicBezTo>
                  <a:cubicBezTo>
                    <a:pt x="57" y="64"/>
                    <a:pt x="52" y="69"/>
                    <a:pt x="49" y="75"/>
                  </a:cubicBezTo>
                  <a:cubicBezTo>
                    <a:pt x="45" y="82"/>
                    <a:pt x="45" y="91"/>
                    <a:pt x="48" y="98"/>
                  </a:cubicBezTo>
                  <a:cubicBezTo>
                    <a:pt x="51" y="107"/>
                    <a:pt x="69" y="127"/>
                    <a:pt x="65" y="137"/>
                  </a:cubicBezTo>
                  <a:cubicBezTo>
                    <a:pt x="64" y="141"/>
                    <a:pt x="59" y="135"/>
                    <a:pt x="57" y="140"/>
                  </a:cubicBezTo>
                  <a:cubicBezTo>
                    <a:pt x="56" y="144"/>
                    <a:pt x="53" y="149"/>
                    <a:pt x="50" y="152"/>
                  </a:cubicBezTo>
                  <a:cubicBezTo>
                    <a:pt x="45" y="159"/>
                    <a:pt x="40" y="164"/>
                    <a:pt x="33" y="168"/>
                  </a:cubicBezTo>
                  <a:cubicBezTo>
                    <a:pt x="23" y="174"/>
                    <a:pt x="11" y="177"/>
                    <a:pt x="0" y="175"/>
                  </a:cubicBezTo>
                  <a:cubicBezTo>
                    <a:pt x="4" y="172"/>
                    <a:pt x="7" y="168"/>
                    <a:pt x="8" y="164"/>
                  </a:cubicBezTo>
                  <a:cubicBezTo>
                    <a:pt x="9" y="158"/>
                    <a:pt x="7" y="151"/>
                    <a:pt x="5" y="145"/>
                  </a:cubicBezTo>
                  <a:cubicBezTo>
                    <a:pt x="3" y="138"/>
                    <a:pt x="2" y="131"/>
                    <a:pt x="3" y="124"/>
                  </a:cubicBezTo>
                  <a:cubicBezTo>
                    <a:pt x="5" y="115"/>
                    <a:pt x="11" y="110"/>
                    <a:pt x="15" y="102"/>
                  </a:cubicBezTo>
                  <a:cubicBezTo>
                    <a:pt x="22" y="90"/>
                    <a:pt x="21" y="76"/>
                    <a:pt x="21" y="62"/>
                  </a:cubicBezTo>
                  <a:cubicBezTo>
                    <a:pt x="22" y="49"/>
                    <a:pt x="26" y="36"/>
                    <a:pt x="35" y="27"/>
                  </a:cubicBezTo>
                  <a:cubicBezTo>
                    <a:pt x="46" y="17"/>
                    <a:pt x="77" y="0"/>
                    <a:pt x="88" y="36"/>
                  </a:cubicBezTo>
                  <a:close/>
                </a:path>
              </a:pathLst>
            </a:custGeom>
            <a:solidFill>
              <a:srgbClr val="332B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íṡļîḓê"/>
            <p:cNvSpPr/>
            <p:nvPr/>
          </p:nvSpPr>
          <p:spPr bwMode="auto">
            <a:xfrm>
              <a:off x="6213476" y="1598613"/>
              <a:ext cx="1395413" cy="4083050"/>
            </a:xfrm>
            <a:custGeom>
              <a:avLst/>
              <a:gdLst>
                <a:gd name="T0" fmla="*/ 124 w 171"/>
                <a:gd name="T1" fmla="*/ 498 h 502"/>
                <a:gd name="T2" fmla="*/ 16 w 171"/>
                <a:gd name="T3" fmla="*/ 465 h 502"/>
                <a:gd name="T4" fmla="*/ 0 w 171"/>
                <a:gd name="T5" fmla="*/ 444 h 502"/>
                <a:gd name="T6" fmla="*/ 0 w 171"/>
                <a:gd name="T7" fmla="*/ 58 h 502"/>
                <a:gd name="T8" fmla="*/ 16 w 171"/>
                <a:gd name="T9" fmla="*/ 36 h 502"/>
                <a:gd name="T10" fmla="*/ 124 w 171"/>
                <a:gd name="T11" fmla="*/ 4 h 502"/>
                <a:gd name="T12" fmla="*/ 171 w 171"/>
                <a:gd name="T13" fmla="*/ 26 h 502"/>
                <a:gd name="T14" fmla="*/ 171 w 171"/>
                <a:gd name="T15" fmla="*/ 476 h 502"/>
                <a:gd name="T16" fmla="*/ 124 w 171"/>
                <a:gd name="T17" fmla="*/ 4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502">
                  <a:moveTo>
                    <a:pt x="124" y="498"/>
                  </a:moveTo>
                  <a:cubicBezTo>
                    <a:pt x="16" y="465"/>
                    <a:pt x="16" y="465"/>
                    <a:pt x="16" y="465"/>
                  </a:cubicBezTo>
                  <a:cubicBezTo>
                    <a:pt x="7" y="463"/>
                    <a:pt x="0" y="454"/>
                    <a:pt x="0" y="444"/>
                  </a:cubicBezTo>
                  <a:cubicBezTo>
                    <a:pt x="0" y="58"/>
                    <a:pt x="0" y="58"/>
                    <a:pt x="0" y="58"/>
                  </a:cubicBezTo>
                  <a:cubicBezTo>
                    <a:pt x="0" y="48"/>
                    <a:pt x="7" y="39"/>
                    <a:pt x="16" y="36"/>
                  </a:cubicBezTo>
                  <a:cubicBezTo>
                    <a:pt x="124" y="4"/>
                    <a:pt x="124" y="4"/>
                    <a:pt x="124" y="4"/>
                  </a:cubicBezTo>
                  <a:cubicBezTo>
                    <a:pt x="139" y="0"/>
                    <a:pt x="171" y="11"/>
                    <a:pt x="171" y="26"/>
                  </a:cubicBezTo>
                  <a:cubicBezTo>
                    <a:pt x="171" y="476"/>
                    <a:pt x="171" y="476"/>
                    <a:pt x="171" y="476"/>
                  </a:cubicBezTo>
                  <a:cubicBezTo>
                    <a:pt x="171" y="491"/>
                    <a:pt x="139" y="502"/>
                    <a:pt x="124" y="49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îs1îḓè"/>
            <p:cNvSpPr/>
            <p:nvPr/>
          </p:nvSpPr>
          <p:spPr bwMode="auto">
            <a:xfrm>
              <a:off x="6213476" y="1598613"/>
              <a:ext cx="1247775" cy="4083050"/>
            </a:xfrm>
            <a:custGeom>
              <a:avLst/>
              <a:gdLst>
                <a:gd name="T0" fmla="*/ 124 w 153"/>
                <a:gd name="T1" fmla="*/ 498 h 502"/>
                <a:gd name="T2" fmla="*/ 16 w 153"/>
                <a:gd name="T3" fmla="*/ 465 h 502"/>
                <a:gd name="T4" fmla="*/ 0 w 153"/>
                <a:gd name="T5" fmla="*/ 444 h 502"/>
                <a:gd name="T6" fmla="*/ 0 w 153"/>
                <a:gd name="T7" fmla="*/ 58 h 502"/>
                <a:gd name="T8" fmla="*/ 16 w 153"/>
                <a:gd name="T9" fmla="*/ 36 h 502"/>
                <a:gd name="T10" fmla="*/ 124 w 153"/>
                <a:gd name="T11" fmla="*/ 4 h 502"/>
                <a:gd name="T12" fmla="*/ 153 w 153"/>
                <a:gd name="T13" fmla="*/ 26 h 502"/>
                <a:gd name="T14" fmla="*/ 153 w 153"/>
                <a:gd name="T15" fmla="*/ 476 h 502"/>
                <a:gd name="T16" fmla="*/ 124 w 153"/>
                <a:gd name="T17" fmla="*/ 4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502">
                  <a:moveTo>
                    <a:pt x="124" y="498"/>
                  </a:moveTo>
                  <a:cubicBezTo>
                    <a:pt x="16" y="465"/>
                    <a:pt x="16" y="465"/>
                    <a:pt x="16" y="465"/>
                  </a:cubicBezTo>
                  <a:cubicBezTo>
                    <a:pt x="7" y="463"/>
                    <a:pt x="0" y="454"/>
                    <a:pt x="0" y="444"/>
                  </a:cubicBezTo>
                  <a:cubicBezTo>
                    <a:pt x="0" y="58"/>
                    <a:pt x="0" y="58"/>
                    <a:pt x="0" y="58"/>
                  </a:cubicBezTo>
                  <a:cubicBezTo>
                    <a:pt x="0" y="48"/>
                    <a:pt x="7" y="39"/>
                    <a:pt x="16" y="36"/>
                  </a:cubicBezTo>
                  <a:cubicBezTo>
                    <a:pt x="124" y="4"/>
                    <a:pt x="124" y="4"/>
                    <a:pt x="124" y="4"/>
                  </a:cubicBezTo>
                  <a:cubicBezTo>
                    <a:pt x="139" y="0"/>
                    <a:pt x="153" y="11"/>
                    <a:pt x="153" y="26"/>
                  </a:cubicBezTo>
                  <a:cubicBezTo>
                    <a:pt x="153" y="476"/>
                    <a:pt x="153" y="476"/>
                    <a:pt x="153" y="476"/>
                  </a:cubicBezTo>
                  <a:cubicBezTo>
                    <a:pt x="153" y="491"/>
                    <a:pt x="139" y="502"/>
                    <a:pt x="124" y="498"/>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şḷíḑê"/>
            <p:cNvSpPr/>
            <p:nvPr/>
          </p:nvSpPr>
          <p:spPr bwMode="auto">
            <a:xfrm>
              <a:off x="6270626" y="1939925"/>
              <a:ext cx="1101725" cy="3424238"/>
            </a:xfrm>
            <a:custGeom>
              <a:avLst/>
              <a:gdLst>
                <a:gd name="T0" fmla="*/ 694 w 694"/>
                <a:gd name="T1" fmla="*/ 2157 h 2157"/>
                <a:gd name="T2" fmla="*/ 0 w 694"/>
                <a:gd name="T3" fmla="*/ 1962 h 2157"/>
                <a:gd name="T4" fmla="*/ 0 w 694"/>
                <a:gd name="T5" fmla="*/ 195 h 2157"/>
                <a:gd name="T6" fmla="*/ 694 w 694"/>
                <a:gd name="T7" fmla="*/ 0 h 2157"/>
                <a:gd name="T8" fmla="*/ 694 w 694"/>
                <a:gd name="T9" fmla="*/ 2157 h 2157"/>
              </a:gdLst>
              <a:ahLst/>
              <a:cxnLst>
                <a:cxn ang="0">
                  <a:pos x="T0" y="T1"/>
                </a:cxn>
                <a:cxn ang="0">
                  <a:pos x="T2" y="T3"/>
                </a:cxn>
                <a:cxn ang="0">
                  <a:pos x="T4" y="T5"/>
                </a:cxn>
                <a:cxn ang="0">
                  <a:pos x="T6" y="T7"/>
                </a:cxn>
                <a:cxn ang="0">
                  <a:pos x="T8" y="T9"/>
                </a:cxn>
              </a:cxnLst>
              <a:rect l="0" t="0" r="r" b="b"/>
              <a:pathLst>
                <a:path w="694" h="2157">
                  <a:moveTo>
                    <a:pt x="694" y="2157"/>
                  </a:moveTo>
                  <a:lnTo>
                    <a:pt x="0" y="1962"/>
                  </a:lnTo>
                  <a:lnTo>
                    <a:pt x="0" y="195"/>
                  </a:lnTo>
                  <a:lnTo>
                    <a:pt x="694" y="0"/>
                  </a:lnTo>
                  <a:lnTo>
                    <a:pt x="694" y="21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íśľiḋe"/>
            <p:cNvSpPr/>
            <p:nvPr/>
          </p:nvSpPr>
          <p:spPr bwMode="auto">
            <a:xfrm>
              <a:off x="6345238" y="2160588"/>
              <a:ext cx="946150" cy="520700"/>
            </a:xfrm>
            <a:custGeom>
              <a:avLst/>
              <a:gdLst>
                <a:gd name="T0" fmla="*/ 105 w 116"/>
                <a:gd name="T1" fmla="*/ 38 h 64"/>
                <a:gd name="T2" fmla="*/ 17 w 116"/>
                <a:gd name="T3" fmla="*/ 62 h 64"/>
                <a:gd name="T4" fmla="*/ 0 w 116"/>
                <a:gd name="T5" fmla="*/ 46 h 64"/>
                <a:gd name="T6" fmla="*/ 0 w 116"/>
                <a:gd name="T7" fmla="*/ 43 h 64"/>
                <a:gd name="T8" fmla="*/ 11 w 116"/>
                <a:gd name="T9" fmla="*/ 26 h 64"/>
                <a:gd name="T10" fmla="*/ 99 w 116"/>
                <a:gd name="T11" fmla="*/ 2 h 64"/>
                <a:gd name="T12" fmla="*/ 116 w 116"/>
                <a:gd name="T13" fmla="*/ 18 h 64"/>
                <a:gd name="T14" fmla="*/ 116 w 116"/>
                <a:gd name="T15" fmla="*/ 21 h 64"/>
                <a:gd name="T16" fmla="*/ 105 w 116"/>
                <a:gd name="T17"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4">
                  <a:moveTo>
                    <a:pt x="105" y="38"/>
                  </a:moveTo>
                  <a:cubicBezTo>
                    <a:pt x="17" y="62"/>
                    <a:pt x="17" y="62"/>
                    <a:pt x="17" y="62"/>
                  </a:cubicBezTo>
                  <a:cubicBezTo>
                    <a:pt x="8" y="64"/>
                    <a:pt x="0" y="56"/>
                    <a:pt x="0" y="46"/>
                  </a:cubicBezTo>
                  <a:cubicBezTo>
                    <a:pt x="0" y="43"/>
                    <a:pt x="0" y="43"/>
                    <a:pt x="0" y="43"/>
                  </a:cubicBezTo>
                  <a:cubicBezTo>
                    <a:pt x="0" y="35"/>
                    <a:pt x="4" y="28"/>
                    <a:pt x="11" y="26"/>
                  </a:cubicBezTo>
                  <a:cubicBezTo>
                    <a:pt x="99" y="2"/>
                    <a:pt x="99" y="2"/>
                    <a:pt x="99" y="2"/>
                  </a:cubicBezTo>
                  <a:cubicBezTo>
                    <a:pt x="108" y="0"/>
                    <a:pt x="116" y="8"/>
                    <a:pt x="116" y="18"/>
                  </a:cubicBezTo>
                  <a:cubicBezTo>
                    <a:pt x="116" y="21"/>
                    <a:pt x="116" y="21"/>
                    <a:pt x="116" y="21"/>
                  </a:cubicBezTo>
                  <a:cubicBezTo>
                    <a:pt x="116" y="29"/>
                    <a:pt x="112" y="36"/>
                    <a:pt x="105" y="3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ṡ1íḓe"/>
            <p:cNvSpPr/>
            <p:nvPr/>
          </p:nvSpPr>
          <p:spPr bwMode="auto">
            <a:xfrm>
              <a:off x="6402388" y="2420938"/>
              <a:ext cx="122238" cy="138113"/>
            </a:xfrm>
            <a:custGeom>
              <a:avLst/>
              <a:gdLst>
                <a:gd name="T0" fmla="*/ 12 w 15"/>
                <a:gd name="T1" fmla="*/ 4 h 17"/>
                <a:gd name="T2" fmla="*/ 11 w 15"/>
                <a:gd name="T3" fmla="*/ 4 h 17"/>
                <a:gd name="T4" fmla="*/ 13 w 15"/>
                <a:gd name="T5" fmla="*/ 9 h 17"/>
                <a:gd name="T6" fmla="*/ 11 w 15"/>
                <a:gd name="T7" fmla="*/ 13 h 17"/>
                <a:gd name="T8" fmla="*/ 7 w 15"/>
                <a:gd name="T9" fmla="*/ 15 h 17"/>
                <a:gd name="T10" fmla="*/ 4 w 15"/>
                <a:gd name="T11" fmla="*/ 13 h 17"/>
                <a:gd name="T12" fmla="*/ 2 w 15"/>
                <a:gd name="T13" fmla="*/ 9 h 17"/>
                <a:gd name="T14" fmla="*/ 4 w 15"/>
                <a:gd name="T15" fmla="*/ 4 h 17"/>
                <a:gd name="T16" fmla="*/ 7 w 15"/>
                <a:gd name="T17" fmla="*/ 2 h 17"/>
                <a:gd name="T18" fmla="*/ 11 w 15"/>
                <a:gd name="T19" fmla="*/ 4 h 17"/>
                <a:gd name="T20" fmla="*/ 12 w 15"/>
                <a:gd name="T21" fmla="*/ 4 h 17"/>
                <a:gd name="T22" fmla="*/ 13 w 15"/>
                <a:gd name="T23" fmla="*/ 3 h 17"/>
                <a:gd name="T24" fmla="*/ 7 w 15"/>
                <a:gd name="T25" fmla="*/ 1 h 17"/>
                <a:gd name="T26" fmla="*/ 2 w 15"/>
                <a:gd name="T27" fmla="*/ 3 h 17"/>
                <a:gd name="T28" fmla="*/ 0 w 15"/>
                <a:gd name="T29" fmla="*/ 9 h 17"/>
                <a:gd name="T30" fmla="*/ 2 w 15"/>
                <a:gd name="T31" fmla="*/ 14 h 17"/>
                <a:gd name="T32" fmla="*/ 7 w 15"/>
                <a:gd name="T33" fmla="*/ 17 h 17"/>
                <a:gd name="T34" fmla="*/ 13 w 15"/>
                <a:gd name="T35" fmla="*/ 14 h 17"/>
                <a:gd name="T36" fmla="*/ 15 w 15"/>
                <a:gd name="T37" fmla="*/ 9 h 17"/>
                <a:gd name="T38" fmla="*/ 13 w 15"/>
                <a:gd name="T39" fmla="*/ 3 h 17"/>
                <a:gd name="T40" fmla="*/ 12 w 15"/>
                <a:gd name="T4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7">
                  <a:moveTo>
                    <a:pt x="12" y="4"/>
                  </a:moveTo>
                  <a:cubicBezTo>
                    <a:pt x="11" y="4"/>
                    <a:pt x="11" y="4"/>
                    <a:pt x="11" y="4"/>
                  </a:cubicBezTo>
                  <a:cubicBezTo>
                    <a:pt x="12" y="5"/>
                    <a:pt x="13" y="7"/>
                    <a:pt x="13" y="9"/>
                  </a:cubicBezTo>
                  <a:cubicBezTo>
                    <a:pt x="13" y="10"/>
                    <a:pt x="12" y="12"/>
                    <a:pt x="11" y="13"/>
                  </a:cubicBezTo>
                  <a:cubicBezTo>
                    <a:pt x="10" y="14"/>
                    <a:pt x="9" y="15"/>
                    <a:pt x="7" y="15"/>
                  </a:cubicBezTo>
                  <a:cubicBezTo>
                    <a:pt x="6" y="15"/>
                    <a:pt x="5" y="14"/>
                    <a:pt x="4" y="13"/>
                  </a:cubicBezTo>
                  <a:cubicBezTo>
                    <a:pt x="2" y="12"/>
                    <a:pt x="2" y="10"/>
                    <a:pt x="2" y="9"/>
                  </a:cubicBezTo>
                  <a:cubicBezTo>
                    <a:pt x="2" y="7"/>
                    <a:pt x="2" y="5"/>
                    <a:pt x="4" y="4"/>
                  </a:cubicBezTo>
                  <a:cubicBezTo>
                    <a:pt x="5" y="3"/>
                    <a:pt x="6" y="2"/>
                    <a:pt x="7" y="2"/>
                  </a:cubicBezTo>
                  <a:cubicBezTo>
                    <a:pt x="9" y="2"/>
                    <a:pt x="10" y="3"/>
                    <a:pt x="11" y="4"/>
                  </a:cubicBezTo>
                  <a:cubicBezTo>
                    <a:pt x="12" y="4"/>
                    <a:pt x="12" y="4"/>
                    <a:pt x="12" y="4"/>
                  </a:cubicBezTo>
                  <a:cubicBezTo>
                    <a:pt x="13" y="3"/>
                    <a:pt x="13" y="3"/>
                    <a:pt x="13" y="3"/>
                  </a:cubicBezTo>
                  <a:cubicBezTo>
                    <a:pt x="11" y="1"/>
                    <a:pt x="9" y="0"/>
                    <a:pt x="7" y="1"/>
                  </a:cubicBezTo>
                  <a:cubicBezTo>
                    <a:pt x="5" y="0"/>
                    <a:pt x="4" y="1"/>
                    <a:pt x="2" y="3"/>
                  </a:cubicBezTo>
                  <a:cubicBezTo>
                    <a:pt x="1" y="5"/>
                    <a:pt x="0" y="7"/>
                    <a:pt x="0" y="9"/>
                  </a:cubicBezTo>
                  <a:cubicBezTo>
                    <a:pt x="0" y="11"/>
                    <a:pt x="1" y="13"/>
                    <a:pt x="2" y="14"/>
                  </a:cubicBezTo>
                  <a:cubicBezTo>
                    <a:pt x="4" y="16"/>
                    <a:pt x="5" y="17"/>
                    <a:pt x="7" y="17"/>
                  </a:cubicBezTo>
                  <a:cubicBezTo>
                    <a:pt x="9" y="17"/>
                    <a:pt x="11" y="16"/>
                    <a:pt x="13" y="14"/>
                  </a:cubicBezTo>
                  <a:cubicBezTo>
                    <a:pt x="14" y="13"/>
                    <a:pt x="15" y="11"/>
                    <a:pt x="15" y="9"/>
                  </a:cubicBezTo>
                  <a:cubicBezTo>
                    <a:pt x="15" y="7"/>
                    <a:pt x="14" y="5"/>
                    <a:pt x="13" y="3"/>
                  </a:cubicBez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Sļïḋè"/>
            <p:cNvSpPr/>
            <p:nvPr/>
          </p:nvSpPr>
          <p:spPr bwMode="auto">
            <a:xfrm>
              <a:off x="6491288" y="2525713"/>
              <a:ext cx="73025" cy="82550"/>
            </a:xfrm>
            <a:custGeom>
              <a:avLst/>
              <a:gdLst>
                <a:gd name="T0" fmla="*/ 9 w 9"/>
                <a:gd name="T1" fmla="*/ 10 h 10"/>
                <a:gd name="T2" fmla="*/ 9 w 9"/>
                <a:gd name="T3" fmla="*/ 10 h 10"/>
                <a:gd name="T4" fmla="*/ 9 w 9"/>
                <a:gd name="T5" fmla="*/ 7 h 10"/>
                <a:gd name="T6" fmla="*/ 3 w 9"/>
                <a:gd name="T7" fmla="*/ 0 h 10"/>
                <a:gd name="T8" fmla="*/ 1 w 9"/>
                <a:gd name="T9" fmla="*/ 0 h 10"/>
                <a:gd name="T10" fmla="*/ 1 w 9"/>
                <a:gd name="T11" fmla="*/ 3 h 10"/>
                <a:gd name="T12" fmla="*/ 7 w 9"/>
                <a:gd name="T13" fmla="*/ 10 h 10"/>
                <a:gd name="T14" fmla="*/ 9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9" y="10"/>
                  </a:moveTo>
                  <a:cubicBezTo>
                    <a:pt x="9" y="10"/>
                    <a:pt x="9" y="10"/>
                    <a:pt x="9" y="10"/>
                  </a:cubicBezTo>
                  <a:cubicBezTo>
                    <a:pt x="9" y="9"/>
                    <a:pt x="9" y="8"/>
                    <a:pt x="9" y="7"/>
                  </a:cubicBezTo>
                  <a:cubicBezTo>
                    <a:pt x="3" y="0"/>
                    <a:pt x="3" y="0"/>
                    <a:pt x="3" y="0"/>
                  </a:cubicBezTo>
                  <a:cubicBezTo>
                    <a:pt x="2" y="0"/>
                    <a:pt x="1" y="0"/>
                    <a:pt x="1" y="0"/>
                  </a:cubicBezTo>
                  <a:cubicBezTo>
                    <a:pt x="0" y="1"/>
                    <a:pt x="0" y="2"/>
                    <a:pt x="1" y="3"/>
                  </a:cubicBezTo>
                  <a:cubicBezTo>
                    <a:pt x="7" y="10"/>
                    <a:pt x="7" y="10"/>
                    <a:pt x="7" y="10"/>
                  </a:cubicBezTo>
                  <a:cubicBezTo>
                    <a:pt x="7" y="10"/>
                    <a:pt x="8" y="10"/>
                    <a:pt x="9"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îṡ1íḑè"/>
            <p:cNvSpPr/>
            <p:nvPr/>
          </p:nvSpPr>
          <p:spPr bwMode="auto">
            <a:xfrm>
              <a:off x="6361113" y="3209925"/>
              <a:ext cx="896938" cy="323850"/>
            </a:xfrm>
            <a:custGeom>
              <a:avLst/>
              <a:gdLst>
                <a:gd name="T0" fmla="*/ 565 w 565"/>
                <a:gd name="T1" fmla="*/ 117 h 204"/>
                <a:gd name="T2" fmla="*/ 0 w 565"/>
                <a:gd name="T3" fmla="*/ 204 h 204"/>
                <a:gd name="T4" fmla="*/ 0 w 565"/>
                <a:gd name="T5" fmla="*/ 117 h 204"/>
                <a:gd name="T6" fmla="*/ 565 w 565"/>
                <a:gd name="T7" fmla="*/ 0 h 204"/>
                <a:gd name="T8" fmla="*/ 565 w 565"/>
                <a:gd name="T9" fmla="*/ 117 h 204"/>
              </a:gdLst>
              <a:ahLst/>
              <a:cxnLst>
                <a:cxn ang="0">
                  <a:pos x="T0" y="T1"/>
                </a:cxn>
                <a:cxn ang="0">
                  <a:pos x="T2" y="T3"/>
                </a:cxn>
                <a:cxn ang="0">
                  <a:pos x="T4" y="T5"/>
                </a:cxn>
                <a:cxn ang="0">
                  <a:pos x="T6" y="T7"/>
                </a:cxn>
                <a:cxn ang="0">
                  <a:pos x="T8" y="T9"/>
                </a:cxn>
              </a:cxnLst>
              <a:rect l="0" t="0" r="r" b="b"/>
              <a:pathLst>
                <a:path w="565" h="204">
                  <a:moveTo>
                    <a:pt x="565" y="117"/>
                  </a:moveTo>
                  <a:lnTo>
                    <a:pt x="0" y="204"/>
                  </a:lnTo>
                  <a:lnTo>
                    <a:pt x="0" y="117"/>
                  </a:lnTo>
                  <a:lnTo>
                    <a:pt x="565" y="0"/>
                  </a:lnTo>
                  <a:lnTo>
                    <a:pt x="565" y="117"/>
                  </a:ln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îṥ1iḋe"/>
            <p:cNvSpPr/>
            <p:nvPr/>
          </p:nvSpPr>
          <p:spPr bwMode="auto">
            <a:xfrm>
              <a:off x="6361113" y="3551238"/>
              <a:ext cx="896938" cy="252413"/>
            </a:xfrm>
            <a:custGeom>
              <a:avLst/>
              <a:gdLst>
                <a:gd name="T0" fmla="*/ 565 w 565"/>
                <a:gd name="T1" fmla="*/ 118 h 159"/>
                <a:gd name="T2" fmla="*/ 0 w 565"/>
                <a:gd name="T3" fmla="*/ 159 h 159"/>
                <a:gd name="T4" fmla="*/ 0 w 565"/>
                <a:gd name="T5" fmla="*/ 71 h 159"/>
                <a:gd name="T6" fmla="*/ 565 w 565"/>
                <a:gd name="T7" fmla="*/ 0 h 159"/>
                <a:gd name="T8" fmla="*/ 565 w 565"/>
                <a:gd name="T9" fmla="*/ 118 h 159"/>
              </a:gdLst>
              <a:ahLst/>
              <a:cxnLst>
                <a:cxn ang="0">
                  <a:pos x="T0" y="T1"/>
                </a:cxn>
                <a:cxn ang="0">
                  <a:pos x="T2" y="T3"/>
                </a:cxn>
                <a:cxn ang="0">
                  <a:pos x="T4" y="T5"/>
                </a:cxn>
                <a:cxn ang="0">
                  <a:pos x="T6" y="T7"/>
                </a:cxn>
                <a:cxn ang="0">
                  <a:pos x="T8" y="T9"/>
                </a:cxn>
              </a:cxnLst>
              <a:rect l="0" t="0" r="r" b="b"/>
              <a:pathLst>
                <a:path w="565" h="159">
                  <a:moveTo>
                    <a:pt x="565" y="118"/>
                  </a:moveTo>
                  <a:lnTo>
                    <a:pt x="0" y="159"/>
                  </a:lnTo>
                  <a:lnTo>
                    <a:pt x="0" y="71"/>
                  </a:lnTo>
                  <a:lnTo>
                    <a:pt x="565" y="0"/>
                  </a:lnTo>
                  <a:lnTo>
                    <a:pt x="565" y="118"/>
                  </a:ln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íŝlïḑe"/>
            <p:cNvSpPr/>
            <p:nvPr/>
          </p:nvSpPr>
          <p:spPr bwMode="auto">
            <a:xfrm>
              <a:off x="6361113" y="3908425"/>
              <a:ext cx="896938" cy="187325"/>
            </a:xfrm>
            <a:custGeom>
              <a:avLst/>
              <a:gdLst>
                <a:gd name="T0" fmla="*/ 565 w 565"/>
                <a:gd name="T1" fmla="*/ 118 h 118"/>
                <a:gd name="T2" fmla="*/ 0 w 565"/>
                <a:gd name="T3" fmla="*/ 103 h 118"/>
                <a:gd name="T4" fmla="*/ 0 w 565"/>
                <a:gd name="T5" fmla="*/ 15 h 118"/>
                <a:gd name="T6" fmla="*/ 565 w 565"/>
                <a:gd name="T7" fmla="*/ 0 h 118"/>
                <a:gd name="T8" fmla="*/ 565 w 565"/>
                <a:gd name="T9" fmla="*/ 118 h 118"/>
              </a:gdLst>
              <a:ahLst/>
              <a:cxnLst>
                <a:cxn ang="0">
                  <a:pos x="T0" y="T1"/>
                </a:cxn>
                <a:cxn ang="0">
                  <a:pos x="T2" y="T3"/>
                </a:cxn>
                <a:cxn ang="0">
                  <a:pos x="T4" y="T5"/>
                </a:cxn>
                <a:cxn ang="0">
                  <a:pos x="T6" y="T7"/>
                </a:cxn>
                <a:cxn ang="0">
                  <a:pos x="T8" y="T9"/>
                </a:cxn>
              </a:cxnLst>
              <a:rect l="0" t="0" r="r" b="b"/>
              <a:pathLst>
                <a:path w="565" h="118">
                  <a:moveTo>
                    <a:pt x="565" y="118"/>
                  </a:moveTo>
                  <a:lnTo>
                    <a:pt x="0" y="103"/>
                  </a:lnTo>
                  <a:lnTo>
                    <a:pt x="0" y="15"/>
                  </a:lnTo>
                  <a:lnTo>
                    <a:pt x="565" y="0"/>
                  </a:lnTo>
                  <a:lnTo>
                    <a:pt x="565" y="118"/>
                  </a:ln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ṩ1íḓè"/>
            <p:cNvSpPr/>
            <p:nvPr/>
          </p:nvSpPr>
          <p:spPr bwMode="auto">
            <a:xfrm>
              <a:off x="6376988" y="1420813"/>
              <a:ext cx="187325" cy="185738"/>
            </a:xfrm>
            <a:custGeom>
              <a:avLst/>
              <a:gdLst>
                <a:gd name="T0" fmla="*/ 19 w 23"/>
                <a:gd name="T1" fmla="*/ 4 h 23"/>
                <a:gd name="T2" fmla="*/ 4 w 23"/>
                <a:gd name="T3" fmla="*/ 5 h 23"/>
                <a:gd name="T4" fmla="*/ 5 w 23"/>
                <a:gd name="T5" fmla="*/ 19 h 23"/>
                <a:gd name="T6" fmla="*/ 20 w 23"/>
                <a:gd name="T7" fmla="*/ 19 h 23"/>
                <a:gd name="T8" fmla="*/ 19 w 23"/>
                <a:gd name="T9" fmla="*/ 4 h 23"/>
              </a:gdLst>
              <a:ahLst/>
              <a:cxnLst>
                <a:cxn ang="0">
                  <a:pos x="T0" y="T1"/>
                </a:cxn>
                <a:cxn ang="0">
                  <a:pos x="T2" y="T3"/>
                </a:cxn>
                <a:cxn ang="0">
                  <a:pos x="T4" y="T5"/>
                </a:cxn>
                <a:cxn ang="0">
                  <a:pos x="T6" y="T7"/>
                </a:cxn>
                <a:cxn ang="0">
                  <a:pos x="T8" y="T9"/>
                </a:cxn>
              </a:cxnLst>
              <a:rect l="0" t="0" r="r" b="b"/>
              <a:pathLst>
                <a:path w="23" h="23">
                  <a:moveTo>
                    <a:pt x="19" y="4"/>
                  </a:moveTo>
                  <a:cubicBezTo>
                    <a:pt x="14" y="0"/>
                    <a:pt x="8" y="0"/>
                    <a:pt x="4" y="5"/>
                  </a:cubicBezTo>
                  <a:cubicBezTo>
                    <a:pt x="0" y="9"/>
                    <a:pt x="0" y="16"/>
                    <a:pt x="5" y="19"/>
                  </a:cubicBezTo>
                  <a:cubicBezTo>
                    <a:pt x="9" y="23"/>
                    <a:pt x="16" y="23"/>
                    <a:pt x="20" y="19"/>
                  </a:cubicBezTo>
                  <a:cubicBezTo>
                    <a:pt x="23" y="14"/>
                    <a:pt x="23" y="8"/>
                    <a:pt x="19" y="4"/>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ïsľiḍé"/>
            <p:cNvSpPr/>
            <p:nvPr/>
          </p:nvSpPr>
          <p:spPr bwMode="auto">
            <a:xfrm>
              <a:off x="6834188" y="1403350"/>
              <a:ext cx="122238" cy="130175"/>
            </a:xfrm>
            <a:custGeom>
              <a:avLst/>
              <a:gdLst>
                <a:gd name="T0" fmla="*/ 12 w 15"/>
                <a:gd name="T1" fmla="*/ 3 h 16"/>
                <a:gd name="T2" fmla="*/ 2 w 15"/>
                <a:gd name="T3" fmla="*/ 4 h 16"/>
                <a:gd name="T4" fmla="*/ 3 w 15"/>
                <a:gd name="T5" fmla="*/ 13 h 16"/>
                <a:gd name="T6" fmla="*/ 13 w 15"/>
                <a:gd name="T7" fmla="*/ 13 h 16"/>
                <a:gd name="T8" fmla="*/ 12 w 15"/>
                <a:gd name="T9" fmla="*/ 3 h 16"/>
              </a:gdLst>
              <a:ahLst/>
              <a:cxnLst>
                <a:cxn ang="0">
                  <a:pos x="T0" y="T1"/>
                </a:cxn>
                <a:cxn ang="0">
                  <a:pos x="T2" y="T3"/>
                </a:cxn>
                <a:cxn ang="0">
                  <a:pos x="T4" y="T5"/>
                </a:cxn>
                <a:cxn ang="0">
                  <a:pos x="T6" y="T7"/>
                </a:cxn>
                <a:cxn ang="0">
                  <a:pos x="T8" y="T9"/>
                </a:cxn>
              </a:cxnLst>
              <a:rect l="0" t="0" r="r" b="b"/>
              <a:pathLst>
                <a:path w="15" h="16">
                  <a:moveTo>
                    <a:pt x="12" y="3"/>
                  </a:moveTo>
                  <a:cubicBezTo>
                    <a:pt x="9" y="0"/>
                    <a:pt x="5" y="1"/>
                    <a:pt x="2" y="4"/>
                  </a:cubicBezTo>
                  <a:cubicBezTo>
                    <a:pt x="0" y="6"/>
                    <a:pt x="0" y="11"/>
                    <a:pt x="3" y="13"/>
                  </a:cubicBezTo>
                  <a:cubicBezTo>
                    <a:pt x="6" y="16"/>
                    <a:pt x="10" y="16"/>
                    <a:pt x="13" y="13"/>
                  </a:cubicBezTo>
                  <a:cubicBezTo>
                    <a:pt x="15" y="10"/>
                    <a:pt x="15" y="6"/>
                    <a:pt x="12" y="3"/>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şļiḓe"/>
            <p:cNvSpPr/>
            <p:nvPr/>
          </p:nvSpPr>
          <p:spPr bwMode="auto">
            <a:xfrm>
              <a:off x="7013576" y="1054100"/>
              <a:ext cx="88900" cy="88900"/>
            </a:xfrm>
            <a:custGeom>
              <a:avLst/>
              <a:gdLst>
                <a:gd name="T0" fmla="*/ 9 w 11"/>
                <a:gd name="T1" fmla="*/ 2 h 11"/>
                <a:gd name="T2" fmla="*/ 2 w 11"/>
                <a:gd name="T3" fmla="*/ 2 h 11"/>
                <a:gd name="T4" fmla="*/ 2 w 11"/>
                <a:gd name="T5" fmla="*/ 9 h 11"/>
                <a:gd name="T6" fmla="*/ 9 w 11"/>
                <a:gd name="T7" fmla="*/ 8 h 11"/>
                <a:gd name="T8" fmla="*/ 9 w 11"/>
                <a:gd name="T9" fmla="*/ 2 h 11"/>
              </a:gdLst>
              <a:ahLst/>
              <a:cxnLst>
                <a:cxn ang="0">
                  <a:pos x="T0" y="T1"/>
                </a:cxn>
                <a:cxn ang="0">
                  <a:pos x="T2" y="T3"/>
                </a:cxn>
                <a:cxn ang="0">
                  <a:pos x="T4" y="T5"/>
                </a:cxn>
                <a:cxn ang="0">
                  <a:pos x="T6" y="T7"/>
                </a:cxn>
                <a:cxn ang="0">
                  <a:pos x="T8" y="T9"/>
                </a:cxn>
              </a:cxnLst>
              <a:rect l="0" t="0" r="r" b="b"/>
              <a:pathLst>
                <a:path w="11" h="11">
                  <a:moveTo>
                    <a:pt x="9" y="2"/>
                  </a:moveTo>
                  <a:cubicBezTo>
                    <a:pt x="7" y="0"/>
                    <a:pt x="4" y="0"/>
                    <a:pt x="2" y="2"/>
                  </a:cubicBezTo>
                  <a:cubicBezTo>
                    <a:pt x="0" y="4"/>
                    <a:pt x="0" y="7"/>
                    <a:pt x="2" y="9"/>
                  </a:cubicBezTo>
                  <a:cubicBezTo>
                    <a:pt x="4" y="11"/>
                    <a:pt x="7" y="10"/>
                    <a:pt x="9" y="8"/>
                  </a:cubicBezTo>
                  <a:cubicBezTo>
                    <a:pt x="11" y="7"/>
                    <a:pt x="10" y="4"/>
                    <a:pt x="9" y="2"/>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îsļiḑé"/>
            <p:cNvSpPr/>
            <p:nvPr/>
          </p:nvSpPr>
          <p:spPr bwMode="auto">
            <a:xfrm>
              <a:off x="6467476" y="1095375"/>
              <a:ext cx="587375" cy="446088"/>
            </a:xfrm>
            <a:custGeom>
              <a:avLst/>
              <a:gdLst>
                <a:gd name="T0" fmla="*/ 0 w 370"/>
                <a:gd name="T1" fmla="*/ 246 h 281"/>
                <a:gd name="T2" fmla="*/ 267 w 370"/>
                <a:gd name="T3" fmla="*/ 230 h 281"/>
                <a:gd name="T4" fmla="*/ 262 w 370"/>
                <a:gd name="T5" fmla="*/ 235 h 281"/>
                <a:gd name="T6" fmla="*/ 370 w 370"/>
                <a:gd name="T7" fmla="*/ 0 h 281"/>
                <a:gd name="T8" fmla="*/ 277 w 370"/>
                <a:gd name="T9" fmla="*/ 241 h 281"/>
                <a:gd name="T10" fmla="*/ 277 w 370"/>
                <a:gd name="T11" fmla="*/ 246 h 281"/>
                <a:gd name="T12" fmla="*/ 272 w 370"/>
                <a:gd name="T13" fmla="*/ 246 h 281"/>
                <a:gd name="T14" fmla="*/ 5 w 370"/>
                <a:gd name="T15" fmla="*/ 281 h 281"/>
                <a:gd name="T16" fmla="*/ 0 w 370"/>
                <a:gd name="T17" fmla="*/ 24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0" h="281">
                  <a:moveTo>
                    <a:pt x="0" y="246"/>
                  </a:moveTo>
                  <a:lnTo>
                    <a:pt x="267" y="230"/>
                  </a:lnTo>
                  <a:lnTo>
                    <a:pt x="262" y="235"/>
                  </a:lnTo>
                  <a:lnTo>
                    <a:pt x="370" y="0"/>
                  </a:lnTo>
                  <a:lnTo>
                    <a:pt x="277" y="241"/>
                  </a:lnTo>
                  <a:lnTo>
                    <a:pt x="277" y="246"/>
                  </a:lnTo>
                  <a:lnTo>
                    <a:pt x="272" y="246"/>
                  </a:lnTo>
                  <a:lnTo>
                    <a:pt x="5" y="281"/>
                  </a:lnTo>
                  <a:lnTo>
                    <a:pt x="0" y="246"/>
                  </a:ln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iṧ1ïďê"/>
            <p:cNvSpPr/>
            <p:nvPr/>
          </p:nvSpPr>
          <p:spPr bwMode="auto">
            <a:xfrm>
              <a:off x="4843463" y="1038225"/>
              <a:ext cx="261938" cy="268288"/>
            </a:xfrm>
            <a:custGeom>
              <a:avLst/>
              <a:gdLst>
                <a:gd name="T0" fmla="*/ 23 w 32"/>
                <a:gd name="T1" fmla="*/ 19 h 33"/>
                <a:gd name="T2" fmla="*/ 25 w 32"/>
                <a:gd name="T3" fmla="*/ 20 h 33"/>
                <a:gd name="T4" fmla="*/ 28 w 32"/>
                <a:gd name="T5" fmla="*/ 14 h 33"/>
                <a:gd name="T6" fmla="*/ 26 w 32"/>
                <a:gd name="T7" fmla="*/ 6 h 33"/>
                <a:gd name="T8" fmla="*/ 17 w 32"/>
                <a:gd name="T9" fmla="*/ 3 h 33"/>
                <a:gd name="T10" fmla="*/ 4 w 32"/>
                <a:gd name="T11" fmla="*/ 13 h 33"/>
                <a:gd name="T12" fmla="*/ 6 w 32"/>
                <a:gd name="T13" fmla="*/ 26 h 33"/>
                <a:gd name="T14" fmla="*/ 16 w 32"/>
                <a:gd name="T15" fmla="*/ 30 h 33"/>
                <a:gd name="T16" fmla="*/ 24 w 32"/>
                <a:gd name="T17" fmla="*/ 26 h 33"/>
                <a:gd name="T18" fmla="*/ 26 w 32"/>
                <a:gd name="T19" fmla="*/ 26 h 33"/>
                <a:gd name="T20" fmla="*/ 25 w 32"/>
                <a:gd name="T21" fmla="*/ 29 h 33"/>
                <a:gd name="T22" fmla="*/ 17 w 32"/>
                <a:gd name="T23" fmla="*/ 33 h 33"/>
                <a:gd name="T24" fmla="*/ 4 w 32"/>
                <a:gd name="T25" fmla="*/ 28 h 33"/>
                <a:gd name="T26" fmla="*/ 2 w 32"/>
                <a:gd name="T27" fmla="*/ 12 h 33"/>
                <a:gd name="T28" fmla="*/ 17 w 32"/>
                <a:gd name="T29" fmla="*/ 0 h 33"/>
                <a:gd name="T30" fmla="*/ 29 w 32"/>
                <a:gd name="T31" fmla="*/ 4 h 33"/>
                <a:gd name="T32" fmla="*/ 31 w 32"/>
                <a:gd name="T33" fmla="*/ 15 h 33"/>
                <a:gd name="T34" fmla="*/ 24 w 32"/>
                <a:gd name="T35" fmla="*/ 23 h 33"/>
                <a:gd name="T36" fmla="*/ 19 w 32"/>
                <a:gd name="T37" fmla="*/ 21 h 33"/>
                <a:gd name="T38" fmla="*/ 12 w 32"/>
                <a:gd name="T39" fmla="*/ 25 h 33"/>
                <a:gd name="T40" fmla="*/ 8 w 32"/>
                <a:gd name="T41" fmla="*/ 20 h 33"/>
                <a:gd name="T42" fmla="*/ 11 w 32"/>
                <a:gd name="T43" fmla="*/ 11 h 33"/>
                <a:gd name="T44" fmla="*/ 17 w 32"/>
                <a:gd name="T45" fmla="*/ 8 h 33"/>
                <a:gd name="T46" fmla="*/ 19 w 32"/>
                <a:gd name="T47" fmla="*/ 9 h 33"/>
                <a:gd name="T48" fmla="*/ 21 w 32"/>
                <a:gd name="T49" fmla="*/ 7 h 33"/>
                <a:gd name="T50" fmla="*/ 23 w 32"/>
                <a:gd name="T51" fmla="*/ 9 h 33"/>
                <a:gd name="T52" fmla="*/ 19 w 32"/>
                <a:gd name="T53" fmla="*/ 14 h 33"/>
                <a:gd name="T54" fmla="*/ 16 w 32"/>
                <a:gd name="T55" fmla="*/ 11 h 33"/>
                <a:gd name="T56" fmla="*/ 12 w 32"/>
                <a:gd name="T57" fmla="*/ 16 h 33"/>
                <a:gd name="T58" fmla="*/ 13 w 32"/>
                <a:gd name="T59" fmla="*/ 21 h 33"/>
                <a:gd name="T60" fmla="*/ 17 w 32"/>
                <a:gd name="T61" fmla="*/ 20 h 33"/>
                <a:gd name="T62" fmla="*/ 19 w 32"/>
                <a:gd name="T63"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33">
                  <a:moveTo>
                    <a:pt x="23" y="18"/>
                  </a:moveTo>
                  <a:cubicBezTo>
                    <a:pt x="23" y="19"/>
                    <a:pt x="23" y="19"/>
                    <a:pt x="23" y="19"/>
                  </a:cubicBezTo>
                  <a:cubicBezTo>
                    <a:pt x="23" y="19"/>
                    <a:pt x="24" y="20"/>
                    <a:pt x="24" y="20"/>
                  </a:cubicBezTo>
                  <a:cubicBezTo>
                    <a:pt x="24" y="20"/>
                    <a:pt x="25" y="20"/>
                    <a:pt x="25" y="20"/>
                  </a:cubicBezTo>
                  <a:cubicBezTo>
                    <a:pt x="26" y="20"/>
                    <a:pt x="27" y="19"/>
                    <a:pt x="27" y="18"/>
                  </a:cubicBezTo>
                  <a:cubicBezTo>
                    <a:pt x="28" y="17"/>
                    <a:pt x="28" y="16"/>
                    <a:pt x="28" y="14"/>
                  </a:cubicBezTo>
                  <a:cubicBezTo>
                    <a:pt x="29" y="13"/>
                    <a:pt x="29" y="11"/>
                    <a:pt x="28" y="10"/>
                  </a:cubicBezTo>
                  <a:cubicBezTo>
                    <a:pt x="28" y="8"/>
                    <a:pt x="27" y="7"/>
                    <a:pt x="26" y="6"/>
                  </a:cubicBezTo>
                  <a:cubicBezTo>
                    <a:pt x="25" y="4"/>
                    <a:pt x="24" y="4"/>
                    <a:pt x="22" y="3"/>
                  </a:cubicBezTo>
                  <a:cubicBezTo>
                    <a:pt x="21" y="3"/>
                    <a:pt x="19" y="3"/>
                    <a:pt x="17" y="3"/>
                  </a:cubicBezTo>
                  <a:cubicBezTo>
                    <a:pt x="14" y="4"/>
                    <a:pt x="11" y="5"/>
                    <a:pt x="9" y="7"/>
                  </a:cubicBezTo>
                  <a:cubicBezTo>
                    <a:pt x="7" y="8"/>
                    <a:pt x="5" y="10"/>
                    <a:pt x="4" y="13"/>
                  </a:cubicBezTo>
                  <a:cubicBezTo>
                    <a:pt x="3" y="16"/>
                    <a:pt x="3" y="18"/>
                    <a:pt x="4" y="21"/>
                  </a:cubicBezTo>
                  <a:cubicBezTo>
                    <a:pt x="4" y="23"/>
                    <a:pt x="5" y="25"/>
                    <a:pt x="6" y="26"/>
                  </a:cubicBezTo>
                  <a:cubicBezTo>
                    <a:pt x="7" y="28"/>
                    <a:pt x="8" y="29"/>
                    <a:pt x="10" y="29"/>
                  </a:cubicBezTo>
                  <a:cubicBezTo>
                    <a:pt x="12" y="30"/>
                    <a:pt x="14" y="30"/>
                    <a:pt x="16" y="30"/>
                  </a:cubicBezTo>
                  <a:cubicBezTo>
                    <a:pt x="18" y="29"/>
                    <a:pt x="20" y="29"/>
                    <a:pt x="21" y="28"/>
                  </a:cubicBezTo>
                  <a:cubicBezTo>
                    <a:pt x="22" y="28"/>
                    <a:pt x="23" y="27"/>
                    <a:pt x="24" y="26"/>
                  </a:cubicBezTo>
                  <a:cubicBezTo>
                    <a:pt x="25" y="26"/>
                    <a:pt x="25" y="26"/>
                    <a:pt x="25" y="26"/>
                  </a:cubicBezTo>
                  <a:cubicBezTo>
                    <a:pt x="25" y="26"/>
                    <a:pt x="25" y="26"/>
                    <a:pt x="26" y="26"/>
                  </a:cubicBezTo>
                  <a:cubicBezTo>
                    <a:pt x="26" y="27"/>
                    <a:pt x="26" y="27"/>
                    <a:pt x="26" y="27"/>
                  </a:cubicBezTo>
                  <a:cubicBezTo>
                    <a:pt x="26" y="27"/>
                    <a:pt x="26" y="28"/>
                    <a:pt x="25" y="29"/>
                  </a:cubicBezTo>
                  <a:cubicBezTo>
                    <a:pt x="24" y="30"/>
                    <a:pt x="22" y="30"/>
                    <a:pt x="21" y="31"/>
                  </a:cubicBezTo>
                  <a:cubicBezTo>
                    <a:pt x="20" y="32"/>
                    <a:pt x="19" y="32"/>
                    <a:pt x="17" y="33"/>
                  </a:cubicBezTo>
                  <a:cubicBezTo>
                    <a:pt x="14" y="33"/>
                    <a:pt x="11" y="33"/>
                    <a:pt x="9" y="32"/>
                  </a:cubicBezTo>
                  <a:cubicBezTo>
                    <a:pt x="7" y="31"/>
                    <a:pt x="5" y="30"/>
                    <a:pt x="4" y="28"/>
                  </a:cubicBezTo>
                  <a:cubicBezTo>
                    <a:pt x="2" y="26"/>
                    <a:pt x="1" y="24"/>
                    <a:pt x="1" y="22"/>
                  </a:cubicBezTo>
                  <a:cubicBezTo>
                    <a:pt x="0" y="18"/>
                    <a:pt x="1" y="15"/>
                    <a:pt x="2" y="12"/>
                  </a:cubicBezTo>
                  <a:cubicBezTo>
                    <a:pt x="3" y="9"/>
                    <a:pt x="5" y="6"/>
                    <a:pt x="7" y="4"/>
                  </a:cubicBezTo>
                  <a:cubicBezTo>
                    <a:pt x="10" y="2"/>
                    <a:pt x="13" y="1"/>
                    <a:pt x="17" y="0"/>
                  </a:cubicBezTo>
                  <a:cubicBezTo>
                    <a:pt x="19" y="0"/>
                    <a:pt x="22" y="0"/>
                    <a:pt x="24" y="1"/>
                  </a:cubicBezTo>
                  <a:cubicBezTo>
                    <a:pt x="26" y="1"/>
                    <a:pt x="27" y="2"/>
                    <a:pt x="29" y="4"/>
                  </a:cubicBezTo>
                  <a:cubicBezTo>
                    <a:pt x="30" y="5"/>
                    <a:pt x="31" y="7"/>
                    <a:pt x="31" y="9"/>
                  </a:cubicBezTo>
                  <a:cubicBezTo>
                    <a:pt x="32" y="11"/>
                    <a:pt x="32" y="13"/>
                    <a:pt x="31" y="15"/>
                  </a:cubicBezTo>
                  <a:cubicBezTo>
                    <a:pt x="31" y="17"/>
                    <a:pt x="30" y="19"/>
                    <a:pt x="29" y="20"/>
                  </a:cubicBezTo>
                  <a:cubicBezTo>
                    <a:pt x="27" y="22"/>
                    <a:pt x="26" y="23"/>
                    <a:pt x="24" y="23"/>
                  </a:cubicBezTo>
                  <a:cubicBezTo>
                    <a:pt x="23" y="23"/>
                    <a:pt x="22" y="23"/>
                    <a:pt x="21" y="23"/>
                  </a:cubicBezTo>
                  <a:cubicBezTo>
                    <a:pt x="20" y="22"/>
                    <a:pt x="20" y="22"/>
                    <a:pt x="19" y="21"/>
                  </a:cubicBezTo>
                  <a:cubicBezTo>
                    <a:pt x="19" y="23"/>
                    <a:pt x="17" y="25"/>
                    <a:pt x="15" y="25"/>
                  </a:cubicBezTo>
                  <a:cubicBezTo>
                    <a:pt x="14" y="25"/>
                    <a:pt x="13" y="25"/>
                    <a:pt x="12" y="25"/>
                  </a:cubicBezTo>
                  <a:cubicBezTo>
                    <a:pt x="11" y="24"/>
                    <a:pt x="10" y="24"/>
                    <a:pt x="10" y="23"/>
                  </a:cubicBezTo>
                  <a:cubicBezTo>
                    <a:pt x="9" y="22"/>
                    <a:pt x="8" y="21"/>
                    <a:pt x="8" y="20"/>
                  </a:cubicBezTo>
                  <a:cubicBezTo>
                    <a:pt x="8" y="19"/>
                    <a:pt x="8" y="17"/>
                    <a:pt x="9" y="15"/>
                  </a:cubicBezTo>
                  <a:cubicBezTo>
                    <a:pt x="9" y="13"/>
                    <a:pt x="10" y="12"/>
                    <a:pt x="11" y="11"/>
                  </a:cubicBezTo>
                  <a:cubicBezTo>
                    <a:pt x="12" y="9"/>
                    <a:pt x="13" y="8"/>
                    <a:pt x="15" y="8"/>
                  </a:cubicBezTo>
                  <a:cubicBezTo>
                    <a:pt x="16" y="8"/>
                    <a:pt x="16" y="8"/>
                    <a:pt x="17" y="8"/>
                  </a:cubicBezTo>
                  <a:cubicBezTo>
                    <a:pt x="18" y="9"/>
                    <a:pt x="18" y="9"/>
                    <a:pt x="19" y="10"/>
                  </a:cubicBezTo>
                  <a:cubicBezTo>
                    <a:pt x="19" y="9"/>
                    <a:pt x="19" y="9"/>
                    <a:pt x="19" y="9"/>
                  </a:cubicBezTo>
                  <a:cubicBezTo>
                    <a:pt x="19" y="9"/>
                    <a:pt x="19" y="8"/>
                    <a:pt x="19" y="8"/>
                  </a:cubicBezTo>
                  <a:cubicBezTo>
                    <a:pt x="20" y="8"/>
                    <a:pt x="20" y="7"/>
                    <a:pt x="21" y="7"/>
                  </a:cubicBezTo>
                  <a:cubicBezTo>
                    <a:pt x="22" y="7"/>
                    <a:pt x="23" y="7"/>
                    <a:pt x="23" y="8"/>
                  </a:cubicBezTo>
                  <a:cubicBezTo>
                    <a:pt x="23" y="9"/>
                    <a:pt x="23" y="9"/>
                    <a:pt x="23" y="9"/>
                  </a:cubicBezTo>
                  <a:lnTo>
                    <a:pt x="23" y="18"/>
                  </a:lnTo>
                  <a:close/>
                  <a:moveTo>
                    <a:pt x="19" y="14"/>
                  </a:moveTo>
                  <a:cubicBezTo>
                    <a:pt x="19" y="13"/>
                    <a:pt x="18" y="12"/>
                    <a:pt x="18" y="12"/>
                  </a:cubicBezTo>
                  <a:cubicBezTo>
                    <a:pt x="17" y="11"/>
                    <a:pt x="16" y="11"/>
                    <a:pt x="16" y="11"/>
                  </a:cubicBezTo>
                  <a:cubicBezTo>
                    <a:pt x="15" y="12"/>
                    <a:pt x="14" y="12"/>
                    <a:pt x="13" y="13"/>
                  </a:cubicBezTo>
                  <a:cubicBezTo>
                    <a:pt x="13" y="14"/>
                    <a:pt x="12" y="15"/>
                    <a:pt x="12" y="16"/>
                  </a:cubicBezTo>
                  <a:cubicBezTo>
                    <a:pt x="12" y="17"/>
                    <a:pt x="12" y="18"/>
                    <a:pt x="12" y="19"/>
                  </a:cubicBezTo>
                  <a:cubicBezTo>
                    <a:pt x="12" y="20"/>
                    <a:pt x="13" y="21"/>
                    <a:pt x="13" y="21"/>
                  </a:cubicBezTo>
                  <a:cubicBezTo>
                    <a:pt x="14" y="22"/>
                    <a:pt x="14" y="22"/>
                    <a:pt x="15" y="22"/>
                  </a:cubicBezTo>
                  <a:cubicBezTo>
                    <a:pt x="16" y="21"/>
                    <a:pt x="17" y="21"/>
                    <a:pt x="17" y="20"/>
                  </a:cubicBezTo>
                  <a:cubicBezTo>
                    <a:pt x="18" y="20"/>
                    <a:pt x="18" y="19"/>
                    <a:pt x="18" y="18"/>
                  </a:cubicBezTo>
                  <a:cubicBezTo>
                    <a:pt x="19" y="18"/>
                    <a:pt x="19" y="17"/>
                    <a:pt x="19" y="16"/>
                  </a:cubicBezTo>
                  <a:cubicBezTo>
                    <a:pt x="19" y="15"/>
                    <a:pt x="19" y="14"/>
                    <a:pt x="19" y="14"/>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ṥľíďê"/>
            <p:cNvSpPr/>
            <p:nvPr/>
          </p:nvSpPr>
          <p:spPr bwMode="auto">
            <a:xfrm>
              <a:off x="4346576" y="1689100"/>
              <a:ext cx="268288" cy="373063"/>
            </a:xfrm>
            <a:custGeom>
              <a:avLst/>
              <a:gdLst>
                <a:gd name="T0" fmla="*/ 16 w 33"/>
                <a:gd name="T1" fmla="*/ 0 h 46"/>
                <a:gd name="T2" fmla="*/ 0 w 33"/>
                <a:gd name="T3" fmla="*/ 16 h 46"/>
                <a:gd name="T4" fmla="*/ 16 w 33"/>
                <a:gd name="T5" fmla="*/ 46 h 46"/>
                <a:gd name="T6" fmla="*/ 33 w 33"/>
                <a:gd name="T7" fmla="*/ 16 h 46"/>
                <a:gd name="T8" fmla="*/ 16 w 33"/>
                <a:gd name="T9" fmla="*/ 0 h 46"/>
                <a:gd name="T10" fmla="*/ 16 w 33"/>
                <a:gd name="T11" fmla="*/ 25 h 46"/>
                <a:gd name="T12" fmla="*/ 7 w 33"/>
                <a:gd name="T13" fmla="*/ 16 h 46"/>
                <a:gd name="T14" fmla="*/ 16 w 33"/>
                <a:gd name="T15" fmla="*/ 7 h 46"/>
                <a:gd name="T16" fmla="*/ 26 w 33"/>
                <a:gd name="T17" fmla="*/ 16 h 46"/>
                <a:gd name="T18" fmla="*/ 16 w 33"/>
                <a:gd name="T19"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6">
                  <a:moveTo>
                    <a:pt x="16" y="0"/>
                  </a:moveTo>
                  <a:cubicBezTo>
                    <a:pt x="7" y="0"/>
                    <a:pt x="0" y="7"/>
                    <a:pt x="0" y="16"/>
                  </a:cubicBezTo>
                  <a:cubicBezTo>
                    <a:pt x="0" y="27"/>
                    <a:pt x="16" y="46"/>
                    <a:pt x="16" y="46"/>
                  </a:cubicBezTo>
                  <a:cubicBezTo>
                    <a:pt x="16" y="46"/>
                    <a:pt x="33" y="27"/>
                    <a:pt x="33" y="16"/>
                  </a:cubicBezTo>
                  <a:cubicBezTo>
                    <a:pt x="33" y="7"/>
                    <a:pt x="26" y="0"/>
                    <a:pt x="16" y="0"/>
                  </a:cubicBezTo>
                  <a:close/>
                  <a:moveTo>
                    <a:pt x="16" y="25"/>
                  </a:moveTo>
                  <a:cubicBezTo>
                    <a:pt x="11" y="25"/>
                    <a:pt x="7" y="21"/>
                    <a:pt x="7" y="16"/>
                  </a:cubicBezTo>
                  <a:cubicBezTo>
                    <a:pt x="7" y="11"/>
                    <a:pt x="11" y="7"/>
                    <a:pt x="16" y="7"/>
                  </a:cubicBezTo>
                  <a:cubicBezTo>
                    <a:pt x="21" y="7"/>
                    <a:pt x="26" y="11"/>
                    <a:pt x="26" y="16"/>
                  </a:cubicBezTo>
                  <a:cubicBezTo>
                    <a:pt x="26" y="21"/>
                    <a:pt x="21" y="25"/>
                    <a:pt x="16" y="25"/>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śļîḑé"/>
            <p:cNvSpPr/>
            <p:nvPr/>
          </p:nvSpPr>
          <p:spPr bwMode="auto">
            <a:xfrm>
              <a:off x="5675313" y="2265363"/>
              <a:ext cx="285750" cy="285750"/>
            </a:xfrm>
            <a:custGeom>
              <a:avLst/>
              <a:gdLst>
                <a:gd name="T0" fmla="*/ 31 w 35"/>
                <a:gd name="T1" fmla="*/ 13 h 35"/>
                <a:gd name="T2" fmla="*/ 22 w 35"/>
                <a:gd name="T3" fmla="*/ 13 h 35"/>
                <a:gd name="T4" fmla="*/ 22 w 35"/>
                <a:gd name="T5" fmla="*/ 4 h 35"/>
                <a:gd name="T6" fmla="*/ 18 w 35"/>
                <a:gd name="T7" fmla="*/ 0 h 35"/>
                <a:gd name="T8" fmla="*/ 13 w 35"/>
                <a:gd name="T9" fmla="*/ 4 h 35"/>
                <a:gd name="T10" fmla="*/ 13 w 35"/>
                <a:gd name="T11" fmla="*/ 13 h 35"/>
                <a:gd name="T12" fmla="*/ 5 w 35"/>
                <a:gd name="T13" fmla="*/ 13 h 35"/>
                <a:gd name="T14" fmla="*/ 0 w 35"/>
                <a:gd name="T15" fmla="*/ 17 h 35"/>
                <a:gd name="T16" fmla="*/ 5 w 35"/>
                <a:gd name="T17" fmla="*/ 22 h 35"/>
                <a:gd name="T18" fmla="*/ 13 w 35"/>
                <a:gd name="T19" fmla="*/ 22 h 35"/>
                <a:gd name="T20" fmla="*/ 13 w 35"/>
                <a:gd name="T21" fmla="*/ 31 h 35"/>
                <a:gd name="T22" fmla="*/ 18 w 35"/>
                <a:gd name="T23" fmla="*/ 35 h 35"/>
                <a:gd name="T24" fmla="*/ 22 w 35"/>
                <a:gd name="T25" fmla="*/ 31 h 35"/>
                <a:gd name="T26" fmla="*/ 22 w 35"/>
                <a:gd name="T27" fmla="*/ 22 h 35"/>
                <a:gd name="T28" fmla="*/ 31 w 35"/>
                <a:gd name="T29" fmla="*/ 22 h 35"/>
                <a:gd name="T30" fmla="*/ 35 w 35"/>
                <a:gd name="T31" fmla="*/ 17 h 35"/>
                <a:gd name="T32" fmla="*/ 31 w 35"/>
                <a:gd name="T33"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1" y="13"/>
                  </a:moveTo>
                  <a:cubicBezTo>
                    <a:pt x="22" y="13"/>
                    <a:pt x="22" y="13"/>
                    <a:pt x="22" y="13"/>
                  </a:cubicBezTo>
                  <a:cubicBezTo>
                    <a:pt x="22" y="4"/>
                    <a:pt x="22" y="4"/>
                    <a:pt x="22" y="4"/>
                  </a:cubicBezTo>
                  <a:cubicBezTo>
                    <a:pt x="22" y="2"/>
                    <a:pt x="20" y="0"/>
                    <a:pt x="18" y="0"/>
                  </a:cubicBezTo>
                  <a:cubicBezTo>
                    <a:pt x="15" y="0"/>
                    <a:pt x="13" y="2"/>
                    <a:pt x="13" y="4"/>
                  </a:cubicBezTo>
                  <a:cubicBezTo>
                    <a:pt x="13" y="13"/>
                    <a:pt x="13" y="13"/>
                    <a:pt x="13" y="13"/>
                  </a:cubicBezTo>
                  <a:cubicBezTo>
                    <a:pt x="5" y="13"/>
                    <a:pt x="5" y="13"/>
                    <a:pt x="5" y="13"/>
                  </a:cubicBezTo>
                  <a:cubicBezTo>
                    <a:pt x="2" y="13"/>
                    <a:pt x="0" y="15"/>
                    <a:pt x="0" y="17"/>
                  </a:cubicBezTo>
                  <a:cubicBezTo>
                    <a:pt x="0" y="20"/>
                    <a:pt x="2" y="22"/>
                    <a:pt x="5" y="22"/>
                  </a:cubicBezTo>
                  <a:cubicBezTo>
                    <a:pt x="13" y="22"/>
                    <a:pt x="13" y="22"/>
                    <a:pt x="13" y="22"/>
                  </a:cubicBezTo>
                  <a:cubicBezTo>
                    <a:pt x="13" y="31"/>
                    <a:pt x="13" y="31"/>
                    <a:pt x="13" y="31"/>
                  </a:cubicBezTo>
                  <a:cubicBezTo>
                    <a:pt x="13" y="33"/>
                    <a:pt x="15" y="35"/>
                    <a:pt x="18" y="35"/>
                  </a:cubicBezTo>
                  <a:cubicBezTo>
                    <a:pt x="20" y="35"/>
                    <a:pt x="22" y="33"/>
                    <a:pt x="22" y="31"/>
                  </a:cubicBezTo>
                  <a:cubicBezTo>
                    <a:pt x="22" y="22"/>
                    <a:pt x="22" y="22"/>
                    <a:pt x="22" y="22"/>
                  </a:cubicBezTo>
                  <a:cubicBezTo>
                    <a:pt x="31" y="22"/>
                    <a:pt x="31" y="22"/>
                    <a:pt x="31" y="22"/>
                  </a:cubicBezTo>
                  <a:cubicBezTo>
                    <a:pt x="33" y="22"/>
                    <a:pt x="35" y="20"/>
                    <a:pt x="35" y="17"/>
                  </a:cubicBezTo>
                  <a:cubicBezTo>
                    <a:pt x="35" y="15"/>
                    <a:pt x="33" y="13"/>
                    <a:pt x="31" y="13"/>
                  </a:cubicBezTo>
                  <a:close/>
                </a:path>
              </a:pathLst>
            </a:custGeom>
            <a:solidFill>
              <a:srgbClr val="CDE0F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ustDataLst>
      <p:tags r:id="rId9"/>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24467" y="1367367"/>
            <a:ext cx="5684520" cy="420370"/>
          </a:xfrm>
          <a:prstGeom prst="rect">
            <a:avLst/>
          </a:prstGeom>
          <a:noFill/>
        </p:spPr>
        <p:txBody>
          <a:bodyPr wrap="square" rtlCol="0" anchor="t">
            <a:spAutoFit/>
          </a:bodyPr>
          <a:lstStyle/>
          <a:p>
            <a:r>
              <a:rPr lang="zh-CN" altLang="en-US" sz="2135"/>
              <a:t>爆炸一般分为化学和物理性爆炸两种：</a:t>
            </a:r>
            <a:endParaRPr lang="zh-CN" altLang="en-US" sz="2135"/>
          </a:p>
        </p:txBody>
      </p:sp>
      <p:grpSp>
        <p:nvGrpSpPr>
          <p:cNvPr id="13" name="组合 12"/>
          <p:cNvGrpSpPr/>
          <p:nvPr/>
        </p:nvGrpSpPr>
        <p:grpSpPr>
          <a:xfrm>
            <a:off x="2092113" y="2830407"/>
            <a:ext cx="7816427" cy="2365587"/>
            <a:chOff x="2201" y="3298"/>
            <a:chExt cx="9232" cy="2794"/>
          </a:xfrm>
        </p:grpSpPr>
        <p:cxnSp>
          <p:nvCxnSpPr>
            <p:cNvPr id="9" name="直接连接符 8"/>
            <p:cNvCxnSpPr/>
            <p:nvPr>
              <p:custDataLst>
                <p:tags r:id="rId1"/>
              </p:custDataLst>
            </p:nvPr>
          </p:nvCxnSpPr>
          <p:spPr>
            <a:xfrm>
              <a:off x="2319" y="5891"/>
              <a:ext cx="25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
              </p:custDataLst>
            </p:nvPr>
          </p:nvCxnSpPr>
          <p:spPr>
            <a:xfrm>
              <a:off x="2201" y="6078"/>
              <a:ext cx="3468"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任意多边形 10"/>
            <p:cNvSpPr/>
            <p:nvPr>
              <p:custDataLst>
                <p:tags r:id="rId3"/>
              </p:custDataLst>
            </p:nvPr>
          </p:nvSpPr>
          <p:spPr>
            <a:xfrm>
              <a:off x="2201" y="3298"/>
              <a:ext cx="3666" cy="279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bIns="504000" rtlCol="0" anchor="ctr">
              <a:normAutofit/>
            </a:bodyPr>
            <a:lstStyle/>
            <a:p>
              <a:pPr marL="0" lvl="0" indent="0" algn="just">
                <a:lnSpc>
                  <a:spcPct val="150000"/>
                </a:lnSpc>
                <a:spcBef>
                  <a:spcPts val="0"/>
                </a:spcBef>
                <a:spcAft>
                  <a:spcPts val="0"/>
                </a:spcAft>
                <a:buSzPct val="100000"/>
              </a:pPr>
              <a:r>
                <a:rPr lang="zh-CN" altLang="en-US" b="1">
                  <a:solidFill>
                    <a:schemeClr val="bg1"/>
                  </a:solidFill>
                  <a:latin typeface="微软雅黑" panose="020B0503020204020204" charset="-122"/>
                  <a:ea typeface="微软雅黑" panose="020B0503020204020204" charset="-122"/>
                </a:rPr>
                <a:t>化学性爆炸主要包括炸药、火药、可燃气体、蒸汽或粉尘等爆炸，</a:t>
              </a:r>
              <a:endParaRPr lang="zh-CN" altLang="en-US" b="1">
                <a:solidFill>
                  <a:schemeClr val="bg1"/>
                </a:solidFill>
                <a:latin typeface="微软雅黑" panose="020B0503020204020204" charset="-122"/>
                <a:ea typeface="微软雅黑" panose="020B0503020204020204" charset="-122"/>
              </a:endParaRPr>
            </a:p>
          </p:txBody>
        </p:sp>
        <p:sp>
          <p:nvSpPr>
            <p:cNvPr id="15" name="文本框 14"/>
            <p:cNvSpPr txBox="1"/>
            <p:nvPr>
              <p:custDataLst>
                <p:tags r:id="rId4"/>
              </p:custDataLst>
            </p:nvPr>
          </p:nvSpPr>
          <p:spPr>
            <a:xfrm>
              <a:off x="4958" y="5488"/>
              <a:ext cx="660" cy="591"/>
            </a:xfrm>
            <a:prstGeom prst="rect">
              <a:avLst/>
            </a:prstGeom>
            <a:noFill/>
          </p:spPr>
          <p:txBody>
            <a:bodyPr wrap="square" rtlCol="0" anchor="ctr">
              <a:normAutofit/>
            </a:bodyPr>
            <a:lstStyle/>
            <a:p>
              <a:pPr algn="ctr"/>
              <a:r>
                <a:rPr lang="en-US" altLang="zh-CN" dirty="0">
                  <a:latin typeface="微软雅黑" panose="020B0503020204020204" charset="-122"/>
                  <a:ea typeface="微软雅黑" panose="020B0503020204020204" charset="-122"/>
                </a:rPr>
                <a:t>A</a:t>
              </a:r>
              <a:endParaRPr lang="en-US" altLang="zh-CN" dirty="0">
                <a:latin typeface="微软雅黑" panose="020B0503020204020204" charset="-122"/>
                <a:ea typeface="微软雅黑" panose="020B0503020204020204" charset="-122"/>
              </a:endParaRPr>
            </a:p>
          </p:txBody>
        </p:sp>
        <p:cxnSp>
          <p:nvCxnSpPr>
            <p:cNvPr id="20" name="直接连接符 19"/>
            <p:cNvCxnSpPr/>
            <p:nvPr>
              <p:custDataLst>
                <p:tags r:id="rId5"/>
              </p:custDataLst>
            </p:nvPr>
          </p:nvCxnSpPr>
          <p:spPr>
            <a:xfrm>
              <a:off x="7885" y="5891"/>
              <a:ext cx="258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7767" y="6078"/>
              <a:ext cx="3468" cy="0"/>
            </a:xfrm>
            <a:prstGeom prst="line">
              <a:avLst/>
            </a:prstGeom>
            <a:ln>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22" name="任意多边形 21"/>
            <p:cNvSpPr/>
            <p:nvPr>
              <p:custDataLst>
                <p:tags r:id="rId7"/>
              </p:custDataLst>
            </p:nvPr>
          </p:nvSpPr>
          <p:spPr>
            <a:xfrm>
              <a:off x="7767" y="3298"/>
              <a:ext cx="3666" cy="2795"/>
            </a:xfrm>
            <a:custGeom>
              <a:avLst/>
              <a:gdLst>
                <a:gd name="connsiteX0" fmla="*/ 1 w 2647951"/>
                <a:gd name="connsiteY0" fmla="*/ 0 h 1743075"/>
                <a:gd name="connsiteX1" fmla="*/ 2647951 w 2647951"/>
                <a:gd name="connsiteY1" fmla="*/ 0 h 1743075"/>
                <a:gd name="connsiteX2" fmla="*/ 2647951 w 2647951"/>
                <a:gd name="connsiteY2" fmla="*/ 1266825 h 1743075"/>
                <a:gd name="connsiteX3" fmla="*/ 297057 w 2647951"/>
                <a:gd name="connsiteY3" fmla="*/ 1266825 h 1743075"/>
                <a:gd name="connsiteX4" fmla="*/ 233437 w 2647951"/>
                <a:gd name="connsiteY4" fmla="*/ 1329240 h 1743075"/>
                <a:gd name="connsiteX5" fmla="*/ 0 w 2647951"/>
                <a:gd name="connsiteY5" fmla="*/ 1743075 h 1743075"/>
                <a:gd name="connsiteX6" fmla="*/ 0 w 2647951"/>
                <a:gd name="connsiteY6" fmla="*/ 1114425 h 1743075"/>
                <a:gd name="connsiteX7" fmla="*/ 1 w 2647951"/>
                <a:gd name="connsiteY7" fmla="*/ 1114425 h 1743075"/>
                <a:gd name="connsiteX0-1" fmla="*/ 1 w 2647951"/>
                <a:gd name="connsiteY0-2" fmla="*/ 0 h 1743075"/>
                <a:gd name="connsiteX1-3" fmla="*/ 2647951 w 2647951"/>
                <a:gd name="connsiteY1-4" fmla="*/ 0 h 1743075"/>
                <a:gd name="connsiteX2-5" fmla="*/ 2647951 w 2647951"/>
                <a:gd name="connsiteY2-6" fmla="*/ 1266825 h 1743075"/>
                <a:gd name="connsiteX3-7" fmla="*/ 297057 w 2647951"/>
                <a:gd name="connsiteY3-8" fmla="*/ 1266825 h 1743075"/>
                <a:gd name="connsiteX4-9" fmla="*/ 233437 w 2647951"/>
                <a:gd name="connsiteY4-10" fmla="*/ 1329240 h 1743075"/>
                <a:gd name="connsiteX5-11" fmla="*/ 0 w 2647951"/>
                <a:gd name="connsiteY5-12" fmla="*/ 1743075 h 1743075"/>
                <a:gd name="connsiteX6-13" fmla="*/ 0 w 2647951"/>
                <a:gd name="connsiteY6-14" fmla="*/ 1114425 h 1743075"/>
                <a:gd name="connsiteX7-15" fmla="*/ 1 w 2647951"/>
                <a:gd name="connsiteY7-16" fmla="*/ 1114425 h 1743075"/>
                <a:gd name="connsiteX8" fmla="*/ 1 w 2647951"/>
                <a:gd name="connsiteY8" fmla="*/ 0 h 1743075"/>
                <a:gd name="connsiteX0-17" fmla="*/ 1 w 2647951"/>
                <a:gd name="connsiteY0-18" fmla="*/ 0 h 1743075"/>
                <a:gd name="connsiteX1-19" fmla="*/ 2647951 w 2647951"/>
                <a:gd name="connsiteY1-20" fmla="*/ 0 h 1743075"/>
                <a:gd name="connsiteX2-21" fmla="*/ 2647951 w 2647951"/>
                <a:gd name="connsiteY2-22" fmla="*/ 1266825 h 1743075"/>
                <a:gd name="connsiteX3-23" fmla="*/ 516132 w 2647951"/>
                <a:gd name="connsiteY3-24" fmla="*/ 1323975 h 1743075"/>
                <a:gd name="connsiteX4-25" fmla="*/ 233437 w 2647951"/>
                <a:gd name="connsiteY4-26" fmla="*/ 1329240 h 1743075"/>
                <a:gd name="connsiteX5-27" fmla="*/ 0 w 2647951"/>
                <a:gd name="connsiteY5-28" fmla="*/ 1743075 h 1743075"/>
                <a:gd name="connsiteX6-29" fmla="*/ 0 w 2647951"/>
                <a:gd name="connsiteY6-30" fmla="*/ 1114425 h 1743075"/>
                <a:gd name="connsiteX7-31" fmla="*/ 1 w 2647951"/>
                <a:gd name="connsiteY7-32" fmla="*/ 1114425 h 1743075"/>
                <a:gd name="connsiteX8-33" fmla="*/ 1 w 2647951"/>
                <a:gd name="connsiteY8-34" fmla="*/ 0 h 1743075"/>
                <a:gd name="connsiteX0-35" fmla="*/ 1 w 2647951"/>
                <a:gd name="connsiteY0-36" fmla="*/ 0 h 1743075"/>
                <a:gd name="connsiteX1-37" fmla="*/ 2647951 w 2647951"/>
                <a:gd name="connsiteY1-38" fmla="*/ 0 h 1743075"/>
                <a:gd name="connsiteX2-39" fmla="*/ 2647951 w 2647951"/>
                <a:gd name="connsiteY2-40" fmla="*/ 1266825 h 1743075"/>
                <a:gd name="connsiteX3-41" fmla="*/ 516132 w 2647951"/>
                <a:gd name="connsiteY3-42" fmla="*/ 1323975 h 1743075"/>
                <a:gd name="connsiteX4-43" fmla="*/ 233437 w 2647951"/>
                <a:gd name="connsiteY4-44" fmla="*/ 1329240 h 1743075"/>
                <a:gd name="connsiteX5-45" fmla="*/ 0 w 2647951"/>
                <a:gd name="connsiteY5-46" fmla="*/ 1743075 h 1743075"/>
                <a:gd name="connsiteX6-47" fmla="*/ 0 w 2647951"/>
                <a:gd name="connsiteY6-48" fmla="*/ 1114425 h 1743075"/>
                <a:gd name="connsiteX7-49" fmla="*/ 1 w 2647951"/>
                <a:gd name="connsiteY7-50" fmla="*/ 1114425 h 1743075"/>
                <a:gd name="connsiteX8-51" fmla="*/ 1 w 2647951"/>
                <a:gd name="connsiteY8-52" fmla="*/ 0 h 1743075"/>
                <a:gd name="connsiteX0-53" fmla="*/ 1 w 2647951"/>
                <a:gd name="connsiteY0-54" fmla="*/ 0 h 1745366"/>
                <a:gd name="connsiteX1-55" fmla="*/ 2647951 w 2647951"/>
                <a:gd name="connsiteY1-56" fmla="*/ 0 h 1745366"/>
                <a:gd name="connsiteX2-57" fmla="*/ 2647951 w 2647951"/>
                <a:gd name="connsiteY2-58" fmla="*/ 1266825 h 1745366"/>
                <a:gd name="connsiteX3-59" fmla="*/ 516132 w 2647951"/>
                <a:gd name="connsiteY3-60" fmla="*/ 1323975 h 1745366"/>
                <a:gd name="connsiteX4-61" fmla="*/ 0 w 2647951"/>
                <a:gd name="connsiteY4-62" fmla="*/ 1743075 h 1745366"/>
                <a:gd name="connsiteX5-63" fmla="*/ 0 w 2647951"/>
                <a:gd name="connsiteY5-64" fmla="*/ 1114425 h 1745366"/>
                <a:gd name="connsiteX6-65" fmla="*/ 1 w 2647951"/>
                <a:gd name="connsiteY6-66" fmla="*/ 1114425 h 1745366"/>
                <a:gd name="connsiteX7-67" fmla="*/ 1 w 2647951"/>
                <a:gd name="connsiteY7-68" fmla="*/ 0 h 1745366"/>
                <a:gd name="connsiteX0-69" fmla="*/ 1 w 2647951"/>
                <a:gd name="connsiteY0-70" fmla="*/ 0 h 1745305"/>
                <a:gd name="connsiteX1-71" fmla="*/ 2647951 w 2647951"/>
                <a:gd name="connsiteY1-72" fmla="*/ 0 h 1745305"/>
                <a:gd name="connsiteX2-73" fmla="*/ 2638426 w 2647951"/>
                <a:gd name="connsiteY2-74" fmla="*/ 1333500 h 1745305"/>
                <a:gd name="connsiteX3-75" fmla="*/ 516132 w 2647951"/>
                <a:gd name="connsiteY3-76" fmla="*/ 1323975 h 1745305"/>
                <a:gd name="connsiteX4-77" fmla="*/ 0 w 2647951"/>
                <a:gd name="connsiteY4-78" fmla="*/ 1743075 h 1745305"/>
                <a:gd name="connsiteX5-79" fmla="*/ 0 w 2647951"/>
                <a:gd name="connsiteY5-80" fmla="*/ 1114425 h 1745305"/>
                <a:gd name="connsiteX6-81" fmla="*/ 1 w 2647951"/>
                <a:gd name="connsiteY6-82" fmla="*/ 1114425 h 1745305"/>
                <a:gd name="connsiteX7-83" fmla="*/ 1 w 2647951"/>
                <a:gd name="connsiteY7-84" fmla="*/ 0 h 1745305"/>
              </a:gdLst>
              <a:ahLst/>
              <a:cxnLst>
                <a:cxn ang="0">
                  <a:pos x="connsiteX0-69" y="connsiteY0-70"/>
                </a:cxn>
                <a:cxn ang="0">
                  <a:pos x="connsiteX1-71" y="connsiteY1-72"/>
                </a:cxn>
                <a:cxn ang="0">
                  <a:pos x="connsiteX2-73" y="connsiteY2-74"/>
                </a:cxn>
                <a:cxn ang="0">
                  <a:pos x="connsiteX3-75" y="connsiteY3-76"/>
                </a:cxn>
                <a:cxn ang="0">
                  <a:pos x="connsiteX4-77" y="connsiteY4-78"/>
                </a:cxn>
                <a:cxn ang="0">
                  <a:pos x="connsiteX5-79" y="connsiteY5-80"/>
                </a:cxn>
                <a:cxn ang="0">
                  <a:pos x="connsiteX6-81" y="connsiteY6-82"/>
                </a:cxn>
                <a:cxn ang="0">
                  <a:pos x="connsiteX7-83" y="connsiteY7-84"/>
                </a:cxn>
              </a:cxnLst>
              <a:rect l="l" t="t" r="r" b="b"/>
              <a:pathLst>
                <a:path w="2647951" h="1745305">
                  <a:moveTo>
                    <a:pt x="1" y="0"/>
                  </a:moveTo>
                  <a:lnTo>
                    <a:pt x="2647951" y="0"/>
                  </a:lnTo>
                  <a:lnTo>
                    <a:pt x="2638426" y="1333500"/>
                  </a:lnTo>
                  <a:cubicBezTo>
                    <a:pt x="2246610" y="1544638"/>
                    <a:pt x="955870" y="1255713"/>
                    <a:pt x="516132" y="1323975"/>
                  </a:cubicBezTo>
                  <a:cubicBezTo>
                    <a:pt x="76394" y="1392237"/>
                    <a:pt x="86022" y="1778000"/>
                    <a:pt x="0" y="1743075"/>
                  </a:cubicBezTo>
                  <a:lnTo>
                    <a:pt x="0" y="1114425"/>
                  </a:lnTo>
                  <a:lnTo>
                    <a:pt x="1" y="1114425"/>
                  </a:lnTo>
                  <a:lnTo>
                    <a:pt x="1" y="0"/>
                  </a:lnTo>
                  <a:close/>
                </a:path>
              </a:pathLst>
            </a:cu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bIns="504000" rtlCol="0" anchor="ctr">
              <a:normAutofit/>
            </a:bodyPr>
            <a:lstStyle/>
            <a:p>
              <a:pPr marL="0" lvl="0" indent="0" algn="just">
                <a:lnSpc>
                  <a:spcPct val="150000"/>
                </a:lnSpc>
                <a:spcBef>
                  <a:spcPts val="0"/>
                </a:spcBef>
                <a:spcAft>
                  <a:spcPts val="0"/>
                </a:spcAft>
                <a:buSzPct val="100000"/>
              </a:pPr>
              <a:r>
                <a:rPr lang="zh-CN" altLang="en-US" b="1">
                  <a:solidFill>
                    <a:schemeClr val="bg1"/>
                  </a:solidFill>
                  <a:latin typeface="微软雅黑" panose="020B0503020204020204" charset="-122"/>
                  <a:ea typeface="微软雅黑" panose="020B0503020204020204" charset="-122"/>
                </a:rPr>
                <a:t>物理性爆炸主要包括锅炉、压力容器、钢铁水爆炸等。</a:t>
              </a:r>
              <a:endParaRPr lang="zh-CN" altLang="en-US" b="1">
                <a:solidFill>
                  <a:schemeClr val="bg1"/>
                </a:solidFill>
                <a:latin typeface="微软雅黑" panose="020B0503020204020204" charset="-122"/>
                <a:ea typeface="微软雅黑" panose="020B0503020204020204" charset="-122"/>
              </a:endParaRPr>
            </a:p>
          </p:txBody>
        </p:sp>
        <p:sp>
          <p:nvSpPr>
            <p:cNvPr id="23" name="文本框 22"/>
            <p:cNvSpPr txBox="1"/>
            <p:nvPr>
              <p:custDataLst>
                <p:tags r:id="rId8"/>
              </p:custDataLst>
            </p:nvPr>
          </p:nvSpPr>
          <p:spPr>
            <a:xfrm>
              <a:off x="10523" y="5488"/>
              <a:ext cx="660" cy="591"/>
            </a:xfrm>
            <a:prstGeom prst="rect">
              <a:avLst/>
            </a:prstGeom>
            <a:noFill/>
          </p:spPr>
          <p:txBody>
            <a:bodyPr wrap="square" rtlCol="0" anchor="ctr">
              <a:normAutofit/>
            </a:bodyPr>
            <a:lstStyle/>
            <a:p>
              <a:pPr algn="ctr"/>
              <a:r>
                <a:rPr lang="en-US" altLang="zh-CN" dirty="0">
                  <a:latin typeface="微软雅黑" panose="020B0503020204020204" charset="-122"/>
                  <a:ea typeface="微软雅黑" panose="020B0503020204020204" charset="-122"/>
                </a:rPr>
                <a:t>B</a:t>
              </a:r>
              <a:endParaRPr lang="en-US" altLang="zh-CN" dirty="0">
                <a:latin typeface="微软雅黑" panose="020B0503020204020204" charset="-122"/>
                <a:ea typeface="微软雅黑" panose="020B0503020204020204" charset="-122"/>
              </a:endParaRPr>
            </a:p>
          </p:txBody>
        </p:sp>
      </p:grpSp>
    </p:spTree>
    <p:custDataLst>
      <p:tags r:id="rId9"/>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02</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451100"/>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采取监测措施，当发现空气中的可燃气体、蒸汽或粉尘浓度达到危险值时，就应采取适当的安全防护措施。</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3873500"/>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在有火灾、爆炸危险的车间内，尽量避免焊接作业，进行焊接作业的地点必须要和易燃易爆的生产设备保持一定的安全距离。</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03</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04</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451100"/>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如需对生产、盛装易燃物料的设备和管道进行动火作业时，应严格执行隔绝、置换、清洗、动火分析等有关规定，确保动火作业的安全。</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3873500"/>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在有火灾、爆炸危险的场合，汽车、拖拉机的排气管上要安设火星灭火器，为防止烟囱飞火、炉膛内要燃烧充分，烟囱要有足够的高度。</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05</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06</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628900"/>
            <a:ext cx="5075767"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搬运盛有可燃气体或易燃液体的容器、气瓶时要轻拿轻放，严禁抛掷、防止互相撞击。</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4114800"/>
            <a:ext cx="5075767"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进入易燃易爆车间应穿防静电的工作服，不准穿带钉子的鞋。</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07</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08</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095500"/>
            <a:ext cx="5075767" cy="175323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对于物质本身具有自燃能力的油脂、遇空气能自燃的物质、能遇水发生爆炸的物质，应采取隔绝空气、防水、防潮或采取通风、散热、降温等措施，以防止物质自燃和爆炸。</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4114800"/>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互相接触会引起爆炸的两类物质不能混合存放；遇酸、碱有可能发生分解爆炸的物质应避免与酸碱接触；对机械作业较为敏感的物质要轻拿轻放。</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09</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10</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819400"/>
            <a:ext cx="5075767" cy="50673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对于不稳定的物质，在贮存中应添加稳定剂。</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4114800"/>
            <a:ext cx="5075767"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防止生产过程中易燃易爆物的跑、冒、滴、露，以防扩散到空间而引起火灾爆炸事故。</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11</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12</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362208"/>
            <a:ext cx="5075767" cy="922020"/>
          </a:xfrm>
          <a:prstGeom prst="rect">
            <a:avLst/>
          </a:prstGeom>
          <a:noFill/>
        </p:spPr>
        <p:txBody>
          <a:bodyPr wrap="square" rtlCol="0" anchor="t">
            <a:spAutoFit/>
          </a:bodyPr>
          <a:lstStyle/>
          <a:p>
            <a:pPr>
              <a:lnSpc>
                <a:spcPct val="150000"/>
              </a:lnSpc>
            </a:pPr>
            <a:r>
              <a:rPr lang="zh-CN" altLang="en-US" dirty="0">
                <a:latin typeface="微软雅黑" panose="020B0503020204020204" charset="-122"/>
                <a:ea typeface="微软雅黑" panose="020B0503020204020204" charset="-122"/>
              </a:rPr>
              <a:t>锅炉操作人员必须经过有资格的培训单位培训并考试合格，取得操作证以后方可进行操作。</a:t>
            </a:r>
            <a:endParaRPr lang="zh-CN" altLang="en-US" dirty="0">
              <a:latin typeface="微软雅黑" panose="020B0503020204020204" charset="-122"/>
              <a:ea typeface="微软雅黑" panose="020B0503020204020204" charset="-122"/>
            </a:endParaRPr>
          </a:p>
        </p:txBody>
      </p:sp>
      <p:sp>
        <p:nvSpPr>
          <p:cNvPr id="189" name="文本框 188"/>
          <p:cNvSpPr txBox="1"/>
          <p:nvPr/>
        </p:nvSpPr>
        <p:spPr>
          <a:xfrm>
            <a:off x="6057900" y="4059384"/>
            <a:ext cx="5075767" cy="1337945"/>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锅炉、压力容器须在安全阀、压力表、液位计等安全装置保持完好的情况下才能使用，严禁超温超压运行。</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事故预防之爆炸事故</a:t>
            </a:r>
            <a:endParaRPr lang="zh-CN" altLang="en-US" sz="2665" b="1">
              <a:solidFill>
                <a:schemeClr val="tx1">
                  <a:lumMod val="75000"/>
                  <a:lumOff val="25000"/>
                </a:schemeClr>
              </a:solidFill>
            </a:endParaRPr>
          </a:p>
        </p:txBody>
      </p:sp>
      <p:sp>
        <p:nvSpPr>
          <p:cNvPr id="2" name="文本框 1"/>
          <p:cNvSpPr txBox="1"/>
          <p:nvPr/>
        </p:nvSpPr>
        <p:spPr>
          <a:xfrm>
            <a:off x="1037167" y="1316567"/>
            <a:ext cx="5684520" cy="460375"/>
          </a:xfrm>
          <a:prstGeom prst="rect">
            <a:avLst/>
          </a:prstGeom>
          <a:noFill/>
        </p:spPr>
        <p:txBody>
          <a:bodyPr wrap="square" rtlCol="0" anchor="t">
            <a:spAutoFit/>
          </a:bodyPr>
          <a:lstStyle/>
          <a:p>
            <a:r>
              <a:rPr lang="zh-CN" altLang="en-US" sz="2400"/>
              <a:t>爆炸事故主要预防措施</a:t>
            </a:r>
            <a:endParaRPr lang="zh-CN" altLang="en-US" sz="2400"/>
          </a:p>
        </p:txBody>
      </p:sp>
      <p:grpSp>
        <p:nvGrpSpPr>
          <p:cNvPr id="159" name="a242c966-fb5a-4754-9dea-4d62a107ed2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61620" y="2170007"/>
            <a:ext cx="4161367" cy="4095327"/>
            <a:chOff x="3289300" y="1033463"/>
            <a:chExt cx="5622926" cy="4641850"/>
          </a:xfrm>
        </p:grpSpPr>
        <p:sp>
          <p:nvSpPr>
            <p:cNvPr id="160" name="ïṡḻîďe"/>
            <p:cNvSpPr/>
            <p:nvPr/>
          </p:nvSpPr>
          <p:spPr bwMode="auto">
            <a:xfrm>
              <a:off x="6170613" y="1984375"/>
              <a:ext cx="2741613" cy="3630613"/>
            </a:xfrm>
            <a:prstGeom prst="rect">
              <a:avLst/>
            </a:prstGeom>
            <a:solidFill>
              <a:srgbClr val="B1AA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1" name="iṡľíḑé"/>
            <p:cNvSpPr/>
            <p:nvPr/>
          </p:nvSpPr>
          <p:spPr bwMode="auto">
            <a:xfrm>
              <a:off x="6170613" y="1984375"/>
              <a:ext cx="2741613" cy="3630613"/>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2" name="iṧḻîďe"/>
            <p:cNvSpPr/>
            <p:nvPr/>
          </p:nvSpPr>
          <p:spPr bwMode="auto">
            <a:xfrm>
              <a:off x="6292850" y="2116138"/>
              <a:ext cx="2505075" cy="3367088"/>
            </a:xfrm>
            <a:prstGeom prst="rect">
              <a:avLst/>
            </a:prstGeom>
            <a:solidFill>
              <a:srgbClr val="F1F0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îşḷíḓê"/>
            <p:cNvSpPr/>
            <p:nvPr/>
          </p:nvSpPr>
          <p:spPr bwMode="auto">
            <a:xfrm>
              <a:off x="6292850" y="2116138"/>
              <a:ext cx="2505075"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i$ļîḋè"/>
            <p:cNvSpPr/>
            <p:nvPr/>
          </p:nvSpPr>
          <p:spPr bwMode="auto">
            <a:xfrm>
              <a:off x="6764338" y="3302000"/>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îṣḷiḋê"/>
            <p:cNvSpPr/>
            <p:nvPr/>
          </p:nvSpPr>
          <p:spPr bwMode="auto">
            <a:xfrm>
              <a:off x="6764338" y="36941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6"/>
                    <a:pt x="174" y="20"/>
                    <a:pt x="168" y="20"/>
                  </a:cubicBezTo>
                  <a:cubicBezTo>
                    <a:pt x="10" y="20"/>
                    <a:pt x="10" y="20"/>
                    <a:pt x="10" y="20"/>
                  </a:cubicBezTo>
                  <a:cubicBezTo>
                    <a:pt x="5" y="20"/>
                    <a:pt x="0" y="16"/>
                    <a:pt x="0" y="10"/>
                  </a:cubicBezTo>
                  <a:cubicBezTo>
                    <a:pt x="0" y="5"/>
                    <a:pt x="5" y="0"/>
                    <a:pt x="10" y="0"/>
                  </a:cubicBezTo>
                  <a:cubicBezTo>
                    <a:pt x="168" y="0"/>
                    <a:pt x="168" y="0"/>
                    <a:pt x="168" y="0"/>
                  </a:cubicBezTo>
                  <a:cubicBezTo>
                    <a:pt x="174" y="0"/>
                    <a:pt x="178" y="5"/>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ṡḷíḓe"/>
            <p:cNvSpPr/>
            <p:nvPr/>
          </p:nvSpPr>
          <p:spPr bwMode="auto">
            <a:xfrm>
              <a:off x="6764338" y="4087813"/>
              <a:ext cx="1554163" cy="174625"/>
            </a:xfrm>
            <a:custGeom>
              <a:avLst/>
              <a:gdLst>
                <a:gd name="T0" fmla="*/ 178 w 178"/>
                <a:gd name="T1" fmla="*/ 10 h 20"/>
                <a:gd name="T2" fmla="*/ 168 w 178"/>
                <a:gd name="T3" fmla="*/ 20 h 20"/>
                <a:gd name="T4" fmla="*/ 10 w 178"/>
                <a:gd name="T5" fmla="*/ 20 h 20"/>
                <a:gd name="T6" fmla="*/ 0 w 178"/>
                <a:gd name="T7" fmla="*/ 10 h 20"/>
                <a:gd name="T8" fmla="*/ 10 w 178"/>
                <a:gd name="T9" fmla="*/ 0 h 20"/>
                <a:gd name="T10" fmla="*/ 168 w 178"/>
                <a:gd name="T11" fmla="*/ 0 h 20"/>
                <a:gd name="T12" fmla="*/ 178 w 178"/>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178" h="20">
                  <a:moveTo>
                    <a:pt x="178" y="10"/>
                  </a:moveTo>
                  <a:cubicBezTo>
                    <a:pt x="178" y="15"/>
                    <a:pt x="174" y="20"/>
                    <a:pt x="168" y="20"/>
                  </a:cubicBezTo>
                  <a:cubicBezTo>
                    <a:pt x="10" y="20"/>
                    <a:pt x="10" y="20"/>
                    <a:pt x="10" y="20"/>
                  </a:cubicBezTo>
                  <a:cubicBezTo>
                    <a:pt x="5" y="20"/>
                    <a:pt x="0" y="15"/>
                    <a:pt x="0" y="10"/>
                  </a:cubicBezTo>
                  <a:cubicBezTo>
                    <a:pt x="0" y="4"/>
                    <a:pt x="5" y="0"/>
                    <a:pt x="10" y="0"/>
                  </a:cubicBezTo>
                  <a:cubicBezTo>
                    <a:pt x="168" y="0"/>
                    <a:pt x="168" y="0"/>
                    <a:pt x="168" y="0"/>
                  </a:cubicBezTo>
                  <a:cubicBezTo>
                    <a:pt x="174" y="0"/>
                    <a:pt x="178" y="4"/>
                    <a:pt x="178" y="10"/>
                  </a:cubicBezTo>
                </a:path>
              </a:pathLst>
            </a:custGeom>
            <a:solidFill>
              <a:srgbClr val="B1AA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îšḻiďè"/>
            <p:cNvSpPr/>
            <p:nvPr/>
          </p:nvSpPr>
          <p:spPr bwMode="auto">
            <a:xfrm>
              <a:off x="7540625" y="2116138"/>
              <a:ext cx="1257300" cy="3367088"/>
            </a:xfrm>
            <a:custGeom>
              <a:avLst/>
              <a:gdLst>
                <a:gd name="T0" fmla="*/ 144 w 144"/>
                <a:gd name="T1" fmla="*/ 0 h 386"/>
                <a:gd name="T2" fmla="*/ 0 w 144"/>
                <a:gd name="T3" fmla="*/ 0 h 386"/>
                <a:gd name="T4" fmla="*/ 0 w 144"/>
                <a:gd name="T5" fmla="*/ 136 h 386"/>
                <a:gd name="T6" fmla="*/ 79 w 144"/>
                <a:gd name="T7" fmla="*/ 136 h 386"/>
                <a:gd name="T8" fmla="*/ 89 w 144"/>
                <a:gd name="T9" fmla="*/ 146 h 386"/>
                <a:gd name="T10" fmla="*/ 79 w 144"/>
                <a:gd name="T11" fmla="*/ 156 h 386"/>
                <a:gd name="T12" fmla="*/ 0 w 144"/>
                <a:gd name="T13" fmla="*/ 156 h 386"/>
                <a:gd name="T14" fmla="*/ 0 w 144"/>
                <a:gd name="T15" fmla="*/ 181 h 386"/>
                <a:gd name="T16" fmla="*/ 79 w 144"/>
                <a:gd name="T17" fmla="*/ 181 h 386"/>
                <a:gd name="T18" fmla="*/ 89 w 144"/>
                <a:gd name="T19" fmla="*/ 191 h 386"/>
                <a:gd name="T20" fmla="*/ 79 w 144"/>
                <a:gd name="T21" fmla="*/ 201 h 386"/>
                <a:gd name="T22" fmla="*/ 0 w 144"/>
                <a:gd name="T23" fmla="*/ 201 h 386"/>
                <a:gd name="T24" fmla="*/ 0 w 144"/>
                <a:gd name="T25" fmla="*/ 226 h 386"/>
                <a:gd name="T26" fmla="*/ 79 w 144"/>
                <a:gd name="T27" fmla="*/ 226 h 386"/>
                <a:gd name="T28" fmla="*/ 89 w 144"/>
                <a:gd name="T29" fmla="*/ 236 h 386"/>
                <a:gd name="T30" fmla="*/ 79 w 144"/>
                <a:gd name="T31" fmla="*/ 246 h 386"/>
                <a:gd name="T32" fmla="*/ 0 w 144"/>
                <a:gd name="T33" fmla="*/ 246 h 386"/>
                <a:gd name="T34" fmla="*/ 0 w 144"/>
                <a:gd name="T35" fmla="*/ 386 h 386"/>
                <a:gd name="T36" fmla="*/ 144 w 144"/>
                <a:gd name="T37" fmla="*/ 386 h 386"/>
                <a:gd name="T38" fmla="*/ 144 w 144"/>
                <a:gd name="T3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386">
                  <a:moveTo>
                    <a:pt x="144" y="0"/>
                  </a:moveTo>
                  <a:cubicBezTo>
                    <a:pt x="0" y="0"/>
                    <a:pt x="0" y="0"/>
                    <a:pt x="0" y="0"/>
                  </a:cubicBezTo>
                  <a:cubicBezTo>
                    <a:pt x="0" y="136"/>
                    <a:pt x="0" y="136"/>
                    <a:pt x="0" y="136"/>
                  </a:cubicBezTo>
                  <a:cubicBezTo>
                    <a:pt x="79" y="136"/>
                    <a:pt x="79" y="136"/>
                    <a:pt x="79" y="136"/>
                  </a:cubicBezTo>
                  <a:cubicBezTo>
                    <a:pt x="85" y="136"/>
                    <a:pt x="89" y="141"/>
                    <a:pt x="89" y="146"/>
                  </a:cubicBezTo>
                  <a:cubicBezTo>
                    <a:pt x="89" y="152"/>
                    <a:pt x="85" y="156"/>
                    <a:pt x="79" y="156"/>
                  </a:cubicBezTo>
                  <a:cubicBezTo>
                    <a:pt x="0" y="156"/>
                    <a:pt x="0" y="156"/>
                    <a:pt x="0" y="156"/>
                  </a:cubicBezTo>
                  <a:cubicBezTo>
                    <a:pt x="0" y="181"/>
                    <a:pt x="0" y="181"/>
                    <a:pt x="0" y="181"/>
                  </a:cubicBezTo>
                  <a:cubicBezTo>
                    <a:pt x="79" y="181"/>
                    <a:pt x="79" y="181"/>
                    <a:pt x="79" y="181"/>
                  </a:cubicBezTo>
                  <a:cubicBezTo>
                    <a:pt x="85" y="181"/>
                    <a:pt x="89" y="186"/>
                    <a:pt x="89" y="191"/>
                  </a:cubicBezTo>
                  <a:cubicBezTo>
                    <a:pt x="89" y="197"/>
                    <a:pt x="85" y="201"/>
                    <a:pt x="79" y="201"/>
                  </a:cubicBezTo>
                  <a:cubicBezTo>
                    <a:pt x="0" y="201"/>
                    <a:pt x="0" y="201"/>
                    <a:pt x="0" y="201"/>
                  </a:cubicBezTo>
                  <a:cubicBezTo>
                    <a:pt x="0" y="226"/>
                    <a:pt x="0" y="226"/>
                    <a:pt x="0" y="226"/>
                  </a:cubicBezTo>
                  <a:cubicBezTo>
                    <a:pt x="79" y="226"/>
                    <a:pt x="79" y="226"/>
                    <a:pt x="79" y="226"/>
                  </a:cubicBezTo>
                  <a:cubicBezTo>
                    <a:pt x="85" y="226"/>
                    <a:pt x="89" y="230"/>
                    <a:pt x="89" y="236"/>
                  </a:cubicBezTo>
                  <a:cubicBezTo>
                    <a:pt x="89" y="241"/>
                    <a:pt x="85" y="246"/>
                    <a:pt x="79" y="246"/>
                  </a:cubicBezTo>
                  <a:cubicBezTo>
                    <a:pt x="0" y="246"/>
                    <a:pt x="0" y="246"/>
                    <a:pt x="0" y="246"/>
                  </a:cubicBezTo>
                  <a:cubicBezTo>
                    <a:pt x="0" y="386"/>
                    <a:pt x="0" y="386"/>
                    <a:pt x="0" y="386"/>
                  </a:cubicBezTo>
                  <a:cubicBezTo>
                    <a:pt x="144" y="386"/>
                    <a:pt x="144" y="386"/>
                    <a:pt x="144" y="386"/>
                  </a:cubicBezTo>
                  <a:cubicBezTo>
                    <a:pt x="144" y="0"/>
                    <a:pt x="144" y="0"/>
                    <a:pt x="144" y="0"/>
                  </a:cubicBezTo>
                </a:path>
              </a:pathLst>
            </a:custGeom>
            <a:solidFill>
              <a:srgbClr val="E4E2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í$ḷíḓê"/>
            <p:cNvSpPr/>
            <p:nvPr/>
          </p:nvSpPr>
          <p:spPr bwMode="auto">
            <a:xfrm>
              <a:off x="7540625" y="3302000"/>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ṡļiḍé"/>
            <p:cNvSpPr/>
            <p:nvPr/>
          </p:nvSpPr>
          <p:spPr bwMode="auto">
            <a:xfrm>
              <a:off x="7540625" y="36941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6"/>
                    <a:pt x="89" y="10"/>
                  </a:cubicBezTo>
                  <a:cubicBezTo>
                    <a:pt x="89" y="5"/>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ṥ1ïḓê"/>
            <p:cNvSpPr/>
            <p:nvPr/>
          </p:nvSpPr>
          <p:spPr bwMode="auto">
            <a:xfrm>
              <a:off x="7540625" y="4087813"/>
              <a:ext cx="777875" cy="174625"/>
            </a:xfrm>
            <a:custGeom>
              <a:avLst/>
              <a:gdLst>
                <a:gd name="T0" fmla="*/ 79 w 89"/>
                <a:gd name="T1" fmla="*/ 0 h 20"/>
                <a:gd name="T2" fmla="*/ 0 w 89"/>
                <a:gd name="T3" fmla="*/ 0 h 20"/>
                <a:gd name="T4" fmla="*/ 0 w 89"/>
                <a:gd name="T5" fmla="*/ 20 h 20"/>
                <a:gd name="T6" fmla="*/ 79 w 89"/>
                <a:gd name="T7" fmla="*/ 20 h 20"/>
                <a:gd name="T8" fmla="*/ 89 w 89"/>
                <a:gd name="T9" fmla="*/ 10 h 20"/>
                <a:gd name="T10" fmla="*/ 79 w 89"/>
                <a:gd name="T11" fmla="*/ 0 h 20"/>
              </a:gdLst>
              <a:ahLst/>
              <a:cxnLst>
                <a:cxn ang="0">
                  <a:pos x="T0" y="T1"/>
                </a:cxn>
                <a:cxn ang="0">
                  <a:pos x="T2" y="T3"/>
                </a:cxn>
                <a:cxn ang="0">
                  <a:pos x="T4" y="T5"/>
                </a:cxn>
                <a:cxn ang="0">
                  <a:pos x="T6" y="T7"/>
                </a:cxn>
                <a:cxn ang="0">
                  <a:pos x="T8" y="T9"/>
                </a:cxn>
                <a:cxn ang="0">
                  <a:pos x="T10" y="T11"/>
                </a:cxn>
              </a:cxnLst>
              <a:rect l="0" t="0" r="r" b="b"/>
              <a:pathLst>
                <a:path w="89" h="20">
                  <a:moveTo>
                    <a:pt x="79" y="0"/>
                  </a:moveTo>
                  <a:cubicBezTo>
                    <a:pt x="0" y="0"/>
                    <a:pt x="0" y="0"/>
                    <a:pt x="0" y="0"/>
                  </a:cubicBezTo>
                  <a:cubicBezTo>
                    <a:pt x="0" y="20"/>
                    <a:pt x="0" y="20"/>
                    <a:pt x="0" y="20"/>
                  </a:cubicBezTo>
                  <a:cubicBezTo>
                    <a:pt x="79" y="20"/>
                    <a:pt x="79" y="20"/>
                    <a:pt x="79" y="20"/>
                  </a:cubicBezTo>
                  <a:cubicBezTo>
                    <a:pt x="85" y="20"/>
                    <a:pt x="89" y="15"/>
                    <a:pt x="89" y="10"/>
                  </a:cubicBezTo>
                  <a:cubicBezTo>
                    <a:pt x="89" y="4"/>
                    <a:pt x="85" y="0"/>
                    <a:pt x="79" y="0"/>
                  </a:cubicBezTo>
                </a:path>
              </a:pathLst>
            </a:custGeom>
            <a:solidFill>
              <a:srgbClr val="A7A0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šļiďé"/>
            <p:cNvSpPr/>
            <p:nvPr/>
          </p:nvSpPr>
          <p:spPr bwMode="auto">
            <a:xfrm>
              <a:off x="6851650" y="1984375"/>
              <a:ext cx="1379538" cy="349250"/>
            </a:xfrm>
            <a:prstGeom prst="rect">
              <a:avLst/>
            </a:prstGeom>
            <a:solidFill>
              <a:srgbClr val="00A1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2" name="i$lîḓê"/>
            <p:cNvSpPr/>
            <p:nvPr/>
          </p:nvSpPr>
          <p:spPr bwMode="auto">
            <a:xfrm>
              <a:off x="7959246" y="4817382"/>
              <a:ext cx="551424" cy="421288"/>
            </a:xfrm>
            <a:custGeom>
              <a:avLst/>
              <a:gdLst>
                <a:gd name="T0" fmla="*/ 347 w 347"/>
                <a:gd name="T1" fmla="*/ 165 h 329"/>
                <a:gd name="T2" fmla="*/ 319 w 347"/>
                <a:gd name="T3" fmla="*/ 214 h 329"/>
                <a:gd name="T4" fmla="*/ 314 w 347"/>
                <a:gd name="T5" fmla="*/ 269 h 329"/>
                <a:gd name="T6" fmla="*/ 264 w 347"/>
                <a:gd name="T7" fmla="*/ 291 h 329"/>
                <a:gd name="T8" fmla="*/ 226 w 347"/>
                <a:gd name="T9" fmla="*/ 329 h 329"/>
                <a:gd name="T10" fmla="*/ 171 w 347"/>
                <a:gd name="T11" fmla="*/ 318 h 329"/>
                <a:gd name="T12" fmla="*/ 121 w 347"/>
                <a:gd name="T13" fmla="*/ 329 h 329"/>
                <a:gd name="T14" fmla="*/ 83 w 347"/>
                <a:gd name="T15" fmla="*/ 291 h 329"/>
                <a:gd name="T16" fmla="*/ 33 w 347"/>
                <a:gd name="T17" fmla="*/ 269 h 329"/>
                <a:gd name="T18" fmla="*/ 28 w 347"/>
                <a:gd name="T19" fmla="*/ 214 h 329"/>
                <a:gd name="T20" fmla="*/ 0 w 347"/>
                <a:gd name="T21" fmla="*/ 165 h 329"/>
                <a:gd name="T22" fmla="*/ 28 w 347"/>
                <a:gd name="T23" fmla="*/ 121 h 329"/>
                <a:gd name="T24" fmla="*/ 33 w 347"/>
                <a:gd name="T25" fmla="*/ 66 h 329"/>
                <a:gd name="T26" fmla="*/ 83 w 347"/>
                <a:gd name="T27" fmla="*/ 44 h 329"/>
                <a:gd name="T28" fmla="*/ 121 w 347"/>
                <a:gd name="T29" fmla="*/ 0 h 329"/>
                <a:gd name="T30" fmla="*/ 171 w 347"/>
                <a:gd name="T31" fmla="*/ 11 h 329"/>
                <a:gd name="T32" fmla="*/ 226 w 347"/>
                <a:gd name="T33" fmla="*/ 0 h 329"/>
                <a:gd name="T34" fmla="*/ 264 w 347"/>
                <a:gd name="T35" fmla="*/ 44 h 329"/>
                <a:gd name="T36" fmla="*/ 314 w 347"/>
                <a:gd name="T37" fmla="*/ 66 h 329"/>
                <a:gd name="T38" fmla="*/ 319 w 347"/>
                <a:gd name="T39" fmla="*/ 121 h 329"/>
                <a:gd name="T40" fmla="*/ 347 w 347"/>
                <a:gd name="T41" fmla="*/ 16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7" h="329">
                  <a:moveTo>
                    <a:pt x="347" y="165"/>
                  </a:moveTo>
                  <a:lnTo>
                    <a:pt x="319" y="214"/>
                  </a:lnTo>
                  <a:lnTo>
                    <a:pt x="314" y="269"/>
                  </a:lnTo>
                  <a:lnTo>
                    <a:pt x="264" y="291"/>
                  </a:lnTo>
                  <a:lnTo>
                    <a:pt x="226" y="329"/>
                  </a:lnTo>
                  <a:lnTo>
                    <a:pt x="171" y="318"/>
                  </a:lnTo>
                  <a:lnTo>
                    <a:pt x="121" y="329"/>
                  </a:lnTo>
                  <a:lnTo>
                    <a:pt x="83" y="291"/>
                  </a:lnTo>
                  <a:lnTo>
                    <a:pt x="33" y="269"/>
                  </a:lnTo>
                  <a:lnTo>
                    <a:pt x="28" y="214"/>
                  </a:lnTo>
                  <a:lnTo>
                    <a:pt x="0" y="165"/>
                  </a:lnTo>
                  <a:lnTo>
                    <a:pt x="28" y="121"/>
                  </a:lnTo>
                  <a:lnTo>
                    <a:pt x="33" y="66"/>
                  </a:lnTo>
                  <a:lnTo>
                    <a:pt x="83" y="44"/>
                  </a:lnTo>
                  <a:lnTo>
                    <a:pt x="121" y="0"/>
                  </a:lnTo>
                  <a:lnTo>
                    <a:pt x="171" y="11"/>
                  </a:lnTo>
                  <a:lnTo>
                    <a:pt x="226" y="0"/>
                  </a:lnTo>
                  <a:lnTo>
                    <a:pt x="264" y="44"/>
                  </a:lnTo>
                  <a:lnTo>
                    <a:pt x="314" y="66"/>
                  </a:lnTo>
                  <a:lnTo>
                    <a:pt x="319" y="121"/>
                  </a:lnTo>
                  <a:lnTo>
                    <a:pt x="347" y="16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Sľiḋe"/>
            <p:cNvSpPr/>
            <p:nvPr/>
          </p:nvSpPr>
          <p:spPr bwMode="auto">
            <a:xfrm>
              <a:off x="3289300" y="1033463"/>
              <a:ext cx="2794000" cy="3054350"/>
            </a:xfrm>
            <a:custGeom>
              <a:avLst/>
              <a:gdLst>
                <a:gd name="T0" fmla="*/ 279 w 320"/>
                <a:gd name="T1" fmla="*/ 350 h 350"/>
                <a:gd name="T2" fmla="*/ 247 w 320"/>
                <a:gd name="T3" fmla="*/ 141 h 350"/>
                <a:gd name="T4" fmla="*/ 254 w 320"/>
                <a:gd name="T5" fmla="*/ 212 h 350"/>
                <a:gd name="T6" fmla="*/ 180 w 320"/>
                <a:gd name="T7" fmla="*/ 70 h 350"/>
                <a:gd name="T8" fmla="*/ 193 w 320"/>
                <a:gd name="T9" fmla="*/ 125 h 350"/>
                <a:gd name="T10" fmla="*/ 0 w 320"/>
                <a:gd name="T11" fmla="*/ 22 h 350"/>
                <a:gd name="T12" fmla="*/ 47 w 320"/>
                <a:gd name="T13" fmla="*/ 55 h 350"/>
                <a:gd name="T14" fmla="*/ 11 w 320"/>
                <a:gd name="T15" fmla="*/ 40 h 350"/>
                <a:gd name="T16" fmla="*/ 97 w 320"/>
                <a:gd name="T17" fmla="*/ 152 h 350"/>
                <a:gd name="T18" fmla="*/ 22 w 320"/>
                <a:gd name="T19" fmla="*/ 102 h 350"/>
                <a:gd name="T20" fmla="*/ 140 w 320"/>
                <a:gd name="T21" fmla="*/ 218 h 350"/>
                <a:gd name="T22" fmla="*/ 71 w 320"/>
                <a:gd name="T23" fmla="*/ 185 h 350"/>
                <a:gd name="T24" fmla="*/ 279 w 320"/>
                <a:gd name="T25"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350">
                  <a:moveTo>
                    <a:pt x="279" y="350"/>
                  </a:moveTo>
                  <a:cubicBezTo>
                    <a:pt x="279" y="350"/>
                    <a:pt x="320" y="241"/>
                    <a:pt x="247" y="141"/>
                  </a:cubicBezTo>
                  <a:cubicBezTo>
                    <a:pt x="249" y="156"/>
                    <a:pt x="254" y="212"/>
                    <a:pt x="254" y="212"/>
                  </a:cubicBezTo>
                  <a:cubicBezTo>
                    <a:pt x="254" y="212"/>
                    <a:pt x="247" y="109"/>
                    <a:pt x="180" y="70"/>
                  </a:cubicBezTo>
                  <a:cubicBezTo>
                    <a:pt x="190" y="92"/>
                    <a:pt x="193" y="125"/>
                    <a:pt x="193" y="125"/>
                  </a:cubicBezTo>
                  <a:cubicBezTo>
                    <a:pt x="193" y="125"/>
                    <a:pt x="112" y="0"/>
                    <a:pt x="0" y="22"/>
                  </a:cubicBezTo>
                  <a:cubicBezTo>
                    <a:pt x="25" y="26"/>
                    <a:pt x="47" y="55"/>
                    <a:pt x="47" y="55"/>
                  </a:cubicBezTo>
                  <a:cubicBezTo>
                    <a:pt x="11" y="40"/>
                    <a:pt x="11" y="40"/>
                    <a:pt x="11" y="40"/>
                  </a:cubicBezTo>
                  <a:cubicBezTo>
                    <a:pt x="11" y="40"/>
                    <a:pt x="35" y="112"/>
                    <a:pt x="97" y="152"/>
                  </a:cubicBezTo>
                  <a:cubicBezTo>
                    <a:pt x="76" y="147"/>
                    <a:pt x="22" y="102"/>
                    <a:pt x="22" y="102"/>
                  </a:cubicBezTo>
                  <a:cubicBezTo>
                    <a:pt x="22" y="102"/>
                    <a:pt x="68" y="193"/>
                    <a:pt x="140" y="218"/>
                  </a:cubicBezTo>
                  <a:cubicBezTo>
                    <a:pt x="112" y="221"/>
                    <a:pt x="71" y="185"/>
                    <a:pt x="71" y="185"/>
                  </a:cubicBezTo>
                  <a:cubicBezTo>
                    <a:pt x="71" y="185"/>
                    <a:pt x="143" y="325"/>
                    <a:pt x="279" y="35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îṡḻïdê"/>
            <p:cNvSpPr/>
            <p:nvPr/>
          </p:nvSpPr>
          <p:spPr bwMode="auto">
            <a:xfrm>
              <a:off x="3908425" y="1784350"/>
              <a:ext cx="1920875" cy="2303463"/>
            </a:xfrm>
            <a:custGeom>
              <a:avLst/>
              <a:gdLst>
                <a:gd name="T0" fmla="*/ 0 w 220"/>
                <a:gd name="T1" fmla="*/ 99 h 264"/>
                <a:gd name="T2" fmla="*/ 202 w 220"/>
                <a:gd name="T3" fmla="*/ 263 h 264"/>
                <a:gd name="T4" fmla="*/ 165 w 220"/>
                <a:gd name="T5" fmla="*/ 197 h 264"/>
                <a:gd name="T6" fmla="*/ 149 w 220"/>
                <a:gd name="T7" fmla="*/ 202 h 264"/>
                <a:gd name="T8" fmla="*/ 0 w 220"/>
                <a:gd name="T9" fmla="*/ 99 h 264"/>
                <a:gd name="T10" fmla="*/ 17 w 220"/>
                <a:gd name="T11" fmla="*/ 0 h 264"/>
                <a:gd name="T12" fmla="*/ 209 w 220"/>
                <a:gd name="T13" fmla="*/ 264 h 264"/>
                <a:gd name="T14" fmla="*/ 220 w 220"/>
                <a:gd name="T15" fmla="*/ 195 h 264"/>
                <a:gd name="T16" fmla="*/ 207 w 220"/>
                <a:gd name="T17" fmla="*/ 232 h 264"/>
                <a:gd name="T18" fmla="*/ 201 w 220"/>
                <a:gd name="T19" fmla="*/ 227 h 264"/>
                <a:gd name="T20" fmla="*/ 17 w 220"/>
                <a:gd name="T21" fmla="*/ 0 h 264"/>
                <a:gd name="T22" fmla="*/ 17 w 220"/>
                <a:gd name="T23" fmla="*/ 0 h 264"/>
                <a:gd name="T24" fmla="*/ 17 w 220"/>
                <a:gd name="T25" fmla="*/ 0 h 264"/>
                <a:gd name="T26" fmla="*/ 17 w 220"/>
                <a:gd name="T27" fmla="*/ 0 h 264"/>
                <a:gd name="T28" fmla="*/ 17 w 220"/>
                <a:gd name="T2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64">
                  <a:moveTo>
                    <a:pt x="0" y="99"/>
                  </a:moveTo>
                  <a:cubicBezTo>
                    <a:pt x="0" y="99"/>
                    <a:pt x="70" y="235"/>
                    <a:pt x="202" y="263"/>
                  </a:cubicBezTo>
                  <a:cubicBezTo>
                    <a:pt x="190" y="240"/>
                    <a:pt x="178" y="217"/>
                    <a:pt x="165" y="197"/>
                  </a:cubicBezTo>
                  <a:cubicBezTo>
                    <a:pt x="163" y="200"/>
                    <a:pt x="157" y="202"/>
                    <a:pt x="149" y="202"/>
                  </a:cubicBezTo>
                  <a:cubicBezTo>
                    <a:pt x="119" y="202"/>
                    <a:pt x="52" y="171"/>
                    <a:pt x="0" y="99"/>
                  </a:cubicBezTo>
                  <a:moveTo>
                    <a:pt x="17" y="0"/>
                  </a:moveTo>
                  <a:cubicBezTo>
                    <a:pt x="99" y="39"/>
                    <a:pt x="168" y="172"/>
                    <a:pt x="209" y="264"/>
                  </a:cubicBezTo>
                  <a:cubicBezTo>
                    <a:pt x="211" y="258"/>
                    <a:pt x="219" y="232"/>
                    <a:pt x="220" y="195"/>
                  </a:cubicBezTo>
                  <a:cubicBezTo>
                    <a:pt x="219" y="198"/>
                    <a:pt x="215" y="232"/>
                    <a:pt x="207" y="232"/>
                  </a:cubicBezTo>
                  <a:cubicBezTo>
                    <a:pt x="205" y="232"/>
                    <a:pt x="203" y="231"/>
                    <a:pt x="201" y="227"/>
                  </a:cubicBezTo>
                  <a:cubicBezTo>
                    <a:pt x="190" y="206"/>
                    <a:pt x="105" y="23"/>
                    <a:pt x="17" y="0"/>
                  </a:cubicBezTo>
                  <a:moveTo>
                    <a:pt x="17" y="0"/>
                  </a:moveTo>
                  <a:cubicBezTo>
                    <a:pt x="17" y="0"/>
                    <a:pt x="17" y="0"/>
                    <a:pt x="17" y="0"/>
                  </a:cubicBezTo>
                  <a:cubicBezTo>
                    <a:pt x="17" y="0"/>
                    <a:pt x="17" y="0"/>
                    <a:pt x="17" y="0"/>
                  </a:cubicBezTo>
                  <a:cubicBezTo>
                    <a:pt x="17" y="0"/>
                    <a:pt x="17" y="0"/>
                    <a:pt x="17"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íṣḻiḓe"/>
            <p:cNvSpPr/>
            <p:nvPr/>
          </p:nvSpPr>
          <p:spPr bwMode="auto">
            <a:xfrm>
              <a:off x="4057650" y="1784350"/>
              <a:ext cx="1990725" cy="3106738"/>
            </a:xfrm>
            <a:custGeom>
              <a:avLst/>
              <a:gdLst>
                <a:gd name="T0" fmla="*/ 228 w 228"/>
                <a:gd name="T1" fmla="*/ 356 h 356"/>
                <a:gd name="T2" fmla="*/ 0 w 228"/>
                <a:gd name="T3" fmla="*/ 0 h 356"/>
                <a:gd name="T4" fmla="*/ 228 w 228"/>
                <a:gd name="T5" fmla="*/ 356 h 356"/>
              </a:gdLst>
              <a:ahLst/>
              <a:cxnLst>
                <a:cxn ang="0">
                  <a:pos x="T0" y="T1"/>
                </a:cxn>
                <a:cxn ang="0">
                  <a:pos x="T2" y="T3"/>
                </a:cxn>
                <a:cxn ang="0">
                  <a:pos x="T4" y="T5"/>
                </a:cxn>
              </a:cxnLst>
              <a:rect l="0" t="0" r="r" b="b"/>
              <a:pathLst>
                <a:path w="228" h="356">
                  <a:moveTo>
                    <a:pt x="228" y="356"/>
                  </a:moveTo>
                  <a:cubicBezTo>
                    <a:pt x="228" y="356"/>
                    <a:pt x="128" y="61"/>
                    <a:pt x="0" y="0"/>
                  </a:cubicBezTo>
                  <a:cubicBezTo>
                    <a:pt x="17" y="18"/>
                    <a:pt x="145" y="153"/>
                    <a:pt x="228" y="356"/>
                  </a:cubicBezTo>
                </a:path>
              </a:pathLst>
            </a:custGeom>
            <a:solidFill>
              <a:srgbClr val="FF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ŝ1ïḋe"/>
            <p:cNvSpPr/>
            <p:nvPr/>
          </p:nvSpPr>
          <p:spPr bwMode="auto">
            <a:xfrm>
              <a:off x="5454650" y="4410075"/>
              <a:ext cx="925513" cy="244475"/>
            </a:xfrm>
            <a:prstGeom prst="rect">
              <a:avLst/>
            </a:prstGeom>
            <a:solidFill>
              <a:srgbClr val="A3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7" name="ïṡlidé"/>
            <p:cNvSpPr/>
            <p:nvPr/>
          </p:nvSpPr>
          <p:spPr bwMode="auto">
            <a:xfrm>
              <a:off x="5454650" y="4410075"/>
              <a:ext cx="9255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8" name="ïṣļîdè"/>
            <p:cNvSpPr/>
            <p:nvPr/>
          </p:nvSpPr>
          <p:spPr bwMode="auto">
            <a:xfrm>
              <a:off x="5060950" y="4532313"/>
              <a:ext cx="1711325" cy="1143000"/>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íṩľiḋè"/>
            <p:cNvSpPr/>
            <p:nvPr/>
          </p:nvSpPr>
          <p:spPr bwMode="auto">
            <a:xfrm>
              <a:off x="5262563" y="4891088"/>
              <a:ext cx="1309688" cy="619125"/>
            </a:xfrm>
            <a:custGeom>
              <a:avLst/>
              <a:gdLst>
                <a:gd name="T0" fmla="*/ 7 w 150"/>
                <a:gd name="T1" fmla="*/ 0 h 71"/>
                <a:gd name="T2" fmla="*/ 0 w 150"/>
                <a:gd name="T3" fmla="*/ 21 h 71"/>
                <a:gd name="T4" fmla="*/ 75 w 150"/>
                <a:gd name="T5" fmla="*/ 71 h 71"/>
                <a:gd name="T6" fmla="*/ 150 w 150"/>
                <a:gd name="T7" fmla="*/ 21 h 71"/>
                <a:gd name="T8" fmla="*/ 143 w 150"/>
                <a:gd name="T9" fmla="*/ 0 h 71"/>
                <a:gd name="T10" fmla="*/ 7 w 150"/>
                <a:gd name="T11" fmla="*/ 0 h 71"/>
              </a:gdLst>
              <a:ahLst/>
              <a:cxnLst>
                <a:cxn ang="0">
                  <a:pos x="T0" y="T1"/>
                </a:cxn>
                <a:cxn ang="0">
                  <a:pos x="T2" y="T3"/>
                </a:cxn>
                <a:cxn ang="0">
                  <a:pos x="T4" y="T5"/>
                </a:cxn>
                <a:cxn ang="0">
                  <a:pos x="T6" y="T7"/>
                </a:cxn>
                <a:cxn ang="0">
                  <a:pos x="T8" y="T9"/>
                </a:cxn>
                <a:cxn ang="0">
                  <a:pos x="T10" y="T11"/>
                </a:cxn>
              </a:cxnLst>
              <a:rect l="0" t="0" r="r" b="b"/>
              <a:pathLst>
                <a:path w="150" h="71">
                  <a:moveTo>
                    <a:pt x="7" y="0"/>
                  </a:moveTo>
                  <a:cubicBezTo>
                    <a:pt x="3" y="6"/>
                    <a:pt x="0" y="13"/>
                    <a:pt x="0" y="21"/>
                  </a:cubicBezTo>
                  <a:cubicBezTo>
                    <a:pt x="0" y="48"/>
                    <a:pt x="34" y="71"/>
                    <a:pt x="75" y="71"/>
                  </a:cubicBezTo>
                  <a:cubicBezTo>
                    <a:pt x="116" y="71"/>
                    <a:pt x="150" y="48"/>
                    <a:pt x="150" y="21"/>
                  </a:cubicBezTo>
                  <a:cubicBezTo>
                    <a:pt x="150" y="13"/>
                    <a:pt x="147" y="6"/>
                    <a:pt x="143" y="0"/>
                  </a:cubicBezTo>
                  <a:lnTo>
                    <a:pt x="7" y="0"/>
                  </a:lnTo>
                  <a:close/>
                </a:path>
              </a:pathLst>
            </a:custGeom>
            <a:solidFill>
              <a:srgbClr val="5554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iSḷîḓè"/>
            <p:cNvSpPr/>
            <p:nvPr/>
          </p:nvSpPr>
          <p:spPr bwMode="auto">
            <a:xfrm>
              <a:off x="5454650" y="4471988"/>
              <a:ext cx="925513" cy="147638"/>
            </a:xfrm>
            <a:custGeom>
              <a:avLst/>
              <a:gdLst>
                <a:gd name="T0" fmla="*/ 106 w 106"/>
                <a:gd name="T1" fmla="*/ 0 h 17"/>
                <a:gd name="T2" fmla="*/ 0 w 106"/>
                <a:gd name="T3" fmla="*/ 3 h 17"/>
                <a:gd name="T4" fmla="*/ 53 w 106"/>
                <a:gd name="T5" fmla="*/ 7 h 17"/>
                <a:gd name="T6" fmla="*/ 53 w 106"/>
                <a:gd name="T7" fmla="*/ 7 h 17"/>
                <a:gd name="T8" fmla="*/ 74 w 106"/>
                <a:gd name="T9" fmla="*/ 8 h 17"/>
                <a:gd name="T10" fmla="*/ 97 w 106"/>
                <a:gd name="T11" fmla="*/ 10 h 17"/>
                <a:gd name="T12" fmla="*/ 106 w 106"/>
                <a:gd name="T13" fmla="*/ 17 h 17"/>
                <a:gd name="T14" fmla="*/ 106 w 106"/>
                <a:gd name="T15" fmla="*/ 17 h 17"/>
                <a:gd name="T16" fmla="*/ 106 w 10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7">
                  <a:moveTo>
                    <a:pt x="106" y="0"/>
                  </a:moveTo>
                  <a:cubicBezTo>
                    <a:pt x="0" y="3"/>
                    <a:pt x="0" y="3"/>
                    <a:pt x="0" y="3"/>
                  </a:cubicBezTo>
                  <a:cubicBezTo>
                    <a:pt x="53" y="7"/>
                    <a:pt x="53" y="7"/>
                    <a:pt x="53" y="7"/>
                  </a:cubicBezTo>
                  <a:cubicBezTo>
                    <a:pt x="53" y="7"/>
                    <a:pt x="53" y="7"/>
                    <a:pt x="53" y="7"/>
                  </a:cubicBezTo>
                  <a:cubicBezTo>
                    <a:pt x="60" y="7"/>
                    <a:pt x="67" y="7"/>
                    <a:pt x="74" y="8"/>
                  </a:cubicBezTo>
                  <a:cubicBezTo>
                    <a:pt x="97" y="10"/>
                    <a:pt x="97" y="10"/>
                    <a:pt x="97" y="10"/>
                  </a:cubicBezTo>
                  <a:cubicBezTo>
                    <a:pt x="106" y="17"/>
                    <a:pt x="106" y="17"/>
                    <a:pt x="106" y="17"/>
                  </a:cubicBezTo>
                  <a:cubicBezTo>
                    <a:pt x="106" y="17"/>
                    <a:pt x="106" y="17"/>
                    <a:pt x="106" y="17"/>
                  </a:cubicBezTo>
                  <a:cubicBezTo>
                    <a:pt x="106" y="0"/>
                    <a:pt x="106" y="0"/>
                    <a:pt x="106"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îSľïḍe"/>
            <p:cNvSpPr/>
            <p:nvPr/>
          </p:nvSpPr>
          <p:spPr bwMode="auto">
            <a:xfrm>
              <a:off x="5916613" y="4532313"/>
              <a:ext cx="463550" cy="87313"/>
            </a:xfrm>
            <a:custGeom>
              <a:avLst/>
              <a:gdLst>
                <a:gd name="T0" fmla="*/ 53 w 53"/>
                <a:gd name="T1" fmla="*/ 10 h 10"/>
                <a:gd name="T2" fmla="*/ 53 w 53"/>
                <a:gd name="T3" fmla="*/ 10 h 10"/>
                <a:gd name="T4" fmla="*/ 53 w 53"/>
                <a:gd name="T5" fmla="*/ 10 h 10"/>
                <a:gd name="T6" fmla="*/ 53 w 53"/>
                <a:gd name="T7" fmla="*/ 10 h 10"/>
                <a:gd name="T8" fmla="*/ 53 w 53"/>
                <a:gd name="T9" fmla="*/ 10 h 10"/>
                <a:gd name="T10" fmla="*/ 0 w 53"/>
                <a:gd name="T11" fmla="*/ 0 h 10"/>
                <a:gd name="T12" fmla="*/ 0 w 53"/>
                <a:gd name="T13" fmla="*/ 0 h 10"/>
                <a:gd name="T14" fmla="*/ 21 w 53"/>
                <a:gd name="T15" fmla="*/ 1 h 10"/>
                <a:gd name="T16" fmla="*/ 0 w 5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0">
                  <a:moveTo>
                    <a:pt x="53" y="10"/>
                  </a:moveTo>
                  <a:cubicBezTo>
                    <a:pt x="53" y="10"/>
                    <a:pt x="53" y="10"/>
                    <a:pt x="53" y="10"/>
                  </a:cubicBezTo>
                  <a:cubicBezTo>
                    <a:pt x="53" y="10"/>
                    <a:pt x="53" y="10"/>
                    <a:pt x="53" y="10"/>
                  </a:cubicBezTo>
                  <a:cubicBezTo>
                    <a:pt x="53" y="10"/>
                    <a:pt x="53" y="10"/>
                    <a:pt x="53" y="10"/>
                  </a:cubicBezTo>
                  <a:cubicBezTo>
                    <a:pt x="53" y="10"/>
                    <a:pt x="53" y="10"/>
                    <a:pt x="53" y="10"/>
                  </a:cubicBezTo>
                  <a:moveTo>
                    <a:pt x="0" y="0"/>
                  </a:moveTo>
                  <a:cubicBezTo>
                    <a:pt x="0" y="0"/>
                    <a:pt x="0" y="0"/>
                    <a:pt x="0" y="0"/>
                  </a:cubicBezTo>
                  <a:cubicBezTo>
                    <a:pt x="21" y="1"/>
                    <a:pt x="21" y="1"/>
                    <a:pt x="21" y="1"/>
                  </a:cubicBezTo>
                  <a:cubicBezTo>
                    <a:pt x="14" y="0"/>
                    <a:pt x="7" y="0"/>
                    <a:pt x="0" y="0"/>
                  </a:cubicBezTo>
                </a:path>
              </a:pathLst>
            </a:custGeom>
            <a:solidFill>
              <a:srgbClr val="6B97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îšḷídê"/>
            <p:cNvSpPr/>
            <p:nvPr/>
          </p:nvSpPr>
          <p:spPr bwMode="auto">
            <a:xfrm>
              <a:off x="5349875" y="4279900"/>
              <a:ext cx="1135063" cy="217488"/>
            </a:xfrm>
            <a:custGeom>
              <a:avLst/>
              <a:gdLst>
                <a:gd name="T0" fmla="*/ 130 w 130"/>
                <a:gd name="T1" fmla="*/ 13 h 25"/>
                <a:gd name="T2" fmla="*/ 118 w 130"/>
                <a:gd name="T3" fmla="*/ 25 h 25"/>
                <a:gd name="T4" fmla="*/ 12 w 130"/>
                <a:gd name="T5" fmla="*/ 25 h 25"/>
                <a:gd name="T6" fmla="*/ 0 w 130"/>
                <a:gd name="T7" fmla="*/ 13 h 25"/>
                <a:gd name="T8" fmla="*/ 12 w 130"/>
                <a:gd name="T9" fmla="*/ 0 h 25"/>
                <a:gd name="T10" fmla="*/ 118 w 130"/>
                <a:gd name="T11" fmla="*/ 0 h 25"/>
                <a:gd name="T12" fmla="*/ 130 w 130"/>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130" h="25">
                  <a:moveTo>
                    <a:pt x="130" y="13"/>
                  </a:moveTo>
                  <a:cubicBezTo>
                    <a:pt x="130" y="19"/>
                    <a:pt x="124" y="25"/>
                    <a:pt x="118" y="25"/>
                  </a:cubicBezTo>
                  <a:cubicBezTo>
                    <a:pt x="12" y="25"/>
                    <a:pt x="12" y="25"/>
                    <a:pt x="12" y="25"/>
                  </a:cubicBezTo>
                  <a:cubicBezTo>
                    <a:pt x="5" y="25"/>
                    <a:pt x="0" y="19"/>
                    <a:pt x="0" y="13"/>
                  </a:cubicBezTo>
                  <a:cubicBezTo>
                    <a:pt x="0" y="6"/>
                    <a:pt x="5" y="0"/>
                    <a:pt x="12" y="0"/>
                  </a:cubicBezTo>
                  <a:cubicBezTo>
                    <a:pt x="118" y="0"/>
                    <a:pt x="118" y="0"/>
                    <a:pt x="118" y="0"/>
                  </a:cubicBezTo>
                  <a:cubicBezTo>
                    <a:pt x="124" y="0"/>
                    <a:pt x="130" y="6"/>
                    <a:pt x="130" y="13"/>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183" name="六边形 182"/>
          <p:cNvSpPr/>
          <p:nvPr/>
        </p:nvSpPr>
        <p:spPr>
          <a:xfrm>
            <a:off x="5092700" y="2826173"/>
            <a:ext cx="609600" cy="533400"/>
          </a:xfrm>
          <a:prstGeom prst="hexagon">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5" name="六边形 184"/>
          <p:cNvSpPr/>
          <p:nvPr/>
        </p:nvSpPr>
        <p:spPr>
          <a:xfrm>
            <a:off x="5092700" y="4325620"/>
            <a:ext cx="609600" cy="533400"/>
          </a:xfrm>
          <a:prstGeom prst="hexagon">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6" name="文本框 185"/>
          <p:cNvSpPr txBox="1"/>
          <p:nvPr/>
        </p:nvSpPr>
        <p:spPr>
          <a:xfrm>
            <a:off x="5092700" y="2864273"/>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13</a:t>
            </a:r>
            <a:endParaRPr lang="en-US" altLang="zh-CN" sz="2400" b="1">
              <a:solidFill>
                <a:schemeClr val="bg1"/>
              </a:solidFill>
              <a:latin typeface="微软雅黑" panose="020B0503020204020204" charset="-122"/>
              <a:ea typeface="微软雅黑" panose="020B0503020204020204" charset="-122"/>
            </a:endParaRPr>
          </a:p>
        </p:txBody>
      </p:sp>
      <p:sp>
        <p:nvSpPr>
          <p:cNvPr id="187" name="文本框 186"/>
          <p:cNvSpPr txBox="1"/>
          <p:nvPr/>
        </p:nvSpPr>
        <p:spPr>
          <a:xfrm>
            <a:off x="5080000" y="4348480"/>
            <a:ext cx="635000" cy="46037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14</a:t>
            </a:r>
            <a:endParaRPr lang="en-US" altLang="zh-CN" sz="2400" b="1">
              <a:solidFill>
                <a:schemeClr val="bg1"/>
              </a:solidFill>
              <a:latin typeface="微软雅黑" panose="020B0503020204020204" charset="-122"/>
              <a:ea typeface="微软雅黑" panose="020B0503020204020204" charset="-122"/>
            </a:endParaRPr>
          </a:p>
        </p:txBody>
      </p:sp>
      <p:sp>
        <p:nvSpPr>
          <p:cNvPr id="188" name="文本框 187"/>
          <p:cNvSpPr txBox="1"/>
          <p:nvPr/>
        </p:nvSpPr>
        <p:spPr>
          <a:xfrm>
            <a:off x="6057900" y="2565400"/>
            <a:ext cx="5075767"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废旧金属在进入冶炼炉以前必须经过检查，消除里面可能混进的爆炸物。</a:t>
            </a:r>
            <a:endParaRPr lang="zh-CN" altLang="en-US">
              <a:latin typeface="微软雅黑" panose="020B0503020204020204" charset="-122"/>
              <a:ea typeface="微软雅黑" panose="020B0503020204020204" charset="-122"/>
            </a:endParaRPr>
          </a:p>
        </p:txBody>
      </p:sp>
      <p:sp>
        <p:nvSpPr>
          <p:cNvPr id="189" name="文本框 188"/>
          <p:cNvSpPr txBox="1"/>
          <p:nvPr/>
        </p:nvSpPr>
        <p:spPr>
          <a:xfrm>
            <a:off x="6057900" y="4114800"/>
            <a:ext cx="5075767" cy="922020"/>
          </a:xfrm>
          <a:prstGeom prst="rect">
            <a:avLst/>
          </a:prstGeom>
          <a:noFill/>
        </p:spPr>
        <p:txBody>
          <a:bodyPr wrap="square" rtlCol="0" anchor="t">
            <a:spAutoFit/>
          </a:bodyPr>
          <a:lstStyle/>
          <a:p>
            <a:pPr>
              <a:lnSpc>
                <a:spcPct val="150000"/>
              </a:lnSpc>
            </a:pPr>
            <a:r>
              <a:rPr lang="zh-CN" altLang="en-US">
                <a:latin typeface="微软雅黑" panose="020B0503020204020204" charset="-122"/>
                <a:ea typeface="微软雅黑" panose="020B0503020204020204" charset="-122"/>
              </a:rPr>
              <a:t>金属冶炼、浇注场地不能有积水，要保持干燥，以防高温金属液泄露遇水发生爆炸。</a:t>
            </a:r>
            <a:endParaRPr lang="zh-CN" altLang="en-US">
              <a:latin typeface="微软雅黑" panose="020B0503020204020204" charset="-122"/>
              <a:ea typeface="微软雅黑" panose="020B0503020204020204" charset="-122"/>
            </a:endParaRPr>
          </a:p>
        </p:txBody>
      </p:sp>
      <p:cxnSp>
        <p:nvCxnSpPr>
          <p:cNvPr id="190" name="直接连接符 189"/>
          <p:cNvCxnSpPr/>
          <p:nvPr/>
        </p:nvCxnSpPr>
        <p:spPr>
          <a:xfrm>
            <a:off x="5194300" y="3867573"/>
            <a:ext cx="60452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365250"/>
            <a:ext cx="12192000" cy="4415790"/>
            <a:chOff x="0" y="2150"/>
            <a:chExt cx="19200" cy="6954"/>
          </a:xfrm>
        </p:grpSpPr>
        <p:sp>
          <p:nvSpPr>
            <p:cNvPr id="5" name="矩形 3"/>
            <p:cNvSpPr/>
            <p:nvPr/>
          </p:nvSpPr>
          <p:spPr>
            <a:xfrm>
              <a:off x="5369" y="2150"/>
              <a:ext cx="13831" cy="2948"/>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矩形 6"/>
            <p:cNvSpPr/>
            <p:nvPr/>
          </p:nvSpPr>
          <p:spPr>
            <a:xfrm>
              <a:off x="0" y="6156"/>
              <a:ext cx="8996" cy="2948"/>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矩形 7"/>
            <p:cNvSpPr/>
            <p:nvPr/>
          </p:nvSpPr>
          <p:spPr>
            <a:xfrm>
              <a:off x="0" y="3132"/>
              <a:ext cx="16714" cy="4762"/>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TextBox 10"/>
            <p:cNvSpPr txBox="1"/>
            <p:nvPr/>
          </p:nvSpPr>
          <p:spPr>
            <a:xfrm>
              <a:off x="1847" y="3445"/>
              <a:ext cx="3512" cy="3861"/>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01</a:t>
              </a:r>
              <a:endParaRPr lang="zh-CN" altLang="en-US" sz="15335" dirty="0">
                <a:solidFill>
                  <a:schemeClr val="bg1"/>
                </a:solidFill>
                <a:latin typeface="Impact" panose="020B0806030902050204" pitchFamily="34" charset="0"/>
              </a:endParaRPr>
            </a:p>
          </p:txBody>
        </p:sp>
        <p:sp>
          <p:nvSpPr>
            <p:cNvPr id="12" name="TextBox 11"/>
            <p:cNvSpPr txBox="1"/>
            <p:nvPr/>
          </p:nvSpPr>
          <p:spPr>
            <a:xfrm>
              <a:off x="5861" y="4833"/>
              <a:ext cx="7768" cy="1049"/>
            </a:xfrm>
            <a:prstGeom prst="rect">
              <a:avLst/>
            </a:prstGeom>
            <a:noFill/>
          </p:spPr>
          <p:txBody>
            <a:bodyPr wrap="square" rtlCol="0">
              <a:spAutoFit/>
            </a:bodyPr>
            <a:p>
              <a:pPr marL="0" lvl="0" algn="ctr"/>
              <a:r>
                <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rPr>
                <a:t>事故概念及特性</a:t>
              </a:r>
              <a:endPar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17325" y="2849"/>
              <a:ext cx="939" cy="155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785100" y="4149090"/>
            <a:ext cx="398653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32913"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事故概念及特性</a:t>
            </a:r>
            <a:endParaRPr lang="zh-CN" altLang="en-US" sz="2665" b="1">
              <a:solidFill>
                <a:schemeClr val="tx1">
                  <a:lumMod val="75000"/>
                  <a:lumOff val="25000"/>
                </a:schemeClr>
              </a:solidFill>
            </a:endParaRPr>
          </a:p>
        </p:txBody>
      </p:sp>
      <p:sp>
        <p:nvSpPr>
          <p:cNvPr id="2" name="文本框 1"/>
          <p:cNvSpPr txBox="1"/>
          <p:nvPr/>
        </p:nvSpPr>
        <p:spPr>
          <a:xfrm>
            <a:off x="973667" y="1341967"/>
            <a:ext cx="3386667" cy="420370"/>
          </a:xfrm>
          <a:prstGeom prst="rect">
            <a:avLst/>
          </a:prstGeom>
          <a:noFill/>
        </p:spPr>
        <p:txBody>
          <a:bodyPr wrap="square" rtlCol="0" anchor="t">
            <a:spAutoFit/>
          </a:bodyPr>
          <a:lstStyle/>
          <a:p>
            <a:r>
              <a:rPr lang="zh-CN" altLang="en-US" sz="2135" b="1">
                <a:solidFill>
                  <a:srgbClr val="00A19A"/>
                </a:solidFill>
              </a:rPr>
              <a:t>一、什么是事故？</a:t>
            </a:r>
            <a:endParaRPr lang="zh-CN" altLang="en-US" sz="2135" b="1">
              <a:solidFill>
                <a:srgbClr val="00A19A"/>
              </a:solidFill>
            </a:endParaRPr>
          </a:p>
        </p:txBody>
      </p:sp>
      <p:sp>
        <p:nvSpPr>
          <p:cNvPr id="4" name="文本框 3"/>
          <p:cNvSpPr txBox="1"/>
          <p:nvPr/>
        </p:nvSpPr>
        <p:spPr>
          <a:xfrm>
            <a:off x="1367367" y="1899920"/>
            <a:ext cx="6802120" cy="522605"/>
          </a:xfrm>
          <a:prstGeom prst="rect">
            <a:avLst/>
          </a:prstGeom>
          <a:noFill/>
        </p:spPr>
        <p:txBody>
          <a:bodyPr wrap="square" rtlCol="0" anchor="t">
            <a:spAutoFit/>
          </a:bodyPr>
          <a:lstStyle/>
          <a:p>
            <a:pPr>
              <a:lnSpc>
                <a:spcPct val="150000"/>
              </a:lnSpc>
            </a:pPr>
            <a:r>
              <a:rPr lang="zh-CN" altLang="en-US" sz="1865"/>
              <a:t>事故是指造成死亡、疾病、伤害、损坏或其他损失的意外情况。</a:t>
            </a:r>
            <a:endParaRPr lang="zh-CN" altLang="en-US" sz="1865"/>
          </a:p>
        </p:txBody>
      </p:sp>
      <p:sp>
        <p:nvSpPr>
          <p:cNvPr id="5" name="文本框 4"/>
          <p:cNvSpPr txBox="1"/>
          <p:nvPr/>
        </p:nvSpPr>
        <p:spPr>
          <a:xfrm>
            <a:off x="973667" y="2641600"/>
            <a:ext cx="3386667" cy="420370"/>
          </a:xfrm>
          <a:prstGeom prst="rect">
            <a:avLst/>
          </a:prstGeom>
          <a:noFill/>
        </p:spPr>
        <p:txBody>
          <a:bodyPr wrap="square" rtlCol="0" anchor="t">
            <a:spAutoFit/>
          </a:bodyPr>
          <a:lstStyle/>
          <a:p>
            <a:r>
              <a:rPr lang="zh-CN" altLang="en-US" sz="2135" b="1">
                <a:solidFill>
                  <a:srgbClr val="00A19A"/>
                </a:solidFill>
              </a:rPr>
              <a:t>二、事故发生的基本特性</a:t>
            </a:r>
            <a:endParaRPr lang="zh-CN" altLang="en-US" sz="2135" b="1">
              <a:solidFill>
                <a:srgbClr val="00A19A"/>
              </a:solidFill>
            </a:endParaRPr>
          </a:p>
        </p:txBody>
      </p:sp>
      <p:grpSp>
        <p:nvGrpSpPr>
          <p:cNvPr id="16" name="组合 15"/>
          <p:cNvGrpSpPr/>
          <p:nvPr/>
        </p:nvGrpSpPr>
        <p:grpSpPr>
          <a:xfrm>
            <a:off x="945727" y="3291840"/>
            <a:ext cx="10195560" cy="3180927"/>
            <a:chOff x="3142" y="3933"/>
            <a:chExt cx="8638" cy="3398"/>
          </a:xfrm>
        </p:grpSpPr>
        <p:sp>
          <p:nvSpPr>
            <p:cNvPr id="7" name="矩形 6"/>
            <p:cNvSpPr/>
            <p:nvPr>
              <p:custDataLst>
                <p:tags r:id="rId1"/>
              </p:custDataLst>
            </p:nvPr>
          </p:nvSpPr>
          <p:spPr>
            <a:xfrm>
              <a:off x="3142" y="3933"/>
              <a:ext cx="765" cy="7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8" name="矩形 7"/>
            <p:cNvSpPr/>
            <p:nvPr>
              <p:custDataLst>
                <p:tags r:id="rId2"/>
              </p:custDataLst>
            </p:nvPr>
          </p:nvSpPr>
          <p:spPr>
            <a:xfrm>
              <a:off x="3908" y="3933"/>
              <a:ext cx="7872" cy="71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9" name="加号 8"/>
            <p:cNvSpPr/>
            <p:nvPr>
              <p:custDataLst>
                <p:tags r:id="rId3"/>
              </p:custDataLst>
            </p:nvPr>
          </p:nvSpPr>
          <p:spPr>
            <a:xfrm>
              <a:off x="3307" y="4073"/>
              <a:ext cx="437" cy="437"/>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7" name="文本框 16"/>
            <p:cNvSpPr txBox="1"/>
            <p:nvPr>
              <p:custDataLst>
                <p:tags r:id="rId4"/>
              </p:custDataLst>
            </p:nvPr>
          </p:nvSpPr>
          <p:spPr>
            <a:xfrm>
              <a:off x="4150" y="4029"/>
              <a:ext cx="7504" cy="524"/>
            </a:xfrm>
            <a:prstGeom prst="rect">
              <a:avLst/>
            </a:prstGeom>
          </p:spPr>
          <p:txBody>
            <a:bodyPr wrap="square" lIns="90000" tIns="46800" rIns="90000" bIns="46800" anchor="ctr" anchorCtr="0"/>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rPr>
                <a:t>因果性：事故是由相互联系的多种因素共同的结果，引起事故的因素是多方面的，要找到事故的主要原因，才能对症下药，有效的防范。</a:t>
              </a: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0" name="矩形 9"/>
            <p:cNvSpPr/>
            <p:nvPr>
              <p:custDataLst>
                <p:tags r:id="rId5"/>
              </p:custDataLst>
            </p:nvPr>
          </p:nvSpPr>
          <p:spPr>
            <a:xfrm>
              <a:off x="3142" y="4827"/>
              <a:ext cx="765" cy="716"/>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1" name="矩形 10"/>
            <p:cNvSpPr/>
            <p:nvPr>
              <p:custDataLst>
                <p:tags r:id="rId6"/>
              </p:custDataLst>
            </p:nvPr>
          </p:nvSpPr>
          <p:spPr>
            <a:xfrm>
              <a:off x="3908" y="4827"/>
              <a:ext cx="7872" cy="71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2" name="加号 11"/>
            <p:cNvSpPr/>
            <p:nvPr>
              <p:custDataLst>
                <p:tags r:id="rId7"/>
              </p:custDataLst>
            </p:nvPr>
          </p:nvSpPr>
          <p:spPr>
            <a:xfrm>
              <a:off x="3307" y="4967"/>
              <a:ext cx="437" cy="437"/>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8" name="文本框 17"/>
            <p:cNvSpPr txBox="1"/>
            <p:nvPr>
              <p:custDataLst>
                <p:tags r:id="rId8"/>
              </p:custDataLst>
            </p:nvPr>
          </p:nvSpPr>
          <p:spPr>
            <a:xfrm>
              <a:off x="4150" y="4923"/>
              <a:ext cx="7504" cy="524"/>
            </a:xfrm>
            <a:prstGeom prst="rect">
              <a:avLst/>
            </a:prstGeom>
          </p:spPr>
          <p:txBody>
            <a:bodyPr wrap="square" lIns="90000" tIns="46800" rIns="90000" bIns="46800" anchor="ctr" anchorCtr="0"/>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rPr>
                <a:t>随机性：事故发生的时间、地点、事故的后果的严重性是偶然的。</a:t>
              </a: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3" name="矩形 12"/>
            <p:cNvSpPr/>
            <p:nvPr>
              <p:custDataLst>
                <p:tags r:id="rId9"/>
              </p:custDataLst>
            </p:nvPr>
          </p:nvSpPr>
          <p:spPr>
            <a:xfrm>
              <a:off x="3142" y="5721"/>
              <a:ext cx="765" cy="7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4" name="矩形 13"/>
            <p:cNvSpPr/>
            <p:nvPr>
              <p:custDataLst>
                <p:tags r:id="rId10"/>
              </p:custDataLst>
            </p:nvPr>
          </p:nvSpPr>
          <p:spPr>
            <a:xfrm>
              <a:off x="3908" y="5721"/>
              <a:ext cx="7872" cy="71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5" name="加号 14"/>
            <p:cNvSpPr/>
            <p:nvPr>
              <p:custDataLst>
                <p:tags r:id="rId11"/>
              </p:custDataLst>
            </p:nvPr>
          </p:nvSpPr>
          <p:spPr>
            <a:xfrm>
              <a:off x="3307" y="5861"/>
              <a:ext cx="437" cy="437"/>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18"/>
            <p:cNvSpPr txBox="1"/>
            <p:nvPr>
              <p:custDataLst>
                <p:tags r:id="rId12"/>
              </p:custDataLst>
            </p:nvPr>
          </p:nvSpPr>
          <p:spPr>
            <a:xfrm>
              <a:off x="4150" y="5817"/>
              <a:ext cx="7504" cy="524"/>
            </a:xfrm>
            <a:prstGeom prst="rect">
              <a:avLst/>
            </a:prstGeom>
          </p:spPr>
          <p:txBody>
            <a:bodyPr wrap="square" lIns="90000" tIns="46800" rIns="90000" bIns="46800" anchor="ctr" anchorCtr="0"/>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rPr>
                <a:t>潜伏性：从表面看事故的发生是突发事件，但是，在事故发生前，人、机、物、环系统不是稳定的，存在一定的隐患，一旦触发因素出现，就导致了事故的发生。</a:t>
              </a: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20" name="矩形 19"/>
            <p:cNvSpPr/>
            <p:nvPr>
              <p:custDataLst>
                <p:tags r:id="rId13"/>
              </p:custDataLst>
            </p:nvPr>
          </p:nvSpPr>
          <p:spPr>
            <a:xfrm>
              <a:off x="3142" y="6615"/>
              <a:ext cx="765" cy="716"/>
            </a:xfrm>
            <a:prstGeom prst="rect">
              <a:avLst/>
            </a:prstGeom>
            <a:solidFill>
              <a:srgbClr val="00A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21" name="矩形 20"/>
            <p:cNvSpPr/>
            <p:nvPr>
              <p:custDataLst>
                <p:tags r:id="rId14"/>
              </p:custDataLst>
            </p:nvPr>
          </p:nvSpPr>
          <p:spPr>
            <a:xfrm>
              <a:off x="3908" y="6615"/>
              <a:ext cx="7872" cy="716"/>
            </a:xfrm>
            <a:prstGeom prst="rect">
              <a:avLst/>
            </a:prstGeom>
            <a:solidFill>
              <a:schemeClr val="tx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22" name="加号 21"/>
            <p:cNvSpPr/>
            <p:nvPr>
              <p:custDataLst>
                <p:tags r:id="rId15"/>
              </p:custDataLst>
            </p:nvPr>
          </p:nvSpPr>
          <p:spPr>
            <a:xfrm>
              <a:off x="3307" y="6755"/>
              <a:ext cx="437" cy="437"/>
            </a:xfrm>
            <a:prstGeom prst="mathPlus">
              <a:avLst>
                <a:gd name="adj1" fmla="val 10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sp>
          <p:nvSpPr>
            <p:cNvPr id="23" name="文本框 22"/>
            <p:cNvSpPr txBox="1"/>
            <p:nvPr>
              <p:custDataLst>
                <p:tags r:id="rId16"/>
              </p:custDataLst>
            </p:nvPr>
          </p:nvSpPr>
          <p:spPr>
            <a:xfrm>
              <a:off x="4150" y="6711"/>
              <a:ext cx="7504" cy="524"/>
            </a:xfrm>
            <a:prstGeom prst="rect">
              <a:avLst/>
            </a:prstGeom>
          </p:spPr>
          <p:txBody>
            <a:bodyPr wrap="square" lIns="90000" tIns="46800" rIns="90000" bIns="46800" anchor="ctr" anchorCtr="0"/>
            <a:lstStyle>
              <a:defPPr>
                <a:defRPr lang="zh-CN"/>
              </a:defPPr>
              <a:lvl1pPr>
                <a:defRPr sz="1400">
                  <a:solidFill>
                    <a:prstClr val="white"/>
                  </a:solidFill>
                </a:defRPr>
              </a:lvl1pPr>
            </a:lstStyle>
            <a:p>
              <a:pPr marL="0" lvl="0" indent="0" algn="l">
                <a:lnSpc>
                  <a:spcPct val="100000"/>
                </a:lnSpc>
                <a:spcBef>
                  <a:spcPts val="0"/>
                </a:spcBef>
                <a:spcAft>
                  <a:spcPts val="0"/>
                </a:spcAft>
                <a:buSzPct val="100000"/>
              </a:pPr>
              <a:r>
                <a:rPr lang="zh-CN" altLang="en-US" sz="1665" b="1">
                  <a:solidFill>
                    <a:schemeClr val="tx1">
                      <a:lumMod val="75000"/>
                      <a:lumOff val="25000"/>
                    </a:schemeClr>
                  </a:solidFill>
                  <a:latin typeface="微软雅黑" panose="020B0503020204020204" charset="-122"/>
                  <a:ea typeface="微软雅黑" panose="020B0503020204020204" charset="-122"/>
                </a:rPr>
                <a:t>可预防性：只要认识到事故特性，掌握一定的规律，采取各种合理的对策和措施、努力，可以把事故的发生概率降到最小。</a:t>
              </a:r>
              <a:endParaRPr lang="zh-CN" altLang="en-US" sz="1665" b="1">
                <a:solidFill>
                  <a:schemeClr val="tx1">
                    <a:lumMod val="75000"/>
                    <a:lumOff val="25000"/>
                  </a:schemeClr>
                </a:solidFill>
                <a:latin typeface="微软雅黑" panose="020B0503020204020204" charset="-122"/>
                <a:ea typeface="微软雅黑" panose="020B0503020204020204" charset="-122"/>
              </a:endParaRPr>
            </a:p>
          </p:txBody>
        </p:sp>
      </p:grpSp>
    </p:spTree>
    <p:custDataLst>
      <p:tags r:id="rId1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事故概念及特性</a:t>
            </a:r>
            <a:endParaRPr lang="zh-CN" altLang="en-US" sz="2665" b="1">
              <a:solidFill>
                <a:schemeClr val="tx1">
                  <a:lumMod val="75000"/>
                  <a:lumOff val="25000"/>
                </a:schemeClr>
              </a:solidFill>
            </a:endParaRPr>
          </a:p>
        </p:txBody>
      </p:sp>
      <p:sp>
        <p:nvSpPr>
          <p:cNvPr id="2" name="文本框 1"/>
          <p:cNvSpPr txBox="1"/>
          <p:nvPr/>
        </p:nvSpPr>
        <p:spPr>
          <a:xfrm>
            <a:off x="973667" y="1341967"/>
            <a:ext cx="3386667" cy="420370"/>
          </a:xfrm>
          <a:prstGeom prst="rect">
            <a:avLst/>
          </a:prstGeom>
          <a:noFill/>
        </p:spPr>
        <p:txBody>
          <a:bodyPr wrap="square" rtlCol="0" anchor="t">
            <a:spAutoFit/>
          </a:bodyPr>
          <a:lstStyle/>
          <a:p>
            <a:r>
              <a:rPr lang="zh-CN" altLang="en-US" sz="2135" b="1">
                <a:solidFill>
                  <a:srgbClr val="00A19A"/>
                </a:solidFill>
              </a:rPr>
              <a:t>三、事故预防知识</a:t>
            </a:r>
            <a:endParaRPr lang="zh-CN" altLang="en-US" sz="2135" b="1">
              <a:solidFill>
                <a:srgbClr val="00A19A"/>
              </a:solidFill>
            </a:endParaRPr>
          </a:p>
        </p:txBody>
      </p:sp>
      <p:sp>
        <p:nvSpPr>
          <p:cNvPr id="4" name="文本框 3"/>
          <p:cNvSpPr txBox="1"/>
          <p:nvPr/>
        </p:nvSpPr>
        <p:spPr>
          <a:xfrm>
            <a:off x="1570567" y="2382520"/>
            <a:ext cx="5202767" cy="2680335"/>
          </a:xfrm>
          <a:prstGeom prst="rect">
            <a:avLst/>
          </a:prstGeom>
          <a:noFill/>
        </p:spPr>
        <p:txBody>
          <a:bodyPr wrap="square" rtlCol="0" anchor="t">
            <a:spAutoFit/>
          </a:bodyPr>
          <a:lstStyle/>
          <a:p>
            <a:pPr>
              <a:lnSpc>
                <a:spcPct val="150000"/>
              </a:lnSpc>
            </a:pPr>
            <a:r>
              <a:rPr lang="zh-CN" altLang="en-US" sz="1865"/>
              <a:t>在生产过程中，客观上存在的隐患是事故发生的前提。如果能及时发现并消除隐患，就可有效防止事故的发生，事故预防知识对如何发现隐患，及时采取措施，保证安全操作具有重要作用，因此作为在生产岗位上的企业员工，要防止伤亡事故的发生，必须掌握事故预防知识。</a:t>
            </a:r>
            <a:endParaRPr lang="zh-CN" altLang="en-US" sz="1865"/>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7046807" y="1261533"/>
            <a:ext cx="4676987" cy="5203613"/>
            <a:chOff x="3895725" y="1006476"/>
            <a:chExt cx="4346575" cy="4835525"/>
          </a:xfrm>
        </p:grpSpPr>
        <p:sp>
          <p:nvSpPr>
            <p:cNvPr id="6" name="íṡļîḓé"/>
            <p:cNvSpPr/>
            <p:nvPr/>
          </p:nvSpPr>
          <p:spPr bwMode="auto">
            <a:xfrm>
              <a:off x="4079875" y="1006476"/>
              <a:ext cx="4075113" cy="4678363"/>
            </a:xfrm>
            <a:custGeom>
              <a:avLst/>
              <a:gdLst>
                <a:gd name="T0" fmla="*/ 418 w 464"/>
                <a:gd name="T1" fmla="*/ 408 h 534"/>
                <a:gd name="T2" fmla="*/ 424 w 464"/>
                <a:gd name="T3" fmla="*/ 374 h 534"/>
                <a:gd name="T4" fmla="*/ 391 w 464"/>
                <a:gd name="T5" fmla="*/ 365 h 534"/>
                <a:gd name="T6" fmla="*/ 302 w 464"/>
                <a:gd name="T7" fmla="*/ 387 h 534"/>
                <a:gd name="T8" fmla="*/ 383 w 464"/>
                <a:gd name="T9" fmla="*/ 338 h 534"/>
                <a:gd name="T10" fmla="*/ 453 w 464"/>
                <a:gd name="T11" fmla="*/ 276 h 534"/>
                <a:gd name="T12" fmla="*/ 459 w 464"/>
                <a:gd name="T13" fmla="*/ 240 h 534"/>
                <a:gd name="T14" fmla="*/ 407 w 464"/>
                <a:gd name="T15" fmla="*/ 221 h 534"/>
                <a:gd name="T16" fmla="*/ 302 w 464"/>
                <a:gd name="T17" fmla="*/ 233 h 534"/>
                <a:gd name="T18" fmla="*/ 290 w 464"/>
                <a:gd name="T19" fmla="*/ 224 h 534"/>
                <a:gd name="T20" fmla="*/ 301 w 464"/>
                <a:gd name="T21" fmla="*/ 197 h 534"/>
                <a:gd name="T22" fmla="*/ 353 w 464"/>
                <a:gd name="T23" fmla="*/ 152 h 534"/>
                <a:gd name="T24" fmla="*/ 382 w 464"/>
                <a:gd name="T25" fmla="*/ 120 h 534"/>
                <a:gd name="T26" fmla="*/ 373 w 464"/>
                <a:gd name="T27" fmla="*/ 80 h 534"/>
                <a:gd name="T28" fmla="*/ 346 w 464"/>
                <a:gd name="T29" fmla="*/ 77 h 534"/>
                <a:gd name="T30" fmla="*/ 233 w 464"/>
                <a:gd name="T31" fmla="*/ 96 h 534"/>
                <a:gd name="T32" fmla="*/ 219 w 464"/>
                <a:gd name="T33" fmla="*/ 91 h 534"/>
                <a:gd name="T34" fmla="*/ 219 w 464"/>
                <a:gd name="T35" fmla="*/ 75 h 534"/>
                <a:gd name="T36" fmla="*/ 268 w 464"/>
                <a:gd name="T37" fmla="*/ 6 h 534"/>
                <a:gd name="T38" fmla="*/ 236 w 464"/>
                <a:gd name="T39" fmla="*/ 4 h 534"/>
                <a:gd name="T40" fmla="*/ 137 w 464"/>
                <a:gd name="T41" fmla="*/ 62 h 534"/>
                <a:gd name="T42" fmla="*/ 16 w 464"/>
                <a:gd name="T43" fmla="*/ 214 h 534"/>
                <a:gd name="T44" fmla="*/ 120 w 464"/>
                <a:gd name="T45" fmla="*/ 202 h 534"/>
                <a:gd name="T46" fmla="*/ 140 w 464"/>
                <a:gd name="T47" fmla="*/ 193 h 534"/>
                <a:gd name="T48" fmla="*/ 157 w 464"/>
                <a:gd name="T49" fmla="*/ 204 h 534"/>
                <a:gd name="T50" fmla="*/ 146 w 464"/>
                <a:gd name="T51" fmla="*/ 221 h 534"/>
                <a:gd name="T52" fmla="*/ 97 w 464"/>
                <a:gd name="T53" fmla="*/ 258 h 534"/>
                <a:gd name="T54" fmla="*/ 68 w 464"/>
                <a:gd name="T55" fmla="*/ 351 h 534"/>
                <a:gd name="T56" fmla="*/ 159 w 464"/>
                <a:gd name="T57" fmla="*/ 319 h 534"/>
                <a:gd name="T58" fmla="*/ 212 w 464"/>
                <a:gd name="T59" fmla="*/ 298 h 534"/>
                <a:gd name="T60" fmla="*/ 224 w 464"/>
                <a:gd name="T61" fmla="*/ 304 h 534"/>
                <a:gd name="T62" fmla="*/ 225 w 464"/>
                <a:gd name="T63" fmla="*/ 324 h 534"/>
                <a:gd name="T64" fmla="*/ 210 w 464"/>
                <a:gd name="T65" fmla="*/ 338 h 534"/>
                <a:gd name="T66" fmla="*/ 142 w 464"/>
                <a:gd name="T67" fmla="*/ 386 h 534"/>
                <a:gd name="T68" fmla="*/ 98 w 464"/>
                <a:gd name="T69" fmla="*/ 473 h 534"/>
                <a:gd name="T70" fmla="*/ 418 w 464"/>
                <a:gd name="T71" fmla="*/ 40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4" h="534">
                  <a:moveTo>
                    <a:pt x="418" y="408"/>
                  </a:moveTo>
                  <a:cubicBezTo>
                    <a:pt x="427" y="399"/>
                    <a:pt x="431" y="384"/>
                    <a:pt x="424" y="374"/>
                  </a:cubicBezTo>
                  <a:cubicBezTo>
                    <a:pt x="416" y="365"/>
                    <a:pt x="403" y="364"/>
                    <a:pt x="391" y="365"/>
                  </a:cubicBezTo>
                  <a:cubicBezTo>
                    <a:pt x="372" y="366"/>
                    <a:pt x="312" y="405"/>
                    <a:pt x="302" y="387"/>
                  </a:cubicBezTo>
                  <a:cubicBezTo>
                    <a:pt x="297" y="371"/>
                    <a:pt x="355" y="353"/>
                    <a:pt x="383" y="338"/>
                  </a:cubicBezTo>
                  <a:cubicBezTo>
                    <a:pt x="411" y="323"/>
                    <a:pt x="438" y="304"/>
                    <a:pt x="453" y="276"/>
                  </a:cubicBezTo>
                  <a:cubicBezTo>
                    <a:pt x="460" y="265"/>
                    <a:pt x="464" y="252"/>
                    <a:pt x="459" y="240"/>
                  </a:cubicBezTo>
                  <a:cubicBezTo>
                    <a:pt x="452" y="222"/>
                    <a:pt x="427" y="217"/>
                    <a:pt x="407" y="221"/>
                  </a:cubicBezTo>
                  <a:cubicBezTo>
                    <a:pt x="372" y="226"/>
                    <a:pt x="336" y="244"/>
                    <a:pt x="302" y="233"/>
                  </a:cubicBezTo>
                  <a:cubicBezTo>
                    <a:pt x="297" y="232"/>
                    <a:pt x="292" y="229"/>
                    <a:pt x="290" y="224"/>
                  </a:cubicBezTo>
                  <a:cubicBezTo>
                    <a:pt x="285" y="215"/>
                    <a:pt x="293" y="204"/>
                    <a:pt x="301" y="197"/>
                  </a:cubicBezTo>
                  <a:cubicBezTo>
                    <a:pt x="318" y="182"/>
                    <a:pt x="335" y="167"/>
                    <a:pt x="353" y="152"/>
                  </a:cubicBezTo>
                  <a:cubicBezTo>
                    <a:pt x="364" y="143"/>
                    <a:pt x="376" y="133"/>
                    <a:pt x="382" y="120"/>
                  </a:cubicBezTo>
                  <a:cubicBezTo>
                    <a:pt x="388" y="106"/>
                    <a:pt x="386" y="88"/>
                    <a:pt x="373" y="80"/>
                  </a:cubicBezTo>
                  <a:cubicBezTo>
                    <a:pt x="365" y="75"/>
                    <a:pt x="355" y="76"/>
                    <a:pt x="346" y="77"/>
                  </a:cubicBezTo>
                  <a:cubicBezTo>
                    <a:pt x="308" y="82"/>
                    <a:pt x="271" y="99"/>
                    <a:pt x="233" y="96"/>
                  </a:cubicBezTo>
                  <a:cubicBezTo>
                    <a:pt x="228" y="96"/>
                    <a:pt x="223" y="95"/>
                    <a:pt x="219" y="91"/>
                  </a:cubicBezTo>
                  <a:cubicBezTo>
                    <a:pt x="216" y="87"/>
                    <a:pt x="217" y="80"/>
                    <a:pt x="219" y="75"/>
                  </a:cubicBezTo>
                  <a:cubicBezTo>
                    <a:pt x="229" y="48"/>
                    <a:pt x="298" y="32"/>
                    <a:pt x="268" y="6"/>
                  </a:cubicBezTo>
                  <a:cubicBezTo>
                    <a:pt x="258" y="0"/>
                    <a:pt x="247" y="2"/>
                    <a:pt x="236" y="4"/>
                  </a:cubicBezTo>
                  <a:cubicBezTo>
                    <a:pt x="199" y="14"/>
                    <a:pt x="166" y="36"/>
                    <a:pt x="137" y="62"/>
                  </a:cubicBezTo>
                  <a:cubicBezTo>
                    <a:pt x="108" y="88"/>
                    <a:pt x="0" y="191"/>
                    <a:pt x="16" y="214"/>
                  </a:cubicBezTo>
                  <a:cubicBezTo>
                    <a:pt x="40" y="248"/>
                    <a:pt x="86" y="226"/>
                    <a:pt x="120" y="202"/>
                  </a:cubicBezTo>
                  <a:cubicBezTo>
                    <a:pt x="127" y="198"/>
                    <a:pt x="133" y="194"/>
                    <a:pt x="140" y="193"/>
                  </a:cubicBezTo>
                  <a:cubicBezTo>
                    <a:pt x="148" y="192"/>
                    <a:pt x="156" y="197"/>
                    <a:pt x="157" y="204"/>
                  </a:cubicBezTo>
                  <a:cubicBezTo>
                    <a:pt x="157" y="211"/>
                    <a:pt x="151" y="217"/>
                    <a:pt x="146" y="221"/>
                  </a:cubicBezTo>
                  <a:cubicBezTo>
                    <a:pt x="122" y="239"/>
                    <a:pt x="119" y="237"/>
                    <a:pt x="97" y="258"/>
                  </a:cubicBezTo>
                  <a:cubicBezTo>
                    <a:pt x="76" y="279"/>
                    <a:pt x="34" y="321"/>
                    <a:pt x="68" y="351"/>
                  </a:cubicBezTo>
                  <a:cubicBezTo>
                    <a:pt x="93" y="373"/>
                    <a:pt x="132" y="337"/>
                    <a:pt x="159" y="319"/>
                  </a:cubicBezTo>
                  <a:cubicBezTo>
                    <a:pt x="175" y="308"/>
                    <a:pt x="193" y="295"/>
                    <a:pt x="212" y="298"/>
                  </a:cubicBezTo>
                  <a:cubicBezTo>
                    <a:pt x="216" y="299"/>
                    <a:pt x="221" y="300"/>
                    <a:pt x="224" y="304"/>
                  </a:cubicBezTo>
                  <a:cubicBezTo>
                    <a:pt x="229" y="309"/>
                    <a:pt x="228" y="317"/>
                    <a:pt x="225" y="324"/>
                  </a:cubicBezTo>
                  <a:cubicBezTo>
                    <a:pt x="221" y="330"/>
                    <a:pt x="216" y="334"/>
                    <a:pt x="210" y="338"/>
                  </a:cubicBezTo>
                  <a:cubicBezTo>
                    <a:pt x="187" y="354"/>
                    <a:pt x="163" y="368"/>
                    <a:pt x="142" y="386"/>
                  </a:cubicBezTo>
                  <a:cubicBezTo>
                    <a:pt x="121" y="404"/>
                    <a:pt x="83" y="448"/>
                    <a:pt x="98" y="473"/>
                  </a:cubicBezTo>
                  <a:cubicBezTo>
                    <a:pt x="134" y="534"/>
                    <a:pt x="409" y="417"/>
                    <a:pt x="418" y="40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îSlíḑé"/>
            <p:cNvSpPr/>
            <p:nvPr/>
          </p:nvSpPr>
          <p:spPr bwMode="auto">
            <a:xfrm>
              <a:off x="6496050" y="1068388"/>
              <a:ext cx="701675" cy="481013"/>
            </a:xfrm>
            <a:custGeom>
              <a:avLst/>
              <a:gdLst>
                <a:gd name="T0" fmla="*/ 65 w 80"/>
                <a:gd name="T1" fmla="*/ 0 h 55"/>
                <a:gd name="T2" fmla="*/ 63 w 80"/>
                <a:gd name="T3" fmla="*/ 0 h 55"/>
                <a:gd name="T4" fmla="*/ 12 w 80"/>
                <a:gd name="T5" fmla="*/ 29 h 55"/>
                <a:gd name="T6" fmla="*/ 35 w 80"/>
                <a:gd name="T7" fmla="*/ 54 h 55"/>
                <a:gd name="T8" fmla="*/ 78 w 80"/>
                <a:gd name="T9" fmla="*/ 29 h 55"/>
                <a:gd name="T10" fmla="*/ 65 w 80"/>
                <a:gd name="T11" fmla="*/ 0 h 55"/>
              </a:gdLst>
              <a:ahLst/>
              <a:cxnLst>
                <a:cxn ang="0">
                  <a:pos x="T0" y="T1"/>
                </a:cxn>
                <a:cxn ang="0">
                  <a:pos x="T2" y="T3"/>
                </a:cxn>
                <a:cxn ang="0">
                  <a:pos x="T4" y="T5"/>
                </a:cxn>
                <a:cxn ang="0">
                  <a:pos x="T6" y="T7"/>
                </a:cxn>
                <a:cxn ang="0">
                  <a:pos x="T8" y="T9"/>
                </a:cxn>
                <a:cxn ang="0">
                  <a:pos x="T10" y="T11"/>
                </a:cxn>
              </a:cxnLst>
              <a:rect l="0" t="0" r="r" b="b"/>
              <a:pathLst>
                <a:path w="80" h="55">
                  <a:moveTo>
                    <a:pt x="65" y="0"/>
                  </a:moveTo>
                  <a:cubicBezTo>
                    <a:pt x="64" y="0"/>
                    <a:pt x="64" y="0"/>
                    <a:pt x="63" y="0"/>
                  </a:cubicBezTo>
                  <a:cubicBezTo>
                    <a:pt x="45" y="4"/>
                    <a:pt x="23" y="13"/>
                    <a:pt x="12" y="29"/>
                  </a:cubicBezTo>
                  <a:cubicBezTo>
                    <a:pt x="0" y="45"/>
                    <a:pt x="22" y="54"/>
                    <a:pt x="35" y="54"/>
                  </a:cubicBezTo>
                  <a:cubicBezTo>
                    <a:pt x="53" y="55"/>
                    <a:pt x="73" y="48"/>
                    <a:pt x="78" y="29"/>
                  </a:cubicBezTo>
                  <a:cubicBezTo>
                    <a:pt x="80" y="20"/>
                    <a:pt x="76" y="1"/>
                    <a:pt x="65"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iṩľiḓé"/>
            <p:cNvSpPr/>
            <p:nvPr/>
          </p:nvSpPr>
          <p:spPr bwMode="auto">
            <a:xfrm>
              <a:off x="3895725" y="3197226"/>
              <a:ext cx="693738" cy="481013"/>
            </a:xfrm>
            <a:custGeom>
              <a:avLst/>
              <a:gdLst>
                <a:gd name="T0" fmla="*/ 64 w 79"/>
                <a:gd name="T1" fmla="*/ 0 h 55"/>
                <a:gd name="T2" fmla="*/ 62 w 79"/>
                <a:gd name="T3" fmla="*/ 0 h 55"/>
                <a:gd name="T4" fmla="*/ 11 w 79"/>
                <a:gd name="T5" fmla="*/ 28 h 55"/>
                <a:gd name="T6" fmla="*/ 34 w 79"/>
                <a:gd name="T7" fmla="*/ 54 h 55"/>
                <a:gd name="T8" fmla="*/ 77 w 79"/>
                <a:gd name="T9" fmla="*/ 29 h 55"/>
                <a:gd name="T10" fmla="*/ 64 w 79"/>
                <a:gd name="T11" fmla="*/ 0 h 55"/>
              </a:gdLst>
              <a:ahLst/>
              <a:cxnLst>
                <a:cxn ang="0">
                  <a:pos x="T0" y="T1"/>
                </a:cxn>
                <a:cxn ang="0">
                  <a:pos x="T2" y="T3"/>
                </a:cxn>
                <a:cxn ang="0">
                  <a:pos x="T4" y="T5"/>
                </a:cxn>
                <a:cxn ang="0">
                  <a:pos x="T6" y="T7"/>
                </a:cxn>
                <a:cxn ang="0">
                  <a:pos x="T8" y="T9"/>
                </a:cxn>
                <a:cxn ang="0">
                  <a:pos x="T10" y="T11"/>
                </a:cxn>
              </a:cxnLst>
              <a:rect l="0" t="0" r="r" b="b"/>
              <a:pathLst>
                <a:path w="79" h="55">
                  <a:moveTo>
                    <a:pt x="64" y="0"/>
                  </a:moveTo>
                  <a:cubicBezTo>
                    <a:pt x="63" y="0"/>
                    <a:pt x="63" y="0"/>
                    <a:pt x="62" y="0"/>
                  </a:cubicBezTo>
                  <a:cubicBezTo>
                    <a:pt x="44" y="4"/>
                    <a:pt x="22" y="13"/>
                    <a:pt x="11" y="28"/>
                  </a:cubicBezTo>
                  <a:cubicBezTo>
                    <a:pt x="0" y="44"/>
                    <a:pt x="21" y="53"/>
                    <a:pt x="34" y="54"/>
                  </a:cubicBezTo>
                  <a:cubicBezTo>
                    <a:pt x="52" y="55"/>
                    <a:pt x="72" y="48"/>
                    <a:pt x="77" y="29"/>
                  </a:cubicBezTo>
                  <a:cubicBezTo>
                    <a:pt x="79" y="20"/>
                    <a:pt x="75" y="0"/>
                    <a:pt x="64"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šlïḋê"/>
            <p:cNvSpPr/>
            <p:nvPr/>
          </p:nvSpPr>
          <p:spPr bwMode="auto">
            <a:xfrm>
              <a:off x="7356475" y="2241551"/>
              <a:ext cx="754063" cy="614363"/>
            </a:xfrm>
            <a:custGeom>
              <a:avLst/>
              <a:gdLst>
                <a:gd name="T0" fmla="*/ 21 w 86"/>
                <a:gd name="T1" fmla="*/ 69 h 70"/>
                <a:gd name="T2" fmla="*/ 24 w 86"/>
                <a:gd name="T3" fmla="*/ 68 h 70"/>
                <a:gd name="T4" fmla="*/ 76 w 86"/>
                <a:gd name="T5" fmla="*/ 27 h 70"/>
                <a:gd name="T6" fmla="*/ 45 w 86"/>
                <a:gd name="T7" fmla="*/ 2 h 70"/>
                <a:gd name="T8" fmla="*/ 1 w 86"/>
                <a:gd name="T9" fmla="*/ 38 h 70"/>
                <a:gd name="T10" fmla="*/ 21 w 86"/>
                <a:gd name="T11" fmla="*/ 69 h 70"/>
              </a:gdLst>
              <a:ahLst/>
              <a:cxnLst>
                <a:cxn ang="0">
                  <a:pos x="T0" y="T1"/>
                </a:cxn>
                <a:cxn ang="0">
                  <a:pos x="T2" y="T3"/>
                </a:cxn>
                <a:cxn ang="0">
                  <a:pos x="T4" y="T5"/>
                </a:cxn>
                <a:cxn ang="0">
                  <a:pos x="T6" y="T7"/>
                </a:cxn>
                <a:cxn ang="0">
                  <a:pos x="T8" y="T9"/>
                </a:cxn>
                <a:cxn ang="0">
                  <a:pos x="T10" y="T11"/>
                </a:cxn>
              </a:cxnLst>
              <a:rect l="0" t="0" r="r" b="b"/>
              <a:pathLst>
                <a:path w="86" h="70">
                  <a:moveTo>
                    <a:pt x="21" y="69"/>
                  </a:moveTo>
                  <a:cubicBezTo>
                    <a:pt x="22" y="69"/>
                    <a:pt x="23" y="69"/>
                    <a:pt x="24" y="68"/>
                  </a:cubicBezTo>
                  <a:cubicBezTo>
                    <a:pt x="43" y="60"/>
                    <a:pt x="66" y="46"/>
                    <a:pt x="76" y="27"/>
                  </a:cubicBezTo>
                  <a:cubicBezTo>
                    <a:pt x="86" y="6"/>
                    <a:pt x="60" y="0"/>
                    <a:pt x="45" y="2"/>
                  </a:cubicBezTo>
                  <a:cubicBezTo>
                    <a:pt x="25" y="4"/>
                    <a:pt x="3" y="15"/>
                    <a:pt x="1" y="38"/>
                  </a:cubicBezTo>
                  <a:cubicBezTo>
                    <a:pt x="0" y="49"/>
                    <a:pt x="9" y="70"/>
                    <a:pt x="21" y="6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 name="í$ļíḋè"/>
            <p:cNvSpPr/>
            <p:nvPr/>
          </p:nvSpPr>
          <p:spPr bwMode="auto">
            <a:xfrm>
              <a:off x="4229100" y="4370388"/>
              <a:ext cx="755650" cy="622300"/>
            </a:xfrm>
            <a:custGeom>
              <a:avLst/>
              <a:gdLst>
                <a:gd name="T0" fmla="*/ 21 w 86"/>
                <a:gd name="T1" fmla="*/ 69 h 71"/>
                <a:gd name="T2" fmla="*/ 23 w 86"/>
                <a:gd name="T3" fmla="*/ 69 h 71"/>
                <a:gd name="T4" fmla="*/ 76 w 86"/>
                <a:gd name="T5" fmla="*/ 27 h 71"/>
                <a:gd name="T6" fmla="*/ 45 w 86"/>
                <a:gd name="T7" fmla="*/ 2 h 71"/>
                <a:gd name="T8" fmla="*/ 1 w 86"/>
                <a:gd name="T9" fmla="*/ 38 h 71"/>
                <a:gd name="T10" fmla="*/ 21 w 86"/>
                <a:gd name="T11" fmla="*/ 69 h 71"/>
              </a:gdLst>
              <a:ahLst/>
              <a:cxnLst>
                <a:cxn ang="0">
                  <a:pos x="T0" y="T1"/>
                </a:cxn>
                <a:cxn ang="0">
                  <a:pos x="T2" y="T3"/>
                </a:cxn>
                <a:cxn ang="0">
                  <a:pos x="T4" y="T5"/>
                </a:cxn>
                <a:cxn ang="0">
                  <a:pos x="T6" y="T7"/>
                </a:cxn>
                <a:cxn ang="0">
                  <a:pos x="T8" y="T9"/>
                </a:cxn>
                <a:cxn ang="0">
                  <a:pos x="T10" y="T11"/>
                </a:cxn>
              </a:cxnLst>
              <a:rect l="0" t="0" r="r" b="b"/>
              <a:pathLst>
                <a:path w="86" h="71">
                  <a:moveTo>
                    <a:pt x="21" y="69"/>
                  </a:moveTo>
                  <a:cubicBezTo>
                    <a:pt x="22" y="69"/>
                    <a:pt x="22" y="69"/>
                    <a:pt x="23" y="69"/>
                  </a:cubicBezTo>
                  <a:cubicBezTo>
                    <a:pt x="42" y="61"/>
                    <a:pt x="66" y="46"/>
                    <a:pt x="76" y="27"/>
                  </a:cubicBezTo>
                  <a:cubicBezTo>
                    <a:pt x="86" y="6"/>
                    <a:pt x="60" y="0"/>
                    <a:pt x="45" y="2"/>
                  </a:cubicBezTo>
                  <a:cubicBezTo>
                    <a:pt x="24" y="4"/>
                    <a:pt x="3" y="16"/>
                    <a:pt x="1" y="38"/>
                  </a:cubicBezTo>
                  <a:cubicBezTo>
                    <a:pt x="0" y="49"/>
                    <a:pt x="9" y="71"/>
                    <a:pt x="21" y="6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ṥlidé"/>
            <p:cNvSpPr/>
            <p:nvPr/>
          </p:nvSpPr>
          <p:spPr bwMode="auto">
            <a:xfrm>
              <a:off x="7627938" y="1217613"/>
              <a:ext cx="360363" cy="349250"/>
            </a:xfrm>
            <a:custGeom>
              <a:avLst/>
              <a:gdLst>
                <a:gd name="T0" fmla="*/ 10 w 41"/>
                <a:gd name="T1" fmla="*/ 39 h 40"/>
                <a:gd name="T2" fmla="*/ 11 w 41"/>
                <a:gd name="T3" fmla="*/ 39 h 40"/>
                <a:gd name="T4" fmla="*/ 37 w 41"/>
                <a:gd name="T5" fmla="*/ 15 h 40"/>
                <a:gd name="T6" fmla="*/ 21 w 41"/>
                <a:gd name="T7" fmla="*/ 0 h 40"/>
                <a:gd name="T8" fmla="*/ 0 w 41"/>
                <a:gd name="T9" fmla="*/ 21 h 40"/>
                <a:gd name="T10" fmla="*/ 10 w 41"/>
                <a:gd name="T11" fmla="*/ 39 h 40"/>
              </a:gdLst>
              <a:ahLst/>
              <a:cxnLst>
                <a:cxn ang="0">
                  <a:pos x="T0" y="T1"/>
                </a:cxn>
                <a:cxn ang="0">
                  <a:pos x="T2" y="T3"/>
                </a:cxn>
                <a:cxn ang="0">
                  <a:pos x="T4" y="T5"/>
                </a:cxn>
                <a:cxn ang="0">
                  <a:pos x="T6" y="T7"/>
                </a:cxn>
                <a:cxn ang="0">
                  <a:pos x="T8" y="T9"/>
                </a:cxn>
                <a:cxn ang="0">
                  <a:pos x="T10" y="T11"/>
                </a:cxn>
              </a:cxnLst>
              <a:rect l="0" t="0" r="r" b="b"/>
              <a:pathLst>
                <a:path w="41" h="40">
                  <a:moveTo>
                    <a:pt x="10" y="39"/>
                  </a:moveTo>
                  <a:cubicBezTo>
                    <a:pt x="11" y="39"/>
                    <a:pt x="11" y="39"/>
                    <a:pt x="11" y="39"/>
                  </a:cubicBezTo>
                  <a:cubicBezTo>
                    <a:pt x="21" y="34"/>
                    <a:pt x="32" y="26"/>
                    <a:pt x="37" y="15"/>
                  </a:cubicBezTo>
                  <a:cubicBezTo>
                    <a:pt x="41" y="3"/>
                    <a:pt x="29" y="0"/>
                    <a:pt x="21" y="0"/>
                  </a:cubicBezTo>
                  <a:cubicBezTo>
                    <a:pt x="11" y="1"/>
                    <a:pt x="1" y="8"/>
                    <a:pt x="0" y="21"/>
                  </a:cubicBezTo>
                  <a:cubicBezTo>
                    <a:pt x="0" y="27"/>
                    <a:pt x="4" y="40"/>
                    <a:pt x="1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şḷide"/>
            <p:cNvSpPr/>
            <p:nvPr/>
          </p:nvSpPr>
          <p:spPr bwMode="auto">
            <a:xfrm>
              <a:off x="7874000" y="3784601"/>
              <a:ext cx="368300" cy="349250"/>
            </a:xfrm>
            <a:custGeom>
              <a:avLst/>
              <a:gdLst>
                <a:gd name="T0" fmla="*/ 11 w 42"/>
                <a:gd name="T1" fmla="*/ 39 h 40"/>
                <a:gd name="T2" fmla="*/ 12 w 42"/>
                <a:gd name="T3" fmla="*/ 39 h 40"/>
                <a:gd name="T4" fmla="*/ 37 w 42"/>
                <a:gd name="T5" fmla="*/ 15 h 40"/>
                <a:gd name="T6" fmla="*/ 22 w 42"/>
                <a:gd name="T7" fmla="*/ 0 h 40"/>
                <a:gd name="T8" fmla="*/ 1 w 42"/>
                <a:gd name="T9" fmla="*/ 21 h 40"/>
                <a:gd name="T10" fmla="*/ 11 w 42"/>
                <a:gd name="T11" fmla="*/ 39 h 40"/>
              </a:gdLst>
              <a:ahLst/>
              <a:cxnLst>
                <a:cxn ang="0">
                  <a:pos x="T0" y="T1"/>
                </a:cxn>
                <a:cxn ang="0">
                  <a:pos x="T2" y="T3"/>
                </a:cxn>
                <a:cxn ang="0">
                  <a:pos x="T4" y="T5"/>
                </a:cxn>
                <a:cxn ang="0">
                  <a:pos x="T6" y="T7"/>
                </a:cxn>
                <a:cxn ang="0">
                  <a:pos x="T8" y="T9"/>
                </a:cxn>
                <a:cxn ang="0">
                  <a:pos x="T10" y="T11"/>
                </a:cxn>
              </a:cxnLst>
              <a:rect l="0" t="0" r="r" b="b"/>
              <a:pathLst>
                <a:path w="42" h="40">
                  <a:moveTo>
                    <a:pt x="11" y="39"/>
                  </a:moveTo>
                  <a:cubicBezTo>
                    <a:pt x="11" y="39"/>
                    <a:pt x="12" y="39"/>
                    <a:pt x="12" y="39"/>
                  </a:cubicBezTo>
                  <a:cubicBezTo>
                    <a:pt x="21" y="34"/>
                    <a:pt x="33" y="26"/>
                    <a:pt x="37" y="15"/>
                  </a:cubicBezTo>
                  <a:cubicBezTo>
                    <a:pt x="42" y="3"/>
                    <a:pt x="29" y="0"/>
                    <a:pt x="22" y="0"/>
                  </a:cubicBezTo>
                  <a:cubicBezTo>
                    <a:pt x="12" y="1"/>
                    <a:pt x="1" y="8"/>
                    <a:pt x="1" y="21"/>
                  </a:cubicBezTo>
                  <a:cubicBezTo>
                    <a:pt x="0" y="27"/>
                    <a:pt x="5" y="40"/>
                    <a:pt x="11"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 name="isļidê"/>
            <p:cNvSpPr/>
            <p:nvPr/>
          </p:nvSpPr>
          <p:spPr bwMode="auto">
            <a:xfrm>
              <a:off x="5106988" y="5106988"/>
              <a:ext cx="1819275" cy="735013"/>
            </a:xfrm>
            <a:custGeom>
              <a:avLst/>
              <a:gdLst>
                <a:gd name="T0" fmla="*/ 205 w 207"/>
                <a:gd name="T1" fmla="*/ 34 h 84"/>
                <a:gd name="T2" fmla="*/ 142 w 207"/>
                <a:gd name="T3" fmla="*/ 13 h 84"/>
                <a:gd name="T4" fmla="*/ 43 w 207"/>
                <a:gd name="T5" fmla="*/ 34 h 84"/>
                <a:gd name="T6" fmla="*/ 91 w 207"/>
                <a:gd name="T7" fmla="*/ 83 h 84"/>
                <a:gd name="T8" fmla="*/ 138 w 207"/>
                <a:gd name="T9" fmla="*/ 80 h 84"/>
                <a:gd name="T10" fmla="*/ 205 w 207"/>
                <a:gd name="T11" fmla="*/ 34 h 84"/>
              </a:gdLst>
              <a:ahLst/>
              <a:cxnLst>
                <a:cxn ang="0">
                  <a:pos x="T0" y="T1"/>
                </a:cxn>
                <a:cxn ang="0">
                  <a:pos x="T2" y="T3"/>
                </a:cxn>
                <a:cxn ang="0">
                  <a:pos x="T4" y="T5"/>
                </a:cxn>
                <a:cxn ang="0">
                  <a:pos x="T6" y="T7"/>
                </a:cxn>
                <a:cxn ang="0">
                  <a:pos x="T8" y="T9"/>
                </a:cxn>
                <a:cxn ang="0">
                  <a:pos x="T10" y="T11"/>
                </a:cxn>
              </a:cxnLst>
              <a:rect l="0" t="0" r="r" b="b"/>
              <a:pathLst>
                <a:path w="207" h="84">
                  <a:moveTo>
                    <a:pt x="205" y="34"/>
                  </a:moveTo>
                  <a:cubicBezTo>
                    <a:pt x="203" y="0"/>
                    <a:pt x="164" y="5"/>
                    <a:pt x="142" y="13"/>
                  </a:cubicBezTo>
                  <a:cubicBezTo>
                    <a:pt x="110" y="23"/>
                    <a:pt x="77" y="43"/>
                    <a:pt x="43" y="34"/>
                  </a:cubicBezTo>
                  <a:cubicBezTo>
                    <a:pt x="30" y="31"/>
                    <a:pt x="0" y="75"/>
                    <a:pt x="91" y="83"/>
                  </a:cubicBezTo>
                  <a:cubicBezTo>
                    <a:pt x="106" y="84"/>
                    <a:pt x="122" y="82"/>
                    <a:pt x="138" y="80"/>
                  </a:cubicBezTo>
                  <a:cubicBezTo>
                    <a:pt x="160" y="76"/>
                    <a:pt x="207" y="64"/>
                    <a:pt x="205" y="3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î$ḷîďè"/>
            <p:cNvSpPr/>
            <p:nvPr/>
          </p:nvSpPr>
          <p:spPr bwMode="auto">
            <a:xfrm>
              <a:off x="5819775" y="1909763"/>
              <a:ext cx="1220788" cy="2057400"/>
            </a:xfrm>
            <a:custGeom>
              <a:avLst/>
              <a:gdLst>
                <a:gd name="T0" fmla="*/ 51 w 139"/>
                <a:gd name="T1" fmla="*/ 0 h 235"/>
                <a:gd name="T2" fmla="*/ 124 w 139"/>
                <a:gd name="T3" fmla="*/ 111 h 235"/>
                <a:gd name="T4" fmla="*/ 123 w 139"/>
                <a:gd name="T5" fmla="*/ 235 h 235"/>
                <a:gd name="T6" fmla="*/ 51 w 139"/>
                <a:gd name="T7" fmla="*/ 0 h 235"/>
              </a:gdLst>
              <a:ahLst/>
              <a:cxnLst>
                <a:cxn ang="0">
                  <a:pos x="T0" y="T1"/>
                </a:cxn>
                <a:cxn ang="0">
                  <a:pos x="T2" y="T3"/>
                </a:cxn>
                <a:cxn ang="0">
                  <a:pos x="T4" y="T5"/>
                </a:cxn>
                <a:cxn ang="0">
                  <a:pos x="T6" y="T7"/>
                </a:cxn>
              </a:cxnLst>
              <a:rect l="0" t="0" r="r" b="b"/>
              <a:pathLst>
                <a:path w="139" h="235">
                  <a:moveTo>
                    <a:pt x="51" y="0"/>
                  </a:moveTo>
                  <a:cubicBezTo>
                    <a:pt x="51" y="0"/>
                    <a:pt x="110" y="48"/>
                    <a:pt x="124" y="111"/>
                  </a:cubicBezTo>
                  <a:cubicBezTo>
                    <a:pt x="139" y="173"/>
                    <a:pt x="123" y="235"/>
                    <a:pt x="123" y="235"/>
                  </a:cubicBezTo>
                  <a:cubicBezTo>
                    <a:pt x="123" y="235"/>
                    <a:pt x="0" y="112"/>
                    <a:pt x="51" y="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 name="iṣ1ïdé"/>
            <p:cNvSpPr/>
            <p:nvPr/>
          </p:nvSpPr>
          <p:spPr bwMode="auto">
            <a:xfrm>
              <a:off x="6292850" y="2487613"/>
              <a:ext cx="633413" cy="647700"/>
            </a:xfrm>
            <a:custGeom>
              <a:avLst/>
              <a:gdLst>
                <a:gd name="T0" fmla="*/ 10 w 72"/>
                <a:gd name="T1" fmla="*/ 19 h 74"/>
                <a:gd name="T2" fmla="*/ 25 w 72"/>
                <a:gd name="T3" fmla="*/ 74 h 74"/>
                <a:gd name="T4" fmla="*/ 68 w 72"/>
                <a:gd name="T5" fmla="*/ 37 h 74"/>
                <a:gd name="T6" fmla="*/ 10 w 72"/>
                <a:gd name="T7" fmla="*/ 19 h 74"/>
              </a:gdLst>
              <a:ahLst/>
              <a:cxnLst>
                <a:cxn ang="0">
                  <a:pos x="T0" y="T1"/>
                </a:cxn>
                <a:cxn ang="0">
                  <a:pos x="T2" y="T3"/>
                </a:cxn>
                <a:cxn ang="0">
                  <a:pos x="T4" y="T5"/>
                </a:cxn>
                <a:cxn ang="0">
                  <a:pos x="T6" y="T7"/>
                </a:cxn>
              </a:cxnLst>
              <a:rect l="0" t="0" r="r" b="b"/>
              <a:pathLst>
                <a:path w="72" h="74">
                  <a:moveTo>
                    <a:pt x="10" y="19"/>
                  </a:moveTo>
                  <a:cubicBezTo>
                    <a:pt x="10" y="19"/>
                    <a:pt x="0" y="48"/>
                    <a:pt x="25" y="74"/>
                  </a:cubicBezTo>
                  <a:cubicBezTo>
                    <a:pt x="25" y="74"/>
                    <a:pt x="72" y="61"/>
                    <a:pt x="68" y="37"/>
                  </a:cubicBezTo>
                  <a:cubicBezTo>
                    <a:pt x="62" y="0"/>
                    <a:pt x="10" y="19"/>
                    <a:pt x="10" y="19"/>
                  </a:cubicBezTo>
                  <a:close/>
                </a:path>
              </a:pathLst>
            </a:custGeom>
            <a:solidFill>
              <a:srgbClr val="FEB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 name="ï$ḻïďê"/>
            <p:cNvSpPr/>
            <p:nvPr/>
          </p:nvSpPr>
          <p:spPr bwMode="auto">
            <a:xfrm>
              <a:off x="4149725" y="3670301"/>
              <a:ext cx="377825" cy="376238"/>
            </a:xfrm>
            <a:custGeom>
              <a:avLst/>
              <a:gdLst>
                <a:gd name="T0" fmla="*/ 28 w 43"/>
                <a:gd name="T1" fmla="*/ 0 h 43"/>
                <a:gd name="T2" fmla="*/ 8 w 43"/>
                <a:gd name="T3" fmla="*/ 26 h 43"/>
                <a:gd name="T4" fmla="*/ 43 w 43"/>
                <a:gd name="T5" fmla="*/ 30 h 43"/>
                <a:gd name="T6" fmla="*/ 28 w 43"/>
                <a:gd name="T7" fmla="*/ 0 h 43"/>
              </a:gdLst>
              <a:ahLst/>
              <a:cxnLst>
                <a:cxn ang="0">
                  <a:pos x="T0" y="T1"/>
                </a:cxn>
                <a:cxn ang="0">
                  <a:pos x="T2" y="T3"/>
                </a:cxn>
                <a:cxn ang="0">
                  <a:pos x="T4" y="T5"/>
                </a:cxn>
                <a:cxn ang="0">
                  <a:pos x="T6" y="T7"/>
                </a:cxn>
              </a:cxnLst>
              <a:rect l="0" t="0" r="r" b="b"/>
              <a:pathLst>
                <a:path w="43" h="43">
                  <a:moveTo>
                    <a:pt x="28" y="0"/>
                  </a:moveTo>
                  <a:cubicBezTo>
                    <a:pt x="28" y="0"/>
                    <a:pt x="0" y="8"/>
                    <a:pt x="8" y="26"/>
                  </a:cubicBezTo>
                  <a:cubicBezTo>
                    <a:pt x="15" y="43"/>
                    <a:pt x="43" y="30"/>
                    <a:pt x="43" y="30"/>
                  </a:cubicBezTo>
                  <a:lnTo>
                    <a:pt x="28" y="0"/>
                  </a:lnTo>
                  <a:close/>
                </a:path>
              </a:pathLst>
            </a:custGeom>
            <a:solidFill>
              <a:srgbClr val="FEB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 name="išľîḓê"/>
            <p:cNvSpPr/>
            <p:nvPr/>
          </p:nvSpPr>
          <p:spPr bwMode="auto">
            <a:xfrm>
              <a:off x="4554538" y="3767138"/>
              <a:ext cx="1036638" cy="1085850"/>
            </a:xfrm>
            <a:custGeom>
              <a:avLst/>
              <a:gdLst>
                <a:gd name="T0" fmla="*/ 104 w 118"/>
                <a:gd name="T1" fmla="*/ 122 h 124"/>
                <a:gd name="T2" fmla="*/ 118 w 118"/>
                <a:gd name="T3" fmla="*/ 118 h 124"/>
                <a:gd name="T4" fmla="*/ 27 w 118"/>
                <a:gd name="T5" fmla="*/ 0 h 124"/>
                <a:gd name="T6" fmla="*/ 0 w 118"/>
                <a:gd name="T7" fmla="*/ 11 h 124"/>
                <a:gd name="T8" fmla="*/ 89 w 118"/>
                <a:gd name="T9" fmla="*/ 118 h 124"/>
                <a:gd name="T10" fmla="*/ 104 w 118"/>
                <a:gd name="T11" fmla="*/ 122 h 124"/>
              </a:gdLst>
              <a:ahLst/>
              <a:cxnLst>
                <a:cxn ang="0">
                  <a:pos x="T0" y="T1"/>
                </a:cxn>
                <a:cxn ang="0">
                  <a:pos x="T2" y="T3"/>
                </a:cxn>
                <a:cxn ang="0">
                  <a:pos x="T4" y="T5"/>
                </a:cxn>
                <a:cxn ang="0">
                  <a:pos x="T6" y="T7"/>
                </a:cxn>
                <a:cxn ang="0">
                  <a:pos x="T8" y="T9"/>
                </a:cxn>
                <a:cxn ang="0">
                  <a:pos x="T10" y="T11"/>
                </a:cxn>
              </a:cxnLst>
              <a:rect l="0" t="0" r="r" b="b"/>
              <a:pathLst>
                <a:path w="118" h="124">
                  <a:moveTo>
                    <a:pt x="104" y="122"/>
                  </a:moveTo>
                  <a:cubicBezTo>
                    <a:pt x="118" y="118"/>
                    <a:pt x="118" y="118"/>
                    <a:pt x="118" y="118"/>
                  </a:cubicBezTo>
                  <a:cubicBezTo>
                    <a:pt x="27" y="0"/>
                    <a:pt x="27" y="0"/>
                    <a:pt x="27" y="0"/>
                  </a:cubicBezTo>
                  <a:cubicBezTo>
                    <a:pt x="0" y="11"/>
                    <a:pt x="0" y="11"/>
                    <a:pt x="0" y="11"/>
                  </a:cubicBezTo>
                  <a:cubicBezTo>
                    <a:pt x="89" y="118"/>
                    <a:pt x="89" y="118"/>
                    <a:pt x="89" y="118"/>
                  </a:cubicBezTo>
                  <a:cubicBezTo>
                    <a:pt x="92" y="122"/>
                    <a:pt x="99" y="124"/>
                    <a:pt x="104" y="122"/>
                  </a:cubicBezTo>
                  <a:close/>
                </a:path>
              </a:pathLst>
            </a:custGeom>
            <a:solidFill>
              <a:srgbClr val="505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Sḷiḑe"/>
            <p:cNvSpPr/>
            <p:nvPr/>
          </p:nvSpPr>
          <p:spPr bwMode="auto">
            <a:xfrm>
              <a:off x="4791075" y="3643313"/>
              <a:ext cx="1028700" cy="1157288"/>
            </a:xfrm>
            <a:custGeom>
              <a:avLst/>
              <a:gdLst>
                <a:gd name="T0" fmla="*/ 112 w 117"/>
                <a:gd name="T1" fmla="*/ 93 h 132"/>
                <a:gd name="T2" fmla="*/ 38 w 117"/>
                <a:gd name="T3" fmla="*/ 0 h 132"/>
                <a:gd name="T4" fmla="*/ 0 w 117"/>
                <a:gd name="T5" fmla="*/ 14 h 132"/>
                <a:gd name="T6" fmla="*/ 91 w 117"/>
                <a:gd name="T7" fmla="*/ 132 h 132"/>
                <a:gd name="T8" fmla="*/ 111 w 117"/>
                <a:gd name="T9" fmla="*/ 112 h 132"/>
                <a:gd name="T10" fmla="*/ 112 w 117"/>
                <a:gd name="T11" fmla="*/ 93 h 132"/>
              </a:gdLst>
              <a:ahLst/>
              <a:cxnLst>
                <a:cxn ang="0">
                  <a:pos x="T0" y="T1"/>
                </a:cxn>
                <a:cxn ang="0">
                  <a:pos x="T2" y="T3"/>
                </a:cxn>
                <a:cxn ang="0">
                  <a:pos x="T4" y="T5"/>
                </a:cxn>
                <a:cxn ang="0">
                  <a:pos x="T6" y="T7"/>
                </a:cxn>
                <a:cxn ang="0">
                  <a:pos x="T8" y="T9"/>
                </a:cxn>
                <a:cxn ang="0">
                  <a:pos x="T10" y="T11"/>
                </a:cxn>
              </a:cxnLst>
              <a:rect l="0" t="0" r="r" b="b"/>
              <a:pathLst>
                <a:path w="117" h="132">
                  <a:moveTo>
                    <a:pt x="112" y="93"/>
                  </a:moveTo>
                  <a:cubicBezTo>
                    <a:pt x="38" y="0"/>
                    <a:pt x="38" y="0"/>
                    <a:pt x="38" y="0"/>
                  </a:cubicBezTo>
                  <a:cubicBezTo>
                    <a:pt x="0" y="14"/>
                    <a:pt x="0" y="14"/>
                    <a:pt x="0" y="14"/>
                  </a:cubicBezTo>
                  <a:cubicBezTo>
                    <a:pt x="91" y="132"/>
                    <a:pt x="91" y="132"/>
                    <a:pt x="91" y="132"/>
                  </a:cubicBezTo>
                  <a:cubicBezTo>
                    <a:pt x="111" y="112"/>
                    <a:pt x="111" y="112"/>
                    <a:pt x="111" y="112"/>
                  </a:cubicBezTo>
                  <a:cubicBezTo>
                    <a:pt x="116" y="107"/>
                    <a:pt x="117" y="99"/>
                    <a:pt x="112" y="93"/>
                  </a:cubicBezTo>
                  <a:close/>
                </a:path>
              </a:pathLst>
            </a:custGeom>
            <a:solidFill>
              <a:srgbClr val="3B47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 name="íṡ1îďê"/>
            <p:cNvSpPr/>
            <p:nvPr/>
          </p:nvSpPr>
          <p:spPr bwMode="auto">
            <a:xfrm>
              <a:off x="4318000" y="3275013"/>
              <a:ext cx="788988" cy="798513"/>
            </a:xfrm>
            <a:custGeom>
              <a:avLst/>
              <a:gdLst>
                <a:gd name="T0" fmla="*/ 57 w 90"/>
                <a:gd name="T1" fmla="*/ 0 h 91"/>
                <a:gd name="T2" fmla="*/ 13 w 90"/>
                <a:gd name="T3" fmla="*/ 21 h 91"/>
                <a:gd name="T4" fmla="*/ 1 w 90"/>
                <a:gd name="T5" fmla="*/ 39 h 91"/>
                <a:gd name="T6" fmla="*/ 22 w 90"/>
                <a:gd name="T7" fmla="*/ 86 h 91"/>
                <a:gd name="T8" fmla="*/ 42 w 90"/>
                <a:gd name="T9" fmla="*/ 89 h 91"/>
                <a:gd name="T10" fmla="*/ 90 w 90"/>
                <a:gd name="T11" fmla="*/ 72 h 91"/>
                <a:gd name="T12" fmla="*/ 57 w 90"/>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90" h="91">
                  <a:moveTo>
                    <a:pt x="57" y="0"/>
                  </a:moveTo>
                  <a:cubicBezTo>
                    <a:pt x="13" y="21"/>
                    <a:pt x="13" y="21"/>
                    <a:pt x="13" y="21"/>
                  </a:cubicBezTo>
                  <a:cubicBezTo>
                    <a:pt x="6" y="24"/>
                    <a:pt x="2" y="31"/>
                    <a:pt x="1" y="39"/>
                  </a:cubicBezTo>
                  <a:cubicBezTo>
                    <a:pt x="0" y="52"/>
                    <a:pt x="3" y="72"/>
                    <a:pt x="22" y="86"/>
                  </a:cubicBezTo>
                  <a:cubicBezTo>
                    <a:pt x="27" y="90"/>
                    <a:pt x="35" y="91"/>
                    <a:pt x="42" y="89"/>
                  </a:cubicBezTo>
                  <a:cubicBezTo>
                    <a:pt x="90" y="72"/>
                    <a:pt x="90" y="72"/>
                    <a:pt x="90" y="72"/>
                  </a:cubicBezTo>
                  <a:lnTo>
                    <a:pt x="57" y="0"/>
                  </a:lnTo>
                  <a:close/>
                </a:path>
              </a:pathLst>
            </a:custGeom>
            <a:solidFill>
              <a:srgbClr val="505E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ṣļïḋè"/>
            <p:cNvSpPr/>
            <p:nvPr/>
          </p:nvSpPr>
          <p:spPr bwMode="auto">
            <a:xfrm>
              <a:off x="4748213" y="1909763"/>
              <a:ext cx="2151063" cy="2057400"/>
            </a:xfrm>
            <a:custGeom>
              <a:avLst/>
              <a:gdLst>
                <a:gd name="T0" fmla="*/ 8 w 245"/>
                <a:gd name="T1" fmla="*/ 156 h 235"/>
                <a:gd name="T2" fmla="*/ 41 w 245"/>
                <a:gd name="T3" fmla="*/ 228 h 235"/>
                <a:gd name="T4" fmla="*/ 245 w 245"/>
                <a:gd name="T5" fmla="*/ 235 h 235"/>
                <a:gd name="T6" fmla="*/ 173 w 245"/>
                <a:gd name="T7" fmla="*/ 0 h 235"/>
                <a:gd name="T8" fmla="*/ 8 w 245"/>
                <a:gd name="T9" fmla="*/ 156 h 235"/>
              </a:gdLst>
              <a:ahLst/>
              <a:cxnLst>
                <a:cxn ang="0">
                  <a:pos x="T0" y="T1"/>
                </a:cxn>
                <a:cxn ang="0">
                  <a:pos x="T2" y="T3"/>
                </a:cxn>
                <a:cxn ang="0">
                  <a:pos x="T4" y="T5"/>
                </a:cxn>
                <a:cxn ang="0">
                  <a:pos x="T6" y="T7"/>
                </a:cxn>
                <a:cxn ang="0">
                  <a:pos x="T8" y="T9"/>
                </a:cxn>
              </a:cxnLst>
              <a:rect l="0" t="0" r="r" b="b"/>
              <a:pathLst>
                <a:path w="245" h="235">
                  <a:moveTo>
                    <a:pt x="8" y="156"/>
                  </a:moveTo>
                  <a:cubicBezTo>
                    <a:pt x="8" y="156"/>
                    <a:pt x="0" y="201"/>
                    <a:pt x="41" y="228"/>
                  </a:cubicBezTo>
                  <a:cubicBezTo>
                    <a:pt x="245" y="235"/>
                    <a:pt x="245" y="235"/>
                    <a:pt x="245" y="235"/>
                  </a:cubicBezTo>
                  <a:cubicBezTo>
                    <a:pt x="245" y="235"/>
                    <a:pt x="138" y="119"/>
                    <a:pt x="173" y="0"/>
                  </a:cubicBezTo>
                  <a:lnTo>
                    <a:pt x="8" y="156"/>
                  </a:ln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 name="îṩḷiḋê"/>
            <p:cNvSpPr/>
            <p:nvPr/>
          </p:nvSpPr>
          <p:spPr bwMode="auto">
            <a:xfrm>
              <a:off x="4843463" y="2346326"/>
              <a:ext cx="1274763" cy="1060450"/>
            </a:xfrm>
            <a:custGeom>
              <a:avLst/>
              <a:gdLst>
                <a:gd name="T0" fmla="*/ 10 w 145"/>
                <a:gd name="T1" fmla="*/ 103 h 121"/>
                <a:gd name="T2" fmla="*/ 138 w 145"/>
                <a:gd name="T3" fmla="*/ 2 h 121"/>
                <a:gd name="T4" fmla="*/ 138 w 145"/>
                <a:gd name="T5" fmla="*/ 21 h 121"/>
                <a:gd name="T6" fmla="*/ 10 w 145"/>
                <a:gd name="T7" fmla="*/ 120 h 121"/>
                <a:gd name="T8" fmla="*/ 10 w 145"/>
                <a:gd name="T9" fmla="*/ 103 h 121"/>
              </a:gdLst>
              <a:ahLst/>
              <a:cxnLst>
                <a:cxn ang="0">
                  <a:pos x="T0" y="T1"/>
                </a:cxn>
                <a:cxn ang="0">
                  <a:pos x="T2" y="T3"/>
                </a:cxn>
                <a:cxn ang="0">
                  <a:pos x="T4" y="T5"/>
                </a:cxn>
                <a:cxn ang="0">
                  <a:pos x="T6" y="T7"/>
                </a:cxn>
                <a:cxn ang="0">
                  <a:pos x="T8" y="T9"/>
                </a:cxn>
              </a:cxnLst>
              <a:rect l="0" t="0" r="r" b="b"/>
              <a:pathLst>
                <a:path w="145" h="121">
                  <a:moveTo>
                    <a:pt x="10" y="103"/>
                  </a:moveTo>
                  <a:cubicBezTo>
                    <a:pt x="10" y="103"/>
                    <a:pt x="132" y="0"/>
                    <a:pt x="138" y="2"/>
                  </a:cubicBezTo>
                  <a:cubicBezTo>
                    <a:pt x="143" y="4"/>
                    <a:pt x="145" y="14"/>
                    <a:pt x="138" y="21"/>
                  </a:cubicBezTo>
                  <a:cubicBezTo>
                    <a:pt x="132" y="26"/>
                    <a:pt x="20" y="119"/>
                    <a:pt x="10" y="120"/>
                  </a:cubicBezTo>
                  <a:cubicBezTo>
                    <a:pt x="0" y="121"/>
                    <a:pt x="4" y="108"/>
                    <a:pt x="10"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 name="íś1îḓè"/>
            <p:cNvSpPr/>
            <p:nvPr/>
          </p:nvSpPr>
          <p:spPr bwMode="auto">
            <a:xfrm>
              <a:off x="6486525" y="2619376"/>
              <a:ext cx="368300" cy="296863"/>
            </a:xfrm>
            <a:custGeom>
              <a:avLst/>
              <a:gdLst>
                <a:gd name="T0" fmla="*/ 7 w 42"/>
                <a:gd name="T1" fmla="*/ 6 h 34"/>
                <a:gd name="T2" fmla="*/ 40 w 42"/>
                <a:gd name="T3" fmla="*/ 15 h 34"/>
                <a:gd name="T4" fmla="*/ 37 w 42"/>
                <a:gd name="T5" fmla="*/ 32 h 34"/>
                <a:gd name="T6" fmla="*/ 32 w 42"/>
                <a:gd name="T7" fmla="*/ 30 h 34"/>
                <a:gd name="T8" fmla="*/ 30 w 42"/>
                <a:gd name="T9" fmla="*/ 12 h 34"/>
                <a:gd name="T10" fmla="*/ 7 w 42"/>
                <a:gd name="T11" fmla="*/ 11 h 34"/>
                <a:gd name="T12" fmla="*/ 7 w 42"/>
                <a:gd name="T13" fmla="*/ 6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7" y="6"/>
                  </a:moveTo>
                  <a:cubicBezTo>
                    <a:pt x="7" y="6"/>
                    <a:pt x="37" y="0"/>
                    <a:pt x="40" y="15"/>
                  </a:cubicBezTo>
                  <a:cubicBezTo>
                    <a:pt x="42" y="27"/>
                    <a:pt x="38" y="31"/>
                    <a:pt x="37" y="32"/>
                  </a:cubicBezTo>
                  <a:cubicBezTo>
                    <a:pt x="35" y="34"/>
                    <a:pt x="30" y="34"/>
                    <a:pt x="32" y="30"/>
                  </a:cubicBezTo>
                  <a:cubicBezTo>
                    <a:pt x="37" y="23"/>
                    <a:pt x="35" y="15"/>
                    <a:pt x="30" y="12"/>
                  </a:cubicBezTo>
                  <a:cubicBezTo>
                    <a:pt x="26" y="9"/>
                    <a:pt x="11" y="11"/>
                    <a:pt x="7" y="11"/>
                  </a:cubicBezTo>
                  <a:cubicBezTo>
                    <a:pt x="2" y="11"/>
                    <a:pt x="0" y="7"/>
                    <a:pt x="7" y="6"/>
                  </a:cubicBezTo>
                  <a:close/>
                </a:path>
              </a:pathLst>
            </a:custGeom>
            <a:solidFill>
              <a:srgbClr val="FFC6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 name="îšľïḓê"/>
            <p:cNvSpPr/>
            <p:nvPr/>
          </p:nvSpPr>
          <p:spPr bwMode="auto">
            <a:xfrm>
              <a:off x="6618288" y="1103313"/>
              <a:ext cx="1019175" cy="1279525"/>
            </a:xfrm>
            <a:custGeom>
              <a:avLst/>
              <a:gdLst>
                <a:gd name="T0" fmla="*/ 105 w 116"/>
                <a:gd name="T1" fmla="*/ 3 h 146"/>
                <a:gd name="T2" fmla="*/ 32 w 116"/>
                <a:gd name="T3" fmla="*/ 53 h 146"/>
                <a:gd name="T4" fmla="*/ 41 w 116"/>
                <a:gd name="T5" fmla="*/ 69 h 146"/>
                <a:gd name="T6" fmla="*/ 2 w 116"/>
                <a:gd name="T7" fmla="*/ 138 h 146"/>
                <a:gd name="T8" fmla="*/ 9 w 116"/>
                <a:gd name="T9" fmla="*/ 143 h 146"/>
                <a:gd name="T10" fmla="*/ 59 w 116"/>
                <a:gd name="T11" fmla="*/ 71 h 146"/>
                <a:gd name="T12" fmla="*/ 53 w 116"/>
                <a:gd name="T13" fmla="*/ 56 h 146"/>
                <a:gd name="T14" fmla="*/ 110 w 116"/>
                <a:gd name="T15" fmla="*/ 8 h 146"/>
                <a:gd name="T16" fmla="*/ 105 w 116"/>
                <a:gd name="T17" fmla="*/ 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146">
                  <a:moveTo>
                    <a:pt x="105" y="3"/>
                  </a:moveTo>
                  <a:cubicBezTo>
                    <a:pt x="87" y="11"/>
                    <a:pt x="30" y="40"/>
                    <a:pt x="32" y="53"/>
                  </a:cubicBezTo>
                  <a:cubicBezTo>
                    <a:pt x="33" y="59"/>
                    <a:pt x="40" y="63"/>
                    <a:pt x="41" y="69"/>
                  </a:cubicBezTo>
                  <a:cubicBezTo>
                    <a:pt x="43" y="79"/>
                    <a:pt x="6" y="122"/>
                    <a:pt x="2" y="138"/>
                  </a:cubicBezTo>
                  <a:cubicBezTo>
                    <a:pt x="0" y="143"/>
                    <a:pt x="6" y="146"/>
                    <a:pt x="9" y="143"/>
                  </a:cubicBezTo>
                  <a:cubicBezTo>
                    <a:pt x="22" y="130"/>
                    <a:pt x="61" y="84"/>
                    <a:pt x="59" y="71"/>
                  </a:cubicBezTo>
                  <a:cubicBezTo>
                    <a:pt x="59" y="65"/>
                    <a:pt x="56" y="61"/>
                    <a:pt x="53" y="56"/>
                  </a:cubicBezTo>
                  <a:cubicBezTo>
                    <a:pt x="50" y="50"/>
                    <a:pt x="97" y="22"/>
                    <a:pt x="110" y="8"/>
                  </a:cubicBezTo>
                  <a:cubicBezTo>
                    <a:pt x="116" y="3"/>
                    <a:pt x="111" y="0"/>
                    <a:pt x="105" y="3"/>
                  </a:cubicBezTo>
                  <a:close/>
                </a:path>
              </a:pathLst>
            </a:custGeom>
            <a:solidFill>
              <a:srgbClr val="FEB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 name="îş1ïḑê"/>
            <p:cNvSpPr/>
            <p:nvPr/>
          </p:nvSpPr>
          <p:spPr bwMode="auto">
            <a:xfrm>
              <a:off x="6889750" y="3354388"/>
              <a:ext cx="1090613" cy="719138"/>
            </a:xfrm>
            <a:custGeom>
              <a:avLst/>
              <a:gdLst>
                <a:gd name="T0" fmla="*/ 122 w 124"/>
                <a:gd name="T1" fmla="*/ 69 h 82"/>
                <a:gd name="T2" fmla="*/ 68 w 124"/>
                <a:gd name="T3" fmla="*/ 36 h 82"/>
                <a:gd name="T4" fmla="*/ 69 w 124"/>
                <a:gd name="T5" fmla="*/ 19 h 82"/>
                <a:gd name="T6" fmla="*/ 52 w 124"/>
                <a:gd name="T7" fmla="*/ 4 h 82"/>
                <a:gd name="T8" fmla="*/ 7 w 124"/>
                <a:gd name="T9" fmla="*/ 3 h 82"/>
                <a:gd name="T10" fmla="*/ 5 w 124"/>
                <a:gd name="T11" fmla="*/ 11 h 82"/>
                <a:gd name="T12" fmla="*/ 48 w 124"/>
                <a:gd name="T13" fmla="*/ 24 h 82"/>
                <a:gd name="T14" fmla="*/ 49 w 124"/>
                <a:gd name="T15" fmla="*/ 53 h 82"/>
                <a:gd name="T16" fmla="*/ 119 w 124"/>
                <a:gd name="T17" fmla="*/ 77 h 82"/>
                <a:gd name="T18" fmla="*/ 122 w 124"/>
                <a:gd name="T19" fmla="*/ 6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82">
                  <a:moveTo>
                    <a:pt x="122" y="69"/>
                  </a:moveTo>
                  <a:cubicBezTo>
                    <a:pt x="115" y="58"/>
                    <a:pt x="68" y="46"/>
                    <a:pt x="68" y="36"/>
                  </a:cubicBezTo>
                  <a:cubicBezTo>
                    <a:pt x="68" y="29"/>
                    <a:pt x="71" y="27"/>
                    <a:pt x="69" y="19"/>
                  </a:cubicBezTo>
                  <a:cubicBezTo>
                    <a:pt x="68" y="10"/>
                    <a:pt x="60" y="6"/>
                    <a:pt x="52" y="4"/>
                  </a:cubicBezTo>
                  <a:cubicBezTo>
                    <a:pt x="38" y="1"/>
                    <a:pt x="21" y="0"/>
                    <a:pt x="7" y="3"/>
                  </a:cubicBezTo>
                  <a:cubicBezTo>
                    <a:pt x="2" y="4"/>
                    <a:pt x="0" y="9"/>
                    <a:pt x="5" y="11"/>
                  </a:cubicBezTo>
                  <a:cubicBezTo>
                    <a:pt x="12" y="15"/>
                    <a:pt x="46" y="22"/>
                    <a:pt x="48" y="24"/>
                  </a:cubicBezTo>
                  <a:cubicBezTo>
                    <a:pt x="56" y="30"/>
                    <a:pt x="43" y="43"/>
                    <a:pt x="49" y="53"/>
                  </a:cubicBezTo>
                  <a:cubicBezTo>
                    <a:pt x="55" y="61"/>
                    <a:pt x="105" y="82"/>
                    <a:pt x="119" y="77"/>
                  </a:cubicBezTo>
                  <a:cubicBezTo>
                    <a:pt x="122" y="76"/>
                    <a:pt x="124" y="72"/>
                    <a:pt x="122" y="69"/>
                  </a:cubicBezTo>
                  <a:close/>
                </a:path>
              </a:pathLst>
            </a:custGeom>
            <a:solidFill>
              <a:srgbClr val="FEB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ṩľïḋè"/>
            <p:cNvSpPr/>
            <p:nvPr/>
          </p:nvSpPr>
          <p:spPr bwMode="auto">
            <a:xfrm>
              <a:off x="7004050" y="2198688"/>
              <a:ext cx="914400" cy="639763"/>
            </a:xfrm>
            <a:custGeom>
              <a:avLst/>
              <a:gdLst>
                <a:gd name="T0" fmla="*/ 96 w 104"/>
                <a:gd name="T1" fmla="*/ 0 h 73"/>
                <a:gd name="T2" fmla="*/ 51 w 104"/>
                <a:gd name="T3" fmla="*/ 25 h 73"/>
                <a:gd name="T4" fmla="*/ 47 w 104"/>
                <a:gd name="T5" fmla="*/ 44 h 73"/>
                <a:gd name="T6" fmla="*/ 10 w 104"/>
                <a:gd name="T7" fmla="*/ 59 h 73"/>
                <a:gd name="T8" fmla="*/ 13 w 104"/>
                <a:gd name="T9" fmla="*/ 71 h 73"/>
                <a:gd name="T10" fmla="*/ 61 w 104"/>
                <a:gd name="T11" fmla="*/ 50 h 73"/>
                <a:gd name="T12" fmla="*/ 63 w 104"/>
                <a:gd name="T13" fmla="*/ 41 h 73"/>
                <a:gd name="T14" fmla="*/ 69 w 104"/>
                <a:gd name="T15" fmla="*/ 32 h 73"/>
                <a:gd name="T16" fmla="*/ 100 w 104"/>
                <a:gd name="T17" fmla="*/ 7 h 73"/>
                <a:gd name="T18" fmla="*/ 96 w 104"/>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73">
                  <a:moveTo>
                    <a:pt x="96" y="0"/>
                  </a:moveTo>
                  <a:cubicBezTo>
                    <a:pt x="86" y="2"/>
                    <a:pt x="56" y="17"/>
                    <a:pt x="51" y="25"/>
                  </a:cubicBezTo>
                  <a:cubicBezTo>
                    <a:pt x="47" y="31"/>
                    <a:pt x="51" y="38"/>
                    <a:pt x="47" y="44"/>
                  </a:cubicBezTo>
                  <a:cubicBezTo>
                    <a:pt x="43" y="51"/>
                    <a:pt x="18" y="57"/>
                    <a:pt x="10" y="59"/>
                  </a:cubicBezTo>
                  <a:cubicBezTo>
                    <a:pt x="0" y="62"/>
                    <a:pt x="3" y="73"/>
                    <a:pt x="13" y="71"/>
                  </a:cubicBezTo>
                  <a:cubicBezTo>
                    <a:pt x="28" y="67"/>
                    <a:pt x="54" y="67"/>
                    <a:pt x="61" y="50"/>
                  </a:cubicBezTo>
                  <a:cubicBezTo>
                    <a:pt x="63" y="47"/>
                    <a:pt x="63" y="45"/>
                    <a:pt x="63" y="41"/>
                  </a:cubicBezTo>
                  <a:cubicBezTo>
                    <a:pt x="64" y="34"/>
                    <a:pt x="63" y="36"/>
                    <a:pt x="69" y="32"/>
                  </a:cubicBezTo>
                  <a:cubicBezTo>
                    <a:pt x="80" y="24"/>
                    <a:pt x="91" y="17"/>
                    <a:pt x="100" y="7"/>
                  </a:cubicBezTo>
                  <a:cubicBezTo>
                    <a:pt x="104" y="2"/>
                    <a:pt x="104" y="0"/>
                    <a:pt x="96" y="0"/>
                  </a:cubicBezTo>
                  <a:close/>
                </a:path>
              </a:pathLst>
            </a:custGeom>
            <a:solidFill>
              <a:srgbClr val="FEB6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365250"/>
            <a:ext cx="12192000" cy="4415790"/>
            <a:chOff x="0" y="2150"/>
            <a:chExt cx="19200" cy="6954"/>
          </a:xfrm>
        </p:grpSpPr>
        <p:sp>
          <p:nvSpPr>
            <p:cNvPr id="5" name="矩形 3"/>
            <p:cNvSpPr/>
            <p:nvPr/>
          </p:nvSpPr>
          <p:spPr>
            <a:xfrm>
              <a:off x="5369" y="2150"/>
              <a:ext cx="13831" cy="2948"/>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7" name="矩形 6"/>
            <p:cNvSpPr/>
            <p:nvPr/>
          </p:nvSpPr>
          <p:spPr>
            <a:xfrm>
              <a:off x="0" y="6156"/>
              <a:ext cx="8996" cy="2948"/>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8" name="矩形 7"/>
            <p:cNvSpPr/>
            <p:nvPr/>
          </p:nvSpPr>
          <p:spPr>
            <a:xfrm>
              <a:off x="0" y="3132"/>
              <a:ext cx="16714" cy="4762"/>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TextBox 10"/>
            <p:cNvSpPr txBox="1"/>
            <p:nvPr/>
          </p:nvSpPr>
          <p:spPr>
            <a:xfrm>
              <a:off x="1847" y="3445"/>
              <a:ext cx="3512" cy="3861"/>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02</a:t>
              </a:r>
              <a:endParaRPr lang="zh-CN" altLang="en-US" sz="15335" dirty="0">
                <a:solidFill>
                  <a:schemeClr val="bg1"/>
                </a:solidFill>
                <a:latin typeface="Impact" panose="020B0806030902050204" pitchFamily="34" charset="0"/>
              </a:endParaRPr>
            </a:p>
          </p:txBody>
        </p:sp>
        <p:sp>
          <p:nvSpPr>
            <p:cNvPr id="12" name="TextBox 11"/>
            <p:cNvSpPr txBox="1"/>
            <p:nvPr/>
          </p:nvSpPr>
          <p:spPr>
            <a:xfrm>
              <a:off x="5861" y="4833"/>
              <a:ext cx="8911" cy="1049"/>
            </a:xfrm>
            <a:prstGeom prst="rect">
              <a:avLst/>
            </a:prstGeom>
            <a:noFill/>
          </p:spPr>
          <p:txBody>
            <a:bodyPr wrap="square" rtlCol="0">
              <a:spAutoFit/>
            </a:bodyPr>
            <a:p>
              <a:pPr marL="0" lvl="0" algn="ctr"/>
              <a:r>
                <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rPr>
                <a:t>事故预防之机械伤害事故</a:t>
              </a:r>
              <a:endParaRPr lang="zh-CN" altLang="en-US" sz="3735" b="1">
                <a:solidFill>
                  <a:sysClr val="windowText" lastClr="000000">
                    <a:lumMod val="75000"/>
                    <a:lumOff val="25000"/>
                  </a:sysClr>
                </a:solidFill>
                <a:latin typeface="微软雅黑" panose="020B0503020204020204" charset="-122"/>
                <a:ea typeface="微软雅黑" panose="020B0503020204020204" charset="-122"/>
                <a:cs typeface="微软雅黑" panose="020B0503020204020204" charset="-122"/>
                <a:sym typeface="+mn-ea"/>
              </a:endParaRPr>
            </a:p>
          </p:txBody>
        </p:sp>
        <p:sp>
          <p:nvSpPr>
            <p:cNvPr id="21" name="矩形 20"/>
            <p:cNvSpPr/>
            <p:nvPr/>
          </p:nvSpPr>
          <p:spPr>
            <a:xfrm>
              <a:off x="17325" y="2849"/>
              <a:ext cx="939" cy="1550"/>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事故预防之机械伤害事故</a:t>
            </a:r>
            <a:endParaRPr lang="zh-CN" altLang="en-US" sz="2665" b="1">
              <a:solidFill>
                <a:schemeClr val="tx1">
                  <a:lumMod val="75000"/>
                  <a:lumOff val="25000"/>
                </a:schemeClr>
              </a:solidFill>
            </a:endParaRPr>
          </a:p>
        </p:txBody>
      </p:sp>
      <p:sp>
        <p:nvSpPr>
          <p:cNvPr id="2" name="文本框 1"/>
          <p:cNvSpPr txBox="1"/>
          <p:nvPr/>
        </p:nvSpPr>
        <p:spPr>
          <a:xfrm>
            <a:off x="5757333" y="1958340"/>
            <a:ext cx="5430520" cy="3542030"/>
          </a:xfrm>
          <a:prstGeom prst="rect">
            <a:avLst/>
          </a:prstGeom>
          <a:noFill/>
        </p:spPr>
        <p:txBody>
          <a:bodyPr wrap="square" rtlCol="0" anchor="t">
            <a:spAutoFit/>
          </a:bodyPr>
          <a:lstStyle/>
          <a:p>
            <a:pPr>
              <a:lnSpc>
                <a:spcPct val="200000"/>
              </a:lnSpc>
            </a:pPr>
            <a:r>
              <a:rPr lang="zh-CN" altLang="en-US" sz="1865"/>
              <a:t>机械事故的发生很普遍，在使用机械设备的场所几乎都能遇到。一旦发生事故，轻则损伤皮肉，重则伤筋动骨、断肢致残、甚至危及生命。</a:t>
            </a:r>
            <a:endParaRPr lang="zh-CN" altLang="en-US" sz="1865"/>
          </a:p>
          <a:p>
            <a:pPr>
              <a:lnSpc>
                <a:spcPct val="200000"/>
              </a:lnSpc>
            </a:pPr>
            <a:r>
              <a:rPr lang="zh-CN" altLang="en-US" sz="1865" b="1"/>
              <a:t>机械事故造成是伤害主要有</a:t>
            </a:r>
            <a:r>
              <a:rPr lang="zh-CN" altLang="en-US" sz="1865"/>
              <a:t>：咬入、挤压、碰撞或撞击、夹断、剪切、割伤或擦伤、卡住或缠住。下面对预防机械事故的一般方法加以介绍。</a:t>
            </a:r>
            <a:endParaRPr lang="zh-CN" altLang="en-US" sz="1865"/>
          </a:p>
        </p:txBody>
      </p:sp>
      <p:grpSp>
        <p:nvGrpSpPr>
          <p:cNvPr id="4" name="组合 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102447" y="1789007"/>
            <a:ext cx="5273887" cy="4709160"/>
            <a:chOff x="3228975" y="619126"/>
            <a:chExt cx="5827713" cy="5203825"/>
          </a:xfrm>
        </p:grpSpPr>
        <p:sp>
          <p:nvSpPr>
            <p:cNvPr id="5" name="íṡḷidè"/>
            <p:cNvSpPr/>
            <p:nvPr/>
          </p:nvSpPr>
          <p:spPr bwMode="auto">
            <a:xfrm>
              <a:off x="5918200" y="619126"/>
              <a:ext cx="3138488" cy="5203825"/>
            </a:xfrm>
            <a:custGeom>
              <a:avLst/>
              <a:gdLst>
                <a:gd name="T0" fmla="*/ 1820 w 1916"/>
                <a:gd name="T1" fmla="*/ 1714 h 3179"/>
                <a:gd name="T2" fmla="*/ 1415 w 1916"/>
                <a:gd name="T3" fmla="*/ 2994 h 3179"/>
                <a:gd name="T4" fmla="*/ 219 w 1916"/>
                <a:gd name="T5" fmla="*/ 2385 h 3179"/>
                <a:gd name="T6" fmla="*/ 623 w 1916"/>
                <a:gd name="T7" fmla="*/ 1104 h 3179"/>
                <a:gd name="T8" fmla="*/ 1820 w 1916"/>
                <a:gd name="T9" fmla="*/ 1714 h 3179"/>
              </a:gdLst>
              <a:ahLst/>
              <a:cxnLst>
                <a:cxn ang="0">
                  <a:pos x="T0" y="T1"/>
                </a:cxn>
                <a:cxn ang="0">
                  <a:pos x="T2" y="T3"/>
                </a:cxn>
                <a:cxn ang="0">
                  <a:pos x="T4" y="T5"/>
                </a:cxn>
                <a:cxn ang="0">
                  <a:pos x="T6" y="T7"/>
                </a:cxn>
                <a:cxn ang="0">
                  <a:pos x="T8" y="T9"/>
                </a:cxn>
              </a:cxnLst>
              <a:rect l="0" t="0" r="r" b="b"/>
              <a:pathLst>
                <a:path w="1916" h="3179">
                  <a:moveTo>
                    <a:pt x="1820" y="1714"/>
                  </a:moveTo>
                  <a:cubicBezTo>
                    <a:pt x="1916" y="2266"/>
                    <a:pt x="1857" y="2809"/>
                    <a:pt x="1415" y="2994"/>
                  </a:cubicBezTo>
                  <a:cubicBezTo>
                    <a:pt x="973" y="3179"/>
                    <a:pt x="438" y="2906"/>
                    <a:pt x="219" y="2385"/>
                  </a:cubicBezTo>
                  <a:cubicBezTo>
                    <a:pt x="0" y="1863"/>
                    <a:pt x="432" y="1586"/>
                    <a:pt x="623" y="1104"/>
                  </a:cubicBezTo>
                  <a:cubicBezTo>
                    <a:pt x="1012" y="127"/>
                    <a:pt x="1521" y="0"/>
                    <a:pt x="1820" y="1714"/>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 name="iṧḻiďè"/>
            <p:cNvSpPr/>
            <p:nvPr/>
          </p:nvSpPr>
          <p:spPr bwMode="auto">
            <a:xfrm>
              <a:off x="8255000" y="4865688"/>
              <a:ext cx="85725" cy="84138"/>
            </a:xfrm>
            <a:prstGeom prst="ellipse">
              <a:avLst/>
            </a:prstGeom>
            <a:solidFill>
              <a:srgbClr val="FF65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iŝļïdê"/>
            <p:cNvSpPr/>
            <p:nvPr/>
          </p:nvSpPr>
          <p:spPr bwMode="auto">
            <a:xfrm flipV="1">
              <a:off x="8507413" y="5130801"/>
              <a:ext cx="0" cy="487363"/>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8" name="îŝḷïḋè"/>
            <p:cNvSpPr/>
            <p:nvPr/>
          </p:nvSpPr>
          <p:spPr bwMode="auto">
            <a:xfrm>
              <a:off x="8439150" y="5060951"/>
              <a:ext cx="136525" cy="138113"/>
            </a:xfrm>
            <a:prstGeom prst="ellipse">
              <a:avLst/>
            </a:pr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šḻiḑê"/>
            <p:cNvSpPr/>
            <p:nvPr/>
          </p:nvSpPr>
          <p:spPr bwMode="auto">
            <a:xfrm>
              <a:off x="8296275" y="5218113"/>
              <a:ext cx="211138" cy="212725"/>
            </a:xfrm>
            <a:custGeom>
              <a:avLst/>
              <a:gdLst>
                <a:gd name="T0" fmla="*/ 129 w 129"/>
                <a:gd name="T1" fmla="*/ 130 h 130"/>
                <a:gd name="T2" fmla="*/ 0 w 129"/>
                <a:gd name="T3" fmla="*/ 15 h 130"/>
              </a:gdLst>
              <a:ahLst/>
              <a:cxnLst>
                <a:cxn ang="0">
                  <a:pos x="T0" y="T1"/>
                </a:cxn>
                <a:cxn ang="0">
                  <a:pos x="T2" y="T3"/>
                </a:cxn>
              </a:cxnLst>
              <a:rect l="0" t="0" r="r" b="b"/>
              <a:pathLst>
                <a:path w="129" h="130">
                  <a:moveTo>
                    <a:pt x="129" y="130"/>
                  </a:moveTo>
                  <a:cubicBezTo>
                    <a:pt x="129" y="130"/>
                    <a:pt x="123" y="0"/>
                    <a:pt x="0" y="15"/>
                  </a:cubicBezTo>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 name="íśḻïḋè"/>
            <p:cNvSpPr/>
            <p:nvPr/>
          </p:nvSpPr>
          <p:spPr bwMode="auto">
            <a:xfrm>
              <a:off x="3471863" y="1836738"/>
              <a:ext cx="1978025" cy="0"/>
            </a:xfrm>
            <a:prstGeom prst="line">
              <a:avLst/>
            </a:prstGeom>
            <a:noFill/>
            <a:ln w="12700" cap="flat">
              <a:solidFill>
                <a:srgbClr val="F2F2F2"/>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1" name="îṥḷiďe"/>
            <p:cNvSpPr/>
            <p:nvPr/>
          </p:nvSpPr>
          <p:spPr bwMode="auto">
            <a:xfrm>
              <a:off x="3471863" y="2446338"/>
              <a:ext cx="1978025" cy="0"/>
            </a:xfrm>
            <a:prstGeom prst="line">
              <a:avLst/>
            </a:prstGeom>
            <a:noFill/>
            <a:ln w="12700" cap="flat">
              <a:solidFill>
                <a:srgbClr val="F2F2F2"/>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2" name="ïṣ1ïḓê"/>
            <p:cNvSpPr/>
            <p:nvPr/>
          </p:nvSpPr>
          <p:spPr bwMode="auto">
            <a:xfrm>
              <a:off x="3471863" y="2930526"/>
              <a:ext cx="1978025" cy="0"/>
            </a:xfrm>
            <a:prstGeom prst="line">
              <a:avLst/>
            </a:prstGeom>
            <a:noFill/>
            <a:ln w="12700" cap="flat">
              <a:solidFill>
                <a:srgbClr val="F2F2F2"/>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3" name="íṣľíḍé"/>
            <p:cNvSpPr/>
            <p:nvPr/>
          </p:nvSpPr>
          <p:spPr bwMode="auto">
            <a:xfrm>
              <a:off x="3605213" y="3522663"/>
              <a:ext cx="1736725" cy="0"/>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4" name="îṥ1íḑe"/>
            <p:cNvSpPr/>
            <p:nvPr/>
          </p:nvSpPr>
          <p:spPr bwMode="auto">
            <a:xfrm>
              <a:off x="3398838" y="3414713"/>
              <a:ext cx="209550" cy="209550"/>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15" name="íşliḑé"/>
            <p:cNvSpPr/>
            <p:nvPr/>
          </p:nvSpPr>
          <p:spPr bwMode="auto">
            <a:xfrm flipV="1">
              <a:off x="4032250" y="2930526"/>
              <a:ext cx="0" cy="588963"/>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6" name="íśľiḋé"/>
            <p:cNvSpPr/>
            <p:nvPr/>
          </p:nvSpPr>
          <p:spPr bwMode="auto">
            <a:xfrm flipV="1">
              <a:off x="4470400" y="2446338"/>
              <a:ext cx="0" cy="1073150"/>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7" name="iṩḻïḓé"/>
            <p:cNvSpPr/>
            <p:nvPr/>
          </p:nvSpPr>
          <p:spPr bwMode="auto">
            <a:xfrm flipV="1">
              <a:off x="4916488" y="1836738"/>
              <a:ext cx="0" cy="1682750"/>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18" name="iṣ1ïḓê"/>
            <p:cNvSpPr/>
            <p:nvPr/>
          </p:nvSpPr>
          <p:spPr bwMode="auto">
            <a:xfrm>
              <a:off x="3937000" y="3424238"/>
              <a:ext cx="188913" cy="190500"/>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 name="íşḻíḋé"/>
            <p:cNvSpPr/>
            <p:nvPr/>
          </p:nvSpPr>
          <p:spPr bwMode="auto">
            <a:xfrm>
              <a:off x="4378325" y="3424238"/>
              <a:ext cx="190500" cy="190500"/>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ḻîḑê"/>
            <p:cNvSpPr/>
            <p:nvPr/>
          </p:nvSpPr>
          <p:spPr bwMode="auto">
            <a:xfrm>
              <a:off x="4821238" y="3424238"/>
              <a:ext cx="188913" cy="190500"/>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 name="ïşḻîḍè"/>
            <p:cNvSpPr/>
            <p:nvPr/>
          </p:nvSpPr>
          <p:spPr bwMode="auto">
            <a:xfrm>
              <a:off x="5345113" y="3414713"/>
              <a:ext cx="209550" cy="209550"/>
            </a:xfrm>
            <a:prstGeom prst="ellipse">
              <a:avLst/>
            </a:prstGeom>
            <a:noFill/>
            <a:ln w="12700" cap="flat">
              <a:solidFill>
                <a:srgbClr val="3F3D56"/>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22" name="í$ľïḋê"/>
            <p:cNvSpPr/>
            <p:nvPr/>
          </p:nvSpPr>
          <p:spPr bwMode="auto">
            <a:xfrm>
              <a:off x="3798888" y="2695576"/>
              <a:ext cx="471488" cy="471488"/>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 name="îṧḷíḋe"/>
            <p:cNvSpPr/>
            <p:nvPr/>
          </p:nvSpPr>
          <p:spPr bwMode="auto">
            <a:xfrm>
              <a:off x="4238625" y="2209801"/>
              <a:ext cx="471488" cy="471488"/>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 name="iṥlíḑé"/>
            <p:cNvSpPr/>
            <p:nvPr/>
          </p:nvSpPr>
          <p:spPr bwMode="auto">
            <a:xfrm>
              <a:off x="4683125" y="1601788"/>
              <a:ext cx="471488" cy="471488"/>
            </a:xfrm>
            <a:prstGeom prst="ellipse">
              <a:avLst/>
            </a:pr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îş1îḓe"/>
            <p:cNvSpPr/>
            <p:nvPr/>
          </p:nvSpPr>
          <p:spPr bwMode="auto">
            <a:xfrm>
              <a:off x="4827588" y="1746251"/>
              <a:ext cx="182563" cy="182563"/>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îṥḻïďê"/>
            <p:cNvSpPr/>
            <p:nvPr/>
          </p:nvSpPr>
          <p:spPr bwMode="auto">
            <a:xfrm>
              <a:off x="4381500" y="2354263"/>
              <a:ext cx="184150" cy="184150"/>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îṣ1îḑé"/>
            <p:cNvSpPr/>
            <p:nvPr/>
          </p:nvSpPr>
          <p:spPr bwMode="auto">
            <a:xfrm>
              <a:off x="3943350" y="2838451"/>
              <a:ext cx="182563" cy="184150"/>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îṣļiḓè"/>
            <p:cNvSpPr/>
            <p:nvPr/>
          </p:nvSpPr>
          <p:spPr bwMode="auto">
            <a:xfrm>
              <a:off x="3228975" y="1752601"/>
              <a:ext cx="169863" cy="1698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šḻïḍe"/>
            <p:cNvSpPr/>
            <p:nvPr/>
          </p:nvSpPr>
          <p:spPr bwMode="auto">
            <a:xfrm>
              <a:off x="3228975" y="2354263"/>
              <a:ext cx="169863" cy="1698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îṥlídè"/>
            <p:cNvSpPr/>
            <p:nvPr/>
          </p:nvSpPr>
          <p:spPr bwMode="auto">
            <a:xfrm>
              <a:off x="3228975" y="2846388"/>
              <a:ext cx="169863" cy="169863"/>
            </a:xfrm>
            <a:prstGeom prst="ellipse">
              <a:avLst/>
            </a:pr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ïṥlîḓê"/>
            <p:cNvSpPr/>
            <p:nvPr/>
          </p:nvSpPr>
          <p:spPr bwMode="auto">
            <a:xfrm>
              <a:off x="7405688" y="1625601"/>
              <a:ext cx="371475" cy="647700"/>
            </a:xfrm>
            <a:custGeom>
              <a:avLst/>
              <a:gdLst>
                <a:gd name="T0" fmla="*/ 0 w 227"/>
                <a:gd name="T1" fmla="*/ 161 h 395"/>
                <a:gd name="T2" fmla="*/ 66 w 227"/>
                <a:gd name="T3" fmla="*/ 327 h 395"/>
                <a:gd name="T4" fmla="*/ 222 w 227"/>
                <a:gd name="T5" fmla="*/ 232 h 395"/>
                <a:gd name="T6" fmla="*/ 196 w 227"/>
                <a:gd name="T7" fmla="*/ 57 h 395"/>
                <a:gd name="T8" fmla="*/ 0 w 227"/>
                <a:gd name="T9" fmla="*/ 161 h 395"/>
              </a:gdLst>
              <a:ahLst/>
              <a:cxnLst>
                <a:cxn ang="0">
                  <a:pos x="T0" y="T1"/>
                </a:cxn>
                <a:cxn ang="0">
                  <a:pos x="T2" y="T3"/>
                </a:cxn>
                <a:cxn ang="0">
                  <a:pos x="T4" y="T5"/>
                </a:cxn>
                <a:cxn ang="0">
                  <a:pos x="T6" y="T7"/>
                </a:cxn>
                <a:cxn ang="0">
                  <a:pos x="T8" y="T9"/>
                </a:cxn>
              </a:cxnLst>
              <a:rect l="0" t="0" r="r" b="b"/>
              <a:pathLst>
                <a:path w="227" h="395">
                  <a:moveTo>
                    <a:pt x="0" y="161"/>
                  </a:moveTo>
                  <a:cubicBezTo>
                    <a:pt x="0" y="161"/>
                    <a:pt x="76" y="258"/>
                    <a:pt x="66" y="327"/>
                  </a:cubicBezTo>
                  <a:cubicBezTo>
                    <a:pt x="57" y="395"/>
                    <a:pt x="222" y="232"/>
                    <a:pt x="222" y="232"/>
                  </a:cubicBezTo>
                  <a:cubicBezTo>
                    <a:pt x="222" y="232"/>
                    <a:pt x="166" y="114"/>
                    <a:pt x="196" y="57"/>
                  </a:cubicBezTo>
                  <a:cubicBezTo>
                    <a:pt x="227" y="0"/>
                    <a:pt x="0" y="161"/>
                    <a:pt x="0" y="161"/>
                  </a:cubicBezTo>
                  <a:close/>
                </a:path>
              </a:pathLst>
            </a:custGeom>
            <a:solidFill>
              <a:srgbClr val="FFB9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iş1ïḋè"/>
            <p:cNvSpPr/>
            <p:nvPr/>
          </p:nvSpPr>
          <p:spPr bwMode="auto">
            <a:xfrm>
              <a:off x="7335838" y="5099051"/>
              <a:ext cx="665163" cy="403225"/>
            </a:xfrm>
            <a:custGeom>
              <a:avLst/>
              <a:gdLst>
                <a:gd name="T0" fmla="*/ 307 w 406"/>
                <a:gd name="T1" fmla="*/ 0 h 246"/>
                <a:gd name="T2" fmla="*/ 390 w 406"/>
                <a:gd name="T3" fmla="*/ 133 h 246"/>
                <a:gd name="T4" fmla="*/ 49 w 406"/>
                <a:gd name="T5" fmla="*/ 241 h 246"/>
                <a:gd name="T6" fmla="*/ 12 w 406"/>
                <a:gd name="T7" fmla="*/ 206 h 246"/>
                <a:gd name="T8" fmla="*/ 99 w 406"/>
                <a:gd name="T9" fmla="*/ 159 h 246"/>
                <a:gd name="T10" fmla="*/ 163 w 406"/>
                <a:gd name="T11" fmla="*/ 85 h 246"/>
                <a:gd name="T12" fmla="*/ 210 w 406"/>
                <a:gd name="T13" fmla="*/ 45 h 246"/>
                <a:gd name="T14" fmla="*/ 307 w 406"/>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246">
                  <a:moveTo>
                    <a:pt x="307" y="0"/>
                  </a:moveTo>
                  <a:cubicBezTo>
                    <a:pt x="307" y="0"/>
                    <a:pt x="406" y="109"/>
                    <a:pt x="390" y="133"/>
                  </a:cubicBezTo>
                  <a:cubicBezTo>
                    <a:pt x="373" y="156"/>
                    <a:pt x="82" y="246"/>
                    <a:pt x="49" y="241"/>
                  </a:cubicBezTo>
                  <a:cubicBezTo>
                    <a:pt x="16" y="237"/>
                    <a:pt x="0" y="213"/>
                    <a:pt x="12" y="206"/>
                  </a:cubicBezTo>
                  <a:cubicBezTo>
                    <a:pt x="23" y="199"/>
                    <a:pt x="99" y="159"/>
                    <a:pt x="99" y="159"/>
                  </a:cubicBezTo>
                  <a:cubicBezTo>
                    <a:pt x="163" y="85"/>
                    <a:pt x="163" y="85"/>
                    <a:pt x="163" y="85"/>
                  </a:cubicBezTo>
                  <a:cubicBezTo>
                    <a:pt x="163" y="85"/>
                    <a:pt x="210" y="59"/>
                    <a:pt x="210" y="45"/>
                  </a:cubicBezTo>
                  <a:cubicBezTo>
                    <a:pt x="210" y="31"/>
                    <a:pt x="307" y="0"/>
                    <a:pt x="307" y="0"/>
                  </a:cubicBezTo>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ṡļîḍé"/>
            <p:cNvSpPr/>
            <p:nvPr/>
          </p:nvSpPr>
          <p:spPr bwMode="auto">
            <a:xfrm>
              <a:off x="7478713" y="5297488"/>
              <a:ext cx="320675" cy="247650"/>
            </a:xfrm>
            <a:custGeom>
              <a:avLst/>
              <a:gdLst>
                <a:gd name="T0" fmla="*/ 52 w 196"/>
                <a:gd name="T1" fmla="*/ 0 h 151"/>
                <a:gd name="T2" fmla="*/ 7 w 196"/>
                <a:gd name="T3" fmla="*/ 64 h 151"/>
                <a:gd name="T4" fmla="*/ 43 w 196"/>
                <a:gd name="T5" fmla="*/ 151 h 151"/>
                <a:gd name="T6" fmla="*/ 142 w 196"/>
                <a:gd name="T7" fmla="*/ 120 h 151"/>
                <a:gd name="T8" fmla="*/ 196 w 196"/>
                <a:gd name="T9" fmla="*/ 75 h 151"/>
                <a:gd name="T10" fmla="*/ 184 w 196"/>
                <a:gd name="T11" fmla="*/ 14 h 151"/>
                <a:gd name="T12" fmla="*/ 52 w 196"/>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196" h="151">
                  <a:moveTo>
                    <a:pt x="52" y="0"/>
                  </a:moveTo>
                  <a:cubicBezTo>
                    <a:pt x="52" y="0"/>
                    <a:pt x="14" y="61"/>
                    <a:pt x="7" y="64"/>
                  </a:cubicBezTo>
                  <a:cubicBezTo>
                    <a:pt x="0" y="66"/>
                    <a:pt x="43" y="151"/>
                    <a:pt x="43" y="151"/>
                  </a:cubicBezTo>
                  <a:cubicBezTo>
                    <a:pt x="142" y="120"/>
                    <a:pt x="142" y="120"/>
                    <a:pt x="142" y="120"/>
                  </a:cubicBezTo>
                  <a:cubicBezTo>
                    <a:pt x="196" y="75"/>
                    <a:pt x="196" y="75"/>
                    <a:pt x="196" y="75"/>
                  </a:cubicBezTo>
                  <a:cubicBezTo>
                    <a:pt x="184" y="14"/>
                    <a:pt x="184" y="14"/>
                    <a:pt x="184" y="14"/>
                  </a:cubicBezTo>
                  <a:lnTo>
                    <a:pt x="52" y="0"/>
                  </a:lnTo>
                  <a:close/>
                </a:path>
              </a:pathLst>
            </a:custGeom>
            <a:solidFill>
              <a:srgbClr val="FFB9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ļïdê"/>
            <p:cNvSpPr/>
            <p:nvPr/>
          </p:nvSpPr>
          <p:spPr bwMode="auto">
            <a:xfrm>
              <a:off x="7053263" y="3379788"/>
              <a:ext cx="809625" cy="1824038"/>
            </a:xfrm>
            <a:custGeom>
              <a:avLst/>
              <a:gdLst>
                <a:gd name="T0" fmla="*/ 211 w 494"/>
                <a:gd name="T1" fmla="*/ 0 h 1115"/>
                <a:gd name="T2" fmla="*/ 163 w 494"/>
                <a:gd name="T3" fmla="*/ 210 h 1115"/>
                <a:gd name="T4" fmla="*/ 114 w 494"/>
                <a:gd name="T5" fmla="*/ 640 h 1115"/>
                <a:gd name="T6" fmla="*/ 362 w 494"/>
                <a:gd name="T7" fmla="*/ 1115 h 1115"/>
                <a:gd name="T8" fmla="*/ 494 w 494"/>
                <a:gd name="T9" fmla="*/ 1056 h 1115"/>
                <a:gd name="T10" fmla="*/ 272 w 494"/>
                <a:gd name="T11" fmla="*/ 569 h 1115"/>
                <a:gd name="T12" fmla="*/ 374 w 494"/>
                <a:gd name="T13" fmla="*/ 9 h 1115"/>
                <a:gd name="T14" fmla="*/ 211 w 494"/>
                <a:gd name="T15" fmla="*/ 0 h 1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1115">
                  <a:moveTo>
                    <a:pt x="211" y="0"/>
                  </a:moveTo>
                  <a:cubicBezTo>
                    <a:pt x="163" y="210"/>
                    <a:pt x="163" y="210"/>
                    <a:pt x="163" y="210"/>
                  </a:cubicBezTo>
                  <a:cubicBezTo>
                    <a:pt x="163" y="210"/>
                    <a:pt x="0" y="576"/>
                    <a:pt x="114" y="640"/>
                  </a:cubicBezTo>
                  <a:cubicBezTo>
                    <a:pt x="362" y="1115"/>
                    <a:pt x="362" y="1115"/>
                    <a:pt x="362" y="1115"/>
                  </a:cubicBezTo>
                  <a:cubicBezTo>
                    <a:pt x="494" y="1056"/>
                    <a:pt x="494" y="1056"/>
                    <a:pt x="494" y="1056"/>
                  </a:cubicBezTo>
                  <a:cubicBezTo>
                    <a:pt x="272" y="569"/>
                    <a:pt x="272" y="569"/>
                    <a:pt x="272" y="569"/>
                  </a:cubicBezTo>
                  <a:cubicBezTo>
                    <a:pt x="374" y="9"/>
                    <a:pt x="374" y="9"/>
                    <a:pt x="374" y="9"/>
                  </a:cubicBezTo>
                  <a:cubicBezTo>
                    <a:pt x="211" y="0"/>
                    <a:pt x="211" y="0"/>
                    <a:pt x="211" y="0"/>
                  </a:cubicBezTo>
                </a:path>
              </a:pathLst>
            </a:custGeom>
            <a:solidFill>
              <a:srgbClr val="D0CD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s1íďe"/>
            <p:cNvSpPr/>
            <p:nvPr/>
          </p:nvSpPr>
          <p:spPr bwMode="auto">
            <a:xfrm>
              <a:off x="7172325" y="3459163"/>
              <a:ext cx="690563" cy="1744663"/>
            </a:xfrm>
            <a:custGeom>
              <a:avLst/>
              <a:gdLst>
                <a:gd name="T0" fmla="*/ 128 w 421"/>
                <a:gd name="T1" fmla="*/ 0 h 1066"/>
                <a:gd name="T2" fmla="*/ 126 w 421"/>
                <a:gd name="T3" fmla="*/ 2 h 1066"/>
                <a:gd name="T4" fmla="*/ 90 w 421"/>
                <a:gd name="T5" fmla="*/ 161 h 1066"/>
                <a:gd name="T6" fmla="*/ 1 w 421"/>
                <a:gd name="T7" fmla="*/ 493 h 1066"/>
                <a:gd name="T8" fmla="*/ 41 w 421"/>
                <a:gd name="T9" fmla="*/ 591 h 1066"/>
                <a:gd name="T10" fmla="*/ 289 w 421"/>
                <a:gd name="T11" fmla="*/ 1066 h 1066"/>
                <a:gd name="T12" fmla="*/ 421 w 421"/>
                <a:gd name="T13" fmla="*/ 1007 h 1066"/>
                <a:gd name="T14" fmla="*/ 199 w 421"/>
                <a:gd name="T15" fmla="*/ 520 h 1066"/>
                <a:gd name="T16" fmla="*/ 287 w 421"/>
                <a:gd name="T17" fmla="*/ 34 h 1066"/>
                <a:gd name="T18" fmla="*/ 234 w 421"/>
                <a:gd name="T19" fmla="*/ 31 h 1066"/>
                <a:gd name="T20" fmla="*/ 128 w 421"/>
                <a:gd name="T21"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1" h="1066">
                  <a:moveTo>
                    <a:pt x="128" y="0"/>
                  </a:moveTo>
                  <a:cubicBezTo>
                    <a:pt x="126" y="2"/>
                    <a:pt x="126" y="2"/>
                    <a:pt x="126" y="2"/>
                  </a:cubicBezTo>
                  <a:cubicBezTo>
                    <a:pt x="90" y="161"/>
                    <a:pt x="90" y="161"/>
                    <a:pt x="90" y="161"/>
                  </a:cubicBezTo>
                  <a:cubicBezTo>
                    <a:pt x="90" y="161"/>
                    <a:pt x="1" y="363"/>
                    <a:pt x="1" y="493"/>
                  </a:cubicBezTo>
                  <a:cubicBezTo>
                    <a:pt x="0" y="538"/>
                    <a:pt x="11" y="575"/>
                    <a:pt x="41" y="591"/>
                  </a:cubicBezTo>
                  <a:cubicBezTo>
                    <a:pt x="289" y="1066"/>
                    <a:pt x="289" y="1066"/>
                    <a:pt x="289" y="1066"/>
                  </a:cubicBezTo>
                  <a:cubicBezTo>
                    <a:pt x="421" y="1007"/>
                    <a:pt x="421" y="1007"/>
                    <a:pt x="421" y="1007"/>
                  </a:cubicBezTo>
                  <a:cubicBezTo>
                    <a:pt x="199" y="520"/>
                    <a:pt x="199" y="520"/>
                    <a:pt x="199" y="520"/>
                  </a:cubicBezTo>
                  <a:cubicBezTo>
                    <a:pt x="287" y="34"/>
                    <a:pt x="287" y="34"/>
                    <a:pt x="287" y="34"/>
                  </a:cubicBezTo>
                  <a:cubicBezTo>
                    <a:pt x="269" y="33"/>
                    <a:pt x="251" y="32"/>
                    <a:pt x="234" y="31"/>
                  </a:cubicBezTo>
                  <a:cubicBezTo>
                    <a:pt x="169" y="27"/>
                    <a:pt x="139" y="15"/>
                    <a:pt x="128" y="0"/>
                  </a:cubicBezTo>
                </a:path>
              </a:pathLst>
            </a:custGeom>
            <a:solidFill>
              <a:srgbClr val="BBB8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iSḷíḍè"/>
            <p:cNvSpPr/>
            <p:nvPr/>
          </p:nvSpPr>
          <p:spPr bwMode="auto">
            <a:xfrm>
              <a:off x="7381875" y="3409951"/>
              <a:ext cx="636588" cy="1966913"/>
            </a:xfrm>
            <a:custGeom>
              <a:avLst/>
              <a:gdLst>
                <a:gd name="T0" fmla="*/ 26 w 388"/>
                <a:gd name="T1" fmla="*/ 14 h 1202"/>
                <a:gd name="T2" fmla="*/ 2 w 388"/>
                <a:gd name="T3" fmla="*/ 14 h 1202"/>
                <a:gd name="T4" fmla="*/ 14 w 388"/>
                <a:gd name="T5" fmla="*/ 231 h 1202"/>
                <a:gd name="T6" fmla="*/ 73 w 388"/>
                <a:gd name="T7" fmla="*/ 628 h 1202"/>
                <a:gd name="T8" fmla="*/ 83 w 388"/>
                <a:gd name="T9" fmla="*/ 697 h 1202"/>
                <a:gd name="T10" fmla="*/ 102 w 388"/>
                <a:gd name="T11" fmla="*/ 730 h 1202"/>
                <a:gd name="T12" fmla="*/ 126 w 388"/>
                <a:gd name="T13" fmla="*/ 1031 h 1202"/>
                <a:gd name="T14" fmla="*/ 125 w 388"/>
                <a:gd name="T15" fmla="*/ 1096 h 1202"/>
                <a:gd name="T16" fmla="*/ 99 w 388"/>
                <a:gd name="T17" fmla="*/ 1181 h 1202"/>
                <a:gd name="T18" fmla="*/ 293 w 388"/>
                <a:gd name="T19" fmla="*/ 1195 h 1202"/>
                <a:gd name="T20" fmla="*/ 293 w 388"/>
                <a:gd name="T21" fmla="*/ 744 h 1202"/>
                <a:gd name="T22" fmla="*/ 284 w 388"/>
                <a:gd name="T23" fmla="*/ 650 h 1202"/>
                <a:gd name="T24" fmla="*/ 265 w 388"/>
                <a:gd name="T25" fmla="*/ 567 h 1202"/>
                <a:gd name="T26" fmla="*/ 267 w 388"/>
                <a:gd name="T27" fmla="*/ 503 h 1202"/>
                <a:gd name="T28" fmla="*/ 265 w 388"/>
                <a:gd name="T29" fmla="*/ 472 h 1202"/>
                <a:gd name="T30" fmla="*/ 286 w 388"/>
                <a:gd name="T31" fmla="*/ 196 h 1202"/>
                <a:gd name="T32" fmla="*/ 357 w 388"/>
                <a:gd name="T33" fmla="*/ 0 h 1202"/>
                <a:gd name="T34" fmla="*/ 26 w 388"/>
                <a:gd name="T35" fmla="*/ 14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8" h="1202">
                  <a:moveTo>
                    <a:pt x="26" y="14"/>
                  </a:moveTo>
                  <a:cubicBezTo>
                    <a:pt x="2" y="14"/>
                    <a:pt x="2" y="14"/>
                    <a:pt x="2" y="14"/>
                  </a:cubicBezTo>
                  <a:cubicBezTo>
                    <a:pt x="0" y="87"/>
                    <a:pt x="4" y="159"/>
                    <a:pt x="14" y="231"/>
                  </a:cubicBezTo>
                  <a:cubicBezTo>
                    <a:pt x="31" y="352"/>
                    <a:pt x="73" y="628"/>
                    <a:pt x="73" y="628"/>
                  </a:cubicBezTo>
                  <a:cubicBezTo>
                    <a:pt x="73" y="628"/>
                    <a:pt x="69" y="680"/>
                    <a:pt x="83" y="697"/>
                  </a:cubicBezTo>
                  <a:cubicBezTo>
                    <a:pt x="97" y="713"/>
                    <a:pt x="99" y="692"/>
                    <a:pt x="102" y="730"/>
                  </a:cubicBezTo>
                  <a:cubicBezTo>
                    <a:pt x="104" y="768"/>
                    <a:pt x="126" y="1031"/>
                    <a:pt x="126" y="1031"/>
                  </a:cubicBezTo>
                  <a:cubicBezTo>
                    <a:pt x="126" y="1031"/>
                    <a:pt x="142" y="1084"/>
                    <a:pt x="125" y="1096"/>
                  </a:cubicBezTo>
                  <a:cubicBezTo>
                    <a:pt x="109" y="1108"/>
                    <a:pt x="76" y="1172"/>
                    <a:pt x="99" y="1181"/>
                  </a:cubicBezTo>
                  <a:cubicBezTo>
                    <a:pt x="123" y="1191"/>
                    <a:pt x="286" y="1202"/>
                    <a:pt x="293" y="1195"/>
                  </a:cubicBezTo>
                  <a:cubicBezTo>
                    <a:pt x="300" y="1188"/>
                    <a:pt x="293" y="744"/>
                    <a:pt x="293" y="744"/>
                  </a:cubicBezTo>
                  <a:cubicBezTo>
                    <a:pt x="293" y="744"/>
                    <a:pt x="288" y="654"/>
                    <a:pt x="284" y="650"/>
                  </a:cubicBezTo>
                  <a:cubicBezTo>
                    <a:pt x="279" y="645"/>
                    <a:pt x="258" y="581"/>
                    <a:pt x="265" y="567"/>
                  </a:cubicBezTo>
                  <a:cubicBezTo>
                    <a:pt x="272" y="553"/>
                    <a:pt x="267" y="510"/>
                    <a:pt x="267" y="503"/>
                  </a:cubicBezTo>
                  <a:cubicBezTo>
                    <a:pt x="267" y="496"/>
                    <a:pt x="246" y="503"/>
                    <a:pt x="265" y="472"/>
                  </a:cubicBezTo>
                  <a:cubicBezTo>
                    <a:pt x="284" y="442"/>
                    <a:pt x="286" y="196"/>
                    <a:pt x="286" y="196"/>
                  </a:cubicBezTo>
                  <a:cubicBezTo>
                    <a:pt x="286" y="196"/>
                    <a:pt x="388" y="40"/>
                    <a:pt x="357" y="0"/>
                  </a:cubicBezTo>
                  <a:lnTo>
                    <a:pt x="26" y="14"/>
                  </a:lnTo>
                  <a:close/>
                </a:path>
              </a:pathLst>
            </a:custGeom>
            <a:solidFill>
              <a:srgbClr val="D0CD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íŝ1îḋe"/>
            <p:cNvSpPr/>
            <p:nvPr/>
          </p:nvSpPr>
          <p:spPr bwMode="auto">
            <a:xfrm>
              <a:off x="7258050" y="1438276"/>
              <a:ext cx="511175" cy="511175"/>
            </a:xfrm>
            <a:prstGeom prst="ellipse">
              <a:avLst/>
            </a:prstGeom>
            <a:solidFill>
              <a:srgbClr val="FFB9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îsľíḋè"/>
            <p:cNvSpPr/>
            <p:nvPr/>
          </p:nvSpPr>
          <p:spPr bwMode="auto">
            <a:xfrm>
              <a:off x="7331075" y="1963738"/>
              <a:ext cx="690563" cy="1557338"/>
            </a:xfrm>
            <a:custGeom>
              <a:avLst/>
              <a:gdLst>
                <a:gd name="T0" fmla="*/ 267 w 421"/>
                <a:gd name="T1" fmla="*/ 0 h 952"/>
                <a:gd name="T2" fmla="*/ 135 w 421"/>
                <a:gd name="T3" fmla="*/ 80 h 952"/>
                <a:gd name="T4" fmla="*/ 102 w 421"/>
                <a:gd name="T5" fmla="*/ 87 h 952"/>
                <a:gd name="T6" fmla="*/ 102 w 421"/>
                <a:gd name="T7" fmla="*/ 121 h 952"/>
                <a:gd name="T8" fmla="*/ 55 w 421"/>
                <a:gd name="T9" fmla="*/ 402 h 952"/>
                <a:gd name="T10" fmla="*/ 31 w 421"/>
                <a:gd name="T11" fmla="*/ 697 h 952"/>
                <a:gd name="T12" fmla="*/ 12 w 421"/>
                <a:gd name="T13" fmla="*/ 770 h 952"/>
                <a:gd name="T14" fmla="*/ 29 w 421"/>
                <a:gd name="T15" fmla="*/ 881 h 952"/>
                <a:gd name="T16" fmla="*/ 137 w 421"/>
                <a:gd name="T17" fmla="*/ 945 h 952"/>
                <a:gd name="T18" fmla="*/ 400 w 421"/>
                <a:gd name="T19" fmla="*/ 914 h 952"/>
                <a:gd name="T20" fmla="*/ 400 w 421"/>
                <a:gd name="T21" fmla="*/ 742 h 952"/>
                <a:gd name="T22" fmla="*/ 409 w 421"/>
                <a:gd name="T23" fmla="*/ 669 h 952"/>
                <a:gd name="T24" fmla="*/ 419 w 421"/>
                <a:gd name="T25" fmla="*/ 352 h 952"/>
                <a:gd name="T26" fmla="*/ 267 w 421"/>
                <a:gd name="T27"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1" h="952">
                  <a:moveTo>
                    <a:pt x="267" y="0"/>
                  </a:moveTo>
                  <a:cubicBezTo>
                    <a:pt x="267" y="0"/>
                    <a:pt x="173" y="24"/>
                    <a:pt x="135" y="80"/>
                  </a:cubicBezTo>
                  <a:cubicBezTo>
                    <a:pt x="102" y="87"/>
                    <a:pt x="102" y="87"/>
                    <a:pt x="102" y="87"/>
                  </a:cubicBezTo>
                  <a:cubicBezTo>
                    <a:pt x="102" y="121"/>
                    <a:pt x="102" y="121"/>
                    <a:pt x="102" y="121"/>
                  </a:cubicBezTo>
                  <a:cubicBezTo>
                    <a:pt x="102" y="121"/>
                    <a:pt x="41" y="317"/>
                    <a:pt x="55" y="402"/>
                  </a:cubicBezTo>
                  <a:cubicBezTo>
                    <a:pt x="69" y="487"/>
                    <a:pt x="55" y="652"/>
                    <a:pt x="31" y="697"/>
                  </a:cubicBezTo>
                  <a:cubicBezTo>
                    <a:pt x="7" y="742"/>
                    <a:pt x="0" y="751"/>
                    <a:pt x="12" y="770"/>
                  </a:cubicBezTo>
                  <a:cubicBezTo>
                    <a:pt x="24" y="789"/>
                    <a:pt x="41" y="853"/>
                    <a:pt x="29" y="881"/>
                  </a:cubicBezTo>
                  <a:cubicBezTo>
                    <a:pt x="17" y="910"/>
                    <a:pt x="29" y="938"/>
                    <a:pt x="137" y="945"/>
                  </a:cubicBezTo>
                  <a:cubicBezTo>
                    <a:pt x="246" y="952"/>
                    <a:pt x="400" y="952"/>
                    <a:pt x="400" y="914"/>
                  </a:cubicBezTo>
                  <a:cubicBezTo>
                    <a:pt x="400" y="877"/>
                    <a:pt x="390" y="770"/>
                    <a:pt x="400" y="742"/>
                  </a:cubicBezTo>
                  <a:cubicBezTo>
                    <a:pt x="409" y="714"/>
                    <a:pt x="414" y="695"/>
                    <a:pt x="409" y="669"/>
                  </a:cubicBezTo>
                  <a:cubicBezTo>
                    <a:pt x="404" y="643"/>
                    <a:pt x="419" y="352"/>
                    <a:pt x="419" y="352"/>
                  </a:cubicBezTo>
                  <a:cubicBezTo>
                    <a:pt x="419" y="352"/>
                    <a:pt x="421" y="61"/>
                    <a:pt x="267" y="0"/>
                  </a:cubicBezTo>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iśḻíḑé"/>
            <p:cNvSpPr/>
            <p:nvPr/>
          </p:nvSpPr>
          <p:spPr bwMode="auto">
            <a:xfrm>
              <a:off x="6967538" y="3157538"/>
              <a:ext cx="608013" cy="709613"/>
            </a:xfrm>
            <a:custGeom>
              <a:avLst/>
              <a:gdLst>
                <a:gd name="T0" fmla="*/ 267 w 371"/>
                <a:gd name="T1" fmla="*/ 0 h 433"/>
                <a:gd name="T2" fmla="*/ 137 w 371"/>
                <a:gd name="T3" fmla="*/ 194 h 433"/>
                <a:gd name="T4" fmla="*/ 50 w 371"/>
                <a:gd name="T5" fmla="*/ 376 h 433"/>
                <a:gd name="T6" fmla="*/ 229 w 371"/>
                <a:gd name="T7" fmla="*/ 210 h 433"/>
                <a:gd name="T8" fmla="*/ 371 w 371"/>
                <a:gd name="T9" fmla="*/ 50 h 433"/>
                <a:gd name="T10" fmla="*/ 267 w 371"/>
                <a:gd name="T11" fmla="*/ 0 h 433"/>
              </a:gdLst>
              <a:ahLst/>
              <a:cxnLst>
                <a:cxn ang="0">
                  <a:pos x="T0" y="T1"/>
                </a:cxn>
                <a:cxn ang="0">
                  <a:pos x="T2" y="T3"/>
                </a:cxn>
                <a:cxn ang="0">
                  <a:pos x="T4" y="T5"/>
                </a:cxn>
                <a:cxn ang="0">
                  <a:pos x="T6" y="T7"/>
                </a:cxn>
                <a:cxn ang="0">
                  <a:pos x="T8" y="T9"/>
                </a:cxn>
                <a:cxn ang="0">
                  <a:pos x="T10" y="T11"/>
                </a:cxn>
              </a:cxnLst>
              <a:rect l="0" t="0" r="r" b="b"/>
              <a:pathLst>
                <a:path w="371" h="433">
                  <a:moveTo>
                    <a:pt x="267" y="0"/>
                  </a:moveTo>
                  <a:cubicBezTo>
                    <a:pt x="137" y="194"/>
                    <a:pt x="137" y="194"/>
                    <a:pt x="137" y="194"/>
                  </a:cubicBezTo>
                  <a:cubicBezTo>
                    <a:pt x="137" y="194"/>
                    <a:pt x="0" y="319"/>
                    <a:pt x="50" y="376"/>
                  </a:cubicBezTo>
                  <a:cubicBezTo>
                    <a:pt x="99" y="433"/>
                    <a:pt x="229" y="210"/>
                    <a:pt x="229" y="210"/>
                  </a:cubicBezTo>
                  <a:cubicBezTo>
                    <a:pt x="371" y="50"/>
                    <a:pt x="371" y="50"/>
                    <a:pt x="371" y="50"/>
                  </a:cubicBezTo>
                  <a:cubicBezTo>
                    <a:pt x="267" y="0"/>
                    <a:pt x="267" y="0"/>
                    <a:pt x="267" y="0"/>
                  </a:cubicBezTo>
                </a:path>
              </a:pathLst>
            </a:custGeom>
            <a:solidFill>
              <a:srgbClr val="FFB9B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Sľíďé"/>
            <p:cNvSpPr/>
            <p:nvPr/>
          </p:nvSpPr>
          <p:spPr bwMode="auto">
            <a:xfrm>
              <a:off x="7048500" y="5370513"/>
              <a:ext cx="779463" cy="258763"/>
            </a:xfrm>
            <a:custGeom>
              <a:avLst/>
              <a:gdLst>
                <a:gd name="T0" fmla="*/ 301 w 476"/>
                <a:gd name="T1" fmla="*/ 30 h 158"/>
                <a:gd name="T2" fmla="*/ 280 w 476"/>
                <a:gd name="T3" fmla="*/ 0 h 158"/>
                <a:gd name="T4" fmla="*/ 152 w 476"/>
                <a:gd name="T5" fmla="*/ 75 h 158"/>
                <a:gd name="T6" fmla="*/ 64 w 476"/>
                <a:gd name="T7" fmla="*/ 145 h 158"/>
                <a:gd name="T8" fmla="*/ 469 w 476"/>
                <a:gd name="T9" fmla="*/ 146 h 158"/>
                <a:gd name="T10" fmla="*/ 459 w 476"/>
                <a:gd name="T11" fmla="*/ 18 h 158"/>
                <a:gd name="T12" fmla="*/ 310 w 476"/>
                <a:gd name="T13" fmla="*/ 45 h 158"/>
                <a:gd name="T14" fmla="*/ 301 w 476"/>
                <a:gd name="T15" fmla="*/ 30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6" h="158">
                  <a:moveTo>
                    <a:pt x="301" y="30"/>
                  </a:moveTo>
                  <a:cubicBezTo>
                    <a:pt x="301" y="30"/>
                    <a:pt x="296" y="0"/>
                    <a:pt x="280" y="0"/>
                  </a:cubicBezTo>
                  <a:cubicBezTo>
                    <a:pt x="263" y="0"/>
                    <a:pt x="152" y="75"/>
                    <a:pt x="152" y="75"/>
                  </a:cubicBezTo>
                  <a:cubicBezTo>
                    <a:pt x="152" y="75"/>
                    <a:pt x="0" y="141"/>
                    <a:pt x="64" y="145"/>
                  </a:cubicBezTo>
                  <a:cubicBezTo>
                    <a:pt x="128" y="149"/>
                    <a:pt x="466" y="158"/>
                    <a:pt x="469" y="146"/>
                  </a:cubicBezTo>
                  <a:cubicBezTo>
                    <a:pt x="471" y="134"/>
                    <a:pt x="476" y="18"/>
                    <a:pt x="459" y="18"/>
                  </a:cubicBezTo>
                  <a:cubicBezTo>
                    <a:pt x="443" y="19"/>
                    <a:pt x="310" y="45"/>
                    <a:pt x="310" y="45"/>
                  </a:cubicBezTo>
                  <a:lnTo>
                    <a:pt x="301" y="3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ṧ1ïḓè"/>
            <p:cNvSpPr/>
            <p:nvPr/>
          </p:nvSpPr>
          <p:spPr bwMode="auto">
            <a:xfrm>
              <a:off x="7256463" y="1276351"/>
              <a:ext cx="627063" cy="642938"/>
            </a:xfrm>
            <a:custGeom>
              <a:avLst/>
              <a:gdLst>
                <a:gd name="T0" fmla="*/ 169 w 383"/>
                <a:gd name="T1" fmla="*/ 174 h 393"/>
                <a:gd name="T2" fmla="*/ 151 w 383"/>
                <a:gd name="T3" fmla="*/ 178 h 393"/>
                <a:gd name="T4" fmla="*/ 133 w 383"/>
                <a:gd name="T5" fmla="*/ 173 h 393"/>
                <a:gd name="T6" fmla="*/ 131 w 383"/>
                <a:gd name="T7" fmla="*/ 161 h 393"/>
                <a:gd name="T8" fmla="*/ 89 w 383"/>
                <a:gd name="T9" fmla="*/ 129 h 393"/>
                <a:gd name="T10" fmla="*/ 87 w 383"/>
                <a:gd name="T11" fmla="*/ 129 h 393"/>
                <a:gd name="T12" fmla="*/ 94 w 383"/>
                <a:gd name="T13" fmla="*/ 152 h 393"/>
                <a:gd name="T14" fmla="*/ 53 w 383"/>
                <a:gd name="T15" fmla="*/ 146 h 393"/>
                <a:gd name="T16" fmla="*/ 50 w 383"/>
                <a:gd name="T17" fmla="*/ 178 h 393"/>
                <a:gd name="T18" fmla="*/ 24 w 383"/>
                <a:gd name="T19" fmla="*/ 177 h 393"/>
                <a:gd name="T20" fmla="*/ 24 w 383"/>
                <a:gd name="T21" fmla="*/ 153 h 393"/>
                <a:gd name="T22" fmla="*/ 0 w 383"/>
                <a:gd name="T23" fmla="*/ 136 h 393"/>
                <a:gd name="T24" fmla="*/ 12 w 383"/>
                <a:gd name="T25" fmla="*/ 110 h 393"/>
                <a:gd name="T26" fmla="*/ 12 w 383"/>
                <a:gd name="T27" fmla="*/ 87 h 393"/>
                <a:gd name="T28" fmla="*/ 33 w 383"/>
                <a:gd name="T29" fmla="*/ 65 h 393"/>
                <a:gd name="T30" fmla="*/ 33 w 383"/>
                <a:gd name="T31" fmla="*/ 49 h 393"/>
                <a:gd name="T32" fmla="*/ 65 w 383"/>
                <a:gd name="T33" fmla="*/ 30 h 393"/>
                <a:gd name="T34" fmla="*/ 105 w 383"/>
                <a:gd name="T35" fmla="*/ 28 h 393"/>
                <a:gd name="T36" fmla="*/ 120 w 383"/>
                <a:gd name="T37" fmla="*/ 14 h 393"/>
                <a:gd name="T38" fmla="*/ 170 w 383"/>
                <a:gd name="T39" fmla="*/ 10 h 393"/>
                <a:gd name="T40" fmla="*/ 187 w 383"/>
                <a:gd name="T41" fmla="*/ 20 h 393"/>
                <a:gd name="T42" fmla="*/ 226 w 383"/>
                <a:gd name="T43" fmla="*/ 14 h 393"/>
                <a:gd name="T44" fmla="*/ 253 w 383"/>
                <a:gd name="T45" fmla="*/ 22 h 393"/>
                <a:gd name="T46" fmla="*/ 257 w 383"/>
                <a:gd name="T47" fmla="*/ 49 h 393"/>
                <a:gd name="T48" fmla="*/ 280 w 383"/>
                <a:gd name="T49" fmla="*/ 49 h 393"/>
                <a:gd name="T50" fmla="*/ 290 w 383"/>
                <a:gd name="T51" fmla="*/ 68 h 393"/>
                <a:gd name="T52" fmla="*/ 287 w 383"/>
                <a:gd name="T53" fmla="*/ 74 h 393"/>
                <a:gd name="T54" fmla="*/ 294 w 383"/>
                <a:gd name="T55" fmla="*/ 83 h 393"/>
                <a:gd name="T56" fmla="*/ 306 w 383"/>
                <a:gd name="T57" fmla="*/ 85 h 393"/>
                <a:gd name="T58" fmla="*/ 331 w 383"/>
                <a:gd name="T59" fmla="*/ 128 h 393"/>
                <a:gd name="T60" fmla="*/ 345 w 383"/>
                <a:gd name="T61" fmla="*/ 137 h 393"/>
                <a:gd name="T62" fmla="*/ 357 w 383"/>
                <a:gd name="T63" fmla="*/ 178 h 393"/>
                <a:gd name="T64" fmla="*/ 351 w 383"/>
                <a:gd name="T65" fmla="*/ 195 h 393"/>
                <a:gd name="T66" fmla="*/ 367 w 383"/>
                <a:gd name="T67" fmla="*/ 214 h 393"/>
                <a:gd name="T68" fmla="*/ 376 w 383"/>
                <a:gd name="T69" fmla="*/ 258 h 393"/>
                <a:gd name="T70" fmla="*/ 356 w 383"/>
                <a:gd name="T71" fmla="*/ 294 h 393"/>
                <a:gd name="T72" fmla="*/ 357 w 383"/>
                <a:gd name="T73" fmla="*/ 312 h 393"/>
                <a:gd name="T74" fmla="*/ 341 w 383"/>
                <a:gd name="T75" fmla="*/ 340 h 393"/>
                <a:gd name="T76" fmla="*/ 310 w 383"/>
                <a:gd name="T77" fmla="*/ 353 h 393"/>
                <a:gd name="T78" fmla="*/ 298 w 383"/>
                <a:gd name="T79" fmla="*/ 361 h 393"/>
                <a:gd name="T80" fmla="*/ 302 w 383"/>
                <a:gd name="T81" fmla="*/ 379 h 393"/>
                <a:gd name="T82" fmla="*/ 298 w 383"/>
                <a:gd name="T83" fmla="*/ 386 h 393"/>
                <a:gd name="T84" fmla="*/ 269 w 383"/>
                <a:gd name="T85" fmla="*/ 377 h 393"/>
                <a:gd name="T86" fmla="*/ 265 w 383"/>
                <a:gd name="T87" fmla="*/ 342 h 393"/>
                <a:gd name="T88" fmla="*/ 268 w 383"/>
                <a:gd name="T89" fmla="*/ 300 h 393"/>
                <a:gd name="T90" fmla="*/ 258 w 383"/>
                <a:gd name="T91" fmla="*/ 263 h 393"/>
                <a:gd name="T92" fmla="*/ 215 w 383"/>
                <a:gd name="T93" fmla="*/ 256 h 393"/>
                <a:gd name="T94" fmla="*/ 197 w 383"/>
                <a:gd name="T95" fmla="*/ 217 h 393"/>
                <a:gd name="T96" fmla="*/ 199 w 383"/>
                <a:gd name="T97" fmla="*/ 171 h 393"/>
                <a:gd name="T98" fmla="*/ 163 w 383"/>
                <a:gd name="T99" fmla="*/ 152 h 393"/>
                <a:gd name="T100" fmla="*/ 169 w 383"/>
                <a:gd name="T101" fmla="*/ 1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3" h="393">
                  <a:moveTo>
                    <a:pt x="169" y="174"/>
                  </a:moveTo>
                  <a:cubicBezTo>
                    <a:pt x="163" y="177"/>
                    <a:pt x="157" y="178"/>
                    <a:pt x="151" y="178"/>
                  </a:cubicBezTo>
                  <a:cubicBezTo>
                    <a:pt x="144" y="178"/>
                    <a:pt x="137" y="178"/>
                    <a:pt x="133" y="173"/>
                  </a:cubicBezTo>
                  <a:cubicBezTo>
                    <a:pt x="132" y="169"/>
                    <a:pt x="131" y="165"/>
                    <a:pt x="131" y="161"/>
                  </a:cubicBezTo>
                  <a:cubicBezTo>
                    <a:pt x="128" y="141"/>
                    <a:pt x="110" y="126"/>
                    <a:pt x="89" y="129"/>
                  </a:cubicBezTo>
                  <a:cubicBezTo>
                    <a:pt x="89" y="129"/>
                    <a:pt x="88" y="129"/>
                    <a:pt x="87" y="129"/>
                  </a:cubicBezTo>
                  <a:cubicBezTo>
                    <a:pt x="88" y="137"/>
                    <a:pt x="91" y="145"/>
                    <a:pt x="94" y="152"/>
                  </a:cubicBezTo>
                  <a:cubicBezTo>
                    <a:pt x="80" y="156"/>
                    <a:pt x="65" y="154"/>
                    <a:pt x="53" y="146"/>
                  </a:cubicBezTo>
                  <a:cubicBezTo>
                    <a:pt x="50" y="178"/>
                    <a:pt x="50" y="178"/>
                    <a:pt x="50" y="178"/>
                  </a:cubicBezTo>
                  <a:cubicBezTo>
                    <a:pt x="42" y="182"/>
                    <a:pt x="31" y="183"/>
                    <a:pt x="24" y="177"/>
                  </a:cubicBezTo>
                  <a:cubicBezTo>
                    <a:pt x="16" y="171"/>
                    <a:pt x="16" y="158"/>
                    <a:pt x="24" y="153"/>
                  </a:cubicBezTo>
                  <a:cubicBezTo>
                    <a:pt x="14" y="151"/>
                    <a:pt x="1" y="147"/>
                    <a:pt x="0" y="136"/>
                  </a:cubicBezTo>
                  <a:cubicBezTo>
                    <a:pt x="0" y="126"/>
                    <a:pt x="10" y="119"/>
                    <a:pt x="12" y="110"/>
                  </a:cubicBezTo>
                  <a:cubicBezTo>
                    <a:pt x="13" y="102"/>
                    <a:pt x="9" y="94"/>
                    <a:pt x="12" y="87"/>
                  </a:cubicBezTo>
                  <a:cubicBezTo>
                    <a:pt x="16" y="77"/>
                    <a:pt x="30" y="75"/>
                    <a:pt x="33" y="65"/>
                  </a:cubicBezTo>
                  <a:cubicBezTo>
                    <a:pt x="34" y="60"/>
                    <a:pt x="32" y="54"/>
                    <a:pt x="33" y="49"/>
                  </a:cubicBezTo>
                  <a:cubicBezTo>
                    <a:pt x="34" y="35"/>
                    <a:pt x="51" y="30"/>
                    <a:pt x="65" y="30"/>
                  </a:cubicBezTo>
                  <a:cubicBezTo>
                    <a:pt x="79" y="31"/>
                    <a:pt x="94" y="35"/>
                    <a:pt x="105" y="28"/>
                  </a:cubicBezTo>
                  <a:cubicBezTo>
                    <a:pt x="111" y="24"/>
                    <a:pt x="115" y="18"/>
                    <a:pt x="120" y="14"/>
                  </a:cubicBezTo>
                  <a:cubicBezTo>
                    <a:pt x="134" y="2"/>
                    <a:pt x="154" y="0"/>
                    <a:pt x="170" y="10"/>
                  </a:cubicBezTo>
                  <a:cubicBezTo>
                    <a:pt x="176" y="13"/>
                    <a:pt x="181" y="18"/>
                    <a:pt x="187" y="20"/>
                  </a:cubicBezTo>
                  <a:cubicBezTo>
                    <a:pt x="199" y="24"/>
                    <a:pt x="213" y="16"/>
                    <a:pt x="226" y="14"/>
                  </a:cubicBezTo>
                  <a:cubicBezTo>
                    <a:pt x="236" y="12"/>
                    <a:pt x="246" y="15"/>
                    <a:pt x="253" y="22"/>
                  </a:cubicBezTo>
                  <a:cubicBezTo>
                    <a:pt x="260" y="29"/>
                    <a:pt x="262" y="40"/>
                    <a:pt x="257" y="49"/>
                  </a:cubicBezTo>
                  <a:cubicBezTo>
                    <a:pt x="265" y="47"/>
                    <a:pt x="273" y="46"/>
                    <a:pt x="280" y="49"/>
                  </a:cubicBezTo>
                  <a:cubicBezTo>
                    <a:pt x="287" y="52"/>
                    <a:pt x="293" y="61"/>
                    <a:pt x="290" y="68"/>
                  </a:cubicBezTo>
                  <a:cubicBezTo>
                    <a:pt x="288" y="70"/>
                    <a:pt x="287" y="72"/>
                    <a:pt x="287" y="74"/>
                  </a:cubicBezTo>
                  <a:cubicBezTo>
                    <a:pt x="286" y="78"/>
                    <a:pt x="290" y="81"/>
                    <a:pt x="294" y="83"/>
                  </a:cubicBezTo>
                  <a:cubicBezTo>
                    <a:pt x="298" y="84"/>
                    <a:pt x="302" y="84"/>
                    <a:pt x="306" y="85"/>
                  </a:cubicBezTo>
                  <a:cubicBezTo>
                    <a:pt x="322" y="91"/>
                    <a:pt x="319" y="117"/>
                    <a:pt x="331" y="128"/>
                  </a:cubicBezTo>
                  <a:cubicBezTo>
                    <a:pt x="336" y="132"/>
                    <a:pt x="340" y="134"/>
                    <a:pt x="345" y="137"/>
                  </a:cubicBezTo>
                  <a:cubicBezTo>
                    <a:pt x="358" y="146"/>
                    <a:pt x="363" y="163"/>
                    <a:pt x="357" y="178"/>
                  </a:cubicBezTo>
                  <a:cubicBezTo>
                    <a:pt x="354" y="183"/>
                    <a:pt x="350" y="189"/>
                    <a:pt x="351" y="195"/>
                  </a:cubicBezTo>
                  <a:cubicBezTo>
                    <a:pt x="351" y="203"/>
                    <a:pt x="361" y="208"/>
                    <a:pt x="367" y="214"/>
                  </a:cubicBezTo>
                  <a:cubicBezTo>
                    <a:pt x="379" y="225"/>
                    <a:pt x="383" y="243"/>
                    <a:pt x="376" y="258"/>
                  </a:cubicBezTo>
                  <a:cubicBezTo>
                    <a:pt x="370" y="271"/>
                    <a:pt x="357" y="280"/>
                    <a:pt x="356" y="294"/>
                  </a:cubicBezTo>
                  <a:cubicBezTo>
                    <a:pt x="355" y="300"/>
                    <a:pt x="357" y="306"/>
                    <a:pt x="357" y="312"/>
                  </a:cubicBezTo>
                  <a:cubicBezTo>
                    <a:pt x="356" y="323"/>
                    <a:pt x="350" y="334"/>
                    <a:pt x="341" y="340"/>
                  </a:cubicBezTo>
                  <a:cubicBezTo>
                    <a:pt x="332" y="346"/>
                    <a:pt x="321" y="351"/>
                    <a:pt x="310" y="353"/>
                  </a:cubicBezTo>
                  <a:cubicBezTo>
                    <a:pt x="305" y="354"/>
                    <a:pt x="299" y="356"/>
                    <a:pt x="298" y="361"/>
                  </a:cubicBezTo>
                  <a:cubicBezTo>
                    <a:pt x="296" y="367"/>
                    <a:pt x="303" y="373"/>
                    <a:pt x="302" y="379"/>
                  </a:cubicBezTo>
                  <a:cubicBezTo>
                    <a:pt x="302" y="382"/>
                    <a:pt x="300" y="384"/>
                    <a:pt x="298" y="386"/>
                  </a:cubicBezTo>
                  <a:cubicBezTo>
                    <a:pt x="289" y="393"/>
                    <a:pt x="274" y="387"/>
                    <a:pt x="269" y="377"/>
                  </a:cubicBezTo>
                  <a:cubicBezTo>
                    <a:pt x="263" y="366"/>
                    <a:pt x="264" y="354"/>
                    <a:pt x="265" y="342"/>
                  </a:cubicBezTo>
                  <a:cubicBezTo>
                    <a:pt x="268" y="300"/>
                    <a:pt x="268" y="300"/>
                    <a:pt x="268" y="300"/>
                  </a:cubicBezTo>
                  <a:cubicBezTo>
                    <a:pt x="269" y="287"/>
                    <a:pt x="269" y="271"/>
                    <a:pt x="258" y="263"/>
                  </a:cubicBezTo>
                  <a:cubicBezTo>
                    <a:pt x="246" y="255"/>
                    <a:pt x="229" y="262"/>
                    <a:pt x="215" y="256"/>
                  </a:cubicBezTo>
                  <a:cubicBezTo>
                    <a:pt x="201" y="250"/>
                    <a:pt x="196" y="232"/>
                    <a:pt x="197" y="217"/>
                  </a:cubicBezTo>
                  <a:cubicBezTo>
                    <a:pt x="197" y="202"/>
                    <a:pt x="202" y="186"/>
                    <a:pt x="199" y="171"/>
                  </a:cubicBezTo>
                  <a:cubicBezTo>
                    <a:pt x="196" y="153"/>
                    <a:pt x="180" y="140"/>
                    <a:pt x="163" y="152"/>
                  </a:cubicBezTo>
                  <a:cubicBezTo>
                    <a:pt x="178" y="150"/>
                    <a:pt x="180" y="167"/>
                    <a:pt x="169" y="174"/>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îśḻiḍé"/>
            <p:cNvSpPr/>
            <p:nvPr/>
          </p:nvSpPr>
          <p:spPr bwMode="auto">
            <a:xfrm>
              <a:off x="7535863" y="2146301"/>
              <a:ext cx="431800" cy="1168400"/>
            </a:xfrm>
            <a:custGeom>
              <a:avLst/>
              <a:gdLst>
                <a:gd name="T0" fmla="*/ 151 w 263"/>
                <a:gd name="T1" fmla="*/ 0 h 714"/>
                <a:gd name="T2" fmla="*/ 223 w 263"/>
                <a:gd name="T3" fmla="*/ 176 h 714"/>
                <a:gd name="T4" fmla="*/ 171 w 263"/>
                <a:gd name="T5" fmla="*/ 436 h 714"/>
                <a:gd name="T6" fmla="*/ 145 w 263"/>
                <a:gd name="T7" fmla="*/ 495 h 714"/>
                <a:gd name="T8" fmla="*/ 142 w 263"/>
                <a:gd name="T9" fmla="*/ 554 h 714"/>
                <a:gd name="T10" fmla="*/ 142 w 263"/>
                <a:gd name="T11" fmla="*/ 568 h 714"/>
                <a:gd name="T12" fmla="*/ 136 w 263"/>
                <a:gd name="T13" fmla="*/ 567 h 714"/>
                <a:gd name="T14" fmla="*/ 127 w 263"/>
                <a:gd name="T15" fmla="*/ 567 h 714"/>
                <a:gd name="T16" fmla="*/ 112 w 263"/>
                <a:gd name="T17" fmla="*/ 569 h 714"/>
                <a:gd name="T18" fmla="*/ 109 w 263"/>
                <a:gd name="T19" fmla="*/ 599 h 714"/>
                <a:gd name="T20" fmla="*/ 102 w 263"/>
                <a:gd name="T21" fmla="*/ 619 h 714"/>
                <a:gd name="T22" fmla="*/ 76 w 263"/>
                <a:gd name="T23" fmla="*/ 616 h 714"/>
                <a:gd name="T24" fmla="*/ 73 w 263"/>
                <a:gd name="T25" fmla="*/ 616 h 714"/>
                <a:gd name="T26" fmla="*/ 8 w 263"/>
                <a:gd name="T27" fmla="*/ 703 h 714"/>
                <a:gd name="T28" fmla="*/ 0 w 263"/>
                <a:gd name="T29" fmla="*/ 708 h 714"/>
                <a:gd name="T30" fmla="*/ 20 w 263"/>
                <a:gd name="T31" fmla="*/ 714 h 714"/>
                <a:gd name="T32" fmla="*/ 34 w 263"/>
                <a:gd name="T33" fmla="*/ 708 h 714"/>
                <a:gd name="T34" fmla="*/ 99 w 263"/>
                <a:gd name="T35" fmla="*/ 620 h 714"/>
                <a:gd name="T36" fmla="*/ 102 w 263"/>
                <a:gd name="T37" fmla="*/ 621 h 714"/>
                <a:gd name="T38" fmla="*/ 128 w 263"/>
                <a:gd name="T39" fmla="*/ 624 h 714"/>
                <a:gd name="T40" fmla="*/ 135 w 263"/>
                <a:gd name="T41" fmla="*/ 604 h 714"/>
                <a:gd name="T42" fmla="*/ 138 w 263"/>
                <a:gd name="T43" fmla="*/ 573 h 714"/>
                <a:gd name="T44" fmla="*/ 153 w 263"/>
                <a:gd name="T45" fmla="*/ 571 h 714"/>
                <a:gd name="T46" fmla="*/ 162 w 263"/>
                <a:gd name="T47" fmla="*/ 572 h 714"/>
                <a:gd name="T48" fmla="*/ 168 w 263"/>
                <a:gd name="T49" fmla="*/ 572 h 714"/>
                <a:gd name="T50" fmla="*/ 168 w 263"/>
                <a:gd name="T51" fmla="*/ 559 h 714"/>
                <a:gd name="T52" fmla="*/ 171 w 263"/>
                <a:gd name="T53" fmla="*/ 500 h 714"/>
                <a:gd name="T54" fmla="*/ 197 w 263"/>
                <a:gd name="T55" fmla="*/ 441 h 714"/>
                <a:gd name="T56" fmla="*/ 249 w 263"/>
                <a:gd name="T57" fmla="*/ 181 h 714"/>
                <a:gd name="T58" fmla="*/ 151 w 263"/>
                <a:gd name="T59"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 h="714">
                  <a:moveTo>
                    <a:pt x="151" y="0"/>
                  </a:moveTo>
                  <a:cubicBezTo>
                    <a:pt x="235" y="29"/>
                    <a:pt x="223" y="176"/>
                    <a:pt x="223" y="176"/>
                  </a:cubicBezTo>
                  <a:cubicBezTo>
                    <a:pt x="223" y="176"/>
                    <a:pt x="168" y="410"/>
                    <a:pt x="171" y="436"/>
                  </a:cubicBezTo>
                  <a:cubicBezTo>
                    <a:pt x="173" y="462"/>
                    <a:pt x="164" y="469"/>
                    <a:pt x="145" y="495"/>
                  </a:cubicBezTo>
                  <a:cubicBezTo>
                    <a:pt x="126" y="521"/>
                    <a:pt x="133" y="531"/>
                    <a:pt x="142" y="554"/>
                  </a:cubicBezTo>
                  <a:cubicBezTo>
                    <a:pt x="147" y="565"/>
                    <a:pt x="147" y="568"/>
                    <a:pt x="142" y="568"/>
                  </a:cubicBezTo>
                  <a:cubicBezTo>
                    <a:pt x="141" y="568"/>
                    <a:pt x="139" y="567"/>
                    <a:pt x="136" y="567"/>
                  </a:cubicBezTo>
                  <a:cubicBezTo>
                    <a:pt x="134" y="567"/>
                    <a:pt x="131" y="567"/>
                    <a:pt x="127" y="567"/>
                  </a:cubicBezTo>
                  <a:cubicBezTo>
                    <a:pt x="123" y="567"/>
                    <a:pt x="118" y="567"/>
                    <a:pt x="112" y="569"/>
                  </a:cubicBezTo>
                  <a:cubicBezTo>
                    <a:pt x="83" y="576"/>
                    <a:pt x="105" y="576"/>
                    <a:pt x="109" y="599"/>
                  </a:cubicBezTo>
                  <a:cubicBezTo>
                    <a:pt x="112" y="614"/>
                    <a:pt x="111" y="619"/>
                    <a:pt x="102" y="619"/>
                  </a:cubicBezTo>
                  <a:cubicBezTo>
                    <a:pt x="96" y="619"/>
                    <a:pt x="88" y="617"/>
                    <a:pt x="76" y="616"/>
                  </a:cubicBezTo>
                  <a:cubicBezTo>
                    <a:pt x="75" y="616"/>
                    <a:pt x="74" y="616"/>
                    <a:pt x="73" y="616"/>
                  </a:cubicBezTo>
                  <a:cubicBezTo>
                    <a:pt x="42" y="616"/>
                    <a:pt x="30" y="678"/>
                    <a:pt x="8" y="703"/>
                  </a:cubicBezTo>
                  <a:cubicBezTo>
                    <a:pt x="5" y="706"/>
                    <a:pt x="3" y="707"/>
                    <a:pt x="0" y="708"/>
                  </a:cubicBezTo>
                  <a:cubicBezTo>
                    <a:pt x="7" y="712"/>
                    <a:pt x="14" y="714"/>
                    <a:pt x="20" y="714"/>
                  </a:cubicBezTo>
                  <a:cubicBezTo>
                    <a:pt x="25" y="714"/>
                    <a:pt x="30" y="712"/>
                    <a:pt x="34" y="708"/>
                  </a:cubicBezTo>
                  <a:cubicBezTo>
                    <a:pt x="56" y="683"/>
                    <a:pt x="68" y="620"/>
                    <a:pt x="99" y="620"/>
                  </a:cubicBezTo>
                  <a:cubicBezTo>
                    <a:pt x="100" y="620"/>
                    <a:pt x="101" y="620"/>
                    <a:pt x="102" y="621"/>
                  </a:cubicBezTo>
                  <a:cubicBezTo>
                    <a:pt x="114" y="622"/>
                    <a:pt x="122" y="624"/>
                    <a:pt x="128" y="624"/>
                  </a:cubicBezTo>
                  <a:cubicBezTo>
                    <a:pt x="137" y="624"/>
                    <a:pt x="138" y="619"/>
                    <a:pt x="135" y="604"/>
                  </a:cubicBezTo>
                  <a:cubicBezTo>
                    <a:pt x="131" y="580"/>
                    <a:pt x="109" y="580"/>
                    <a:pt x="138" y="573"/>
                  </a:cubicBezTo>
                  <a:cubicBezTo>
                    <a:pt x="144" y="572"/>
                    <a:pt x="149" y="571"/>
                    <a:pt x="153" y="571"/>
                  </a:cubicBezTo>
                  <a:cubicBezTo>
                    <a:pt x="157" y="571"/>
                    <a:pt x="160" y="572"/>
                    <a:pt x="162" y="572"/>
                  </a:cubicBezTo>
                  <a:cubicBezTo>
                    <a:pt x="165" y="572"/>
                    <a:pt x="167" y="572"/>
                    <a:pt x="168" y="572"/>
                  </a:cubicBezTo>
                  <a:cubicBezTo>
                    <a:pt x="173" y="572"/>
                    <a:pt x="173" y="570"/>
                    <a:pt x="168" y="559"/>
                  </a:cubicBezTo>
                  <a:cubicBezTo>
                    <a:pt x="159" y="535"/>
                    <a:pt x="152" y="526"/>
                    <a:pt x="171" y="500"/>
                  </a:cubicBezTo>
                  <a:cubicBezTo>
                    <a:pt x="190" y="474"/>
                    <a:pt x="199" y="467"/>
                    <a:pt x="197" y="441"/>
                  </a:cubicBezTo>
                  <a:cubicBezTo>
                    <a:pt x="194" y="415"/>
                    <a:pt x="249" y="181"/>
                    <a:pt x="249" y="181"/>
                  </a:cubicBezTo>
                  <a:cubicBezTo>
                    <a:pt x="249" y="181"/>
                    <a:pt x="263" y="5"/>
                    <a:pt x="151"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îṩḻíḋê"/>
            <p:cNvSpPr/>
            <p:nvPr/>
          </p:nvSpPr>
          <p:spPr bwMode="auto">
            <a:xfrm>
              <a:off x="7340600" y="3081338"/>
              <a:ext cx="52388" cy="96838"/>
            </a:xfrm>
            <a:custGeom>
              <a:avLst/>
              <a:gdLst>
                <a:gd name="T0" fmla="*/ 32 w 32"/>
                <a:gd name="T1" fmla="*/ 0 h 59"/>
                <a:gd name="T2" fmla="*/ 4 w 32"/>
                <a:gd name="T3" fmla="*/ 59 h 59"/>
                <a:gd name="T4" fmla="*/ 26 w 32"/>
                <a:gd name="T5" fmla="*/ 14 h 59"/>
                <a:gd name="T6" fmla="*/ 32 w 32"/>
                <a:gd name="T7" fmla="*/ 0 h 59"/>
              </a:gdLst>
              <a:ahLst/>
              <a:cxnLst>
                <a:cxn ang="0">
                  <a:pos x="T0" y="T1"/>
                </a:cxn>
                <a:cxn ang="0">
                  <a:pos x="T2" y="T3"/>
                </a:cxn>
                <a:cxn ang="0">
                  <a:pos x="T4" y="T5"/>
                </a:cxn>
                <a:cxn ang="0">
                  <a:pos x="T6" y="T7"/>
                </a:cxn>
              </a:cxnLst>
              <a:rect l="0" t="0" r="r" b="b"/>
              <a:pathLst>
                <a:path w="32" h="59">
                  <a:moveTo>
                    <a:pt x="32" y="0"/>
                  </a:moveTo>
                  <a:cubicBezTo>
                    <a:pt x="15" y="20"/>
                    <a:pt x="0" y="44"/>
                    <a:pt x="4" y="59"/>
                  </a:cubicBezTo>
                  <a:cubicBezTo>
                    <a:pt x="7" y="49"/>
                    <a:pt x="15" y="36"/>
                    <a:pt x="26" y="14"/>
                  </a:cubicBezTo>
                  <a:cubicBezTo>
                    <a:pt x="28" y="10"/>
                    <a:pt x="30" y="5"/>
                    <a:pt x="32" y="0"/>
                  </a:cubicBez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îśḻîḋé"/>
            <p:cNvSpPr/>
            <p:nvPr/>
          </p:nvSpPr>
          <p:spPr bwMode="auto">
            <a:xfrm>
              <a:off x="7346950" y="2138363"/>
              <a:ext cx="436563" cy="1168400"/>
            </a:xfrm>
            <a:custGeom>
              <a:avLst/>
              <a:gdLst>
                <a:gd name="T0" fmla="*/ 108 w 267"/>
                <a:gd name="T1" fmla="*/ 709 h 714"/>
                <a:gd name="T2" fmla="*/ 104 w 267"/>
                <a:gd name="T3" fmla="*/ 714 h 714"/>
                <a:gd name="T4" fmla="*/ 110 w 267"/>
                <a:gd name="T5" fmla="*/ 714 h 714"/>
                <a:gd name="T6" fmla="*/ 116 w 267"/>
                <a:gd name="T7" fmla="*/ 713 h 714"/>
                <a:gd name="T8" fmla="*/ 108 w 267"/>
                <a:gd name="T9" fmla="*/ 709 h 714"/>
                <a:gd name="T10" fmla="*/ 236 w 267"/>
                <a:gd name="T11" fmla="*/ 0 h 714"/>
                <a:gd name="T12" fmla="*/ 218 w 267"/>
                <a:gd name="T13" fmla="*/ 2 h 714"/>
                <a:gd name="T14" fmla="*/ 124 w 267"/>
                <a:gd name="T15" fmla="*/ 120 h 714"/>
                <a:gd name="T16" fmla="*/ 112 w 267"/>
                <a:gd name="T17" fmla="*/ 342 h 714"/>
                <a:gd name="T18" fmla="*/ 91 w 267"/>
                <a:gd name="T19" fmla="*/ 418 h 714"/>
                <a:gd name="T20" fmla="*/ 91 w 267"/>
                <a:gd name="T21" fmla="*/ 462 h 714"/>
                <a:gd name="T22" fmla="*/ 75 w 267"/>
                <a:gd name="T23" fmla="*/ 470 h 714"/>
                <a:gd name="T24" fmla="*/ 70 w 267"/>
                <a:gd name="T25" fmla="*/ 468 h 714"/>
                <a:gd name="T26" fmla="*/ 67 w 267"/>
                <a:gd name="T27" fmla="*/ 467 h 714"/>
                <a:gd name="T28" fmla="*/ 65 w 267"/>
                <a:gd name="T29" fmla="*/ 484 h 714"/>
                <a:gd name="T30" fmla="*/ 65 w 267"/>
                <a:gd name="T31" fmla="*/ 540 h 714"/>
                <a:gd name="T32" fmla="*/ 28 w 267"/>
                <a:gd name="T33" fmla="*/ 576 h 714"/>
                <a:gd name="T34" fmla="*/ 22 w 267"/>
                <a:gd name="T35" fmla="*/ 590 h 714"/>
                <a:gd name="T36" fmla="*/ 0 w 267"/>
                <a:gd name="T37" fmla="*/ 635 h 714"/>
                <a:gd name="T38" fmla="*/ 6 w 267"/>
                <a:gd name="T39" fmla="*/ 644 h 714"/>
                <a:gd name="T40" fmla="*/ 16 w 267"/>
                <a:gd name="T41" fmla="*/ 653 h 714"/>
                <a:gd name="T42" fmla="*/ 26 w 267"/>
                <a:gd name="T43" fmla="*/ 639 h 714"/>
                <a:gd name="T44" fmla="*/ 91 w 267"/>
                <a:gd name="T45" fmla="*/ 545 h 714"/>
                <a:gd name="T46" fmla="*/ 91 w 267"/>
                <a:gd name="T47" fmla="*/ 488 h 714"/>
                <a:gd name="T48" fmla="*/ 93 w 267"/>
                <a:gd name="T49" fmla="*/ 472 h 714"/>
                <a:gd name="T50" fmla="*/ 96 w 267"/>
                <a:gd name="T51" fmla="*/ 473 h 714"/>
                <a:gd name="T52" fmla="*/ 101 w 267"/>
                <a:gd name="T53" fmla="*/ 475 h 714"/>
                <a:gd name="T54" fmla="*/ 117 w 267"/>
                <a:gd name="T55" fmla="*/ 467 h 714"/>
                <a:gd name="T56" fmla="*/ 117 w 267"/>
                <a:gd name="T57" fmla="*/ 422 h 714"/>
                <a:gd name="T58" fmla="*/ 138 w 267"/>
                <a:gd name="T59" fmla="*/ 347 h 714"/>
                <a:gd name="T60" fmla="*/ 150 w 267"/>
                <a:gd name="T61" fmla="*/ 125 h 714"/>
                <a:gd name="T62" fmla="*/ 244 w 267"/>
                <a:gd name="T63" fmla="*/ 6 h 714"/>
                <a:gd name="T64" fmla="*/ 262 w 267"/>
                <a:gd name="T65" fmla="*/ 5 h 714"/>
                <a:gd name="T66" fmla="*/ 267 w 267"/>
                <a:gd name="T67" fmla="*/ 5 h 714"/>
                <a:gd name="T68" fmla="*/ 236 w 267"/>
                <a:gd name="T69"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714">
                  <a:moveTo>
                    <a:pt x="108" y="709"/>
                  </a:moveTo>
                  <a:cubicBezTo>
                    <a:pt x="104" y="714"/>
                    <a:pt x="104" y="714"/>
                    <a:pt x="104" y="714"/>
                  </a:cubicBezTo>
                  <a:cubicBezTo>
                    <a:pt x="106" y="714"/>
                    <a:pt x="108" y="714"/>
                    <a:pt x="110" y="714"/>
                  </a:cubicBezTo>
                  <a:cubicBezTo>
                    <a:pt x="112" y="714"/>
                    <a:pt x="114" y="714"/>
                    <a:pt x="116" y="713"/>
                  </a:cubicBezTo>
                  <a:cubicBezTo>
                    <a:pt x="113" y="712"/>
                    <a:pt x="111" y="711"/>
                    <a:pt x="108" y="709"/>
                  </a:cubicBezTo>
                  <a:moveTo>
                    <a:pt x="236" y="0"/>
                  </a:moveTo>
                  <a:cubicBezTo>
                    <a:pt x="230" y="0"/>
                    <a:pt x="224" y="1"/>
                    <a:pt x="218" y="2"/>
                  </a:cubicBezTo>
                  <a:cubicBezTo>
                    <a:pt x="218" y="2"/>
                    <a:pt x="124" y="40"/>
                    <a:pt x="124" y="120"/>
                  </a:cubicBezTo>
                  <a:cubicBezTo>
                    <a:pt x="124" y="200"/>
                    <a:pt x="128" y="307"/>
                    <a:pt x="112" y="342"/>
                  </a:cubicBezTo>
                  <a:cubicBezTo>
                    <a:pt x="95" y="377"/>
                    <a:pt x="81" y="389"/>
                    <a:pt x="91" y="418"/>
                  </a:cubicBezTo>
                  <a:cubicBezTo>
                    <a:pt x="100" y="446"/>
                    <a:pt x="117" y="441"/>
                    <a:pt x="91" y="462"/>
                  </a:cubicBezTo>
                  <a:cubicBezTo>
                    <a:pt x="84" y="468"/>
                    <a:pt x="79" y="470"/>
                    <a:pt x="75" y="470"/>
                  </a:cubicBezTo>
                  <a:cubicBezTo>
                    <a:pt x="73" y="470"/>
                    <a:pt x="71" y="469"/>
                    <a:pt x="70" y="468"/>
                  </a:cubicBezTo>
                  <a:cubicBezTo>
                    <a:pt x="69" y="468"/>
                    <a:pt x="68" y="467"/>
                    <a:pt x="67" y="467"/>
                  </a:cubicBezTo>
                  <a:cubicBezTo>
                    <a:pt x="66" y="467"/>
                    <a:pt x="66" y="470"/>
                    <a:pt x="65" y="484"/>
                  </a:cubicBezTo>
                  <a:cubicBezTo>
                    <a:pt x="62" y="519"/>
                    <a:pt x="88" y="524"/>
                    <a:pt x="65" y="540"/>
                  </a:cubicBezTo>
                  <a:cubicBezTo>
                    <a:pt x="56" y="547"/>
                    <a:pt x="41" y="560"/>
                    <a:pt x="28" y="576"/>
                  </a:cubicBezTo>
                  <a:cubicBezTo>
                    <a:pt x="26" y="581"/>
                    <a:pt x="24" y="586"/>
                    <a:pt x="22" y="590"/>
                  </a:cubicBezTo>
                  <a:cubicBezTo>
                    <a:pt x="11" y="612"/>
                    <a:pt x="3" y="625"/>
                    <a:pt x="0" y="635"/>
                  </a:cubicBezTo>
                  <a:cubicBezTo>
                    <a:pt x="1" y="639"/>
                    <a:pt x="2" y="642"/>
                    <a:pt x="6" y="644"/>
                  </a:cubicBezTo>
                  <a:cubicBezTo>
                    <a:pt x="9" y="647"/>
                    <a:pt x="12" y="650"/>
                    <a:pt x="16" y="653"/>
                  </a:cubicBezTo>
                  <a:cubicBezTo>
                    <a:pt x="26" y="639"/>
                    <a:pt x="26" y="639"/>
                    <a:pt x="26" y="639"/>
                  </a:cubicBezTo>
                  <a:cubicBezTo>
                    <a:pt x="21" y="612"/>
                    <a:pt x="70" y="560"/>
                    <a:pt x="91" y="545"/>
                  </a:cubicBezTo>
                  <a:cubicBezTo>
                    <a:pt x="114" y="529"/>
                    <a:pt x="88" y="524"/>
                    <a:pt x="91" y="488"/>
                  </a:cubicBezTo>
                  <a:cubicBezTo>
                    <a:pt x="91" y="475"/>
                    <a:pt x="92" y="472"/>
                    <a:pt x="93" y="472"/>
                  </a:cubicBezTo>
                  <a:cubicBezTo>
                    <a:pt x="94" y="472"/>
                    <a:pt x="95" y="472"/>
                    <a:pt x="96" y="473"/>
                  </a:cubicBezTo>
                  <a:cubicBezTo>
                    <a:pt x="97" y="474"/>
                    <a:pt x="99" y="475"/>
                    <a:pt x="101" y="475"/>
                  </a:cubicBezTo>
                  <a:cubicBezTo>
                    <a:pt x="105" y="475"/>
                    <a:pt x="110" y="473"/>
                    <a:pt x="117" y="467"/>
                  </a:cubicBezTo>
                  <a:cubicBezTo>
                    <a:pt x="143" y="446"/>
                    <a:pt x="126" y="451"/>
                    <a:pt x="117" y="422"/>
                  </a:cubicBezTo>
                  <a:cubicBezTo>
                    <a:pt x="107" y="394"/>
                    <a:pt x="121" y="382"/>
                    <a:pt x="138" y="347"/>
                  </a:cubicBezTo>
                  <a:cubicBezTo>
                    <a:pt x="154" y="311"/>
                    <a:pt x="150" y="205"/>
                    <a:pt x="150" y="125"/>
                  </a:cubicBezTo>
                  <a:cubicBezTo>
                    <a:pt x="150" y="44"/>
                    <a:pt x="244" y="6"/>
                    <a:pt x="244" y="6"/>
                  </a:cubicBezTo>
                  <a:cubicBezTo>
                    <a:pt x="250" y="6"/>
                    <a:pt x="256" y="5"/>
                    <a:pt x="262" y="5"/>
                  </a:cubicBezTo>
                  <a:cubicBezTo>
                    <a:pt x="264" y="5"/>
                    <a:pt x="265" y="5"/>
                    <a:pt x="267" y="5"/>
                  </a:cubicBezTo>
                  <a:cubicBezTo>
                    <a:pt x="258" y="2"/>
                    <a:pt x="247" y="0"/>
                    <a:pt x="236" y="0"/>
                  </a:cubicBezTo>
                </a:path>
              </a:pathLst>
            </a:custGeom>
            <a:solidFill>
              <a:srgbClr val="2A29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iṧľiḓè"/>
            <p:cNvSpPr/>
            <p:nvPr/>
          </p:nvSpPr>
          <p:spPr bwMode="auto">
            <a:xfrm>
              <a:off x="7372350" y="3184526"/>
              <a:ext cx="150813" cy="122238"/>
            </a:xfrm>
            <a:custGeom>
              <a:avLst/>
              <a:gdLst>
                <a:gd name="T0" fmla="*/ 10 w 92"/>
                <a:gd name="T1" fmla="*/ 0 h 75"/>
                <a:gd name="T2" fmla="*/ 0 w 92"/>
                <a:gd name="T3" fmla="*/ 14 h 75"/>
                <a:gd name="T4" fmla="*/ 88 w 92"/>
                <a:gd name="T5" fmla="*/ 75 h 75"/>
                <a:gd name="T6" fmla="*/ 92 w 92"/>
                <a:gd name="T7" fmla="*/ 70 h 75"/>
                <a:gd name="T8" fmla="*/ 16 w 92"/>
                <a:gd name="T9" fmla="*/ 10 h 75"/>
                <a:gd name="T10" fmla="*/ 10 w 92"/>
                <a:gd name="T11" fmla="*/ 0 h 75"/>
              </a:gdLst>
              <a:ahLst/>
              <a:cxnLst>
                <a:cxn ang="0">
                  <a:pos x="T0" y="T1"/>
                </a:cxn>
                <a:cxn ang="0">
                  <a:pos x="T2" y="T3"/>
                </a:cxn>
                <a:cxn ang="0">
                  <a:pos x="T4" y="T5"/>
                </a:cxn>
                <a:cxn ang="0">
                  <a:pos x="T6" y="T7"/>
                </a:cxn>
                <a:cxn ang="0">
                  <a:pos x="T8" y="T9"/>
                </a:cxn>
                <a:cxn ang="0">
                  <a:pos x="T10" y="T11"/>
                </a:cxn>
              </a:cxnLst>
              <a:rect l="0" t="0" r="r" b="b"/>
              <a:pathLst>
                <a:path w="92" h="75">
                  <a:moveTo>
                    <a:pt x="10" y="0"/>
                  </a:moveTo>
                  <a:cubicBezTo>
                    <a:pt x="0" y="14"/>
                    <a:pt x="0" y="14"/>
                    <a:pt x="0" y="14"/>
                  </a:cubicBezTo>
                  <a:cubicBezTo>
                    <a:pt x="24" y="35"/>
                    <a:pt x="62" y="70"/>
                    <a:pt x="88" y="75"/>
                  </a:cubicBezTo>
                  <a:cubicBezTo>
                    <a:pt x="92" y="70"/>
                    <a:pt x="92" y="70"/>
                    <a:pt x="92" y="70"/>
                  </a:cubicBezTo>
                  <a:cubicBezTo>
                    <a:pt x="64" y="55"/>
                    <a:pt x="32" y="23"/>
                    <a:pt x="16" y="10"/>
                  </a:cubicBezTo>
                  <a:cubicBezTo>
                    <a:pt x="12" y="7"/>
                    <a:pt x="10" y="4"/>
                    <a:pt x="10" y="0"/>
                  </a:cubicBezTo>
                </a:path>
              </a:pathLst>
            </a:custGeom>
            <a:solidFill>
              <a:srgbClr val="E5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işḻîďè"/>
            <p:cNvSpPr/>
            <p:nvPr/>
          </p:nvSpPr>
          <p:spPr bwMode="auto">
            <a:xfrm>
              <a:off x="7380288" y="2146301"/>
              <a:ext cx="541338" cy="1158875"/>
            </a:xfrm>
            <a:custGeom>
              <a:avLst/>
              <a:gdLst>
                <a:gd name="T0" fmla="*/ 241 w 330"/>
                <a:gd name="T1" fmla="*/ 0 h 708"/>
                <a:gd name="T2" fmla="*/ 223 w 330"/>
                <a:gd name="T3" fmla="*/ 1 h 708"/>
                <a:gd name="T4" fmla="*/ 129 w 330"/>
                <a:gd name="T5" fmla="*/ 120 h 708"/>
                <a:gd name="T6" fmla="*/ 117 w 330"/>
                <a:gd name="T7" fmla="*/ 342 h 708"/>
                <a:gd name="T8" fmla="*/ 96 w 330"/>
                <a:gd name="T9" fmla="*/ 417 h 708"/>
                <a:gd name="T10" fmla="*/ 96 w 330"/>
                <a:gd name="T11" fmla="*/ 462 h 708"/>
                <a:gd name="T12" fmla="*/ 80 w 330"/>
                <a:gd name="T13" fmla="*/ 470 h 708"/>
                <a:gd name="T14" fmla="*/ 75 w 330"/>
                <a:gd name="T15" fmla="*/ 468 h 708"/>
                <a:gd name="T16" fmla="*/ 72 w 330"/>
                <a:gd name="T17" fmla="*/ 467 h 708"/>
                <a:gd name="T18" fmla="*/ 70 w 330"/>
                <a:gd name="T19" fmla="*/ 483 h 708"/>
                <a:gd name="T20" fmla="*/ 70 w 330"/>
                <a:gd name="T21" fmla="*/ 540 h 708"/>
                <a:gd name="T22" fmla="*/ 5 w 330"/>
                <a:gd name="T23" fmla="*/ 634 h 708"/>
                <a:gd name="T24" fmla="*/ 15 w 330"/>
                <a:gd name="T25" fmla="*/ 618 h 708"/>
                <a:gd name="T26" fmla="*/ 119 w 330"/>
                <a:gd name="T27" fmla="*/ 668 h 708"/>
                <a:gd name="T28" fmla="*/ 87 w 330"/>
                <a:gd name="T29" fmla="*/ 704 h 708"/>
                <a:gd name="T30" fmla="*/ 95 w 330"/>
                <a:gd name="T31" fmla="*/ 708 h 708"/>
                <a:gd name="T32" fmla="*/ 103 w 330"/>
                <a:gd name="T33" fmla="*/ 703 h 708"/>
                <a:gd name="T34" fmla="*/ 168 w 330"/>
                <a:gd name="T35" fmla="*/ 616 h 708"/>
                <a:gd name="T36" fmla="*/ 171 w 330"/>
                <a:gd name="T37" fmla="*/ 616 h 708"/>
                <a:gd name="T38" fmla="*/ 197 w 330"/>
                <a:gd name="T39" fmla="*/ 619 h 708"/>
                <a:gd name="T40" fmla="*/ 204 w 330"/>
                <a:gd name="T41" fmla="*/ 599 h 708"/>
                <a:gd name="T42" fmla="*/ 207 w 330"/>
                <a:gd name="T43" fmla="*/ 569 h 708"/>
                <a:gd name="T44" fmla="*/ 222 w 330"/>
                <a:gd name="T45" fmla="*/ 567 h 708"/>
                <a:gd name="T46" fmla="*/ 231 w 330"/>
                <a:gd name="T47" fmla="*/ 567 h 708"/>
                <a:gd name="T48" fmla="*/ 237 w 330"/>
                <a:gd name="T49" fmla="*/ 568 h 708"/>
                <a:gd name="T50" fmla="*/ 237 w 330"/>
                <a:gd name="T51" fmla="*/ 554 h 708"/>
                <a:gd name="T52" fmla="*/ 240 w 330"/>
                <a:gd name="T53" fmla="*/ 495 h 708"/>
                <a:gd name="T54" fmla="*/ 266 w 330"/>
                <a:gd name="T55" fmla="*/ 436 h 708"/>
                <a:gd name="T56" fmla="*/ 318 w 330"/>
                <a:gd name="T57" fmla="*/ 176 h 708"/>
                <a:gd name="T58" fmla="*/ 246 w 330"/>
                <a:gd name="T59" fmla="*/ 0 h 708"/>
                <a:gd name="T60" fmla="*/ 241 w 330"/>
                <a:gd name="T6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708">
                  <a:moveTo>
                    <a:pt x="241" y="0"/>
                  </a:moveTo>
                  <a:cubicBezTo>
                    <a:pt x="235" y="0"/>
                    <a:pt x="229" y="1"/>
                    <a:pt x="223" y="1"/>
                  </a:cubicBezTo>
                  <a:cubicBezTo>
                    <a:pt x="223" y="1"/>
                    <a:pt x="129" y="39"/>
                    <a:pt x="129" y="120"/>
                  </a:cubicBezTo>
                  <a:cubicBezTo>
                    <a:pt x="129" y="200"/>
                    <a:pt x="133" y="306"/>
                    <a:pt x="117" y="342"/>
                  </a:cubicBezTo>
                  <a:cubicBezTo>
                    <a:pt x="100" y="377"/>
                    <a:pt x="86" y="389"/>
                    <a:pt x="96" y="417"/>
                  </a:cubicBezTo>
                  <a:cubicBezTo>
                    <a:pt x="105" y="446"/>
                    <a:pt x="122" y="441"/>
                    <a:pt x="96" y="462"/>
                  </a:cubicBezTo>
                  <a:cubicBezTo>
                    <a:pt x="89" y="468"/>
                    <a:pt x="84" y="470"/>
                    <a:pt x="80" y="470"/>
                  </a:cubicBezTo>
                  <a:cubicBezTo>
                    <a:pt x="78" y="470"/>
                    <a:pt x="76" y="469"/>
                    <a:pt x="75" y="468"/>
                  </a:cubicBezTo>
                  <a:cubicBezTo>
                    <a:pt x="74" y="467"/>
                    <a:pt x="73" y="467"/>
                    <a:pt x="72" y="467"/>
                  </a:cubicBezTo>
                  <a:cubicBezTo>
                    <a:pt x="71" y="467"/>
                    <a:pt x="70" y="470"/>
                    <a:pt x="70" y="483"/>
                  </a:cubicBezTo>
                  <a:cubicBezTo>
                    <a:pt x="67" y="519"/>
                    <a:pt x="93" y="524"/>
                    <a:pt x="70" y="540"/>
                  </a:cubicBezTo>
                  <a:cubicBezTo>
                    <a:pt x="49" y="555"/>
                    <a:pt x="0" y="607"/>
                    <a:pt x="5" y="634"/>
                  </a:cubicBezTo>
                  <a:cubicBezTo>
                    <a:pt x="15" y="618"/>
                    <a:pt x="15" y="618"/>
                    <a:pt x="15" y="618"/>
                  </a:cubicBezTo>
                  <a:cubicBezTo>
                    <a:pt x="119" y="668"/>
                    <a:pt x="119" y="668"/>
                    <a:pt x="119" y="668"/>
                  </a:cubicBezTo>
                  <a:cubicBezTo>
                    <a:pt x="87" y="704"/>
                    <a:pt x="87" y="704"/>
                    <a:pt x="87" y="704"/>
                  </a:cubicBezTo>
                  <a:cubicBezTo>
                    <a:pt x="90" y="706"/>
                    <a:pt x="92" y="707"/>
                    <a:pt x="95" y="708"/>
                  </a:cubicBezTo>
                  <a:cubicBezTo>
                    <a:pt x="98" y="707"/>
                    <a:pt x="100" y="706"/>
                    <a:pt x="103" y="703"/>
                  </a:cubicBezTo>
                  <a:cubicBezTo>
                    <a:pt x="125" y="678"/>
                    <a:pt x="137" y="616"/>
                    <a:pt x="168" y="616"/>
                  </a:cubicBezTo>
                  <a:cubicBezTo>
                    <a:pt x="169" y="616"/>
                    <a:pt x="170" y="616"/>
                    <a:pt x="171" y="616"/>
                  </a:cubicBezTo>
                  <a:cubicBezTo>
                    <a:pt x="183" y="617"/>
                    <a:pt x="191" y="619"/>
                    <a:pt x="197" y="619"/>
                  </a:cubicBezTo>
                  <a:cubicBezTo>
                    <a:pt x="206" y="619"/>
                    <a:pt x="207" y="614"/>
                    <a:pt x="204" y="599"/>
                  </a:cubicBezTo>
                  <a:cubicBezTo>
                    <a:pt x="200" y="576"/>
                    <a:pt x="178" y="576"/>
                    <a:pt x="207" y="569"/>
                  </a:cubicBezTo>
                  <a:cubicBezTo>
                    <a:pt x="213" y="567"/>
                    <a:pt x="218" y="567"/>
                    <a:pt x="222" y="567"/>
                  </a:cubicBezTo>
                  <a:cubicBezTo>
                    <a:pt x="226" y="567"/>
                    <a:pt x="229" y="567"/>
                    <a:pt x="231" y="567"/>
                  </a:cubicBezTo>
                  <a:cubicBezTo>
                    <a:pt x="234" y="567"/>
                    <a:pt x="236" y="568"/>
                    <a:pt x="237" y="568"/>
                  </a:cubicBezTo>
                  <a:cubicBezTo>
                    <a:pt x="242" y="568"/>
                    <a:pt x="242" y="565"/>
                    <a:pt x="237" y="554"/>
                  </a:cubicBezTo>
                  <a:cubicBezTo>
                    <a:pt x="228" y="531"/>
                    <a:pt x="221" y="521"/>
                    <a:pt x="240" y="495"/>
                  </a:cubicBezTo>
                  <a:cubicBezTo>
                    <a:pt x="259" y="469"/>
                    <a:pt x="268" y="462"/>
                    <a:pt x="266" y="436"/>
                  </a:cubicBezTo>
                  <a:cubicBezTo>
                    <a:pt x="263" y="410"/>
                    <a:pt x="318" y="176"/>
                    <a:pt x="318" y="176"/>
                  </a:cubicBezTo>
                  <a:cubicBezTo>
                    <a:pt x="318" y="176"/>
                    <a:pt x="330" y="29"/>
                    <a:pt x="246" y="0"/>
                  </a:cubicBezTo>
                  <a:cubicBezTo>
                    <a:pt x="244" y="0"/>
                    <a:pt x="243" y="0"/>
                    <a:pt x="241" y="0"/>
                  </a:cubicBezTo>
                </a:path>
              </a:pathLst>
            </a:custGeom>
            <a:solidFill>
              <a:srgbClr val="26253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ŝľiḓe"/>
            <p:cNvSpPr/>
            <p:nvPr/>
          </p:nvSpPr>
          <p:spPr bwMode="auto">
            <a:xfrm>
              <a:off x="7389813" y="3157538"/>
              <a:ext cx="185738" cy="141288"/>
            </a:xfrm>
            <a:custGeom>
              <a:avLst/>
              <a:gdLst>
                <a:gd name="T0" fmla="*/ 10 w 114"/>
                <a:gd name="T1" fmla="*/ 0 h 86"/>
                <a:gd name="T2" fmla="*/ 0 w 114"/>
                <a:gd name="T3" fmla="*/ 16 h 86"/>
                <a:gd name="T4" fmla="*/ 6 w 114"/>
                <a:gd name="T5" fmla="*/ 26 h 86"/>
                <a:gd name="T6" fmla="*/ 82 w 114"/>
                <a:gd name="T7" fmla="*/ 86 h 86"/>
                <a:gd name="T8" fmla="*/ 114 w 114"/>
                <a:gd name="T9" fmla="*/ 50 h 86"/>
                <a:gd name="T10" fmla="*/ 10 w 114"/>
                <a:gd name="T11" fmla="*/ 0 h 86"/>
              </a:gdLst>
              <a:ahLst/>
              <a:cxnLst>
                <a:cxn ang="0">
                  <a:pos x="T0" y="T1"/>
                </a:cxn>
                <a:cxn ang="0">
                  <a:pos x="T2" y="T3"/>
                </a:cxn>
                <a:cxn ang="0">
                  <a:pos x="T4" y="T5"/>
                </a:cxn>
                <a:cxn ang="0">
                  <a:pos x="T6" y="T7"/>
                </a:cxn>
                <a:cxn ang="0">
                  <a:pos x="T8" y="T9"/>
                </a:cxn>
                <a:cxn ang="0">
                  <a:pos x="T10" y="T11"/>
                </a:cxn>
              </a:cxnLst>
              <a:rect l="0" t="0" r="r" b="b"/>
              <a:pathLst>
                <a:path w="114" h="86">
                  <a:moveTo>
                    <a:pt x="10" y="0"/>
                  </a:moveTo>
                  <a:cubicBezTo>
                    <a:pt x="0" y="16"/>
                    <a:pt x="0" y="16"/>
                    <a:pt x="0" y="16"/>
                  </a:cubicBezTo>
                  <a:cubicBezTo>
                    <a:pt x="0" y="20"/>
                    <a:pt x="2" y="23"/>
                    <a:pt x="6" y="26"/>
                  </a:cubicBezTo>
                  <a:cubicBezTo>
                    <a:pt x="22" y="39"/>
                    <a:pt x="54" y="71"/>
                    <a:pt x="82" y="86"/>
                  </a:cubicBezTo>
                  <a:cubicBezTo>
                    <a:pt x="114" y="50"/>
                    <a:pt x="114" y="50"/>
                    <a:pt x="114" y="50"/>
                  </a:cubicBezTo>
                  <a:cubicBezTo>
                    <a:pt x="10" y="0"/>
                    <a:pt x="10" y="0"/>
                    <a:pt x="10" y="0"/>
                  </a:cubicBezTo>
                </a:path>
              </a:pathLst>
            </a:custGeom>
            <a:solidFill>
              <a:srgbClr val="CE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šḻíḑe"/>
            <p:cNvSpPr/>
            <p:nvPr/>
          </p:nvSpPr>
          <p:spPr bwMode="auto">
            <a:xfrm>
              <a:off x="7331075" y="2098676"/>
              <a:ext cx="615950" cy="1230313"/>
            </a:xfrm>
            <a:custGeom>
              <a:avLst/>
              <a:gdLst>
                <a:gd name="T0" fmla="*/ 239 w 376"/>
                <a:gd name="T1" fmla="*/ 19 h 751"/>
                <a:gd name="T2" fmla="*/ 144 w 376"/>
                <a:gd name="T3" fmla="*/ 137 h 751"/>
                <a:gd name="T4" fmla="*/ 133 w 376"/>
                <a:gd name="T5" fmla="*/ 359 h 751"/>
                <a:gd name="T6" fmla="*/ 111 w 376"/>
                <a:gd name="T7" fmla="*/ 435 h 751"/>
                <a:gd name="T8" fmla="*/ 111 w 376"/>
                <a:gd name="T9" fmla="*/ 479 h 751"/>
                <a:gd name="T10" fmla="*/ 85 w 376"/>
                <a:gd name="T11" fmla="*/ 501 h 751"/>
                <a:gd name="T12" fmla="*/ 85 w 376"/>
                <a:gd name="T13" fmla="*/ 557 h 751"/>
                <a:gd name="T14" fmla="*/ 26 w 376"/>
                <a:gd name="T15" fmla="*/ 661 h 751"/>
                <a:gd name="T16" fmla="*/ 144 w 376"/>
                <a:gd name="T17" fmla="*/ 725 h 751"/>
                <a:gd name="T18" fmla="*/ 213 w 376"/>
                <a:gd name="T19" fmla="*/ 638 h 751"/>
                <a:gd name="T20" fmla="*/ 246 w 376"/>
                <a:gd name="T21" fmla="*/ 621 h 751"/>
                <a:gd name="T22" fmla="*/ 248 w 376"/>
                <a:gd name="T23" fmla="*/ 590 h 751"/>
                <a:gd name="T24" fmla="*/ 279 w 376"/>
                <a:gd name="T25" fmla="*/ 576 h 751"/>
                <a:gd name="T26" fmla="*/ 282 w 376"/>
                <a:gd name="T27" fmla="*/ 517 h 751"/>
                <a:gd name="T28" fmla="*/ 308 w 376"/>
                <a:gd name="T29" fmla="*/ 458 h 751"/>
                <a:gd name="T30" fmla="*/ 360 w 376"/>
                <a:gd name="T31" fmla="*/ 198 h 751"/>
                <a:gd name="T32" fmla="*/ 239 w 376"/>
                <a:gd name="T33" fmla="*/ 19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751">
                  <a:moveTo>
                    <a:pt x="239" y="19"/>
                  </a:moveTo>
                  <a:cubicBezTo>
                    <a:pt x="239" y="19"/>
                    <a:pt x="144" y="56"/>
                    <a:pt x="144" y="137"/>
                  </a:cubicBezTo>
                  <a:cubicBezTo>
                    <a:pt x="144" y="217"/>
                    <a:pt x="149" y="323"/>
                    <a:pt x="133" y="359"/>
                  </a:cubicBezTo>
                  <a:cubicBezTo>
                    <a:pt x="116" y="394"/>
                    <a:pt x="102" y="406"/>
                    <a:pt x="111" y="435"/>
                  </a:cubicBezTo>
                  <a:cubicBezTo>
                    <a:pt x="121" y="463"/>
                    <a:pt x="137" y="458"/>
                    <a:pt x="111" y="479"/>
                  </a:cubicBezTo>
                  <a:cubicBezTo>
                    <a:pt x="85" y="501"/>
                    <a:pt x="88" y="465"/>
                    <a:pt x="85" y="501"/>
                  </a:cubicBezTo>
                  <a:cubicBezTo>
                    <a:pt x="83" y="536"/>
                    <a:pt x="109" y="541"/>
                    <a:pt x="85" y="557"/>
                  </a:cubicBezTo>
                  <a:cubicBezTo>
                    <a:pt x="62" y="574"/>
                    <a:pt x="0" y="640"/>
                    <a:pt x="26" y="661"/>
                  </a:cubicBezTo>
                  <a:cubicBezTo>
                    <a:pt x="52" y="683"/>
                    <a:pt x="121" y="751"/>
                    <a:pt x="144" y="725"/>
                  </a:cubicBezTo>
                  <a:cubicBezTo>
                    <a:pt x="168" y="699"/>
                    <a:pt x="180" y="633"/>
                    <a:pt x="213" y="638"/>
                  </a:cubicBezTo>
                  <a:cubicBezTo>
                    <a:pt x="246" y="642"/>
                    <a:pt x="251" y="645"/>
                    <a:pt x="246" y="621"/>
                  </a:cubicBezTo>
                  <a:cubicBezTo>
                    <a:pt x="241" y="598"/>
                    <a:pt x="220" y="598"/>
                    <a:pt x="248" y="590"/>
                  </a:cubicBezTo>
                  <a:cubicBezTo>
                    <a:pt x="277" y="583"/>
                    <a:pt x="289" y="600"/>
                    <a:pt x="279" y="576"/>
                  </a:cubicBezTo>
                  <a:cubicBezTo>
                    <a:pt x="270" y="553"/>
                    <a:pt x="263" y="543"/>
                    <a:pt x="282" y="517"/>
                  </a:cubicBezTo>
                  <a:cubicBezTo>
                    <a:pt x="300" y="491"/>
                    <a:pt x="310" y="484"/>
                    <a:pt x="308" y="458"/>
                  </a:cubicBezTo>
                  <a:cubicBezTo>
                    <a:pt x="305" y="432"/>
                    <a:pt x="360" y="198"/>
                    <a:pt x="360" y="198"/>
                  </a:cubicBezTo>
                  <a:cubicBezTo>
                    <a:pt x="360" y="198"/>
                    <a:pt x="376" y="0"/>
                    <a:pt x="239" y="19"/>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îsḷîḓé"/>
            <p:cNvSpPr/>
            <p:nvPr/>
          </p:nvSpPr>
          <p:spPr bwMode="auto">
            <a:xfrm flipH="1">
              <a:off x="5037138" y="5614988"/>
              <a:ext cx="3536950" cy="0"/>
            </a:xfrm>
            <a:prstGeom prst="line">
              <a:avLst/>
            </a:prstGeom>
            <a:noFill/>
            <a:ln w="12700" cap="flat">
              <a:solidFill>
                <a:srgbClr val="3F3D56"/>
              </a:solidFill>
              <a:prstDash val="solid"/>
              <a:miter lim="800000"/>
            </a:ln>
            <a:extLst>
              <a:ext uri="{909E8E84-426E-40DD-AFC4-6F175D3DCCD1}">
                <a14:hiddenFill xmlns:a14="http://schemas.microsoft.com/office/drawing/2010/main">
                  <a:noFill/>
                </a14:hiddenFill>
              </a:ext>
            </a:extLst>
          </p:spPr>
          <p:txBody>
            <a:bodyPr anchor="ctr"/>
            <a:lstStyle/>
            <a:p>
              <a:pPr algn="ctr"/>
              <a:endParaRPr sz="2400"/>
            </a:p>
          </p:txBody>
        </p:sp>
        <p:sp>
          <p:nvSpPr>
            <p:cNvPr id="53" name="îSľîďê"/>
            <p:cNvSpPr/>
            <p:nvPr/>
          </p:nvSpPr>
          <p:spPr bwMode="auto">
            <a:xfrm>
              <a:off x="5175250" y="4364038"/>
              <a:ext cx="458788" cy="4286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 name="ïṡľîdè"/>
            <p:cNvSpPr/>
            <p:nvPr/>
          </p:nvSpPr>
          <p:spPr bwMode="auto">
            <a:xfrm>
              <a:off x="5175250" y="4460876"/>
              <a:ext cx="458788" cy="4286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 name="ïsļîḋé"/>
            <p:cNvSpPr/>
            <p:nvPr/>
          </p:nvSpPr>
          <p:spPr bwMode="auto">
            <a:xfrm>
              <a:off x="5175250" y="4557713"/>
              <a:ext cx="458788" cy="42863"/>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 name="îṡľïḋè"/>
            <p:cNvSpPr/>
            <p:nvPr/>
          </p:nvSpPr>
          <p:spPr bwMode="auto">
            <a:xfrm>
              <a:off x="5351463" y="4360863"/>
              <a:ext cx="1254125" cy="1338263"/>
            </a:xfrm>
            <a:custGeom>
              <a:avLst/>
              <a:gdLst>
                <a:gd name="T0" fmla="*/ 331 w 766"/>
                <a:gd name="T1" fmla="*/ 0 h 818"/>
                <a:gd name="T2" fmla="*/ 331 w 766"/>
                <a:gd name="T3" fmla="*/ 383 h 818"/>
                <a:gd name="T4" fmla="*/ 0 w 766"/>
                <a:gd name="T5" fmla="*/ 574 h 818"/>
                <a:gd name="T6" fmla="*/ 522 w 766"/>
                <a:gd name="T7" fmla="*/ 712 h 818"/>
                <a:gd name="T8" fmla="*/ 660 w 766"/>
                <a:gd name="T9" fmla="*/ 190 h 818"/>
                <a:gd name="T10" fmla="*/ 331 w 766"/>
                <a:gd name="T11" fmla="*/ 0 h 818"/>
              </a:gdLst>
              <a:ahLst/>
              <a:cxnLst>
                <a:cxn ang="0">
                  <a:pos x="T0" y="T1"/>
                </a:cxn>
                <a:cxn ang="0">
                  <a:pos x="T2" y="T3"/>
                </a:cxn>
                <a:cxn ang="0">
                  <a:pos x="T4" y="T5"/>
                </a:cxn>
                <a:cxn ang="0">
                  <a:pos x="T6" y="T7"/>
                </a:cxn>
                <a:cxn ang="0">
                  <a:pos x="T8" y="T9"/>
                </a:cxn>
                <a:cxn ang="0">
                  <a:pos x="T10" y="T11"/>
                </a:cxn>
              </a:cxnLst>
              <a:rect l="0" t="0" r="r" b="b"/>
              <a:pathLst>
                <a:path w="766" h="818">
                  <a:moveTo>
                    <a:pt x="331" y="0"/>
                  </a:moveTo>
                  <a:cubicBezTo>
                    <a:pt x="331" y="383"/>
                    <a:pt x="331" y="383"/>
                    <a:pt x="331" y="383"/>
                  </a:cubicBezTo>
                  <a:cubicBezTo>
                    <a:pt x="0" y="574"/>
                    <a:pt x="0" y="574"/>
                    <a:pt x="0" y="574"/>
                  </a:cubicBezTo>
                  <a:cubicBezTo>
                    <a:pt x="106" y="756"/>
                    <a:pt x="340" y="818"/>
                    <a:pt x="522" y="712"/>
                  </a:cubicBezTo>
                  <a:cubicBezTo>
                    <a:pt x="704" y="606"/>
                    <a:pt x="766" y="372"/>
                    <a:pt x="660" y="190"/>
                  </a:cubicBezTo>
                  <a:cubicBezTo>
                    <a:pt x="592" y="73"/>
                    <a:pt x="467" y="1"/>
                    <a:pt x="331" y="0"/>
                  </a:cubicBezTo>
                  <a:close/>
                </a:path>
              </a:pathLst>
            </a:custGeom>
            <a:solidFill>
              <a:srgbClr val="00A1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îṧ1íḑé"/>
            <p:cNvSpPr/>
            <p:nvPr/>
          </p:nvSpPr>
          <p:spPr bwMode="auto">
            <a:xfrm>
              <a:off x="5654675" y="4749801"/>
              <a:ext cx="474663" cy="474663"/>
            </a:xfrm>
            <a:prstGeom prst="ellipse">
              <a:avLst/>
            </a:prstGeom>
            <a:solidFill>
              <a:srgbClr val="38D3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68967" y="313267"/>
            <a:ext cx="4452620" cy="501650"/>
          </a:xfrm>
          <a:prstGeom prst="rect">
            <a:avLst/>
          </a:prstGeom>
          <a:noFill/>
        </p:spPr>
        <p:txBody>
          <a:bodyPr wrap="square" rtlCol="0" anchor="t">
            <a:spAutoFit/>
          </a:bodyPr>
          <a:lstStyle/>
          <a:p>
            <a:r>
              <a:rPr lang="zh-CN" altLang="en-US" sz="2665" b="1">
                <a:solidFill>
                  <a:schemeClr val="tx1">
                    <a:lumMod val="75000"/>
                    <a:lumOff val="25000"/>
                  </a:schemeClr>
                </a:solidFill>
              </a:rPr>
              <a:t>事故预防之机械伤害事故</a:t>
            </a:r>
            <a:endParaRPr lang="zh-CN" altLang="en-US" sz="2665" b="1">
              <a:solidFill>
                <a:schemeClr val="tx1">
                  <a:lumMod val="75000"/>
                  <a:lumOff val="25000"/>
                </a:schemeClr>
              </a:solidFill>
            </a:endParaRPr>
          </a:p>
        </p:txBody>
      </p:sp>
      <p:grpSp>
        <p:nvGrpSpPr>
          <p:cNvPr id="50" name="组合 49"/>
          <p:cNvGrpSpPr/>
          <p:nvPr/>
        </p:nvGrpSpPr>
        <p:grpSpPr>
          <a:xfrm>
            <a:off x="1173480" y="1530773"/>
            <a:ext cx="10055013" cy="640080"/>
            <a:chOff x="1950" y="1988"/>
            <a:chExt cx="11876" cy="756"/>
          </a:xfrm>
        </p:grpSpPr>
        <p:grpSp>
          <p:nvGrpSpPr>
            <p:cNvPr id="9" name="组合 8"/>
            <p:cNvGrpSpPr/>
            <p:nvPr>
              <p:custDataLst>
                <p:tags r:id="rId1"/>
              </p:custDataLst>
            </p:nvPr>
          </p:nvGrpSpPr>
          <p:grpSpPr>
            <a:xfrm>
              <a:off x="1982" y="2037"/>
              <a:ext cx="11844" cy="707"/>
              <a:chOff x="1581150" y="1726407"/>
              <a:chExt cx="5892064" cy="635793"/>
            </a:xfrm>
          </p:grpSpPr>
          <p:sp>
            <p:nvSpPr>
              <p:cNvPr id="11" name="同侧圆角矩形 10"/>
              <p:cNvSpPr/>
              <p:nvPr>
                <p:custDataLst>
                  <p:tags r:id="rId2"/>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15" name="矩形 14"/>
              <p:cNvSpPr/>
              <p:nvPr>
                <p:custDataLst>
                  <p:tags r:id="rId3"/>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机械设备应根据有关的安全要求，装设合理、可靠，不影响操作的安全装置。</a:t>
                </a:r>
                <a:endParaRPr lang="zh-CN" altLang="en-US">
                  <a:solidFill>
                    <a:schemeClr val="tx1">
                      <a:lumMod val="75000"/>
                      <a:lumOff val="25000"/>
                    </a:schemeClr>
                  </a:solidFill>
                </a:endParaRPr>
              </a:p>
            </p:txBody>
          </p:sp>
        </p:grpSp>
        <p:sp>
          <p:nvSpPr>
            <p:cNvPr id="49" name="文本框 48"/>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01</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1" name="组合 50"/>
          <p:cNvGrpSpPr/>
          <p:nvPr/>
        </p:nvGrpSpPr>
        <p:grpSpPr>
          <a:xfrm>
            <a:off x="1173480" y="2339340"/>
            <a:ext cx="10055013" cy="640080"/>
            <a:chOff x="1950" y="1988"/>
            <a:chExt cx="11876" cy="756"/>
          </a:xfrm>
        </p:grpSpPr>
        <p:grpSp>
          <p:nvGrpSpPr>
            <p:cNvPr id="52" name="组合 51"/>
            <p:cNvGrpSpPr/>
            <p:nvPr>
              <p:custDataLst>
                <p:tags r:id="rId4"/>
              </p:custDataLst>
            </p:nvPr>
          </p:nvGrpSpPr>
          <p:grpSpPr>
            <a:xfrm>
              <a:off x="1982" y="2037"/>
              <a:ext cx="11844" cy="707"/>
              <a:chOff x="1581150" y="1726407"/>
              <a:chExt cx="5892064" cy="635793"/>
            </a:xfrm>
          </p:grpSpPr>
          <p:sp>
            <p:nvSpPr>
              <p:cNvPr id="53" name="同侧圆角矩形 52"/>
              <p:cNvSpPr/>
              <p:nvPr>
                <p:custDataLst>
                  <p:tags r:id="rId5"/>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4" name="矩形 53"/>
              <p:cNvSpPr/>
              <p:nvPr>
                <p:custDataLst>
                  <p:tags r:id="rId6"/>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机械设置的零、部件的强度、刚度应符合安全要求，安装应牢固。</a:t>
                </a:r>
                <a:endParaRPr lang="zh-CN" altLang="en-US">
                  <a:solidFill>
                    <a:schemeClr val="tx1">
                      <a:lumMod val="75000"/>
                      <a:lumOff val="25000"/>
                    </a:schemeClr>
                  </a:solidFill>
                </a:endParaRPr>
              </a:p>
            </p:txBody>
          </p:sp>
        </p:grpSp>
        <p:sp>
          <p:nvSpPr>
            <p:cNvPr id="55" name="文本框 5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02</a:t>
              </a:r>
              <a:endParaRPr lang="en-US" altLang="zh-CN" sz="2265" b="1">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1173480" y="3147907"/>
            <a:ext cx="10055013" cy="640080"/>
            <a:chOff x="1950" y="1988"/>
            <a:chExt cx="11876" cy="756"/>
          </a:xfrm>
        </p:grpSpPr>
        <p:grpSp>
          <p:nvGrpSpPr>
            <p:cNvPr id="57" name="组合 56"/>
            <p:cNvGrpSpPr/>
            <p:nvPr>
              <p:custDataLst>
                <p:tags r:id="rId7"/>
              </p:custDataLst>
            </p:nvPr>
          </p:nvGrpSpPr>
          <p:grpSpPr>
            <a:xfrm>
              <a:off x="1982" y="2037"/>
              <a:ext cx="11844" cy="707"/>
              <a:chOff x="1581150" y="1726407"/>
              <a:chExt cx="5892064" cy="635793"/>
            </a:xfrm>
          </p:grpSpPr>
          <p:sp>
            <p:nvSpPr>
              <p:cNvPr id="58" name="同侧圆角矩形 57"/>
              <p:cNvSpPr/>
              <p:nvPr>
                <p:custDataLst>
                  <p:tags r:id="rId8"/>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59" name="矩形 58"/>
              <p:cNvSpPr/>
              <p:nvPr>
                <p:custDataLst>
                  <p:tags r:id="rId9"/>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供电的导线必须正确安装，不得有任何破损和漏电的地方。</a:t>
                </a:r>
                <a:endParaRPr lang="zh-CN" altLang="en-US">
                  <a:solidFill>
                    <a:schemeClr val="tx1">
                      <a:lumMod val="75000"/>
                      <a:lumOff val="25000"/>
                    </a:schemeClr>
                  </a:solidFill>
                </a:endParaRPr>
              </a:p>
            </p:txBody>
          </p:sp>
        </p:grpSp>
        <p:sp>
          <p:nvSpPr>
            <p:cNvPr id="60" name="文本框 5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03</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1" name="组合 60"/>
          <p:cNvGrpSpPr/>
          <p:nvPr/>
        </p:nvGrpSpPr>
        <p:grpSpPr>
          <a:xfrm>
            <a:off x="1173480" y="3956473"/>
            <a:ext cx="10055013" cy="640080"/>
            <a:chOff x="1950" y="1988"/>
            <a:chExt cx="11876" cy="756"/>
          </a:xfrm>
        </p:grpSpPr>
        <p:grpSp>
          <p:nvGrpSpPr>
            <p:cNvPr id="62" name="组合 61"/>
            <p:cNvGrpSpPr/>
            <p:nvPr>
              <p:custDataLst>
                <p:tags r:id="rId10"/>
              </p:custDataLst>
            </p:nvPr>
          </p:nvGrpSpPr>
          <p:grpSpPr>
            <a:xfrm>
              <a:off x="1982" y="2037"/>
              <a:ext cx="11844" cy="707"/>
              <a:chOff x="1581150" y="1726407"/>
              <a:chExt cx="5892064" cy="635793"/>
            </a:xfrm>
          </p:grpSpPr>
          <p:sp>
            <p:nvSpPr>
              <p:cNvPr id="63" name="同侧圆角矩形 62"/>
              <p:cNvSpPr/>
              <p:nvPr>
                <p:custDataLst>
                  <p:tags r:id="rId11"/>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4" name="矩形 63"/>
              <p:cNvSpPr/>
              <p:nvPr>
                <p:custDataLst>
                  <p:tags r:id="rId12"/>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电机绝缘应良好，其接线板应有盖板防护。</a:t>
                </a:r>
                <a:endParaRPr lang="zh-CN" altLang="en-US">
                  <a:solidFill>
                    <a:schemeClr val="tx1">
                      <a:lumMod val="75000"/>
                      <a:lumOff val="25000"/>
                    </a:schemeClr>
                  </a:solidFill>
                </a:endParaRPr>
              </a:p>
            </p:txBody>
          </p:sp>
        </p:grpSp>
        <p:sp>
          <p:nvSpPr>
            <p:cNvPr id="65" name="文本框 6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04</a:t>
              </a:r>
              <a:endParaRPr lang="en-US" altLang="zh-CN" sz="2265" b="1">
                <a:solidFill>
                  <a:schemeClr val="bg1"/>
                </a:solidFill>
                <a:latin typeface="微软雅黑" panose="020B0503020204020204" charset="-122"/>
                <a:ea typeface="微软雅黑" panose="020B0503020204020204" charset="-122"/>
              </a:endParaRPr>
            </a:p>
          </p:txBody>
        </p:sp>
      </p:grpSp>
      <p:grpSp>
        <p:nvGrpSpPr>
          <p:cNvPr id="66" name="组合 65"/>
          <p:cNvGrpSpPr/>
          <p:nvPr/>
        </p:nvGrpSpPr>
        <p:grpSpPr>
          <a:xfrm>
            <a:off x="1173480" y="4765040"/>
            <a:ext cx="10055013" cy="640080"/>
            <a:chOff x="1950" y="1988"/>
            <a:chExt cx="11876" cy="756"/>
          </a:xfrm>
        </p:grpSpPr>
        <p:grpSp>
          <p:nvGrpSpPr>
            <p:cNvPr id="67" name="组合 66"/>
            <p:cNvGrpSpPr/>
            <p:nvPr>
              <p:custDataLst>
                <p:tags r:id="rId13"/>
              </p:custDataLst>
            </p:nvPr>
          </p:nvGrpSpPr>
          <p:grpSpPr>
            <a:xfrm>
              <a:off x="1982" y="2037"/>
              <a:ext cx="11844" cy="707"/>
              <a:chOff x="1581150" y="1726407"/>
              <a:chExt cx="5892064" cy="635793"/>
            </a:xfrm>
          </p:grpSpPr>
          <p:sp>
            <p:nvSpPr>
              <p:cNvPr id="68" name="同侧圆角矩形 67"/>
              <p:cNvSpPr/>
              <p:nvPr>
                <p:custDataLst>
                  <p:tags r:id="rId14"/>
                </p:custDataLst>
              </p:nvPr>
            </p:nvSpPr>
            <p:spPr>
              <a:xfrm>
                <a:off x="1581150" y="1726407"/>
                <a:ext cx="1183487" cy="415469"/>
              </a:xfrm>
              <a:prstGeom prst="round2SameRect">
                <a:avLst>
                  <a:gd name="adj1" fmla="val 19408"/>
                  <a:gd name="adj2" fmla="val 0"/>
                </a:avLst>
              </a:prstGeom>
              <a:solidFill>
                <a:srgbClr val="00A19A"/>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69" name="矩形 68"/>
              <p:cNvSpPr/>
              <p:nvPr>
                <p:custDataLst>
                  <p:tags r:id="rId15"/>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开关、按钮等应完好无损，其带电部分不得裸漏在外。</a:t>
                </a:r>
                <a:endParaRPr lang="zh-CN" altLang="en-US">
                  <a:solidFill>
                    <a:schemeClr val="tx1">
                      <a:lumMod val="75000"/>
                      <a:lumOff val="25000"/>
                    </a:schemeClr>
                  </a:solidFill>
                </a:endParaRPr>
              </a:p>
            </p:txBody>
          </p:sp>
        </p:grpSp>
        <p:sp>
          <p:nvSpPr>
            <p:cNvPr id="70" name="文本框 69"/>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05</a:t>
              </a:r>
              <a:endParaRPr lang="en-US" altLang="zh-CN" sz="2265" b="1">
                <a:solidFill>
                  <a:schemeClr val="bg1"/>
                </a:solidFill>
                <a:latin typeface="微软雅黑" panose="020B0503020204020204" charset="-122"/>
                <a:ea typeface="微软雅黑" panose="020B0503020204020204" charset="-122"/>
              </a:endParaRPr>
            </a:p>
          </p:txBody>
        </p:sp>
      </p:grpSp>
      <p:grpSp>
        <p:nvGrpSpPr>
          <p:cNvPr id="71" name="组合 70"/>
          <p:cNvGrpSpPr/>
          <p:nvPr/>
        </p:nvGrpSpPr>
        <p:grpSpPr>
          <a:xfrm>
            <a:off x="1173480" y="5573607"/>
            <a:ext cx="10055013" cy="640080"/>
            <a:chOff x="1950" y="1988"/>
            <a:chExt cx="11876" cy="756"/>
          </a:xfrm>
        </p:grpSpPr>
        <p:grpSp>
          <p:nvGrpSpPr>
            <p:cNvPr id="72" name="组合 71"/>
            <p:cNvGrpSpPr/>
            <p:nvPr>
              <p:custDataLst>
                <p:tags r:id="rId16"/>
              </p:custDataLst>
            </p:nvPr>
          </p:nvGrpSpPr>
          <p:grpSpPr>
            <a:xfrm>
              <a:off x="1982" y="2037"/>
              <a:ext cx="11844" cy="707"/>
              <a:chOff x="1581150" y="1726407"/>
              <a:chExt cx="5892064" cy="635793"/>
            </a:xfrm>
          </p:grpSpPr>
          <p:sp>
            <p:nvSpPr>
              <p:cNvPr id="73" name="同侧圆角矩形 72"/>
              <p:cNvSpPr/>
              <p:nvPr>
                <p:custDataLst>
                  <p:tags r:id="rId17"/>
                </p:custDataLst>
              </p:nvPr>
            </p:nvSpPr>
            <p:spPr>
              <a:xfrm>
                <a:off x="1581150" y="1726407"/>
                <a:ext cx="1183487" cy="415469"/>
              </a:xfrm>
              <a:prstGeom prst="round2SameRect">
                <a:avLst>
                  <a:gd name="adj1" fmla="val 19408"/>
                  <a:gd name="adj2" fmla="val 0"/>
                </a:avLst>
              </a:prstGeom>
              <a:solidFill>
                <a:schemeClr val="tx1">
                  <a:lumMod val="75000"/>
                  <a:lumOff val="25000"/>
                </a:schemeClr>
              </a:solidFill>
            </p:spPr>
            <p:txBody>
              <a:bodyPr rot="0" spcFirstLastPara="0" vertOverflow="overflow" horzOverflow="overflow" vert="horz" wrap="square" lIns="36000" tIns="0" rIns="91440" bIns="0" numCol="1" spcCol="0" rtlCol="0" fromWordArt="0" anchor="ctr" anchorCtr="0" forceAA="0" compatLnSpc="1">
                <a:normAutofit/>
              </a:bodyPr>
              <a:lstStyle/>
              <a:p>
                <a:pPr algn="l">
                  <a:lnSpc>
                    <a:spcPct val="100000"/>
                  </a:lnSpc>
                </a:pPr>
                <a:endParaRPr lang="en-US" altLang="zh-CN" b="1" dirty="0">
                  <a:solidFill>
                    <a:schemeClr val="bg1"/>
                  </a:solidFill>
                  <a:latin typeface="微软雅黑" panose="020B0503020204020204" charset="-122"/>
                  <a:ea typeface="微软雅黑" panose="020B0503020204020204" charset="-122"/>
                </a:endParaRPr>
              </a:p>
              <a:p>
                <a:pPr algn="l">
                  <a:lnSpc>
                    <a:spcPct val="100000"/>
                  </a:lnSpc>
                </a:pPr>
                <a:endParaRPr lang="zh-CN" altLang="en-US" b="1" dirty="0" err="1">
                  <a:solidFill>
                    <a:schemeClr val="bg1"/>
                  </a:solidFill>
                  <a:latin typeface="微软雅黑" panose="020B0503020204020204" charset="-122"/>
                  <a:ea typeface="微软雅黑" panose="020B0503020204020204" charset="-122"/>
                </a:endParaRPr>
              </a:p>
            </p:txBody>
          </p:sp>
          <p:sp>
            <p:nvSpPr>
              <p:cNvPr id="74" name="矩形 73"/>
              <p:cNvSpPr/>
              <p:nvPr>
                <p:custDataLst>
                  <p:tags r:id="rId18"/>
                </p:custDataLst>
              </p:nvPr>
            </p:nvSpPr>
            <p:spPr>
              <a:xfrm>
                <a:off x="1943310" y="1771371"/>
                <a:ext cx="5529904" cy="590829"/>
              </a:xfrm>
              <a:prstGeom prst="rect">
                <a:avLst/>
              </a:prstGeom>
              <a:solidFill>
                <a:schemeClr val="bg1"/>
              </a:solidFill>
              <a:ln>
                <a:solidFill>
                  <a:srgbClr val="D9D9D9"/>
                </a:solidFill>
              </a:ln>
              <a:effectLst/>
            </p:spPr>
            <p:txBody>
              <a:bodyPr rot="0" spcFirstLastPara="0" vertOverflow="overflow" horzOverflow="overflow" vert="horz" wrap="square" lIns="91440" tIns="45720" rIns="91440" bIns="45720" numCol="1" spcCol="0" rtlCol="0" fromWordArt="0" anchor="ctr" anchorCtr="0" forceAA="0" compatLnSpc="1">
                <a:normAutofit/>
              </a:bodyPr>
              <a:lstStyle/>
              <a:p>
                <a:pPr marL="0" lvl="0" indent="0" algn="just">
                  <a:lnSpc>
                    <a:spcPct val="100000"/>
                  </a:lnSpc>
                  <a:spcBef>
                    <a:spcPts val="0"/>
                  </a:spcBef>
                  <a:spcAft>
                    <a:spcPts val="0"/>
                  </a:spcAft>
                  <a:buSzPct val="100000"/>
                </a:pPr>
                <a:r>
                  <a:rPr lang="zh-CN" altLang="en-US">
                    <a:solidFill>
                      <a:schemeClr val="tx1">
                        <a:lumMod val="75000"/>
                        <a:lumOff val="25000"/>
                      </a:schemeClr>
                    </a:solidFill>
                  </a:rPr>
                  <a:t>局部照明应采用安全电压，禁止使用110伏或220伏的电压。</a:t>
                </a:r>
                <a:endParaRPr lang="zh-CN" altLang="en-US">
                  <a:solidFill>
                    <a:schemeClr val="tx1">
                      <a:lumMod val="75000"/>
                      <a:lumOff val="25000"/>
                    </a:schemeClr>
                  </a:solidFill>
                </a:endParaRPr>
              </a:p>
            </p:txBody>
          </p:sp>
        </p:grpSp>
        <p:sp>
          <p:nvSpPr>
            <p:cNvPr id="75" name="文本框 74"/>
            <p:cNvSpPr txBox="1"/>
            <p:nvPr/>
          </p:nvSpPr>
          <p:spPr>
            <a:xfrm>
              <a:off x="1950" y="1988"/>
              <a:ext cx="790" cy="520"/>
            </a:xfrm>
            <a:prstGeom prst="rect">
              <a:avLst/>
            </a:prstGeom>
            <a:noFill/>
          </p:spPr>
          <p:txBody>
            <a:bodyPr wrap="square" rtlCol="0">
              <a:spAutoFit/>
            </a:bodyPr>
            <a:lstStyle/>
            <a:p>
              <a:pPr algn="ctr"/>
              <a:r>
                <a:rPr lang="en-US" altLang="zh-CN" sz="2265" b="1">
                  <a:solidFill>
                    <a:schemeClr val="bg1"/>
                  </a:solidFill>
                  <a:latin typeface="微软雅黑" panose="020B0503020204020204" charset="-122"/>
                  <a:ea typeface="微软雅黑" panose="020B0503020204020204" charset="-122"/>
                </a:rPr>
                <a:t>06</a:t>
              </a:r>
              <a:endParaRPr lang="en-US" altLang="zh-CN" sz="2265" b="1">
                <a:solidFill>
                  <a:schemeClr val="bg1"/>
                </a:solidFill>
                <a:latin typeface="微软雅黑" panose="020B0503020204020204" charset="-122"/>
                <a:ea typeface="微软雅黑" panose="020B0503020204020204" charset="-122"/>
              </a:endParaRPr>
            </a:p>
          </p:txBody>
        </p:sp>
      </p:grpSp>
    </p:spTree>
    <p:custDataLst>
      <p:tags r:id="rId1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0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PECIAL_SOURCE" val="bdnull"/>
</p:tagLst>
</file>

<file path=ppt/tags/tag107.xml><?xml version="1.0" encoding="utf-8"?>
<p:tagLst xmlns:p="http://schemas.openxmlformats.org/presentationml/2006/main">
  <p:tag name="KSO_WM_TEMPLATE_THUMBS_INDEX" val="1、2、3、6、9、11、12、13、14、15、16"/>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8.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1"/>
  <p:tag name="KSO_WM_UNIT_ID" val="diagram20170849_3*l_h_i*1_1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09.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2"/>
  <p:tag name="KSO_WM_UNIT_ID" val="diagram20170849_3*l_h_i*1_1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1_3"/>
  <p:tag name="KSO_WM_UNIT_ID" val="diagram20170849_3*l_h_i*1_1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11.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1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3*l_h_f*1_1_1"/>
  <p:tag name="KSO_WM_UNIT_TEXT_FILL_FORE_SCHEMECOLOR_INDEX" val="13"/>
  <p:tag name="KSO_WM_UNIT_TEXT_FILL_TYPE" val="1"/>
  <p:tag name="KSO_WM_UNIT_USESOURCEFORMAT_APPLY" val="0"/>
</p:tagLst>
</file>

<file path=ppt/tags/tag11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1"/>
  <p:tag name="KSO_WM_UNIT_ID" val="diagram20170849_3*l_h_i*1_2_1"/>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11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2"/>
  <p:tag name="KSO_WM_UNIT_ID" val="diagram20170849_3*l_h_i*1_2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114.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2_3"/>
  <p:tag name="KSO_WM_UNIT_ID" val="diagram20170849_3*l_h_i*1_2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15.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2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3*l_h_f*1_2_1"/>
  <p:tag name="KSO_WM_UNIT_TEXT_FILL_FORE_SCHEMECOLOR_INDEX" val="13"/>
  <p:tag name="KSO_WM_UNIT_TEXT_FILL_TYPE" val="1"/>
  <p:tag name="KSO_WM_UNIT_USESOURCEFORMAT_APPLY" val="0"/>
</p:tagLst>
</file>

<file path=ppt/tags/tag116.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1"/>
  <p:tag name="KSO_WM_UNIT_ID" val="diagram20170849_3*l_h_i*1_3_1"/>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17.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2"/>
  <p:tag name="KSO_WM_UNIT_ID" val="diagram20170849_3*l_h_i*1_3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118.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3_3"/>
  <p:tag name="KSO_WM_UNIT_ID" val="diagram20170849_3*l_h_i*1_3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19.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3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3*l_h_f*1_3_1"/>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1"/>
  <p:tag name="KSO_WM_UNIT_ID" val="diagram20170849_3*l_h_i*1_4_1"/>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21.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2"/>
  <p:tag name="KSO_WM_UNIT_ID" val="diagram20170849_3*l_h_i*1_4_2"/>
  <p:tag name="KSO_WM_UNIT_LAYERLEVEL" val="1_1_1"/>
  <p:tag name="KSO_WM_DIAGRAM_GROUP_CODE" val="l1-1"/>
  <p:tag name="KSO_WM_UNIT_FILL_FORE_SCHEMECOLOR_INDEX" val="13"/>
  <p:tag name="KSO_WM_UNIT_FILL_TYPE" val="1"/>
  <p:tag name="KSO_WM_UNIT_TEXT_FILL_FORE_SCHEMECOLOR_INDEX" val="13"/>
  <p:tag name="KSO_WM_UNIT_TEXT_FILL_TYPE" val="1"/>
  <p:tag name="KSO_WM_UNIT_USESOURCEFORMAT_APPLY" val="0"/>
</p:tagLst>
</file>

<file path=ppt/tags/tag122.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i"/>
  <p:tag name="KSO_WM_UNIT_INDEX" val="1_4_3"/>
  <p:tag name="KSO_WM_UNIT_ID" val="diagram20170849_3*l_h_i*1_4_3"/>
  <p:tag name="KSO_WM_UNIT_LAYERLEVEL" val="1_1_1"/>
  <p:tag name="KSO_WM_DIAGRAM_GROUP_CODE" val="l1-1"/>
  <p:tag name="KSO_WM_UNIT_FILL_FORE_SCHEMECOLOR_INDEX" val="14"/>
  <p:tag name="KSO_WM_UNIT_FILL_TYPE" val="1"/>
  <p:tag name="KSO_WM_UNIT_TEXT_FILL_FORE_SCHEMECOLOR_INDEX" val="13"/>
  <p:tag name="KSO_WM_UNIT_TEXT_FILL_TYPE" val="1"/>
  <p:tag name="KSO_WM_UNIT_USESOURCEFORMAT_APPLY" val="0"/>
</p:tagLst>
</file>

<file path=ppt/tags/tag123.xml><?xml version="1.0" encoding="utf-8"?>
<p:tagLst xmlns:p="http://schemas.openxmlformats.org/presentationml/2006/main">
  <p:tag name="KSO_WM_TEMPLATE_CATEGORY" val="diagram"/>
  <p:tag name="KSO_WM_TEMPLATE_INDEX" val="20170849"/>
  <p:tag name="KSO_WM_TAG_VERSION" val="1.0"/>
  <p:tag name="KSO_WM_BEAUTIFY_FLAG" val="#wm#"/>
  <p:tag name="KSO_WM_UNIT_TYPE" val="l_h_f"/>
  <p:tag name="KSO_WM_UNIT_INDEX" val="1_4_1"/>
  <p:tag name="KSO_WM_UNIT_LAYERLEVEL" val="1_1_1"/>
  <p:tag name="KSO_WM_UNIT_VALUE" val="76"/>
  <p:tag name="KSO_WM_UNIT_HIGHLIGHT" val="0"/>
  <p:tag name="KSO_WM_UNIT_COMPATIBLE" val="0"/>
  <p:tag name="KSO_WM_UNIT_CLEAR" val="0"/>
  <p:tag name="KSO_WM_UNIT_PRESET_TEXT_INDEX" val="4"/>
  <p:tag name="KSO_WM_UNIT_PRESET_TEXT_LEN" val="57"/>
  <p:tag name="KSO_WM_DIAGRAM_GROUP_CODE" val="l1-1"/>
  <p:tag name="KSO_WM_UNIT_ID" val="diagram20170849_3*l_h_f*1_4_1"/>
  <p:tag name="KSO_WM_UNIT_TEXT_FILL_FORE_SCHEMECOLOR_INDEX" val="13"/>
  <p:tag name="KSO_WM_UNIT_TEXT_FILL_TYPE" val="1"/>
  <p:tag name="KSO_WM_UNIT_USESOURCEFORMAT_APPLY" val="0"/>
</p:tagLst>
</file>

<file path=ppt/tags/tag124.xml><?xml version="1.0" encoding="utf-8"?>
<p:tagLst xmlns:p="http://schemas.openxmlformats.org/presentationml/2006/main">
  <p:tag name="KSO_WM_SLIDE_ITEM_CNT" val="4"/>
</p:tagLst>
</file>

<file path=ppt/tags/tag125.xml><?xml version="1.0" encoding="utf-8"?>
<p:tagLst xmlns:p="http://schemas.openxmlformats.org/presentationml/2006/main">
  <p:tag name="KSO_WM_TEMPLATE_THUMBS_INDEX" val="1、2、3、6、9、11、12、13、14、15、16"/>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6.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27.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28.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29.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31.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32.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33.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34.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35.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36.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37.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38.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39.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41.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42.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43.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44.xml><?xml version="1.0" encoding="utf-8"?>
<p:tagLst xmlns:p="http://schemas.openxmlformats.org/presentationml/2006/main">
  <p:tag name="KSO_WM_SLIDE_ITEM_CNT" val="6"/>
</p:tagLst>
</file>

<file path=ppt/tags/tag145.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46.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47.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48.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49.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51.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52.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3.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54.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55.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6.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57.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58.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59.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61.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62.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63.xml><?xml version="1.0" encoding="utf-8"?>
<p:tagLst xmlns:p="http://schemas.openxmlformats.org/presentationml/2006/main">
  <p:tag name="KSO_WM_SLIDE_ITEM_CNT" val="6"/>
</p:tagLst>
</file>

<file path=ppt/tags/tag164.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65.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66.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67.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68.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69.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70.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71.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72.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73.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74.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75.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76.xml><?xml version="1.0" encoding="utf-8"?>
<p:tagLst xmlns:p="http://schemas.openxmlformats.org/presentationml/2006/main">
  <p:tag name="KSO_WM_TAG_VERSION" val="1.0"/>
  <p:tag name="KSO_WM_BEAUTIFY_FLAG" val="#wm#"/>
  <p:tag name="KSO_WM_UNIT_TYPE" val="i"/>
  <p:tag name="KSO_WM_UNIT_ID" val="diagram160447_1*i*1"/>
  <p:tag name="KSO_WM_TEMPLATE_CATEGORY" val="diagram"/>
  <p:tag name="KSO_WM_TEMPLATE_INDEX" val="160447"/>
  <p:tag name="KSO_WM_UNIT_INDEX" val="1"/>
</p:tagLst>
</file>

<file path=ppt/tags/tag177.xml><?xml version="1.0" encoding="utf-8"?>
<p:tagLst xmlns:p="http://schemas.openxmlformats.org/presentationml/2006/main">
  <p:tag name="KSO_WM_TAG_VERSION" val="1.0"/>
  <p:tag name="KSO_WM_TEMPLATE_CATEGORY" val="diagram"/>
  <p:tag name="KSO_WM_TEMPLATE_INDEX" val="160447"/>
  <p:tag name="KSO_WM_UNIT_TYPE" val="m_i"/>
  <p:tag name="KSO_WM_UNIT_INDEX" val="1_1"/>
  <p:tag name="KSO_WM_UNIT_ID" val="256*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14"/>
  <p:tag name="KSO_WM_UNIT_TEXT_FILL_TYPE" val="1"/>
  <p:tag name="KSO_WM_UNIT_USESOURCEFORMAT_APPLY" val="0"/>
</p:tagLst>
</file>

<file path=ppt/tags/tag178.xml><?xml version="1.0" encoding="utf-8"?>
<p:tagLst xmlns:p="http://schemas.openxmlformats.org/presentationml/2006/main">
  <p:tag name="KSO_WM_TAG_VERSION" val="1.0"/>
  <p:tag name="KSO_WM_TEMPLATE_CATEGORY" val="diagram"/>
  <p:tag name="KSO_WM_TEMPLATE_INDEX" val="160447"/>
  <p:tag name="KSO_WM_UNIT_TYPE" val="m_h_f"/>
  <p:tag name="KSO_WM_UNIT_INDEX" val="1_1_1"/>
  <p:tag name="KSO_WM_UNIT_ID" val="256*m_h_f*1_1_1"/>
  <p:tag name="KSO_WM_UNIT_CLEAR" val="1"/>
  <p:tag name="KSO_WM_UNIT_LAYERLEVEL" val="1_1_1"/>
  <p:tag name="KSO_WM_UNIT_VALUE" val="40"/>
  <p:tag name="KSO_WM_UNIT_HIGHLIGHT" val="0"/>
  <p:tag name="KSO_WM_UNIT_COMPATIBLE" val="0"/>
  <p:tag name="KSO_WM_UNIT_PRESET_TEXT" val="SED DO EIUSMOD TEMPOR INCIDIDUNT"/>
  <p:tag name="KSO_WM_BEAUTIFY_FLAG" val="#wm#"/>
  <p:tag name="KSO_WM_DIAGRAM_GROUP_CODE" val="m1-1"/>
  <p:tag name="KSO_WM_UNIT_FILL_FORE_SCHEMECOLOR_INDEX" val="14"/>
  <p:tag name="KSO_WM_UNIT_FILL_TYPE" val="1"/>
  <p:tag name="KSO_WM_UNIT_TEXT_FILL_FORE_SCHEMECOLOR_INDEX" val="13"/>
  <p:tag name="KSO_WM_UNIT_TEXT_FILL_TYPE" val="1"/>
  <p:tag name="KSO_WM_UNIT_USESOURCEFORMAT_APPLY" val="0"/>
</p:tagLst>
</file>

<file path=ppt/tags/tag179.xml><?xml version="1.0" encoding="utf-8"?>
<p:tagLst xmlns:p="http://schemas.openxmlformats.org/presentationml/2006/main">
  <p:tag name="KSO_WM_SLIDE_ITEM_CNT" val="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0.xml><?xml version="1.0" encoding="utf-8"?>
<p:tagLst xmlns:p="http://schemas.openxmlformats.org/presentationml/2006/main">
  <p:tag name="KSO_WM_TEMPLATE_THUMBS_INDEX" val="1、2、3、6、9、11、12、13、14、15、16"/>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1.xml><?xml version="1.0" encoding="utf-8"?>
<p:tagLst xmlns:p="http://schemas.openxmlformats.org/presentationml/2006/main">
  <p:tag name="KSO_WM_SLIDE_ITEM_CNT" val="2"/>
</p:tagLst>
</file>

<file path=ppt/tags/tag182.xml><?xml version="1.0" encoding="utf-8"?>
<p:tagLst xmlns:p="http://schemas.openxmlformats.org/presentationml/2006/main">
  <p:tag name="KSO_WM_SLIDE_ITEM_CNT" val="2"/>
</p:tagLst>
</file>

<file path=ppt/tags/tag183.xml><?xml version="1.0" encoding="utf-8"?>
<p:tagLst xmlns:p="http://schemas.openxmlformats.org/presentationml/2006/main">
  <p:tag name="KSO_WM_SLIDE_ITEM_CNT" val="2"/>
</p:tagLst>
</file>

<file path=ppt/tags/tag184.xml><?xml version="1.0" encoding="utf-8"?>
<p:tagLst xmlns:p="http://schemas.openxmlformats.org/presentationml/2006/main">
  <p:tag name="KSO_WM_SLIDE_ITEM_CNT" val="5"/>
</p:tagLst>
</file>

<file path=ppt/tags/tag185.xml><?xml version="1.0" encoding="utf-8"?>
<p:tagLst xmlns:p="http://schemas.openxmlformats.org/presentationml/2006/main">
  <p:tag name="KSO_WM_SLIDE_ITEM_CNT" val="5"/>
</p:tagLst>
</file>

<file path=ppt/tags/tag186.xml><?xml version="1.0" encoding="utf-8"?>
<p:tagLst xmlns:p="http://schemas.openxmlformats.org/presentationml/2006/main">
  <p:tag name="KSO_WM_SLIDE_ITEM_CNT" val="5"/>
</p:tagLst>
</file>

<file path=ppt/tags/tag187.xml><?xml version="1.0" encoding="utf-8"?>
<p:tagLst xmlns:p="http://schemas.openxmlformats.org/presentationml/2006/main">
  <p:tag name="KSO_WM_SLIDE_ITEM_CNT" val="5"/>
</p:tagLst>
</file>

<file path=ppt/tags/tag188.xml><?xml version="1.0" encoding="utf-8"?>
<p:tagLst xmlns:p="http://schemas.openxmlformats.org/presentationml/2006/main">
  <p:tag name="KSO_WM_SLIDE_ITEM_CNT" val="5"/>
</p:tagLst>
</file>

<file path=ppt/tags/tag189.xml><?xml version="1.0" encoding="utf-8"?>
<p:tagLst xmlns:p="http://schemas.openxmlformats.org/presentationml/2006/main">
  <p:tag name="KSO_WM_TEMPLATE_THUMBS_INDEX" val="1、2、3、6、9、11、12、13、14、15、16"/>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1"/>
  <p:tag name="KSO_WM_UNIT_ID" val="diagram160377_3*l_i*1_1"/>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91.xml><?xml version="1.0" encoding="utf-8"?>
<p:tagLst xmlns:p="http://schemas.openxmlformats.org/presentationml/2006/main">
  <p:tag name="KSO_WM_TAG_VERSION" val="1.0"/>
  <p:tag name="KSO_WM_TEMPLATE_CATEGORY" val="diagram"/>
  <p:tag name="KSO_WM_TEMPLATE_INDEX" val="160377"/>
  <p:tag name="KSO_WM_UNIT_TYPE" val="l_h_f"/>
  <p:tag name="KSO_WM_UNIT_INDEX" val="1_1_1"/>
  <p:tag name="KSO_WM_UNIT_ID" val="diagram160377_3*l_h_f*1_1_1"/>
  <p:tag name="KSO_WM_UNIT_CLEAR" val="1"/>
  <p:tag name="KSO_WM_UNIT_LAYERLEVEL" val="1_1_1"/>
  <p:tag name="KSO_WM_UNIT_VALUE" val="80"/>
  <p:tag name="KSO_WM_UNIT_HIGHLIGHT" val="0"/>
  <p:tag name="KSO_WM_UNIT_COMPATIBLE" val="0"/>
  <p:tag name="KSO_WM_BEAUTIFY_FLAG" val="#wm#"/>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92.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2"/>
  <p:tag name="KSO_WM_UNIT_ID" val="diagram160377_3*l_i*1_2"/>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93.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3"/>
  <p:tag name="KSO_WM_UNIT_ID" val="diagram160377_3*l_i*1_3"/>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94.xml><?xml version="1.0" encoding="utf-8"?>
<p:tagLst xmlns:p="http://schemas.openxmlformats.org/presentationml/2006/main">
  <p:tag name="KSO_WM_TAG_VERSION" val="1.0"/>
  <p:tag name="KSO_WM_TEMPLATE_CATEGORY" val="diagram"/>
  <p:tag name="KSO_WM_TEMPLATE_INDEX" val="160377"/>
  <p:tag name="KSO_WM_UNIT_TYPE" val="l_h_f"/>
  <p:tag name="KSO_WM_UNIT_INDEX" val="1_2_1"/>
  <p:tag name="KSO_WM_UNIT_ID" val="diagram160377_3*l_h_f*1_2_1"/>
  <p:tag name="KSO_WM_UNIT_CLEAR" val="1"/>
  <p:tag name="KSO_WM_UNIT_LAYERLEVEL" val="1_1_1"/>
  <p:tag name="KSO_WM_UNIT_VALUE" val="80"/>
  <p:tag name="KSO_WM_UNIT_HIGHLIGHT" val="0"/>
  <p:tag name="KSO_WM_UNIT_COMPATIBLE" val="0"/>
  <p:tag name="KSO_WM_BEAUTIFY_FLAG" val="#wm#"/>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95.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4"/>
  <p:tag name="KSO_WM_UNIT_ID" val="diagram160377_3*l_i*1_4"/>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96.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5"/>
  <p:tag name="KSO_WM_UNIT_ID" val="diagram160377_3*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197.xml><?xml version="1.0" encoding="utf-8"?>
<p:tagLst xmlns:p="http://schemas.openxmlformats.org/presentationml/2006/main">
  <p:tag name="KSO_WM_TAG_VERSION" val="1.0"/>
  <p:tag name="KSO_WM_TEMPLATE_CATEGORY" val="diagram"/>
  <p:tag name="KSO_WM_TEMPLATE_INDEX" val="160377"/>
  <p:tag name="KSO_WM_UNIT_TYPE" val="l_h_f"/>
  <p:tag name="KSO_WM_UNIT_INDEX" val="1_3_1"/>
  <p:tag name="KSO_WM_UNIT_ID" val="diagram160377_3*l_h_f*1_3_1"/>
  <p:tag name="KSO_WM_UNIT_CLEAR" val="1"/>
  <p:tag name="KSO_WM_UNIT_LAYERLEVEL" val="1_1_1"/>
  <p:tag name="KSO_WM_UNIT_VALUE" val="80"/>
  <p:tag name="KSO_WM_UNIT_HIGHLIGHT" val="0"/>
  <p:tag name="KSO_WM_UNIT_COMPATIBLE" val="0"/>
  <p:tag name="KSO_WM_BEAUTIFY_FLAG" val="#wm#"/>
  <p:tag name="KSO_WM_DIAGRAM_GROUP_CODE" val="l1-1"/>
  <p:tag name="KSO_WM_UNIT_PRESET_TEXT" val="LOREM"/>
  <p:tag name="KSO_WM_UNIT_FILL_FORE_SCHEMECOLOR_INDEX" val="14"/>
  <p:tag name="KSO_WM_UNIT_FILL_TYPE" val="1"/>
  <p:tag name="KSO_WM_UNIT_LINE_FORE_SCHEMECOLOR_INDEX" val="5"/>
  <p:tag name="KSO_WM_UNIT_LINE_FILL_TYPE" val="2"/>
  <p:tag name="KSO_WM_UNIT_TEXT_FILL_FORE_SCHEMECOLOR_INDEX" val="5"/>
  <p:tag name="KSO_WM_UNIT_TEXT_FILL_TYPE" val="1"/>
  <p:tag name="KSO_WM_UNIT_USESOURCEFORMAT_APPLY" val="0"/>
</p:tagLst>
</file>

<file path=ppt/tags/tag198.xml><?xml version="1.0" encoding="utf-8"?>
<p:tagLst xmlns:p="http://schemas.openxmlformats.org/presentationml/2006/main">
  <p:tag name="KSO_WM_TAG_VERSION" val="1.0"/>
  <p:tag name="KSO_WM_TEMPLATE_CATEGORY" val="diagram"/>
  <p:tag name="KSO_WM_TEMPLATE_INDEX" val="160377"/>
  <p:tag name="KSO_WM_UNIT_TYPE" val="l_i"/>
  <p:tag name="KSO_WM_UNIT_INDEX" val="1_6"/>
  <p:tag name="KSO_WM_UNIT_ID" val="diagram160377_3*l_i*1_6"/>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199.xml><?xml version="1.0" encoding="utf-8"?>
<p:tagLst xmlns:p="http://schemas.openxmlformats.org/presentationml/2006/main">
  <p:tag name="KSO_WM_SLIDE_ITEM_CNT" val="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0.xml><?xml version="1.0" encoding="utf-8"?>
<p:tagLst xmlns:p="http://schemas.openxmlformats.org/presentationml/2006/main">
  <p:tag name="KSO_WM_TEMPLATE_CATEGORY" val="diagram"/>
  <p:tag name="KSO_WM_TEMPLATE_INDEX" val="20181194"/>
  <p:tag name="KSO_WM_UNIT_TYPE" val="n_h_i"/>
  <p:tag name="KSO_WM_UNIT_INDEX" val="1_1_1"/>
  <p:tag name="KSO_WM_UNIT_ID" val="diagram20181194_5*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1.xml><?xml version="1.0" encoding="utf-8"?>
<p:tagLst xmlns:p="http://schemas.openxmlformats.org/presentationml/2006/main">
  <p:tag name="KSO_WM_TEMPLATE_CATEGORY" val="diagram"/>
  <p:tag name="KSO_WM_TEMPLATE_INDEX" val="20181194"/>
  <p:tag name="KSO_WM_UNIT_TYPE" val="n_h_i"/>
  <p:tag name="KSO_WM_UNIT_INDEX" val="1_1_34"/>
  <p:tag name="KSO_WM_UNIT_ID" val="diagram20181194_5*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2.xml><?xml version="1.0" encoding="utf-8"?>
<p:tagLst xmlns:p="http://schemas.openxmlformats.org/presentationml/2006/main">
  <p:tag name="KSO_WM_TEMPLATE_CATEGORY" val="diagram"/>
  <p:tag name="KSO_WM_TEMPLATE_INDEX" val="20181194"/>
  <p:tag name="KSO_WM_UNIT_TYPE" val="n_h_i"/>
  <p:tag name="KSO_WM_UNIT_INDEX" val="1_1_45"/>
  <p:tag name="KSO_WM_UNIT_ID" val="diagram20181194_5*n_h_i*1_1_4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3.xml><?xml version="1.0" encoding="utf-8"?>
<p:tagLst xmlns:p="http://schemas.openxmlformats.org/presentationml/2006/main">
  <p:tag name="KSO_WM_TEMPLATE_CATEGORY" val="diagram"/>
  <p:tag name="KSO_WM_TEMPLATE_INDEX" val="20181194"/>
  <p:tag name="KSO_WM_UNIT_TYPE" val="n_h_i"/>
  <p:tag name="KSO_WM_UNIT_INDEX" val="1_1_56"/>
  <p:tag name="KSO_WM_UNIT_ID" val="diagram20181194_5*n_h_i*1_1_5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4.xml><?xml version="1.0" encoding="utf-8"?>
<p:tagLst xmlns:p="http://schemas.openxmlformats.org/presentationml/2006/main">
  <p:tag name="KSO_WM_TEMPLATE_CATEGORY" val="diagram"/>
  <p:tag name="KSO_WM_TEMPLATE_INDEX" val="20181194"/>
  <p:tag name="KSO_WM_UNIT_TYPE" val="n_h_i"/>
  <p:tag name="KSO_WM_UNIT_INDEX" val="1_1_67"/>
  <p:tag name="KSO_WM_UNIT_ID" val="diagram20181194_5*n_h_i*1_1_6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5.xml><?xml version="1.0" encoding="utf-8"?>
<p:tagLst xmlns:p="http://schemas.openxmlformats.org/presentationml/2006/main">
  <p:tag name="KSO_WM_TEMPLATE_CATEGORY" val="diagram"/>
  <p:tag name="KSO_WM_TEMPLATE_INDEX" val="20181194"/>
  <p:tag name="KSO_WM_UNIT_TYPE" val="n_h_i"/>
  <p:tag name="KSO_WM_UNIT_INDEX" val="1_1_78"/>
  <p:tag name="KSO_WM_UNIT_ID" val="diagram20181194_5*n_h_i*1_1_7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6.xml><?xml version="1.0" encoding="utf-8"?>
<p:tagLst xmlns:p="http://schemas.openxmlformats.org/presentationml/2006/main">
  <p:tag name="KSO_WM_TEMPLATE_CATEGORY" val="diagram"/>
  <p:tag name="KSO_WM_TEMPLATE_INDEX" val="20181194"/>
  <p:tag name="KSO_WM_UNIT_TYPE" val="n_h_i"/>
  <p:tag name="KSO_WM_UNIT_INDEX" val="1_1_89"/>
  <p:tag name="KSO_WM_UNIT_ID" val="diagram20181194_5*n_h_i*1_1_8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7.xml><?xml version="1.0" encoding="utf-8"?>
<p:tagLst xmlns:p="http://schemas.openxmlformats.org/presentationml/2006/main">
  <p:tag name="KSO_WM_TEMPLATE_CATEGORY" val="diagram"/>
  <p:tag name="KSO_WM_TEMPLATE_INDEX" val="20181194"/>
  <p:tag name="KSO_WM_UNIT_TYPE" val="n_h_i"/>
  <p:tag name="KSO_WM_UNIT_INDEX" val="1_1_100"/>
  <p:tag name="KSO_WM_UNIT_ID" val="diagram20181194_5*n_h_i*1_1_10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8.xml><?xml version="1.0" encoding="utf-8"?>
<p:tagLst xmlns:p="http://schemas.openxmlformats.org/presentationml/2006/main">
  <p:tag name="KSO_WM_TEMPLATE_CATEGORY" val="diagram"/>
  <p:tag name="KSO_WM_TEMPLATE_INDEX" val="20181194"/>
  <p:tag name="KSO_WM_UNIT_TYPE" val="n_h_i"/>
  <p:tag name="KSO_WM_UNIT_INDEX" val="1_1_111"/>
  <p:tag name="KSO_WM_UNIT_ID" val="diagram20181194_5*n_h_i*1_1_1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09.xml><?xml version="1.0" encoding="utf-8"?>
<p:tagLst xmlns:p="http://schemas.openxmlformats.org/presentationml/2006/main">
  <p:tag name="KSO_WM_TEMPLATE_CATEGORY" val="diagram"/>
  <p:tag name="KSO_WM_TEMPLATE_INDEX" val="20181194"/>
  <p:tag name="KSO_WM_UNIT_TYPE" val="n_h_i"/>
  <p:tag name="KSO_WM_UNIT_INDEX" val="1_1_2"/>
  <p:tag name="KSO_WM_UNIT_ID" val="diagram20181194_5*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10.xml><?xml version="1.0" encoding="utf-8"?>
<p:tagLst xmlns:p="http://schemas.openxmlformats.org/presentationml/2006/main">
  <p:tag name="KSO_WM_TEMPLATE_CATEGORY" val="diagram"/>
  <p:tag name="KSO_WM_TEMPLATE_INDEX" val="20181194"/>
  <p:tag name="KSO_WM_UNIT_TYPE" val="n_h_i"/>
  <p:tag name="KSO_WM_UNIT_INDEX" val="1_1_13"/>
  <p:tag name="KSO_WM_UNIT_ID" val="diagram20181194_5*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1.xml><?xml version="1.0" encoding="utf-8"?>
<p:tagLst xmlns:p="http://schemas.openxmlformats.org/presentationml/2006/main">
  <p:tag name="KSO_WM_TEMPLATE_CATEGORY" val="diagram"/>
  <p:tag name="KSO_WM_TEMPLATE_INDEX" val="20181194"/>
  <p:tag name="KSO_WM_UNIT_TYPE" val="n_h_i"/>
  <p:tag name="KSO_WM_UNIT_INDEX" val="1_1_24"/>
  <p:tag name="KSO_WM_UNIT_ID" val="diagram20181194_5*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2.xml><?xml version="1.0" encoding="utf-8"?>
<p:tagLst xmlns:p="http://schemas.openxmlformats.org/presentationml/2006/main">
  <p:tag name="KSO_WM_TEMPLATE_CATEGORY" val="diagram"/>
  <p:tag name="KSO_WM_TEMPLATE_INDEX" val="20181194"/>
  <p:tag name="KSO_WM_UNIT_TYPE" val="n_h_i"/>
  <p:tag name="KSO_WM_UNIT_INDEX" val="1_1_27"/>
  <p:tag name="KSO_WM_UNIT_ID" val="diagram20181194_5*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3.xml><?xml version="1.0" encoding="utf-8"?>
<p:tagLst xmlns:p="http://schemas.openxmlformats.org/presentationml/2006/main">
  <p:tag name="KSO_WM_TEMPLATE_CATEGORY" val="diagram"/>
  <p:tag name="KSO_WM_TEMPLATE_INDEX" val="20181194"/>
  <p:tag name="KSO_WM_UNIT_TYPE" val="n_h_i"/>
  <p:tag name="KSO_WM_UNIT_INDEX" val="1_1_28"/>
  <p:tag name="KSO_WM_UNIT_ID" val="diagram20181194_5*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4.xml><?xml version="1.0" encoding="utf-8"?>
<p:tagLst xmlns:p="http://schemas.openxmlformats.org/presentationml/2006/main">
  <p:tag name="KSO_WM_TEMPLATE_CATEGORY" val="diagram"/>
  <p:tag name="KSO_WM_TEMPLATE_INDEX" val="20181194"/>
  <p:tag name="KSO_WM_UNIT_TYPE" val="n_h_i"/>
  <p:tag name="KSO_WM_UNIT_INDEX" val="1_1_29"/>
  <p:tag name="KSO_WM_UNIT_ID" val="diagram20181194_5*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5.xml><?xml version="1.0" encoding="utf-8"?>
<p:tagLst xmlns:p="http://schemas.openxmlformats.org/presentationml/2006/main">
  <p:tag name="KSO_WM_TEMPLATE_CATEGORY" val="diagram"/>
  <p:tag name="KSO_WM_TEMPLATE_INDEX" val="20181194"/>
  <p:tag name="KSO_WM_UNIT_TYPE" val="n_h_i"/>
  <p:tag name="KSO_WM_UNIT_INDEX" val="1_1_30"/>
  <p:tag name="KSO_WM_UNIT_ID" val="diagram20181194_5*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6.xml><?xml version="1.0" encoding="utf-8"?>
<p:tagLst xmlns:p="http://schemas.openxmlformats.org/presentationml/2006/main">
  <p:tag name="KSO_WM_TEMPLATE_CATEGORY" val="diagram"/>
  <p:tag name="KSO_WM_TEMPLATE_INDEX" val="20181194"/>
  <p:tag name="KSO_WM_UNIT_TYPE" val="n_h_i"/>
  <p:tag name="KSO_WM_UNIT_INDEX" val="1_1_31"/>
  <p:tag name="KSO_WM_UNIT_ID" val="diagram20181194_5*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7.xml><?xml version="1.0" encoding="utf-8"?>
<p:tagLst xmlns:p="http://schemas.openxmlformats.org/presentationml/2006/main">
  <p:tag name="KSO_WM_TEMPLATE_CATEGORY" val="diagram"/>
  <p:tag name="KSO_WM_TEMPLATE_INDEX" val="20181194"/>
  <p:tag name="KSO_WM_UNIT_TYPE" val="n_h_i"/>
  <p:tag name="KSO_WM_UNIT_INDEX" val="1_1_32"/>
  <p:tag name="KSO_WM_UNIT_ID" val="diagram20181194_5*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8.xml><?xml version="1.0" encoding="utf-8"?>
<p:tagLst xmlns:p="http://schemas.openxmlformats.org/presentationml/2006/main">
  <p:tag name="KSO_WM_TEMPLATE_CATEGORY" val="diagram"/>
  <p:tag name="KSO_WM_TEMPLATE_INDEX" val="20181194"/>
  <p:tag name="KSO_WM_UNIT_TYPE" val="n_h_i"/>
  <p:tag name="KSO_WM_UNIT_INDEX" val="1_1_33"/>
  <p:tag name="KSO_WM_UNIT_ID" val="diagram20181194_5*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19.xml><?xml version="1.0" encoding="utf-8"?>
<p:tagLst xmlns:p="http://schemas.openxmlformats.org/presentationml/2006/main">
  <p:tag name="KSO_WM_TEMPLATE_CATEGORY" val="diagram"/>
  <p:tag name="KSO_WM_TEMPLATE_INDEX" val="20181194"/>
  <p:tag name="KSO_WM_UNIT_TYPE" val="n_h_i"/>
  <p:tag name="KSO_WM_UNIT_INDEX" val="1_1_35"/>
  <p:tag name="KSO_WM_UNIT_ID" val="diagram20181194_5*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0.xml><?xml version="1.0" encoding="utf-8"?>
<p:tagLst xmlns:p="http://schemas.openxmlformats.org/presentationml/2006/main">
  <p:tag name="KSO_WM_TEMPLATE_CATEGORY" val="diagram"/>
  <p:tag name="KSO_WM_TEMPLATE_INDEX" val="20181194"/>
  <p:tag name="KSO_WM_UNIT_TYPE" val="n_h_i"/>
  <p:tag name="KSO_WM_UNIT_INDEX" val="1_1_36"/>
  <p:tag name="KSO_WM_UNIT_ID" val="diagram20181194_5*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1.xml><?xml version="1.0" encoding="utf-8"?>
<p:tagLst xmlns:p="http://schemas.openxmlformats.org/presentationml/2006/main">
  <p:tag name="KSO_WM_TEMPLATE_CATEGORY" val="diagram"/>
  <p:tag name="KSO_WM_TEMPLATE_INDEX" val="20181194"/>
  <p:tag name="KSO_WM_UNIT_TYPE" val="n_h_i"/>
  <p:tag name="KSO_WM_UNIT_INDEX" val="1_1_37"/>
  <p:tag name="KSO_WM_UNIT_ID" val="diagram20181194_5*n_h_i*1_1_3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2.xml><?xml version="1.0" encoding="utf-8"?>
<p:tagLst xmlns:p="http://schemas.openxmlformats.org/presentationml/2006/main">
  <p:tag name="KSO_WM_TEMPLATE_CATEGORY" val="diagram"/>
  <p:tag name="KSO_WM_TEMPLATE_INDEX" val="20181194"/>
  <p:tag name="KSO_WM_UNIT_TYPE" val="n_h_i"/>
  <p:tag name="KSO_WM_UNIT_INDEX" val="1_1_38"/>
  <p:tag name="KSO_WM_UNIT_ID" val="diagram20181194_5*n_h_i*1_1_3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3.xml><?xml version="1.0" encoding="utf-8"?>
<p:tagLst xmlns:p="http://schemas.openxmlformats.org/presentationml/2006/main">
  <p:tag name="KSO_WM_TEMPLATE_CATEGORY" val="diagram"/>
  <p:tag name="KSO_WM_TEMPLATE_INDEX" val="20181194"/>
  <p:tag name="KSO_WM_UNIT_TYPE" val="n_h_i"/>
  <p:tag name="KSO_WM_UNIT_INDEX" val="1_1_39"/>
  <p:tag name="KSO_WM_UNIT_ID" val="diagram20181194_5*n_h_i*1_1_3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4.xml><?xml version="1.0" encoding="utf-8"?>
<p:tagLst xmlns:p="http://schemas.openxmlformats.org/presentationml/2006/main">
  <p:tag name="KSO_WM_TEMPLATE_CATEGORY" val="diagram"/>
  <p:tag name="KSO_WM_TEMPLATE_INDEX" val="20181194"/>
  <p:tag name="KSO_WM_UNIT_TYPE" val="n_h_i"/>
  <p:tag name="KSO_WM_UNIT_INDEX" val="1_1_40"/>
  <p:tag name="KSO_WM_UNIT_ID" val="diagram20181194_5*n_h_i*1_1_4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5.xml><?xml version="1.0" encoding="utf-8"?>
<p:tagLst xmlns:p="http://schemas.openxmlformats.org/presentationml/2006/main">
  <p:tag name="KSO_WM_TEMPLATE_CATEGORY" val="diagram"/>
  <p:tag name="KSO_WM_TEMPLATE_INDEX" val="20181194"/>
  <p:tag name="KSO_WM_UNIT_TYPE" val="n_h_i"/>
  <p:tag name="KSO_WM_UNIT_INDEX" val="1_1_41"/>
  <p:tag name="KSO_WM_UNIT_ID" val="diagram20181194_5*n_h_i*1_1_4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6.xml><?xml version="1.0" encoding="utf-8"?>
<p:tagLst xmlns:p="http://schemas.openxmlformats.org/presentationml/2006/main">
  <p:tag name="KSO_WM_TEMPLATE_CATEGORY" val="diagram"/>
  <p:tag name="KSO_WM_TEMPLATE_INDEX" val="20181194"/>
  <p:tag name="KSO_WM_UNIT_TYPE" val="n_h_i"/>
  <p:tag name="KSO_WM_UNIT_INDEX" val="1_1_42"/>
  <p:tag name="KSO_WM_UNIT_ID" val="diagram20181194_5*n_h_i*1_1_4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7.xml><?xml version="1.0" encoding="utf-8"?>
<p:tagLst xmlns:p="http://schemas.openxmlformats.org/presentationml/2006/main">
  <p:tag name="KSO_WM_TEMPLATE_CATEGORY" val="diagram"/>
  <p:tag name="KSO_WM_TEMPLATE_INDEX" val="20181194"/>
  <p:tag name="KSO_WM_UNIT_TYPE" val="n_h_i"/>
  <p:tag name="KSO_WM_UNIT_INDEX" val="1_1_43"/>
  <p:tag name="KSO_WM_UNIT_ID" val="diagram20181194_5*n_h_i*1_1_4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8.xml><?xml version="1.0" encoding="utf-8"?>
<p:tagLst xmlns:p="http://schemas.openxmlformats.org/presentationml/2006/main">
  <p:tag name="KSO_WM_TEMPLATE_CATEGORY" val="diagram"/>
  <p:tag name="KSO_WM_TEMPLATE_INDEX" val="20181194"/>
  <p:tag name="KSO_WM_UNIT_TYPE" val="n_h_i"/>
  <p:tag name="KSO_WM_UNIT_INDEX" val="1_1_44"/>
  <p:tag name="KSO_WM_UNIT_ID" val="diagram20181194_5*n_h_i*1_1_4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29.xml><?xml version="1.0" encoding="utf-8"?>
<p:tagLst xmlns:p="http://schemas.openxmlformats.org/presentationml/2006/main">
  <p:tag name="KSO_WM_TEMPLATE_CATEGORY" val="diagram"/>
  <p:tag name="KSO_WM_TEMPLATE_INDEX" val="20181194"/>
  <p:tag name="KSO_WM_UNIT_TYPE" val="n_h_i"/>
  <p:tag name="KSO_WM_UNIT_INDEX" val="1_1_46"/>
  <p:tag name="KSO_WM_UNIT_ID" val="diagram20181194_5*n_h_i*1_1_4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0.xml><?xml version="1.0" encoding="utf-8"?>
<p:tagLst xmlns:p="http://schemas.openxmlformats.org/presentationml/2006/main">
  <p:tag name="KSO_WM_TEMPLATE_CATEGORY" val="diagram"/>
  <p:tag name="KSO_WM_TEMPLATE_INDEX" val="20181194"/>
  <p:tag name="KSO_WM_UNIT_TYPE" val="n_h_i"/>
  <p:tag name="KSO_WM_UNIT_INDEX" val="1_1_47"/>
  <p:tag name="KSO_WM_UNIT_ID" val="diagram20181194_5*n_h_i*1_1_4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1.xml><?xml version="1.0" encoding="utf-8"?>
<p:tagLst xmlns:p="http://schemas.openxmlformats.org/presentationml/2006/main">
  <p:tag name="KSO_WM_TEMPLATE_CATEGORY" val="diagram"/>
  <p:tag name="KSO_WM_TEMPLATE_INDEX" val="20181194"/>
  <p:tag name="KSO_WM_UNIT_TYPE" val="n_h_i"/>
  <p:tag name="KSO_WM_UNIT_INDEX" val="1_1_48"/>
  <p:tag name="KSO_WM_UNIT_ID" val="diagram20181194_5*n_h_i*1_1_4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2.xml><?xml version="1.0" encoding="utf-8"?>
<p:tagLst xmlns:p="http://schemas.openxmlformats.org/presentationml/2006/main">
  <p:tag name="KSO_WM_TEMPLATE_CATEGORY" val="diagram"/>
  <p:tag name="KSO_WM_TEMPLATE_INDEX" val="20181194"/>
  <p:tag name="KSO_WM_UNIT_TYPE" val="n_h_i"/>
  <p:tag name="KSO_WM_UNIT_INDEX" val="1_1_49"/>
  <p:tag name="KSO_WM_UNIT_ID" val="diagram20181194_5*n_h_i*1_1_4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3.xml><?xml version="1.0" encoding="utf-8"?>
<p:tagLst xmlns:p="http://schemas.openxmlformats.org/presentationml/2006/main">
  <p:tag name="KSO_WM_TEMPLATE_CATEGORY" val="diagram"/>
  <p:tag name="KSO_WM_TEMPLATE_INDEX" val="20181194"/>
  <p:tag name="KSO_WM_UNIT_TYPE" val="n_h_i"/>
  <p:tag name="KSO_WM_UNIT_INDEX" val="1_1_50"/>
  <p:tag name="KSO_WM_UNIT_ID" val="diagram20181194_5*n_h_i*1_1_5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4.xml><?xml version="1.0" encoding="utf-8"?>
<p:tagLst xmlns:p="http://schemas.openxmlformats.org/presentationml/2006/main">
  <p:tag name="KSO_WM_TEMPLATE_CATEGORY" val="diagram"/>
  <p:tag name="KSO_WM_TEMPLATE_INDEX" val="20181194"/>
  <p:tag name="KSO_WM_UNIT_TYPE" val="n_h_i"/>
  <p:tag name="KSO_WM_UNIT_INDEX" val="1_1_51"/>
  <p:tag name="KSO_WM_UNIT_ID" val="diagram20181194_5*n_h_i*1_1_5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5.xml><?xml version="1.0" encoding="utf-8"?>
<p:tagLst xmlns:p="http://schemas.openxmlformats.org/presentationml/2006/main">
  <p:tag name="KSO_WM_TEMPLATE_CATEGORY" val="diagram"/>
  <p:tag name="KSO_WM_TEMPLATE_INDEX" val="20181194"/>
  <p:tag name="KSO_WM_UNIT_TYPE" val="n_h_i"/>
  <p:tag name="KSO_WM_UNIT_INDEX" val="1_1_52"/>
  <p:tag name="KSO_WM_UNIT_ID" val="diagram20181194_5*n_h_i*1_1_5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6.xml><?xml version="1.0" encoding="utf-8"?>
<p:tagLst xmlns:p="http://schemas.openxmlformats.org/presentationml/2006/main">
  <p:tag name="KSO_WM_TEMPLATE_CATEGORY" val="diagram"/>
  <p:tag name="KSO_WM_TEMPLATE_INDEX" val="20181194"/>
  <p:tag name="KSO_WM_UNIT_TYPE" val="n_h_i"/>
  <p:tag name="KSO_WM_UNIT_INDEX" val="1_1_53"/>
  <p:tag name="KSO_WM_UNIT_ID" val="diagram20181194_5*n_h_i*1_1_5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7.xml><?xml version="1.0" encoding="utf-8"?>
<p:tagLst xmlns:p="http://schemas.openxmlformats.org/presentationml/2006/main">
  <p:tag name="KSO_WM_TEMPLATE_CATEGORY" val="diagram"/>
  <p:tag name="KSO_WM_TEMPLATE_INDEX" val="20181194"/>
  <p:tag name="KSO_WM_UNIT_TYPE" val="n_h_i"/>
  <p:tag name="KSO_WM_UNIT_INDEX" val="1_1_54"/>
  <p:tag name="KSO_WM_UNIT_ID" val="diagram20181194_5*n_h_i*1_1_5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8.xml><?xml version="1.0" encoding="utf-8"?>
<p:tagLst xmlns:p="http://schemas.openxmlformats.org/presentationml/2006/main">
  <p:tag name="KSO_WM_TEMPLATE_CATEGORY" val="diagram"/>
  <p:tag name="KSO_WM_TEMPLATE_INDEX" val="20181194"/>
  <p:tag name="KSO_WM_UNIT_TYPE" val="n_h_i"/>
  <p:tag name="KSO_WM_UNIT_INDEX" val="1_1_55"/>
  <p:tag name="KSO_WM_UNIT_ID" val="diagram20181194_5*n_h_i*1_1_5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39.xml><?xml version="1.0" encoding="utf-8"?>
<p:tagLst xmlns:p="http://schemas.openxmlformats.org/presentationml/2006/main">
  <p:tag name="KSO_WM_TEMPLATE_CATEGORY" val="diagram"/>
  <p:tag name="KSO_WM_TEMPLATE_INDEX" val="20181194"/>
  <p:tag name="KSO_WM_UNIT_TYPE" val="n_h_i"/>
  <p:tag name="KSO_WM_UNIT_INDEX" val="1_1_57"/>
  <p:tag name="KSO_WM_UNIT_ID" val="diagram20181194_5*n_h_i*1_1_5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0.xml><?xml version="1.0" encoding="utf-8"?>
<p:tagLst xmlns:p="http://schemas.openxmlformats.org/presentationml/2006/main">
  <p:tag name="KSO_WM_TEMPLATE_CATEGORY" val="diagram"/>
  <p:tag name="KSO_WM_TEMPLATE_INDEX" val="20181194"/>
  <p:tag name="KSO_WM_UNIT_TYPE" val="n_h_i"/>
  <p:tag name="KSO_WM_UNIT_INDEX" val="1_1_58"/>
  <p:tag name="KSO_WM_UNIT_ID" val="diagram20181194_5*n_h_i*1_1_5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1.xml><?xml version="1.0" encoding="utf-8"?>
<p:tagLst xmlns:p="http://schemas.openxmlformats.org/presentationml/2006/main">
  <p:tag name="KSO_WM_TEMPLATE_CATEGORY" val="diagram"/>
  <p:tag name="KSO_WM_TEMPLATE_INDEX" val="20181194"/>
  <p:tag name="KSO_WM_UNIT_TYPE" val="n_h_i"/>
  <p:tag name="KSO_WM_UNIT_INDEX" val="1_1_59"/>
  <p:tag name="KSO_WM_UNIT_ID" val="diagram20181194_5*n_h_i*1_1_5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2.xml><?xml version="1.0" encoding="utf-8"?>
<p:tagLst xmlns:p="http://schemas.openxmlformats.org/presentationml/2006/main">
  <p:tag name="KSO_WM_TEMPLATE_CATEGORY" val="diagram"/>
  <p:tag name="KSO_WM_TEMPLATE_INDEX" val="20181194"/>
  <p:tag name="KSO_WM_UNIT_TYPE" val="n_h_i"/>
  <p:tag name="KSO_WM_UNIT_INDEX" val="1_1_60"/>
  <p:tag name="KSO_WM_UNIT_ID" val="diagram20181194_5*n_h_i*1_1_6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3.xml><?xml version="1.0" encoding="utf-8"?>
<p:tagLst xmlns:p="http://schemas.openxmlformats.org/presentationml/2006/main">
  <p:tag name="KSO_WM_TEMPLATE_CATEGORY" val="diagram"/>
  <p:tag name="KSO_WM_TEMPLATE_INDEX" val="20181194"/>
  <p:tag name="KSO_WM_UNIT_TYPE" val="n_h_i"/>
  <p:tag name="KSO_WM_UNIT_INDEX" val="1_1_61"/>
  <p:tag name="KSO_WM_UNIT_ID" val="diagram20181194_5*n_h_i*1_1_6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4.xml><?xml version="1.0" encoding="utf-8"?>
<p:tagLst xmlns:p="http://schemas.openxmlformats.org/presentationml/2006/main">
  <p:tag name="KSO_WM_TEMPLATE_CATEGORY" val="diagram"/>
  <p:tag name="KSO_WM_TEMPLATE_INDEX" val="20181194"/>
  <p:tag name="KSO_WM_UNIT_TYPE" val="n_h_i"/>
  <p:tag name="KSO_WM_UNIT_INDEX" val="1_1_62"/>
  <p:tag name="KSO_WM_UNIT_ID" val="diagram20181194_5*n_h_i*1_1_6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5.xml><?xml version="1.0" encoding="utf-8"?>
<p:tagLst xmlns:p="http://schemas.openxmlformats.org/presentationml/2006/main">
  <p:tag name="KSO_WM_TEMPLATE_CATEGORY" val="diagram"/>
  <p:tag name="KSO_WM_TEMPLATE_INDEX" val="20181194"/>
  <p:tag name="KSO_WM_UNIT_TYPE" val="n_h_i"/>
  <p:tag name="KSO_WM_UNIT_INDEX" val="1_1_63"/>
  <p:tag name="KSO_WM_UNIT_ID" val="diagram20181194_5*n_h_i*1_1_6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6.xml><?xml version="1.0" encoding="utf-8"?>
<p:tagLst xmlns:p="http://schemas.openxmlformats.org/presentationml/2006/main">
  <p:tag name="KSO_WM_TEMPLATE_CATEGORY" val="diagram"/>
  <p:tag name="KSO_WM_TEMPLATE_INDEX" val="20181194"/>
  <p:tag name="KSO_WM_UNIT_TYPE" val="n_h_i"/>
  <p:tag name="KSO_WM_UNIT_INDEX" val="1_1_64"/>
  <p:tag name="KSO_WM_UNIT_ID" val="diagram20181194_5*n_h_i*1_1_6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7.xml><?xml version="1.0" encoding="utf-8"?>
<p:tagLst xmlns:p="http://schemas.openxmlformats.org/presentationml/2006/main">
  <p:tag name="KSO_WM_TEMPLATE_CATEGORY" val="diagram"/>
  <p:tag name="KSO_WM_TEMPLATE_INDEX" val="20181194"/>
  <p:tag name="KSO_WM_UNIT_TYPE" val="n_h_i"/>
  <p:tag name="KSO_WM_UNIT_INDEX" val="1_1_65"/>
  <p:tag name="KSO_WM_UNIT_ID" val="diagram20181194_5*n_h_i*1_1_6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8.xml><?xml version="1.0" encoding="utf-8"?>
<p:tagLst xmlns:p="http://schemas.openxmlformats.org/presentationml/2006/main">
  <p:tag name="KSO_WM_TEMPLATE_CATEGORY" val="diagram"/>
  <p:tag name="KSO_WM_TEMPLATE_INDEX" val="20181194"/>
  <p:tag name="KSO_WM_UNIT_TYPE" val="n_h_i"/>
  <p:tag name="KSO_WM_UNIT_INDEX" val="1_1_66"/>
  <p:tag name="KSO_WM_UNIT_ID" val="diagram20181194_5*n_h_i*1_1_6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49.xml><?xml version="1.0" encoding="utf-8"?>
<p:tagLst xmlns:p="http://schemas.openxmlformats.org/presentationml/2006/main">
  <p:tag name="KSO_WM_TEMPLATE_CATEGORY" val="diagram"/>
  <p:tag name="KSO_WM_TEMPLATE_INDEX" val="20181194"/>
  <p:tag name="KSO_WM_UNIT_TYPE" val="n_h_i"/>
  <p:tag name="KSO_WM_UNIT_INDEX" val="1_1_68"/>
  <p:tag name="KSO_WM_UNIT_ID" val="diagram20181194_5*n_h_i*1_1_6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50.xml><?xml version="1.0" encoding="utf-8"?>
<p:tagLst xmlns:p="http://schemas.openxmlformats.org/presentationml/2006/main">
  <p:tag name="KSO_WM_TEMPLATE_CATEGORY" val="diagram"/>
  <p:tag name="KSO_WM_TEMPLATE_INDEX" val="20181194"/>
  <p:tag name="KSO_WM_UNIT_TYPE" val="n_h_i"/>
  <p:tag name="KSO_WM_UNIT_INDEX" val="1_1_69"/>
  <p:tag name="KSO_WM_UNIT_ID" val="diagram20181194_5*n_h_i*1_1_6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1.xml><?xml version="1.0" encoding="utf-8"?>
<p:tagLst xmlns:p="http://schemas.openxmlformats.org/presentationml/2006/main">
  <p:tag name="KSO_WM_TEMPLATE_CATEGORY" val="diagram"/>
  <p:tag name="KSO_WM_TEMPLATE_INDEX" val="20181194"/>
  <p:tag name="KSO_WM_UNIT_TYPE" val="n_h_i"/>
  <p:tag name="KSO_WM_UNIT_INDEX" val="1_1_70"/>
  <p:tag name="KSO_WM_UNIT_ID" val="diagram20181194_5*n_h_i*1_1_7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2.xml><?xml version="1.0" encoding="utf-8"?>
<p:tagLst xmlns:p="http://schemas.openxmlformats.org/presentationml/2006/main">
  <p:tag name="KSO_WM_TEMPLATE_CATEGORY" val="diagram"/>
  <p:tag name="KSO_WM_TEMPLATE_INDEX" val="20181194"/>
  <p:tag name="KSO_WM_UNIT_TYPE" val="n_h_i"/>
  <p:tag name="KSO_WM_UNIT_INDEX" val="1_1_71"/>
  <p:tag name="KSO_WM_UNIT_ID" val="diagram20181194_5*n_h_i*1_1_7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3.xml><?xml version="1.0" encoding="utf-8"?>
<p:tagLst xmlns:p="http://schemas.openxmlformats.org/presentationml/2006/main">
  <p:tag name="KSO_WM_TEMPLATE_CATEGORY" val="diagram"/>
  <p:tag name="KSO_WM_TEMPLATE_INDEX" val="20181194"/>
  <p:tag name="KSO_WM_UNIT_TYPE" val="n_h_i"/>
  <p:tag name="KSO_WM_UNIT_INDEX" val="1_1_72"/>
  <p:tag name="KSO_WM_UNIT_ID" val="diagram20181194_5*n_h_i*1_1_7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4.xml><?xml version="1.0" encoding="utf-8"?>
<p:tagLst xmlns:p="http://schemas.openxmlformats.org/presentationml/2006/main">
  <p:tag name="KSO_WM_TEMPLATE_CATEGORY" val="diagram"/>
  <p:tag name="KSO_WM_TEMPLATE_INDEX" val="20181194"/>
  <p:tag name="KSO_WM_UNIT_TYPE" val="n_h_i"/>
  <p:tag name="KSO_WM_UNIT_INDEX" val="1_1_73"/>
  <p:tag name="KSO_WM_UNIT_ID" val="diagram20181194_5*n_h_i*1_1_7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5.xml><?xml version="1.0" encoding="utf-8"?>
<p:tagLst xmlns:p="http://schemas.openxmlformats.org/presentationml/2006/main">
  <p:tag name="KSO_WM_TEMPLATE_CATEGORY" val="diagram"/>
  <p:tag name="KSO_WM_TEMPLATE_INDEX" val="20181194"/>
  <p:tag name="KSO_WM_UNIT_TYPE" val="n_h_i"/>
  <p:tag name="KSO_WM_UNIT_INDEX" val="1_1_74"/>
  <p:tag name="KSO_WM_UNIT_ID" val="diagram20181194_5*n_h_i*1_1_7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6.xml><?xml version="1.0" encoding="utf-8"?>
<p:tagLst xmlns:p="http://schemas.openxmlformats.org/presentationml/2006/main">
  <p:tag name="KSO_WM_TEMPLATE_CATEGORY" val="diagram"/>
  <p:tag name="KSO_WM_TEMPLATE_INDEX" val="20181194"/>
  <p:tag name="KSO_WM_UNIT_TYPE" val="n_h_i"/>
  <p:tag name="KSO_WM_UNIT_INDEX" val="1_1_75"/>
  <p:tag name="KSO_WM_UNIT_ID" val="diagram20181194_5*n_h_i*1_1_7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7.xml><?xml version="1.0" encoding="utf-8"?>
<p:tagLst xmlns:p="http://schemas.openxmlformats.org/presentationml/2006/main">
  <p:tag name="KSO_WM_TEMPLATE_CATEGORY" val="diagram"/>
  <p:tag name="KSO_WM_TEMPLATE_INDEX" val="20181194"/>
  <p:tag name="KSO_WM_UNIT_TYPE" val="n_h_i"/>
  <p:tag name="KSO_WM_UNIT_INDEX" val="1_1_76"/>
  <p:tag name="KSO_WM_UNIT_ID" val="diagram20181194_5*n_h_i*1_1_7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8.xml><?xml version="1.0" encoding="utf-8"?>
<p:tagLst xmlns:p="http://schemas.openxmlformats.org/presentationml/2006/main">
  <p:tag name="KSO_WM_TEMPLATE_CATEGORY" val="diagram"/>
  <p:tag name="KSO_WM_TEMPLATE_INDEX" val="20181194"/>
  <p:tag name="KSO_WM_UNIT_TYPE" val="n_h_i"/>
  <p:tag name="KSO_WM_UNIT_INDEX" val="1_1_77"/>
  <p:tag name="KSO_WM_UNIT_ID" val="diagram20181194_5*n_h_i*1_1_7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59.xml><?xml version="1.0" encoding="utf-8"?>
<p:tagLst xmlns:p="http://schemas.openxmlformats.org/presentationml/2006/main">
  <p:tag name="KSO_WM_TEMPLATE_CATEGORY" val="diagram"/>
  <p:tag name="KSO_WM_TEMPLATE_INDEX" val="20181194"/>
  <p:tag name="KSO_WM_UNIT_TYPE" val="n_h_i"/>
  <p:tag name="KSO_WM_UNIT_INDEX" val="1_1_79"/>
  <p:tag name="KSO_WM_UNIT_ID" val="diagram20181194_5*n_h_i*1_1_7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0.xml><?xml version="1.0" encoding="utf-8"?>
<p:tagLst xmlns:p="http://schemas.openxmlformats.org/presentationml/2006/main">
  <p:tag name="KSO_WM_TEMPLATE_CATEGORY" val="diagram"/>
  <p:tag name="KSO_WM_TEMPLATE_INDEX" val="20181194"/>
  <p:tag name="KSO_WM_UNIT_TYPE" val="n_h_i"/>
  <p:tag name="KSO_WM_UNIT_INDEX" val="1_1_80"/>
  <p:tag name="KSO_WM_UNIT_ID" val="diagram20181194_5*n_h_i*1_1_8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1.xml><?xml version="1.0" encoding="utf-8"?>
<p:tagLst xmlns:p="http://schemas.openxmlformats.org/presentationml/2006/main">
  <p:tag name="KSO_WM_TEMPLATE_CATEGORY" val="diagram"/>
  <p:tag name="KSO_WM_TEMPLATE_INDEX" val="20181194"/>
  <p:tag name="KSO_WM_UNIT_TYPE" val="n_h_i"/>
  <p:tag name="KSO_WM_UNIT_INDEX" val="1_1_81"/>
  <p:tag name="KSO_WM_UNIT_ID" val="diagram20181194_5*n_h_i*1_1_8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2.xml><?xml version="1.0" encoding="utf-8"?>
<p:tagLst xmlns:p="http://schemas.openxmlformats.org/presentationml/2006/main">
  <p:tag name="KSO_WM_TEMPLATE_CATEGORY" val="diagram"/>
  <p:tag name="KSO_WM_TEMPLATE_INDEX" val="20181194"/>
  <p:tag name="KSO_WM_UNIT_TYPE" val="n_h_i"/>
  <p:tag name="KSO_WM_UNIT_INDEX" val="1_1_82"/>
  <p:tag name="KSO_WM_UNIT_ID" val="diagram20181194_5*n_h_i*1_1_8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3.xml><?xml version="1.0" encoding="utf-8"?>
<p:tagLst xmlns:p="http://schemas.openxmlformats.org/presentationml/2006/main">
  <p:tag name="KSO_WM_TEMPLATE_CATEGORY" val="diagram"/>
  <p:tag name="KSO_WM_TEMPLATE_INDEX" val="20181194"/>
  <p:tag name="KSO_WM_UNIT_TYPE" val="n_h_i"/>
  <p:tag name="KSO_WM_UNIT_INDEX" val="1_1_83"/>
  <p:tag name="KSO_WM_UNIT_ID" val="diagram20181194_5*n_h_i*1_1_8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4.xml><?xml version="1.0" encoding="utf-8"?>
<p:tagLst xmlns:p="http://schemas.openxmlformats.org/presentationml/2006/main">
  <p:tag name="KSO_WM_TEMPLATE_CATEGORY" val="diagram"/>
  <p:tag name="KSO_WM_TEMPLATE_INDEX" val="20181194"/>
  <p:tag name="KSO_WM_UNIT_TYPE" val="n_h_i"/>
  <p:tag name="KSO_WM_UNIT_INDEX" val="1_1_84"/>
  <p:tag name="KSO_WM_UNIT_ID" val="diagram20181194_5*n_h_i*1_1_8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5.xml><?xml version="1.0" encoding="utf-8"?>
<p:tagLst xmlns:p="http://schemas.openxmlformats.org/presentationml/2006/main">
  <p:tag name="KSO_WM_TEMPLATE_CATEGORY" val="diagram"/>
  <p:tag name="KSO_WM_TEMPLATE_INDEX" val="20181194"/>
  <p:tag name="KSO_WM_UNIT_TYPE" val="n_h_i"/>
  <p:tag name="KSO_WM_UNIT_INDEX" val="1_1_85"/>
  <p:tag name="KSO_WM_UNIT_ID" val="diagram20181194_5*n_h_i*1_1_8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6.xml><?xml version="1.0" encoding="utf-8"?>
<p:tagLst xmlns:p="http://schemas.openxmlformats.org/presentationml/2006/main">
  <p:tag name="KSO_WM_TEMPLATE_CATEGORY" val="diagram"/>
  <p:tag name="KSO_WM_TEMPLATE_INDEX" val="20181194"/>
  <p:tag name="KSO_WM_UNIT_TYPE" val="n_h_i"/>
  <p:tag name="KSO_WM_UNIT_INDEX" val="1_1_86"/>
  <p:tag name="KSO_WM_UNIT_ID" val="diagram20181194_5*n_h_i*1_1_8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7.xml><?xml version="1.0" encoding="utf-8"?>
<p:tagLst xmlns:p="http://schemas.openxmlformats.org/presentationml/2006/main">
  <p:tag name="KSO_WM_TEMPLATE_CATEGORY" val="diagram"/>
  <p:tag name="KSO_WM_TEMPLATE_INDEX" val="20181194"/>
  <p:tag name="KSO_WM_UNIT_TYPE" val="n_h_i"/>
  <p:tag name="KSO_WM_UNIT_INDEX" val="1_1_87"/>
  <p:tag name="KSO_WM_UNIT_ID" val="diagram20181194_5*n_h_i*1_1_8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8.xml><?xml version="1.0" encoding="utf-8"?>
<p:tagLst xmlns:p="http://schemas.openxmlformats.org/presentationml/2006/main">
  <p:tag name="KSO_WM_TEMPLATE_CATEGORY" val="diagram"/>
  <p:tag name="KSO_WM_TEMPLATE_INDEX" val="20181194"/>
  <p:tag name="KSO_WM_UNIT_TYPE" val="n_h_i"/>
  <p:tag name="KSO_WM_UNIT_INDEX" val="1_1_88"/>
  <p:tag name="KSO_WM_UNIT_ID" val="diagram20181194_5*n_h_i*1_1_8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69.xml><?xml version="1.0" encoding="utf-8"?>
<p:tagLst xmlns:p="http://schemas.openxmlformats.org/presentationml/2006/main">
  <p:tag name="KSO_WM_TEMPLATE_CATEGORY" val="diagram"/>
  <p:tag name="KSO_WM_TEMPLATE_INDEX" val="20181194"/>
  <p:tag name="KSO_WM_UNIT_TYPE" val="n_h_i"/>
  <p:tag name="KSO_WM_UNIT_INDEX" val="1_1_90"/>
  <p:tag name="KSO_WM_UNIT_ID" val="diagram20181194_5*n_h_i*1_1_9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0.xml><?xml version="1.0" encoding="utf-8"?>
<p:tagLst xmlns:p="http://schemas.openxmlformats.org/presentationml/2006/main">
  <p:tag name="KSO_WM_TEMPLATE_CATEGORY" val="diagram"/>
  <p:tag name="KSO_WM_TEMPLATE_INDEX" val="20181194"/>
  <p:tag name="KSO_WM_UNIT_TYPE" val="n_h_i"/>
  <p:tag name="KSO_WM_UNIT_INDEX" val="1_1_91"/>
  <p:tag name="KSO_WM_UNIT_ID" val="diagram20181194_5*n_h_i*1_1_9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1.xml><?xml version="1.0" encoding="utf-8"?>
<p:tagLst xmlns:p="http://schemas.openxmlformats.org/presentationml/2006/main">
  <p:tag name="KSO_WM_TEMPLATE_CATEGORY" val="diagram"/>
  <p:tag name="KSO_WM_TEMPLATE_INDEX" val="20181194"/>
  <p:tag name="KSO_WM_UNIT_TYPE" val="n_h_i"/>
  <p:tag name="KSO_WM_UNIT_INDEX" val="1_1_92"/>
  <p:tag name="KSO_WM_UNIT_ID" val="diagram20181194_5*n_h_i*1_1_9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2.xml><?xml version="1.0" encoding="utf-8"?>
<p:tagLst xmlns:p="http://schemas.openxmlformats.org/presentationml/2006/main">
  <p:tag name="KSO_WM_TEMPLATE_CATEGORY" val="diagram"/>
  <p:tag name="KSO_WM_TEMPLATE_INDEX" val="20181194"/>
  <p:tag name="KSO_WM_UNIT_TYPE" val="n_h_i"/>
  <p:tag name="KSO_WM_UNIT_INDEX" val="1_1_93"/>
  <p:tag name="KSO_WM_UNIT_ID" val="diagram20181194_5*n_h_i*1_1_9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3.xml><?xml version="1.0" encoding="utf-8"?>
<p:tagLst xmlns:p="http://schemas.openxmlformats.org/presentationml/2006/main">
  <p:tag name="KSO_WM_TEMPLATE_CATEGORY" val="diagram"/>
  <p:tag name="KSO_WM_TEMPLATE_INDEX" val="20181194"/>
  <p:tag name="KSO_WM_UNIT_TYPE" val="n_h_i"/>
  <p:tag name="KSO_WM_UNIT_INDEX" val="1_1_94"/>
  <p:tag name="KSO_WM_UNIT_ID" val="diagram20181194_5*n_h_i*1_1_9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4.xml><?xml version="1.0" encoding="utf-8"?>
<p:tagLst xmlns:p="http://schemas.openxmlformats.org/presentationml/2006/main">
  <p:tag name="KSO_WM_TEMPLATE_CATEGORY" val="diagram"/>
  <p:tag name="KSO_WM_TEMPLATE_INDEX" val="20181194"/>
  <p:tag name="KSO_WM_UNIT_TYPE" val="n_h_i"/>
  <p:tag name="KSO_WM_UNIT_INDEX" val="1_1_95"/>
  <p:tag name="KSO_WM_UNIT_ID" val="diagram20181194_5*n_h_i*1_1_9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5.xml><?xml version="1.0" encoding="utf-8"?>
<p:tagLst xmlns:p="http://schemas.openxmlformats.org/presentationml/2006/main">
  <p:tag name="KSO_WM_TEMPLATE_CATEGORY" val="diagram"/>
  <p:tag name="KSO_WM_TEMPLATE_INDEX" val="20181194"/>
  <p:tag name="KSO_WM_UNIT_TYPE" val="n_h_i"/>
  <p:tag name="KSO_WM_UNIT_INDEX" val="1_1_96"/>
  <p:tag name="KSO_WM_UNIT_ID" val="diagram20181194_5*n_h_i*1_1_9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6.xml><?xml version="1.0" encoding="utf-8"?>
<p:tagLst xmlns:p="http://schemas.openxmlformats.org/presentationml/2006/main">
  <p:tag name="KSO_WM_TEMPLATE_CATEGORY" val="diagram"/>
  <p:tag name="KSO_WM_TEMPLATE_INDEX" val="20181194"/>
  <p:tag name="KSO_WM_UNIT_TYPE" val="n_h_i"/>
  <p:tag name="KSO_WM_UNIT_INDEX" val="1_1_97"/>
  <p:tag name="KSO_WM_UNIT_ID" val="diagram20181194_5*n_h_i*1_1_9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7.xml><?xml version="1.0" encoding="utf-8"?>
<p:tagLst xmlns:p="http://schemas.openxmlformats.org/presentationml/2006/main">
  <p:tag name="KSO_WM_TEMPLATE_CATEGORY" val="diagram"/>
  <p:tag name="KSO_WM_TEMPLATE_INDEX" val="20181194"/>
  <p:tag name="KSO_WM_UNIT_TYPE" val="n_h_i"/>
  <p:tag name="KSO_WM_UNIT_INDEX" val="1_1_98"/>
  <p:tag name="KSO_WM_UNIT_ID" val="diagram20181194_5*n_h_i*1_1_9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8.xml><?xml version="1.0" encoding="utf-8"?>
<p:tagLst xmlns:p="http://schemas.openxmlformats.org/presentationml/2006/main">
  <p:tag name="KSO_WM_TEMPLATE_CATEGORY" val="diagram"/>
  <p:tag name="KSO_WM_TEMPLATE_INDEX" val="20181194"/>
  <p:tag name="KSO_WM_UNIT_TYPE" val="n_h_i"/>
  <p:tag name="KSO_WM_UNIT_INDEX" val="1_1_99"/>
  <p:tag name="KSO_WM_UNIT_ID" val="diagram20181194_5*n_h_i*1_1_9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79.xml><?xml version="1.0" encoding="utf-8"?>
<p:tagLst xmlns:p="http://schemas.openxmlformats.org/presentationml/2006/main">
  <p:tag name="KSO_WM_TEMPLATE_CATEGORY" val="diagram"/>
  <p:tag name="KSO_WM_TEMPLATE_INDEX" val="20181194"/>
  <p:tag name="KSO_WM_UNIT_TYPE" val="n_h_i"/>
  <p:tag name="KSO_WM_UNIT_INDEX" val="1_1_101"/>
  <p:tag name="KSO_WM_UNIT_ID" val="diagram20181194_5*n_h_i*1_1_10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0.xml><?xml version="1.0" encoding="utf-8"?>
<p:tagLst xmlns:p="http://schemas.openxmlformats.org/presentationml/2006/main">
  <p:tag name="KSO_WM_TEMPLATE_CATEGORY" val="diagram"/>
  <p:tag name="KSO_WM_TEMPLATE_INDEX" val="20181194"/>
  <p:tag name="KSO_WM_UNIT_TYPE" val="n_h_i"/>
  <p:tag name="KSO_WM_UNIT_INDEX" val="1_1_102"/>
  <p:tag name="KSO_WM_UNIT_ID" val="diagram20181194_5*n_h_i*1_1_10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1.xml><?xml version="1.0" encoding="utf-8"?>
<p:tagLst xmlns:p="http://schemas.openxmlformats.org/presentationml/2006/main">
  <p:tag name="KSO_WM_TEMPLATE_CATEGORY" val="diagram"/>
  <p:tag name="KSO_WM_TEMPLATE_INDEX" val="20181194"/>
  <p:tag name="KSO_WM_UNIT_TYPE" val="n_h_i"/>
  <p:tag name="KSO_WM_UNIT_INDEX" val="1_1_103"/>
  <p:tag name="KSO_WM_UNIT_ID" val="diagram20181194_5*n_h_i*1_1_10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2.xml><?xml version="1.0" encoding="utf-8"?>
<p:tagLst xmlns:p="http://schemas.openxmlformats.org/presentationml/2006/main">
  <p:tag name="KSO_WM_TEMPLATE_CATEGORY" val="diagram"/>
  <p:tag name="KSO_WM_TEMPLATE_INDEX" val="20181194"/>
  <p:tag name="KSO_WM_UNIT_TYPE" val="n_h_i"/>
  <p:tag name="KSO_WM_UNIT_INDEX" val="1_1_104"/>
  <p:tag name="KSO_WM_UNIT_ID" val="diagram20181194_5*n_h_i*1_1_10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3.xml><?xml version="1.0" encoding="utf-8"?>
<p:tagLst xmlns:p="http://schemas.openxmlformats.org/presentationml/2006/main">
  <p:tag name="KSO_WM_TEMPLATE_CATEGORY" val="diagram"/>
  <p:tag name="KSO_WM_TEMPLATE_INDEX" val="20181194"/>
  <p:tag name="KSO_WM_UNIT_TYPE" val="n_h_i"/>
  <p:tag name="KSO_WM_UNIT_INDEX" val="1_1_105"/>
  <p:tag name="KSO_WM_UNIT_ID" val="diagram20181194_5*n_h_i*1_1_10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4.xml><?xml version="1.0" encoding="utf-8"?>
<p:tagLst xmlns:p="http://schemas.openxmlformats.org/presentationml/2006/main">
  <p:tag name="KSO_WM_TEMPLATE_CATEGORY" val="diagram"/>
  <p:tag name="KSO_WM_TEMPLATE_INDEX" val="20181194"/>
  <p:tag name="KSO_WM_UNIT_TYPE" val="n_h_i"/>
  <p:tag name="KSO_WM_UNIT_INDEX" val="1_1_106"/>
  <p:tag name="KSO_WM_UNIT_ID" val="diagram20181194_5*n_h_i*1_1_10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5.xml><?xml version="1.0" encoding="utf-8"?>
<p:tagLst xmlns:p="http://schemas.openxmlformats.org/presentationml/2006/main">
  <p:tag name="KSO_WM_TEMPLATE_CATEGORY" val="diagram"/>
  <p:tag name="KSO_WM_TEMPLATE_INDEX" val="20181194"/>
  <p:tag name="KSO_WM_UNIT_TYPE" val="n_h_i"/>
  <p:tag name="KSO_WM_UNIT_INDEX" val="1_1_107"/>
  <p:tag name="KSO_WM_UNIT_ID" val="diagram20181194_5*n_h_i*1_1_10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6.xml><?xml version="1.0" encoding="utf-8"?>
<p:tagLst xmlns:p="http://schemas.openxmlformats.org/presentationml/2006/main">
  <p:tag name="KSO_WM_TEMPLATE_CATEGORY" val="diagram"/>
  <p:tag name="KSO_WM_TEMPLATE_INDEX" val="20181194"/>
  <p:tag name="KSO_WM_UNIT_TYPE" val="n_h_i"/>
  <p:tag name="KSO_WM_UNIT_INDEX" val="1_1_108"/>
  <p:tag name="KSO_WM_UNIT_ID" val="diagram20181194_5*n_h_i*1_1_10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7.xml><?xml version="1.0" encoding="utf-8"?>
<p:tagLst xmlns:p="http://schemas.openxmlformats.org/presentationml/2006/main">
  <p:tag name="KSO_WM_TEMPLATE_CATEGORY" val="diagram"/>
  <p:tag name="KSO_WM_TEMPLATE_INDEX" val="20181194"/>
  <p:tag name="KSO_WM_UNIT_TYPE" val="n_h_i"/>
  <p:tag name="KSO_WM_UNIT_INDEX" val="1_1_109"/>
  <p:tag name="KSO_WM_UNIT_ID" val="diagram20181194_5*n_h_i*1_1_10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8.xml><?xml version="1.0" encoding="utf-8"?>
<p:tagLst xmlns:p="http://schemas.openxmlformats.org/presentationml/2006/main">
  <p:tag name="KSO_WM_TEMPLATE_CATEGORY" val="diagram"/>
  <p:tag name="KSO_WM_TEMPLATE_INDEX" val="20181194"/>
  <p:tag name="KSO_WM_UNIT_TYPE" val="n_h_i"/>
  <p:tag name="KSO_WM_UNIT_INDEX" val="1_1_110"/>
  <p:tag name="KSO_WM_UNIT_ID" val="diagram20181194_5*n_h_i*1_1_1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89.xml><?xml version="1.0" encoding="utf-8"?>
<p:tagLst xmlns:p="http://schemas.openxmlformats.org/presentationml/2006/main">
  <p:tag name="KSO_WM_TEMPLATE_CATEGORY" val="diagram"/>
  <p:tag name="KSO_WM_TEMPLATE_INDEX" val="20181194"/>
  <p:tag name="KSO_WM_UNIT_TYPE" val="n_h_i"/>
  <p:tag name="KSO_WM_UNIT_INDEX" val="1_1_112"/>
  <p:tag name="KSO_WM_UNIT_ID" val="diagram20181194_5*n_h_i*1_1_1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90.xml><?xml version="1.0" encoding="utf-8"?>
<p:tagLst xmlns:p="http://schemas.openxmlformats.org/presentationml/2006/main">
  <p:tag name="KSO_WM_TEMPLATE_CATEGORY" val="diagram"/>
  <p:tag name="KSO_WM_TEMPLATE_INDEX" val="20181194"/>
  <p:tag name="KSO_WM_UNIT_TYPE" val="n_h_i"/>
  <p:tag name="KSO_WM_UNIT_INDEX" val="1_1_113"/>
  <p:tag name="KSO_WM_UNIT_ID" val="diagram20181194_5*n_h_i*1_1_1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1.xml><?xml version="1.0" encoding="utf-8"?>
<p:tagLst xmlns:p="http://schemas.openxmlformats.org/presentationml/2006/main">
  <p:tag name="KSO_WM_TEMPLATE_CATEGORY" val="diagram"/>
  <p:tag name="KSO_WM_TEMPLATE_INDEX" val="20181194"/>
  <p:tag name="KSO_WM_UNIT_TYPE" val="n_h_i"/>
  <p:tag name="KSO_WM_UNIT_INDEX" val="1_1_114"/>
  <p:tag name="KSO_WM_UNIT_ID" val="diagram20181194_5*n_h_i*1_1_1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2.xml><?xml version="1.0" encoding="utf-8"?>
<p:tagLst xmlns:p="http://schemas.openxmlformats.org/presentationml/2006/main">
  <p:tag name="KSO_WM_TEMPLATE_CATEGORY" val="diagram"/>
  <p:tag name="KSO_WM_TEMPLATE_INDEX" val="20181194"/>
  <p:tag name="KSO_WM_UNIT_TYPE" val="n_h_i"/>
  <p:tag name="KSO_WM_UNIT_INDEX" val="1_1_115"/>
  <p:tag name="KSO_WM_UNIT_ID" val="diagram20181194_5*n_h_i*1_1_1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3.xml><?xml version="1.0" encoding="utf-8"?>
<p:tagLst xmlns:p="http://schemas.openxmlformats.org/presentationml/2006/main">
  <p:tag name="KSO_WM_TEMPLATE_CATEGORY" val="diagram"/>
  <p:tag name="KSO_WM_TEMPLATE_INDEX" val="20181194"/>
  <p:tag name="KSO_WM_UNIT_TYPE" val="n_h_i"/>
  <p:tag name="KSO_WM_UNIT_INDEX" val="1_1_116"/>
  <p:tag name="KSO_WM_UNIT_ID" val="diagram20181194_5*n_h_i*1_1_1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4.xml><?xml version="1.0" encoding="utf-8"?>
<p:tagLst xmlns:p="http://schemas.openxmlformats.org/presentationml/2006/main">
  <p:tag name="KSO_WM_TEMPLATE_CATEGORY" val="diagram"/>
  <p:tag name="KSO_WM_TEMPLATE_INDEX" val="20181194"/>
  <p:tag name="KSO_WM_UNIT_TYPE" val="n_h_i"/>
  <p:tag name="KSO_WM_UNIT_INDEX" val="1_1_117"/>
  <p:tag name="KSO_WM_UNIT_ID" val="diagram20181194_5*n_h_i*1_1_1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5.xml><?xml version="1.0" encoding="utf-8"?>
<p:tagLst xmlns:p="http://schemas.openxmlformats.org/presentationml/2006/main">
  <p:tag name="KSO_WM_TEMPLATE_CATEGORY" val="diagram"/>
  <p:tag name="KSO_WM_TEMPLATE_INDEX" val="20181194"/>
  <p:tag name="KSO_WM_UNIT_TYPE" val="n_h_i"/>
  <p:tag name="KSO_WM_UNIT_INDEX" val="1_1_118"/>
  <p:tag name="KSO_WM_UNIT_ID" val="diagram20181194_5*n_h_i*1_1_1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6.xml><?xml version="1.0" encoding="utf-8"?>
<p:tagLst xmlns:p="http://schemas.openxmlformats.org/presentationml/2006/main">
  <p:tag name="KSO_WM_TEMPLATE_CATEGORY" val="diagram"/>
  <p:tag name="KSO_WM_TEMPLATE_INDEX" val="20181194"/>
  <p:tag name="KSO_WM_UNIT_TYPE" val="n_h_i"/>
  <p:tag name="KSO_WM_UNIT_INDEX" val="1_1_119"/>
  <p:tag name="KSO_WM_UNIT_ID" val="diagram20181194_5*n_h_i*1_1_1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7.xml><?xml version="1.0" encoding="utf-8"?>
<p:tagLst xmlns:p="http://schemas.openxmlformats.org/presentationml/2006/main">
  <p:tag name="KSO_WM_TEMPLATE_CATEGORY" val="diagram"/>
  <p:tag name="KSO_WM_TEMPLATE_INDEX" val="20181194"/>
  <p:tag name="KSO_WM_UNIT_TYPE" val="n_h_i"/>
  <p:tag name="KSO_WM_UNIT_INDEX" val="1_1_120"/>
  <p:tag name="KSO_WM_UNIT_ID" val="diagram20181194_5*n_h_i*1_1_1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8.xml><?xml version="1.0" encoding="utf-8"?>
<p:tagLst xmlns:p="http://schemas.openxmlformats.org/presentationml/2006/main">
  <p:tag name="KSO_WM_TEMPLATE_CATEGORY" val="diagram"/>
  <p:tag name="KSO_WM_TEMPLATE_INDEX" val="20181194"/>
  <p:tag name="KSO_WM_UNIT_TYPE" val="n_h_i"/>
  <p:tag name="KSO_WM_UNIT_INDEX" val="1_1_121"/>
  <p:tag name="KSO_WM_UNIT_ID" val="diagram20181194_5*n_h_i*1_1_1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299.xml><?xml version="1.0" encoding="utf-8"?>
<p:tagLst xmlns:p="http://schemas.openxmlformats.org/presentationml/2006/main">
  <p:tag name="KSO_WM_TEMPLATE_CATEGORY" val="diagram"/>
  <p:tag name="KSO_WM_TEMPLATE_INDEX" val="20181194"/>
  <p:tag name="KSO_WM_UNIT_TYPE" val="n_h_i"/>
  <p:tag name="KSO_WM_UNIT_INDEX" val="1_1_3"/>
  <p:tag name="KSO_WM_UNIT_ID" val="diagram20181194_5*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TEMPLATE_CATEGORY" val="diagram"/>
  <p:tag name="KSO_WM_TEMPLATE_INDEX" val="160671"/>
  <p:tag name="KSO_WM_UNIT_TYPE" val="l_h_f"/>
  <p:tag name="KSO_WM_UNIT_INDEX" val="1_1_1"/>
  <p:tag name="KSO_WM_UNIT_ID" val="diagram160671_5*l_h_f*1_1_1"/>
  <p:tag name="KSO_WM_UNIT_CLEAR" val="1"/>
  <p:tag name="KSO_WM_UNIT_LAYERLEVEL" val="1_1_1"/>
  <p:tag name="KSO_WM_UNIT_VALUE" val="17"/>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00.xml><?xml version="1.0" encoding="utf-8"?>
<p:tagLst xmlns:p="http://schemas.openxmlformats.org/presentationml/2006/main">
  <p:tag name="KSO_WM_TEMPLATE_CATEGORY" val="diagram"/>
  <p:tag name="KSO_WM_TEMPLATE_INDEX" val="20181194"/>
  <p:tag name="KSO_WM_UNIT_TYPE" val="n_h_i"/>
  <p:tag name="KSO_WM_UNIT_INDEX" val="1_1_4"/>
  <p:tag name="KSO_WM_UNIT_ID" val="diagram20181194_5*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1.xml><?xml version="1.0" encoding="utf-8"?>
<p:tagLst xmlns:p="http://schemas.openxmlformats.org/presentationml/2006/main">
  <p:tag name="KSO_WM_TEMPLATE_CATEGORY" val="diagram"/>
  <p:tag name="KSO_WM_TEMPLATE_INDEX" val="20181194"/>
  <p:tag name="KSO_WM_UNIT_TYPE" val="n_h_i"/>
  <p:tag name="KSO_WM_UNIT_INDEX" val="1_1_5"/>
  <p:tag name="KSO_WM_UNIT_ID" val="diagram20181194_5*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2.xml><?xml version="1.0" encoding="utf-8"?>
<p:tagLst xmlns:p="http://schemas.openxmlformats.org/presentationml/2006/main">
  <p:tag name="KSO_WM_TEMPLATE_CATEGORY" val="diagram"/>
  <p:tag name="KSO_WM_TEMPLATE_INDEX" val="20181194"/>
  <p:tag name="KSO_WM_UNIT_TYPE" val="n_h_i"/>
  <p:tag name="KSO_WM_UNIT_INDEX" val="1_1_6"/>
  <p:tag name="KSO_WM_UNIT_ID" val="diagram20181194_5*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3.xml><?xml version="1.0" encoding="utf-8"?>
<p:tagLst xmlns:p="http://schemas.openxmlformats.org/presentationml/2006/main">
  <p:tag name="KSO_WM_TEMPLATE_CATEGORY" val="diagram"/>
  <p:tag name="KSO_WM_TEMPLATE_INDEX" val="20181194"/>
  <p:tag name="KSO_WM_UNIT_TYPE" val="n_h_i"/>
  <p:tag name="KSO_WM_UNIT_INDEX" val="1_1_7"/>
  <p:tag name="KSO_WM_UNIT_ID" val="diagram20181194_5*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4.xml><?xml version="1.0" encoding="utf-8"?>
<p:tagLst xmlns:p="http://schemas.openxmlformats.org/presentationml/2006/main">
  <p:tag name="KSO_WM_TEMPLATE_CATEGORY" val="diagram"/>
  <p:tag name="KSO_WM_TEMPLATE_INDEX" val="20181194"/>
  <p:tag name="KSO_WM_UNIT_TYPE" val="n_h_i"/>
  <p:tag name="KSO_WM_UNIT_INDEX" val="1_1_8"/>
  <p:tag name="KSO_WM_UNIT_ID" val="diagram20181194_5*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5.xml><?xml version="1.0" encoding="utf-8"?>
<p:tagLst xmlns:p="http://schemas.openxmlformats.org/presentationml/2006/main">
  <p:tag name="KSO_WM_TEMPLATE_CATEGORY" val="diagram"/>
  <p:tag name="KSO_WM_TEMPLATE_INDEX" val="20181194"/>
  <p:tag name="KSO_WM_UNIT_TYPE" val="n_h_i"/>
  <p:tag name="KSO_WM_UNIT_INDEX" val="1_1_9"/>
  <p:tag name="KSO_WM_UNIT_ID" val="diagram20181194_5*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6.xml><?xml version="1.0" encoding="utf-8"?>
<p:tagLst xmlns:p="http://schemas.openxmlformats.org/presentationml/2006/main">
  <p:tag name="KSO_WM_TEMPLATE_CATEGORY" val="diagram"/>
  <p:tag name="KSO_WM_TEMPLATE_INDEX" val="20181194"/>
  <p:tag name="KSO_WM_UNIT_TYPE" val="n_h_i"/>
  <p:tag name="KSO_WM_UNIT_INDEX" val="1_1_10"/>
  <p:tag name="KSO_WM_UNIT_ID" val="diagram20181194_5*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7.xml><?xml version="1.0" encoding="utf-8"?>
<p:tagLst xmlns:p="http://schemas.openxmlformats.org/presentationml/2006/main">
  <p:tag name="KSO_WM_TEMPLATE_CATEGORY" val="diagram"/>
  <p:tag name="KSO_WM_TEMPLATE_INDEX" val="20181194"/>
  <p:tag name="KSO_WM_UNIT_TYPE" val="n_h_i"/>
  <p:tag name="KSO_WM_UNIT_INDEX" val="1_1_11"/>
  <p:tag name="KSO_WM_UNIT_ID" val="diagram20181194_5*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8.xml><?xml version="1.0" encoding="utf-8"?>
<p:tagLst xmlns:p="http://schemas.openxmlformats.org/presentationml/2006/main">
  <p:tag name="KSO_WM_TEMPLATE_CATEGORY" val="diagram"/>
  <p:tag name="KSO_WM_TEMPLATE_INDEX" val="20181194"/>
  <p:tag name="KSO_WM_UNIT_TYPE" val="n_h_i"/>
  <p:tag name="KSO_WM_UNIT_INDEX" val="1_1_12"/>
  <p:tag name="KSO_WM_UNIT_ID" val="diagram20181194_5*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09.xml><?xml version="1.0" encoding="utf-8"?>
<p:tagLst xmlns:p="http://schemas.openxmlformats.org/presentationml/2006/main">
  <p:tag name="KSO_WM_TEMPLATE_CATEGORY" val="diagram"/>
  <p:tag name="KSO_WM_TEMPLATE_INDEX" val="20181194"/>
  <p:tag name="KSO_WM_UNIT_TYPE" val="n_h_i"/>
  <p:tag name="KSO_WM_UNIT_INDEX" val="1_1_14"/>
  <p:tag name="KSO_WM_UNIT_ID" val="diagram20181194_5*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160671"/>
  <p:tag name="KSO_WM_UNIT_TYPE" val="l_i"/>
  <p:tag name="KSO_WM_UNIT_INDEX" val="1_1"/>
  <p:tag name="KSO_WM_UNIT_ID" val="diagram160671_5*l_i*1_1"/>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10.xml><?xml version="1.0" encoding="utf-8"?>
<p:tagLst xmlns:p="http://schemas.openxmlformats.org/presentationml/2006/main">
  <p:tag name="KSO_WM_TEMPLATE_CATEGORY" val="diagram"/>
  <p:tag name="KSO_WM_TEMPLATE_INDEX" val="20181194"/>
  <p:tag name="KSO_WM_UNIT_TYPE" val="n_h_i"/>
  <p:tag name="KSO_WM_UNIT_INDEX" val="1_1_15"/>
  <p:tag name="KSO_WM_UNIT_ID" val="diagram20181194_5*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1.xml><?xml version="1.0" encoding="utf-8"?>
<p:tagLst xmlns:p="http://schemas.openxmlformats.org/presentationml/2006/main">
  <p:tag name="KSO_WM_TEMPLATE_CATEGORY" val="diagram"/>
  <p:tag name="KSO_WM_TEMPLATE_INDEX" val="20181194"/>
  <p:tag name="KSO_WM_UNIT_TYPE" val="n_h_i"/>
  <p:tag name="KSO_WM_UNIT_INDEX" val="1_1_16"/>
  <p:tag name="KSO_WM_UNIT_ID" val="diagram20181194_5*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2.xml><?xml version="1.0" encoding="utf-8"?>
<p:tagLst xmlns:p="http://schemas.openxmlformats.org/presentationml/2006/main">
  <p:tag name="KSO_WM_TEMPLATE_CATEGORY" val="diagram"/>
  <p:tag name="KSO_WM_TEMPLATE_INDEX" val="20181194"/>
  <p:tag name="KSO_WM_UNIT_TYPE" val="n_h_i"/>
  <p:tag name="KSO_WM_UNIT_INDEX" val="1_1_17"/>
  <p:tag name="KSO_WM_UNIT_ID" val="diagram20181194_5*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3.xml><?xml version="1.0" encoding="utf-8"?>
<p:tagLst xmlns:p="http://schemas.openxmlformats.org/presentationml/2006/main">
  <p:tag name="KSO_WM_TEMPLATE_CATEGORY" val="diagram"/>
  <p:tag name="KSO_WM_TEMPLATE_INDEX" val="20181194"/>
  <p:tag name="KSO_WM_UNIT_TYPE" val="n_h_i"/>
  <p:tag name="KSO_WM_UNIT_INDEX" val="1_1_18"/>
  <p:tag name="KSO_WM_UNIT_ID" val="diagram20181194_5*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4.xml><?xml version="1.0" encoding="utf-8"?>
<p:tagLst xmlns:p="http://schemas.openxmlformats.org/presentationml/2006/main">
  <p:tag name="KSO_WM_TEMPLATE_CATEGORY" val="diagram"/>
  <p:tag name="KSO_WM_TEMPLATE_INDEX" val="20181194"/>
  <p:tag name="KSO_WM_UNIT_TYPE" val="n_h_i"/>
  <p:tag name="KSO_WM_UNIT_INDEX" val="1_1_19"/>
  <p:tag name="KSO_WM_UNIT_ID" val="diagram20181194_5*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5.xml><?xml version="1.0" encoding="utf-8"?>
<p:tagLst xmlns:p="http://schemas.openxmlformats.org/presentationml/2006/main">
  <p:tag name="KSO_WM_TEMPLATE_CATEGORY" val="diagram"/>
  <p:tag name="KSO_WM_TEMPLATE_INDEX" val="20181194"/>
  <p:tag name="KSO_WM_UNIT_TYPE" val="n_h_i"/>
  <p:tag name="KSO_WM_UNIT_INDEX" val="1_1_20"/>
  <p:tag name="KSO_WM_UNIT_ID" val="diagram20181194_5*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6.xml><?xml version="1.0" encoding="utf-8"?>
<p:tagLst xmlns:p="http://schemas.openxmlformats.org/presentationml/2006/main">
  <p:tag name="KSO_WM_TEMPLATE_CATEGORY" val="diagram"/>
  <p:tag name="KSO_WM_TEMPLATE_INDEX" val="20181194"/>
  <p:tag name="KSO_WM_UNIT_TYPE" val="n_h_i"/>
  <p:tag name="KSO_WM_UNIT_INDEX" val="1_1_21"/>
  <p:tag name="KSO_WM_UNIT_ID" val="diagram20181194_5*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17.xml><?xml version="1.0" encoding="utf-8"?>
<p:tagLst xmlns:p="http://schemas.openxmlformats.org/presentationml/2006/main">
  <p:tag name="KSO_WM_TEMPLATE_CATEGORY" val="diagram"/>
  <p:tag name="KSO_WM_TEMPLATE_INDEX" val="20181194"/>
  <p:tag name="KSO_WM_UNIT_TYPE" val="n_h_i"/>
  <p:tag name="KSO_WM_UNIT_INDEX" val="1_1_22"/>
  <p:tag name="KSO_WM_UNIT_ID" val="diagram20181194_5*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18.xml><?xml version="1.0" encoding="utf-8"?>
<p:tagLst xmlns:p="http://schemas.openxmlformats.org/presentationml/2006/main">
  <p:tag name="KSO_WM_TEMPLATE_CATEGORY" val="diagram"/>
  <p:tag name="KSO_WM_TEMPLATE_INDEX" val="20181194"/>
  <p:tag name="KSO_WM_UNIT_TYPE" val="n_h_i"/>
  <p:tag name="KSO_WM_UNIT_INDEX" val="1_1_23"/>
  <p:tag name="KSO_WM_UNIT_ID" val="diagram20181194_5*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3"/>
  <p:tag name="KSO_WM_UNIT_TEXT_FILL_TYPE" val="1"/>
</p:tagLst>
</file>

<file path=ppt/tags/tag319.xml><?xml version="1.0" encoding="utf-8"?>
<p:tagLst xmlns:p="http://schemas.openxmlformats.org/presentationml/2006/main">
  <p:tag name="KSO_WM_TEMPLATE_CATEGORY" val="diagram"/>
  <p:tag name="KSO_WM_TEMPLATE_INDEX" val="20181194"/>
  <p:tag name="KSO_WM_UNIT_TYPE" val="n_h_i"/>
  <p:tag name="KSO_WM_UNIT_INDEX" val="1_1_25"/>
  <p:tag name="KSO_WM_UNIT_ID" val="diagram20181194_5*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160671"/>
  <p:tag name="KSO_WM_UNIT_TYPE" val="l_h_f"/>
  <p:tag name="KSO_WM_UNIT_INDEX" val="1_2_1"/>
  <p:tag name="KSO_WM_UNIT_ID" val="diagram160671_5*l_h_f*1_2_1"/>
  <p:tag name="KSO_WM_UNIT_CLEAR" val="1"/>
  <p:tag name="KSO_WM_UNIT_LAYERLEVEL" val="1_1_1"/>
  <p:tag name="KSO_WM_UNIT_VALUE" val="17"/>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20.xml><?xml version="1.0" encoding="utf-8"?>
<p:tagLst xmlns:p="http://schemas.openxmlformats.org/presentationml/2006/main">
  <p:tag name="KSO_WM_TEMPLATE_CATEGORY" val="diagram"/>
  <p:tag name="KSO_WM_TEMPLATE_INDEX" val="20181194"/>
  <p:tag name="KSO_WM_UNIT_TYPE" val="n_h_i"/>
  <p:tag name="KSO_WM_UNIT_INDEX" val="1_1_26"/>
  <p:tag name="KSO_WM_UNIT_ID" val="diagram20181194_5*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Lst>
</file>

<file path=ppt/tags/tag321.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322.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323.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324.xml><?xml version="1.0" encoding="utf-8"?>
<p:tagLst xmlns:p="http://schemas.openxmlformats.org/presentationml/2006/main">
  <p:tag name="KSO_WM_TEMPLATE_CATEGORY" val="diagram"/>
  <p:tag name="KSO_WM_TEMPLATE_INDEX" val="20181194"/>
  <p:tag name="KSO_WM_UNIT_TYPE" val="n_h_i"/>
  <p:tag name="KSO_WM_UNIT_INDEX" val="1_1_1"/>
  <p:tag name="KSO_WM_UNIT_ID" val="diagram20181194_5*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5.xml><?xml version="1.0" encoding="utf-8"?>
<p:tagLst xmlns:p="http://schemas.openxmlformats.org/presentationml/2006/main">
  <p:tag name="KSO_WM_TEMPLATE_CATEGORY" val="diagram"/>
  <p:tag name="KSO_WM_TEMPLATE_INDEX" val="20181194"/>
  <p:tag name="KSO_WM_UNIT_TYPE" val="n_h_i"/>
  <p:tag name="KSO_WM_UNIT_INDEX" val="1_1_34"/>
  <p:tag name="KSO_WM_UNIT_ID" val="diagram20181194_5*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6.xml><?xml version="1.0" encoding="utf-8"?>
<p:tagLst xmlns:p="http://schemas.openxmlformats.org/presentationml/2006/main">
  <p:tag name="KSO_WM_TEMPLATE_CATEGORY" val="diagram"/>
  <p:tag name="KSO_WM_TEMPLATE_INDEX" val="20181194"/>
  <p:tag name="KSO_WM_UNIT_TYPE" val="n_h_i"/>
  <p:tag name="KSO_WM_UNIT_INDEX" val="1_1_45"/>
  <p:tag name="KSO_WM_UNIT_ID" val="diagram20181194_5*n_h_i*1_1_4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7.xml><?xml version="1.0" encoding="utf-8"?>
<p:tagLst xmlns:p="http://schemas.openxmlformats.org/presentationml/2006/main">
  <p:tag name="KSO_WM_TEMPLATE_CATEGORY" val="diagram"/>
  <p:tag name="KSO_WM_TEMPLATE_INDEX" val="20181194"/>
  <p:tag name="KSO_WM_UNIT_TYPE" val="n_h_i"/>
  <p:tag name="KSO_WM_UNIT_INDEX" val="1_1_56"/>
  <p:tag name="KSO_WM_UNIT_ID" val="diagram20181194_5*n_h_i*1_1_5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8.xml><?xml version="1.0" encoding="utf-8"?>
<p:tagLst xmlns:p="http://schemas.openxmlformats.org/presentationml/2006/main">
  <p:tag name="KSO_WM_TEMPLATE_CATEGORY" val="diagram"/>
  <p:tag name="KSO_WM_TEMPLATE_INDEX" val="20181194"/>
  <p:tag name="KSO_WM_UNIT_TYPE" val="n_h_i"/>
  <p:tag name="KSO_WM_UNIT_INDEX" val="1_1_67"/>
  <p:tag name="KSO_WM_UNIT_ID" val="diagram20181194_5*n_h_i*1_1_6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29.xml><?xml version="1.0" encoding="utf-8"?>
<p:tagLst xmlns:p="http://schemas.openxmlformats.org/presentationml/2006/main">
  <p:tag name="KSO_WM_TEMPLATE_CATEGORY" val="diagram"/>
  <p:tag name="KSO_WM_TEMPLATE_INDEX" val="20181194"/>
  <p:tag name="KSO_WM_UNIT_TYPE" val="n_h_i"/>
  <p:tag name="KSO_WM_UNIT_INDEX" val="1_1_78"/>
  <p:tag name="KSO_WM_UNIT_ID" val="diagram20181194_5*n_h_i*1_1_7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xml><?xml version="1.0" encoding="utf-8"?>
<p:tagLst xmlns:p="http://schemas.openxmlformats.org/presentationml/2006/main">
  <p:tag name="KSO_WM_TEMPLATE_CATEGORY" val="diagram"/>
  <p:tag name="KSO_WM_TEMPLATE_INDEX" val="160671"/>
  <p:tag name="KSO_WM_UNIT_TYPE" val="l_i"/>
  <p:tag name="KSO_WM_UNIT_INDEX" val="1_2"/>
  <p:tag name="KSO_WM_UNIT_ID" val="diagram160671_5*l_i*1_2"/>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30.xml><?xml version="1.0" encoding="utf-8"?>
<p:tagLst xmlns:p="http://schemas.openxmlformats.org/presentationml/2006/main">
  <p:tag name="KSO_WM_TEMPLATE_CATEGORY" val="diagram"/>
  <p:tag name="KSO_WM_TEMPLATE_INDEX" val="20181194"/>
  <p:tag name="KSO_WM_UNIT_TYPE" val="n_h_i"/>
  <p:tag name="KSO_WM_UNIT_INDEX" val="1_1_89"/>
  <p:tag name="KSO_WM_UNIT_ID" val="diagram20181194_5*n_h_i*1_1_8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1.xml><?xml version="1.0" encoding="utf-8"?>
<p:tagLst xmlns:p="http://schemas.openxmlformats.org/presentationml/2006/main">
  <p:tag name="KSO_WM_TEMPLATE_CATEGORY" val="diagram"/>
  <p:tag name="KSO_WM_TEMPLATE_INDEX" val="20181194"/>
  <p:tag name="KSO_WM_UNIT_TYPE" val="n_h_i"/>
  <p:tag name="KSO_WM_UNIT_INDEX" val="1_1_100"/>
  <p:tag name="KSO_WM_UNIT_ID" val="diagram20181194_5*n_h_i*1_1_10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2.xml><?xml version="1.0" encoding="utf-8"?>
<p:tagLst xmlns:p="http://schemas.openxmlformats.org/presentationml/2006/main">
  <p:tag name="KSO_WM_TEMPLATE_CATEGORY" val="diagram"/>
  <p:tag name="KSO_WM_TEMPLATE_INDEX" val="20181194"/>
  <p:tag name="KSO_WM_UNIT_TYPE" val="n_h_i"/>
  <p:tag name="KSO_WM_UNIT_INDEX" val="1_1_111"/>
  <p:tag name="KSO_WM_UNIT_ID" val="diagram20181194_5*n_h_i*1_1_1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3.xml><?xml version="1.0" encoding="utf-8"?>
<p:tagLst xmlns:p="http://schemas.openxmlformats.org/presentationml/2006/main">
  <p:tag name="KSO_WM_TEMPLATE_CATEGORY" val="diagram"/>
  <p:tag name="KSO_WM_TEMPLATE_INDEX" val="20181194"/>
  <p:tag name="KSO_WM_UNIT_TYPE" val="n_h_i"/>
  <p:tag name="KSO_WM_UNIT_INDEX" val="1_1_2"/>
  <p:tag name="KSO_WM_UNIT_ID" val="diagram20181194_5*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4.xml><?xml version="1.0" encoding="utf-8"?>
<p:tagLst xmlns:p="http://schemas.openxmlformats.org/presentationml/2006/main">
  <p:tag name="KSO_WM_TEMPLATE_CATEGORY" val="diagram"/>
  <p:tag name="KSO_WM_TEMPLATE_INDEX" val="20181194"/>
  <p:tag name="KSO_WM_UNIT_TYPE" val="n_h_i"/>
  <p:tag name="KSO_WM_UNIT_INDEX" val="1_1_13"/>
  <p:tag name="KSO_WM_UNIT_ID" val="diagram20181194_5*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5.xml><?xml version="1.0" encoding="utf-8"?>
<p:tagLst xmlns:p="http://schemas.openxmlformats.org/presentationml/2006/main">
  <p:tag name="KSO_WM_TEMPLATE_CATEGORY" val="diagram"/>
  <p:tag name="KSO_WM_TEMPLATE_INDEX" val="20181194"/>
  <p:tag name="KSO_WM_UNIT_TYPE" val="n_h_i"/>
  <p:tag name="KSO_WM_UNIT_INDEX" val="1_1_24"/>
  <p:tag name="KSO_WM_UNIT_ID" val="diagram20181194_5*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6.xml><?xml version="1.0" encoding="utf-8"?>
<p:tagLst xmlns:p="http://schemas.openxmlformats.org/presentationml/2006/main">
  <p:tag name="KSO_WM_TEMPLATE_CATEGORY" val="diagram"/>
  <p:tag name="KSO_WM_TEMPLATE_INDEX" val="20181194"/>
  <p:tag name="KSO_WM_UNIT_TYPE" val="n_h_i"/>
  <p:tag name="KSO_WM_UNIT_INDEX" val="1_1_27"/>
  <p:tag name="KSO_WM_UNIT_ID" val="diagram20181194_5*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7.xml><?xml version="1.0" encoding="utf-8"?>
<p:tagLst xmlns:p="http://schemas.openxmlformats.org/presentationml/2006/main">
  <p:tag name="KSO_WM_TEMPLATE_CATEGORY" val="diagram"/>
  <p:tag name="KSO_WM_TEMPLATE_INDEX" val="20181194"/>
  <p:tag name="KSO_WM_UNIT_TYPE" val="n_h_i"/>
  <p:tag name="KSO_WM_UNIT_INDEX" val="1_1_28"/>
  <p:tag name="KSO_WM_UNIT_ID" val="diagram20181194_5*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8.xml><?xml version="1.0" encoding="utf-8"?>
<p:tagLst xmlns:p="http://schemas.openxmlformats.org/presentationml/2006/main">
  <p:tag name="KSO_WM_TEMPLATE_CATEGORY" val="diagram"/>
  <p:tag name="KSO_WM_TEMPLATE_INDEX" val="20181194"/>
  <p:tag name="KSO_WM_UNIT_TYPE" val="n_h_i"/>
  <p:tag name="KSO_WM_UNIT_INDEX" val="1_1_29"/>
  <p:tag name="KSO_WM_UNIT_ID" val="diagram20181194_5*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39.xml><?xml version="1.0" encoding="utf-8"?>
<p:tagLst xmlns:p="http://schemas.openxmlformats.org/presentationml/2006/main">
  <p:tag name="KSO_WM_TEMPLATE_CATEGORY" val="diagram"/>
  <p:tag name="KSO_WM_TEMPLATE_INDEX" val="20181194"/>
  <p:tag name="KSO_WM_UNIT_TYPE" val="n_h_i"/>
  <p:tag name="KSO_WM_UNIT_INDEX" val="1_1_30"/>
  <p:tag name="KSO_WM_UNIT_ID" val="diagram20181194_5*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xml><?xml version="1.0" encoding="utf-8"?>
<p:tagLst xmlns:p="http://schemas.openxmlformats.org/presentationml/2006/main">
  <p:tag name="KSO_WM_TEMPLATE_CATEGORY" val="diagram"/>
  <p:tag name="KSO_WM_TEMPLATE_INDEX" val="160671"/>
  <p:tag name="KSO_WM_UNIT_TYPE" val="l_h_f"/>
  <p:tag name="KSO_WM_UNIT_INDEX" val="1_3_1"/>
  <p:tag name="KSO_WM_UNIT_ID" val="diagram160671_5*l_h_f*1_3_1"/>
  <p:tag name="KSO_WM_UNIT_CLEAR" val="1"/>
  <p:tag name="KSO_WM_UNIT_LAYERLEVEL" val="1_1_1"/>
  <p:tag name="KSO_WM_UNIT_VALUE" val="17"/>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40.xml><?xml version="1.0" encoding="utf-8"?>
<p:tagLst xmlns:p="http://schemas.openxmlformats.org/presentationml/2006/main">
  <p:tag name="KSO_WM_TEMPLATE_CATEGORY" val="diagram"/>
  <p:tag name="KSO_WM_TEMPLATE_INDEX" val="20181194"/>
  <p:tag name="KSO_WM_UNIT_TYPE" val="n_h_i"/>
  <p:tag name="KSO_WM_UNIT_INDEX" val="1_1_31"/>
  <p:tag name="KSO_WM_UNIT_ID" val="diagram20181194_5*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1.xml><?xml version="1.0" encoding="utf-8"?>
<p:tagLst xmlns:p="http://schemas.openxmlformats.org/presentationml/2006/main">
  <p:tag name="KSO_WM_TEMPLATE_CATEGORY" val="diagram"/>
  <p:tag name="KSO_WM_TEMPLATE_INDEX" val="20181194"/>
  <p:tag name="KSO_WM_UNIT_TYPE" val="n_h_i"/>
  <p:tag name="KSO_WM_UNIT_INDEX" val="1_1_32"/>
  <p:tag name="KSO_WM_UNIT_ID" val="diagram20181194_5*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2.xml><?xml version="1.0" encoding="utf-8"?>
<p:tagLst xmlns:p="http://schemas.openxmlformats.org/presentationml/2006/main">
  <p:tag name="KSO_WM_TEMPLATE_CATEGORY" val="diagram"/>
  <p:tag name="KSO_WM_TEMPLATE_INDEX" val="20181194"/>
  <p:tag name="KSO_WM_UNIT_TYPE" val="n_h_i"/>
  <p:tag name="KSO_WM_UNIT_INDEX" val="1_1_33"/>
  <p:tag name="KSO_WM_UNIT_ID" val="diagram20181194_5*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3.xml><?xml version="1.0" encoding="utf-8"?>
<p:tagLst xmlns:p="http://schemas.openxmlformats.org/presentationml/2006/main">
  <p:tag name="KSO_WM_TEMPLATE_CATEGORY" val="diagram"/>
  <p:tag name="KSO_WM_TEMPLATE_INDEX" val="20181194"/>
  <p:tag name="KSO_WM_UNIT_TYPE" val="n_h_i"/>
  <p:tag name="KSO_WM_UNIT_INDEX" val="1_1_35"/>
  <p:tag name="KSO_WM_UNIT_ID" val="diagram20181194_5*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4.xml><?xml version="1.0" encoding="utf-8"?>
<p:tagLst xmlns:p="http://schemas.openxmlformats.org/presentationml/2006/main">
  <p:tag name="KSO_WM_TEMPLATE_CATEGORY" val="diagram"/>
  <p:tag name="KSO_WM_TEMPLATE_INDEX" val="20181194"/>
  <p:tag name="KSO_WM_UNIT_TYPE" val="n_h_i"/>
  <p:tag name="KSO_WM_UNIT_INDEX" val="1_1_36"/>
  <p:tag name="KSO_WM_UNIT_ID" val="diagram20181194_5*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5.xml><?xml version="1.0" encoding="utf-8"?>
<p:tagLst xmlns:p="http://schemas.openxmlformats.org/presentationml/2006/main">
  <p:tag name="KSO_WM_TEMPLATE_CATEGORY" val="diagram"/>
  <p:tag name="KSO_WM_TEMPLATE_INDEX" val="20181194"/>
  <p:tag name="KSO_WM_UNIT_TYPE" val="n_h_i"/>
  <p:tag name="KSO_WM_UNIT_INDEX" val="1_1_37"/>
  <p:tag name="KSO_WM_UNIT_ID" val="diagram20181194_5*n_h_i*1_1_3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6.xml><?xml version="1.0" encoding="utf-8"?>
<p:tagLst xmlns:p="http://schemas.openxmlformats.org/presentationml/2006/main">
  <p:tag name="KSO_WM_TEMPLATE_CATEGORY" val="diagram"/>
  <p:tag name="KSO_WM_TEMPLATE_INDEX" val="20181194"/>
  <p:tag name="KSO_WM_UNIT_TYPE" val="n_h_i"/>
  <p:tag name="KSO_WM_UNIT_INDEX" val="1_1_38"/>
  <p:tag name="KSO_WM_UNIT_ID" val="diagram20181194_5*n_h_i*1_1_3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7.xml><?xml version="1.0" encoding="utf-8"?>
<p:tagLst xmlns:p="http://schemas.openxmlformats.org/presentationml/2006/main">
  <p:tag name="KSO_WM_TEMPLATE_CATEGORY" val="diagram"/>
  <p:tag name="KSO_WM_TEMPLATE_INDEX" val="20181194"/>
  <p:tag name="KSO_WM_UNIT_TYPE" val="n_h_i"/>
  <p:tag name="KSO_WM_UNIT_INDEX" val="1_1_39"/>
  <p:tag name="KSO_WM_UNIT_ID" val="diagram20181194_5*n_h_i*1_1_3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8.xml><?xml version="1.0" encoding="utf-8"?>
<p:tagLst xmlns:p="http://schemas.openxmlformats.org/presentationml/2006/main">
  <p:tag name="KSO_WM_TEMPLATE_CATEGORY" val="diagram"/>
  <p:tag name="KSO_WM_TEMPLATE_INDEX" val="20181194"/>
  <p:tag name="KSO_WM_UNIT_TYPE" val="n_h_i"/>
  <p:tag name="KSO_WM_UNIT_INDEX" val="1_1_40"/>
  <p:tag name="KSO_WM_UNIT_ID" val="diagram20181194_5*n_h_i*1_1_4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49.xml><?xml version="1.0" encoding="utf-8"?>
<p:tagLst xmlns:p="http://schemas.openxmlformats.org/presentationml/2006/main">
  <p:tag name="KSO_WM_TEMPLATE_CATEGORY" val="diagram"/>
  <p:tag name="KSO_WM_TEMPLATE_INDEX" val="20181194"/>
  <p:tag name="KSO_WM_UNIT_TYPE" val="n_h_i"/>
  <p:tag name="KSO_WM_UNIT_INDEX" val="1_1_41"/>
  <p:tag name="KSO_WM_UNIT_ID" val="diagram20181194_5*n_h_i*1_1_4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xml><?xml version="1.0" encoding="utf-8"?>
<p:tagLst xmlns:p="http://schemas.openxmlformats.org/presentationml/2006/main">
  <p:tag name="KSO_WM_TEMPLATE_CATEGORY" val="diagram"/>
  <p:tag name="KSO_WM_TEMPLATE_INDEX" val="160671"/>
  <p:tag name="KSO_WM_UNIT_TYPE" val="l_i"/>
  <p:tag name="KSO_WM_UNIT_INDEX" val="1_3"/>
  <p:tag name="KSO_WM_UNIT_ID" val="diagram160671_5*l_i*1_3"/>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50.xml><?xml version="1.0" encoding="utf-8"?>
<p:tagLst xmlns:p="http://schemas.openxmlformats.org/presentationml/2006/main">
  <p:tag name="KSO_WM_TEMPLATE_CATEGORY" val="diagram"/>
  <p:tag name="KSO_WM_TEMPLATE_INDEX" val="20181194"/>
  <p:tag name="KSO_WM_UNIT_TYPE" val="n_h_i"/>
  <p:tag name="KSO_WM_UNIT_INDEX" val="1_1_42"/>
  <p:tag name="KSO_WM_UNIT_ID" val="diagram20181194_5*n_h_i*1_1_4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1.xml><?xml version="1.0" encoding="utf-8"?>
<p:tagLst xmlns:p="http://schemas.openxmlformats.org/presentationml/2006/main">
  <p:tag name="KSO_WM_TEMPLATE_CATEGORY" val="diagram"/>
  <p:tag name="KSO_WM_TEMPLATE_INDEX" val="20181194"/>
  <p:tag name="KSO_WM_UNIT_TYPE" val="n_h_i"/>
  <p:tag name="KSO_WM_UNIT_INDEX" val="1_1_43"/>
  <p:tag name="KSO_WM_UNIT_ID" val="diagram20181194_5*n_h_i*1_1_4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2.xml><?xml version="1.0" encoding="utf-8"?>
<p:tagLst xmlns:p="http://schemas.openxmlformats.org/presentationml/2006/main">
  <p:tag name="KSO_WM_TEMPLATE_CATEGORY" val="diagram"/>
  <p:tag name="KSO_WM_TEMPLATE_INDEX" val="20181194"/>
  <p:tag name="KSO_WM_UNIT_TYPE" val="n_h_i"/>
  <p:tag name="KSO_WM_UNIT_INDEX" val="1_1_44"/>
  <p:tag name="KSO_WM_UNIT_ID" val="diagram20181194_5*n_h_i*1_1_4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3.xml><?xml version="1.0" encoding="utf-8"?>
<p:tagLst xmlns:p="http://schemas.openxmlformats.org/presentationml/2006/main">
  <p:tag name="KSO_WM_TEMPLATE_CATEGORY" val="diagram"/>
  <p:tag name="KSO_WM_TEMPLATE_INDEX" val="20181194"/>
  <p:tag name="KSO_WM_UNIT_TYPE" val="n_h_i"/>
  <p:tag name="KSO_WM_UNIT_INDEX" val="1_1_46"/>
  <p:tag name="KSO_WM_UNIT_ID" val="diagram20181194_5*n_h_i*1_1_4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4.xml><?xml version="1.0" encoding="utf-8"?>
<p:tagLst xmlns:p="http://schemas.openxmlformats.org/presentationml/2006/main">
  <p:tag name="KSO_WM_TEMPLATE_CATEGORY" val="diagram"/>
  <p:tag name="KSO_WM_TEMPLATE_INDEX" val="20181194"/>
  <p:tag name="KSO_WM_UNIT_TYPE" val="n_h_i"/>
  <p:tag name="KSO_WM_UNIT_INDEX" val="1_1_47"/>
  <p:tag name="KSO_WM_UNIT_ID" val="diagram20181194_5*n_h_i*1_1_4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5.xml><?xml version="1.0" encoding="utf-8"?>
<p:tagLst xmlns:p="http://schemas.openxmlformats.org/presentationml/2006/main">
  <p:tag name="KSO_WM_TEMPLATE_CATEGORY" val="diagram"/>
  <p:tag name="KSO_WM_TEMPLATE_INDEX" val="20181194"/>
  <p:tag name="KSO_WM_UNIT_TYPE" val="n_h_i"/>
  <p:tag name="KSO_WM_UNIT_INDEX" val="1_1_48"/>
  <p:tag name="KSO_WM_UNIT_ID" val="diagram20181194_5*n_h_i*1_1_4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6.xml><?xml version="1.0" encoding="utf-8"?>
<p:tagLst xmlns:p="http://schemas.openxmlformats.org/presentationml/2006/main">
  <p:tag name="KSO_WM_TEMPLATE_CATEGORY" val="diagram"/>
  <p:tag name="KSO_WM_TEMPLATE_INDEX" val="20181194"/>
  <p:tag name="KSO_WM_UNIT_TYPE" val="n_h_i"/>
  <p:tag name="KSO_WM_UNIT_INDEX" val="1_1_49"/>
  <p:tag name="KSO_WM_UNIT_ID" val="diagram20181194_5*n_h_i*1_1_4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7.xml><?xml version="1.0" encoding="utf-8"?>
<p:tagLst xmlns:p="http://schemas.openxmlformats.org/presentationml/2006/main">
  <p:tag name="KSO_WM_TEMPLATE_CATEGORY" val="diagram"/>
  <p:tag name="KSO_WM_TEMPLATE_INDEX" val="20181194"/>
  <p:tag name="KSO_WM_UNIT_TYPE" val="n_h_i"/>
  <p:tag name="KSO_WM_UNIT_INDEX" val="1_1_50"/>
  <p:tag name="KSO_WM_UNIT_ID" val="diagram20181194_5*n_h_i*1_1_5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8.xml><?xml version="1.0" encoding="utf-8"?>
<p:tagLst xmlns:p="http://schemas.openxmlformats.org/presentationml/2006/main">
  <p:tag name="KSO_WM_TEMPLATE_CATEGORY" val="diagram"/>
  <p:tag name="KSO_WM_TEMPLATE_INDEX" val="20181194"/>
  <p:tag name="KSO_WM_UNIT_TYPE" val="n_h_i"/>
  <p:tag name="KSO_WM_UNIT_INDEX" val="1_1_51"/>
  <p:tag name="KSO_WM_UNIT_ID" val="diagram20181194_5*n_h_i*1_1_5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59.xml><?xml version="1.0" encoding="utf-8"?>
<p:tagLst xmlns:p="http://schemas.openxmlformats.org/presentationml/2006/main">
  <p:tag name="KSO_WM_TEMPLATE_CATEGORY" val="diagram"/>
  <p:tag name="KSO_WM_TEMPLATE_INDEX" val="20181194"/>
  <p:tag name="KSO_WM_UNIT_TYPE" val="n_h_i"/>
  <p:tag name="KSO_WM_UNIT_INDEX" val="1_1_52"/>
  <p:tag name="KSO_WM_UNIT_ID" val="diagram20181194_5*n_h_i*1_1_5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xml><?xml version="1.0" encoding="utf-8"?>
<p:tagLst xmlns:p="http://schemas.openxmlformats.org/presentationml/2006/main">
  <p:tag name="KSO_WM_TEMPLATE_CATEGORY" val="diagram"/>
  <p:tag name="KSO_WM_TEMPLATE_INDEX" val="160671"/>
  <p:tag name="KSO_WM_UNIT_TYPE" val="l_h_f"/>
  <p:tag name="KSO_WM_UNIT_INDEX" val="1_4_1"/>
  <p:tag name="KSO_WM_UNIT_ID" val="diagram160671_5*l_h_f*1_4_1"/>
  <p:tag name="KSO_WM_UNIT_CLEAR" val="1"/>
  <p:tag name="KSO_WM_UNIT_LAYERLEVEL" val="1_1_1"/>
  <p:tag name="KSO_WM_UNIT_VALUE" val="17"/>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60.xml><?xml version="1.0" encoding="utf-8"?>
<p:tagLst xmlns:p="http://schemas.openxmlformats.org/presentationml/2006/main">
  <p:tag name="KSO_WM_TEMPLATE_CATEGORY" val="diagram"/>
  <p:tag name="KSO_WM_TEMPLATE_INDEX" val="20181194"/>
  <p:tag name="KSO_WM_UNIT_TYPE" val="n_h_i"/>
  <p:tag name="KSO_WM_UNIT_INDEX" val="1_1_53"/>
  <p:tag name="KSO_WM_UNIT_ID" val="diagram20181194_5*n_h_i*1_1_5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1.xml><?xml version="1.0" encoding="utf-8"?>
<p:tagLst xmlns:p="http://schemas.openxmlformats.org/presentationml/2006/main">
  <p:tag name="KSO_WM_TEMPLATE_CATEGORY" val="diagram"/>
  <p:tag name="KSO_WM_TEMPLATE_INDEX" val="20181194"/>
  <p:tag name="KSO_WM_UNIT_TYPE" val="n_h_i"/>
  <p:tag name="KSO_WM_UNIT_INDEX" val="1_1_54"/>
  <p:tag name="KSO_WM_UNIT_ID" val="diagram20181194_5*n_h_i*1_1_5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2.xml><?xml version="1.0" encoding="utf-8"?>
<p:tagLst xmlns:p="http://schemas.openxmlformats.org/presentationml/2006/main">
  <p:tag name="KSO_WM_TEMPLATE_CATEGORY" val="diagram"/>
  <p:tag name="KSO_WM_TEMPLATE_INDEX" val="20181194"/>
  <p:tag name="KSO_WM_UNIT_TYPE" val="n_h_i"/>
  <p:tag name="KSO_WM_UNIT_INDEX" val="1_1_55"/>
  <p:tag name="KSO_WM_UNIT_ID" val="diagram20181194_5*n_h_i*1_1_5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3.xml><?xml version="1.0" encoding="utf-8"?>
<p:tagLst xmlns:p="http://schemas.openxmlformats.org/presentationml/2006/main">
  <p:tag name="KSO_WM_TEMPLATE_CATEGORY" val="diagram"/>
  <p:tag name="KSO_WM_TEMPLATE_INDEX" val="20181194"/>
  <p:tag name="KSO_WM_UNIT_TYPE" val="n_h_i"/>
  <p:tag name="KSO_WM_UNIT_INDEX" val="1_1_57"/>
  <p:tag name="KSO_WM_UNIT_ID" val="diagram20181194_5*n_h_i*1_1_5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4.xml><?xml version="1.0" encoding="utf-8"?>
<p:tagLst xmlns:p="http://schemas.openxmlformats.org/presentationml/2006/main">
  <p:tag name="KSO_WM_TEMPLATE_CATEGORY" val="diagram"/>
  <p:tag name="KSO_WM_TEMPLATE_INDEX" val="20181194"/>
  <p:tag name="KSO_WM_UNIT_TYPE" val="n_h_i"/>
  <p:tag name="KSO_WM_UNIT_INDEX" val="1_1_58"/>
  <p:tag name="KSO_WM_UNIT_ID" val="diagram20181194_5*n_h_i*1_1_5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5.xml><?xml version="1.0" encoding="utf-8"?>
<p:tagLst xmlns:p="http://schemas.openxmlformats.org/presentationml/2006/main">
  <p:tag name="KSO_WM_TEMPLATE_CATEGORY" val="diagram"/>
  <p:tag name="KSO_WM_TEMPLATE_INDEX" val="20181194"/>
  <p:tag name="KSO_WM_UNIT_TYPE" val="n_h_i"/>
  <p:tag name="KSO_WM_UNIT_INDEX" val="1_1_59"/>
  <p:tag name="KSO_WM_UNIT_ID" val="diagram20181194_5*n_h_i*1_1_5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6.xml><?xml version="1.0" encoding="utf-8"?>
<p:tagLst xmlns:p="http://schemas.openxmlformats.org/presentationml/2006/main">
  <p:tag name="KSO_WM_TEMPLATE_CATEGORY" val="diagram"/>
  <p:tag name="KSO_WM_TEMPLATE_INDEX" val="20181194"/>
  <p:tag name="KSO_WM_UNIT_TYPE" val="n_h_i"/>
  <p:tag name="KSO_WM_UNIT_INDEX" val="1_1_60"/>
  <p:tag name="KSO_WM_UNIT_ID" val="diagram20181194_5*n_h_i*1_1_6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7.xml><?xml version="1.0" encoding="utf-8"?>
<p:tagLst xmlns:p="http://schemas.openxmlformats.org/presentationml/2006/main">
  <p:tag name="KSO_WM_TEMPLATE_CATEGORY" val="diagram"/>
  <p:tag name="KSO_WM_TEMPLATE_INDEX" val="20181194"/>
  <p:tag name="KSO_WM_UNIT_TYPE" val="n_h_i"/>
  <p:tag name="KSO_WM_UNIT_INDEX" val="1_1_61"/>
  <p:tag name="KSO_WM_UNIT_ID" val="diagram20181194_5*n_h_i*1_1_6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8.xml><?xml version="1.0" encoding="utf-8"?>
<p:tagLst xmlns:p="http://schemas.openxmlformats.org/presentationml/2006/main">
  <p:tag name="KSO_WM_TEMPLATE_CATEGORY" val="diagram"/>
  <p:tag name="KSO_WM_TEMPLATE_INDEX" val="20181194"/>
  <p:tag name="KSO_WM_UNIT_TYPE" val="n_h_i"/>
  <p:tag name="KSO_WM_UNIT_INDEX" val="1_1_62"/>
  <p:tag name="KSO_WM_UNIT_ID" val="diagram20181194_5*n_h_i*1_1_6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69.xml><?xml version="1.0" encoding="utf-8"?>
<p:tagLst xmlns:p="http://schemas.openxmlformats.org/presentationml/2006/main">
  <p:tag name="KSO_WM_TEMPLATE_CATEGORY" val="diagram"/>
  <p:tag name="KSO_WM_TEMPLATE_INDEX" val="20181194"/>
  <p:tag name="KSO_WM_UNIT_TYPE" val="n_h_i"/>
  <p:tag name="KSO_WM_UNIT_INDEX" val="1_1_63"/>
  <p:tag name="KSO_WM_UNIT_ID" val="diagram20181194_5*n_h_i*1_1_6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xml><?xml version="1.0" encoding="utf-8"?>
<p:tagLst xmlns:p="http://schemas.openxmlformats.org/presentationml/2006/main">
  <p:tag name="KSO_WM_TEMPLATE_CATEGORY" val="diagram"/>
  <p:tag name="KSO_WM_TEMPLATE_INDEX" val="160671"/>
  <p:tag name="KSO_WM_UNIT_TYPE" val="l_i"/>
  <p:tag name="KSO_WM_UNIT_INDEX" val="1_4"/>
  <p:tag name="KSO_WM_UNIT_ID" val="diagram160671_5*l_i*1_4"/>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70.xml><?xml version="1.0" encoding="utf-8"?>
<p:tagLst xmlns:p="http://schemas.openxmlformats.org/presentationml/2006/main">
  <p:tag name="KSO_WM_TEMPLATE_CATEGORY" val="diagram"/>
  <p:tag name="KSO_WM_TEMPLATE_INDEX" val="20181194"/>
  <p:tag name="KSO_WM_UNIT_TYPE" val="n_h_i"/>
  <p:tag name="KSO_WM_UNIT_INDEX" val="1_1_64"/>
  <p:tag name="KSO_WM_UNIT_ID" val="diagram20181194_5*n_h_i*1_1_6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1.xml><?xml version="1.0" encoding="utf-8"?>
<p:tagLst xmlns:p="http://schemas.openxmlformats.org/presentationml/2006/main">
  <p:tag name="KSO_WM_TEMPLATE_CATEGORY" val="diagram"/>
  <p:tag name="KSO_WM_TEMPLATE_INDEX" val="20181194"/>
  <p:tag name="KSO_WM_UNIT_TYPE" val="n_h_i"/>
  <p:tag name="KSO_WM_UNIT_INDEX" val="1_1_65"/>
  <p:tag name="KSO_WM_UNIT_ID" val="diagram20181194_5*n_h_i*1_1_6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2.xml><?xml version="1.0" encoding="utf-8"?>
<p:tagLst xmlns:p="http://schemas.openxmlformats.org/presentationml/2006/main">
  <p:tag name="KSO_WM_TEMPLATE_CATEGORY" val="diagram"/>
  <p:tag name="KSO_WM_TEMPLATE_INDEX" val="20181194"/>
  <p:tag name="KSO_WM_UNIT_TYPE" val="n_h_i"/>
  <p:tag name="KSO_WM_UNIT_INDEX" val="1_1_66"/>
  <p:tag name="KSO_WM_UNIT_ID" val="diagram20181194_5*n_h_i*1_1_6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3.xml><?xml version="1.0" encoding="utf-8"?>
<p:tagLst xmlns:p="http://schemas.openxmlformats.org/presentationml/2006/main">
  <p:tag name="KSO_WM_TEMPLATE_CATEGORY" val="diagram"/>
  <p:tag name="KSO_WM_TEMPLATE_INDEX" val="20181194"/>
  <p:tag name="KSO_WM_UNIT_TYPE" val="n_h_i"/>
  <p:tag name="KSO_WM_UNIT_INDEX" val="1_1_68"/>
  <p:tag name="KSO_WM_UNIT_ID" val="diagram20181194_5*n_h_i*1_1_6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4.xml><?xml version="1.0" encoding="utf-8"?>
<p:tagLst xmlns:p="http://schemas.openxmlformats.org/presentationml/2006/main">
  <p:tag name="KSO_WM_TEMPLATE_CATEGORY" val="diagram"/>
  <p:tag name="KSO_WM_TEMPLATE_INDEX" val="20181194"/>
  <p:tag name="KSO_WM_UNIT_TYPE" val="n_h_i"/>
  <p:tag name="KSO_WM_UNIT_INDEX" val="1_1_69"/>
  <p:tag name="KSO_WM_UNIT_ID" val="diagram20181194_5*n_h_i*1_1_6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5.xml><?xml version="1.0" encoding="utf-8"?>
<p:tagLst xmlns:p="http://schemas.openxmlformats.org/presentationml/2006/main">
  <p:tag name="KSO_WM_TEMPLATE_CATEGORY" val="diagram"/>
  <p:tag name="KSO_WM_TEMPLATE_INDEX" val="20181194"/>
  <p:tag name="KSO_WM_UNIT_TYPE" val="n_h_i"/>
  <p:tag name="KSO_WM_UNIT_INDEX" val="1_1_70"/>
  <p:tag name="KSO_WM_UNIT_ID" val="diagram20181194_5*n_h_i*1_1_7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6.xml><?xml version="1.0" encoding="utf-8"?>
<p:tagLst xmlns:p="http://schemas.openxmlformats.org/presentationml/2006/main">
  <p:tag name="KSO_WM_TEMPLATE_CATEGORY" val="diagram"/>
  <p:tag name="KSO_WM_TEMPLATE_INDEX" val="20181194"/>
  <p:tag name="KSO_WM_UNIT_TYPE" val="n_h_i"/>
  <p:tag name="KSO_WM_UNIT_INDEX" val="1_1_71"/>
  <p:tag name="KSO_WM_UNIT_ID" val="diagram20181194_5*n_h_i*1_1_7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7.xml><?xml version="1.0" encoding="utf-8"?>
<p:tagLst xmlns:p="http://schemas.openxmlformats.org/presentationml/2006/main">
  <p:tag name="KSO_WM_TEMPLATE_CATEGORY" val="diagram"/>
  <p:tag name="KSO_WM_TEMPLATE_INDEX" val="20181194"/>
  <p:tag name="KSO_WM_UNIT_TYPE" val="n_h_i"/>
  <p:tag name="KSO_WM_UNIT_INDEX" val="1_1_72"/>
  <p:tag name="KSO_WM_UNIT_ID" val="diagram20181194_5*n_h_i*1_1_7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8.xml><?xml version="1.0" encoding="utf-8"?>
<p:tagLst xmlns:p="http://schemas.openxmlformats.org/presentationml/2006/main">
  <p:tag name="KSO_WM_TEMPLATE_CATEGORY" val="diagram"/>
  <p:tag name="KSO_WM_TEMPLATE_INDEX" val="20181194"/>
  <p:tag name="KSO_WM_UNIT_TYPE" val="n_h_i"/>
  <p:tag name="KSO_WM_UNIT_INDEX" val="1_1_73"/>
  <p:tag name="KSO_WM_UNIT_ID" val="diagram20181194_5*n_h_i*1_1_7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79.xml><?xml version="1.0" encoding="utf-8"?>
<p:tagLst xmlns:p="http://schemas.openxmlformats.org/presentationml/2006/main">
  <p:tag name="KSO_WM_TEMPLATE_CATEGORY" val="diagram"/>
  <p:tag name="KSO_WM_TEMPLATE_INDEX" val="20181194"/>
  <p:tag name="KSO_WM_UNIT_TYPE" val="n_h_i"/>
  <p:tag name="KSO_WM_UNIT_INDEX" val="1_1_74"/>
  <p:tag name="KSO_WM_UNIT_ID" val="diagram20181194_5*n_h_i*1_1_7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xml><?xml version="1.0" encoding="utf-8"?>
<p:tagLst xmlns:p="http://schemas.openxmlformats.org/presentationml/2006/main">
  <p:tag name="KSO_WM_TEMPLATE_CATEGORY" val="diagram"/>
  <p:tag name="KSO_WM_TEMPLATE_INDEX" val="160671"/>
  <p:tag name="KSO_WM_UNIT_TYPE" val="l_h_f"/>
  <p:tag name="KSO_WM_UNIT_INDEX" val="1_5_1"/>
  <p:tag name="KSO_WM_UNIT_ID" val="diagram160671_5*l_h_f*1_5_1"/>
  <p:tag name="KSO_WM_UNIT_CLEAR" val="1"/>
  <p:tag name="KSO_WM_UNIT_LAYERLEVEL" val="1_1_1"/>
  <p:tag name="KSO_WM_UNIT_VALUE" val="17"/>
  <p:tag name="KSO_WM_UNIT_HIGHLIGHT" val="0"/>
  <p:tag name="KSO_WM_UNIT_COMPATIBLE" val="0"/>
  <p:tag name="KSO_WM_UNIT_PRESET_TEXT_INDEX" val="4"/>
  <p:tag name="KSO_WM_UNIT_PRESET_TEXT_LEN" val="25"/>
  <p:tag name="KSO_WM_BEAUTIFY_FLAG" val="#wm#"/>
  <p:tag name="KSO_WM_TAG_VERSION" val="1.0"/>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80.xml><?xml version="1.0" encoding="utf-8"?>
<p:tagLst xmlns:p="http://schemas.openxmlformats.org/presentationml/2006/main">
  <p:tag name="KSO_WM_TEMPLATE_CATEGORY" val="diagram"/>
  <p:tag name="KSO_WM_TEMPLATE_INDEX" val="20181194"/>
  <p:tag name="KSO_WM_UNIT_TYPE" val="n_h_i"/>
  <p:tag name="KSO_WM_UNIT_INDEX" val="1_1_75"/>
  <p:tag name="KSO_WM_UNIT_ID" val="diagram20181194_5*n_h_i*1_1_7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1.xml><?xml version="1.0" encoding="utf-8"?>
<p:tagLst xmlns:p="http://schemas.openxmlformats.org/presentationml/2006/main">
  <p:tag name="KSO_WM_TEMPLATE_CATEGORY" val="diagram"/>
  <p:tag name="KSO_WM_TEMPLATE_INDEX" val="20181194"/>
  <p:tag name="KSO_WM_UNIT_TYPE" val="n_h_i"/>
  <p:tag name="KSO_WM_UNIT_INDEX" val="1_1_76"/>
  <p:tag name="KSO_WM_UNIT_ID" val="diagram20181194_5*n_h_i*1_1_7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2.xml><?xml version="1.0" encoding="utf-8"?>
<p:tagLst xmlns:p="http://schemas.openxmlformats.org/presentationml/2006/main">
  <p:tag name="KSO_WM_TEMPLATE_CATEGORY" val="diagram"/>
  <p:tag name="KSO_WM_TEMPLATE_INDEX" val="20181194"/>
  <p:tag name="KSO_WM_UNIT_TYPE" val="n_h_i"/>
  <p:tag name="KSO_WM_UNIT_INDEX" val="1_1_77"/>
  <p:tag name="KSO_WM_UNIT_ID" val="diagram20181194_5*n_h_i*1_1_7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3.xml><?xml version="1.0" encoding="utf-8"?>
<p:tagLst xmlns:p="http://schemas.openxmlformats.org/presentationml/2006/main">
  <p:tag name="KSO_WM_TEMPLATE_CATEGORY" val="diagram"/>
  <p:tag name="KSO_WM_TEMPLATE_INDEX" val="20181194"/>
  <p:tag name="KSO_WM_UNIT_TYPE" val="n_h_i"/>
  <p:tag name="KSO_WM_UNIT_INDEX" val="1_1_79"/>
  <p:tag name="KSO_WM_UNIT_ID" val="diagram20181194_5*n_h_i*1_1_7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4.xml><?xml version="1.0" encoding="utf-8"?>
<p:tagLst xmlns:p="http://schemas.openxmlformats.org/presentationml/2006/main">
  <p:tag name="KSO_WM_TEMPLATE_CATEGORY" val="diagram"/>
  <p:tag name="KSO_WM_TEMPLATE_INDEX" val="20181194"/>
  <p:tag name="KSO_WM_UNIT_TYPE" val="n_h_i"/>
  <p:tag name="KSO_WM_UNIT_INDEX" val="1_1_80"/>
  <p:tag name="KSO_WM_UNIT_ID" val="diagram20181194_5*n_h_i*1_1_8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5.xml><?xml version="1.0" encoding="utf-8"?>
<p:tagLst xmlns:p="http://schemas.openxmlformats.org/presentationml/2006/main">
  <p:tag name="KSO_WM_TEMPLATE_CATEGORY" val="diagram"/>
  <p:tag name="KSO_WM_TEMPLATE_INDEX" val="20181194"/>
  <p:tag name="KSO_WM_UNIT_TYPE" val="n_h_i"/>
  <p:tag name="KSO_WM_UNIT_INDEX" val="1_1_81"/>
  <p:tag name="KSO_WM_UNIT_ID" val="diagram20181194_5*n_h_i*1_1_8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6.xml><?xml version="1.0" encoding="utf-8"?>
<p:tagLst xmlns:p="http://schemas.openxmlformats.org/presentationml/2006/main">
  <p:tag name="KSO_WM_TEMPLATE_CATEGORY" val="diagram"/>
  <p:tag name="KSO_WM_TEMPLATE_INDEX" val="20181194"/>
  <p:tag name="KSO_WM_UNIT_TYPE" val="n_h_i"/>
  <p:tag name="KSO_WM_UNIT_INDEX" val="1_1_82"/>
  <p:tag name="KSO_WM_UNIT_ID" val="diagram20181194_5*n_h_i*1_1_8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7.xml><?xml version="1.0" encoding="utf-8"?>
<p:tagLst xmlns:p="http://schemas.openxmlformats.org/presentationml/2006/main">
  <p:tag name="KSO_WM_TEMPLATE_CATEGORY" val="diagram"/>
  <p:tag name="KSO_WM_TEMPLATE_INDEX" val="20181194"/>
  <p:tag name="KSO_WM_UNIT_TYPE" val="n_h_i"/>
  <p:tag name="KSO_WM_UNIT_INDEX" val="1_1_83"/>
  <p:tag name="KSO_WM_UNIT_ID" val="diagram20181194_5*n_h_i*1_1_8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8.xml><?xml version="1.0" encoding="utf-8"?>
<p:tagLst xmlns:p="http://schemas.openxmlformats.org/presentationml/2006/main">
  <p:tag name="KSO_WM_TEMPLATE_CATEGORY" val="diagram"/>
  <p:tag name="KSO_WM_TEMPLATE_INDEX" val="20181194"/>
  <p:tag name="KSO_WM_UNIT_TYPE" val="n_h_i"/>
  <p:tag name="KSO_WM_UNIT_INDEX" val="1_1_84"/>
  <p:tag name="KSO_WM_UNIT_ID" val="diagram20181194_5*n_h_i*1_1_8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89.xml><?xml version="1.0" encoding="utf-8"?>
<p:tagLst xmlns:p="http://schemas.openxmlformats.org/presentationml/2006/main">
  <p:tag name="KSO_WM_TEMPLATE_CATEGORY" val="diagram"/>
  <p:tag name="KSO_WM_TEMPLATE_INDEX" val="20181194"/>
  <p:tag name="KSO_WM_UNIT_TYPE" val="n_h_i"/>
  <p:tag name="KSO_WM_UNIT_INDEX" val="1_1_85"/>
  <p:tag name="KSO_WM_UNIT_ID" val="diagram20181194_5*n_h_i*1_1_8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xml><?xml version="1.0" encoding="utf-8"?>
<p:tagLst xmlns:p="http://schemas.openxmlformats.org/presentationml/2006/main">
  <p:tag name="KSO_WM_TEMPLATE_CATEGORY" val="diagram"/>
  <p:tag name="KSO_WM_TEMPLATE_INDEX" val="160671"/>
  <p:tag name="KSO_WM_UNIT_TYPE" val="l_i"/>
  <p:tag name="KSO_WM_UNIT_INDEX" val="1_5"/>
  <p:tag name="KSO_WM_UNIT_ID" val="diagram160671_5*l_i*1_5"/>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14"/>
  <p:tag name="KSO_WM_UNIT_TEXT_FILL_TYPE" val="1"/>
  <p:tag name="KSO_WM_UNIT_USESOURCEFORMAT_APPLY" val="0"/>
</p:tagLst>
</file>

<file path=ppt/tags/tag390.xml><?xml version="1.0" encoding="utf-8"?>
<p:tagLst xmlns:p="http://schemas.openxmlformats.org/presentationml/2006/main">
  <p:tag name="KSO_WM_TEMPLATE_CATEGORY" val="diagram"/>
  <p:tag name="KSO_WM_TEMPLATE_INDEX" val="20181194"/>
  <p:tag name="KSO_WM_UNIT_TYPE" val="n_h_i"/>
  <p:tag name="KSO_WM_UNIT_INDEX" val="1_1_86"/>
  <p:tag name="KSO_WM_UNIT_ID" val="diagram20181194_5*n_h_i*1_1_8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1.xml><?xml version="1.0" encoding="utf-8"?>
<p:tagLst xmlns:p="http://schemas.openxmlformats.org/presentationml/2006/main">
  <p:tag name="KSO_WM_TEMPLATE_CATEGORY" val="diagram"/>
  <p:tag name="KSO_WM_TEMPLATE_INDEX" val="20181194"/>
  <p:tag name="KSO_WM_UNIT_TYPE" val="n_h_i"/>
  <p:tag name="KSO_WM_UNIT_INDEX" val="1_1_87"/>
  <p:tag name="KSO_WM_UNIT_ID" val="diagram20181194_5*n_h_i*1_1_8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2.xml><?xml version="1.0" encoding="utf-8"?>
<p:tagLst xmlns:p="http://schemas.openxmlformats.org/presentationml/2006/main">
  <p:tag name="KSO_WM_TEMPLATE_CATEGORY" val="diagram"/>
  <p:tag name="KSO_WM_TEMPLATE_INDEX" val="20181194"/>
  <p:tag name="KSO_WM_UNIT_TYPE" val="n_h_i"/>
  <p:tag name="KSO_WM_UNIT_INDEX" val="1_1_88"/>
  <p:tag name="KSO_WM_UNIT_ID" val="diagram20181194_5*n_h_i*1_1_8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3.xml><?xml version="1.0" encoding="utf-8"?>
<p:tagLst xmlns:p="http://schemas.openxmlformats.org/presentationml/2006/main">
  <p:tag name="KSO_WM_TEMPLATE_CATEGORY" val="diagram"/>
  <p:tag name="KSO_WM_TEMPLATE_INDEX" val="20181194"/>
  <p:tag name="KSO_WM_UNIT_TYPE" val="n_h_i"/>
  <p:tag name="KSO_WM_UNIT_INDEX" val="1_1_90"/>
  <p:tag name="KSO_WM_UNIT_ID" val="diagram20181194_5*n_h_i*1_1_9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4.xml><?xml version="1.0" encoding="utf-8"?>
<p:tagLst xmlns:p="http://schemas.openxmlformats.org/presentationml/2006/main">
  <p:tag name="KSO_WM_TEMPLATE_CATEGORY" val="diagram"/>
  <p:tag name="KSO_WM_TEMPLATE_INDEX" val="20181194"/>
  <p:tag name="KSO_WM_UNIT_TYPE" val="n_h_i"/>
  <p:tag name="KSO_WM_UNIT_INDEX" val="1_1_91"/>
  <p:tag name="KSO_WM_UNIT_ID" val="diagram20181194_5*n_h_i*1_1_9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5.xml><?xml version="1.0" encoding="utf-8"?>
<p:tagLst xmlns:p="http://schemas.openxmlformats.org/presentationml/2006/main">
  <p:tag name="KSO_WM_TEMPLATE_CATEGORY" val="diagram"/>
  <p:tag name="KSO_WM_TEMPLATE_INDEX" val="20181194"/>
  <p:tag name="KSO_WM_UNIT_TYPE" val="n_h_i"/>
  <p:tag name="KSO_WM_UNIT_INDEX" val="1_1_92"/>
  <p:tag name="KSO_WM_UNIT_ID" val="diagram20181194_5*n_h_i*1_1_9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6.xml><?xml version="1.0" encoding="utf-8"?>
<p:tagLst xmlns:p="http://schemas.openxmlformats.org/presentationml/2006/main">
  <p:tag name="KSO_WM_TEMPLATE_CATEGORY" val="diagram"/>
  <p:tag name="KSO_WM_TEMPLATE_INDEX" val="20181194"/>
  <p:tag name="KSO_WM_UNIT_TYPE" val="n_h_i"/>
  <p:tag name="KSO_WM_UNIT_INDEX" val="1_1_93"/>
  <p:tag name="KSO_WM_UNIT_ID" val="diagram20181194_5*n_h_i*1_1_9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7.xml><?xml version="1.0" encoding="utf-8"?>
<p:tagLst xmlns:p="http://schemas.openxmlformats.org/presentationml/2006/main">
  <p:tag name="KSO_WM_TEMPLATE_CATEGORY" val="diagram"/>
  <p:tag name="KSO_WM_TEMPLATE_INDEX" val="20181194"/>
  <p:tag name="KSO_WM_UNIT_TYPE" val="n_h_i"/>
  <p:tag name="KSO_WM_UNIT_INDEX" val="1_1_94"/>
  <p:tag name="KSO_WM_UNIT_ID" val="diagram20181194_5*n_h_i*1_1_9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8.xml><?xml version="1.0" encoding="utf-8"?>
<p:tagLst xmlns:p="http://schemas.openxmlformats.org/presentationml/2006/main">
  <p:tag name="KSO_WM_TEMPLATE_CATEGORY" val="diagram"/>
  <p:tag name="KSO_WM_TEMPLATE_INDEX" val="20181194"/>
  <p:tag name="KSO_WM_UNIT_TYPE" val="n_h_i"/>
  <p:tag name="KSO_WM_UNIT_INDEX" val="1_1_95"/>
  <p:tag name="KSO_WM_UNIT_ID" val="diagram20181194_5*n_h_i*1_1_9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399.xml><?xml version="1.0" encoding="utf-8"?>
<p:tagLst xmlns:p="http://schemas.openxmlformats.org/presentationml/2006/main">
  <p:tag name="KSO_WM_TEMPLATE_CATEGORY" val="diagram"/>
  <p:tag name="KSO_WM_TEMPLATE_INDEX" val="20181194"/>
  <p:tag name="KSO_WM_UNIT_TYPE" val="n_h_i"/>
  <p:tag name="KSO_WM_UNIT_INDEX" val="1_1_96"/>
  <p:tag name="KSO_WM_UNIT_ID" val="diagram20181194_5*n_h_i*1_1_9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0.xml><?xml version="1.0" encoding="utf-8"?>
<p:tagLst xmlns:p="http://schemas.openxmlformats.org/presentationml/2006/main">
  <p:tag name="KSO_WM_TEMPLATE_CATEGORY" val="diagram"/>
  <p:tag name="KSO_WM_TEMPLATE_INDEX" val="20181194"/>
  <p:tag name="KSO_WM_UNIT_TYPE" val="n_h_i"/>
  <p:tag name="KSO_WM_UNIT_INDEX" val="1_1_97"/>
  <p:tag name="KSO_WM_UNIT_ID" val="diagram20181194_5*n_h_i*1_1_9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1.xml><?xml version="1.0" encoding="utf-8"?>
<p:tagLst xmlns:p="http://schemas.openxmlformats.org/presentationml/2006/main">
  <p:tag name="KSO_WM_TEMPLATE_CATEGORY" val="diagram"/>
  <p:tag name="KSO_WM_TEMPLATE_INDEX" val="20181194"/>
  <p:tag name="KSO_WM_UNIT_TYPE" val="n_h_i"/>
  <p:tag name="KSO_WM_UNIT_INDEX" val="1_1_98"/>
  <p:tag name="KSO_WM_UNIT_ID" val="diagram20181194_5*n_h_i*1_1_9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2.xml><?xml version="1.0" encoding="utf-8"?>
<p:tagLst xmlns:p="http://schemas.openxmlformats.org/presentationml/2006/main">
  <p:tag name="KSO_WM_TEMPLATE_CATEGORY" val="diagram"/>
  <p:tag name="KSO_WM_TEMPLATE_INDEX" val="20181194"/>
  <p:tag name="KSO_WM_UNIT_TYPE" val="n_h_i"/>
  <p:tag name="KSO_WM_UNIT_INDEX" val="1_1_99"/>
  <p:tag name="KSO_WM_UNIT_ID" val="diagram20181194_5*n_h_i*1_1_9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3.xml><?xml version="1.0" encoding="utf-8"?>
<p:tagLst xmlns:p="http://schemas.openxmlformats.org/presentationml/2006/main">
  <p:tag name="KSO_WM_TEMPLATE_CATEGORY" val="diagram"/>
  <p:tag name="KSO_WM_TEMPLATE_INDEX" val="20181194"/>
  <p:tag name="KSO_WM_UNIT_TYPE" val="n_h_i"/>
  <p:tag name="KSO_WM_UNIT_INDEX" val="1_1_101"/>
  <p:tag name="KSO_WM_UNIT_ID" val="diagram20181194_5*n_h_i*1_1_10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4.xml><?xml version="1.0" encoding="utf-8"?>
<p:tagLst xmlns:p="http://schemas.openxmlformats.org/presentationml/2006/main">
  <p:tag name="KSO_WM_TEMPLATE_CATEGORY" val="diagram"/>
  <p:tag name="KSO_WM_TEMPLATE_INDEX" val="20181194"/>
  <p:tag name="KSO_WM_UNIT_TYPE" val="n_h_i"/>
  <p:tag name="KSO_WM_UNIT_INDEX" val="1_1_102"/>
  <p:tag name="KSO_WM_UNIT_ID" val="diagram20181194_5*n_h_i*1_1_10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5.xml><?xml version="1.0" encoding="utf-8"?>
<p:tagLst xmlns:p="http://schemas.openxmlformats.org/presentationml/2006/main">
  <p:tag name="KSO_WM_TEMPLATE_CATEGORY" val="diagram"/>
  <p:tag name="KSO_WM_TEMPLATE_INDEX" val="20181194"/>
  <p:tag name="KSO_WM_UNIT_TYPE" val="n_h_i"/>
  <p:tag name="KSO_WM_UNIT_INDEX" val="1_1_103"/>
  <p:tag name="KSO_WM_UNIT_ID" val="diagram20181194_5*n_h_i*1_1_10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6.xml><?xml version="1.0" encoding="utf-8"?>
<p:tagLst xmlns:p="http://schemas.openxmlformats.org/presentationml/2006/main">
  <p:tag name="KSO_WM_TEMPLATE_CATEGORY" val="diagram"/>
  <p:tag name="KSO_WM_TEMPLATE_INDEX" val="20181194"/>
  <p:tag name="KSO_WM_UNIT_TYPE" val="n_h_i"/>
  <p:tag name="KSO_WM_UNIT_INDEX" val="1_1_104"/>
  <p:tag name="KSO_WM_UNIT_ID" val="diagram20181194_5*n_h_i*1_1_10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7.xml><?xml version="1.0" encoding="utf-8"?>
<p:tagLst xmlns:p="http://schemas.openxmlformats.org/presentationml/2006/main">
  <p:tag name="KSO_WM_TEMPLATE_CATEGORY" val="diagram"/>
  <p:tag name="KSO_WM_TEMPLATE_INDEX" val="20181194"/>
  <p:tag name="KSO_WM_UNIT_TYPE" val="n_h_i"/>
  <p:tag name="KSO_WM_UNIT_INDEX" val="1_1_105"/>
  <p:tag name="KSO_WM_UNIT_ID" val="diagram20181194_5*n_h_i*1_1_10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8.xml><?xml version="1.0" encoding="utf-8"?>
<p:tagLst xmlns:p="http://schemas.openxmlformats.org/presentationml/2006/main">
  <p:tag name="KSO_WM_TEMPLATE_CATEGORY" val="diagram"/>
  <p:tag name="KSO_WM_TEMPLATE_INDEX" val="20181194"/>
  <p:tag name="KSO_WM_UNIT_TYPE" val="n_h_i"/>
  <p:tag name="KSO_WM_UNIT_INDEX" val="1_1_106"/>
  <p:tag name="KSO_WM_UNIT_ID" val="diagram20181194_5*n_h_i*1_1_10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09.xml><?xml version="1.0" encoding="utf-8"?>
<p:tagLst xmlns:p="http://schemas.openxmlformats.org/presentationml/2006/main">
  <p:tag name="KSO_WM_TEMPLATE_CATEGORY" val="diagram"/>
  <p:tag name="KSO_WM_TEMPLATE_INDEX" val="20181194"/>
  <p:tag name="KSO_WM_UNIT_TYPE" val="n_h_i"/>
  <p:tag name="KSO_WM_UNIT_INDEX" val="1_1_107"/>
  <p:tag name="KSO_WM_UNIT_ID" val="diagram20181194_5*n_h_i*1_1_10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0.xml><?xml version="1.0" encoding="utf-8"?>
<p:tagLst xmlns:p="http://schemas.openxmlformats.org/presentationml/2006/main">
  <p:tag name="KSO_WM_TEMPLATE_CATEGORY" val="diagram"/>
  <p:tag name="KSO_WM_TEMPLATE_INDEX" val="20181194"/>
  <p:tag name="KSO_WM_UNIT_TYPE" val="n_h_i"/>
  <p:tag name="KSO_WM_UNIT_INDEX" val="1_1_108"/>
  <p:tag name="KSO_WM_UNIT_ID" val="diagram20181194_5*n_h_i*1_1_10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1.xml><?xml version="1.0" encoding="utf-8"?>
<p:tagLst xmlns:p="http://schemas.openxmlformats.org/presentationml/2006/main">
  <p:tag name="KSO_WM_TEMPLATE_CATEGORY" val="diagram"/>
  <p:tag name="KSO_WM_TEMPLATE_INDEX" val="20181194"/>
  <p:tag name="KSO_WM_UNIT_TYPE" val="n_h_i"/>
  <p:tag name="KSO_WM_UNIT_INDEX" val="1_1_109"/>
  <p:tag name="KSO_WM_UNIT_ID" val="diagram20181194_5*n_h_i*1_1_10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2.xml><?xml version="1.0" encoding="utf-8"?>
<p:tagLst xmlns:p="http://schemas.openxmlformats.org/presentationml/2006/main">
  <p:tag name="KSO_WM_TEMPLATE_CATEGORY" val="diagram"/>
  <p:tag name="KSO_WM_TEMPLATE_INDEX" val="20181194"/>
  <p:tag name="KSO_WM_UNIT_TYPE" val="n_h_i"/>
  <p:tag name="KSO_WM_UNIT_INDEX" val="1_1_110"/>
  <p:tag name="KSO_WM_UNIT_ID" val="diagram20181194_5*n_h_i*1_1_1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3.xml><?xml version="1.0" encoding="utf-8"?>
<p:tagLst xmlns:p="http://schemas.openxmlformats.org/presentationml/2006/main">
  <p:tag name="KSO_WM_TEMPLATE_CATEGORY" val="diagram"/>
  <p:tag name="KSO_WM_TEMPLATE_INDEX" val="20181194"/>
  <p:tag name="KSO_WM_UNIT_TYPE" val="n_h_i"/>
  <p:tag name="KSO_WM_UNIT_INDEX" val="1_1_112"/>
  <p:tag name="KSO_WM_UNIT_ID" val="diagram20181194_5*n_h_i*1_1_1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4.xml><?xml version="1.0" encoding="utf-8"?>
<p:tagLst xmlns:p="http://schemas.openxmlformats.org/presentationml/2006/main">
  <p:tag name="KSO_WM_TEMPLATE_CATEGORY" val="diagram"/>
  <p:tag name="KSO_WM_TEMPLATE_INDEX" val="20181194"/>
  <p:tag name="KSO_WM_UNIT_TYPE" val="n_h_i"/>
  <p:tag name="KSO_WM_UNIT_INDEX" val="1_1_113"/>
  <p:tag name="KSO_WM_UNIT_ID" val="diagram20181194_5*n_h_i*1_1_1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5.xml><?xml version="1.0" encoding="utf-8"?>
<p:tagLst xmlns:p="http://schemas.openxmlformats.org/presentationml/2006/main">
  <p:tag name="KSO_WM_TEMPLATE_CATEGORY" val="diagram"/>
  <p:tag name="KSO_WM_TEMPLATE_INDEX" val="20181194"/>
  <p:tag name="KSO_WM_UNIT_TYPE" val="n_h_i"/>
  <p:tag name="KSO_WM_UNIT_INDEX" val="1_1_114"/>
  <p:tag name="KSO_WM_UNIT_ID" val="diagram20181194_5*n_h_i*1_1_1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6.xml><?xml version="1.0" encoding="utf-8"?>
<p:tagLst xmlns:p="http://schemas.openxmlformats.org/presentationml/2006/main">
  <p:tag name="KSO_WM_TEMPLATE_CATEGORY" val="diagram"/>
  <p:tag name="KSO_WM_TEMPLATE_INDEX" val="20181194"/>
  <p:tag name="KSO_WM_UNIT_TYPE" val="n_h_i"/>
  <p:tag name="KSO_WM_UNIT_INDEX" val="1_1_115"/>
  <p:tag name="KSO_WM_UNIT_ID" val="diagram20181194_5*n_h_i*1_1_1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7.xml><?xml version="1.0" encoding="utf-8"?>
<p:tagLst xmlns:p="http://schemas.openxmlformats.org/presentationml/2006/main">
  <p:tag name="KSO_WM_TEMPLATE_CATEGORY" val="diagram"/>
  <p:tag name="KSO_WM_TEMPLATE_INDEX" val="20181194"/>
  <p:tag name="KSO_WM_UNIT_TYPE" val="n_h_i"/>
  <p:tag name="KSO_WM_UNIT_INDEX" val="1_1_116"/>
  <p:tag name="KSO_WM_UNIT_ID" val="diagram20181194_5*n_h_i*1_1_1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8.xml><?xml version="1.0" encoding="utf-8"?>
<p:tagLst xmlns:p="http://schemas.openxmlformats.org/presentationml/2006/main">
  <p:tag name="KSO_WM_TEMPLATE_CATEGORY" val="diagram"/>
  <p:tag name="KSO_WM_TEMPLATE_INDEX" val="20181194"/>
  <p:tag name="KSO_WM_UNIT_TYPE" val="n_h_i"/>
  <p:tag name="KSO_WM_UNIT_INDEX" val="1_1_117"/>
  <p:tag name="KSO_WM_UNIT_ID" val="diagram20181194_5*n_h_i*1_1_1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19.xml><?xml version="1.0" encoding="utf-8"?>
<p:tagLst xmlns:p="http://schemas.openxmlformats.org/presentationml/2006/main">
  <p:tag name="KSO_WM_TEMPLATE_CATEGORY" val="diagram"/>
  <p:tag name="KSO_WM_TEMPLATE_INDEX" val="20181194"/>
  <p:tag name="KSO_WM_UNIT_TYPE" val="n_h_i"/>
  <p:tag name="KSO_WM_UNIT_INDEX" val="1_1_118"/>
  <p:tag name="KSO_WM_UNIT_ID" val="diagram20181194_5*n_h_i*1_1_1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0.xml><?xml version="1.0" encoding="utf-8"?>
<p:tagLst xmlns:p="http://schemas.openxmlformats.org/presentationml/2006/main">
  <p:tag name="KSO_WM_TEMPLATE_CATEGORY" val="diagram"/>
  <p:tag name="KSO_WM_TEMPLATE_INDEX" val="20181194"/>
  <p:tag name="KSO_WM_UNIT_TYPE" val="n_h_i"/>
  <p:tag name="KSO_WM_UNIT_INDEX" val="1_1_119"/>
  <p:tag name="KSO_WM_UNIT_ID" val="diagram20181194_5*n_h_i*1_1_1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1.xml><?xml version="1.0" encoding="utf-8"?>
<p:tagLst xmlns:p="http://schemas.openxmlformats.org/presentationml/2006/main">
  <p:tag name="KSO_WM_TEMPLATE_CATEGORY" val="diagram"/>
  <p:tag name="KSO_WM_TEMPLATE_INDEX" val="20181194"/>
  <p:tag name="KSO_WM_UNIT_TYPE" val="n_h_i"/>
  <p:tag name="KSO_WM_UNIT_INDEX" val="1_1_120"/>
  <p:tag name="KSO_WM_UNIT_ID" val="diagram20181194_5*n_h_i*1_1_1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2.xml><?xml version="1.0" encoding="utf-8"?>
<p:tagLst xmlns:p="http://schemas.openxmlformats.org/presentationml/2006/main">
  <p:tag name="KSO_WM_TEMPLATE_CATEGORY" val="diagram"/>
  <p:tag name="KSO_WM_TEMPLATE_INDEX" val="20181194"/>
  <p:tag name="KSO_WM_UNIT_TYPE" val="n_h_i"/>
  <p:tag name="KSO_WM_UNIT_INDEX" val="1_1_121"/>
  <p:tag name="KSO_WM_UNIT_ID" val="diagram20181194_5*n_h_i*1_1_1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3.xml><?xml version="1.0" encoding="utf-8"?>
<p:tagLst xmlns:p="http://schemas.openxmlformats.org/presentationml/2006/main">
  <p:tag name="KSO_WM_TEMPLATE_CATEGORY" val="diagram"/>
  <p:tag name="KSO_WM_TEMPLATE_INDEX" val="20181194"/>
  <p:tag name="KSO_WM_UNIT_TYPE" val="n_h_i"/>
  <p:tag name="KSO_WM_UNIT_INDEX" val="1_1_3"/>
  <p:tag name="KSO_WM_UNIT_ID" val="diagram20181194_5*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4.xml><?xml version="1.0" encoding="utf-8"?>
<p:tagLst xmlns:p="http://schemas.openxmlformats.org/presentationml/2006/main">
  <p:tag name="KSO_WM_TEMPLATE_CATEGORY" val="diagram"/>
  <p:tag name="KSO_WM_TEMPLATE_INDEX" val="20181194"/>
  <p:tag name="KSO_WM_UNIT_TYPE" val="n_h_i"/>
  <p:tag name="KSO_WM_UNIT_INDEX" val="1_1_4"/>
  <p:tag name="KSO_WM_UNIT_ID" val="diagram20181194_5*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5.xml><?xml version="1.0" encoding="utf-8"?>
<p:tagLst xmlns:p="http://schemas.openxmlformats.org/presentationml/2006/main">
  <p:tag name="KSO_WM_TEMPLATE_CATEGORY" val="diagram"/>
  <p:tag name="KSO_WM_TEMPLATE_INDEX" val="20181194"/>
  <p:tag name="KSO_WM_UNIT_TYPE" val="n_h_i"/>
  <p:tag name="KSO_WM_UNIT_INDEX" val="1_1_5"/>
  <p:tag name="KSO_WM_UNIT_ID" val="diagram20181194_5*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6.xml><?xml version="1.0" encoding="utf-8"?>
<p:tagLst xmlns:p="http://schemas.openxmlformats.org/presentationml/2006/main">
  <p:tag name="KSO_WM_TEMPLATE_CATEGORY" val="diagram"/>
  <p:tag name="KSO_WM_TEMPLATE_INDEX" val="20181194"/>
  <p:tag name="KSO_WM_UNIT_TYPE" val="n_h_i"/>
  <p:tag name="KSO_WM_UNIT_INDEX" val="1_1_6"/>
  <p:tag name="KSO_WM_UNIT_ID" val="diagram20181194_5*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7.xml><?xml version="1.0" encoding="utf-8"?>
<p:tagLst xmlns:p="http://schemas.openxmlformats.org/presentationml/2006/main">
  <p:tag name="KSO_WM_TEMPLATE_CATEGORY" val="diagram"/>
  <p:tag name="KSO_WM_TEMPLATE_INDEX" val="20181194"/>
  <p:tag name="KSO_WM_UNIT_TYPE" val="n_h_i"/>
  <p:tag name="KSO_WM_UNIT_INDEX" val="1_1_7"/>
  <p:tag name="KSO_WM_UNIT_ID" val="diagram20181194_5*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8.xml><?xml version="1.0" encoding="utf-8"?>
<p:tagLst xmlns:p="http://schemas.openxmlformats.org/presentationml/2006/main">
  <p:tag name="KSO_WM_TEMPLATE_CATEGORY" val="diagram"/>
  <p:tag name="KSO_WM_TEMPLATE_INDEX" val="20181194"/>
  <p:tag name="KSO_WM_UNIT_TYPE" val="n_h_i"/>
  <p:tag name="KSO_WM_UNIT_INDEX" val="1_1_8"/>
  <p:tag name="KSO_WM_UNIT_ID" val="diagram20181194_5*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29.xml><?xml version="1.0" encoding="utf-8"?>
<p:tagLst xmlns:p="http://schemas.openxmlformats.org/presentationml/2006/main">
  <p:tag name="KSO_WM_TEMPLATE_CATEGORY" val="diagram"/>
  <p:tag name="KSO_WM_TEMPLATE_INDEX" val="20181194"/>
  <p:tag name="KSO_WM_UNIT_TYPE" val="n_h_i"/>
  <p:tag name="KSO_WM_UNIT_INDEX" val="1_1_9"/>
  <p:tag name="KSO_WM_UNIT_ID" val="diagram20181194_5*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0.xml><?xml version="1.0" encoding="utf-8"?>
<p:tagLst xmlns:p="http://schemas.openxmlformats.org/presentationml/2006/main">
  <p:tag name="KSO_WM_TEMPLATE_CATEGORY" val="diagram"/>
  <p:tag name="KSO_WM_TEMPLATE_INDEX" val="20181194"/>
  <p:tag name="KSO_WM_UNIT_TYPE" val="n_h_i"/>
  <p:tag name="KSO_WM_UNIT_INDEX" val="1_1_10"/>
  <p:tag name="KSO_WM_UNIT_ID" val="diagram20181194_5*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1.xml><?xml version="1.0" encoding="utf-8"?>
<p:tagLst xmlns:p="http://schemas.openxmlformats.org/presentationml/2006/main">
  <p:tag name="KSO_WM_TEMPLATE_CATEGORY" val="diagram"/>
  <p:tag name="KSO_WM_TEMPLATE_INDEX" val="20181194"/>
  <p:tag name="KSO_WM_UNIT_TYPE" val="n_h_i"/>
  <p:tag name="KSO_WM_UNIT_INDEX" val="1_1_11"/>
  <p:tag name="KSO_WM_UNIT_ID" val="diagram20181194_5*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2.xml><?xml version="1.0" encoding="utf-8"?>
<p:tagLst xmlns:p="http://schemas.openxmlformats.org/presentationml/2006/main">
  <p:tag name="KSO_WM_TEMPLATE_CATEGORY" val="diagram"/>
  <p:tag name="KSO_WM_TEMPLATE_INDEX" val="20181194"/>
  <p:tag name="KSO_WM_UNIT_TYPE" val="n_h_i"/>
  <p:tag name="KSO_WM_UNIT_INDEX" val="1_1_12"/>
  <p:tag name="KSO_WM_UNIT_ID" val="diagram20181194_5*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3.xml><?xml version="1.0" encoding="utf-8"?>
<p:tagLst xmlns:p="http://schemas.openxmlformats.org/presentationml/2006/main">
  <p:tag name="KSO_WM_TEMPLATE_CATEGORY" val="diagram"/>
  <p:tag name="KSO_WM_TEMPLATE_INDEX" val="20181194"/>
  <p:tag name="KSO_WM_UNIT_TYPE" val="n_h_i"/>
  <p:tag name="KSO_WM_UNIT_INDEX" val="1_1_14"/>
  <p:tag name="KSO_WM_UNIT_ID" val="diagram20181194_5*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4.xml><?xml version="1.0" encoding="utf-8"?>
<p:tagLst xmlns:p="http://schemas.openxmlformats.org/presentationml/2006/main">
  <p:tag name="KSO_WM_TEMPLATE_CATEGORY" val="diagram"/>
  <p:tag name="KSO_WM_TEMPLATE_INDEX" val="20181194"/>
  <p:tag name="KSO_WM_UNIT_TYPE" val="n_h_i"/>
  <p:tag name="KSO_WM_UNIT_INDEX" val="1_1_15"/>
  <p:tag name="KSO_WM_UNIT_ID" val="diagram20181194_5*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5.xml><?xml version="1.0" encoding="utf-8"?>
<p:tagLst xmlns:p="http://schemas.openxmlformats.org/presentationml/2006/main">
  <p:tag name="KSO_WM_TEMPLATE_CATEGORY" val="diagram"/>
  <p:tag name="KSO_WM_TEMPLATE_INDEX" val="20181194"/>
  <p:tag name="KSO_WM_UNIT_TYPE" val="n_h_i"/>
  <p:tag name="KSO_WM_UNIT_INDEX" val="1_1_16"/>
  <p:tag name="KSO_WM_UNIT_ID" val="diagram20181194_5*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6.xml><?xml version="1.0" encoding="utf-8"?>
<p:tagLst xmlns:p="http://schemas.openxmlformats.org/presentationml/2006/main">
  <p:tag name="KSO_WM_TEMPLATE_CATEGORY" val="diagram"/>
  <p:tag name="KSO_WM_TEMPLATE_INDEX" val="20181194"/>
  <p:tag name="KSO_WM_UNIT_TYPE" val="n_h_i"/>
  <p:tag name="KSO_WM_UNIT_INDEX" val="1_1_17"/>
  <p:tag name="KSO_WM_UNIT_ID" val="diagram20181194_5*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7.xml><?xml version="1.0" encoding="utf-8"?>
<p:tagLst xmlns:p="http://schemas.openxmlformats.org/presentationml/2006/main">
  <p:tag name="KSO_WM_TEMPLATE_CATEGORY" val="diagram"/>
  <p:tag name="KSO_WM_TEMPLATE_INDEX" val="20181194"/>
  <p:tag name="KSO_WM_UNIT_TYPE" val="n_h_i"/>
  <p:tag name="KSO_WM_UNIT_INDEX" val="1_1_18"/>
  <p:tag name="KSO_WM_UNIT_ID" val="diagram20181194_5*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8.xml><?xml version="1.0" encoding="utf-8"?>
<p:tagLst xmlns:p="http://schemas.openxmlformats.org/presentationml/2006/main">
  <p:tag name="KSO_WM_TEMPLATE_CATEGORY" val="diagram"/>
  <p:tag name="KSO_WM_TEMPLATE_INDEX" val="20181194"/>
  <p:tag name="KSO_WM_UNIT_TYPE" val="n_h_i"/>
  <p:tag name="KSO_WM_UNIT_INDEX" val="1_1_19"/>
  <p:tag name="KSO_WM_UNIT_ID" val="diagram20181194_5*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39.xml><?xml version="1.0" encoding="utf-8"?>
<p:tagLst xmlns:p="http://schemas.openxmlformats.org/presentationml/2006/main">
  <p:tag name="KSO_WM_TEMPLATE_CATEGORY" val="diagram"/>
  <p:tag name="KSO_WM_TEMPLATE_INDEX" val="20181194"/>
  <p:tag name="KSO_WM_UNIT_TYPE" val="n_h_i"/>
  <p:tag name="KSO_WM_UNIT_INDEX" val="1_1_20"/>
  <p:tag name="KSO_WM_UNIT_ID" val="diagram20181194_5*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0.xml><?xml version="1.0" encoding="utf-8"?>
<p:tagLst xmlns:p="http://schemas.openxmlformats.org/presentationml/2006/main">
  <p:tag name="KSO_WM_TEMPLATE_CATEGORY" val="diagram"/>
  <p:tag name="KSO_WM_TEMPLATE_INDEX" val="20181194"/>
  <p:tag name="KSO_WM_UNIT_TYPE" val="n_h_i"/>
  <p:tag name="KSO_WM_UNIT_INDEX" val="1_1_21"/>
  <p:tag name="KSO_WM_UNIT_ID" val="diagram20181194_5*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41.xml><?xml version="1.0" encoding="utf-8"?>
<p:tagLst xmlns:p="http://schemas.openxmlformats.org/presentationml/2006/main">
  <p:tag name="KSO_WM_TEMPLATE_CATEGORY" val="diagram"/>
  <p:tag name="KSO_WM_TEMPLATE_INDEX" val="20181194"/>
  <p:tag name="KSO_WM_UNIT_TYPE" val="n_h_i"/>
  <p:tag name="KSO_WM_UNIT_INDEX" val="1_1_22"/>
  <p:tag name="KSO_WM_UNIT_ID" val="diagram20181194_5*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442.xml><?xml version="1.0" encoding="utf-8"?>
<p:tagLst xmlns:p="http://schemas.openxmlformats.org/presentationml/2006/main">
  <p:tag name="KSO_WM_TEMPLATE_CATEGORY" val="diagram"/>
  <p:tag name="KSO_WM_TEMPLATE_INDEX" val="20181194"/>
  <p:tag name="KSO_WM_UNIT_TYPE" val="n_h_i"/>
  <p:tag name="KSO_WM_UNIT_INDEX" val="1_1_23"/>
  <p:tag name="KSO_WM_UNIT_ID" val="diagram20181194_5*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3"/>
  <p:tag name="KSO_WM_UNIT_TEXT_FILL_TYPE" val="1"/>
</p:tagLst>
</file>

<file path=ppt/tags/tag443.xml><?xml version="1.0" encoding="utf-8"?>
<p:tagLst xmlns:p="http://schemas.openxmlformats.org/presentationml/2006/main">
  <p:tag name="KSO_WM_TEMPLATE_CATEGORY" val="diagram"/>
  <p:tag name="KSO_WM_TEMPLATE_INDEX" val="20181194"/>
  <p:tag name="KSO_WM_UNIT_TYPE" val="n_h_i"/>
  <p:tag name="KSO_WM_UNIT_INDEX" val="1_1_25"/>
  <p:tag name="KSO_WM_UNIT_ID" val="diagram20181194_5*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44.xml><?xml version="1.0" encoding="utf-8"?>
<p:tagLst xmlns:p="http://schemas.openxmlformats.org/presentationml/2006/main">
  <p:tag name="KSO_WM_TEMPLATE_CATEGORY" val="diagram"/>
  <p:tag name="KSO_WM_TEMPLATE_INDEX" val="20181194"/>
  <p:tag name="KSO_WM_UNIT_TYPE" val="n_h_i"/>
  <p:tag name="KSO_WM_UNIT_INDEX" val="1_1_26"/>
  <p:tag name="KSO_WM_UNIT_ID" val="diagram20181194_5*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Lst>
</file>

<file path=ppt/tags/tag445.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446.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447.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448.xml><?xml version="1.0" encoding="utf-8"?>
<p:tagLst xmlns:p="http://schemas.openxmlformats.org/presentationml/2006/main">
  <p:tag name="KSO_WM_TEMPLATE_CATEGORY" val="diagram"/>
  <p:tag name="KSO_WM_TEMPLATE_INDEX" val="20181194"/>
  <p:tag name="KSO_WM_UNIT_TYPE" val="n_h_i"/>
  <p:tag name="KSO_WM_UNIT_INDEX" val="1_1_1"/>
  <p:tag name="KSO_WM_UNIT_ID" val="diagram20181194_5*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49.xml><?xml version="1.0" encoding="utf-8"?>
<p:tagLst xmlns:p="http://schemas.openxmlformats.org/presentationml/2006/main">
  <p:tag name="KSO_WM_TEMPLATE_CATEGORY" val="diagram"/>
  <p:tag name="KSO_WM_TEMPLATE_INDEX" val="20181194"/>
  <p:tag name="KSO_WM_UNIT_TYPE" val="n_h_i"/>
  <p:tag name="KSO_WM_UNIT_INDEX" val="1_1_34"/>
  <p:tag name="KSO_WM_UNIT_ID" val="diagram20181194_5*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0.xml><?xml version="1.0" encoding="utf-8"?>
<p:tagLst xmlns:p="http://schemas.openxmlformats.org/presentationml/2006/main">
  <p:tag name="KSO_WM_TEMPLATE_CATEGORY" val="diagram"/>
  <p:tag name="KSO_WM_TEMPLATE_INDEX" val="20181194"/>
  <p:tag name="KSO_WM_UNIT_TYPE" val="n_h_i"/>
  <p:tag name="KSO_WM_UNIT_INDEX" val="1_1_45"/>
  <p:tag name="KSO_WM_UNIT_ID" val="diagram20181194_5*n_h_i*1_1_4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1.xml><?xml version="1.0" encoding="utf-8"?>
<p:tagLst xmlns:p="http://schemas.openxmlformats.org/presentationml/2006/main">
  <p:tag name="KSO_WM_TEMPLATE_CATEGORY" val="diagram"/>
  <p:tag name="KSO_WM_TEMPLATE_INDEX" val="20181194"/>
  <p:tag name="KSO_WM_UNIT_TYPE" val="n_h_i"/>
  <p:tag name="KSO_WM_UNIT_INDEX" val="1_1_56"/>
  <p:tag name="KSO_WM_UNIT_ID" val="diagram20181194_5*n_h_i*1_1_5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2.xml><?xml version="1.0" encoding="utf-8"?>
<p:tagLst xmlns:p="http://schemas.openxmlformats.org/presentationml/2006/main">
  <p:tag name="KSO_WM_TEMPLATE_CATEGORY" val="diagram"/>
  <p:tag name="KSO_WM_TEMPLATE_INDEX" val="20181194"/>
  <p:tag name="KSO_WM_UNIT_TYPE" val="n_h_i"/>
  <p:tag name="KSO_WM_UNIT_INDEX" val="1_1_67"/>
  <p:tag name="KSO_WM_UNIT_ID" val="diagram20181194_5*n_h_i*1_1_6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3.xml><?xml version="1.0" encoding="utf-8"?>
<p:tagLst xmlns:p="http://schemas.openxmlformats.org/presentationml/2006/main">
  <p:tag name="KSO_WM_TEMPLATE_CATEGORY" val="diagram"/>
  <p:tag name="KSO_WM_TEMPLATE_INDEX" val="20181194"/>
  <p:tag name="KSO_WM_UNIT_TYPE" val="n_h_i"/>
  <p:tag name="KSO_WM_UNIT_INDEX" val="1_1_78"/>
  <p:tag name="KSO_WM_UNIT_ID" val="diagram20181194_5*n_h_i*1_1_7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4.xml><?xml version="1.0" encoding="utf-8"?>
<p:tagLst xmlns:p="http://schemas.openxmlformats.org/presentationml/2006/main">
  <p:tag name="KSO_WM_TEMPLATE_CATEGORY" val="diagram"/>
  <p:tag name="KSO_WM_TEMPLATE_INDEX" val="20181194"/>
  <p:tag name="KSO_WM_UNIT_TYPE" val="n_h_i"/>
  <p:tag name="KSO_WM_UNIT_INDEX" val="1_1_89"/>
  <p:tag name="KSO_WM_UNIT_ID" val="diagram20181194_5*n_h_i*1_1_8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5.xml><?xml version="1.0" encoding="utf-8"?>
<p:tagLst xmlns:p="http://schemas.openxmlformats.org/presentationml/2006/main">
  <p:tag name="KSO_WM_TEMPLATE_CATEGORY" val="diagram"/>
  <p:tag name="KSO_WM_TEMPLATE_INDEX" val="20181194"/>
  <p:tag name="KSO_WM_UNIT_TYPE" val="n_h_i"/>
  <p:tag name="KSO_WM_UNIT_INDEX" val="1_1_100"/>
  <p:tag name="KSO_WM_UNIT_ID" val="diagram20181194_5*n_h_i*1_1_10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6.xml><?xml version="1.0" encoding="utf-8"?>
<p:tagLst xmlns:p="http://schemas.openxmlformats.org/presentationml/2006/main">
  <p:tag name="KSO_WM_TEMPLATE_CATEGORY" val="diagram"/>
  <p:tag name="KSO_WM_TEMPLATE_INDEX" val="20181194"/>
  <p:tag name="KSO_WM_UNIT_TYPE" val="n_h_i"/>
  <p:tag name="KSO_WM_UNIT_INDEX" val="1_1_111"/>
  <p:tag name="KSO_WM_UNIT_ID" val="diagram20181194_5*n_h_i*1_1_1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7.xml><?xml version="1.0" encoding="utf-8"?>
<p:tagLst xmlns:p="http://schemas.openxmlformats.org/presentationml/2006/main">
  <p:tag name="KSO_WM_TEMPLATE_CATEGORY" val="diagram"/>
  <p:tag name="KSO_WM_TEMPLATE_INDEX" val="20181194"/>
  <p:tag name="KSO_WM_UNIT_TYPE" val="n_h_i"/>
  <p:tag name="KSO_WM_UNIT_INDEX" val="1_1_2"/>
  <p:tag name="KSO_WM_UNIT_ID" val="diagram20181194_5*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8.xml><?xml version="1.0" encoding="utf-8"?>
<p:tagLst xmlns:p="http://schemas.openxmlformats.org/presentationml/2006/main">
  <p:tag name="KSO_WM_TEMPLATE_CATEGORY" val="diagram"/>
  <p:tag name="KSO_WM_TEMPLATE_INDEX" val="20181194"/>
  <p:tag name="KSO_WM_UNIT_TYPE" val="n_h_i"/>
  <p:tag name="KSO_WM_UNIT_INDEX" val="1_1_13"/>
  <p:tag name="KSO_WM_UNIT_ID" val="diagram20181194_5*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59.xml><?xml version="1.0" encoding="utf-8"?>
<p:tagLst xmlns:p="http://schemas.openxmlformats.org/presentationml/2006/main">
  <p:tag name="KSO_WM_TEMPLATE_CATEGORY" val="diagram"/>
  <p:tag name="KSO_WM_TEMPLATE_INDEX" val="20181194"/>
  <p:tag name="KSO_WM_UNIT_TYPE" val="n_h_i"/>
  <p:tag name="KSO_WM_UNIT_INDEX" val="1_1_24"/>
  <p:tag name="KSO_WM_UNIT_ID" val="diagram20181194_5*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0.xml><?xml version="1.0" encoding="utf-8"?>
<p:tagLst xmlns:p="http://schemas.openxmlformats.org/presentationml/2006/main">
  <p:tag name="KSO_WM_TEMPLATE_CATEGORY" val="diagram"/>
  <p:tag name="KSO_WM_TEMPLATE_INDEX" val="20181194"/>
  <p:tag name="KSO_WM_UNIT_TYPE" val="n_h_i"/>
  <p:tag name="KSO_WM_UNIT_INDEX" val="1_1_27"/>
  <p:tag name="KSO_WM_UNIT_ID" val="diagram20181194_5*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1.xml><?xml version="1.0" encoding="utf-8"?>
<p:tagLst xmlns:p="http://schemas.openxmlformats.org/presentationml/2006/main">
  <p:tag name="KSO_WM_TEMPLATE_CATEGORY" val="diagram"/>
  <p:tag name="KSO_WM_TEMPLATE_INDEX" val="20181194"/>
  <p:tag name="KSO_WM_UNIT_TYPE" val="n_h_i"/>
  <p:tag name="KSO_WM_UNIT_INDEX" val="1_1_28"/>
  <p:tag name="KSO_WM_UNIT_ID" val="diagram20181194_5*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2.xml><?xml version="1.0" encoding="utf-8"?>
<p:tagLst xmlns:p="http://schemas.openxmlformats.org/presentationml/2006/main">
  <p:tag name="KSO_WM_TEMPLATE_CATEGORY" val="diagram"/>
  <p:tag name="KSO_WM_TEMPLATE_INDEX" val="20181194"/>
  <p:tag name="KSO_WM_UNIT_TYPE" val="n_h_i"/>
  <p:tag name="KSO_WM_UNIT_INDEX" val="1_1_29"/>
  <p:tag name="KSO_WM_UNIT_ID" val="diagram20181194_5*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3.xml><?xml version="1.0" encoding="utf-8"?>
<p:tagLst xmlns:p="http://schemas.openxmlformats.org/presentationml/2006/main">
  <p:tag name="KSO_WM_TEMPLATE_CATEGORY" val="diagram"/>
  <p:tag name="KSO_WM_TEMPLATE_INDEX" val="20181194"/>
  <p:tag name="KSO_WM_UNIT_TYPE" val="n_h_i"/>
  <p:tag name="KSO_WM_UNIT_INDEX" val="1_1_30"/>
  <p:tag name="KSO_WM_UNIT_ID" val="diagram20181194_5*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4.xml><?xml version="1.0" encoding="utf-8"?>
<p:tagLst xmlns:p="http://schemas.openxmlformats.org/presentationml/2006/main">
  <p:tag name="KSO_WM_TEMPLATE_CATEGORY" val="diagram"/>
  <p:tag name="KSO_WM_TEMPLATE_INDEX" val="20181194"/>
  <p:tag name="KSO_WM_UNIT_TYPE" val="n_h_i"/>
  <p:tag name="KSO_WM_UNIT_INDEX" val="1_1_31"/>
  <p:tag name="KSO_WM_UNIT_ID" val="diagram20181194_5*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5.xml><?xml version="1.0" encoding="utf-8"?>
<p:tagLst xmlns:p="http://schemas.openxmlformats.org/presentationml/2006/main">
  <p:tag name="KSO_WM_TEMPLATE_CATEGORY" val="diagram"/>
  <p:tag name="KSO_WM_TEMPLATE_INDEX" val="20181194"/>
  <p:tag name="KSO_WM_UNIT_TYPE" val="n_h_i"/>
  <p:tag name="KSO_WM_UNIT_INDEX" val="1_1_32"/>
  <p:tag name="KSO_WM_UNIT_ID" val="diagram20181194_5*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6.xml><?xml version="1.0" encoding="utf-8"?>
<p:tagLst xmlns:p="http://schemas.openxmlformats.org/presentationml/2006/main">
  <p:tag name="KSO_WM_TEMPLATE_CATEGORY" val="diagram"/>
  <p:tag name="KSO_WM_TEMPLATE_INDEX" val="20181194"/>
  <p:tag name="KSO_WM_UNIT_TYPE" val="n_h_i"/>
  <p:tag name="KSO_WM_UNIT_INDEX" val="1_1_33"/>
  <p:tag name="KSO_WM_UNIT_ID" val="diagram20181194_5*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7.xml><?xml version="1.0" encoding="utf-8"?>
<p:tagLst xmlns:p="http://schemas.openxmlformats.org/presentationml/2006/main">
  <p:tag name="KSO_WM_TEMPLATE_CATEGORY" val="diagram"/>
  <p:tag name="KSO_WM_TEMPLATE_INDEX" val="20181194"/>
  <p:tag name="KSO_WM_UNIT_TYPE" val="n_h_i"/>
  <p:tag name="KSO_WM_UNIT_INDEX" val="1_1_35"/>
  <p:tag name="KSO_WM_UNIT_ID" val="diagram20181194_5*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8.xml><?xml version="1.0" encoding="utf-8"?>
<p:tagLst xmlns:p="http://schemas.openxmlformats.org/presentationml/2006/main">
  <p:tag name="KSO_WM_TEMPLATE_CATEGORY" val="diagram"/>
  <p:tag name="KSO_WM_TEMPLATE_INDEX" val="20181194"/>
  <p:tag name="KSO_WM_UNIT_TYPE" val="n_h_i"/>
  <p:tag name="KSO_WM_UNIT_INDEX" val="1_1_36"/>
  <p:tag name="KSO_WM_UNIT_ID" val="diagram20181194_5*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69.xml><?xml version="1.0" encoding="utf-8"?>
<p:tagLst xmlns:p="http://schemas.openxmlformats.org/presentationml/2006/main">
  <p:tag name="KSO_WM_TEMPLATE_CATEGORY" val="diagram"/>
  <p:tag name="KSO_WM_TEMPLATE_INDEX" val="20181194"/>
  <p:tag name="KSO_WM_UNIT_TYPE" val="n_h_i"/>
  <p:tag name="KSO_WM_UNIT_INDEX" val="1_1_37"/>
  <p:tag name="KSO_WM_UNIT_ID" val="diagram20181194_5*n_h_i*1_1_3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0.xml><?xml version="1.0" encoding="utf-8"?>
<p:tagLst xmlns:p="http://schemas.openxmlformats.org/presentationml/2006/main">
  <p:tag name="KSO_WM_TEMPLATE_CATEGORY" val="diagram"/>
  <p:tag name="KSO_WM_TEMPLATE_INDEX" val="20181194"/>
  <p:tag name="KSO_WM_UNIT_TYPE" val="n_h_i"/>
  <p:tag name="KSO_WM_UNIT_INDEX" val="1_1_38"/>
  <p:tag name="KSO_WM_UNIT_ID" val="diagram20181194_5*n_h_i*1_1_3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1.xml><?xml version="1.0" encoding="utf-8"?>
<p:tagLst xmlns:p="http://schemas.openxmlformats.org/presentationml/2006/main">
  <p:tag name="KSO_WM_TEMPLATE_CATEGORY" val="diagram"/>
  <p:tag name="KSO_WM_TEMPLATE_INDEX" val="20181194"/>
  <p:tag name="KSO_WM_UNIT_TYPE" val="n_h_i"/>
  <p:tag name="KSO_WM_UNIT_INDEX" val="1_1_39"/>
  <p:tag name="KSO_WM_UNIT_ID" val="diagram20181194_5*n_h_i*1_1_3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2.xml><?xml version="1.0" encoding="utf-8"?>
<p:tagLst xmlns:p="http://schemas.openxmlformats.org/presentationml/2006/main">
  <p:tag name="KSO_WM_TEMPLATE_CATEGORY" val="diagram"/>
  <p:tag name="KSO_WM_TEMPLATE_INDEX" val="20181194"/>
  <p:tag name="KSO_WM_UNIT_TYPE" val="n_h_i"/>
  <p:tag name="KSO_WM_UNIT_INDEX" val="1_1_40"/>
  <p:tag name="KSO_WM_UNIT_ID" val="diagram20181194_5*n_h_i*1_1_4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3.xml><?xml version="1.0" encoding="utf-8"?>
<p:tagLst xmlns:p="http://schemas.openxmlformats.org/presentationml/2006/main">
  <p:tag name="KSO_WM_TEMPLATE_CATEGORY" val="diagram"/>
  <p:tag name="KSO_WM_TEMPLATE_INDEX" val="20181194"/>
  <p:tag name="KSO_WM_UNIT_TYPE" val="n_h_i"/>
  <p:tag name="KSO_WM_UNIT_INDEX" val="1_1_41"/>
  <p:tag name="KSO_WM_UNIT_ID" val="diagram20181194_5*n_h_i*1_1_4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4.xml><?xml version="1.0" encoding="utf-8"?>
<p:tagLst xmlns:p="http://schemas.openxmlformats.org/presentationml/2006/main">
  <p:tag name="KSO_WM_TEMPLATE_CATEGORY" val="diagram"/>
  <p:tag name="KSO_WM_TEMPLATE_INDEX" val="20181194"/>
  <p:tag name="KSO_WM_UNIT_TYPE" val="n_h_i"/>
  <p:tag name="KSO_WM_UNIT_INDEX" val="1_1_42"/>
  <p:tag name="KSO_WM_UNIT_ID" val="diagram20181194_5*n_h_i*1_1_4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5.xml><?xml version="1.0" encoding="utf-8"?>
<p:tagLst xmlns:p="http://schemas.openxmlformats.org/presentationml/2006/main">
  <p:tag name="KSO_WM_TEMPLATE_CATEGORY" val="diagram"/>
  <p:tag name="KSO_WM_TEMPLATE_INDEX" val="20181194"/>
  <p:tag name="KSO_WM_UNIT_TYPE" val="n_h_i"/>
  <p:tag name="KSO_WM_UNIT_INDEX" val="1_1_43"/>
  <p:tag name="KSO_WM_UNIT_ID" val="diagram20181194_5*n_h_i*1_1_4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6.xml><?xml version="1.0" encoding="utf-8"?>
<p:tagLst xmlns:p="http://schemas.openxmlformats.org/presentationml/2006/main">
  <p:tag name="KSO_WM_TEMPLATE_CATEGORY" val="diagram"/>
  <p:tag name="KSO_WM_TEMPLATE_INDEX" val="20181194"/>
  <p:tag name="KSO_WM_UNIT_TYPE" val="n_h_i"/>
  <p:tag name="KSO_WM_UNIT_INDEX" val="1_1_44"/>
  <p:tag name="KSO_WM_UNIT_ID" val="diagram20181194_5*n_h_i*1_1_4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7.xml><?xml version="1.0" encoding="utf-8"?>
<p:tagLst xmlns:p="http://schemas.openxmlformats.org/presentationml/2006/main">
  <p:tag name="KSO_WM_TEMPLATE_CATEGORY" val="diagram"/>
  <p:tag name="KSO_WM_TEMPLATE_INDEX" val="20181194"/>
  <p:tag name="KSO_WM_UNIT_TYPE" val="n_h_i"/>
  <p:tag name="KSO_WM_UNIT_INDEX" val="1_1_46"/>
  <p:tag name="KSO_WM_UNIT_ID" val="diagram20181194_5*n_h_i*1_1_4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8.xml><?xml version="1.0" encoding="utf-8"?>
<p:tagLst xmlns:p="http://schemas.openxmlformats.org/presentationml/2006/main">
  <p:tag name="KSO_WM_TEMPLATE_CATEGORY" val="diagram"/>
  <p:tag name="KSO_WM_TEMPLATE_INDEX" val="20181194"/>
  <p:tag name="KSO_WM_UNIT_TYPE" val="n_h_i"/>
  <p:tag name="KSO_WM_UNIT_INDEX" val="1_1_47"/>
  <p:tag name="KSO_WM_UNIT_ID" val="diagram20181194_5*n_h_i*1_1_4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79.xml><?xml version="1.0" encoding="utf-8"?>
<p:tagLst xmlns:p="http://schemas.openxmlformats.org/presentationml/2006/main">
  <p:tag name="KSO_WM_TEMPLATE_CATEGORY" val="diagram"/>
  <p:tag name="KSO_WM_TEMPLATE_INDEX" val="20181194"/>
  <p:tag name="KSO_WM_UNIT_TYPE" val="n_h_i"/>
  <p:tag name="KSO_WM_UNIT_INDEX" val="1_1_48"/>
  <p:tag name="KSO_WM_UNIT_ID" val="diagram20181194_5*n_h_i*1_1_4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0.xml><?xml version="1.0" encoding="utf-8"?>
<p:tagLst xmlns:p="http://schemas.openxmlformats.org/presentationml/2006/main">
  <p:tag name="KSO_WM_TEMPLATE_CATEGORY" val="diagram"/>
  <p:tag name="KSO_WM_TEMPLATE_INDEX" val="20181194"/>
  <p:tag name="KSO_WM_UNIT_TYPE" val="n_h_i"/>
  <p:tag name="KSO_WM_UNIT_INDEX" val="1_1_49"/>
  <p:tag name="KSO_WM_UNIT_ID" val="diagram20181194_5*n_h_i*1_1_4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1.xml><?xml version="1.0" encoding="utf-8"?>
<p:tagLst xmlns:p="http://schemas.openxmlformats.org/presentationml/2006/main">
  <p:tag name="KSO_WM_TEMPLATE_CATEGORY" val="diagram"/>
  <p:tag name="KSO_WM_TEMPLATE_INDEX" val="20181194"/>
  <p:tag name="KSO_WM_UNIT_TYPE" val="n_h_i"/>
  <p:tag name="KSO_WM_UNIT_INDEX" val="1_1_50"/>
  <p:tag name="KSO_WM_UNIT_ID" val="diagram20181194_5*n_h_i*1_1_5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2.xml><?xml version="1.0" encoding="utf-8"?>
<p:tagLst xmlns:p="http://schemas.openxmlformats.org/presentationml/2006/main">
  <p:tag name="KSO_WM_TEMPLATE_CATEGORY" val="diagram"/>
  <p:tag name="KSO_WM_TEMPLATE_INDEX" val="20181194"/>
  <p:tag name="KSO_WM_UNIT_TYPE" val="n_h_i"/>
  <p:tag name="KSO_WM_UNIT_INDEX" val="1_1_51"/>
  <p:tag name="KSO_WM_UNIT_ID" val="diagram20181194_5*n_h_i*1_1_5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3.xml><?xml version="1.0" encoding="utf-8"?>
<p:tagLst xmlns:p="http://schemas.openxmlformats.org/presentationml/2006/main">
  <p:tag name="KSO_WM_TEMPLATE_CATEGORY" val="diagram"/>
  <p:tag name="KSO_WM_TEMPLATE_INDEX" val="20181194"/>
  <p:tag name="KSO_WM_UNIT_TYPE" val="n_h_i"/>
  <p:tag name="KSO_WM_UNIT_INDEX" val="1_1_52"/>
  <p:tag name="KSO_WM_UNIT_ID" val="diagram20181194_5*n_h_i*1_1_5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4.xml><?xml version="1.0" encoding="utf-8"?>
<p:tagLst xmlns:p="http://schemas.openxmlformats.org/presentationml/2006/main">
  <p:tag name="KSO_WM_TEMPLATE_CATEGORY" val="diagram"/>
  <p:tag name="KSO_WM_TEMPLATE_INDEX" val="20181194"/>
  <p:tag name="KSO_WM_UNIT_TYPE" val="n_h_i"/>
  <p:tag name="KSO_WM_UNIT_INDEX" val="1_1_53"/>
  <p:tag name="KSO_WM_UNIT_ID" val="diagram20181194_5*n_h_i*1_1_5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5.xml><?xml version="1.0" encoding="utf-8"?>
<p:tagLst xmlns:p="http://schemas.openxmlformats.org/presentationml/2006/main">
  <p:tag name="KSO_WM_TEMPLATE_CATEGORY" val="diagram"/>
  <p:tag name="KSO_WM_TEMPLATE_INDEX" val="20181194"/>
  <p:tag name="KSO_WM_UNIT_TYPE" val="n_h_i"/>
  <p:tag name="KSO_WM_UNIT_INDEX" val="1_1_54"/>
  <p:tag name="KSO_WM_UNIT_ID" val="diagram20181194_5*n_h_i*1_1_5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6.xml><?xml version="1.0" encoding="utf-8"?>
<p:tagLst xmlns:p="http://schemas.openxmlformats.org/presentationml/2006/main">
  <p:tag name="KSO_WM_TEMPLATE_CATEGORY" val="diagram"/>
  <p:tag name="KSO_WM_TEMPLATE_INDEX" val="20181194"/>
  <p:tag name="KSO_WM_UNIT_TYPE" val="n_h_i"/>
  <p:tag name="KSO_WM_UNIT_INDEX" val="1_1_55"/>
  <p:tag name="KSO_WM_UNIT_ID" val="diagram20181194_5*n_h_i*1_1_5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7.xml><?xml version="1.0" encoding="utf-8"?>
<p:tagLst xmlns:p="http://schemas.openxmlformats.org/presentationml/2006/main">
  <p:tag name="KSO_WM_TEMPLATE_CATEGORY" val="diagram"/>
  <p:tag name="KSO_WM_TEMPLATE_INDEX" val="20181194"/>
  <p:tag name="KSO_WM_UNIT_TYPE" val="n_h_i"/>
  <p:tag name="KSO_WM_UNIT_INDEX" val="1_1_57"/>
  <p:tag name="KSO_WM_UNIT_ID" val="diagram20181194_5*n_h_i*1_1_5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8.xml><?xml version="1.0" encoding="utf-8"?>
<p:tagLst xmlns:p="http://schemas.openxmlformats.org/presentationml/2006/main">
  <p:tag name="KSO_WM_TEMPLATE_CATEGORY" val="diagram"/>
  <p:tag name="KSO_WM_TEMPLATE_INDEX" val="20181194"/>
  <p:tag name="KSO_WM_UNIT_TYPE" val="n_h_i"/>
  <p:tag name="KSO_WM_UNIT_INDEX" val="1_1_58"/>
  <p:tag name="KSO_WM_UNIT_ID" val="diagram20181194_5*n_h_i*1_1_5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89.xml><?xml version="1.0" encoding="utf-8"?>
<p:tagLst xmlns:p="http://schemas.openxmlformats.org/presentationml/2006/main">
  <p:tag name="KSO_WM_TEMPLATE_CATEGORY" val="diagram"/>
  <p:tag name="KSO_WM_TEMPLATE_INDEX" val="20181194"/>
  <p:tag name="KSO_WM_UNIT_TYPE" val="n_h_i"/>
  <p:tag name="KSO_WM_UNIT_INDEX" val="1_1_59"/>
  <p:tag name="KSO_WM_UNIT_ID" val="diagram20181194_5*n_h_i*1_1_5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90.xml><?xml version="1.0" encoding="utf-8"?>
<p:tagLst xmlns:p="http://schemas.openxmlformats.org/presentationml/2006/main">
  <p:tag name="KSO_WM_TEMPLATE_CATEGORY" val="diagram"/>
  <p:tag name="KSO_WM_TEMPLATE_INDEX" val="20181194"/>
  <p:tag name="KSO_WM_UNIT_TYPE" val="n_h_i"/>
  <p:tag name="KSO_WM_UNIT_INDEX" val="1_1_60"/>
  <p:tag name="KSO_WM_UNIT_ID" val="diagram20181194_5*n_h_i*1_1_6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1.xml><?xml version="1.0" encoding="utf-8"?>
<p:tagLst xmlns:p="http://schemas.openxmlformats.org/presentationml/2006/main">
  <p:tag name="KSO_WM_TEMPLATE_CATEGORY" val="diagram"/>
  <p:tag name="KSO_WM_TEMPLATE_INDEX" val="20181194"/>
  <p:tag name="KSO_WM_UNIT_TYPE" val="n_h_i"/>
  <p:tag name="KSO_WM_UNIT_INDEX" val="1_1_61"/>
  <p:tag name="KSO_WM_UNIT_ID" val="diagram20181194_5*n_h_i*1_1_6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2.xml><?xml version="1.0" encoding="utf-8"?>
<p:tagLst xmlns:p="http://schemas.openxmlformats.org/presentationml/2006/main">
  <p:tag name="KSO_WM_TEMPLATE_CATEGORY" val="diagram"/>
  <p:tag name="KSO_WM_TEMPLATE_INDEX" val="20181194"/>
  <p:tag name="KSO_WM_UNIT_TYPE" val="n_h_i"/>
  <p:tag name="KSO_WM_UNIT_INDEX" val="1_1_62"/>
  <p:tag name="KSO_WM_UNIT_ID" val="diagram20181194_5*n_h_i*1_1_6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3.xml><?xml version="1.0" encoding="utf-8"?>
<p:tagLst xmlns:p="http://schemas.openxmlformats.org/presentationml/2006/main">
  <p:tag name="KSO_WM_TEMPLATE_CATEGORY" val="diagram"/>
  <p:tag name="KSO_WM_TEMPLATE_INDEX" val="20181194"/>
  <p:tag name="KSO_WM_UNIT_TYPE" val="n_h_i"/>
  <p:tag name="KSO_WM_UNIT_INDEX" val="1_1_63"/>
  <p:tag name="KSO_WM_UNIT_ID" val="diagram20181194_5*n_h_i*1_1_6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4.xml><?xml version="1.0" encoding="utf-8"?>
<p:tagLst xmlns:p="http://schemas.openxmlformats.org/presentationml/2006/main">
  <p:tag name="KSO_WM_TEMPLATE_CATEGORY" val="diagram"/>
  <p:tag name="KSO_WM_TEMPLATE_INDEX" val="20181194"/>
  <p:tag name="KSO_WM_UNIT_TYPE" val="n_h_i"/>
  <p:tag name="KSO_WM_UNIT_INDEX" val="1_1_64"/>
  <p:tag name="KSO_WM_UNIT_ID" val="diagram20181194_5*n_h_i*1_1_6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5.xml><?xml version="1.0" encoding="utf-8"?>
<p:tagLst xmlns:p="http://schemas.openxmlformats.org/presentationml/2006/main">
  <p:tag name="KSO_WM_TEMPLATE_CATEGORY" val="diagram"/>
  <p:tag name="KSO_WM_TEMPLATE_INDEX" val="20181194"/>
  <p:tag name="KSO_WM_UNIT_TYPE" val="n_h_i"/>
  <p:tag name="KSO_WM_UNIT_INDEX" val="1_1_65"/>
  <p:tag name="KSO_WM_UNIT_ID" val="diagram20181194_5*n_h_i*1_1_6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6.xml><?xml version="1.0" encoding="utf-8"?>
<p:tagLst xmlns:p="http://schemas.openxmlformats.org/presentationml/2006/main">
  <p:tag name="KSO_WM_TEMPLATE_CATEGORY" val="diagram"/>
  <p:tag name="KSO_WM_TEMPLATE_INDEX" val="20181194"/>
  <p:tag name="KSO_WM_UNIT_TYPE" val="n_h_i"/>
  <p:tag name="KSO_WM_UNIT_INDEX" val="1_1_66"/>
  <p:tag name="KSO_WM_UNIT_ID" val="diagram20181194_5*n_h_i*1_1_6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7.xml><?xml version="1.0" encoding="utf-8"?>
<p:tagLst xmlns:p="http://schemas.openxmlformats.org/presentationml/2006/main">
  <p:tag name="KSO_WM_TEMPLATE_CATEGORY" val="diagram"/>
  <p:tag name="KSO_WM_TEMPLATE_INDEX" val="20181194"/>
  <p:tag name="KSO_WM_UNIT_TYPE" val="n_h_i"/>
  <p:tag name="KSO_WM_UNIT_INDEX" val="1_1_68"/>
  <p:tag name="KSO_WM_UNIT_ID" val="diagram20181194_5*n_h_i*1_1_6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8.xml><?xml version="1.0" encoding="utf-8"?>
<p:tagLst xmlns:p="http://schemas.openxmlformats.org/presentationml/2006/main">
  <p:tag name="KSO_WM_TEMPLATE_CATEGORY" val="diagram"/>
  <p:tag name="KSO_WM_TEMPLATE_INDEX" val="20181194"/>
  <p:tag name="KSO_WM_UNIT_TYPE" val="n_h_i"/>
  <p:tag name="KSO_WM_UNIT_INDEX" val="1_1_69"/>
  <p:tag name="KSO_WM_UNIT_ID" val="diagram20181194_5*n_h_i*1_1_6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499.xml><?xml version="1.0" encoding="utf-8"?>
<p:tagLst xmlns:p="http://schemas.openxmlformats.org/presentationml/2006/main">
  <p:tag name="KSO_WM_TEMPLATE_CATEGORY" val="diagram"/>
  <p:tag name="KSO_WM_TEMPLATE_INDEX" val="20181194"/>
  <p:tag name="KSO_WM_UNIT_TYPE" val="n_h_i"/>
  <p:tag name="KSO_WM_UNIT_INDEX" val="1_1_70"/>
  <p:tag name="KSO_WM_UNIT_ID" val="diagram20181194_5*n_h_i*1_1_7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00.xml><?xml version="1.0" encoding="utf-8"?>
<p:tagLst xmlns:p="http://schemas.openxmlformats.org/presentationml/2006/main">
  <p:tag name="KSO_WM_TEMPLATE_CATEGORY" val="diagram"/>
  <p:tag name="KSO_WM_TEMPLATE_INDEX" val="20181194"/>
  <p:tag name="KSO_WM_UNIT_TYPE" val="n_h_i"/>
  <p:tag name="KSO_WM_UNIT_INDEX" val="1_1_71"/>
  <p:tag name="KSO_WM_UNIT_ID" val="diagram20181194_5*n_h_i*1_1_7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1.xml><?xml version="1.0" encoding="utf-8"?>
<p:tagLst xmlns:p="http://schemas.openxmlformats.org/presentationml/2006/main">
  <p:tag name="KSO_WM_TEMPLATE_CATEGORY" val="diagram"/>
  <p:tag name="KSO_WM_TEMPLATE_INDEX" val="20181194"/>
  <p:tag name="KSO_WM_UNIT_TYPE" val="n_h_i"/>
  <p:tag name="KSO_WM_UNIT_INDEX" val="1_1_72"/>
  <p:tag name="KSO_WM_UNIT_ID" val="diagram20181194_5*n_h_i*1_1_7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2.xml><?xml version="1.0" encoding="utf-8"?>
<p:tagLst xmlns:p="http://schemas.openxmlformats.org/presentationml/2006/main">
  <p:tag name="KSO_WM_TEMPLATE_CATEGORY" val="diagram"/>
  <p:tag name="KSO_WM_TEMPLATE_INDEX" val="20181194"/>
  <p:tag name="KSO_WM_UNIT_TYPE" val="n_h_i"/>
  <p:tag name="KSO_WM_UNIT_INDEX" val="1_1_73"/>
  <p:tag name="KSO_WM_UNIT_ID" val="diagram20181194_5*n_h_i*1_1_7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3.xml><?xml version="1.0" encoding="utf-8"?>
<p:tagLst xmlns:p="http://schemas.openxmlformats.org/presentationml/2006/main">
  <p:tag name="KSO_WM_TEMPLATE_CATEGORY" val="diagram"/>
  <p:tag name="KSO_WM_TEMPLATE_INDEX" val="20181194"/>
  <p:tag name="KSO_WM_UNIT_TYPE" val="n_h_i"/>
  <p:tag name="KSO_WM_UNIT_INDEX" val="1_1_74"/>
  <p:tag name="KSO_WM_UNIT_ID" val="diagram20181194_5*n_h_i*1_1_7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4.xml><?xml version="1.0" encoding="utf-8"?>
<p:tagLst xmlns:p="http://schemas.openxmlformats.org/presentationml/2006/main">
  <p:tag name="KSO_WM_TEMPLATE_CATEGORY" val="diagram"/>
  <p:tag name="KSO_WM_TEMPLATE_INDEX" val="20181194"/>
  <p:tag name="KSO_WM_UNIT_TYPE" val="n_h_i"/>
  <p:tag name="KSO_WM_UNIT_INDEX" val="1_1_75"/>
  <p:tag name="KSO_WM_UNIT_ID" val="diagram20181194_5*n_h_i*1_1_7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5.xml><?xml version="1.0" encoding="utf-8"?>
<p:tagLst xmlns:p="http://schemas.openxmlformats.org/presentationml/2006/main">
  <p:tag name="KSO_WM_TEMPLATE_CATEGORY" val="diagram"/>
  <p:tag name="KSO_WM_TEMPLATE_INDEX" val="20181194"/>
  <p:tag name="KSO_WM_UNIT_TYPE" val="n_h_i"/>
  <p:tag name="KSO_WM_UNIT_INDEX" val="1_1_76"/>
  <p:tag name="KSO_WM_UNIT_ID" val="diagram20181194_5*n_h_i*1_1_7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6.xml><?xml version="1.0" encoding="utf-8"?>
<p:tagLst xmlns:p="http://schemas.openxmlformats.org/presentationml/2006/main">
  <p:tag name="KSO_WM_TEMPLATE_CATEGORY" val="diagram"/>
  <p:tag name="KSO_WM_TEMPLATE_INDEX" val="20181194"/>
  <p:tag name="KSO_WM_UNIT_TYPE" val="n_h_i"/>
  <p:tag name="KSO_WM_UNIT_INDEX" val="1_1_77"/>
  <p:tag name="KSO_WM_UNIT_ID" val="diagram20181194_5*n_h_i*1_1_7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7.xml><?xml version="1.0" encoding="utf-8"?>
<p:tagLst xmlns:p="http://schemas.openxmlformats.org/presentationml/2006/main">
  <p:tag name="KSO_WM_TEMPLATE_CATEGORY" val="diagram"/>
  <p:tag name="KSO_WM_TEMPLATE_INDEX" val="20181194"/>
  <p:tag name="KSO_WM_UNIT_TYPE" val="n_h_i"/>
  <p:tag name="KSO_WM_UNIT_INDEX" val="1_1_79"/>
  <p:tag name="KSO_WM_UNIT_ID" val="diagram20181194_5*n_h_i*1_1_7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8.xml><?xml version="1.0" encoding="utf-8"?>
<p:tagLst xmlns:p="http://schemas.openxmlformats.org/presentationml/2006/main">
  <p:tag name="KSO_WM_TEMPLATE_CATEGORY" val="diagram"/>
  <p:tag name="KSO_WM_TEMPLATE_INDEX" val="20181194"/>
  <p:tag name="KSO_WM_UNIT_TYPE" val="n_h_i"/>
  <p:tag name="KSO_WM_UNIT_INDEX" val="1_1_80"/>
  <p:tag name="KSO_WM_UNIT_ID" val="diagram20181194_5*n_h_i*1_1_8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09.xml><?xml version="1.0" encoding="utf-8"?>
<p:tagLst xmlns:p="http://schemas.openxmlformats.org/presentationml/2006/main">
  <p:tag name="KSO_WM_TEMPLATE_CATEGORY" val="diagram"/>
  <p:tag name="KSO_WM_TEMPLATE_INDEX" val="20181194"/>
  <p:tag name="KSO_WM_UNIT_TYPE" val="n_h_i"/>
  <p:tag name="KSO_WM_UNIT_INDEX" val="1_1_81"/>
  <p:tag name="KSO_WM_UNIT_ID" val="diagram20181194_5*n_h_i*1_1_8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0.xml><?xml version="1.0" encoding="utf-8"?>
<p:tagLst xmlns:p="http://schemas.openxmlformats.org/presentationml/2006/main">
  <p:tag name="KSO_WM_TEMPLATE_CATEGORY" val="diagram"/>
  <p:tag name="KSO_WM_TEMPLATE_INDEX" val="20181194"/>
  <p:tag name="KSO_WM_UNIT_TYPE" val="n_h_i"/>
  <p:tag name="KSO_WM_UNIT_INDEX" val="1_1_82"/>
  <p:tag name="KSO_WM_UNIT_ID" val="diagram20181194_5*n_h_i*1_1_8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1.xml><?xml version="1.0" encoding="utf-8"?>
<p:tagLst xmlns:p="http://schemas.openxmlformats.org/presentationml/2006/main">
  <p:tag name="KSO_WM_TEMPLATE_CATEGORY" val="diagram"/>
  <p:tag name="KSO_WM_TEMPLATE_INDEX" val="20181194"/>
  <p:tag name="KSO_WM_UNIT_TYPE" val="n_h_i"/>
  <p:tag name="KSO_WM_UNIT_INDEX" val="1_1_83"/>
  <p:tag name="KSO_WM_UNIT_ID" val="diagram20181194_5*n_h_i*1_1_8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2.xml><?xml version="1.0" encoding="utf-8"?>
<p:tagLst xmlns:p="http://schemas.openxmlformats.org/presentationml/2006/main">
  <p:tag name="KSO_WM_TEMPLATE_CATEGORY" val="diagram"/>
  <p:tag name="KSO_WM_TEMPLATE_INDEX" val="20181194"/>
  <p:tag name="KSO_WM_UNIT_TYPE" val="n_h_i"/>
  <p:tag name="KSO_WM_UNIT_INDEX" val="1_1_84"/>
  <p:tag name="KSO_WM_UNIT_ID" val="diagram20181194_5*n_h_i*1_1_8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3.xml><?xml version="1.0" encoding="utf-8"?>
<p:tagLst xmlns:p="http://schemas.openxmlformats.org/presentationml/2006/main">
  <p:tag name="KSO_WM_TEMPLATE_CATEGORY" val="diagram"/>
  <p:tag name="KSO_WM_TEMPLATE_INDEX" val="20181194"/>
  <p:tag name="KSO_WM_UNIT_TYPE" val="n_h_i"/>
  <p:tag name="KSO_WM_UNIT_INDEX" val="1_1_85"/>
  <p:tag name="KSO_WM_UNIT_ID" val="diagram20181194_5*n_h_i*1_1_8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4.xml><?xml version="1.0" encoding="utf-8"?>
<p:tagLst xmlns:p="http://schemas.openxmlformats.org/presentationml/2006/main">
  <p:tag name="KSO_WM_TEMPLATE_CATEGORY" val="diagram"/>
  <p:tag name="KSO_WM_TEMPLATE_INDEX" val="20181194"/>
  <p:tag name="KSO_WM_UNIT_TYPE" val="n_h_i"/>
  <p:tag name="KSO_WM_UNIT_INDEX" val="1_1_86"/>
  <p:tag name="KSO_WM_UNIT_ID" val="diagram20181194_5*n_h_i*1_1_8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5.xml><?xml version="1.0" encoding="utf-8"?>
<p:tagLst xmlns:p="http://schemas.openxmlformats.org/presentationml/2006/main">
  <p:tag name="KSO_WM_TEMPLATE_CATEGORY" val="diagram"/>
  <p:tag name="KSO_WM_TEMPLATE_INDEX" val="20181194"/>
  <p:tag name="KSO_WM_UNIT_TYPE" val="n_h_i"/>
  <p:tag name="KSO_WM_UNIT_INDEX" val="1_1_87"/>
  <p:tag name="KSO_WM_UNIT_ID" val="diagram20181194_5*n_h_i*1_1_8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6.xml><?xml version="1.0" encoding="utf-8"?>
<p:tagLst xmlns:p="http://schemas.openxmlformats.org/presentationml/2006/main">
  <p:tag name="KSO_WM_TEMPLATE_CATEGORY" val="diagram"/>
  <p:tag name="KSO_WM_TEMPLATE_INDEX" val="20181194"/>
  <p:tag name="KSO_WM_UNIT_TYPE" val="n_h_i"/>
  <p:tag name="KSO_WM_UNIT_INDEX" val="1_1_88"/>
  <p:tag name="KSO_WM_UNIT_ID" val="diagram20181194_5*n_h_i*1_1_8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7.xml><?xml version="1.0" encoding="utf-8"?>
<p:tagLst xmlns:p="http://schemas.openxmlformats.org/presentationml/2006/main">
  <p:tag name="KSO_WM_TEMPLATE_CATEGORY" val="diagram"/>
  <p:tag name="KSO_WM_TEMPLATE_INDEX" val="20181194"/>
  <p:tag name="KSO_WM_UNIT_TYPE" val="n_h_i"/>
  <p:tag name="KSO_WM_UNIT_INDEX" val="1_1_90"/>
  <p:tag name="KSO_WM_UNIT_ID" val="diagram20181194_5*n_h_i*1_1_9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8.xml><?xml version="1.0" encoding="utf-8"?>
<p:tagLst xmlns:p="http://schemas.openxmlformats.org/presentationml/2006/main">
  <p:tag name="KSO_WM_TEMPLATE_CATEGORY" val="diagram"/>
  <p:tag name="KSO_WM_TEMPLATE_INDEX" val="20181194"/>
  <p:tag name="KSO_WM_UNIT_TYPE" val="n_h_i"/>
  <p:tag name="KSO_WM_UNIT_INDEX" val="1_1_91"/>
  <p:tag name="KSO_WM_UNIT_ID" val="diagram20181194_5*n_h_i*1_1_9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19.xml><?xml version="1.0" encoding="utf-8"?>
<p:tagLst xmlns:p="http://schemas.openxmlformats.org/presentationml/2006/main">
  <p:tag name="KSO_WM_TEMPLATE_CATEGORY" val="diagram"/>
  <p:tag name="KSO_WM_TEMPLATE_INDEX" val="20181194"/>
  <p:tag name="KSO_WM_UNIT_TYPE" val="n_h_i"/>
  <p:tag name="KSO_WM_UNIT_INDEX" val="1_1_92"/>
  <p:tag name="KSO_WM_UNIT_ID" val="diagram20181194_5*n_h_i*1_1_9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0.xml><?xml version="1.0" encoding="utf-8"?>
<p:tagLst xmlns:p="http://schemas.openxmlformats.org/presentationml/2006/main">
  <p:tag name="KSO_WM_TEMPLATE_CATEGORY" val="diagram"/>
  <p:tag name="KSO_WM_TEMPLATE_INDEX" val="20181194"/>
  <p:tag name="KSO_WM_UNIT_TYPE" val="n_h_i"/>
  <p:tag name="KSO_WM_UNIT_INDEX" val="1_1_93"/>
  <p:tag name="KSO_WM_UNIT_ID" val="diagram20181194_5*n_h_i*1_1_9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1.xml><?xml version="1.0" encoding="utf-8"?>
<p:tagLst xmlns:p="http://schemas.openxmlformats.org/presentationml/2006/main">
  <p:tag name="KSO_WM_TEMPLATE_CATEGORY" val="diagram"/>
  <p:tag name="KSO_WM_TEMPLATE_INDEX" val="20181194"/>
  <p:tag name="KSO_WM_UNIT_TYPE" val="n_h_i"/>
  <p:tag name="KSO_WM_UNIT_INDEX" val="1_1_94"/>
  <p:tag name="KSO_WM_UNIT_ID" val="diagram20181194_5*n_h_i*1_1_9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2.xml><?xml version="1.0" encoding="utf-8"?>
<p:tagLst xmlns:p="http://schemas.openxmlformats.org/presentationml/2006/main">
  <p:tag name="KSO_WM_TEMPLATE_CATEGORY" val="diagram"/>
  <p:tag name="KSO_WM_TEMPLATE_INDEX" val="20181194"/>
  <p:tag name="KSO_WM_UNIT_TYPE" val="n_h_i"/>
  <p:tag name="KSO_WM_UNIT_INDEX" val="1_1_95"/>
  <p:tag name="KSO_WM_UNIT_ID" val="diagram20181194_5*n_h_i*1_1_9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3.xml><?xml version="1.0" encoding="utf-8"?>
<p:tagLst xmlns:p="http://schemas.openxmlformats.org/presentationml/2006/main">
  <p:tag name="KSO_WM_TEMPLATE_CATEGORY" val="diagram"/>
  <p:tag name="KSO_WM_TEMPLATE_INDEX" val="20181194"/>
  <p:tag name="KSO_WM_UNIT_TYPE" val="n_h_i"/>
  <p:tag name="KSO_WM_UNIT_INDEX" val="1_1_96"/>
  <p:tag name="KSO_WM_UNIT_ID" val="diagram20181194_5*n_h_i*1_1_9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4.xml><?xml version="1.0" encoding="utf-8"?>
<p:tagLst xmlns:p="http://schemas.openxmlformats.org/presentationml/2006/main">
  <p:tag name="KSO_WM_TEMPLATE_CATEGORY" val="diagram"/>
  <p:tag name="KSO_WM_TEMPLATE_INDEX" val="20181194"/>
  <p:tag name="KSO_WM_UNIT_TYPE" val="n_h_i"/>
  <p:tag name="KSO_WM_UNIT_INDEX" val="1_1_97"/>
  <p:tag name="KSO_WM_UNIT_ID" val="diagram20181194_5*n_h_i*1_1_9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5.xml><?xml version="1.0" encoding="utf-8"?>
<p:tagLst xmlns:p="http://schemas.openxmlformats.org/presentationml/2006/main">
  <p:tag name="KSO_WM_TEMPLATE_CATEGORY" val="diagram"/>
  <p:tag name="KSO_WM_TEMPLATE_INDEX" val="20181194"/>
  <p:tag name="KSO_WM_UNIT_TYPE" val="n_h_i"/>
  <p:tag name="KSO_WM_UNIT_INDEX" val="1_1_98"/>
  <p:tag name="KSO_WM_UNIT_ID" val="diagram20181194_5*n_h_i*1_1_9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6.xml><?xml version="1.0" encoding="utf-8"?>
<p:tagLst xmlns:p="http://schemas.openxmlformats.org/presentationml/2006/main">
  <p:tag name="KSO_WM_TEMPLATE_CATEGORY" val="diagram"/>
  <p:tag name="KSO_WM_TEMPLATE_INDEX" val="20181194"/>
  <p:tag name="KSO_WM_UNIT_TYPE" val="n_h_i"/>
  <p:tag name="KSO_WM_UNIT_INDEX" val="1_1_99"/>
  <p:tag name="KSO_WM_UNIT_ID" val="diagram20181194_5*n_h_i*1_1_9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7.xml><?xml version="1.0" encoding="utf-8"?>
<p:tagLst xmlns:p="http://schemas.openxmlformats.org/presentationml/2006/main">
  <p:tag name="KSO_WM_TEMPLATE_CATEGORY" val="diagram"/>
  <p:tag name="KSO_WM_TEMPLATE_INDEX" val="20181194"/>
  <p:tag name="KSO_WM_UNIT_TYPE" val="n_h_i"/>
  <p:tag name="KSO_WM_UNIT_INDEX" val="1_1_101"/>
  <p:tag name="KSO_WM_UNIT_ID" val="diagram20181194_5*n_h_i*1_1_10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8.xml><?xml version="1.0" encoding="utf-8"?>
<p:tagLst xmlns:p="http://schemas.openxmlformats.org/presentationml/2006/main">
  <p:tag name="KSO_WM_TEMPLATE_CATEGORY" val="diagram"/>
  <p:tag name="KSO_WM_TEMPLATE_INDEX" val="20181194"/>
  <p:tag name="KSO_WM_UNIT_TYPE" val="n_h_i"/>
  <p:tag name="KSO_WM_UNIT_INDEX" val="1_1_102"/>
  <p:tag name="KSO_WM_UNIT_ID" val="diagram20181194_5*n_h_i*1_1_10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29.xml><?xml version="1.0" encoding="utf-8"?>
<p:tagLst xmlns:p="http://schemas.openxmlformats.org/presentationml/2006/main">
  <p:tag name="KSO_WM_TEMPLATE_CATEGORY" val="diagram"/>
  <p:tag name="KSO_WM_TEMPLATE_INDEX" val="20181194"/>
  <p:tag name="KSO_WM_UNIT_TYPE" val="n_h_i"/>
  <p:tag name="KSO_WM_UNIT_INDEX" val="1_1_103"/>
  <p:tag name="KSO_WM_UNIT_ID" val="diagram20181194_5*n_h_i*1_1_10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0.xml><?xml version="1.0" encoding="utf-8"?>
<p:tagLst xmlns:p="http://schemas.openxmlformats.org/presentationml/2006/main">
  <p:tag name="KSO_WM_TEMPLATE_CATEGORY" val="diagram"/>
  <p:tag name="KSO_WM_TEMPLATE_INDEX" val="20181194"/>
  <p:tag name="KSO_WM_UNIT_TYPE" val="n_h_i"/>
  <p:tag name="KSO_WM_UNIT_INDEX" val="1_1_104"/>
  <p:tag name="KSO_WM_UNIT_ID" val="diagram20181194_5*n_h_i*1_1_10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1.xml><?xml version="1.0" encoding="utf-8"?>
<p:tagLst xmlns:p="http://schemas.openxmlformats.org/presentationml/2006/main">
  <p:tag name="KSO_WM_TEMPLATE_CATEGORY" val="diagram"/>
  <p:tag name="KSO_WM_TEMPLATE_INDEX" val="20181194"/>
  <p:tag name="KSO_WM_UNIT_TYPE" val="n_h_i"/>
  <p:tag name="KSO_WM_UNIT_INDEX" val="1_1_105"/>
  <p:tag name="KSO_WM_UNIT_ID" val="diagram20181194_5*n_h_i*1_1_10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2.xml><?xml version="1.0" encoding="utf-8"?>
<p:tagLst xmlns:p="http://schemas.openxmlformats.org/presentationml/2006/main">
  <p:tag name="KSO_WM_TEMPLATE_CATEGORY" val="diagram"/>
  <p:tag name="KSO_WM_TEMPLATE_INDEX" val="20181194"/>
  <p:tag name="KSO_WM_UNIT_TYPE" val="n_h_i"/>
  <p:tag name="KSO_WM_UNIT_INDEX" val="1_1_106"/>
  <p:tag name="KSO_WM_UNIT_ID" val="diagram20181194_5*n_h_i*1_1_10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3.xml><?xml version="1.0" encoding="utf-8"?>
<p:tagLst xmlns:p="http://schemas.openxmlformats.org/presentationml/2006/main">
  <p:tag name="KSO_WM_TEMPLATE_CATEGORY" val="diagram"/>
  <p:tag name="KSO_WM_TEMPLATE_INDEX" val="20181194"/>
  <p:tag name="KSO_WM_UNIT_TYPE" val="n_h_i"/>
  <p:tag name="KSO_WM_UNIT_INDEX" val="1_1_107"/>
  <p:tag name="KSO_WM_UNIT_ID" val="diagram20181194_5*n_h_i*1_1_10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4.xml><?xml version="1.0" encoding="utf-8"?>
<p:tagLst xmlns:p="http://schemas.openxmlformats.org/presentationml/2006/main">
  <p:tag name="KSO_WM_TEMPLATE_CATEGORY" val="diagram"/>
  <p:tag name="KSO_WM_TEMPLATE_INDEX" val="20181194"/>
  <p:tag name="KSO_WM_UNIT_TYPE" val="n_h_i"/>
  <p:tag name="KSO_WM_UNIT_INDEX" val="1_1_108"/>
  <p:tag name="KSO_WM_UNIT_ID" val="diagram20181194_5*n_h_i*1_1_10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5.xml><?xml version="1.0" encoding="utf-8"?>
<p:tagLst xmlns:p="http://schemas.openxmlformats.org/presentationml/2006/main">
  <p:tag name="KSO_WM_TEMPLATE_CATEGORY" val="diagram"/>
  <p:tag name="KSO_WM_TEMPLATE_INDEX" val="20181194"/>
  <p:tag name="KSO_WM_UNIT_TYPE" val="n_h_i"/>
  <p:tag name="KSO_WM_UNIT_INDEX" val="1_1_109"/>
  <p:tag name="KSO_WM_UNIT_ID" val="diagram20181194_5*n_h_i*1_1_10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6.xml><?xml version="1.0" encoding="utf-8"?>
<p:tagLst xmlns:p="http://schemas.openxmlformats.org/presentationml/2006/main">
  <p:tag name="KSO_WM_TEMPLATE_CATEGORY" val="diagram"/>
  <p:tag name="KSO_WM_TEMPLATE_INDEX" val="20181194"/>
  <p:tag name="KSO_WM_UNIT_TYPE" val="n_h_i"/>
  <p:tag name="KSO_WM_UNIT_INDEX" val="1_1_110"/>
  <p:tag name="KSO_WM_UNIT_ID" val="diagram20181194_5*n_h_i*1_1_1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7.xml><?xml version="1.0" encoding="utf-8"?>
<p:tagLst xmlns:p="http://schemas.openxmlformats.org/presentationml/2006/main">
  <p:tag name="KSO_WM_TEMPLATE_CATEGORY" val="diagram"/>
  <p:tag name="KSO_WM_TEMPLATE_INDEX" val="20181194"/>
  <p:tag name="KSO_WM_UNIT_TYPE" val="n_h_i"/>
  <p:tag name="KSO_WM_UNIT_INDEX" val="1_1_112"/>
  <p:tag name="KSO_WM_UNIT_ID" val="diagram20181194_5*n_h_i*1_1_1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8.xml><?xml version="1.0" encoding="utf-8"?>
<p:tagLst xmlns:p="http://schemas.openxmlformats.org/presentationml/2006/main">
  <p:tag name="KSO_WM_TEMPLATE_CATEGORY" val="diagram"/>
  <p:tag name="KSO_WM_TEMPLATE_INDEX" val="20181194"/>
  <p:tag name="KSO_WM_UNIT_TYPE" val="n_h_i"/>
  <p:tag name="KSO_WM_UNIT_INDEX" val="1_1_113"/>
  <p:tag name="KSO_WM_UNIT_ID" val="diagram20181194_5*n_h_i*1_1_1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39.xml><?xml version="1.0" encoding="utf-8"?>
<p:tagLst xmlns:p="http://schemas.openxmlformats.org/presentationml/2006/main">
  <p:tag name="KSO_WM_TEMPLATE_CATEGORY" val="diagram"/>
  <p:tag name="KSO_WM_TEMPLATE_INDEX" val="20181194"/>
  <p:tag name="KSO_WM_UNIT_TYPE" val="n_h_i"/>
  <p:tag name="KSO_WM_UNIT_INDEX" val="1_1_114"/>
  <p:tag name="KSO_WM_UNIT_ID" val="diagram20181194_5*n_h_i*1_1_1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0.xml><?xml version="1.0" encoding="utf-8"?>
<p:tagLst xmlns:p="http://schemas.openxmlformats.org/presentationml/2006/main">
  <p:tag name="KSO_WM_TEMPLATE_CATEGORY" val="diagram"/>
  <p:tag name="KSO_WM_TEMPLATE_INDEX" val="20181194"/>
  <p:tag name="KSO_WM_UNIT_TYPE" val="n_h_i"/>
  <p:tag name="KSO_WM_UNIT_INDEX" val="1_1_115"/>
  <p:tag name="KSO_WM_UNIT_ID" val="diagram20181194_5*n_h_i*1_1_1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1.xml><?xml version="1.0" encoding="utf-8"?>
<p:tagLst xmlns:p="http://schemas.openxmlformats.org/presentationml/2006/main">
  <p:tag name="KSO_WM_TEMPLATE_CATEGORY" val="diagram"/>
  <p:tag name="KSO_WM_TEMPLATE_INDEX" val="20181194"/>
  <p:tag name="KSO_WM_UNIT_TYPE" val="n_h_i"/>
  <p:tag name="KSO_WM_UNIT_INDEX" val="1_1_116"/>
  <p:tag name="KSO_WM_UNIT_ID" val="diagram20181194_5*n_h_i*1_1_1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2.xml><?xml version="1.0" encoding="utf-8"?>
<p:tagLst xmlns:p="http://schemas.openxmlformats.org/presentationml/2006/main">
  <p:tag name="KSO_WM_TEMPLATE_CATEGORY" val="diagram"/>
  <p:tag name="KSO_WM_TEMPLATE_INDEX" val="20181194"/>
  <p:tag name="KSO_WM_UNIT_TYPE" val="n_h_i"/>
  <p:tag name="KSO_WM_UNIT_INDEX" val="1_1_117"/>
  <p:tag name="KSO_WM_UNIT_ID" val="diagram20181194_5*n_h_i*1_1_1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3.xml><?xml version="1.0" encoding="utf-8"?>
<p:tagLst xmlns:p="http://schemas.openxmlformats.org/presentationml/2006/main">
  <p:tag name="KSO_WM_TEMPLATE_CATEGORY" val="diagram"/>
  <p:tag name="KSO_WM_TEMPLATE_INDEX" val="20181194"/>
  <p:tag name="KSO_WM_UNIT_TYPE" val="n_h_i"/>
  <p:tag name="KSO_WM_UNIT_INDEX" val="1_1_118"/>
  <p:tag name="KSO_WM_UNIT_ID" val="diagram20181194_5*n_h_i*1_1_1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4.xml><?xml version="1.0" encoding="utf-8"?>
<p:tagLst xmlns:p="http://schemas.openxmlformats.org/presentationml/2006/main">
  <p:tag name="KSO_WM_TEMPLATE_CATEGORY" val="diagram"/>
  <p:tag name="KSO_WM_TEMPLATE_INDEX" val="20181194"/>
  <p:tag name="KSO_WM_UNIT_TYPE" val="n_h_i"/>
  <p:tag name="KSO_WM_UNIT_INDEX" val="1_1_119"/>
  <p:tag name="KSO_WM_UNIT_ID" val="diagram20181194_5*n_h_i*1_1_1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5.xml><?xml version="1.0" encoding="utf-8"?>
<p:tagLst xmlns:p="http://schemas.openxmlformats.org/presentationml/2006/main">
  <p:tag name="KSO_WM_TEMPLATE_CATEGORY" val="diagram"/>
  <p:tag name="KSO_WM_TEMPLATE_INDEX" val="20181194"/>
  <p:tag name="KSO_WM_UNIT_TYPE" val="n_h_i"/>
  <p:tag name="KSO_WM_UNIT_INDEX" val="1_1_120"/>
  <p:tag name="KSO_WM_UNIT_ID" val="diagram20181194_5*n_h_i*1_1_1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6.xml><?xml version="1.0" encoding="utf-8"?>
<p:tagLst xmlns:p="http://schemas.openxmlformats.org/presentationml/2006/main">
  <p:tag name="KSO_WM_TEMPLATE_CATEGORY" val="diagram"/>
  <p:tag name="KSO_WM_TEMPLATE_INDEX" val="20181194"/>
  <p:tag name="KSO_WM_UNIT_TYPE" val="n_h_i"/>
  <p:tag name="KSO_WM_UNIT_INDEX" val="1_1_121"/>
  <p:tag name="KSO_WM_UNIT_ID" val="diagram20181194_5*n_h_i*1_1_1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7.xml><?xml version="1.0" encoding="utf-8"?>
<p:tagLst xmlns:p="http://schemas.openxmlformats.org/presentationml/2006/main">
  <p:tag name="KSO_WM_TEMPLATE_CATEGORY" val="diagram"/>
  <p:tag name="KSO_WM_TEMPLATE_INDEX" val="20181194"/>
  <p:tag name="KSO_WM_UNIT_TYPE" val="n_h_i"/>
  <p:tag name="KSO_WM_UNIT_INDEX" val="1_1_3"/>
  <p:tag name="KSO_WM_UNIT_ID" val="diagram20181194_5*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8.xml><?xml version="1.0" encoding="utf-8"?>
<p:tagLst xmlns:p="http://schemas.openxmlformats.org/presentationml/2006/main">
  <p:tag name="KSO_WM_TEMPLATE_CATEGORY" val="diagram"/>
  <p:tag name="KSO_WM_TEMPLATE_INDEX" val="20181194"/>
  <p:tag name="KSO_WM_UNIT_TYPE" val="n_h_i"/>
  <p:tag name="KSO_WM_UNIT_INDEX" val="1_1_4"/>
  <p:tag name="KSO_WM_UNIT_ID" val="diagram20181194_5*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49.xml><?xml version="1.0" encoding="utf-8"?>
<p:tagLst xmlns:p="http://schemas.openxmlformats.org/presentationml/2006/main">
  <p:tag name="KSO_WM_TEMPLATE_CATEGORY" val="diagram"/>
  <p:tag name="KSO_WM_TEMPLATE_INDEX" val="20181194"/>
  <p:tag name="KSO_WM_UNIT_TYPE" val="n_h_i"/>
  <p:tag name="KSO_WM_UNIT_INDEX" val="1_1_5"/>
  <p:tag name="KSO_WM_UNIT_ID" val="diagram20181194_5*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0.xml><?xml version="1.0" encoding="utf-8"?>
<p:tagLst xmlns:p="http://schemas.openxmlformats.org/presentationml/2006/main">
  <p:tag name="KSO_WM_TEMPLATE_CATEGORY" val="diagram"/>
  <p:tag name="KSO_WM_TEMPLATE_INDEX" val="20181194"/>
  <p:tag name="KSO_WM_UNIT_TYPE" val="n_h_i"/>
  <p:tag name="KSO_WM_UNIT_INDEX" val="1_1_6"/>
  <p:tag name="KSO_WM_UNIT_ID" val="diagram20181194_5*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1.xml><?xml version="1.0" encoding="utf-8"?>
<p:tagLst xmlns:p="http://schemas.openxmlformats.org/presentationml/2006/main">
  <p:tag name="KSO_WM_TEMPLATE_CATEGORY" val="diagram"/>
  <p:tag name="KSO_WM_TEMPLATE_INDEX" val="20181194"/>
  <p:tag name="KSO_WM_UNIT_TYPE" val="n_h_i"/>
  <p:tag name="KSO_WM_UNIT_INDEX" val="1_1_7"/>
  <p:tag name="KSO_WM_UNIT_ID" val="diagram20181194_5*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2.xml><?xml version="1.0" encoding="utf-8"?>
<p:tagLst xmlns:p="http://schemas.openxmlformats.org/presentationml/2006/main">
  <p:tag name="KSO_WM_TEMPLATE_CATEGORY" val="diagram"/>
  <p:tag name="KSO_WM_TEMPLATE_INDEX" val="20181194"/>
  <p:tag name="KSO_WM_UNIT_TYPE" val="n_h_i"/>
  <p:tag name="KSO_WM_UNIT_INDEX" val="1_1_8"/>
  <p:tag name="KSO_WM_UNIT_ID" val="diagram20181194_5*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3.xml><?xml version="1.0" encoding="utf-8"?>
<p:tagLst xmlns:p="http://schemas.openxmlformats.org/presentationml/2006/main">
  <p:tag name="KSO_WM_TEMPLATE_CATEGORY" val="diagram"/>
  <p:tag name="KSO_WM_TEMPLATE_INDEX" val="20181194"/>
  <p:tag name="KSO_WM_UNIT_TYPE" val="n_h_i"/>
  <p:tag name="KSO_WM_UNIT_INDEX" val="1_1_9"/>
  <p:tag name="KSO_WM_UNIT_ID" val="diagram20181194_5*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4.xml><?xml version="1.0" encoding="utf-8"?>
<p:tagLst xmlns:p="http://schemas.openxmlformats.org/presentationml/2006/main">
  <p:tag name="KSO_WM_TEMPLATE_CATEGORY" val="diagram"/>
  <p:tag name="KSO_WM_TEMPLATE_INDEX" val="20181194"/>
  <p:tag name="KSO_WM_UNIT_TYPE" val="n_h_i"/>
  <p:tag name="KSO_WM_UNIT_INDEX" val="1_1_10"/>
  <p:tag name="KSO_WM_UNIT_ID" val="diagram20181194_5*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5.xml><?xml version="1.0" encoding="utf-8"?>
<p:tagLst xmlns:p="http://schemas.openxmlformats.org/presentationml/2006/main">
  <p:tag name="KSO_WM_TEMPLATE_CATEGORY" val="diagram"/>
  <p:tag name="KSO_WM_TEMPLATE_INDEX" val="20181194"/>
  <p:tag name="KSO_WM_UNIT_TYPE" val="n_h_i"/>
  <p:tag name="KSO_WM_UNIT_INDEX" val="1_1_11"/>
  <p:tag name="KSO_WM_UNIT_ID" val="diagram20181194_5*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6.xml><?xml version="1.0" encoding="utf-8"?>
<p:tagLst xmlns:p="http://schemas.openxmlformats.org/presentationml/2006/main">
  <p:tag name="KSO_WM_TEMPLATE_CATEGORY" val="diagram"/>
  <p:tag name="KSO_WM_TEMPLATE_INDEX" val="20181194"/>
  <p:tag name="KSO_WM_UNIT_TYPE" val="n_h_i"/>
  <p:tag name="KSO_WM_UNIT_INDEX" val="1_1_12"/>
  <p:tag name="KSO_WM_UNIT_ID" val="diagram20181194_5*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7.xml><?xml version="1.0" encoding="utf-8"?>
<p:tagLst xmlns:p="http://schemas.openxmlformats.org/presentationml/2006/main">
  <p:tag name="KSO_WM_TEMPLATE_CATEGORY" val="diagram"/>
  <p:tag name="KSO_WM_TEMPLATE_INDEX" val="20181194"/>
  <p:tag name="KSO_WM_UNIT_TYPE" val="n_h_i"/>
  <p:tag name="KSO_WM_UNIT_INDEX" val="1_1_14"/>
  <p:tag name="KSO_WM_UNIT_ID" val="diagram20181194_5*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8.xml><?xml version="1.0" encoding="utf-8"?>
<p:tagLst xmlns:p="http://schemas.openxmlformats.org/presentationml/2006/main">
  <p:tag name="KSO_WM_TEMPLATE_CATEGORY" val="diagram"/>
  <p:tag name="KSO_WM_TEMPLATE_INDEX" val="20181194"/>
  <p:tag name="KSO_WM_UNIT_TYPE" val="n_h_i"/>
  <p:tag name="KSO_WM_UNIT_INDEX" val="1_1_15"/>
  <p:tag name="KSO_WM_UNIT_ID" val="diagram20181194_5*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59.xml><?xml version="1.0" encoding="utf-8"?>
<p:tagLst xmlns:p="http://schemas.openxmlformats.org/presentationml/2006/main">
  <p:tag name="KSO_WM_TEMPLATE_CATEGORY" val="diagram"/>
  <p:tag name="KSO_WM_TEMPLATE_INDEX" val="20181194"/>
  <p:tag name="KSO_WM_UNIT_TYPE" val="n_h_i"/>
  <p:tag name="KSO_WM_UNIT_INDEX" val="1_1_16"/>
  <p:tag name="KSO_WM_UNIT_ID" val="diagram20181194_5*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0.xml><?xml version="1.0" encoding="utf-8"?>
<p:tagLst xmlns:p="http://schemas.openxmlformats.org/presentationml/2006/main">
  <p:tag name="KSO_WM_TEMPLATE_CATEGORY" val="diagram"/>
  <p:tag name="KSO_WM_TEMPLATE_INDEX" val="20181194"/>
  <p:tag name="KSO_WM_UNIT_TYPE" val="n_h_i"/>
  <p:tag name="KSO_WM_UNIT_INDEX" val="1_1_17"/>
  <p:tag name="KSO_WM_UNIT_ID" val="diagram20181194_5*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1.xml><?xml version="1.0" encoding="utf-8"?>
<p:tagLst xmlns:p="http://schemas.openxmlformats.org/presentationml/2006/main">
  <p:tag name="KSO_WM_TEMPLATE_CATEGORY" val="diagram"/>
  <p:tag name="KSO_WM_TEMPLATE_INDEX" val="20181194"/>
  <p:tag name="KSO_WM_UNIT_TYPE" val="n_h_i"/>
  <p:tag name="KSO_WM_UNIT_INDEX" val="1_1_18"/>
  <p:tag name="KSO_WM_UNIT_ID" val="diagram20181194_5*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2.xml><?xml version="1.0" encoding="utf-8"?>
<p:tagLst xmlns:p="http://schemas.openxmlformats.org/presentationml/2006/main">
  <p:tag name="KSO_WM_TEMPLATE_CATEGORY" val="diagram"/>
  <p:tag name="KSO_WM_TEMPLATE_INDEX" val="20181194"/>
  <p:tag name="KSO_WM_UNIT_TYPE" val="n_h_i"/>
  <p:tag name="KSO_WM_UNIT_INDEX" val="1_1_19"/>
  <p:tag name="KSO_WM_UNIT_ID" val="diagram20181194_5*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3.xml><?xml version="1.0" encoding="utf-8"?>
<p:tagLst xmlns:p="http://schemas.openxmlformats.org/presentationml/2006/main">
  <p:tag name="KSO_WM_TEMPLATE_CATEGORY" val="diagram"/>
  <p:tag name="KSO_WM_TEMPLATE_INDEX" val="20181194"/>
  <p:tag name="KSO_WM_UNIT_TYPE" val="n_h_i"/>
  <p:tag name="KSO_WM_UNIT_INDEX" val="1_1_20"/>
  <p:tag name="KSO_WM_UNIT_ID" val="diagram20181194_5*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4.xml><?xml version="1.0" encoding="utf-8"?>
<p:tagLst xmlns:p="http://schemas.openxmlformats.org/presentationml/2006/main">
  <p:tag name="KSO_WM_TEMPLATE_CATEGORY" val="diagram"/>
  <p:tag name="KSO_WM_TEMPLATE_INDEX" val="20181194"/>
  <p:tag name="KSO_WM_UNIT_TYPE" val="n_h_i"/>
  <p:tag name="KSO_WM_UNIT_INDEX" val="1_1_21"/>
  <p:tag name="KSO_WM_UNIT_ID" val="diagram20181194_5*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5.xml><?xml version="1.0" encoding="utf-8"?>
<p:tagLst xmlns:p="http://schemas.openxmlformats.org/presentationml/2006/main">
  <p:tag name="KSO_WM_TEMPLATE_CATEGORY" val="diagram"/>
  <p:tag name="KSO_WM_TEMPLATE_INDEX" val="20181194"/>
  <p:tag name="KSO_WM_UNIT_TYPE" val="n_h_i"/>
  <p:tag name="KSO_WM_UNIT_INDEX" val="1_1_22"/>
  <p:tag name="KSO_WM_UNIT_ID" val="diagram20181194_5*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566.xml><?xml version="1.0" encoding="utf-8"?>
<p:tagLst xmlns:p="http://schemas.openxmlformats.org/presentationml/2006/main">
  <p:tag name="KSO_WM_TEMPLATE_CATEGORY" val="diagram"/>
  <p:tag name="KSO_WM_TEMPLATE_INDEX" val="20181194"/>
  <p:tag name="KSO_WM_UNIT_TYPE" val="n_h_i"/>
  <p:tag name="KSO_WM_UNIT_INDEX" val="1_1_23"/>
  <p:tag name="KSO_WM_UNIT_ID" val="diagram20181194_5*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3"/>
  <p:tag name="KSO_WM_UNIT_TEXT_FILL_TYPE" val="1"/>
</p:tagLst>
</file>

<file path=ppt/tags/tag567.xml><?xml version="1.0" encoding="utf-8"?>
<p:tagLst xmlns:p="http://schemas.openxmlformats.org/presentationml/2006/main">
  <p:tag name="KSO_WM_TEMPLATE_CATEGORY" val="diagram"/>
  <p:tag name="KSO_WM_TEMPLATE_INDEX" val="20181194"/>
  <p:tag name="KSO_WM_UNIT_TYPE" val="n_h_i"/>
  <p:tag name="KSO_WM_UNIT_INDEX" val="1_1_25"/>
  <p:tag name="KSO_WM_UNIT_ID" val="diagram20181194_5*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68.xml><?xml version="1.0" encoding="utf-8"?>
<p:tagLst xmlns:p="http://schemas.openxmlformats.org/presentationml/2006/main">
  <p:tag name="KSO_WM_TEMPLATE_CATEGORY" val="diagram"/>
  <p:tag name="KSO_WM_TEMPLATE_INDEX" val="20181194"/>
  <p:tag name="KSO_WM_UNIT_TYPE" val="n_h_i"/>
  <p:tag name="KSO_WM_UNIT_INDEX" val="1_1_26"/>
  <p:tag name="KSO_WM_UNIT_ID" val="diagram20181194_5*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Lst>
</file>

<file path=ppt/tags/tag569.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0.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571.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572.xml><?xml version="1.0" encoding="utf-8"?>
<p:tagLst xmlns:p="http://schemas.openxmlformats.org/presentationml/2006/main">
  <p:tag name="KSO_WM_TEMPLATE_CATEGORY" val="diagram"/>
  <p:tag name="KSO_WM_TEMPLATE_INDEX" val="20181194"/>
  <p:tag name="KSO_WM_UNIT_TYPE" val="n_h_i"/>
  <p:tag name="KSO_WM_UNIT_INDEX" val="1_1_1"/>
  <p:tag name="KSO_WM_UNIT_ID" val="diagram20181194_5*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3.xml><?xml version="1.0" encoding="utf-8"?>
<p:tagLst xmlns:p="http://schemas.openxmlformats.org/presentationml/2006/main">
  <p:tag name="KSO_WM_TEMPLATE_CATEGORY" val="diagram"/>
  <p:tag name="KSO_WM_TEMPLATE_INDEX" val="20181194"/>
  <p:tag name="KSO_WM_UNIT_TYPE" val="n_h_i"/>
  <p:tag name="KSO_WM_UNIT_INDEX" val="1_1_34"/>
  <p:tag name="KSO_WM_UNIT_ID" val="diagram20181194_5*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4.xml><?xml version="1.0" encoding="utf-8"?>
<p:tagLst xmlns:p="http://schemas.openxmlformats.org/presentationml/2006/main">
  <p:tag name="KSO_WM_TEMPLATE_CATEGORY" val="diagram"/>
  <p:tag name="KSO_WM_TEMPLATE_INDEX" val="20181194"/>
  <p:tag name="KSO_WM_UNIT_TYPE" val="n_h_i"/>
  <p:tag name="KSO_WM_UNIT_INDEX" val="1_1_45"/>
  <p:tag name="KSO_WM_UNIT_ID" val="diagram20181194_5*n_h_i*1_1_4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5.xml><?xml version="1.0" encoding="utf-8"?>
<p:tagLst xmlns:p="http://schemas.openxmlformats.org/presentationml/2006/main">
  <p:tag name="KSO_WM_TEMPLATE_CATEGORY" val="diagram"/>
  <p:tag name="KSO_WM_TEMPLATE_INDEX" val="20181194"/>
  <p:tag name="KSO_WM_UNIT_TYPE" val="n_h_i"/>
  <p:tag name="KSO_WM_UNIT_INDEX" val="1_1_56"/>
  <p:tag name="KSO_WM_UNIT_ID" val="diagram20181194_5*n_h_i*1_1_5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6.xml><?xml version="1.0" encoding="utf-8"?>
<p:tagLst xmlns:p="http://schemas.openxmlformats.org/presentationml/2006/main">
  <p:tag name="KSO_WM_TEMPLATE_CATEGORY" val="diagram"/>
  <p:tag name="KSO_WM_TEMPLATE_INDEX" val="20181194"/>
  <p:tag name="KSO_WM_UNIT_TYPE" val="n_h_i"/>
  <p:tag name="KSO_WM_UNIT_INDEX" val="1_1_67"/>
  <p:tag name="KSO_WM_UNIT_ID" val="diagram20181194_5*n_h_i*1_1_6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7.xml><?xml version="1.0" encoding="utf-8"?>
<p:tagLst xmlns:p="http://schemas.openxmlformats.org/presentationml/2006/main">
  <p:tag name="KSO_WM_TEMPLATE_CATEGORY" val="diagram"/>
  <p:tag name="KSO_WM_TEMPLATE_INDEX" val="20181194"/>
  <p:tag name="KSO_WM_UNIT_TYPE" val="n_h_i"/>
  <p:tag name="KSO_WM_UNIT_INDEX" val="1_1_78"/>
  <p:tag name="KSO_WM_UNIT_ID" val="diagram20181194_5*n_h_i*1_1_7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8.xml><?xml version="1.0" encoding="utf-8"?>
<p:tagLst xmlns:p="http://schemas.openxmlformats.org/presentationml/2006/main">
  <p:tag name="KSO_WM_TEMPLATE_CATEGORY" val="diagram"/>
  <p:tag name="KSO_WM_TEMPLATE_INDEX" val="20181194"/>
  <p:tag name="KSO_WM_UNIT_TYPE" val="n_h_i"/>
  <p:tag name="KSO_WM_UNIT_INDEX" val="1_1_89"/>
  <p:tag name="KSO_WM_UNIT_ID" val="diagram20181194_5*n_h_i*1_1_8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79.xml><?xml version="1.0" encoding="utf-8"?>
<p:tagLst xmlns:p="http://schemas.openxmlformats.org/presentationml/2006/main">
  <p:tag name="KSO_WM_TEMPLATE_CATEGORY" val="diagram"/>
  <p:tag name="KSO_WM_TEMPLATE_INDEX" val="20181194"/>
  <p:tag name="KSO_WM_UNIT_TYPE" val="n_h_i"/>
  <p:tag name="KSO_WM_UNIT_INDEX" val="1_1_100"/>
  <p:tag name="KSO_WM_UNIT_ID" val="diagram20181194_5*n_h_i*1_1_10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0.xml><?xml version="1.0" encoding="utf-8"?>
<p:tagLst xmlns:p="http://schemas.openxmlformats.org/presentationml/2006/main">
  <p:tag name="KSO_WM_TEMPLATE_CATEGORY" val="diagram"/>
  <p:tag name="KSO_WM_TEMPLATE_INDEX" val="20181194"/>
  <p:tag name="KSO_WM_UNIT_TYPE" val="n_h_i"/>
  <p:tag name="KSO_WM_UNIT_INDEX" val="1_1_111"/>
  <p:tag name="KSO_WM_UNIT_ID" val="diagram20181194_5*n_h_i*1_1_1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1.xml><?xml version="1.0" encoding="utf-8"?>
<p:tagLst xmlns:p="http://schemas.openxmlformats.org/presentationml/2006/main">
  <p:tag name="KSO_WM_TEMPLATE_CATEGORY" val="diagram"/>
  <p:tag name="KSO_WM_TEMPLATE_INDEX" val="20181194"/>
  <p:tag name="KSO_WM_UNIT_TYPE" val="n_h_i"/>
  <p:tag name="KSO_WM_UNIT_INDEX" val="1_1_2"/>
  <p:tag name="KSO_WM_UNIT_ID" val="diagram20181194_5*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2.xml><?xml version="1.0" encoding="utf-8"?>
<p:tagLst xmlns:p="http://schemas.openxmlformats.org/presentationml/2006/main">
  <p:tag name="KSO_WM_TEMPLATE_CATEGORY" val="diagram"/>
  <p:tag name="KSO_WM_TEMPLATE_INDEX" val="20181194"/>
  <p:tag name="KSO_WM_UNIT_TYPE" val="n_h_i"/>
  <p:tag name="KSO_WM_UNIT_INDEX" val="1_1_13"/>
  <p:tag name="KSO_WM_UNIT_ID" val="diagram20181194_5*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3.xml><?xml version="1.0" encoding="utf-8"?>
<p:tagLst xmlns:p="http://schemas.openxmlformats.org/presentationml/2006/main">
  <p:tag name="KSO_WM_TEMPLATE_CATEGORY" val="diagram"/>
  <p:tag name="KSO_WM_TEMPLATE_INDEX" val="20181194"/>
  <p:tag name="KSO_WM_UNIT_TYPE" val="n_h_i"/>
  <p:tag name="KSO_WM_UNIT_INDEX" val="1_1_24"/>
  <p:tag name="KSO_WM_UNIT_ID" val="diagram20181194_5*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4.xml><?xml version="1.0" encoding="utf-8"?>
<p:tagLst xmlns:p="http://schemas.openxmlformats.org/presentationml/2006/main">
  <p:tag name="KSO_WM_TEMPLATE_CATEGORY" val="diagram"/>
  <p:tag name="KSO_WM_TEMPLATE_INDEX" val="20181194"/>
  <p:tag name="KSO_WM_UNIT_TYPE" val="n_h_i"/>
  <p:tag name="KSO_WM_UNIT_INDEX" val="1_1_27"/>
  <p:tag name="KSO_WM_UNIT_ID" val="diagram20181194_5*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5.xml><?xml version="1.0" encoding="utf-8"?>
<p:tagLst xmlns:p="http://schemas.openxmlformats.org/presentationml/2006/main">
  <p:tag name="KSO_WM_TEMPLATE_CATEGORY" val="diagram"/>
  <p:tag name="KSO_WM_TEMPLATE_INDEX" val="20181194"/>
  <p:tag name="KSO_WM_UNIT_TYPE" val="n_h_i"/>
  <p:tag name="KSO_WM_UNIT_INDEX" val="1_1_28"/>
  <p:tag name="KSO_WM_UNIT_ID" val="diagram20181194_5*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6.xml><?xml version="1.0" encoding="utf-8"?>
<p:tagLst xmlns:p="http://schemas.openxmlformats.org/presentationml/2006/main">
  <p:tag name="KSO_WM_TEMPLATE_CATEGORY" val="diagram"/>
  <p:tag name="KSO_WM_TEMPLATE_INDEX" val="20181194"/>
  <p:tag name="KSO_WM_UNIT_TYPE" val="n_h_i"/>
  <p:tag name="KSO_WM_UNIT_INDEX" val="1_1_29"/>
  <p:tag name="KSO_WM_UNIT_ID" val="diagram20181194_5*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7.xml><?xml version="1.0" encoding="utf-8"?>
<p:tagLst xmlns:p="http://schemas.openxmlformats.org/presentationml/2006/main">
  <p:tag name="KSO_WM_TEMPLATE_CATEGORY" val="diagram"/>
  <p:tag name="KSO_WM_TEMPLATE_INDEX" val="20181194"/>
  <p:tag name="KSO_WM_UNIT_TYPE" val="n_h_i"/>
  <p:tag name="KSO_WM_UNIT_INDEX" val="1_1_30"/>
  <p:tag name="KSO_WM_UNIT_ID" val="diagram20181194_5*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8.xml><?xml version="1.0" encoding="utf-8"?>
<p:tagLst xmlns:p="http://schemas.openxmlformats.org/presentationml/2006/main">
  <p:tag name="KSO_WM_TEMPLATE_CATEGORY" val="diagram"/>
  <p:tag name="KSO_WM_TEMPLATE_INDEX" val="20181194"/>
  <p:tag name="KSO_WM_UNIT_TYPE" val="n_h_i"/>
  <p:tag name="KSO_WM_UNIT_INDEX" val="1_1_31"/>
  <p:tag name="KSO_WM_UNIT_ID" val="diagram20181194_5*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89.xml><?xml version="1.0" encoding="utf-8"?>
<p:tagLst xmlns:p="http://schemas.openxmlformats.org/presentationml/2006/main">
  <p:tag name="KSO_WM_TEMPLATE_CATEGORY" val="diagram"/>
  <p:tag name="KSO_WM_TEMPLATE_INDEX" val="20181194"/>
  <p:tag name="KSO_WM_UNIT_TYPE" val="n_h_i"/>
  <p:tag name="KSO_WM_UNIT_INDEX" val="1_1_32"/>
  <p:tag name="KSO_WM_UNIT_ID" val="diagram20181194_5*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0.xml><?xml version="1.0" encoding="utf-8"?>
<p:tagLst xmlns:p="http://schemas.openxmlformats.org/presentationml/2006/main">
  <p:tag name="KSO_WM_TEMPLATE_CATEGORY" val="diagram"/>
  <p:tag name="KSO_WM_TEMPLATE_INDEX" val="20181194"/>
  <p:tag name="KSO_WM_UNIT_TYPE" val="n_h_i"/>
  <p:tag name="KSO_WM_UNIT_INDEX" val="1_1_33"/>
  <p:tag name="KSO_WM_UNIT_ID" val="diagram20181194_5*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1.xml><?xml version="1.0" encoding="utf-8"?>
<p:tagLst xmlns:p="http://schemas.openxmlformats.org/presentationml/2006/main">
  <p:tag name="KSO_WM_TEMPLATE_CATEGORY" val="diagram"/>
  <p:tag name="KSO_WM_TEMPLATE_INDEX" val="20181194"/>
  <p:tag name="KSO_WM_UNIT_TYPE" val="n_h_i"/>
  <p:tag name="KSO_WM_UNIT_INDEX" val="1_1_35"/>
  <p:tag name="KSO_WM_UNIT_ID" val="diagram20181194_5*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2.xml><?xml version="1.0" encoding="utf-8"?>
<p:tagLst xmlns:p="http://schemas.openxmlformats.org/presentationml/2006/main">
  <p:tag name="KSO_WM_TEMPLATE_CATEGORY" val="diagram"/>
  <p:tag name="KSO_WM_TEMPLATE_INDEX" val="20181194"/>
  <p:tag name="KSO_WM_UNIT_TYPE" val="n_h_i"/>
  <p:tag name="KSO_WM_UNIT_INDEX" val="1_1_36"/>
  <p:tag name="KSO_WM_UNIT_ID" val="diagram20181194_5*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3.xml><?xml version="1.0" encoding="utf-8"?>
<p:tagLst xmlns:p="http://schemas.openxmlformats.org/presentationml/2006/main">
  <p:tag name="KSO_WM_TEMPLATE_CATEGORY" val="diagram"/>
  <p:tag name="KSO_WM_TEMPLATE_INDEX" val="20181194"/>
  <p:tag name="KSO_WM_UNIT_TYPE" val="n_h_i"/>
  <p:tag name="KSO_WM_UNIT_INDEX" val="1_1_37"/>
  <p:tag name="KSO_WM_UNIT_ID" val="diagram20181194_5*n_h_i*1_1_3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4.xml><?xml version="1.0" encoding="utf-8"?>
<p:tagLst xmlns:p="http://schemas.openxmlformats.org/presentationml/2006/main">
  <p:tag name="KSO_WM_TEMPLATE_CATEGORY" val="diagram"/>
  <p:tag name="KSO_WM_TEMPLATE_INDEX" val="20181194"/>
  <p:tag name="KSO_WM_UNIT_TYPE" val="n_h_i"/>
  <p:tag name="KSO_WM_UNIT_INDEX" val="1_1_38"/>
  <p:tag name="KSO_WM_UNIT_ID" val="diagram20181194_5*n_h_i*1_1_3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5.xml><?xml version="1.0" encoding="utf-8"?>
<p:tagLst xmlns:p="http://schemas.openxmlformats.org/presentationml/2006/main">
  <p:tag name="KSO_WM_TEMPLATE_CATEGORY" val="diagram"/>
  <p:tag name="KSO_WM_TEMPLATE_INDEX" val="20181194"/>
  <p:tag name="KSO_WM_UNIT_TYPE" val="n_h_i"/>
  <p:tag name="KSO_WM_UNIT_INDEX" val="1_1_39"/>
  <p:tag name="KSO_WM_UNIT_ID" val="diagram20181194_5*n_h_i*1_1_3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6.xml><?xml version="1.0" encoding="utf-8"?>
<p:tagLst xmlns:p="http://schemas.openxmlformats.org/presentationml/2006/main">
  <p:tag name="KSO_WM_TEMPLATE_CATEGORY" val="diagram"/>
  <p:tag name="KSO_WM_TEMPLATE_INDEX" val="20181194"/>
  <p:tag name="KSO_WM_UNIT_TYPE" val="n_h_i"/>
  <p:tag name="KSO_WM_UNIT_INDEX" val="1_1_40"/>
  <p:tag name="KSO_WM_UNIT_ID" val="diagram20181194_5*n_h_i*1_1_4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7.xml><?xml version="1.0" encoding="utf-8"?>
<p:tagLst xmlns:p="http://schemas.openxmlformats.org/presentationml/2006/main">
  <p:tag name="KSO_WM_TEMPLATE_CATEGORY" val="diagram"/>
  <p:tag name="KSO_WM_TEMPLATE_INDEX" val="20181194"/>
  <p:tag name="KSO_WM_UNIT_TYPE" val="n_h_i"/>
  <p:tag name="KSO_WM_UNIT_INDEX" val="1_1_41"/>
  <p:tag name="KSO_WM_UNIT_ID" val="diagram20181194_5*n_h_i*1_1_4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8.xml><?xml version="1.0" encoding="utf-8"?>
<p:tagLst xmlns:p="http://schemas.openxmlformats.org/presentationml/2006/main">
  <p:tag name="KSO_WM_TEMPLATE_CATEGORY" val="diagram"/>
  <p:tag name="KSO_WM_TEMPLATE_INDEX" val="20181194"/>
  <p:tag name="KSO_WM_UNIT_TYPE" val="n_h_i"/>
  <p:tag name="KSO_WM_UNIT_INDEX" val="1_1_42"/>
  <p:tag name="KSO_WM_UNIT_ID" val="diagram20181194_5*n_h_i*1_1_4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599.xml><?xml version="1.0" encoding="utf-8"?>
<p:tagLst xmlns:p="http://schemas.openxmlformats.org/presentationml/2006/main">
  <p:tag name="KSO_WM_TEMPLATE_CATEGORY" val="diagram"/>
  <p:tag name="KSO_WM_TEMPLATE_INDEX" val="20181194"/>
  <p:tag name="KSO_WM_UNIT_TYPE" val="n_h_i"/>
  <p:tag name="KSO_WM_UNIT_INDEX" val="1_1_43"/>
  <p:tag name="KSO_WM_UNIT_ID" val="diagram20181194_5*n_h_i*1_1_4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00.xml><?xml version="1.0" encoding="utf-8"?>
<p:tagLst xmlns:p="http://schemas.openxmlformats.org/presentationml/2006/main">
  <p:tag name="KSO_WM_TEMPLATE_CATEGORY" val="diagram"/>
  <p:tag name="KSO_WM_TEMPLATE_INDEX" val="20181194"/>
  <p:tag name="KSO_WM_UNIT_TYPE" val="n_h_i"/>
  <p:tag name="KSO_WM_UNIT_INDEX" val="1_1_44"/>
  <p:tag name="KSO_WM_UNIT_ID" val="diagram20181194_5*n_h_i*1_1_4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1.xml><?xml version="1.0" encoding="utf-8"?>
<p:tagLst xmlns:p="http://schemas.openxmlformats.org/presentationml/2006/main">
  <p:tag name="KSO_WM_TEMPLATE_CATEGORY" val="diagram"/>
  <p:tag name="KSO_WM_TEMPLATE_INDEX" val="20181194"/>
  <p:tag name="KSO_WM_UNIT_TYPE" val="n_h_i"/>
  <p:tag name="KSO_WM_UNIT_INDEX" val="1_1_46"/>
  <p:tag name="KSO_WM_UNIT_ID" val="diagram20181194_5*n_h_i*1_1_4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2.xml><?xml version="1.0" encoding="utf-8"?>
<p:tagLst xmlns:p="http://schemas.openxmlformats.org/presentationml/2006/main">
  <p:tag name="KSO_WM_TEMPLATE_CATEGORY" val="diagram"/>
  <p:tag name="KSO_WM_TEMPLATE_INDEX" val="20181194"/>
  <p:tag name="KSO_WM_UNIT_TYPE" val="n_h_i"/>
  <p:tag name="KSO_WM_UNIT_INDEX" val="1_1_47"/>
  <p:tag name="KSO_WM_UNIT_ID" val="diagram20181194_5*n_h_i*1_1_4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3.xml><?xml version="1.0" encoding="utf-8"?>
<p:tagLst xmlns:p="http://schemas.openxmlformats.org/presentationml/2006/main">
  <p:tag name="KSO_WM_TEMPLATE_CATEGORY" val="diagram"/>
  <p:tag name="KSO_WM_TEMPLATE_INDEX" val="20181194"/>
  <p:tag name="KSO_WM_UNIT_TYPE" val="n_h_i"/>
  <p:tag name="KSO_WM_UNIT_INDEX" val="1_1_48"/>
  <p:tag name="KSO_WM_UNIT_ID" val="diagram20181194_5*n_h_i*1_1_4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4.xml><?xml version="1.0" encoding="utf-8"?>
<p:tagLst xmlns:p="http://schemas.openxmlformats.org/presentationml/2006/main">
  <p:tag name="KSO_WM_TEMPLATE_CATEGORY" val="diagram"/>
  <p:tag name="KSO_WM_TEMPLATE_INDEX" val="20181194"/>
  <p:tag name="KSO_WM_UNIT_TYPE" val="n_h_i"/>
  <p:tag name="KSO_WM_UNIT_INDEX" val="1_1_49"/>
  <p:tag name="KSO_WM_UNIT_ID" val="diagram20181194_5*n_h_i*1_1_4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5.xml><?xml version="1.0" encoding="utf-8"?>
<p:tagLst xmlns:p="http://schemas.openxmlformats.org/presentationml/2006/main">
  <p:tag name="KSO_WM_TEMPLATE_CATEGORY" val="diagram"/>
  <p:tag name="KSO_WM_TEMPLATE_INDEX" val="20181194"/>
  <p:tag name="KSO_WM_UNIT_TYPE" val="n_h_i"/>
  <p:tag name="KSO_WM_UNIT_INDEX" val="1_1_50"/>
  <p:tag name="KSO_WM_UNIT_ID" val="diagram20181194_5*n_h_i*1_1_5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6.xml><?xml version="1.0" encoding="utf-8"?>
<p:tagLst xmlns:p="http://schemas.openxmlformats.org/presentationml/2006/main">
  <p:tag name="KSO_WM_TEMPLATE_CATEGORY" val="diagram"/>
  <p:tag name="KSO_WM_TEMPLATE_INDEX" val="20181194"/>
  <p:tag name="KSO_WM_UNIT_TYPE" val="n_h_i"/>
  <p:tag name="KSO_WM_UNIT_INDEX" val="1_1_51"/>
  <p:tag name="KSO_WM_UNIT_ID" val="diagram20181194_5*n_h_i*1_1_5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7.xml><?xml version="1.0" encoding="utf-8"?>
<p:tagLst xmlns:p="http://schemas.openxmlformats.org/presentationml/2006/main">
  <p:tag name="KSO_WM_TEMPLATE_CATEGORY" val="diagram"/>
  <p:tag name="KSO_WM_TEMPLATE_INDEX" val="20181194"/>
  <p:tag name="KSO_WM_UNIT_TYPE" val="n_h_i"/>
  <p:tag name="KSO_WM_UNIT_INDEX" val="1_1_52"/>
  <p:tag name="KSO_WM_UNIT_ID" val="diagram20181194_5*n_h_i*1_1_5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8.xml><?xml version="1.0" encoding="utf-8"?>
<p:tagLst xmlns:p="http://schemas.openxmlformats.org/presentationml/2006/main">
  <p:tag name="KSO_WM_TEMPLATE_CATEGORY" val="diagram"/>
  <p:tag name="KSO_WM_TEMPLATE_INDEX" val="20181194"/>
  <p:tag name="KSO_WM_UNIT_TYPE" val="n_h_i"/>
  <p:tag name="KSO_WM_UNIT_INDEX" val="1_1_53"/>
  <p:tag name="KSO_WM_UNIT_ID" val="diagram20181194_5*n_h_i*1_1_5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09.xml><?xml version="1.0" encoding="utf-8"?>
<p:tagLst xmlns:p="http://schemas.openxmlformats.org/presentationml/2006/main">
  <p:tag name="KSO_WM_TEMPLATE_CATEGORY" val="diagram"/>
  <p:tag name="KSO_WM_TEMPLATE_INDEX" val="20181194"/>
  <p:tag name="KSO_WM_UNIT_TYPE" val="n_h_i"/>
  <p:tag name="KSO_WM_UNIT_INDEX" val="1_1_54"/>
  <p:tag name="KSO_WM_UNIT_ID" val="diagram20181194_5*n_h_i*1_1_5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p="http://schemas.openxmlformats.org/presentationml/2006/main">
  <p:tag name="KSO_WM_TEMPLATE_CATEGORY" val="diagram"/>
  <p:tag name="KSO_WM_TEMPLATE_INDEX" val="20181194"/>
  <p:tag name="KSO_WM_UNIT_TYPE" val="n_h_i"/>
  <p:tag name="KSO_WM_UNIT_INDEX" val="1_1_55"/>
  <p:tag name="KSO_WM_UNIT_ID" val="diagram20181194_5*n_h_i*1_1_5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1.xml><?xml version="1.0" encoding="utf-8"?>
<p:tagLst xmlns:p="http://schemas.openxmlformats.org/presentationml/2006/main">
  <p:tag name="KSO_WM_TEMPLATE_CATEGORY" val="diagram"/>
  <p:tag name="KSO_WM_TEMPLATE_INDEX" val="20181194"/>
  <p:tag name="KSO_WM_UNIT_TYPE" val="n_h_i"/>
  <p:tag name="KSO_WM_UNIT_INDEX" val="1_1_57"/>
  <p:tag name="KSO_WM_UNIT_ID" val="diagram20181194_5*n_h_i*1_1_5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2.xml><?xml version="1.0" encoding="utf-8"?>
<p:tagLst xmlns:p="http://schemas.openxmlformats.org/presentationml/2006/main">
  <p:tag name="KSO_WM_TEMPLATE_CATEGORY" val="diagram"/>
  <p:tag name="KSO_WM_TEMPLATE_INDEX" val="20181194"/>
  <p:tag name="KSO_WM_UNIT_TYPE" val="n_h_i"/>
  <p:tag name="KSO_WM_UNIT_INDEX" val="1_1_58"/>
  <p:tag name="KSO_WM_UNIT_ID" val="diagram20181194_5*n_h_i*1_1_5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3.xml><?xml version="1.0" encoding="utf-8"?>
<p:tagLst xmlns:p="http://schemas.openxmlformats.org/presentationml/2006/main">
  <p:tag name="KSO_WM_TEMPLATE_CATEGORY" val="diagram"/>
  <p:tag name="KSO_WM_TEMPLATE_INDEX" val="20181194"/>
  <p:tag name="KSO_WM_UNIT_TYPE" val="n_h_i"/>
  <p:tag name="KSO_WM_UNIT_INDEX" val="1_1_59"/>
  <p:tag name="KSO_WM_UNIT_ID" val="diagram20181194_5*n_h_i*1_1_5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4.xml><?xml version="1.0" encoding="utf-8"?>
<p:tagLst xmlns:p="http://schemas.openxmlformats.org/presentationml/2006/main">
  <p:tag name="KSO_WM_TEMPLATE_CATEGORY" val="diagram"/>
  <p:tag name="KSO_WM_TEMPLATE_INDEX" val="20181194"/>
  <p:tag name="KSO_WM_UNIT_TYPE" val="n_h_i"/>
  <p:tag name="KSO_WM_UNIT_INDEX" val="1_1_60"/>
  <p:tag name="KSO_WM_UNIT_ID" val="diagram20181194_5*n_h_i*1_1_6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5.xml><?xml version="1.0" encoding="utf-8"?>
<p:tagLst xmlns:p="http://schemas.openxmlformats.org/presentationml/2006/main">
  <p:tag name="KSO_WM_TEMPLATE_CATEGORY" val="diagram"/>
  <p:tag name="KSO_WM_TEMPLATE_INDEX" val="20181194"/>
  <p:tag name="KSO_WM_UNIT_TYPE" val="n_h_i"/>
  <p:tag name="KSO_WM_UNIT_INDEX" val="1_1_61"/>
  <p:tag name="KSO_WM_UNIT_ID" val="diagram20181194_5*n_h_i*1_1_6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6.xml><?xml version="1.0" encoding="utf-8"?>
<p:tagLst xmlns:p="http://schemas.openxmlformats.org/presentationml/2006/main">
  <p:tag name="KSO_WM_TEMPLATE_CATEGORY" val="diagram"/>
  <p:tag name="KSO_WM_TEMPLATE_INDEX" val="20181194"/>
  <p:tag name="KSO_WM_UNIT_TYPE" val="n_h_i"/>
  <p:tag name="KSO_WM_UNIT_INDEX" val="1_1_62"/>
  <p:tag name="KSO_WM_UNIT_ID" val="diagram20181194_5*n_h_i*1_1_6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7.xml><?xml version="1.0" encoding="utf-8"?>
<p:tagLst xmlns:p="http://schemas.openxmlformats.org/presentationml/2006/main">
  <p:tag name="KSO_WM_TEMPLATE_CATEGORY" val="diagram"/>
  <p:tag name="KSO_WM_TEMPLATE_INDEX" val="20181194"/>
  <p:tag name="KSO_WM_UNIT_TYPE" val="n_h_i"/>
  <p:tag name="KSO_WM_UNIT_INDEX" val="1_1_63"/>
  <p:tag name="KSO_WM_UNIT_ID" val="diagram20181194_5*n_h_i*1_1_6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8.xml><?xml version="1.0" encoding="utf-8"?>
<p:tagLst xmlns:p="http://schemas.openxmlformats.org/presentationml/2006/main">
  <p:tag name="KSO_WM_TEMPLATE_CATEGORY" val="diagram"/>
  <p:tag name="KSO_WM_TEMPLATE_INDEX" val="20181194"/>
  <p:tag name="KSO_WM_UNIT_TYPE" val="n_h_i"/>
  <p:tag name="KSO_WM_UNIT_INDEX" val="1_1_64"/>
  <p:tag name="KSO_WM_UNIT_ID" val="diagram20181194_5*n_h_i*1_1_6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19.xml><?xml version="1.0" encoding="utf-8"?>
<p:tagLst xmlns:p="http://schemas.openxmlformats.org/presentationml/2006/main">
  <p:tag name="KSO_WM_TEMPLATE_CATEGORY" val="diagram"/>
  <p:tag name="KSO_WM_TEMPLATE_INDEX" val="20181194"/>
  <p:tag name="KSO_WM_UNIT_TYPE" val="n_h_i"/>
  <p:tag name="KSO_WM_UNIT_INDEX" val="1_1_65"/>
  <p:tag name="KSO_WM_UNIT_ID" val="diagram20181194_5*n_h_i*1_1_6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p="http://schemas.openxmlformats.org/presentationml/2006/main">
  <p:tag name="KSO_WM_TEMPLATE_CATEGORY" val="diagram"/>
  <p:tag name="KSO_WM_TEMPLATE_INDEX" val="20181194"/>
  <p:tag name="KSO_WM_UNIT_TYPE" val="n_h_i"/>
  <p:tag name="KSO_WM_UNIT_INDEX" val="1_1_66"/>
  <p:tag name="KSO_WM_UNIT_ID" val="diagram20181194_5*n_h_i*1_1_6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1.xml><?xml version="1.0" encoding="utf-8"?>
<p:tagLst xmlns:p="http://schemas.openxmlformats.org/presentationml/2006/main">
  <p:tag name="KSO_WM_TEMPLATE_CATEGORY" val="diagram"/>
  <p:tag name="KSO_WM_TEMPLATE_INDEX" val="20181194"/>
  <p:tag name="KSO_WM_UNIT_TYPE" val="n_h_i"/>
  <p:tag name="KSO_WM_UNIT_INDEX" val="1_1_68"/>
  <p:tag name="KSO_WM_UNIT_ID" val="diagram20181194_5*n_h_i*1_1_6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2.xml><?xml version="1.0" encoding="utf-8"?>
<p:tagLst xmlns:p="http://schemas.openxmlformats.org/presentationml/2006/main">
  <p:tag name="KSO_WM_TEMPLATE_CATEGORY" val="diagram"/>
  <p:tag name="KSO_WM_TEMPLATE_INDEX" val="20181194"/>
  <p:tag name="KSO_WM_UNIT_TYPE" val="n_h_i"/>
  <p:tag name="KSO_WM_UNIT_INDEX" val="1_1_69"/>
  <p:tag name="KSO_WM_UNIT_ID" val="diagram20181194_5*n_h_i*1_1_6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3.xml><?xml version="1.0" encoding="utf-8"?>
<p:tagLst xmlns:p="http://schemas.openxmlformats.org/presentationml/2006/main">
  <p:tag name="KSO_WM_TEMPLATE_CATEGORY" val="diagram"/>
  <p:tag name="KSO_WM_TEMPLATE_INDEX" val="20181194"/>
  <p:tag name="KSO_WM_UNIT_TYPE" val="n_h_i"/>
  <p:tag name="KSO_WM_UNIT_INDEX" val="1_1_70"/>
  <p:tag name="KSO_WM_UNIT_ID" val="diagram20181194_5*n_h_i*1_1_7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4.xml><?xml version="1.0" encoding="utf-8"?>
<p:tagLst xmlns:p="http://schemas.openxmlformats.org/presentationml/2006/main">
  <p:tag name="KSO_WM_TEMPLATE_CATEGORY" val="diagram"/>
  <p:tag name="KSO_WM_TEMPLATE_INDEX" val="20181194"/>
  <p:tag name="KSO_WM_UNIT_TYPE" val="n_h_i"/>
  <p:tag name="KSO_WM_UNIT_INDEX" val="1_1_71"/>
  <p:tag name="KSO_WM_UNIT_ID" val="diagram20181194_5*n_h_i*1_1_7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5.xml><?xml version="1.0" encoding="utf-8"?>
<p:tagLst xmlns:p="http://schemas.openxmlformats.org/presentationml/2006/main">
  <p:tag name="KSO_WM_TEMPLATE_CATEGORY" val="diagram"/>
  <p:tag name="KSO_WM_TEMPLATE_INDEX" val="20181194"/>
  <p:tag name="KSO_WM_UNIT_TYPE" val="n_h_i"/>
  <p:tag name="KSO_WM_UNIT_INDEX" val="1_1_72"/>
  <p:tag name="KSO_WM_UNIT_ID" val="diagram20181194_5*n_h_i*1_1_7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6.xml><?xml version="1.0" encoding="utf-8"?>
<p:tagLst xmlns:p="http://schemas.openxmlformats.org/presentationml/2006/main">
  <p:tag name="KSO_WM_TEMPLATE_CATEGORY" val="diagram"/>
  <p:tag name="KSO_WM_TEMPLATE_INDEX" val="20181194"/>
  <p:tag name="KSO_WM_UNIT_TYPE" val="n_h_i"/>
  <p:tag name="KSO_WM_UNIT_INDEX" val="1_1_73"/>
  <p:tag name="KSO_WM_UNIT_ID" val="diagram20181194_5*n_h_i*1_1_7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7.xml><?xml version="1.0" encoding="utf-8"?>
<p:tagLst xmlns:p="http://schemas.openxmlformats.org/presentationml/2006/main">
  <p:tag name="KSO_WM_TEMPLATE_CATEGORY" val="diagram"/>
  <p:tag name="KSO_WM_TEMPLATE_INDEX" val="20181194"/>
  <p:tag name="KSO_WM_UNIT_TYPE" val="n_h_i"/>
  <p:tag name="KSO_WM_UNIT_INDEX" val="1_1_74"/>
  <p:tag name="KSO_WM_UNIT_ID" val="diagram20181194_5*n_h_i*1_1_7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8.xml><?xml version="1.0" encoding="utf-8"?>
<p:tagLst xmlns:p="http://schemas.openxmlformats.org/presentationml/2006/main">
  <p:tag name="KSO_WM_TEMPLATE_CATEGORY" val="diagram"/>
  <p:tag name="KSO_WM_TEMPLATE_INDEX" val="20181194"/>
  <p:tag name="KSO_WM_UNIT_TYPE" val="n_h_i"/>
  <p:tag name="KSO_WM_UNIT_INDEX" val="1_1_75"/>
  <p:tag name="KSO_WM_UNIT_ID" val="diagram20181194_5*n_h_i*1_1_7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29.xml><?xml version="1.0" encoding="utf-8"?>
<p:tagLst xmlns:p="http://schemas.openxmlformats.org/presentationml/2006/main">
  <p:tag name="KSO_WM_TEMPLATE_CATEGORY" val="diagram"/>
  <p:tag name="KSO_WM_TEMPLATE_INDEX" val="20181194"/>
  <p:tag name="KSO_WM_UNIT_TYPE" val="n_h_i"/>
  <p:tag name="KSO_WM_UNIT_INDEX" val="1_1_76"/>
  <p:tag name="KSO_WM_UNIT_ID" val="diagram20181194_5*n_h_i*1_1_7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p="http://schemas.openxmlformats.org/presentationml/2006/main">
  <p:tag name="KSO_WM_TEMPLATE_CATEGORY" val="diagram"/>
  <p:tag name="KSO_WM_TEMPLATE_INDEX" val="20181194"/>
  <p:tag name="KSO_WM_UNIT_TYPE" val="n_h_i"/>
  <p:tag name="KSO_WM_UNIT_INDEX" val="1_1_77"/>
  <p:tag name="KSO_WM_UNIT_ID" val="diagram20181194_5*n_h_i*1_1_7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1.xml><?xml version="1.0" encoding="utf-8"?>
<p:tagLst xmlns:p="http://schemas.openxmlformats.org/presentationml/2006/main">
  <p:tag name="KSO_WM_TEMPLATE_CATEGORY" val="diagram"/>
  <p:tag name="KSO_WM_TEMPLATE_INDEX" val="20181194"/>
  <p:tag name="KSO_WM_UNIT_TYPE" val="n_h_i"/>
  <p:tag name="KSO_WM_UNIT_INDEX" val="1_1_79"/>
  <p:tag name="KSO_WM_UNIT_ID" val="diagram20181194_5*n_h_i*1_1_7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2.xml><?xml version="1.0" encoding="utf-8"?>
<p:tagLst xmlns:p="http://schemas.openxmlformats.org/presentationml/2006/main">
  <p:tag name="KSO_WM_TEMPLATE_CATEGORY" val="diagram"/>
  <p:tag name="KSO_WM_TEMPLATE_INDEX" val="20181194"/>
  <p:tag name="KSO_WM_UNIT_TYPE" val="n_h_i"/>
  <p:tag name="KSO_WM_UNIT_INDEX" val="1_1_80"/>
  <p:tag name="KSO_WM_UNIT_ID" val="diagram20181194_5*n_h_i*1_1_8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3.xml><?xml version="1.0" encoding="utf-8"?>
<p:tagLst xmlns:p="http://schemas.openxmlformats.org/presentationml/2006/main">
  <p:tag name="KSO_WM_TEMPLATE_CATEGORY" val="diagram"/>
  <p:tag name="KSO_WM_TEMPLATE_INDEX" val="20181194"/>
  <p:tag name="KSO_WM_UNIT_TYPE" val="n_h_i"/>
  <p:tag name="KSO_WM_UNIT_INDEX" val="1_1_81"/>
  <p:tag name="KSO_WM_UNIT_ID" val="diagram20181194_5*n_h_i*1_1_8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4.xml><?xml version="1.0" encoding="utf-8"?>
<p:tagLst xmlns:p="http://schemas.openxmlformats.org/presentationml/2006/main">
  <p:tag name="KSO_WM_TEMPLATE_CATEGORY" val="diagram"/>
  <p:tag name="KSO_WM_TEMPLATE_INDEX" val="20181194"/>
  <p:tag name="KSO_WM_UNIT_TYPE" val="n_h_i"/>
  <p:tag name="KSO_WM_UNIT_INDEX" val="1_1_82"/>
  <p:tag name="KSO_WM_UNIT_ID" val="diagram20181194_5*n_h_i*1_1_8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5.xml><?xml version="1.0" encoding="utf-8"?>
<p:tagLst xmlns:p="http://schemas.openxmlformats.org/presentationml/2006/main">
  <p:tag name="KSO_WM_TEMPLATE_CATEGORY" val="diagram"/>
  <p:tag name="KSO_WM_TEMPLATE_INDEX" val="20181194"/>
  <p:tag name="KSO_WM_UNIT_TYPE" val="n_h_i"/>
  <p:tag name="KSO_WM_UNIT_INDEX" val="1_1_83"/>
  <p:tag name="KSO_WM_UNIT_ID" val="diagram20181194_5*n_h_i*1_1_8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6.xml><?xml version="1.0" encoding="utf-8"?>
<p:tagLst xmlns:p="http://schemas.openxmlformats.org/presentationml/2006/main">
  <p:tag name="KSO_WM_TEMPLATE_CATEGORY" val="diagram"/>
  <p:tag name="KSO_WM_TEMPLATE_INDEX" val="20181194"/>
  <p:tag name="KSO_WM_UNIT_TYPE" val="n_h_i"/>
  <p:tag name="KSO_WM_UNIT_INDEX" val="1_1_84"/>
  <p:tag name="KSO_WM_UNIT_ID" val="diagram20181194_5*n_h_i*1_1_8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7.xml><?xml version="1.0" encoding="utf-8"?>
<p:tagLst xmlns:p="http://schemas.openxmlformats.org/presentationml/2006/main">
  <p:tag name="KSO_WM_TEMPLATE_CATEGORY" val="diagram"/>
  <p:tag name="KSO_WM_TEMPLATE_INDEX" val="20181194"/>
  <p:tag name="KSO_WM_UNIT_TYPE" val="n_h_i"/>
  <p:tag name="KSO_WM_UNIT_INDEX" val="1_1_85"/>
  <p:tag name="KSO_WM_UNIT_ID" val="diagram20181194_5*n_h_i*1_1_8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8.xml><?xml version="1.0" encoding="utf-8"?>
<p:tagLst xmlns:p="http://schemas.openxmlformats.org/presentationml/2006/main">
  <p:tag name="KSO_WM_TEMPLATE_CATEGORY" val="diagram"/>
  <p:tag name="KSO_WM_TEMPLATE_INDEX" val="20181194"/>
  <p:tag name="KSO_WM_UNIT_TYPE" val="n_h_i"/>
  <p:tag name="KSO_WM_UNIT_INDEX" val="1_1_86"/>
  <p:tag name="KSO_WM_UNIT_ID" val="diagram20181194_5*n_h_i*1_1_8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39.xml><?xml version="1.0" encoding="utf-8"?>
<p:tagLst xmlns:p="http://schemas.openxmlformats.org/presentationml/2006/main">
  <p:tag name="KSO_WM_TEMPLATE_CATEGORY" val="diagram"/>
  <p:tag name="KSO_WM_TEMPLATE_INDEX" val="20181194"/>
  <p:tag name="KSO_WM_UNIT_TYPE" val="n_h_i"/>
  <p:tag name="KSO_WM_UNIT_INDEX" val="1_1_87"/>
  <p:tag name="KSO_WM_UNIT_ID" val="diagram20181194_5*n_h_i*1_1_8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p="http://schemas.openxmlformats.org/presentationml/2006/main">
  <p:tag name="KSO_WM_TEMPLATE_CATEGORY" val="diagram"/>
  <p:tag name="KSO_WM_TEMPLATE_INDEX" val="20181194"/>
  <p:tag name="KSO_WM_UNIT_TYPE" val="n_h_i"/>
  <p:tag name="KSO_WM_UNIT_INDEX" val="1_1_88"/>
  <p:tag name="KSO_WM_UNIT_ID" val="diagram20181194_5*n_h_i*1_1_8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1.xml><?xml version="1.0" encoding="utf-8"?>
<p:tagLst xmlns:p="http://schemas.openxmlformats.org/presentationml/2006/main">
  <p:tag name="KSO_WM_TEMPLATE_CATEGORY" val="diagram"/>
  <p:tag name="KSO_WM_TEMPLATE_INDEX" val="20181194"/>
  <p:tag name="KSO_WM_UNIT_TYPE" val="n_h_i"/>
  <p:tag name="KSO_WM_UNIT_INDEX" val="1_1_90"/>
  <p:tag name="KSO_WM_UNIT_ID" val="diagram20181194_5*n_h_i*1_1_9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2.xml><?xml version="1.0" encoding="utf-8"?>
<p:tagLst xmlns:p="http://schemas.openxmlformats.org/presentationml/2006/main">
  <p:tag name="KSO_WM_TEMPLATE_CATEGORY" val="diagram"/>
  <p:tag name="KSO_WM_TEMPLATE_INDEX" val="20181194"/>
  <p:tag name="KSO_WM_UNIT_TYPE" val="n_h_i"/>
  <p:tag name="KSO_WM_UNIT_INDEX" val="1_1_91"/>
  <p:tag name="KSO_WM_UNIT_ID" val="diagram20181194_5*n_h_i*1_1_9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3.xml><?xml version="1.0" encoding="utf-8"?>
<p:tagLst xmlns:p="http://schemas.openxmlformats.org/presentationml/2006/main">
  <p:tag name="KSO_WM_TEMPLATE_CATEGORY" val="diagram"/>
  <p:tag name="KSO_WM_TEMPLATE_INDEX" val="20181194"/>
  <p:tag name="KSO_WM_UNIT_TYPE" val="n_h_i"/>
  <p:tag name="KSO_WM_UNIT_INDEX" val="1_1_92"/>
  <p:tag name="KSO_WM_UNIT_ID" val="diagram20181194_5*n_h_i*1_1_9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4.xml><?xml version="1.0" encoding="utf-8"?>
<p:tagLst xmlns:p="http://schemas.openxmlformats.org/presentationml/2006/main">
  <p:tag name="KSO_WM_TEMPLATE_CATEGORY" val="diagram"/>
  <p:tag name="KSO_WM_TEMPLATE_INDEX" val="20181194"/>
  <p:tag name="KSO_WM_UNIT_TYPE" val="n_h_i"/>
  <p:tag name="KSO_WM_UNIT_INDEX" val="1_1_93"/>
  <p:tag name="KSO_WM_UNIT_ID" val="diagram20181194_5*n_h_i*1_1_9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5.xml><?xml version="1.0" encoding="utf-8"?>
<p:tagLst xmlns:p="http://schemas.openxmlformats.org/presentationml/2006/main">
  <p:tag name="KSO_WM_TEMPLATE_CATEGORY" val="diagram"/>
  <p:tag name="KSO_WM_TEMPLATE_INDEX" val="20181194"/>
  <p:tag name="KSO_WM_UNIT_TYPE" val="n_h_i"/>
  <p:tag name="KSO_WM_UNIT_INDEX" val="1_1_94"/>
  <p:tag name="KSO_WM_UNIT_ID" val="diagram20181194_5*n_h_i*1_1_9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6.xml><?xml version="1.0" encoding="utf-8"?>
<p:tagLst xmlns:p="http://schemas.openxmlformats.org/presentationml/2006/main">
  <p:tag name="KSO_WM_TEMPLATE_CATEGORY" val="diagram"/>
  <p:tag name="KSO_WM_TEMPLATE_INDEX" val="20181194"/>
  <p:tag name="KSO_WM_UNIT_TYPE" val="n_h_i"/>
  <p:tag name="KSO_WM_UNIT_INDEX" val="1_1_95"/>
  <p:tag name="KSO_WM_UNIT_ID" val="diagram20181194_5*n_h_i*1_1_9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7.xml><?xml version="1.0" encoding="utf-8"?>
<p:tagLst xmlns:p="http://schemas.openxmlformats.org/presentationml/2006/main">
  <p:tag name="KSO_WM_TEMPLATE_CATEGORY" val="diagram"/>
  <p:tag name="KSO_WM_TEMPLATE_INDEX" val="20181194"/>
  <p:tag name="KSO_WM_UNIT_TYPE" val="n_h_i"/>
  <p:tag name="KSO_WM_UNIT_INDEX" val="1_1_96"/>
  <p:tag name="KSO_WM_UNIT_ID" val="diagram20181194_5*n_h_i*1_1_9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8.xml><?xml version="1.0" encoding="utf-8"?>
<p:tagLst xmlns:p="http://schemas.openxmlformats.org/presentationml/2006/main">
  <p:tag name="KSO_WM_TEMPLATE_CATEGORY" val="diagram"/>
  <p:tag name="KSO_WM_TEMPLATE_INDEX" val="20181194"/>
  <p:tag name="KSO_WM_UNIT_TYPE" val="n_h_i"/>
  <p:tag name="KSO_WM_UNIT_INDEX" val="1_1_97"/>
  <p:tag name="KSO_WM_UNIT_ID" val="diagram20181194_5*n_h_i*1_1_9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49.xml><?xml version="1.0" encoding="utf-8"?>
<p:tagLst xmlns:p="http://schemas.openxmlformats.org/presentationml/2006/main">
  <p:tag name="KSO_WM_TEMPLATE_CATEGORY" val="diagram"/>
  <p:tag name="KSO_WM_TEMPLATE_INDEX" val="20181194"/>
  <p:tag name="KSO_WM_UNIT_TYPE" val="n_h_i"/>
  <p:tag name="KSO_WM_UNIT_INDEX" val="1_1_98"/>
  <p:tag name="KSO_WM_UNIT_ID" val="diagram20181194_5*n_h_i*1_1_9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0.xml><?xml version="1.0" encoding="utf-8"?>
<p:tagLst xmlns:p="http://schemas.openxmlformats.org/presentationml/2006/main">
  <p:tag name="KSO_WM_TEMPLATE_CATEGORY" val="diagram"/>
  <p:tag name="KSO_WM_TEMPLATE_INDEX" val="20181194"/>
  <p:tag name="KSO_WM_UNIT_TYPE" val="n_h_i"/>
  <p:tag name="KSO_WM_UNIT_INDEX" val="1_1_99"/>
  <p:tag name="KSO_WM_UNIT_ID" val="diagram20181194_5*n_h_i*1_1_9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1.xml><?xml version="1.0" encoding="utf-8"?>
<p:tagLst xmlns:p="http://schemas.openxmlformats.org/presentationml/2006/main">
  <p:tag name="KSO_WM_TEMPLATE_CATEGORY" val="diagram"/>
  <p:tag name="KSO_WM_TEMPLATE_INDEX" val="20181194"/>
  <p:tag name="KSO_WM_UNIT_TYPE" val="n_h_i"/>
  <p:tag name="KSO_WM_UNIT_INDEX" val="1_1_101"/>
  <p:tag name="KSO_WM_UNIT_ID" val="diagram20181194_5*n_h_i*1_1_10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2.xml><?xml version="1.0" encoding="utf-8"?>
<p:tagLst xmlns:p="http://schemas.openxmlformats.org/presentationml/2006/main">
  <p:tag name="KSO_WM_TEMPLATE_CATEGORY" val="diagram"/>
  <p:tag name="KSO_WM_TEMPLATE_INDEX" val="20181194"/>
  <p:tag name="KSO_WM_UNIT_TYPE" val="n_h_i"/>
  <p:tag name="KSO_WM_UNIT_INDEX" val="1_1_102"/>
  <p:tag name="KSO_WM_UNIT_ID" val="diagram20181194_5*n_h_i*1_1_10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3.xml><?xml version="1.0" encoding="utf-8"?>
<p:tagLst xmlns:p="http://schemas.openxmlformats.org/presentationml/2006/main">
  <p:tag name="KSO_WM_TEMPLATE_CATEGORY" val="diagram"/>
  <p:tag name="KSO_WM_TEMPLATE_INDEX" val="20181194"/>
  <p:tag name="KSO_WM_UNIT_TYPE" val="n_h_i"/>
  <p:tag name="KSO_WM_UNIT_INDEX" val="1_1_103"/>
  <p:tag name="KSO_WM_UNIT_ID" val="diagram20181194_5*n_h_i*1_1_10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4.xml><?xml version="1.0" encoding="utf-8"?>
<p:tagLst xmlns:p="http://schemas.openxmlformats.org/presentationml/2006/main">
  <p:tag name="KSO_WM_TEMPLATE_CATEGORY" val="diagram"/>
  <p:tag name="KSO_WM_TEMPLATE_INDEX" val="20181194"/>
  <p:tag name="KSO_WM_UNIT_TYPE" val="n_h_i"/>
  <p:tag name="KSO_WM_UNIT_INDEX" val="1_1_104"/>
  <p:tag name="KSO_WM_UNIT_ID" val="diagram20181194_5*n_h_i*1_1_10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5.xml><?xml version="1.0" encoding="utf-8"?>
<p:tagLst xmlns:p="http://schemas.openxmlformats.org/presentationml/2006/main">
  <p:tag name="KSO_WM_TEMPLATE_CATEGORY" val="diagram"/>
  <p:tag name="KSO_WM_TEMPLATE_INDEX" val="20181194"/>
  <p:tag name="KSO_WM_UNIT_TYPE" val="n_h_i"/>
  <p:tag name="KSO_WM_UNIT_INDEX" val="1_1_105"/>
  <p:tag name="KSO_WM_UNIT_ID" val="diagram20181194_5*n_h_i*1_1_10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6.xml><?xml version="1.0" encoding="utf-8"?>
<p:tagLst xmlns:p="http://schemas.openxmlformats.org/presentationml/2006/main">
  <p:tag name="KSO_WM_TEMPLATE_CATEGORY" val="diagram"/>
  <p:tag name="KSO_WM_TEMPLATE_INDEX" val="20181194"/>
  <p:tag name="KSO_WM_UNIT_TYPE" val="n_h_i"/>
  <p:tag name="KSO_WM_UNIT_INDEX" val="1_1_106"/>
  <p:tag name="KSO_WM_UNIT_ID" val="diagram20181194_5*n_h_i*1_1_10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7.xml><?xml version="1.0" encoding="utf-8"?>
<p:tagLst xmlns:p="http://schemas.openxmlformats.org/presentationml/2006/main">
  <p:tag name="KSO_WM_TEMPLATE_CATEGORY" val="diagram"/>
  <p:tag name="KSO_WM_TEMPLATE_INDEX" val="20181194"/>
  <p:tag name="KSO_WM_UNIT_TYPE" val="n_h_i"/>
  <p:tag name="KSO_WM_UNIT_INDEX" val="1_1_107"/>
  <p:tag name="KSO_WM_UNIT_ID" val="diagram20181194_5*n_h_i*1_1_10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8.xml><?xml version="1.0" encoding="utf-8"?>
<p:tagLst xmlns:p="http://schemas.openxmlformats.org/presentationml/2006/main">
  <p:tag name="KSO_WM_TEMPLATE_CATEGORY" val="diagram"/>
  <p:tag name="KSO_WM_TEMPLATE_INDEX" val="20181194"/>
  <p:tag name="KSO_WM_UNIT_TYPE" val="n_h_i"/>
  <p:tag name="KSO_WM_UNIT_INDEX" val="1_1_108"/>
  <p:tag name="KSO_WM_UNIT_ID" val="diagram20181194_5*n_h_i*1_1_10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59.xml><?xml version="1.0" encoding="utf-8"?>
<p:tagLst xmlns:p="http://schemas.openxmlformats.org/presentationml/2006/main">
  <p:tag name="KSO_WM_TEMPLATE_CATEGORY" val="diagram"/>
  <p:tag name="KSO_WM_TEMPLATE_INDEX" val="20181194"/>
  <p:tag name="KSO_WM_UNIT_TYPE" val="n_h_i"/>
  <p:tag name="KSO_WM_UNIT_INDEX" val="1_1_109"/>
  <p:tag name="KSO_WM_UNIT_ID" val="diagram20181194_5*n_h_i*1_1_10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0.xml><?xml version="1.0" encoding="utf-8"?>
<p:tagLst xmlns:p="http://schemas.openxmlformats.org/presentationml/2006/main">
  <p:tag name="KSO_WM_TEMPLATE_CATEGORY" val="diagram"/>
  <p:tag name="KSO_WM_TEMPLATE_INDEX" val="20181194"/>
  <p:tag name="KSO_WM_UNIT_TYPE" val="n_h_i"/>
  <p:tag name="KSO_WM_UNIT_INDEX" val="1_1_110"/>
  <p:tag name="KSO_WM_UNIT_ID" val="diagram20181194_5*n_h_i*1_1_1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1.xml><?xml version="1.0" encoding="utf-8"?>
<p:tagLst xmlns:p="http://schemas.openxmlformats.org/presentationml/2006/main">
  <p:tag name="KSO_WM_TEMPLATE_CATEGORY" val="diagram"/>
  <p:tag name="KSO_WM_TEMPLATE_INDEX" val="20181194"/>
  <p:tag name="KSO_WM_UNIT_TYPE" val="n_h_i"/>
  <p:tag name="KSO_WM_UNIT_INDEX" val="1_1_112"/>
  <p:tag name="KSO_WM_UNIT_ID" val="diagram20181194_5*n_h_i*1_1_1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2.xml><?xml version="1.0" encoding="utf-8"?>
<p:tagLst xmlns:p="http://schemas.openxmlformats.org/presentationml/2006/main">
  <p:tag name="KSO_WM_TEMPLATE_CATEGORY" val="diagram"/>
  <p:tag name="KSO_WM_TEMPLATE_INDEX" val="20181194"/>
  <p:tag name="KSO_WM_UNIT_TYPE" val="n_h_i"/>
  <p:tag name="KSO_WM_UNIT_INDEX" val="1_1_113"/>
  <p:tag name="KSO_WM_UNIT_ID" val="diagram20181194_5*n_h_i*1_1_1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3.xml><?xml version="1.0" encoding="utf-8"?>
<p:tagLst xmlns:p="http://schemas.openxmlformats.org/presentationml/2006/main">
  <p:tag name="KSO_WM_TEMPLATE_CATEGORY" val="diagram"/>
  <p:tag name="KSO_WM_TEMPLATE_INDEX" val="20181194"/>
  <p:tag name="KSO_WM_UNIT_TYPE" val="n_h_i"/>
  <p:tag name="KSO_WM_UNIT_INDEX" val="1_1_114"/>
  <p:tag name="KSO_WM_UNIT_ID" val="diagram20181194_5*n_h_i*1_1_1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4.xml><?xml version="1.0" encoding="utf-8"?>
<p:tagLst xmlns:p="http://schemas.openxmlformats.org/presentationml/2006/main">
  <p:tag name="KSO_WM_TEMPLATE_CATEGORY" val="diagram"/>
  <p:tag name="KSO_WM_TEMPLATE_INDEX" val="20181194"/>
  <p:tag name="KSO_WM_UNIT_TYPE" val="n_h_i"/>
  <p:tag name="KSO_WM_UNIT_INDEX" val="1_1_115"/>
  <p:tag name="KSO_WM_UNIT_ID" val="diagram20181194_5*n_h_i*1_1_1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5.xml><?xml version="1.0" encoding="utf-8"?>
<p:tagLst xmlns:p="http://schemas.openxmlformats.org/presentationml/2006/main">
  <p:tag name="KSO_WM_TEMPLATE_CATEGORY" val="diagram"/>
  <p:tag name="KSO_WM_TEMPLATE_INDEX" val="20181194"/>
  <p:tag name="KSO_WM_UNIT_TYPE" val="n_h_i"/>
  <p:tag name="KSO_WM_UNIT_INDEX" val="1_1_116"/>
  <p:tag name="KSO_WM_UNIT_ID" val="diagram20181194_5*n_h_i*1_1_1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6.xml><?xml version="1.0" encoding="utf-8"?>
<p:tagLst xmlns:p="http://schemas.openxmlformats.org/presentationml/2006/main">
  <p:tag name="KSO_WM_TEMPLATE_CATEGORY" val="diagram"/>
  <p:tag name="KSO_WM_TEMPLATE_INDEX" val="20181194"/>
  <p:tag name="KSO_WM_UNIT_TYPE" val="n_h_i"/>
  <p:tag name="KSO_WM_UNIT_INDEX" val="1_1_117"/>
  <p:tag name="KSO_WM_UNIT_ID" val="diagram20181194_5*n_h_i*1_1_1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7.xml><?xml version="1.0" encoding="utf-8"?>
<p:tagLst xmlns:p="http://schemas.openxmlformats.org/presentationml/2006/main">
  <p:tag name="KSO_WM_TEMPLATE_CATEGORY" val="diagram"/>
  <p:tag name="KSO_WM_TEMPLATE_INDEX" val="20181194"/>
  <p:tag name="KSO_WM_UNIT_TYPE" val="n_h_i"/>
  <p:tag name="KSO_WM_UNIT_INDEX" val="1_1_118"/>
  <p:tag name="KSO_WM_UNIT_ID" val="diagram20181194_5*n_h_i*1_1_1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8.xml><?xml version="1.0" encoding="utf-8"?>
<p:tagLst xmlns:p="http://schemas.openxmlformats.org/presentationml/2006/main">
  <p:tag name="KSO_WM_TEMPLATE_CATEGORY" val="diagram"/>
  <p:tag name="KSO_WM_TEMPLATE_INDEX" val="20181194"/>
  <p:tag name="KSO_WM_UNIT_TYPE" val="n_h_i"/>
  <p:tag name="KSO_WM_UNIT_INDEX" val="1_1_119"/>
  <p:tag name="KSO_WM_UNIT_ID" val="diagram20181194_5*n_h_i*1_1_1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69.xml><?xml version="1.0" encoding="utf-8"?>
<p:tagLst xmlns:p="http://schemas.openxmlformats.org/presentationml/2006/main">
  <p:tag name="KSO_WM_TEMPLATE_CATEGORY" val="diagram"/>
  <p:tag name="KSO_WM_TEMPLATE_INDEX" val="20181194"/>
  <p:tag name="KSO_WM_UNIT_TYPE" val="n_h_i"/>
  <p:tag name="KSO_WM_UNIT_INDEX" val="1_1_120"/>
  <p:tag name="KSO_WM_UNIT_ID" val="diagram20181194_5*n_h_i*1_1_1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0.xml><?xml version="1.0" encoding="utf-8"?>
<p:tagLst xmlns:p="http://schemas.openxmlformats.org/presentationml/2006/main">
  <p:tag name="KSO_WM_TEMPLATE_CATEGORY" val="diagram"/>
  <p:tag name="KSO_WM_TEMPLATE_INDEX" val="20181194"/>
  <p:tag name="KSO_WM_UNIT_TYPE" val="n_h_i"/>
  <p:tag name="KSO_WM_UNIT_INDEX" val="1_1_121"/>
  <p:tag name="KSO_WM_UNIT_ID" val="diagram20181194_5*n_h_i*1_1_1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1.xml><?xml version="1.0" encoding="utf-8"?>
<p:tagLst xmlns:p="http://schemas.openxmlformats.org/presentationml/2006/main">
  <p:tag name="KSO_WM_TEMPLATE_CATEGORY" val="diagram"/>
  <p:tag name="KSO_WM_TEMPLATE_INDEX" val="20181194"/>
  <p:tag name="KSO_WM_UNIT_TYPE" val="n_h_i"/>
  <p:tag name="KSO_WM_UNIT_INDEX" val="1_1_3"/>
  <p:tag name="KSO_WM_UNIT_ID" val="diagram20181194_5*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2.xml><?xml version="1.0" encoding="utf-8"?>
<p:tagLst xmlns:p="http://schemas.openxmlformats.org/presentationml/2006/main">
  <p:tag name="KSO_WM_TEMPLATE_CATEGORY" val="diagram"/>
  <p:tag name="KSO_WM_TEMPLATE_INDEX" val="20181194"/>
  <p:tag name="KSO_WM_UNIT_TYPE" val="n_h_i"/>
  <p:tag name="KSO_WM_UNIT_INDEX" val="1_1_4"/>
  <p:tag name="KSO_WM_UNIT_ID" val="diagram20181194_5*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3.xml><?xml version="1.0" encoding="utf-8"?>
<p:tagLst xmlns:p="http://schemas.openxmlformats.org/presentationml/2006/main">
  <p:tag name="KSO_WM_TEMPLATE_CATEGORY" val="diagram"/>
  <p:tag name="KSO_WM_TEMPLATE_INDEX" val="20181194"/>
  <p:tag name="KSO_WM_UNIT_TYPE" val="n_h_i"/>
  <p:tag name="KSO_WM_UNIT_INDEX" val="1_1_5"/>
  <p:tag name="KSO_WM_UNIT_ID" val="diagram20181194_5*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4.xml><?xml version="1.0" encoding="utf-8"?>
<p:tagLst xmlns:p="http://schemas.openxmlformats.org/presentationml/2006/main">
  <p:tag name="KSO_WM_TEMPLATE_CATEGORY" val="diagram"/>
  <p:tag name="KSO_WM_TEMPLATE_INDEX" val="20181194"/>
  <p:tag name="KSO_WM_UNIT_TYPE" val="n_h_i"/>
  <p:tag name="KSO_WM_UNIT_INDEX" val="1_1_6"/>
  <p:tag name="KSO_WM_UNIT_ID" val="diagram20181194_5*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5.xml><?xml version="1.0" encoding="utf-8"?>
<p:tagLst xmlns:p="http://schemas.openxmlformats.org/presentationml/2006/main">
  <p:tag name="KSO_WM_TEMPLATE_CATEGORY" val="diagram"/>
  <p:tag name="KSO_WM_TEMPLATE_INDEX" val="20181194"/>
  <p:tag name="KSO_WM_UNIT_TYPE" val="n_h_i"/>
  <p:tag name="KSO_WM_UNIT_INDEX" val="1_1_7"/>
  <p:tag name="KSO_WM_UNIT_ID" val="diagram20181194_5*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6.xml><?xml version="1.0" encoding="utf-8"?>
<p:tagLst xmlns:p="http://schemas.openxmlformats.org/presentationml/2006/main">
  <p:tag name="KSO_WM_TEMPLATE_CATEGORY" val="diagram"/>
  <p:tag name="KSO_WM_TEMPLATE_INDEX" val="20181194"/>
  <p:tag name="KSO_WM_UNIT_TYPE" val="n_h_i"/>
  <p:tag name="KSO_WM_UNIT_INDEX" val="1_1_8"/>
  <p:tag name="KSO_WM_UNIT_ID" val="diagram20181194_5*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7.xml><?xml version="1.0" encoding="utf-8"?>
<p:tagLst xmlns:p="http://schemas.openxmlformats.org/presentationml/2006/main">
  <p:tag name="KSO_WM_TEMPLATE_CATEGORY" val="diagram"/>
  <p:tag name="KSO_WM_TEMPLATE_INDEX" val="20181194"/>
  <p:tag name="KSO_WM_UNIT_TYPE" val="n_h_i"/>
  <p:tag name="KSO_WM_UNIT_INDEX" val="1_1_9"/>
  <p:tag name="KSO_WM_UNIT_ID" val="diagram20181194_5*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8.xml><?xml version="1.0" encoding="utf-8"?>
<p:tagLst xmlns:p="http://schemas.openxmlformats.org/presentationml/2006/main">
  <p:tag name="KSO_WM_TEMPLATE_CATEGORY" val="diagram"/>
  <p:tag name="KSO_WM_TEMPLATE_INDEX" val="20181194"/>
  <p:tag name="KSO_WM_UNIT_TYPE" val="n_h_i"/>
  <p:tag name="KSO_WM_UNIT_INDEX" val="1_1_10"/>
  <p:tag name="KSO_WM_UNIT_ID" val="diagram20181194_5*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79.xml><?xml version="1.0" encoding="utf-8"?>
<p:tagLst xmlns:p="http://schemas.openxmlformats.org/presentationml/2006/main">
  <p:tag name="KSO_WM_TEMPLATE_CATEGORY" val="diagram"/>
  <p:tag name="KSO_WM_TEMPLATE_INDEX" val="20181194"/>
  <p:tag name="KSO_WM_UNIT_TYPE" val="n_h_i"/>
  <p:tag name="KSO_WM_UNIT_INDEX" val="1_1_11"/>
  <p:tag name="KSO_WM_UNIT_ID" val="diagram20181194_5*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0.xml><?xml version="1.0" encoding="utf-8"?>
<p:tagLst xmlns:p="http://schemas.openxmlformats.org/presentationml/2006/main">
  <p:tag name="KSO_WM_TEMPLATE_CATEGORY" val="diagram"/>
  <p:tag name="KSO_WM_TEMPLATE_INDEX" val="20181194"/>
  <p:tag name="KSO_WM_UNIT_TYPE" val="n_h_i"/>
  <p:tag name="KSO_WM_UNIT_INDEX" val="1_1_12"/>
  <p:tag name="KSO_WM_UNIT_ID" val="diagram20181194_5*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1.xml><?xml version="1.0" encoding="utf-8"?>
<p:tagLst xmlns:p="http://schemas.openxmlformats.org/presentationml/2006/main">
  <p:tag name="KSO_WM_TEMPLATE_CATEGORY" val="diagram"/>
  <p:tag name="KSO_WM_TEMPLATE_INDEX" val="20181194"/>
  <p:tag name="KSO_WM_UNIT_TYPE" val="n_h_i"/>
  <p:tag name="KSO_WM_UNIT_INDEX" val="1_1_14"/>
  <p:tag name="KSO_WM_UNIT_ID" val="diagram20181194_5*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2.xml><?xml version="1.0" encoding="utf-8"?>
<p:tagLst xmlns:p="http://schemas.openxmlformats.org/presentationml/2006/main">
  <p:tag name="KSO_WM_TEMPLATE_CATEGORY" val="diagram"/>
  <p:tag name="KSO_WM_TEMPLATE_INDEX" val="20181194"/>
  <p:tag name="KSO_WM_UNIT_TYPE" val="n_h_i"/>
  <p:tag name="KSO_WM_UNIT_INDEX" val="1_1_15"/>
  <p:tag name="KSO_WM_UNIT_ID" val="diagram20181194_5*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3.xml><?xml version="1.0" encoding="utf-8"?>
<p:tagLst xmlns:p="http://schemas.openxmlformats.org/presentationml/2006/main">
  <p:tag name="KSO_WM_TEMPLATE_CATEGORY" val="diagram"/>
  <p:tag name="KSO_WM_TEMPLATE_INDEX" val="20181194"/>
  <p:tag name="KSO_WM_UNIT_TYPE" val="n_h_i"/>
  <p:tag name="KSO_WM_UNIT_INDEX" val="1_1_16"/>
  <p:tag name="KSO_WM_UNIT_ID" val="diagram20181194_5*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4.xml><?xml version="1.0" encoding="utf-8"?>
<p:tagLst xmlns:p="http://schemas.openxmlformats.org/presentationml/2006/main">
  <p:tag name="KSO_WM_TEMPLATE_CATEGORY" val="diagram"/>
  <p:tag name="KSO_WM_TEMPLATE_INDEX" val="20181194"/>
  <p:tag name="KSO_WM_UNIT_TYPE" val="n_h_i"/>
  <p:tag name="KSO_WM_UNIT_INDEX" val="1_1_17"/>
  <p:tag name="KSO_WM_UNIT_ID" val="diagram20181194_5*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5.xml><?xml version="1.0" encoding="utf-8"?>
<p:tagLst xmlns:p="http://schemas.openxmlformats.org/presentationml/2006/main">
  <p:tag name="KSO_WM_TEMPLATE_CATEGORY" val="diagram"/>
  <p:tag name="KSO_WM_TEMPLATE_INDEX" val="20181194"/>
  <p:tag name="KSO_WM_UNIT_TYPE" val="n_h_i"/>
  <p:tag name="KSO_WM_UNIT_INDEX" val="1_1_18"/>
  <p:tag name="KSO_WM_UNIT_ID" val="diagram20181194_5*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6.xml><?xml version="1.0" encoding="utf-8"?>
<p:tagLst xmlns:p="http://schemas.openxmlformats.org/presentationml/2006/main">
  <p:tag name="KSO_WM_TEMPLATE_CATEGORY" val="diagram"/>
  <p:tag name="KSO_WM_TEMPLATE_INDEX" val="20181194"/>
  <p:tag name="KSO_WM_UNIT_TYPE" val="n_h_i"/>
  <p:tag name="KSO_WM_UNIT_INDEX" val="1_1_19"/>
  <p:tag name="KSO_WM_UNIT_ID" val="diagram20181194_5*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7.xml><?xml version="1.0" encoding="utf-8"?>
<p:tagLst xmlns:p="http://schemas.openxmlformats.org/presentationml/2006/main">
  <p:tag name="KSO_WM_TEMPLATE_CATEGORY" val="diagram"/>
  <p:tag name="KSO_WM_TEMPLATE_INDEX" val="20181194"/>
  <p:tag name="KSO_WM_UNIT_TYPE" val="n_h_i"/>
  <p:tag name="KSO_WM_UNIT_INDEX" val="1_1_20"/>
  <p:tag name="KSO_WM_UNIT_ID" val="diagram20181194_5*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8.xml><?xml version="1.0" encoding="utf-8"?>
<p:tagLst xmlns:p="http://schemas.openxmlformats.org/presentationml/2006/main">
  <p:tag name="KSO_WM_TEMPLATE_CATEGORY" val="diagram"/>
  <p:tag name="KSO_WM_TEMPLATE_INDEX" val="20181194"/>
  <p:tag name="KSO_WM_UNIT_TYPE" val="n_h_i"/>
  <p:tag name="KSO_WM_UNIT_INDEX" val="1_1_21"/>
  <p:tag name="KSO_WM_UNIT_ID" val="diagram20181194_5*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89.xml><?xml version="1.0" encoding="utf-8"?>
<p:tagLst xmlns:p="http://schemas.openxmlformats.org/presentationml/2006/main">
  <p:tag name="KSO_WM_TEMPLATE_CATEGORY" val="diagram"/>
  <p:tag name="KSO_WM_TEMPLATE_INDEX" val="20181194"/>
  <p:tag name="KSO_WM_UNIT_TYPE" val="n_h_i"/>
  <p:tag name="KSO_WM_UNIT_INDEX" val="1_1_22"/>
  <p:tag name="KSO_WM_UNIT_ID" val="diagram20181194_5*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0.xml><?xml version="1.0" encoding="utf-8"?>
<p:tagLst xmlns:p="http://schemas.openxmlformats.org/presentationml/2006/main">
  <p:tag name="KSO_WM_TEMPLATE_CATEGORY" val="diagram"/>
  <p:tag name="KSO_WM_TEMPLATE_INDEX" val="20181194"/>
  <p:tag name="KSO_WM_UNIT_TYPE" val="n_h_i"/>
  <p:tag name="KSO_WM_UNIT_INDEX" val="1_1_23"/>
  <p:tag name="KSO_WM_UNIT_ID" val="diagram20181194_5*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3"/>
  <p:tag name="KSO_WM_UNIT_TEXT_FILL_TYPE" val="1"/>
</p:tagLst>
</file>

<file path=ppt/tags/tag691.xml><?xml version="1.0" encoding="utf-8"?>
<p:tagLst xmlns:p="http://schemas.openxmlformats.org/presentationml/2006/main">
  <p:tag name="KSO_WM_TEMPLATE_CATEGORY" val="diagram"/>
  <p:tag name="KSO_WM_TEMPLATE_INDEX" val="20181194"/>
  <p:tag name="KSO_WM_UNIT_TYPE" val="n_h_i"/>
  <p:tag name="KSO_WM_UNIT_INDEX" val="1_1_25"/>
  <p:tag name="KSO_WM_UNIT_ID" val="diagram20181194_5*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2.xml><?xml version="1.0" encoding="utf-8"?>
<p:tagLst xmlns:p="http://schemas.openxmlformats.org/presentationml/2006/main">
  <p:tag name="KSO_WM_TEMPLATE_CATEGORY" val="diagram"/>
  <p:tag name="KSO_WM_TEMPLATE_INDEX" val="20181194"/>
  <p:tag name="KSO_WM_UNIT_TYPE" val="n_h_i"/>
  <p:tag name="KSO_WM_UNIT_INDEX" val="1_1_26"/>
  <p:tag name="KSO_WM_UNIT_ID" val="diagram20181194_5*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Lst>
</file>

<file path=ppt/tags/tag693.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694.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695.xml><?xml version="1.0" encoding="utf-8"?>
<p:tagLst xmlns:p="http://schemas.openxmlformats.org/presentationml/2006/main">
  <p:tag name="KSO_WM_TEMPLATE_CATEGORY" val="diagram"/>
  <p:tag name="KSO_WM_TEMPLATE_INDEX" val="20181194"/>
  <p:tag name="KSO_WM_UNIT_TYPE" val="n_h_i"/>
  <p:tag name="KSO_WM_UNIT_INDEX" val="1_1_1"/>
  <p:tag name="KSO_WM_UNIT_ID" val="diagram20181194_5*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6.xml><?xml version="1.0" encoding="utf-8"?>
<p:tagLst xmlns:p="http://schemas.openxmlformats.org/presentationml/2006/main">
  <p:tag name="KSO_WM_TEMPLATE_CATEGORY" val="diagram"/>
  <p:tag name="KSO_WM_TEMPLATE_INDEX" val="20181194"/>
  <p:tag name="KSO_WM_UNIT_TYPE" val="n_h_i"/>
  <p:tag name="KSO_WM_UNIT_INDEX" val="1_1_34"/>
  <p:tag name="KSO_WM_UNIT_ID" val="diagram20181194_5*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7.xml><?xml version="1.0" encoding="utf-8"?>
<p:tagLst xmlns:p="http://schemas.openxmlformats.org/presentationml/2006/main">
  <p:tag name="KSO_WM_TEMPLATE_CATEGORY" val="diagram"/>
  <p:tag name="KSO_WM_TEMPLATE_INDEX" val="20181194"/>
  <p:tag name="KSO_WM_UNIT_TYPE" val="n_h_i"/>
  <p:tag name="KSO_WM_UNIT_INDEX" val="1_1_45"/>
  <p:tag name="KSO_WM_UNIT_ID" val="diagram20181194_5*n_h_i*1_1_4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8.xml><?xml version="1.0" encoding="utf-8"?>
<p:tagLst xmlns:p="http://schemas.openxmlformats.org/presentationml/2006/main">
  <p:tag name="KSO_WM_TEMPLATE_CATEGORY" val="diagram"/>
  <p:tag name="KSO_WM_TEMPLATE_INDEX" val="20181194"/>
  <p:tag name="KSO_WM_UNIT_TYPE" val="n_h_i"/>
  <p:tag name="KSO_WM_UNIT_INDEX" val="1_1_56"/>
  <p:tag name="KSO_WM_UNIT_ID" val="diagram20181194_5*n_h_i*1_1_5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699.xml><?xml version="1.0" encoding="utf-8"?>
<p:tagLst xmlns:p="http://schemas.openxmlformats.org/presentationml/2006/main">
  <p:tag name="KSO_WM_TEMPLATE_CATEGORY" val="diagram"/>
  <p:tag name="KSO_WM_TEMPLATE_INDEX" val="20181194"/>
  <p:tag name="KSO_WM_UNIT_TYPE" val="n_h_i"/>
  <p:tag name="KSO_WM_UNIT_INDEX" val="1_1_67"/>
  <p:tag name="KSO_WM_UNIT_ID" val="diagram20181194_5*n_h_i*1_1_6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00.xml><?xml version="1.0" encoding="utf-8"?>
<p:tagLst xmlns:p="http://schemas.openxmlformats.org/presentationml/2006/main">
  <p:tag name="KSO_WM_TEMPLATE_CATEGORY" val="diagram"/>
  <p:tag name="KSO_WM_TEMPLATE_INDEX" val="20181194"/>
  <p:tag name="KSO_WM_UNIT_TYPE" val="n_h_i"/>
  <p:tag name="KSO_WM_UNIT_INDEX" val="1_1_78"/>
  <p:tag name="KSO_WM_UNIT_ID" val="diagram20181194_5*n_h_i*1_1_7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1.xml><?xml version="1.0" encoding="utf-8"?>
<p:tagLst xmlns:p="http://schemas.openxmlformats.org/presentationml/2006/main">
  <p:tag name="KSO_WM_TEMPLATE_CATEGORY" val="diagram"/>
  <p:tag name="KSO_WM_TEMPLATE_INDEX" val="20181194"/>
  <p:tag name="KSO_WM_UNIT_TYPE" val="n_h_i"/>
  <p:tag name="KSO_WM_UNIT_INDEX" val="1_1_89"/>
  <p:tag name="KSO_WM_UNIT_ID" val="diagram20181194_5*n_h_i*1_1_8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2.xml><?xml version="1.0" encoding="utf-8"?>
<p:tagLst xmlns:p="http://schemas.openxmlformats.org/presentationml/2006/main">
  <p:tag name="KSO_WM_TEMPLATE_CATEGORY" val="diagram"/>
  <p:tag name="KSO_WM_TEMPLATE_INDEX" val="20181194"/>
  <p:tag name="KSO_WM_UNIT_TYPE" val="n_h_i"/>
  <p:tag name="KSO_WM_UNIT_INDEX" val="1_1_100"/>
  <p:tag name="KSO_WM_UNIT_ID" val="diagram20181194_5*n_h_i*1_1_10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3.xml><?xml version="1.0" encoding="utf-8"?>
<p:tagLst xmlns:p="http://schemas.openxmlformats.org/presentationml/2006/main">
  <p:tag name="KSO_WM_TEMPLATE_CATEGORY" val="diagram"/>
  <p:tag name="KSO_WM_TEMPLATE_INDEX" val="20181194"/>
  <p:tag name="KSO_WM_UNIT_TYPE" val="n_h_i"/>
  <p:tag name="KSO_WM_UNIT_INDEX" val="1_1_111"/>
  <p:tag name="KSO_WM_UNIT_ID" val="diagram20181194_5*n_h_i*1_1_1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4.xml><?xml version="1.0" encoding="utf-8"?>
<p:tagLst xmlns:p="http://schemas.openxmlformats.org/presentationml/2006/main">
  <p:tag name="KSO_WM_TEMPLATE_CATEGORY" val="diagram"/>
  <p:tag name="KSO_WM_TEMPLATE_INDEX" val="20181194"/>
  <p:tag name="KSO_WM_UNIT_TYPE" val="n_h_i"/>
  <p:tag name="KSO_WM_UNIT_INDEX" val="1_1_2"/>
  <p:tag name="KSO_WM_UNIT_ID" val="diagram20181194_5*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5.xml><?xml version="1.0" encoding="utf-8"?>
<p:tagLst xmlns:p="http://schemas.openxmlformats.org/presentationml/2006/main">
  <p:tag name="KSO_WM_TEMPLATE_CATEGORY" val="diagram"/>
  <p:tag name="KSO_WM_TEMPLATE_INDEX" val="20181194"/>
  <p:tag name="KSO_WM_UNIT_TYPE" val="n_h_i"/>
  <p:tag name="KSO_WM_UNIT_INDEX" val="1_1_13"/>
  <p:tag name="KSO_WM_UNIT_ID" val="diagram20181194_5*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6.xml><?xml version="1.0" encoding="utf-8"?>
<p:tagLst xmlns:p="http://schemas.openxmlformats.org/presentationml/2006/main">
  <p:tag name="KSO_WM_TEMPLATE_CATEGORY" val="diagram"/>
  <p:tag name="KSO_WM_TEMPLATE_INDEX" val="20181194"/>
  <p:tag name="KSO_WM_UNIT_TYPE" val="n_h_i"/>
  <p:tag name="KSO_WM_UNIT_INDEX" val="1_1_24"/>
  <p:tag name="KSO_WM_UNIT_ID" val="diagram20181194_5*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7.xml><?xml version="1.0" encoding="utf-8"?>
<p:tagLst xmlns:p="http://schemas.openxmlformats.org/presentationml/2006/main">
  <p:tag name="KSO_WM_TEMPLATE_CATEGORY" val="diagram"/>
  <p:tag name="KSO_WM_TEMPLATE_INDEX" val="20181194"/>
  <p:tag name="KSO_WM_UNIT_TYPE" val="n_h_i"/>
  <p:tag name="KSO_WM_UNIT_INDEX" val="1_1_27"/>
  <p:tag name="KSO_WM_UNIT_ID" val="diagram20181194_5*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8.xml><?xml version="1.0" encoding="utf-8"?>
<p:tagLst xmlns:p="http://schemas.openxmlformats.org/presentationml/2006/main">
  <p:tag name="KSO_WM_TEMPLATE_CATEGORY" val="diagram"/>
  <p:tag name="KSO_WM_TEMPLATE_INDEX" val="20181194"/>
  <p:tag name="KSO_WM_UNIT_TYPE" val="n_h_i"/>
  <p:tag name="KSO_WM_UNIT_INDEX" val="1_1_28"/>
  <p:tag name="KSO_WM_UNIT_ID" val="diagram20181194_5*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09.xml><?xml version="1.0" encoding="utf-8"?>
<p:tagLst xmlns:p="http://schemas.openxmlformats.org/presentationml/2006/main">
  <p:tag name="KSO_WM_TEMPLATE_CATEGORY" val="diagram"/>
  <p:tag name="KSO_WM_TEMPLATE_INDEX" val="20181194"/>
  <p:tag name="KSO_WM_UNIT_TYPE" val="n_h_i"/>
  <p:tag name="KSO_WM_UNIT_INDEX" val="1_1_29"/>
  <p:tag name="KSO_WM_UNIT_ID" val="diagram20181194_5*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0.xml><?xml version="1.0" encoding="utf-8"?>
<p:tagLst xmlns:p="http://schemas.openxmlformats.org/presentationml/2006/main">
  <p:tag name="KSO_WM_TEMPLATE_CATEGORY" val="diagram"/>
  <p:tag name="KSO_WM_TEMPLATE_INDEX" val="20181194"/>
  <p:tag name="KSO_WM_UNIT_TYPE" val="n_h_i"/>
  <p:tag name="KSO_WM_UNIT_INDEX" val="1_1_30"/>
  <p:tag name="KSO_WM_UNIT_ID" val="diagram20181194_5*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1.xml><?xml version="1.0" encoding="utf-8"?>
<p:tagLst xmlns:p="http://schemas.openxmlformats.org/presentationml/2006/main">
  <p:tag name="KSO_WM_TEMPLATE_CATEGORY" val="diagram"/>
  <p:tag name="KSO_WM_TEMPLATE_INDEX" val="20181194"/>
  <p:tag name="KSO_WM_UNIT_TYPE" val="n_h_i"/>
  <p:tag name="KSO_WM_UNIT_INDEX" val="1_1_31"/>
  <p:tag name="KSO_WM_UNIT_ID" val="diagram20181194_5*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2.xml><?xml version="1.0" encoding="utf-8"?>
<p:tagLst xmlns:p="http://schemas.openxmlformats.org/presentationml/2006/main">
  <p:tag name="KSO_WM_TEMPLATE_CATEGORY" val="diagram"/>
  <p:tag name="KSO_WM_TEMPLATE_INDEX" val="20181194"/>
  <p:tag name="KSO_WM_UNIT_TYPE" val="n_h_i"/>
  <p:tag name="KSO_WM_UNIT_INDEX" val="1_1_32"/>
  <p:tag name="KSO_WM_UNIT_ID" val="diagram20181194_5*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3.xml><?xml version="1.0" encoding="utf-8"?>
<p:tagLst xmlns:p="http://schemas.openxmlformats.org/presentationml/2006/main">
  <p:tag name="KSO_WM_TEMPLATE_CATEGORY" val="diagram"/>
  <p:tag name="KSO_WM_TEMPLATE_INDEX" val="20181194"/>
  <p:tag name="KSO_WM_UNIT_TYPE" val="n_h_i"/>
  <p:tag name="KSO_WM_UNIT_INDEX" val="1_1_33"/>
  <p:tag name="KSO_WM_UNIT_ID" val="diagram20181194_5*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4.xml><?xml version="1.0" encoding="utf-8"?>
<p:tagLst xmlns:p="http://schemas.openxmlformats.org/presentationml/2006/main">
  <p:tag name="KSO_WM_TEMPLATE_CATEGORY" val="diagram"/>
  <p:tag name="KSO_WM_TEMPLATE_INDEX" val="20181194"/>
  <p:tag name="KSO_WM_UNIT_TYPE" val="n_h_i"/>
  <p:tag name="KSO_WM_UNIT_INDEX" val="1_1_35"/>
  <p:tag name="KSO_WM_UNIT_ID" val="diagram20181194_5*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5.xml><?xml version="1.0" encoding="utf-8"?>
<p:tagLst xmlns:p="http://schemas.openxmlformats.org/presentationml/2006/main">
  <p:tag name="KSO_WM_TEMPLATE_CATEGORY" val="diagram"/>
  <p:tag name="KSO_WM_TEMPLATE_INDEX" val="20181194"/>
  <p:tag name="KSO_WM_UNIT_TYPE" val="n_h_i"/>
  <p:tag name="KSO_WM_UNIT_INDEX" val="1_1_36"/>
  <p:tag name="KSO_WM_UNIT_ID" val="diagram20181194_5*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6.xml><?xml version="1.0" encoding="utf-8"?>
<p:tagLst xmlns:p="http://schemas.openxmlformats.org/presentationml/2006/main">
  <p:tag name="KSO_WM_TEMPLATE_CATEGORY" val="diagram"/>
  <p:tag name="KSO_WM_TEMPLATE_INDEX" val="20181194"/>
  <p:tag name="KSO_WM_UNIT_TYPE" val="n_h_i"/>
  <p:tag name="KSO_WM_UNIT_INDEX" val="1_1_37"/>
  <p:tag name="KSO_WM_UNIT_ID" val="diagram20181194_5*n_h_i*1_1_3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7.xml><?xml version="1.0" encoding="utf-8"?>
<p:tagLst xmlns:p="http://schemas.openxmlformats.org/presentationml/2006/main">
  <p:tag name="KSO_WM_TEMPLATE_CATEGORY" val="diagram"/>
  <p:tag name="KSO_WM_TEMPLATE_INDEX" val="20181194"/>
  <p:tag name="KSO_WM_UNIT_TYPE" val="n_h_i"/>
  <p:tag name="KSO_WM_UNIT_INDEX" val="1_1_38"/>
  <p:tag name="KSO_WM_UNIT_ID" val="diagram20181194_5*n_h_i*1_1_3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8.xml><?xml version="1.0" encoding="utf-8"?>
<p:tagLst xmlns:p="http://schemas.openxmlformats.org/presentationml/2006/main">
  <p:tag name="KSO_WM_TEMPLATE_CATEGORY" val="diagram"/>
  <p:tag name="KSO_WM_TEMPLATE_INDEX" val="20181194"/>
  <p:tag name="KSO_WM_UNIT_TYPE" val="n_h_i"/>
  <p:tag name="KSO_WM_UNIT_INDEX" val="1_1_39"/>
  <p:tag name="KSO_WM_UNIT_ID" val="diagram20181194_5*n_h_i*1_1_3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19.xml><?xml version="1.0" encoding="utf-8"?>
<p:tagLst xmlns:p="http://schemas.openxmlformats.org/presentationml/2006/main">
  <p:tag name="KSO_WM_TEMPLATE_CATEGORY" val="diagram"/>
  <p:tag name="KSO_WM_TEMPLATE_INDEX" val="20181194"/>
  <p:tag name="KSO_WM_UNIT_TYPE" val="n_h_i"/>
  <p:tag name="KSO_WM_UNIT_INDEX" val="1_1_40"/>
  <p:tag name="KSO_WM_UNIT_ID" val="diagram20181194_5*n_h_i*1_1_4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0.xml><?xml version="1.0" encoding="utf-8"?>
<p:tagLst xmlns:p="http://schemas.openxmlformats.org/presentationml/2006/main">
  <p:tag name="KSO_WM_TEMPLATE_CATEGORY" val="diagram"/>
  <p:tag name="KSO_WM_TEMPLATE_INDEX" val="20181194"/>
  <p:tag name="KSO_WM_UNIT_TYPE" val="n_h_i"/>
  <p:tag name="KSO_WM_UNIT_INDEX" val="1_1_41"/>
  <p:tag name="KSO_WM_UNIT_ID" val="diagram20181194_5*n_h_i*1_1_4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1.xml><?xml version="1.0" encoding="utf-8"?>
<p:tagLst xmlns:p="http://schemas.openxmlformats.org/presentationml/2006/main">
  <p:tag name="KSO_WM_TEMPLATE_CATEGORY" val="diagram"/>
  <p:tag name="KSO_WM_TEMPLATE_INDEX" val="20181194"/>
  <p:tag name="KSO_WM_UNIT_TYPE" val="n_h_i"/>
  <p:tag name="KSO_WM_UNIT_INDEX" val="1_1_42"/>
  <p:tag name="KSO_WM_UNIT_ID" val="diagram20181194_5*n_h_i*1_1_4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2.xml><?xml version="1.0" encoding="utf-8"?>
<p:tagLst xmlns:p="http://schemas.openxmlformats.org/presentationml/2006/main">
  <p:tag name="KSO_WM_TEMPLATE_CATEGORY" val="diagram"/>
  <p:tag name="KSO_WM_TEMPLATE_INDEX" val="20181194"/>
  <p:tag name="KSO_WM_UNIT_TYPE" val="n_h_i"/>
  <p:tag name="KSO_WM_UNIT_INDEX" val="1_1_43"/>
  <p:tag name="KSO_WM_UNIT_ID" val="diagram20181194_5*n_h_i*1_1_4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3.xml><?xml version="1.0" encoding="utf-8"?>
<p:tagLst xmlns:p="http://schemas.openxmlformats.org/presentationml/2006/main">
  <p:tag name="KSO_WM_TEMPLATE_CATEGORY" val="diagram"/>
  <p:tag name="KSO_WM_TEMPLATE_INDEX" val="20181194"/>
  <p:tag name="KSO_WM_UNIT_TYPE" val="n_h_i"/>
  <p:tag name="KSO_WM_UNIT_INDEX" val="1_1_44"/>
  <p:tag name="KSO_WM_UNIT_ID" val="diagram20181194_5*n_h_i*1_1_4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4.xml><?xml version="1.0" encoding="utf-8"?>
<p:tagLst xmlns:p="http://schemas.openxmlformats.org/presentationml/2006/main">
  <p:tag name="KSO_WM_TEMPLATE_CATEGORY" val="diagram"/>
  <p:tag name="KSO_WM_TEMPLATE_INDEX" val="20181194"/>
  <p:tag name="KSO_WM_UNIT_TYPE" val="n_h_i"/>
  <p:tag name="KSO_WM_UNIT_INDEX" val="1_1_46"/>
  <p:tag name="KSO_WM_UNIT_ID" val="diagram20181194_5*n_h_i*1_1_4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5.xml><?xml version="1.0" encoding="utf-8"?>
<p:tagLst xmlns:p="http://schemas.openxmlformats.org/presentationml/2006/main">
  <p:tag name="KSO_WM_TEMPLATE_CATEGORY" val="diagram"/>
  <p:tag name="KSO_WM_TEMPLATE_INDEX" val="20181194"/>
  <p:tag name="KSO_WM_UNIT_TYPE" val="n_h_i"/>
  <p:tag name="KSO_WM_UNIT_INDEX" val="1_1_47"/>
  <p:tag name="KSO_WM_UNIT_ID" val="diagram20181194_5*n_h_i*1_1_4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6.xml><?xml version="1.0" encoding="utf-8"?>
<p:tagLst xmlns:p="http://schemas.openxmlformats.org/presentationml/2006/main">
  <p:tag name="KSO_WM_TEMPLATE_CATEGORY" val="diagram"/>
  <p:tag name="KSO_WM_TEMPLATE_INDEX" val="20181194"/>
  <p:tag name="KSO_WM_UNIT_TYPE" val="n_h_i"/>
  <p:tag name="KSO_WM_UNIT_INDEX" val="1_1_48"/>
  <p:tag name="KSO_WM_UNIT_ID" val="diagram20181194_5*n_h_i*1_1_4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7.xml><?xml version="1.0" encoding="utf-8"?>
<p:tagLst xmlns:p="http://schemas.openxmlformats.org/presentationml/2006/main">
  <p:tag name="KSO_WM_TEMPLATE_CATEGORY" val="diagram"/>
  <p:tag name="KSO_WM_TEMPLATE_INDEX" val="20181194"/>
  <p:tag name="KSO_WM_UNIT_TYPE" val="n_h_i"/>
  <p:tag name="KSO_WM_UNIT_INDEX" val="1_1_49"/>
  <p:tag name="KSO_WM_UNIT_ID" val="diagram20181194_5*n_h_i*1_1_4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8.xml><?xml version="1.0" encoding="utf-8"?>
<p:tagLst xmlns:p="http://schemas.openxmlformats.org/presentationml/2006/main">
  <p:tag name="KSO_WM_TEMPLATE_CATEGORY" val="diagram"/>
  <p:tag name="KSO_WM_TEMPLATE_INDEX" val="20181194"/>
  <p:tag name="KSO_WM_UNIT_TYPE" val="n_h_i"/>
  <p:tag name="KSO_WM_UNIT_INDEX" val="1_1_50"/>
  <p:tag name="KSO_WM_UNIT_ID" val="diagram20181194_5*n_h_i*1_1_5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29.xml><?xml version="1.0" encoding="utf-8"?>
<p:tagLst xmlns:p="http://schemas.openxmlformats.org/presentationml/2006/main">
  <p:tag name="KSO_WM_TEMPLATE_CATEGORY" val="diagram"/>
  <p:tag name="KSO_WM_TEMPLATE_INDEX" val="20181194"/>
  <p:tag name="KSO_WM_UNIT_TYPE" val="n_h_i"/>
  <p:tag name="KSO_WM_UNIT_INDEX" val="1_1_51"/>
  <p:tag name="KSO_WM_UNIT_ID" val="diagram20181194_5*n_h_i*1_1_5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0.xml><?xml version="1.0" encoding="utf-8"?>
<p:tagLst xmlns:p="http://schemas.openxmlformats.org/presentationml/2006/main">
  <p:tag name="KSO_WM_TEMPLATE_CATEGORY" val="diagram"/>
  <p:tag name="KSO_WM_TEMPLATE_INDEX" val="20181194"/>
  <p:tag name="KSO_WM_UNIT_TYPE" val="n_h_i"/>
  <p:tag name="KSO_WM_UNIT_INDEX" val="1_1_52"/>
  <p:tag name="KSO_WM_UNIT_ID" val="diagram20181194_5*n_h_i*1_1_5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1.xml><?xml version="1.0" encoding="utf-8"?>
<p:tagLst xmlns:p="http://schemas.openxmlformats.org/presentationml/2006/main">
  <p:tag name="KSO_WM_TEMPLATE_CATEGORY" val="diagram"/>
  <p:tag name="KSO_WM_TEMPLATE_INDEX" val="20181194"/>
  <p:tag name="KSO_WM_UNIT_TYPE" val="n_h_i"/>
  <p:tag name="KSO_WM_UNIT_INDEX" val="1_1_53"/>
  <p:tag name="KSO_WM_UNIT_ID" val="diagram20181194_5*n_h_i*1_1_5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2.xml><?xml version="1.0" encoding="utf-8"?>
<p:tagLst xmlns:p="http://schemas.openxmlformats.org/presentationml/2006/main">
  <p:tag name="KSO_WM_TEMPLATE_CATEGORY" val="diagram"/>
  <p:tag name="KSO_WM_TEMPLATE_INDEX" val="20181194"/>
  <p:tag name="KSO_WM_UNIT_TYPE" val="n_h_i"/>
  <p:tag name="KSO_WM_UNIT_INDEX" val="1_1_54"/>
  <p:tag name="KSO_WM_UNIT_ID" val="diagram20181194_5*n_h_i*1_1_5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3.xml><?xml version="1.0" encoding="utf-8"?>
<p:tagLst xmlns:p="http://schemas.openxmlformats.org/presentationml/2006/main">
  <p:tag name="KSO_WM_TEMPLATE_CATEGORY" val="diagram"/>
  <p:tag name="KSO_WM_TEMPLATE_INDEX" val="20181194"/>
  <p:tag name="KSO_WM_UNIT_TYPE" val="n_h_i"/>
  <p:tag name="KSO_WM_UNIT_INDEX" val="1_1_55"/>
  <p:tag name="KSO_WM_UNIT_ID" val="diagram20181194_5*n_h_i*1_1_5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4.xml><?xml version="1.0" encoding="utf-8"?>
<p:tagLst xmlns:p="http://schemas.openxmlformats.org/presentationml/2006/main">
  <p:tag name="KSO_WM_TEMPLATE_CATEGORY" val="diagram"/>
  <p:tag name="KSO_WM_TEMPLATE_INDEX" val="20181194"/>
  <p:tag name="KSO_WM_UNIT_TYPE" val="n_h_i"/>
  <p:tag name="KSO_WM_UNIT_INDEX" val="1_1_57"/>
  <p:tag name="KSO_WM_UNIT_ID" val="diagram20181194_5*n_h_i*1_1_5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5.xml><?xml version="1.0" encoding="utf-8"?>
<p:tagLst xmlns:p="http://schemas.openxmlformats.org/presentationml/2006/main">
  <p:tag name="KSO_WM_TEMPLATE_CATEGORY" val="diagram"/>
  <p:tag name="KSO_WM_TEMPLATE_INDEX" val="20181194"/>
  <p:tag name="KSO_WM_UNIT_TYPE" val="n_h_i"/>
  <p:tag name="KSO_WM_UNIT_INDEX" val="1_1_58"/>
  <p:tag name="KSO_WM_UNIT_ID" val="diagram20181194_5*n_h_i*1_1_5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6.xml><?xml version="1.0" encoding="utf-8"?>
<p:tagLst xmlns:p="http://schemas.openxmlformats.org/presentationml/2006/main">
  <p:tag name="KSO_WM_TEMPLATE_CATEGORY" val="diagram"/>
  <p:tag name="KSO_WM_TEMPLATE_INDEX" val="20181194"/>
  <p:tag name="KSO_WM_UNIT_TYPE" val="n_h_i"/>
  <p:tag name="KSO_WM_UNIT_INDEX" val="1_1_59"/>
  <p:tag name="KSO_WM_UNIT_ID" val="diagram20181194_5*n_h_i*1_1_5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7.xml><?xml version="1.0" encoding="utf-8"?>
<p:tagLst xmlns:p="http://schemas.openxmlformats.org/presentationml/2006/main">
  <p:tag name="KSO_WM_TEMPLATE_CATEGORY" val="diagram"/>
  <p:tag name="KSO_WM_TEMPLATE_INDEX" val="20181194"/>
  <p:tag name="KSO_WM_UNIT_TYPE" val="n_h_i"/>
  <p:tag name="KSO_WM_UNIT_INDEX" val="1_1_60"/>
  <p:tag name="KSO_WM_UNIT_ID" val="diagram20181194_5*n_h_i*1_1_6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8.xml><?xml version="1.0" encoding="utf-8"?>
<p:tagLst xmlns:p="http://schemas.openxmlformats.org/presentationml/2006/main">
  <p:tag name="KSO_WM_TEMPLATE_CATEGORY" val="diagram"/>
  <p:tag name="KSO_WM_TEMPLATE_INDEX" val="20181194"/>
  <p:tag name="KSO_WM_UNIT_TYPE" val="n_h_i"/>
  <p:tag name="KSO_WM_UNIT_INDEX" val="1_1_61"/>
  <p:tag name="KSO_WM_UNIT_ID" val="diagram20181194_5*n_h_i*1_1_6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39.xml><?xml version="1.0" encoding="utf-8"?>
<p:tagLst xmlns:p="http://schemas.openxmlformats.org/presentationml/2006/main">
  <p:tag name="KSO_WM_TEMPLATE_CATEGORY" val="diagram"/>
  <p:tag name="KSO_WM_TEMPLATE_INDEX" val="20181194"/>
  <p:tag name="KSO_WM_UNIT_TYPE" val="n_h_i"/>
  <p:tag name="KSO_WM_UNIT_INDEX" val="1_1_62"/>
  <p:tag name="KSO_WM_UNIT_ID" val="diagram20181194_5*n_h_i*1_1_6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0.xml><?xml version="1.0" encoding="utf-8"?>
<p:tagLst xmlns:p="http://schemas.openxmlformats.org/presentationml/2006/main">
  <p:tag name="KSO_WM_TEMPLATE_CATEGORY" val="diagram"/>
  <p:tag name="KSO_WM_TEMPLATE_INDEX" val="20181194"/>
  <p:tag name="KSO_WM_UNIT_TYPE" val="n_h_i"/>
  <p:tag name="KSO_WM_UNIT_INDEX" val="1_1_63"/>
  <p:tag name="KSO_WM_UNIT_ID" val="diagram20181194_5*n_h_i*1_1_6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1.xml><?xml version="1.0" encoding="utf-8"?>
<p:tagLst xmlns:p="http://schemas.openxmlformats.org/presentationml/2006/main">
  <p:tag name="KSO_WM_TEMPLATE_CATEGORY" val="diagram"/>
  <p:tag name="KSO_WM_TEMPLATE_INDEX" val="20181194"/>
  <p:tag name="KSO_WM_UNIT_TYPE" val="n_h_i"/>
  <p:tag name="KSO_WM_UNIT_INDEX" val="1_1_64"/>
  <p:tag name="KSO_WM_UNIT_ID" val="diagram20181194_5*n_h_i*1_1_6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2.xml><?xml version="1.0" encoding="utf-8"?>
<p:tagLst xmlns:p="http://schemas.openxmlformats.org/presentationml/2006/main">
  <p:tag name="KSO_WM_TEMPLATE_CATEGORY" val="diagram"/>
  <p:tag name="KSO_WM_TEMPLATE_INDEX" val="20181194"/>
  <p:tag name="KSO_WM_UNIT_TYPE" val="n_h_i"/>
  <p:tag name="KSO_WM_UNIT_INDEX" val="1_1_65"/>
  <p:tag name="KSO_WM_UNIT_ID" val="diagram20181194_5*n_h_i*1_1_6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3.xml><?xml version="1.0" encoding="utf-8"?>
<p:tagLst xmlns:p="http://schemas.openxmlformats.org/presentationml/2006/main">
  <p:tag name="KSO_WM_TEMPLATE_CATEGORY" val="diagram"/>
  <p:tag name="KSO_WM_TEMPLATE_INDEX" val="20181194"/>
  <p:tag name="KSO_WM_UNIT_TYPE" val="n_h_i"/>
  <p:tag name="KSO_WM_UNIT_INDEX" val="1_1_66"/>
  <p:tag name="KSO_WM_UNIT_ID" val="diagram20181194_5*n_h_i*1_1_6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4.xml><?xml version="1.0" encoding="utf-8"?>
<p:tagLst xmlns:p="http://schemas.openxmlformats.org/presentationml/2006/main">
  <p:tag name="KSO_WM_TEMPLATE_CATEGORY" val="diagram"/>
  <p:tag name="KSO_WM_TEMPLATE_INDEX" val="20181194"/>
  <p:tag name="KSO_WM_UNIT_TYPE" val="n_h_i"/>
  <p:tag name="KSO_WM_UNIT_INDEX" val="1_1_68"/>
  <p:tag name="KSO_WM_UNIT_ID" val="diagram20181194_5*n_h_i*1_1_6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5.xml><?xml version="1.0" encoding="utf-8"?>
<p:tagLst xmlns:p="http://schemas.openxmlformats.org/presentationml/2006/main">
  <p:tag name="KSO_WM_TEMPLATE_CATEGORY" val="diagram"/>
  <p:tag name="KSO_WM_TEMPLATE_INDEX" val="20181194"/>
  <p:tag name="KSO_WM_UNIT_TYPE" val="n_h_i"/>
  <p:tag name="KSO_WM_UNIT_INDEX" val="1_1_69"/>
  <p:tag name="KSO_WM_UNIT_ID" val="diagram20181194_5*n_h_i*1_1_6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6.xml><?xml version="1.0" encoding="utf-8"?>
<p:tagLst xmlns:p="http://schemas.openxmlformats.org/presentationml/2006/main">
  <p:tag name="KSO_WM_TEMPLATE_CATEGORY" val="diagram"/>
  <p:tag name="KSO_WM_TEMPLATE_INDEX" val="20181194"/>
  <p:tag name="KSO_WM_UNIT_TYPE" val="n_h_i"/>
  <p:tag name="KSO_WM_UNIT_INDEX" val="1_1_70"/>
  <p:tag name="KSO_WM_UNIT_ID" val="diagram20181194_5*n_h_i*1_1_7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7.xml><?xml version="1.0" encoding="utf-8"?>
<p:tagLst xmlns:p="http://schemas.openxmlformats.org/presentationml/2006/main">
  <p:tag name="KSO_WM_TEMPLATE_CATEGORY" val="diagram"/>
  <p:tag name="KSO_WM_TEMPLATE_INDEX" val="20181194"/>
  <p:tag name="KSO_WM_UNIT_TYPE" val="n_h_i"/>
  <p:tag name="KSO_WM_UNIT_INDEX" val="1_1_71"/>
  <p:tag name="KSO_WM_UNIT_ID" val="diagram20181194_5*n_h_i*1_1_7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8.xml><?xml version="1.0" encoding="utf-8"?>
<p:tagLst xmlns:p="http://schemas.openxmlformats.org/presentationml/2006/main">
  <p:tag name="KSO_WM_TEMPLATE_CATEGORY" val="diagram"/>
  <p:tag name="KSO_WM_TEMPLATE_INDEX" val="20181194"/>
  <p:tag name="KSO_WM_UNIT_TYPE" val="n_h_i"/>
  <p:tag name="KSO_WM_UNIT_INDEX" val="1_1_72"/>
  <p:tag name="KSO_WM_UNIT_ID" val="diagram20181194_5*n_h_i*1_1_7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49.xml><?xml version="1.0" encoding="utf-8"?>
<p:tagLst xmlns:p="http://schemas.openxmlformats.org/presentationml/2006/main">
  <p:tag name="KSO_WM_TEMPLATE_CATEGORY" val="diagram"/>
  <p:tag name="KSO_WM_TEMPLATE_INDEX" val="20181194"/>
  <p:tag name="KSO_WM_UNIT_TYPE" val="n_h_i"/>
  <p:tag name="KSO_WM_UNIT_INDEX" val="1_1_73"/>
  <p:tag name="KSO_WM_UNIT_ID" val="diagram20181194_5*n_h_i*1_1_7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0.xml><?xml version="1.0" encoding="utf-8"?>
<p:tagLst xmlns:p="http://schemas.openxmlformats.org/presentationml/2006/main">
  <p:tag name="KSO_WM_TEMPLATE_CATEGORY" val="diagram"/>
  <p:tag name="KSO_WM_TEMPLATE_INDEX" val="20181194"/>
  <p:tag name="KSO_WM_UNIT_TYPE" val="n_h_i"/>
  <p:tag name="KSO_WM_UNIT_INDEX" val="1_1_74"/>
  <p:tag name="KSO_WM_UNIT_ID" val="diagram20181194_5*n_h_i*1_1_7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1.xml><?xml version="1.0" encoding="utf-8"?>
<p:tagLst xmlns:p="http://schemas.openxmlformats.org/presentationml/2006/main">
  <p:tag name="KSO_WM_TEMPLATE_CATEGORY" val="diagram"/>
  <p:tag name="KSO_WM_TEMPLATE_INDEX" val="20181194"/>
  <p:tag name="KSO_WM_UNIT_TYPE" val="n_h_i"/>
  <p:tag name="KSO_WM_UNIT_INDEX" val="1_1_75"/>
  <p:tag name="KSO_WM_UNIT_ID" val="diagram20181194_5*n_h_i*1_1_7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2.xml><?xml version="1.0" encoding="utf-8"?>
<p:tagLst xmlns:p="http://schemas.openxmlformats.org/presentationml/2006/main">
  <p:tag name="KSO_WM_TEMPLATE_CATEGORY" val="diagram"/>
  <p:tag name="KSO_WM_TEMPLATE_INDEX" val="20181194"/>
  <p:tag name="KSO_WM_UNIT_TYPE" val="n_h_i"/>
  <p:tag name="KSO_WM_UNIT_INDEX" val="1_1_76"/>
  <p:tag name="KSO_WM_UNIT_ID" val="diagram20181194_5*n_h_i*1_1_7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3.xml><?xml version="1.0" encoding="utf-8"?>
<p:tagLst xmlns:p="http://schemas.openxmlformats.org/presentationml/2006/main">
  <p:tag name="KSO_WM_TEMPLATE_CATEGORY" val="diagram"/>
  <p:tag name="KSO_WM_TEMPLATE_INDEX" val="20181194"/>
  <p:tag name="KSO_WM_UNIT_TYPE" val="n_h_i"/>
  <p:tag name="KSO_WM_UNIT_INDEX" val="1_1_77"/>
  <p:tag name="KSO_WM_UNIT_ID" val="diagram20181194_5*n_h_i*1_1_7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4.xml><?xml version="1.0" encoding="utf-8"?>
<p:tagLst xmlns:p="http://schemas.openxmlformats.org/presentationml/2006/main">
  <p:tag name="KSO_WM_TEMPLATE_CATEGORY" val="diagram"/>
  <p:tag name="KSO_WM_TEMPLATE_INDEX" val="20181194"/>
  <p:tag name="KSO_WM_UNIT_TYPE" val="n_h_i"/>
  <p:tag name="KSO_WM_UNIT_INDEX" val="1_1_79"/>
  <p:tag name="KSO_WM_UNIT_ID" val="diagram20181194_5*n_h_i*1_1_7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5.xml><?xml version="1.0" encoding="utf-8"?>
<p:tagLst xmlns:p="http://schemas.openxmlformats.org/presentationml/2006/main">
  <p:tag name="KSO_WM_TEMPLATE_CATEGORY" val="diagram"/>
  <p:tag name="KSO_WM_TEMPLATE_INDEX" val="20181194"/>
  <p:tag name="KSO_WM_UNIT_TYPE" val="n_h_i"/>
  <p:tag name="KSO_WM_UNIT_INDEX" val="1_1_80"/>
  <p:tag name="KSO_WM_UNIT_ID" val="diagram20181194_5*n_h_i*1_1_8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6.xml><?xml version="1.0" encoding="utf-8"?>
<p:tagLst xmlns:p="http://schemas.openxmlformats.org/presentationml/2006/main">
  <p:tag name="KSO_WM_TEMPLATE_CATEGORY" val="diagram"/>
  <p:tag name="KSO_WM_TEMPLATE_INDEX" val="20181194"/>
  <p:tag name="KSO_WM_UNIT_TYPE" val="n_h_i"/>
  <p:tag name="KSO_WM_UNIT_INDEX" val="1_1_81"/>
  <p:tag name="KSO_WM_UNIT_ID" val="diagram20181194_5*n_h_i*1_1_8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7.xml><?xml version="1.0" encoding="utf-8"?>
<p:tagLst xmlns:p="http://schemas.openxmlformats.org/presentationml/2006/main">
  <p:tag name="KSO_WM_TEMPLATE_CATEGORY" val="diagram"/>
  <p:tag name="KSO_WM_TEMPLATE_INDEX" val="20181194"/>
  <p:tag name="KSO_WM_UNIT_TYPE" val="n_h_i"/>
  <p:tag name="KSO_WM_UNIT_INDEX" val="1_1_82"/>
  <p:tag name="KSO_WM_UNIT_ID" val="diagram20181194_5*n_h_i*1_1_8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8.xml><?xml version="1.0" encoding="utf-8"?>
<p:tagLst xmlns:p="http://schemas.openxmlformats.org/presentationml/2006/main">
  <p:tag name="KSO_WM_TEMPLATE_CATEGORY" val="diagram"/>
  <p:tag name="KSO_WM_TEMPLATE_INDEX" val="20181194"/>
  <p:tag name="KSO_WM_UNIT_TYPE" val="n_h_i"/>
  <p:tag name="KSO_WM_UNIT_INDEX" val="1_1_83"/>
  <p:tag name="KSO_WM_UNIT_ID" val="diagram20181194_5*n_h_i*1_1_8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59.xml><?xml version="1.0" encoding="utf-8"?>
<p:tagLst xmlns:p="http://schemas.openxmlformats.org/presentationml/2006/main">
  <p:tag name="KSO_WM_TEMPLATE_CATEGORY" val="diagram"/>
  <p:tag name="KSO_WM_TEMPLATE_INDEX" val="20181194"/>
  <p:tag name="KSO_WM_UNIT_TYPE" val="n_h_i"/>
  <p:tag name="KSO_WM_UNIT_INDEX" val="1_1_84"/>
  <p:tag name="KSO_WM_UNIT_ID" val="diagram20181194_5*n_h_i*1_1_8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TEMPLATE_CATEGORY" val="diagram"/>
  <p:tag name="KSO_WM_TEMPLATE_INDEX" val="20181194"/>
  <p:tag name="KSO_WM_UNIT_TYPE" val="n_h_i"/>
  <p:tag name="KSO_WM_UNIT_INDEX" val="1_1_85"/>
  <p:tag name="KSO_WM_UNIT_ID" val="diagram20181194_5*n_h_i*1_1_8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1.xml><?xml version="1.0" encoding="utf-8"?>
<p:tagLst xmlns:p="http://schemas.openxmlformats.org/presentationml/2006/main">
  <p:tag name="KSO_WM_TEMPLATE_CATEGORY" val="diagram"/>
  <p:tag name="KSO_WM_TEMPLATE_INDEX" val="20181194"/>
  <p:tag name="KSO_WM_UNIT_TYPE" val="n_h_i"/>
  <p:tag name="KSO_WM_UNIT_INDEX" val="1_1_86"/>
  <p:tag name="KSO_WM_UNIT_ID" val="diagram20181194_5*n_h_i*1_1_8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2.xml><?xml version="1.0" encoding="utf-8"?>
<p:tagLst xmlns:p="http://schemas.openxmlformats.org/presentationml/2006/main">
  <p:tag name="KSO_WM_TEMPLATE_CATEGORY" val="diagram"/>
  <p:tag name="KSO_WM_TEMPLATE_INDEX" val="20181194"/>
  <p:tag name="KSO_WM_UNIT_TYPE" val="n_h_i"/>
  <p:tag name="KSO_WM_UNIT_INDEX" val="1_1_87"/>
  <p:tag name="KSO_WM_UNIT_ID" val="diagram20181194_5*n_h_i*1_1_8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3.xml><?xml version="1.0" encoding="utf-8"?>
<p:tagLst xmlns:p="http://schemas.openxmlformats.org/presentationml/2006/main">
  <p:tag name="KSO_WM_TEMPLATE_CATEGORY" val="diagram"/>
  <p:tag name="KSO_WM_TEMPLATE_INDEX" val="20181194"/>
  <p:tag name="KSO_WM_UNIT_TYPE" val="n_h_i"/>
  <p:tag name="KSO_WM_UNIT_INDEX" val="1_1_88"/>
  <p:tag name="KSO_WM_UNIT_ID" val="diagram20181194_5*n_h_i*1_1_8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4.xml><?xml version="1.0" encoding="utf-8"?>
<p:tagLst xmlns:p="http://schemas.openxmlformats.org/presentationml/2006/main">
  <p:tag name="KSO_WM_TEMPLATE_CATEGORY" val="diagram"/>
  <p:tag name="KSO_WM_TEMPLATE_INDEX" val="20181194"/>
  <p:tag name="KSO_WM_UNIT_TYPE" val="n_h_i"/>
  <p:tag name="KSO_WM_UNIT_INDEX" val="1_1_90"/>
  <p:tag name="KSO_WM_UNIT_ID" val="diagram20181194_5*n_h_i*1_1_9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5.xml><?xml version="1.0" encoding="utf-8"?>
<p:tagLst xmlns:p="http://schemas.openxmlformats.org/presentationml/2006/main">
  <p:tag name="KSO_WM_TEMPLATE_CATEGORY" val="diagram"/>
  <p:tag name="KSO_WM_TEMPLATE_INDEX" val="20181194"/>
  <p:tag name="KSO_WM_UNIT_TYPE" val="n_h_i"/>
  <p:tag name="KSO_WM_UNIT_INDEX" val="1_1_91"/>
  <p:tag name="KSO_WM_UNIT_ID" val="diagram20181194_5*n_h_i*1_1_9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6.xml><?xml version="1.0" encoding="utf-8"?>
<p:tagLst xmlns:p="http://schemas.openxmlformats.org/presentationml/2006/main">
  <p:tag name="KSO_WM_TEMPLATE_CATEGORY" val="diagram"/>
  <p:tag name="KSO_WM_TEMPLATE_INDEX" val="20181194"/>
  <p:tag name="KSO_WM_UNIT_TYPE" val="n_h_i"/>
  <p:tag name="KSO_WM_UNIT_INDEX" val="1_1_92"/>
  <p:tag name="KSO_WM_UNIT_ID" val="diagram20181194_5*n_h_i*1_1_9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7.xml><?xml version="1.0" encoding="utf-8"?>
<p:tagLst xmlns:p="http://schemas.openxmlformats.org/presentationml/2006/main">
  <p:tag name="KSO_WM_TEMPLATE_CATEGORY" val="diagram"/>
  <p:tag name="KSO_WM_TEMPLATE_INDEX" val="20181194"/>
  <p:tag name="KSO_WM_UNIT_TYPE" val="n_h_i"/>
  <p:tag name="KSO_WM_UNIT_INDEX" val="1_1_93"/>
  <p:tag name="KSO_WM_UNIT_ID" val="diagram20181194_5*n_h_i*1_1_9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8.xml><?xml version="1.0" encoding="utf-8"?>
<p:tagLst xmlns:p="http://schemas.openxmlformats.org/presentationml/2006/main">
  <p:tag name="KSO_WM_TEMPLATE_CATEGORY" val="diagram"/>
  <p:tag name="KSO_WM_TEMPLATE_INDEX" val="20181194"/>
  <p:tag name="KSO_WM_UNIT_TYPE" val="n_h_i"/>
  <p:tag name="KSO_WM_UNIT_INDEX" val="1_1_94"/>
  <p:tag name="KSO_WM_UNIT_ID" val="diagram20181194_5*n_h_i*1_1_9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69.xml><?xml version="1.0" encoding="utf-8"?>
<p:tagLst xmlns:p="http://schemas.openxmlformats.org/presentationml/2006/main">
  <p:tag name="KSO_WM_TEMPLATE_CATEGORY" val="diagram"/>
  <p:tag name="KSO_WM_TEMPLATE_INDEX" val="20181194"/>
  <p:tag name="KSO_WM_UNIT_TYPE" val="n_h_i"/>
  <p:tag name="KSO_WM_UNIT_INDEX" val="1_1_95"/>
  <p:tag name="KSO_WM_UNIT_ID" val="diagram20181194_5*n_h_i*1_1_9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0.xml><?xml version="1.0" encoding="utf-8"?>
<p:tagLst xmlns:p="http://schemas.openxmlformats.org/presentationml/2006/main">
  <p:tag name="KSO_WM_TEMPLATE_CATEGORY" val="diagram"/>
  <p:tag name="KSO_WM_TEMPLATE_INDEX" val="20181194"/>
  <p:tag name="KSO_WM_UNIT_TYPE" val="n_h_i"/>
  <p:tag name="KSO_WM_UNIT_INDEX" val="1_1_96"/>
  <p:tag name="KSO_WM_UNIT_ID" val="diagram20181194_5*n_h_i*1_1_9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1.xml><?xml version="1.0" encoding="utf-8"?>
<p:tagLst xmlns:p="http://schemas.openxmlformats.org/presentationml/2006/main">
  <p:tag name="KSO_WM_TEMPLATE_CATEGORY" val="diagram"/>
  <p:tag name="KSO_WM_TEMPLATE_INDEX" val="20181194"/>
  <p:tag name="KSO_WM_UNIT_TYPE" val="n_h_i"/>
  <p:tag name="KSO_WM_UNIT_INDEX" val="1_1_97"/>
  <p:tag name="KSO_WM_UNIT_ID" val="diagram20181194_5*n_h_i*1_1_9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2.xml><?xml version="1.0" encoding="utf-8"?>
<p:tagLst xmlns:p="http://schemas.openxmlformats.org/presentationml/2006/main">
  <p:tag name="KSO_WM_TEMPLATE_CATEGORY" val="diagram"/>
  <p:tag name="KSO_WM_TEMPLATE_INDEX" val="20181194"/>
  <p:tag name="KSO_WM_UNIT_TYPE" val="n_h_i"/>
  <p:tag name="KSO_WM_UNIT_INDEX" val="1_1_98"/>
  <p:tag name="KSO_WM_UNIT_ID" val="diagram20181194_5*n_h_i*1_1_9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3.xml><?xml version="1.0" encoding="utf-8"?>
<p:tagLst xmlns:p="http://schemas.openxmlformats.org/presentationml/2006/main">
  <p:tag name="KSO_WM_TEMPLATE_CATEGORY" val="diagram"/>
  <p:tag name="KSO_WM_TEMPLATE_INDEX" val="20181194"/>
  <p:tag name="KSO_WM_UNIT_TYPE" val="n_h_i"/>
  <p:tag name="KSO_WM_UNIT_INDEX" val="1_1_99"/>
  <p:tag name="KSO_WM_UNIT_ID" val="diagram20181194_5*n_h_i*1_1_9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4.xml><?xml version="1.0" encoding="utf-8"?>
<p:tagLst xmlns:p="http://schemas.openxmlformats.org/presentationml/2006/main">
  <p:tag name="KSO_WM_TEMPLATE_CATEGORY" val="diagram"/>
  <p:tag name="KSO_WM_TEMPLATE_INDEX" val="20181194"/>
  <p:tag name="KSO_WM_UNIT_TYPE" val="n_h_i"/>
  <p:tag name="KSO_WM_UNIT_INDEX" val="1_1_101"/>
  <p:tag name="KSO_WM_UNIT_ID" val="diagram20181194_5*n_h_i*1_1_10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5.xml><?xml version="1.0" encoding="utf-8"?>
<p:tagLst xmlns:p="http://schemas.openxmlformats.org/presentationml/2006/main">
  <p:tag name="KSO_WM_TEMPLATE_CATEGORY" val="diagram"/>
  <p:tag name="KSO_WM_TEMPLATE_INDEX" val="20181194"/>
  <p:tag name="KSO_WM_UNIT_TYPE" val="n_h_i"/>
  <p:tag name="KSO_WM_UNIT_INDEX" val="1_1_102"/>
  <p:tag name="KSO_WM_UNIT_ID" val="diagram20181194_5*n_h_i*1_1_10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6.xml><?xml version="1.0" encoding="utf-8"?>
<p:tagLst xmlns:p="http://schemas.openxmlformats.org/presentationml/2006/main">
  <p:tag name="KSO_WM_TEMPLATE_CATEGORY" val="diagram"/>
  <p:tag name="KSO_WM_TEMPLATE_INDEX" val="20181194"/>
  <p:tag name="KSO_WM_UNIT_TYPE" val="n_h_i"/>
  <p:tag name="KSO_WM_UNIT_INDEX" val="1_1_103"/>
  <p:tag name="KSO_WM_UNIT_ID" val="diagram20181194_5*n_h_i*1_1_10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7.xml><?xml version="1.0" encoding="utf-8"?>
<p:tagLst xmlns:p="http://schemas.openxmlformats.org/presentationml/2006/main">
  <p:tag name="KSO_WM_TEMPLATE_CATEGORY" val="diagram"/>
  <p:tag name="KSO_WM_TEMPLATE_INDEX" val="20181194"/>
  <p:tag name="KSO_WM_UNIT_TYPE" val="n_h_i"/>
  <p:tag name="KSO_WM_UNIT_INDEX" val="1_1_104"/>
  <p:tag name="KSO_WM_UNIT_ID" val="diagram20181194_5*n_h_i*1_1_10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8.xml><?xml version="1.0" encoding="utf-8"?>
<p:tagLst xmlns:p="http://schemas.openxmlformats.org/presentationml/2006/main">
  <p:tag name="KSO_WM_TEMPLATE_CATEGORY" val="diagram"/>
  <p:tag name="KSO_WM_TEMPLATE_INDEX" val="20181194"/>
  <p:tag name="KSO_WM_UNIT_TYPE" val="n_h_i"/>
  <p:tag name="KSO_WM_UNIT_INDEX" val="1_1_105"/>
  <p:tag name="KSO_WM_UNIT_ID" val="diagram20181194_5*n_h_i*1_1_10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79.xml><?xml version="1.0" encoding="utf-8"?>
<p:tagLst xmlns:p="http://schemas.openxmlformats.org/presentationml/2006/main">
  <p:tag name="KSO_WM_TEMPLATE_CATEGORY" val="diagram"/>
  <p:tag name="KSO_WM_TEMPLATE_INDEX" val="20181194"/>
  <p:tag name="KSO_WM_UNIT_TYPE" val="n_h_i"/>
  <p:tag name="KSO_WM_UNIT_INDEX" val="1_1_106"/>
  <p:tag name="KSO_WM_UNIT_ID" val="diagram20181194_5*n_h_i*1_1_10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0.xml><?xml version="1.0" encoding="utf-8"?>
<p:tagLst xmlns:p="http://schemas.openxmlformats.org/presentationml/2006/main">
  <p:tag name="KSO_WM_TEMPLATE_CATEGORY" val="diagram"/>
  <p:tag name="KSO_WM_TEMPLATE_INDEX" val="20181194"/>
  <p:tag name="KSO_WM_UNIT_TYPE" val="n_h_i"/>
  <p:tag name="KSO_WM_UNIT_INDEX" val="1_1_107"/>
  <p:tag name="KSO_WM_UNIT_ID" val="diagram20181194_5*n_h_i*1_1_10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1.xml><?xml version="1.0" encoding="utf-8"?>
<p:tagLst xmlns:p="http://schemas.openxmlformats.org/presentationml/2006/main">
  <p:tag name="KSO_WM_TEMPLATE_CATEGORY" val="diagram"/>
  <p:tag name="KSO_WM_TEMPLATE_INDEX" val="20181194"/>
  <p:tag name="KSO_WM_UNIT_TYPE" val="n_h_i"/>
  <p:tag name="KSO_WM_UNIT_INDEX" val="1_1_108"/>
  <p:tag name="KSO_WM_UNIT_ID" val="diagram20181194_5*n_h_i*1_1_10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2.xml><?xml version="1.0" encoding="utf-8"?>
<p:tagLst xmlns:p="http://schemas.openxmlformats.org/presentationml/2006/main">
  <p:tag name="KSO_WM_TEMPLATE_CATEGORY" val="diagram"/>
  <p:tag name="KSO_WM_TEMPLATE_INDEX" val="20181194"/>
  <p:tag name="KSO_WM_UNIT_TYPE" val="n_h_i"/>
  <p:tag name="KSO_WM_UNIT_INDEX" val="1_1_109"/>
  <p:tag name="KSO_WM_UNIT_ID" val="diagram20181194_5*n_h_i*1_1_10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3.xml><?xml version="1.0" encoding="utf-8"?>
<p:tagLst xmlns:p="http://schemas.openxmlformats.org/presentationml/2006/main">
  <p:tag name="KSO_WM_TEMPLATE_CATEGORY" val="diagram"/>
  <p:tag name="KSO_WM_TEMPLATE_INDEX" val="20181194"/>
  <p:tag name="KSO_WM_UNIT_TYPE" val="n_h_i"/>
  <p:tag name="KSO_WM_UNIT_INDEX" val="1_1_110"/>
  <p:tag name="KSO_WM_UNIT_ID" val="diagram20181194_5*n_h_i*1_1_1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4.xml><?xml version="1.0" encoding="utf-8"?>
<p:tagLst xmlns:p="http://schemas.openxmlformats.org/presentationml/2006/main">
  <p:tag name="KSO_WM_TEMPLATE_CATEGORY" val="diagram"/>
  <p:tag name="KSO_WM_TEMPLATE_INDEX" val="20181194"/>
  <p:tag name="KSO_WM_UNIT_TYPE" val="n_h_i"/>
  <p:tag name="KSO_WM_UNIT_INDEX" val="1_1_112"/>
  <p:tag name="KSO_WM_UNIT_ID" val="diagram20181194_5*n_h_i*1_1_1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5.xml><?xml version="1.0" encoding="utf-8"?>
<p:tagLst xmlns:p="http://schemas.openxmlformats.org/presentationml/2006/main">
  <p:tag name="KSO_WM_TEMPLATE_CATEGORY" val="diagram"/>
  <p:tag name="KSO_WM_TEMPLATE_INDEX" val="20181194"/>
  <p:tag name="KSO_WM_UNIT_TYPE" val="n_h_i"/>
  <p:tag name="KSO_WM_UNIT_INDEX" val="1_1_113"/>
  <p:tag name="KSO_WM_UNIT_ID" val="diagram20181194_5*n_h_i*1_1_1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6.xml><?xml version="1.0" encoding="utf-8"?>
<p:tagLst xmlns:p="http://schemas.openxmlformats.org/presentationml/2006/main">
  <p:tag name="KSO_WM_TEMPLATE_CATEGORY" val="diagram"/>
  <p:tag name="KSO_WM_TEMPLATE_INDEX" val="20181194"/>
  <p:tag name="KSO_WM_UNIT_TYPE" val="n_h_i"/>
  <p:tag name="KSO_WM_UNIT_INDEX" val="1_1_114"/>
  <p:tag name="KSO_WM_UNIT_ID" val="diagram20181194_5*n_h_i*1_1_1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7.xml><?xml version="1.0" encoding="utf-8"?>
<p:tagLst xmlns:p="http://schemas.openxmlformats.org/presentationml/2006/main">
  <p:tag name="KSO_WM_TEMPLATE_CATEGORY" val="diagram"/>
  <p:tag name="KSO_WM_TEMPLATE_INDEX" val="20181194"/>
  <p:tag name="KSO_WM_UNIT_TYPE" val="n_h_i"/>
  <p:tag name="KSO_WM_UNIT_INDEX" val="1_1_115"/>
  <p:tag name="KSO_WM_UNIT_ID" val="diagram20181194_5*n_h_i*1_1_1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8.xml><?xml version="1.0" encoding="utf-8"?>
<p:tagLst xmlns:p="http://schemas.openxmlformats.org/presentationml/2006/main">
  <p:tag name="KSO_WM_TEMPLATE_CATEGORY" val="diagram"/>
  <p:tag name="KSO_WM_TEMPLATE_INDEX" val="20181194"/>
  <p:tag name="KSO_WM_UNIT_TYPE" val="n_h_i"/>
  <p:tag name="KSO_WM_UNIT_INDEX" val="1_1_116"/>
  <p:tag name="KSO_WM_UNIT_ID" val="diagram20181194_5*n_h_i*1_1_1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89.xml><?xml version="1.0" encoding="utf-8"?>
<p:tagLst xmlns:p="http://schemas.openxmlformats.org/presentationml/2006/main">
  <p:tag name="KSO_WM_TEMPLATE_CATEGORY" val="diagram"/>
  <p:tag name="KSO_WM_TEMPLATE_INDEX" val="20181194"/>
  <p:tag name="KSO_WM_UNIT_TYPE" val="n_h_i"/>
  <p:tag name="KSO_WM_UNIT_INDEX" val="1_1_117"/>
  <p:tag name="KSO_WM_UNIT_ID" val="diagram20181194_5*n_h_i*1_1_1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0.xml><?xml version="1.0" encoding="utf-8"?>
<p:tagLst xmlns:p="http://schemas.openxmlformats.org/presentationml/2006/main">
  <p:tag name="KSO_WM_TEMPLATE_CATEGORY" val="diagram"/>
  <p:tag name="KSO_WM_TEMPLATE_INDEX" val="20181194"/>
  <p:tag name="KSO_WM_UNIT_TYPE" val="n_h_i"/>
  <p:tag name="KSO_WM_UNIT_INDEX" val="1_1_118"/>
  <p:tag name="KSO_WM_UNIT_ID" val="diagram20181194_5*n_h_i*1_1_1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1.xml><?xml version="1.0" encoding="utf-8"?>
<p:tagLst xmlns:p="http://schemas.openxmlformats.org/presentationml/2006/main">
  <p:tag name="KSO_WM_TEMPLATE_CATEGORY" val="diagram"/>
  <p:tag name="KSO_WM_TEMPLATE_INDEX" val="20181194"/>
  <p:tag name="KSO_WM_UNIT_TYPE" val="n_h_i"/>
  <p:tag name="KSO_WM_UNIT_INDEX" val="1_1_119"/>
  <p:tag name="KSO_WM_UNIT_ID" val="diagram20181194_5*n_h_i*1_1_1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2.xml><?xml version="1.0" encoding="utf-8"?>
<p:tagLst xmlns:p="http://schemas.openxmlformats.org/presentationml/2006/main">
  <p:tag name="KSO_WM_TEMPLATE_CATEGORY" val="diagram"/>
  <p:tag name="KSO_WM_TEMPLATE_INDEX" val="20181194"/>
  <p:tag name="KSO_WM_UNIT_TYPE" val="n_h_i"/>
  <p:tag name="KSO_WM_UNIT_INDEX" val="1_1_120"/>
  <p:tag name="KSO_WM_UNIT_ID" val="diagram20181194_5*n_h_i*1_1_1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3.xml><?xml version="1.0" encoding="utf-8"?>
<p:tagLst xmlns:p="http://schemas.openxmlformats.org/presentationml/2006/main">
  <p:tag name="KSO_WM_TEMPLATE_CATEGORY" val="diagram"/>
  <p:tag name="KSO_WM_TEMPLATE_INDEX" val="20181194"/>
  <p:tag name="KSO_WM_UNIT_TYPE" val="n_h_i"/>
  <p:tag name="KSO_WM_UNIT_INDEX" val="1_1_121"/>
  <p:tag name="KSO_WM_UNIT_ID" val="diagram20181194_5*n_h_i*1_1_1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4.xml><?xml version="1.0" encoding="utf-8"?>
<p:tagLst xmlns:p="http://schemas.openxmlformats.org/presentationml/2006/main">
  <p:tag name="KSO_WM_TEMPLATE_CATEGORY" val="diagram"/>
  <p:tag name="KSO_WM_TEMPLATE_INDEX" val="20181194"/>
  <p:tag name="KSO_WM_UNIT_TYPE" val="n_h_i"/>
  <p:tag name="KSO_WM_UNIT_INDEX" val="1_1_3"/>
  <p:tag name="KSO_WM_UNIT_ID" val="diagram20181194_5*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5.xml><?xml version="1.0" encoding="utf-8"?>
<p:tagLst xmlns:p="http://schemas.openxmlformats.org/presentationml/2006/main">
  <p:tag name="KSO_WM_TEMPLATE_CATEGORY" val="diagram"/>
  <p:tag name="KSO_WM_TEMPLATE_INDEX" val="20181194"/>
  <p:tag name="KSO_WM_UNIT_TYPE" val="n_h_i"/>
  <p:tag name="KSO_WM_UNIT_INDEX" val="1_1_4"/>
  <p:tag name="KSO_WM_UNIT_ID" val="diagram20181194_5*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6.xml><?xml version="1.0" encoding="utf-8"?>
<p:tagLst xmlns:p="http://schemas.openxmlformats.org/presentationml/2006/main">
  <p:tag name="KSO_WM_TEMPLATE_CATEGORY" val="diagram"/>
  <p:tag name="KSO_WM_TEMPLATE_INDEX" val="20181194"/>
  <p:tag name="KSO_WM_UNIT_TYPE" val="n_h_i"/>
  <p:tag name="KSO_WM_UNIT_INDEX" val="1_1_5"/>
  <p:tag name="KSO_WM_UNIT_ID" val="diagram20181194_5*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7.xml><?xml version="1.0" encoding="utf-8"?>
<p:tagLst xmlns:p="http://schemas.openxmlformats.org/presentationml/2006/main">
  <p:tag name="KSO_WM_TEMPLATE_CATEGORY" val="diagram"/>
  <p:tag name="KSO_WM_TEMPLATE_INDEX" val="20181194"/>
  <p:tag name="KSO_WM_UNIT_TYPE" val="n_h_i"/>
  <p:tag name="KSO_WM_UNIT_INDEX" val="1_1_6"/>
  <p:tag name="KSO_WM_UNIT_ID" val="diagram20181194_5*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8.xml><?xml version="1.0" encoding="utf-8"?>
<p:tagLst xmlns:p="http://schemas.openxmlformats.org/presentationml/2006/main">
  <p:tag name="KSO_WM_TEMPLATE_CATEGORY" val="diagram"/>
  <p:tag name="KSO_WM_TEMPLATE_INDEX" val="20181194"/>
  <p:tag name="KSO_WM_UNIT_TYPE" val="n_h_i"/>
  <p:tag name="KSO_WM_UNIT_INDEX" val="1_1_7"/>
  <p:tag name="KSO_WM_UNIT_ID" val="diagram20181194_5*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799.xml><?xml version="1.0" encoding="utf-8"?>
<p:tagLst xmlns:p="http://schemas.openxmlformats.org/presentationml/2006/main">
  <p:tag name="KSO_WM_TEMPLATE_CATEGORY" val="diagram"/>
  <p:tag name="KSO_WM_TEMPLATE_INDEX" val="20181194"/>
  <p:tag name="KSO_WM_UNIT_TYPE" val="n_h_i"/>
  <p:tag name="KSO_WM_UNIT_INDEX" val="1_1_8"/>
  <p:tag name="KSO_WM_UNIT_ID" val="diagram20181194_5*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0.xml><?xml version="1.0" encoding="utf-8"?>
<p:tagLst xmlns:p="http://schemas.openxmlformats.org/presentationml/2006/main">
  <p:tag name="KSO_WM_TEMPLATE_CATEGORY" val="diagram"/>
  <p:tag name="KSO_WM_TEMPLATE_INDEX" val="20181194"/>
  <p:tag name="KSO_WM_UNIT_TYPE" val="n_h_i"/>
  <p:tag name="KSO_WM_UNIT_INDEX" val="1_1_9"/>
  <p:tag name="KSO_WM_UNIT_ID" val="diagram20181194_5*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1.xml><?xml version="1.0" encoding="utf-8"?>
<p:tagLst xmlns:p="http://schemas.openxmlformats.org/presentationml/2006/main">
  <p:tag name="KSO_WM_TEMPLATE_CATEGORY" val="diagram"/>
  <p:tag name="KSO_WM_TEMPLATE_INDEX" val="20181194"/>
  <p:tag name="KSO_WM_UNIT_TYPE" val="n_h_i"/>
  <p:tag name="KSO_WM_UNIT_INDEX" val="1_1_10"/>
  <p:tag name="KSO_WM_UNIT_ID" val="diagram20181194_5*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2.xml><?xml version="1.0" encoding="utf-8"?>
<p:tagLst xmlns:p="http://schemas.openxmlformats.org/presentationml/2006/main">
  <p:tag name="KSO_WM_TEMPLATE_CATEGORY" val="diagram"/>
  <p:tag name="KSO_WM_TEMPLATE_INDEX" val="20181194"/>
  <p:tag name="KSO_WM_UNIT_TYPE" val="n_h_i"/>
  <p:tag name="KSO_WM_UNIT_INDEX" val="1_1_11"/>
  <p:tag name="KSO_WM_UNIT_ID" val="diagram20181194_5*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3.xml><?xml version="1.0" encoding="utf-8"?>
<p:tagLst xmlns:p="http://schemas.openxmlformats.org/presentationml/2006/main">
  <p:tag name="KSO_WM_TEMPLATE_CATEGORY" val="diagram"/>
  <p:tag name="KSO_WM_TEMPLATE_INDEX" val="20181194"/>
  <p:tag name="KSO_WM_UNIT_TYPE" val="n_h_i"/>
  <p:tag name="KSO_WM_UNIT_INDEX" val="1_1_12"/>
  <p:tag name="KSO_WM_UNIT_ID" val="diagram20181194_5*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4.xml><?xml version="1.0" encoding="utf-8"?>
<p:tagLst xmlns:p="http://schemas.openxmlformats.org/presentationml/2006/main">
  <p:tag name="KSO_WM_TEMPLATE_CATEGORY" val="diagram"/>
  <p:tag name="KSO_WM_TEMPLATE_INDEX" val="20181194"/>
  <p:tag name="KSO_WM_UNIT_TYPE" val="n_h_i"/>
  <p:tag name="KSO_WM_UNIT_INDEX" val="1_1_14"/>
  <p:tag name="KSO_WM_UNIT_ID" val="diagram20181194_5*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5.xml><?xml version="1.0" encoding="utf-8"?>
<p:tagLst xmlns:p="http://schemas.openxmlformats.org/presentationml/2006/main">
  <p:tag name="KSO_WM_TEMPLATE_CATEGORY" val="diagram"/>
  <p:tag name="KSO_WM_TEMPLATE_INDEX" val="20181194"/>
  <p:tag name="KSO_WM_UNIT_TYPE" val="n_h_i"/>
  <p:tag name="KSO_WM_UNIT_INDEX" val="1_1_15"/>
  <p:tag name="KSO_WM_UNIT_ID" val="diagram20181194_5*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6.xml><?xml version="1.0" encoding="utf-8"?>
<p:tagLst xmlns:p="http://schemas.openxmlformats.org/presentationml/2006/main">
  <p:tag name="KSO_WM_TEMPLATE_CATEGORY" val="diagram"/>
  <p:tag name="KSO_WM_TEMPLATE_INDEX" val="20181194"/>
  <p:tag name="KSO_WM_UNIT_TYPE" val="n_h_i"/>
  <p:tag name="KSO_WM_UNIT_INDEX" val="1_1_16"/>
  <p:tag name="KSO_WM_UNIT_ID" val="diagram20181194_5*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7.xml><?xml version="1.0" encoding="utf-8"?>
<p:tagLst xmlns:p="http://schemas.openxmlformats.org/presentationml/2006/main">
  <p:tag name="KSO_WM_TEMPLATE_CATEGORY" val="diagram"/>
  <p:tag name="KSO_WM_TEMPLATE_INDEX" val="20181194"/>
  <p:tag name="KSO_WM_UNIT_TYPE" val="n_h_i"/>
  <p:tag name="KSO_WM_UNIT_INDEX" val="1_1_17"/>
  <p:tag name="KSO_WM_UNIT_ID" val="diagram20181194_5*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8.xml><?xml version="1.0" encoding="utf-8"?>
<p:tagLst xmlns:p="http://schemas.openxmlformats.org/presentationml/2006/main">
  <p:tag name="KSO_WM_TEMPLATE_CATEGORY" val="diagram"/>
  <p:tag name="KSO_WM_TEMPLATE_INDEX" val="20181194"/>
  <p:tag name="KSO_WM_UNIT_TYPE" val="n_h_i"/>
  <p:tag name="KSO_WM_UNIT_INDEX" val="1_1_18"/>
  <p:tag name="KSO_WM_UNIT_ID" val="diagram20181194_5*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09.xml><?xml version="1.0" encoding="utf-8"?>
<p:tagLst xmlns:p="http://schemas.openxmlformats.org/presentationml/2006/main">
  <p:tag name="KSO_WM_TEMPLATE_CATEGORY" val="diagram"/>
  <p:tag name="KSO_WM_TEMPLATE_INDEX" val="20181194"/>
  <p:tag name="KSO_WM_UNIT_TYPE" val="n_h_i"/>
  <p:tag name="KSO_WM_UNIT_INDEX" val="1_1_19"/>
  <p:tag name="KSO_WM_UNIT_ID" val="diagram20181194_5*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0.xml><?xml version="1.0" encoding="utf-8"?>
<p:tagLst xmlns:p="http://schemas.openxmlformats.org/presentationml/2006/main">
  <p:tag name="KSO_WM_TEMPLATE_CATEGORY" val="diagram"/>
  <p:tag name="KSO_WM_TEMPLATE_INDEX" val="20181194"/>
  <p:tag name="KSO_WM_UNIT_TYPE" val="n_h_i"/>
  <p:tag name="KSO_WM_UNIT_INDEX" val="1_1_20"/>
  <p:tag name="KSO_WM_UNIT_ID" val="diagram20181194_5*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11.xml><?xml version="1.0" encoding="utf-8"?>
<p:tagLst xmlns:p="http://schemas.openxmlformats.org/presentationml/2006/main">
  <p:tag name="KSO_WM_TEMPLATE_CATEGORY" val="diagram"/>
  <p:tag name="KSO_WM_TEMPLATE_INDEX" val="20181194"/>
  <p:tag name="KSO_WM_UNIT_TYPE" val="n_h_i"/>
  <p:tag name="KSO_WM_UNIT_INDEX" val="1_1_21"/>
  <p:tag name="KSO_WM_UNIT_ID" val="diagram20181194_5*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12.xml><?xml version="1.0" encoding="utf-8"?>
<p:tagLst xmlns:p="http://schemas.openxmlformats.org/presentationml/2006/main">
  <p:tag name="KSO_WM_TEMPLATE_CATEGORY" val="diagram"/>
  <p:tag name="KSO_WM_TEMPLATE_INDEX" val="20181194"/>
  <p:tag name="KSO_WM_UNIT_TYPE" val="n_h_i"/>
  <p:tag name="KSO_WM_UNIT_INDEX" val="1_1_22"/>
  <p:tag name="KSO_WM_UNIT_ID" val="diagram20181194_5*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813.xml><?xml version="1.0" encoding="utf-8"?>
<p:tagLst xmlns:p="http://schemas.openxmlformats.org/presentationml/2006/main">
  <p:tag name="KSO_WM_TEMPLATE_CATEGORY" val="diagram"/>
  <p:tag name="KSO_WM_TEMPLATE_INDEX" val="20181194"/>
  <p:tag name="KSO_WM_UNIT_TYPE" val="n_h_i"/>
  <p:tag name="KSO_WM_UNIT_INDEX" val="1_1_23"/>
  <p:tag name="KSO_WM_UNIT_ID" val="diagram20181194_5*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5"/>
  <p:tag name="KSO_WM_UNIT_FILL_TYPE" val="1"/>
  <p:tag name="KSO_WM_UNIT_TEXT_FILL_FORE_SCHEMECOLOR_INDEX" val="13"/>
  <p:tag name="KSO_WM_UNIT_TEXT_FILL_TYPE" val="1"/>
</p:tagLst>
</file>

<file path=ppt/tags/tag814.xml><?xml version="1.0" encoding="utf-8"?>
<p:tagLst xmlns:p="http://schemas.openxmlformats.org/presentationml/2006/main">
  <p:tag name="KSO_WM_TEMPLATE_CATEGORY" val="diagram"/>
  <p:tag name="KSO_WM_TEMPLATE_INDEX" val="20181194"/>
  <p:tag name="KSO_WM_UNIT_TYPE" val="n_h_i"/>
  <p:tag name="KSO_WM_UNIT_INDEX" val="1_1_25"/>
  <p:tag name="KSO_WM_UNIT_ID" val="diagram20181194_5*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Lst>
</file>

<file path=ppt/tags/tag815.xml><?xml version="1.0" encoding="utf-8"?>
<p:tagLst xmlns:p="http://schemas.openxmlformats.org/presentationml/2006/main">
  <p:tag name="KSO_WM_TEMPLATE_CATEGORY" val="diagram"/>
  <p:tag name="KSO_WM_TEMPLATE_INDEX" val="20181194"/>
  <p:tag name="KSO_WM_UNIT_TYPE" val="n_h_i"/>
  <p:tag name="KSO_WM_UNIT_INDEX" val="1_1_26"/>
  <p:tag name="KSO_WM_UNIT_ID" val="diagram20181194_5*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3"/>
  <p:tag name="KSO_WM_UNIT_FILL_TYPE" val="1"/>
  <p:tag name="KSO_WM_UNIT_TEXT_FILL_FORE_SCHEMECOLOR_INDEX" val="13"/>
  <p:tag name="KSO_WM_UNIT_TEXT_FILL_TYPE" val="1"/>
</p:tagLst>
</file>

<file path=ppt/tags/tag816.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817.xml><?xml version="1.0" encoding="utf-8"?>
<p:tagLst xmlns:p="http://schemas.openxmlformats.org/presentationml/2006/main">
  <p:tag name="KSO_WM_TEMPLATE_CATEGORY" val="diagram"/>
  <p:tag name="KSO_WM_TEMPLATE_INDEX" val="20181194"/>
  <p:tag name="KSO_WM_UNIT_TYPE" val="n_h_h_i"/>
  <p:tag name="KSO_WM_UNIT_INDEX" val="1_2_1_2"/>
  <p:tag name="KSO_WM_UNIT_ID" val="diagram20181194_5*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15"/>
  <p:tag name="KSO_WM_UNIT_TEXT_FILL_TYPE" val="1"/>
</p:tagLst>
</file>

<file path=ppt/tags/tag818.xml><?xml version="1.0" encoding="utf-8"?>
<p:tagLst xmlns:p="http://schemas.openxmlformats.org/presentationml/2006/main">
  <p:tag name="KSO_WM_TEMPLATE_THUMBS_INDEX" val="1、2、3、6、9、11、12、13、14、15、16"/>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9.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1"/>
  <p:tag name="KSO_WM_UNIT_ID" val="diagram160327_2*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0.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2"/>
  <p:tag name="KSO_WM_UNIT_ID" val="diagram160327_2*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821.xml><?xml version="1.0" encoding="utf-8"?>
<p:tagLst xmlns:p="http://schemas.openxmlformats.org/presentationml/2006/main">
  <p:tag name="KSO_WM_TAG_VERSION" val="1.0"/>
  <p:tag name="KSO_WM_TEMPLATE_CATEGORY" val="diagram"/>
  <p:tag name="KSO_WM_TEMPLATE_INDEX" val="160327"/>
  <p:tag name="KSO_WM_UNIT_TYPE" val="l_h_f"/>
  <p:tag name="KSO_WM_UNIT_INDEX" val="1_1_1"/>
  <p:tag name="KSO_WM_UNIT_ID" val="diagram160327_2*l_h_f*1_1_1"/>
  <p:tag name="KSO_WM_UNIT_CLEAR" val="1"/>
  <p:tag name="KSO_WM_UNIT_LAYERLEVEL" val="1_1_1"/>
  <p:tag name="KSO_WM_UNIT_VALUE" val="66"/>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5"/>
  <p:tag name="KSO_WM_UNIT_TEXT_FILL_TYPE" val="1"/>
  <p:tag name="KSO_WM_UNIT_USESOURCEFORMAT_APPLY" val="0"/>
</p:tagLst>
</file>

<file path=ppt/tags/tag822.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3"/>
  <p:tag name="KSO_WM_UNIT_ID" val="diagram160327_2*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Lst>
</file>

<file path=ppt/tags/tag823.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4"/>
  <p:tag name="KSO_WM_UNIT_ID" val="diagram160327_2*l_i*1_4"/>
  <p:tag name="KSO_WM_UNIT_CLEAR" val="1"/>
  <p:tag name="KSO_WM_UNIT_LAYERLEVEL" val="1_1"/>
  <p:tag name="KSO_WM_BEAUTIFY_FLAG" val="#wm#"/>
  <p:tag name="KSO_WM_DIAGRAM_GROUP_CODE" val="l1-1"/>
  <p:tag name="KSO_WM_UNIT_LINE_FORE_SCHEMECOLOR_INDEX" val="6"/>
  <p:tag name="KSO_WM_UNIT_LINE_FILL_TYPE" val="2"/>
  <p:tag name="KSO_WM_UNIT_USESOURCEFORMAT_APPLY" val="0"/>
</p:tagLst>
</file>

<file path=ppt/tags/tag824.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5"/>
  <p:tag name="KSO_WM_UNIT_ID" val="diagram160327_2*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5"/>
  <p:tag name="KSO_WM_UNIT_TEXT_FILL_TYPE" val="1"/>
  <p:tag name="KSO_WM_UNIT_USESOURCEFORMAT_APPLY" val="0"/>
</p:tagLst>
</file>

<file path=ppt/tags/tag825.xml><?xml version="1.0" encoding="utf-8"?>
<p:tagLst xmlns:p="http://schemas.openxmlformats.org/presentationml/2006/main">
  <p:tag name="KSO_WM_TAG_VERSION" val="1.0"/>
  <p:tag name="KSO_WM_TEMPLATE_CATEGORY" val="diagram"/>
  <p:tag name="KSO_WM_TEMPLATE_INDEX" val="160327"/>
  <p:tag name="KSO_WM_UNIT_TYPE" val="l_h_f"/>
  <p:tag name="KSO_WM_UNIT_INDEX" val="1_2_1"/>
  <p:tag name="KSO_WM_UNIT_ID" val="diagram160327_2*l_h_f*1_2_1"/>
  <p:tag name="KSO_WM_UNIT_CLEAR" val="1"/>
  <p:tag name="KSO_WM_UNIT_LAYERLEVEL" val="1_1_1"/>
  <p:tag name="KSO_WM_UNIT_VALUE" val="66"/>
  <p:tag name="KSO_WM_UNIT_HIGHLIGHT" val="0"/>
  <p:tag name="KSO_WM_UNIT_COMPATIBLE" val="0"/>
  <p:tag name="KSO_WM_BEAUTIFY_FLAG" val="#wm#"/>
  <p:tag name="KSO_WM_UNIT_PRESET_TEXT_INDEX" val="4"/>
  <p:tag name="KSO_WM_UNIT_PRESET_TEXT_LEN" val="57"/>
  <p:tag name="KSO_WM_DIAGRAM_GROUP_CODE" val="l1-1"/>
  <p:tag name="KSO_WM_UNIT_TEXT_FILL_FORE_SCHEMECOLOR_INDEX" val="6"/>
  <p:tag name="KSO_WM_UNIT_TEXT_FILL_TYPE" val="1"/>
  <p:tag name="KSO_WM_UNIT_USESOURCEFORMAT_APPLY" val="0"/>
</p:tagLst>
</file>

<file path=ppt/tags/tag826.xml><?xml version="1.0" encoding="utf-8"?>
<p:tagLst xmlns:p="http://schemas.openxmlformats.org/presentationml/2006/main">
  <p:tag name="KSO_WM_TAG_VERSION" val="1.0"/>
  <p:tag name="KSO_WM_TEMPLATE_CATEGORY" val="diagram"/>
  <p:tag name="KSO_WM_TEMPLATE_INDEX" val="160327"/>
  <p:tag name="KSO_WM_UNIT_TYPE" val="l_i"/>
  <p:tag name="KSO_WM_UNIT_INDEX" val="1_6"/>
  <p:tag name="KSO_WM_UNIT_ID" val="diagram160327_2*l_i*1_6"/>
  <p:tag name="KSO_WM_UNIT_CLEAR" val="1"/>
  <p:tag name="KSO_WM_UNIT_LAYERLEVEL" val="1_1"/>
  <p:tag name="KSO_WM_BEAUTIFY_FLAG" val="#wm#"/>
  <p:tag name="KSO_WM_DIAGRAM_GROUP_CODE" val="l1-1"/>
  <p:tag name="KSO_WM_UNIT_TEXT_FILL_FORE_SCHEMECOLOR_INDEX" val="6"/>
  <p:tag name="KSO_WM_UNIT_TEXT_FILL_TYPE" val="1"/>
  <p:tag name="KSO_WM_UNIT_USESOURCEFORMAT_APPLY" val="0"/>
</p:tagLst>
</file>

<file path=ppt/tags/tag827.xml><?xml version="1.0" encoding="utf-8"?>
<p:tagLst xmlns:p="http://schemas.openxmlformats.org/presentationml/2006/main">
  <p:tag name="KSO_WM_SLIDE_ITEM_CNT" val="2"/>
</p:tagLst>
</file>

<file path=ppt/tags/tag828.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1"/>
  <p:tag name="KSO_WM_UNIT_ID" val="diagram710_2*l_i*1_1"/>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829.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2"/>
  <p:tag name="KSO_WM_UNIT_ID" val="diagram710_2*l_i*1_2"/>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0.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1_1"/>
  <p:tag name="KSO_WM_UNIT_ID" val="diagram710_2*l_h_f*1_1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831.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3"/>
  <p:tag name="KSO_WM_UNIT_ID" val="diagram710_2*l_i*1_3"/>
  <p:tag name="KSO_WM_UNIT_CLEAR" val="1"/>
  <p:tag name="KSO_WM_UNIT_LAYERLEVEL" val="1_1"/>
  <p:tag name="KSO_WM_DIAGRAM_GROUP_CODE" val="l1-1"/>
  <p:tag name="KSO_WM_UNIT_TEXT_FILL_FORE_SCHEMECOLOR_INDEX" val="13"/>
  <p:tag name="KSO_WM_UNIT_TEXT_FILL_TYPE" val="1"/>
  <p:tag name="KSO_WM_UNIT_USESOURCEFORMAT_APPLY" val="0"/>
</p:tagLst>
</file>

<file path=ppt/tags/tag832.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4"/>
  <p:tag name="KSO_WM_UNIT_ID" val="diagram710_2*l_i*1_4"/>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833.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5"/>
  <p:tag name="KSO_WM_UNIT_ID" val="diagram710_2*l_i*1_5"/>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834.xml><?xml version="1.0" encoding="utf-8"?>
<p:tagLst xmlns:p="http://schemas.openxmlformats.org/presentationml/2006/main">
  <p:tag name="KSO_WM_TAG_VERSION" val="1.0"/>
  <p:tag name="KSO_WM_BEAUTIFY_FLAG" val="#wm#"/>
  <p:tag name="KSO_WM_TEMPLATE_CATEGORY" val="diagram"/>
  <p:tag name="KSO_WM_TEMPLATE_INDEX" val="710"/>
  <p:tag name="KSO_WM_UNIT_TYPE" val="l_h_f"/>
  <p:tag name="KSO_WM_UNIT_INDEX" val="1_2_1"/>
  <p:tag name="KSO_WM_UNIT_ID" val="diagram710_2*l_h_f*1_2_1"/>
  <p:tag name="KSO_WM_UNIT_CLEAR" val="1"/>
  <p:tag name="KSO_WM_UNIT_LAYERLEVEL" val="1_1_1"/>
  <p:tag name="KSO_WM_UNIT_VALUE" val="30"/>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835.xml><?xml version="1.0" encoding="utf-8"?>
<p:tagLst xmlns:p="http://schemas.openxmlformats.org/presentationml/2006/main">
  <p:tag name="KSO_WM_TAG_VERSION" val="1.0"/>
  <p:tag name="KSO_WM_BEAUTIFY_FLAG" val="#wm#"/>
  <p:tag name="KSO_WM_TEMPLATE_CATEGORY" val="diagram"/>
  <p:tag name="KSO_WM_TEMPLATE_INDEX" val="710"/>
  <p:tag name="KSO_WM_UNIT_TYPE" val="l_i"/>
  <p:tag name="KSO_WM_UNIT_INDEX" val="1_6"/>
  <p:tag name="KSO_WM_UNIT_ID" val="diagram710_2*l_i*1_6"/>
  <p:tag name="KSO_WM_UNIT_CLEAR" val="1"/>
  <p:tag name="KSO_WM_UNIT_LAYERLEVEL" val="1_1"/>
  <p:tag name="KSO_WM_DIAGRAM_GROUP_CODE" val="l1-1"/>
  <p:tag name="KSO_WM_UNIT_TEXT_FILL_FORE_SCHEMECOLOR_INDEX" val="13"/>
  <p:tag name="KSO_WM_UNIT_TEXT_FILL_TYPE" val="1"/>
  <p:tag name="KSO_WM_UNIT_USESOURCEFORMAT_APPLY" val="0"/>
</p:tagLst>
</file>

<file path=ppt/tags/tag836.xml><?xml version="1.0" encoding="utf-8"?>
<p:tagLst xmlns:p="http://schemas.openxmlformats.org/presentationml/2006/main">
  <p:tag name="KSO_WM_SLIDE_ITEM_CNT" val="2"/>
</p:tagLst>
</file>

<file path=ppt/tags/tag837.xml><?xml version="1.0" encoding="utf-8"?>
<p:tagLst xmlns:p="http://schemas.openxmlformats.org/presentationml/2006/main">
  <p:tag name="ISLIDE.VECTOR" val="a242c966-fb5a-4754-9dea-4d62a107ed2c"/>
</p:tagLst>
</file>

<file path=ppt/tags/tag838.xml><?xml version="1.0" encoding="utf-8"?>
<p:tagLst xmlns:p="http://schemas.openxmlformats.org/presentationml/2006/main">
  <p:tag name="ISLIDE.VECTOR" val="a242c966-fb5a-4754-9dea-4d62a107ed2c"/>
</p:tagLst>
</file>

<file path=ppt/tags/tag839.xml><?xml version="1.0" encoding="utf-8"?>
<p:tagLst xmlns:p="http://schemas.openxmlformats.org/presentationml/2006/main">
  <p:tag name="ISLIDE.VECTOR" val="a242c966-fb5a-4754-9dea-4d62a107ed2c"/>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0.xml><?xml version="1.0" encoding="utf-8"?>
<p:tagLst xmlns:p="http://schemas.openxmlformats.org/presentationml/2006/main">
  <p:tag name="ISLIDE.VECTOR" val="a242c966-fb5a-4754-9dea-4d62a107ed2c"/>
</p:tagLst>
</file>

<file path=ppt/tags/tag841.xml><?xml version="1.0" encoding="utf-8"?>
<p:tagLst xmlns:p="http://schemas.openxmlformats.org/presentationml/2006/main">
  <p:tag name="ISLIDE.VECTOR" val="a242c966-fb5a-4754-9dea-4d62a107ed2c"/>
</p:tagLst>
</file>

<file path=ppt/tags/tag842.xml><?xml version="1.0" encoding="utf-8"?>
<p:tagLst xmlns:p="http://schemas.openxmlformats.org/presentationml/2006/main">
  <p:tag name="ISLIDE.VECTOR" val="a242c966-fb5a-4754-9dea-4d62a107ed2c"/>
</p:tagLst>
</file>

<file path=ppt/tags/tag843.xml><?xml version="1.0" encoding="utf-8"?>
<p:tagLst xmlns:p="http://schemas.openxmlformats.org/presentationml/2006/main">
  <p:tag name="ISLIDE.VECTOR" val="a242c966-fb5a-4754-9dea-4d62a107ed2c"/>
</p:tagLst>
</file>

<file path=ppt/tags/tag84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4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4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4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4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49.xml><?xml version="1.0" encoding="utf-8"?>
<p:tagLst xmlns:p="http://schemas.openxmlformats.org/presentationml/2006/main">
  <p:tag name="commondata" val="eyJoZGlkIjoiZTVlNmE2ZmI1ZjYwNzY0MzcxMzc3ZmQ0YThkN2JhMWYifQ=="/>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7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5425</Words>
  <Application>WPS 演示</Application>
  <PresentationFormat>宽屏</PresentationFormat>
  <Paragraphs>567</Paragraphs>
  <Slides>40</Slides>
  <Notes>0</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40</vt:i4>
      </vt:variant>
    </vt:vector>
  </HeadingPairs>
  <TitlesOfParts>
    <vt:vector size="56" baseType="lpstr">
      <vt:lpstr>Arial</vt:lpstr>
      <vt:lpstr>宋体</vt:lpstr>
      <vt:lpstr>Wingdings</vt:lpstr>
      <vt:lpstr>黑体</vt:lpstr>
      <vt:lpstr>Impact</vt:lpstr>
      <vt:lpstr>微软雅黑</vt:lpstr>
      <vt:lpstr>Calibri</vt:lpstr>
      <vt:lpstr>Arial Unicode MS</vt:lpstr>
      <vt:lpstr>Wingdings</vt:lpstr>
      <vt:lpstr>楷体</vt:lpstr>
      <vt:lpstr>汉仪旗黑-85S</vt:lpstr>
      <vt:lpstr>7_自定义设计方案</vt:lpstr>
      <vt:lpstr>8_自定义设计方案</vt:lpstr>
      <vt:lpstr>4_自定义设计方案</vt:lpstr>
      <vt:lpstr>1_自定义设计方案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陈旺</dc:creator>
  <cp:lastModifiedBy>little fairy</cp:lastModifiedBy>
  <cp:revision>5</cp:revision>
  <dcterms:created xsi:type="dcterms:W3CDTF">2020-11-02T05:43:00Z</dcterms:created>
  <dcterms:modified xsi:type="dcterms:W3CDTF">2024-03-28T02:24:18Z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9FC226277DC0484CB9509448FDAB022E_13</vt:lpwstr>
  </property>
</Properties>
</file>