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9"/>
  </p:notesMasterIdLst>
  <p:handoutMasterIdLst>
    <p:handoutMasterId r:id="rId63"/>
  </p:handoutMasterIdLst>
  <p:sldIdLst>
    <p:sldId id="915" r:id="rId4"/>
    <p:sldId id="916" r:id="rId5"/>
    <p:sldId id="781" r:id="rId6"/>
    <p:sldId id="840" r:id="rId7"/>
    <p:sldId id="845" r:id="rId8"/>
    <p:sldId id="846" r:id="rId10"/>
    <p:sldId id="838" r:id="rId11"/>
    <p:sldId id="841" r:id="rId12"/>
    <p:sldId id="842" r:id="rId13"/>
    <p:sldId id="823" r:id="rId14"/>
    <p:sldId id="847" r:id="rId15"/>
    <p:sldId id="826" r:id="rId16"/>
    <p:sldId id="848" r:id="rId17"/>
    <p:sldId id="850" r:id="rId18"/>
    <p:sldId id="851" r:id="rId19"/>
    <p:sldId id="852" r:id="rId20"/>
    <p:sldId id="853" r:id="rId21"/>
    <p:sldId id="854" r:id="rId22"/>
    <p:sldId id="875" r:id="rId23"/>
    <p:sldId id="857" r:id="rId24"/>
    <p:sldId id="858" r:id="rId25"/>
    <p:sldId id="859" r:id="rId26"/>
    <p:sldId id="860" r:id="rId27"/>
    <p:sldId id="861" r:id="rId28"/>
    <p:sldId id="862" r:id="rId29"/>
    <p:sldId id="863" r:id="rId30"/>
    <p:sldId id="864" r:id="rId31"/>
    <p:sldId id="865" r:id="rId32"/>
    <p:sldId id="876" r:id="rId33"/>
    <p:sldId id="866" r:id="rId34"/>
    <p:sldId id="867" r:id="rId35"/>
    <p:sldId id="868" r:id="rId36"/>
    <p:sldId id="869" r:id="rId37"/>
    <p:sldId id="870" r:id="rId38"/>
    <p:sldId id="872" r:id="rId39"/>
    <p:sldId id="873" r:id="rId40"/>
    <p:sldId id="874" r:id="rId41"/>
    <p:sldId id="824" r:id="rId42"/>
    <p:sldId id="835" r:id="rId43"/>
    <p:sldId id="825" r:id="rId44"/>
    <p:sldId id="877" r:id="rId45"/>
    <p:sldId id="879" r:id="rId46"/>
    <p:sldId id="880" r:id="rId47"/>
    <p:sldId id="881" r:id="rId48"/>
    <p:sldId id="882" r:id="rId49"/>
    <p:sldId id="883" r:id="rId50"/>
    <p:sldId id="885" r:id="rId51"/>
    <p:sldId id="886" r:id="rId52"/>
    <p:sldId id="887" r:id="rId53"/>
    <p:sldId id="888" r:id="rId54"/>
    <p:sldId id="895" r:id="rId55"/>
    <p:sldId id="889" r:id="rId56"/>
    <p:sldId id="890" r:id="rId57"/>
    <p:sldId id="891" r:id="rId58"/>
    <p:sldId id="892" r:id="rId59"/>
    <p:sldId id="893" r:id="rId60"/>
    <p:sldId id="894" r:id="rId61"/>
    <p:sldId id="918" r:id="rId62"/>
  </p:sldIdLst>
  <p:sldSz cx="12192000" cy="6858000"/>
  <p:notesSz cx="6772275" cy="9902825"/>
  <p:custDataLst>
    <p:tags r:id="rId6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E113"/>
    <a:srgbClr val="DDF56D"/>
    <a:srgbClr val="FF1D6B"/>
    <a:srgbClr val="FFB4CE"/>
    <a:srgbClr val="4676D9"/>
    <a:srgbClr val="5FAAFF"/>
    <a:srgbClr val="70D8FF"/>
    <a:srgbClr val="4A4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395"/>
    <p:restoredTop sz="94414"/>
  </p:normalViewPr>
  <p:slideViewPr>
    <p:cSldViewPr showGuides="1">
      <p:cViewPr varScale="1">
        <p:scale>
          <a:sx n="51" d="100"/>
          <a:sy n="51" d="100"/>
        </p:scale>
        <p:origin x="114" y="666"/>
      </p:cViewPr>
      <p:guideLst>
        <p:guide orient="horz" pos="2151"/>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8" Type="http://schemas.openxmlformats.org/officeDocument/2006/relationships/tags" Target="tags/tag28.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A6136B8-594F-40B2-8506-B98AC8817EE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zh-CN" altLang="en-US"/>
        </a:p>
      </dgm:t>
    </dgm:pt>
    <dgm:pt modelId="{B24ABE69-6E1E-4A96-A5E1-04EDFA653DB9}">
      <dgm:prSet phldrT="[文本]"/>
      <dgm:spPr/>
      <dgm:t>
        <a:bodyPr/>
        <a:lstStyle/>
        <a:p>
          <a:pPr algn="ctr"/>
          <a:r>
            <a:rPr lang="zh-CN" altLang="en-US" dirty="0" smtClean="0">
              <a:solidFill>
                <a:schemeClr val="bg1"/>
              </a:solidFill>
            </a:rPr>
            <a:t>危害辨识、风险评估和风险控制计划</a:t>
          </a:r>
          <a:endParaRPr lang="zh-CN" altLang="en-US" dirty="0">
            <a:solidFill>
              <a:schemeClr val="bg1"/>
            </a:solidFill>
          </a:endParaRPr>
        </a:p>
      </dgm:t>
    </dgm:pt>
    <dgm:pt modelId="{58FF5A99-43A7-4C3F-8226-A87BF86497FF}" cxnId="{2290242A-C816-4EDE-87E9-1018C6A9BFCD}" type="parTrans">
      <dgm:prSet/>
      <dgm:spPr/>
      <dgm:t>
        <a:bodyPr/>
        <a:lstStyle/>
        <a:p>
          <a:endParaRPr lang="zh-CN" altLang="en-US"/>
        </a:p>
      </dgm:t>
    </dgm:pt>
    <dgm:pt modelId="{38A8C1C0-48EF-495C-9F3B-769FEBC2451B}" cxnId="{2290242A-C816-4EDE-87E9-1018C6A9BFCD}" type="sibTrans">
      <dgm:prSet/>
      <dgm:spPr/>
      <dgm:t>
        <a:bodyPr/>
        <a:lstStyle/>
        <a:p>
          <a:endParaRPr lang="zh-CN" altLang="en-US"/>
        </a:p>
      </dgm:t>
    </dgm:pt>
    <dgm:pt modelId="{229110CC-0900-48D6-99BF-4542323F2983}">
      <dgm:prSet phldrT="[文本]"/>
      <dgm:spPr/>
      <dgm:t>
        <a:bodyPr/>
        <a:lstStyle/>
        <a:p>
          <a:pPr algn="ctr"/>
          <a:r>
            <a:rPr lang="zh-CN" altLang="en-US" dirty="0" smtClean="0">
              <a:solidFill>
                <a:schemeClr val="bg1"/>
              </a:solidFill>
            </a:rPr>
            <a:t>法律法规和其它要求</a:t>
          </a:r>
          <a:endParaRPr lang="zh-CN" altLang="en-US" dirty="0">
            <a:solidFill>
              <a:schemeClr val="bg1"/>
            </a:solidFill>
          </a:endParaRPr>
        </a:p>
      </dgm:t>
    </dgm:pt>
    <dgm:pt modelId="{9ACA6F1D-C122-43FB-A652-D2EB445698B2}" cxnId="{48D4A99E-776F-489F-B12C-660AE3352169}" type="parTrans">
      <dgm:prSet/>
      <dgm:spPr/>
      <dgm:t>
        <a:bodyPr/>
        <a:lstStyle/>
        <a:p>
          <a:endParaRPr lang="zh-CN" altLang="en-US"/>
        </a:p>
      </dgm:t>
    </dgm:pt>
    <dgm:pt modelId="{981CCC87-3E38-45BC-AFEA-F4E23404AF98}" cxnId="{48D4A99E-776F-489F-B12C-660AE3352169}" type="sibTrans">
      <dgm:prSet/>
      <dgm:spPr/>
      <dgm:t>
        <a:bodyPr/>
        <a:lstStyle/>
        <a:p>
          <a:endParaRPr lang="zh-CN" altLang="en-US"/>
        </a:p>
      </dgm:t>
    </dgm:pt>
    <dgm:pt modelId="{0A57DBE8-42E7-4356-B691-9425FE9E3B1E}">
      <dgm:prSet phldrT="[文本]"/>
      <dgm:spPr/>
      <dgm:t>
        <a:bodyPr/>
        <a:lstStyle/>
        <a:p>
          <a:r>
            <a:rPr lang="zh-CN" altLang="en-US" dirty="0" smtClean="0">
              <a:solidFill>
                <a:schemeClr val="bg1"/>
              </a:solidFill>
            </a:rPr>
            <a:t>目标</a:t>
          </a:r>
          <a:endParaRPr lang="zh-CN" altLang="en-US" dirty="0">
            <a:solidFill>
              <a:schemeClr val="bg1"/>
            </a:solidFill>
          </a:endParaRPr>
        </a:p>
      </dgm:t>
    </dgm:pt>
    <dgm:pt modelId="{C7F4C82C-EF11-49E0-805A-C349C23233D4}" cxnId="{37764238-6BE9-4373-87CC-3BDF8BC95FC0}" type="parTrans">
      <dgm:prSet/>
      <dgm:spPr/>
      <dgm:t>
        <a:bodyPr/>
        <a:lstStyle/>
        <a:p>
          <a:endParaRPr lang="zh-CN" altLang="en-US"/>
        </a:p>
      </dgm:t>
    </dgm:pt>
    <dgm:pt modelId="{B61F61F8-DB25-4CC9-B7EA-B24FE8AE9893}" cxnId="{37764238-6BE9-4373-87CC-3BDF8BC95FC0}" type="sibTrans">
      <dgm:prSet/>
      <dgm:spPr/>
      <dgm:t>
        <a:bodyPr/>
        <a:lstStyle/>
        <a:p>
          <a:endParaRPr lang="zh-CN" altLang="en-US"/>
        </a:p>
      </dgm:t>
    </dgm:pt>
    <dgm:pt modelId="{E7B9C10A-3F19-450A-93FD-ADF4835FC71E}">
      <dgm:prSet/>
      <dgm:spPr/>
      <dgm:t>
        <a:bodyPr/>
        <a:lstStyle/>
        <a:p>
          <a:endParaRPr lang="zh-CN" altLang="en-US"/>
        </a:p>
      </dgm:t>
    </dgm:pt>
    <dgm:pt modelId="{30362DFF-136C-4952-8E93-5EACC640330F}" cxnId="{CF0CEB5A-C48A-42DA-8C10-637D4E38F67E}" type="parTrans">
      <dgm:prSet/>
      <dgm:spPr/>
      <dgm:t>
        <a:bodyPr/>
        <a:lstStyle/>
        <a:p>
          <a:endParaRPr lang="zh-CN" altLang="en-US"/>
        </a:p>
      </dgm:t>
    </dgm:pt>
    <dgm:pt modelId="{EB02FD0D-E7C1-4405-BE49-12199C2BD4CE}" cxnId="{CF0CEB5A-C48A-42DA-8C10-637D4E38F67E}" type="sibTrans">
      <dgm:prSet/>
      <dgm:spPr/>
      <dgm:t>
        <a:bodyPr/>
        <a:lstStyle/>
        <a:p>
          <a:endParaRPr lang="zh-CN" altLang="en-US"/>
        </a:p>
      </dgm:t>
    </dgm:pt>
    <dgm:pt modelId="{117A7ED9-4FEB-4EDA-955B-D713E657DA91}" type="pres">
      <dgm:prSet presAssocID="{8A6136B8-594F-40B2-8506-B98AC8817EE5}" presName="arrowDiagram" presStyleCnt="0">
        <dgm:presLayoutVars>
          <dgm:chMax val="5"/>
          <dgm:dir/>
          <dgm:resizeHandles val="exact"/>
        </dgm:presLayoutVars>
      </dgm:prSet>
      <dgm:spPr/>
      <dgm:t>
        <a:bodyPr/>
        <a:lstStyle/>
        <a:p>
          <a:endParaRPr lang="zh-CN" altLang="en-US"/>
        </a:p>
      </dgm:t>
    </dgm:pt>
    <dgm:pt modelId="{A7FED0EA-3F6B-4562-8A65-E3ADBC923A5F}" type="pres">
      <dgm:prSet presAssocID="{8A6136B8-594F-40B2-8506-B98AC8817EE5}" presName="arrow" presStyleLbl="bgShp" presStyleIdx="0" presStyleCnt="1" custScaleY="102059"/>
      <dgm:spPr>
        <a:solidFill>
          <a:srgbClr val="6FE113">
            <a:alpha val="70000"/>
          </a:srgbClr>
        </a:solidFill>
      </dgm:spPr>
      <dgm:t>
        <a:bodyPr/>
        <a:lstStyle/>
        <a:p>
          <a:endParaRPr lang="zh-CN" altLang="en-US"/>
        </a:p>
      </dgm:t>
    </dgm:pt>
    <dgm:pt modelId="{EE8DA23B-936D-401D-A01F-A9451F257506}" type="pres">
      <dgm:prSet presAssocID="{8A6136B8-594F-40B2-8506-B98AC8817EE5}" presName="arrowDiagram4" presStyleCnt="0"/>
      <dgm:spPr/>
    </dgm:pt>
    <dgm:pt modelId="{31B5F13E-885B-4D8C-905C-F9E32C97D935}" type="pres">
      <dgm:prSet presAssocID="{B24ABE69-6E1E-4A96-A5E1-04EDFA653DB9}" presName="bullet4a" presStyleLbl="node1" presStyleIdx="0" presStyleCnt="4"/>
      <dgm:spPr>
        <a:solidFill>
          <a:schemeClr val="bg1"/>
        </a:solidFill>
        <a:ln>
          <a:noFill/>
        </a:ln>
      </dgm:spPr>
      <dgm:t>
        <a:bodyPr/>
        <a:lstStyle/>
        <a:p>
          <a:endParaRPr lang="zh-CN" altLang="en-US"/>
        </a:p>
      </dgm:t>
    </dgm:pt>
    <dgm:pt modelId="{9DC2008C-B8E7-4A11-A39D-E9E7EAC5DDC8}" type="pres">
      <dgm:prSet presAssocID="{B24ABE69-6E1E-4A96-A5E1-04EDFA653DB9}" presName="textBox4a" presStyleLbl="revTx" presStyleIdx="0" presStyleCnt="4" custScaleX="117821" custLinFactNeighborX="14427" custLinFactNeighborY="6414">
        <dgm:presLayoutVars>
          <dgm:bulletEnabled val="1"/>
        </dgm:presLayoutVars>
      </dgm:prSet>
      <dgm:spPr/>
      <dgm:t>
        <a:bodyPr/>
        <a:lstStyle/>
        <a:p>
          <a:endParaRPr lang="zh-CN" altLang="en-US"/>
        </a:p>
      </dgm:t>
    </dgm:pt>
    <dgm:pt modelId="{D763EDDC-D5B8-4C0E-ADE8-182DAF6D7977}" type="pres">
      <dgm:prSet presAssocID="{229110CC-0900-48D6-99BF-4542323F2983}" presName="bullet4b" presStyleLbl="node1" presStyleIdx="1" presStyleCnt="4"/>
      <dgm:spPr>
        <a:solidFill>
          <a:schemeClr val="bg1"/>
        </a:solidFill>
        <a:ln>
          <a:noFill/>
        </a:ln>
      </dgm:spPr>
      <dgm:t>
        <a:bodyPr/>
        <a:lstStyle/>
        <a:p>
          <a:endParaRPr lang="zh-CN" altLang="en-US"/>
        </a:p>
      </dgm:t>
    </dgm:pt>
    <dgm:pt modelId="{0617298F-9254-421E-BB37-F04F4E86F3E7}" type="pres">
      <dgm:prSet presAssocID="{229110CC-0900-48D6-99BF-4542323F2983}" presName="textBox4b" presStyleLbl="revTx" presStyleIdx="1" presStyleCnt="4" custScaleX="85488" custScaleY="36267" custLinFactNeighborX="7323" custLinFactNeighborY="-22665">
        <dgm:presLayoutVars>
          <dgm:bulletEnabled val="1"/>
        </dgm:presLayoutVars>
      </dgm:prSet>
      <dgm:spPr/>
      <dgm:t>
        <a:bodyPr/>
        <a:lstStyle/>
        <a:p>
          <a:endParaRPr lang="zh-CN" altLang="en-US"/>
        </a:p>
      </dgm:t>
    </dgm:pt>
    <dgm:pt modelId="{211F46B9-3320-4541-B79E-511D027DB0A6}" type="pres">
      <dgm:prSet presAssocID="{0A57DBE8-42E7-4356-B691-9425FE9E3B1E}" presName="bullet4c" presStyleLbl="node1" presStyleIdx="2" presStyleCnt="4"/>
      <dgm:spPr>
        <a:solidFill>
          <a:schemeClr val="bg1"/>
        </a:solidFill>
        <a:ln>
          <a:noFill/>
        </a:ln>
      </dgm:spPr>
      <dgm:t>
        <a:bodyPr/>
        <a:lstStyle/>
        <a:p>
          <a:endParaRPr lang="zh-CN" altLang="en-US"/>
        </a:p>
      </dgm:t>
    </dgm:pt>
    <dgm:pt modelId="{93833B02-D3A8-4089-B642-9E970FC93A8D}" type="pres">
      <dgm:prSet presAssocID="{0A57DBE8-42E7-4356-B691-9425FE9E3B1E}" presName="textBox4c" presStyleLbl="revTx" presStyleIdx="2" presStyleCnt="4" custScaleY="20759" custLinFactNeighborX="-9026" custLinFactNeighborY="-27408">
        <dgm:presLayoutVars>
          <dgm:bulletEnabled val="1"/>
        </dgm:presLayoutVars>
      </dgm:prSet>
      <dgm:spPr/>
      <dgm:t>
        <a:bodyPr/>
        <a:lstStyle/>
        <a:p>
          <a:endParaRPr lang="zh-CN" altLang="en-US"/>
        </a:p>
      </dgm:t>
    </dgm:pt>
    <dgm:pt modelId="{6558FDB6-892B-4FA6-B8D7-53DF8F6E3948}" type="pres">
      <dgm:prSet presAssocID="{E7B9C10A-3F19-450A-93FD-ADF4835FC71E}" presName="bullet4d" presStyleLbl="node1" presStyleIdx="3" presStyleCnt="4"/>
      <dgm:spPr>
        <a:solidFill>
          <a:schemeClr val="bg1"/>
        </a:solidFill>
        <a:ln>
          <a:noFill/>
        </a:ln>
      </dgm:spPr>
      <dgm:t>
        <a:bodyPr/>
        <a:lstStyle/>
        <a:p>
          <a:endParaRPr lang="zh-CN" altLang="en-US"/>
        </a:p>
      </dgm:t>
    </dgm:pt>
    <dgm:pt modelId="{A6018697-F66D-4FB0-8F60-3A8665E70BBB}" type="pres">
      <dgm:prSet presAssocID="{E7B9C10A-3F19-450A-93FD-ADF4835FC71E}" presName="textBox4d" presStyleLbl="revTx" presStyleIdx="3" presStyleCnt="4">
        <dgm:presLayoutVars>
          <dgm:bulletEnabled val="1"/>
        </dgm:presLayoutVars>
      </dgm:prSet>
      <dgm:spPr/>
      <dgm:t>
        <a:bodyPr/>
        <a:lstStyle/>
        <a:p>
          <a:endParaRPr lang="zh-CN" altLang="en-US"/>
        </a:p>
      </dgm:t>
    </dgm:pt>
  </dgm:ptLst>
  <dgm:cxnLst>
    <dgm:cxn modelId="{37764238-6BE9-4373-87CC-3BDF8BC95FC0}" srcId="{8A6136B8-594F-40B2-8506-B98AC8817EE5}" destId="{0A57DBE8-42E7-4356-B691-9425FE9E3B1E}" srcOrd="2" destOrd="0" parTransId="{C7F4C82C-EF11-49E0-805A-C349C23233D4}" sibTransId="{B61F61F8-DB25-4CC9-B7EA-B24FE8AE9893}"/>
    <dgm:cxn modelId="{9FE8E98C-4BE1-4131-B4FD-89C13416D9F1}" type="presOf" srcId="{0A57DBE8-42E7-4356-B691-9425FE9E3B1E}" destId="{93833B02-D3A8-4089-B642-9E970FC93A8D}" srcOrd="0" destOrd="0" presId="urn:microsoft.com/office/officeart/2005/8/layout/arrow2"/>
    <dgm:cxn modelId="{C9552C76-42E2-4B8C-BB64-8DCCB0F3AFD1}" type="presOf" srcId="{B24ABE69-6E1E-4A96-A5E1-04EDFA653DB9}" destId="{9DC2008C-B8E7-4A11-A39D-E9E7EAC5DDC8}" srcOrd="0" destOrd="0" presId="urn:microsoft.com/office/officeart/2005/8/layout/arrow2"/>
    <dgm:cxn modelId="{E0DD1097-9376-4C8B-BC35-030DF6A82B66}" type="presOf" srcId="{229110CC-0900-48D6-99BF-4542323F2983}" destId="{0617298F-9254-421E-BB37-F04F4E86F3E7}" srcOrd="0" destOrd="0" presId="urn:microsoft.com/office/officeart/2005/8/layout/arrow2"/>
    <dgm:cxn modelId="{11E3D519-BE05-48D3-A5C9-154559186D44}" type="presOf" srcId="{E7B9C10A-3F19-450A-93FD-ADF4835FC71E}" destId="{A6018697-F66D-4FB0-8F60-3A8665E70BBB}" srcOrd="0" destOrd="0" presId="urn:microsoft.com/office/officeart/2005/8/layout/arrow2"/>
    <dgm:cxn modelId="{CF0CEB5A-C48A-42DA-8C10-637D4E38F67E}" srcId="{8A6136B8-594F-40B2-8506-B98AC8817EE5}" destId="{E7B9C10A-3F19-450A-93FD-ADF4835FC71E}" srcOrd="3" destOrd="0" parTransId="{30362DFF-136C-4952-8E93-5EACC640330F}" sibTransId="{EB02FD0D-E7C1-4405-BE49-12199C2BD4CE}"/>
    <dgm:cxn modelId="{48D4A99E-776F-489F-B12C-660AE3352169}" srcId="{8A6136B8-594F-40B2-8506-B98AC8817EE5}" destId="{229110CC-0900-48D6-99BF-4542323F2983}" srcOrd="1" destOrd="0" parTransId="{9ACA6F1D-C122-43FB-A652-D2EB445698B2}" sibTransId="{981CCC87-3E38-45BC-AFEA-F4E23404AF98}"/>
    <dgm:cxn modelId="{2290242A-C816-4EDE-87E9-1018C6A9BFCD}" srcId="{8A6136B8-594F-40B2-8506-B98AC8817EE5}" destId="{B24ABE69-6E1E-4A96-A5E1-04EDFA653DB9}" srcOrd="0" destOrd="0" parTransId="{58FF5A99-43A7-4C3F-8226-A87BF86497FF}" sibTransId="{38A8C1C0-48EF-495C-9F3B-769FEBC2451B}"/>
    <dgm:cxn modelId="{34EB8DA8-FFEB-4EA2-8E66-A5C912D4D703}" type="presOf" srcId="{8A6136B8-594F-40B2-8506-B98AC8817EE5}" destId="{117A7ED9-4FEB-4EDA-955B-D713E657DA91}" srcOrd="0" destOrd="0" presId="urn:microsoft.com/office/officeart/2005/8/layout/arrow2"/>
    <dgm:cxn modelId="{ED61F42E-CC6F-4CE0-BBD2-66A453697847}" type="presParOf" srcId="{117A7ED9-4FEB-4EDA-955B-D713E657DA91}" destId="{A7FED0EA-3F6B-4562-8A65-E3ADBC923A5F}" srcOrd="0" destOrd="0" presId="urn:microsoft.com/office/officeart/2005/8/layout/arrow2"/>
    <dgm:cxn modelId="{DCA99D6C-2994-4EA3-A19B-EA908CE9A74F}" type="presParOf" srcId="{117A7ED9-4FEB-4EDA-955B-D713E657DA91}" destId="{EE8DA23B-936D-401D-A01F-A9451F257506}" srcOrd="1" destOrd="0" presId="urn:microsoft.com/office/officeart/2005/8/layout/arrow2"/>
    <dgm:cxn modelId="{F8E0C683-C6F0-4856-9F0D-1BB712674855}" type="presParOf" srcId="{EE8DA23B-936D-401D-A01F-A9451F257506}" destId="{31B5F13E-885B-4D8C-905C-F9E32C97D935}" srcOrd="0" destOrd="0" presId="urn:microsoft.com/office/officeart/2005/8/layout/arrow2"/>
    <dgm:cxn modelId="{2D33795D-4BCC-4FA1-8150-5A15D5BA2729}" type="presParOf" srcId="{EE8DA23B-936D-401D-A01F-A9451F257506}" destId="{9DC2008C-B8E7-4A11-A39D-E9E7EAC5DDC8}" srcOrd="1" destOrd="0" presId="urn:microsoft.com/office/officeart/2005/8/layout/arrow2"/>
    <dgm:cxn modelId="{EE6BEDCA-5D8C-47AD-91A5-B77639A9D8C4}" type="presParOf" srcId="{EE8DA23B-936D-401D-A01F-A9451F257506}" destId="{D763EDDC-D5B8-4C0E-ADE8-182DAF6D7977}" srcOrd="2" destOrd="0" presId="urn:microsoft.com/office/officeart/2005/8/layout/arrow2"/>
    <dgm:cxn modelId="{A51EE0FB-2AB3-4DB5-8535-F04876F1C74A}" type="presParOf" srcId="{EE8DA23B-936D-401D-A01F-A9451F257506}" destId="{0617298F-9254-421E-BB37-F04F4E86F3E7}" srcOrd="3" destOrd="0" presId="urn:microsoft.com/office/officeart/2005/8/layout/arrow2"/>
    <dgm:cxn modelId="{4D367BC8-8741-47B4-87A2-44EB7FC56B03}" type="presParOf" srcId="{EE8DA23B-936D-401D-A01F-A9451F257506}" destId="{211F46B9-3320-4541-B79E-511D027DB0A6}" srcOrd="4" destOrd="0" presId="urn:microsoft.com/office/officeart/2005/8/layout/arrow2"/>
    <dgm:cxn modelId="{1DD4B9EB-8372-4780-8BE2-C9D600C432FD}" type="presParOf" srcId="{EE8DA23B-936D-401D-A01F-A9451F257506}" destId="{93833B02-D3A8-4089-B642-9E970FC93A8D}" srcOrd="5" destOrd="0" presId="urn:microsoft.com/office/officeart/2005/8/layout/arrow2"/>
    <dgm:cxn modelId="{3A93C681-4660-4979-AD24-2FE410A927D6}" type="presParOf" srcId="{EE8DA23B-936D-401D-A01F-A9451F257506}" destId="{6558FDB6-892B-4FA6-B8D7-53DF8F6E3948}" srcOrd="6" destOrd="0" presId="urn:microsoft.com/office/officeart/2005/8/layout/arrow2"/>
    <dgm:cxn modelId="{C505A291-A57A-4B88-A278-DF3124A0CC94}" type="presParOf" srcId="{EE8DA23B-936D-401D-A01F-A9451F257506}" destId="{A6018697-F66D-4FB0-8F60-3A8665E70BBB}" srcOrd="7" destOrd="0" presId="urn:microsoft.com/office/officeart/2005/8/layout/arrow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559C26-746C-4BE3-B734-A4A88E58D42F}"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zh-CN" altLang="en-US"/>
        </a:p>
      </dgm:t>
    </dgm:pt>
    <dgm:pt modelId="{1F5D7629-D2AC-44C5-99D4-2F1C7D7181A1}">
      <dgm:prSet phldrT="[文本]"/>
      <dgm:spPr>
        <a:noFill/>
        <a:ln>
          <a:solidFill>
            <a:srgbClr val="6FE113"/>
          </a:solidFill>
          <a:prstDash val="sysDash"/>
        </a:ln>
      </dgm:spPr>
      <dgm:t>
        <a:bodyPr/>
        <a:lstStyle/>
        <a:p>
          <a:r>
            <a:rPr lang="zh-CN" altLang="en-US" dirty="0" smtClean="0"/>
            <a:t>机构 职责</a:t>
          </a:r>
          <a:endParaRPr lang="zh-CN" altLang="en-US" dirty="0"/>
        </a:p>
      </dgm:t>
    </dgm:pt>
    <dgm:pt modelId="{DB140E1C-A1F2-4D90-BC82-7B1C798843E9}" cxnId="{3A10E35F-63CD-45A0-A57D-08541B21E841}" type="parTrans">
      <dgm:prSet/>
      <dgm:spPr/>
      <dgm:t>
        <a:bodyPr/>
        <a:lstStyle/>
        <a:p>
          <a:endParaRPr lang="zh-CN" altLang="en-US"/>
        </a:p>
      </dgm:t>
    </dgm:pt>
    <dgm:pt modelId="{98428BE1-C0C1-4A65-8E37-032FC24C74E6}" cxnId="{3A10E35F-63CD-45A0-A57D-08541B21E841}" type="sibTrans">
      <dgm:prSet/>
      <dgm:spPr>
        <a:ln>
          <a:solidFill>
            <a:srgbClr val="6FE113"/>
          </a:solidFill>
        </a:ln>
      </dgm:spPr>
      <dgm:t>
        <a:bodyPr/>
        <a:lstStyle/>
        <a:p>
          <a:endParaRPr lang="zh-CN" altLang="en-US"/>
        </a:p>
      </dgm:t>
    </dgm:pt>
    <dgm:pt modelId="{F6E09677-CA0F-4FD1-827B-FECAB7195867}">
      <dgm:prSet phldrT="[文本]"/>
      <dgm:spPr>
        <a:noFill/>
        <a:ln>
          <a:solidFill>
            <a:srgbClr val="6FE113"/>
          </a:solidFill>
          <a:prstDash val="sysDash"/>
        </a:ln>
      </dgm:spPr>
      <dgm:t>
        <a:bodyPr/>
        <a:lstStyle/>
        <a:p>
          <a:r>
            <a:rPr lang="zh-CN" altLang="en-US" dirty="0" smtClean="0"/>
            <a:t>培训、意识和能力</a:t>
          </a:r>
          <a:endParaRPr lang="zh-CN" altLang="en-US" dirty="0"/>
        </a:p>
      </dgm:t>
    </dgm:pt>
    <dgm:pt modelId="{BB048A5C-F490-4273-B882-416AB4E3C035}" cxnId="{6593B7C4-3143-4BAB-8CDB-4D544AC5D06F}" type="parTrans">
      <dgm:prSet/>
      <dgm:spPr/>
      <dgm:t>
        <a:bodyPr/>
        <a:lstStyle/>
        <a:p>
          <a:endParaRPr lang="zh-CN" altLang="en-US"/>
        </a:p>
      </dgm:t>
    </dgm:pt>
    <dgm:pt modelId="{11E0A3C2-8161-445B-82A7-F9DEAF1FBDED}" cxnId="{6593B7C4-3143-4BAB-8CDB-4D544AC5D06F}" type="sibTrans">
      <dgm:prSet/>
      <dgm:spPr>
        <a:ln>
          <a:solidFill>
            <a:srgbClr val="6FE113"/>
          </a:solidFill>
        </a:ln>
      </dgm:spPr>
      <dgm:t>
        <a:bodyPr/>
        <a:lstStyle/>
        <a:p>
          <a:endParaRPr lang="zh-CN" altLang="en-US" dirty="0"/>
        </a:p>
      </dgm:t>
    </dgm:pt>
    <dgm:pt modelId="{CF4829F7-BCA3-474F-ACFA-318B438D19CE}">
      <dgm:prSet phldrT="[文本]"/>
      <dgm:spPr>
        <a:noFill/>
        <a:ln>
          <a:solidFill>
            <a:srgbClr val="6FE113"/>
          </a:solidFill>
          <a:prstDash val="sysDash"/>
        </a:ln>
      </dgm:spPr>
      <dgm:t>
        <a:bodyPr/>
        <a:lstStyle/>
        <a:p>
          <a:r>
            <a:rPr lang="zh-CN" altLang="en-US" dirty="0" smtClean="0"/>
            <a:t>协商与沟通</a:t>
          </a:r>
          <a:endParaRPr lang="zh-CN" altLang="en-US" dirty="0"/>
        </a:p>
      </dgm:t>
    </dgm:pt>
    <dgm:pt modelId="{7F3DFFD0-CB50-49CF-8E5C-1394E8529785}" cxnId="{4EB6FE82-E49E-4794-880A-8647A4A5AA33}" type="parTrans">
      <dgm:prSet/>
      <dgm:spPr/>
      <dgm:t>
        <a:bodyPr/>
        <a:lstStyle/>
        <a:p>
          <a:endParaRPr lang="zh-CN" altLang="en-US"/>
        </a:p>
      </dgm:t>
    </dgm:pt>
    <dgm:pt modelId="{95B353D3-C8A0-4FDD-99E6-2418199041B6}" cxnId="{4EB6FE82-E49E-4794-880A-8647A4A5AA33}" type="sibTrans">
      <dgm:prSet/>
      <dgm:spPr>
        <a:ln>
          <a:solidFill>
            <a:srgbClr val="6FE113"/>
          </a:solidFill>
        </a:ln>
      </dgm:spPr>
      <dgm:t>
        <a:bodyPr/>
        <a:lstStyle/>
        <a:p>
          <a:endParaRPr lang="zh-CN" altLang="en-US"/>
        </a:p>
      </dgm:t>
    </dgm:pt>
    <dgm:pt modelId="{EC396B4B-A49B-4A1D-965E-DDFD1B7A10B5}">
      <dgm:prSet phldrT="[文本]"/>
      <dgm:spPr>
        <a:noFill/>
        <a:ln>
          <a:solidFill>
            <a:srgbClr val="6FE113"/>
          </a:solidFill>
          <a:prstDash val="sysDash"/>
        </a:ln>
      </dgm:spPr>
      <dgm:t>
        <a:bodyPr/>
        <a:lstStyle/>
        <a:p>
          <a:r>
            <a:rPr lang="zh-CN" altLang="en-US" dirty="0" smtClean="0"/>
            <a:t>文件化</a:t>
          </a:r>
          <a:endParaRPr lang="zh-CN" altLang="en-US" dirty="0"/>
        </a:p>
      </dgm:t>
    </dgm:pt>
    <dgm:pt modelId="{D20F92EF-8AE9-465D-8F4E-949333F0DA73}" cxnId="{D0429969-2A7D-4AC1-BBA8-BDC9D09BA16D}" type="parTrans">
      <dgm:prSet/>
      <dgm:spPr/>
      <dgm:t>
        <a:bodyPr/>
        <a:lstStyle/>
        <a:p>
          <a:endParaRPr lang="zh-CN" altLang="en-US"/>
        </a:p>
      </dgm:t>
    </dgm:pt>
    <dgm:pt modelId="{025B0837-8DDC-4EA9-BE06-EBD2B464BE6D}" cxnId="{D0429969-2A7D-4AC1-BBA8-BDC9D09BA16D}" type="sibTrans">
      <dgm:prSet/>
      <dgm:spPr>
        <a:ln>
          <a:solidFill>
            <a:srgbClr val="6FE113"/>
          </a:solidFill>
        </a:ln>
      </dgm:spPr>
      <dgm:t>
        <a:bodyPr/>
        <a:lstStyle/>
        <a:p>
          <a:endParaRPr lang="zh-CN" altLang="en-US"/>
        </a:p>
      </dgm:t>
    </dgm:pt>
    <dgm:pt modelId="{AE7C9D2C-6045-49A2-9264-1302B56DFF1F}">
      <dgm:prSet phldrT="[文本]"/>
      <dgm:spPr>
        <a:noFill/>
        <a:ln>
          <a:solidFill>
            <a:srgbClr val="6FE113"/>
          </a:solidFill>
          <a:prstDash val="sysDash"/>
        </a:ln>
      </dgm:spPr>
      <dgm:t>
        <a:bodyPr/>
        <a:lstStyle/>
        <a:p>
          <a:r>
            <a:rPr lang="zh-CN" altLang="en-US" dirty="0" smtClean="0"/>
            <a:t>文件和资料控制</a:t>
          </a:r>
          <a:endParaRPr lang="zh-CN" altLang="en-US" dirty="0"/>
        </a:p>
      </dgm:t>
    </dgm:pt>
    <dgm:pt modelId="{4105F532-BA18-49E5-8FB8-68EA1154824F}" cxnId="{753FE5D6-9C7C-4AC2-886B-0B447C7D6739}" type="parTrans">
      <dgm:prSet/>
      <dgm:spPr/>
      <dgm:t>
        <a:bodyPr/>
        <a:lstStyle/>
        <a:p>
          <a:endParaRPr lang="zh-CN" altLang="en-US"/>
        </a:p>
      </dgm:t>
    </dgm:pt>
    <dgm:pt modelId="{951C1A46-E734-4F95-BABB-27089E64D055}" cxnId="{753FE5D6-9C7C-4AC2-886B-0B447C7D6739}" type="sibTrans">
      <dgm:prSet/>
      <dgm:spPr>
        <a:ln>
          <a:solidFill>
            <a:srgbClr val="6FE113"/>
          </a:solidFill>
        </a:ln>
      </dgm:spPr>
      <dgm:t>
        <a:bodyPr/>
        <a:lstStyle/>
        <a:p>
          <a:endParaRPr lang="zh-CN" altLang="en-US" dirty="0"/>
        </a:p>
      </dgm:t>
    </dgm:pt>
    <dgm:pt modelId="{51CE3946-62C2-4908-8AED-47F2BC5D1C67}">
      <dgm:prSet/>
      <dgm:spPr>
        <a:noFill/>
        <a:ln>
          <a:solidFill>
            <a:srgbClr val="6FE113"/>
          </a:solidFill>
          <a:prstDash val="sysDash"/>
        </a:ln>
      </dgm:spPr>
      <dgm:t>
        <a:bodyPr/>
        <a:lstStyle/>
        <a:p>
          <a:endParaRPr lang="zh-CN" altLang="en-US"/>
        </a:p>
      </dgm:t>
    </dgm:pt>
    <dgm:pt modelId="{FD56FD29-085C-41AA-9A45-0DE42C1E8B8F}" cxnId="{4B208ED2-A6A3-4FAF-9AD0-4388C033EC84}" type="parTrans">
      <dgm:prSet/>
      <dgm:spPr/>
      <dgm:t>
        <a:bodyPr/>
        <a:lstStyle/>
        <a:p>
          <a:endParaRPr lang="zh-CN" altLang="en-US"/>
        </a:p>
      </dgm:t>
    </dgm:pt>
    <dgm:pt modelId="{E651FB64-C6A7-4ACA-AF1F-7A1671DEF38C}" cxnId="{4B208ED2-A6A3-4FAF-9AD0-4388C033EC84}" type="sibTrans">
      <dgm:prSet/>
      <dgm:spPr>
        <a:ln>
          <a:solidFill>
            <a:srgbClr val="6FE113"/>
          </a:solidFill>
          <a:prstDash val="sysDash"/>
        </a:ln>
      </dgm:spPr>
      <dgm:t>
        <a:bodyPr/>
        <a:lstStyle/>
        <a:p>
          <a:endParaRPr lang="zh-CN" altLang="en-US"/>
        </a:p>
      </dgm:t>
    </dgm:pt>
    <dgm:pt modelId="{0DFC5FCA-2DF3-40DC-A42D-9B5BE8ED2ACC}">
      <dgm:prSet/>
      <dgm:spPr>
        <a:noFill/>
        <a:ln>
          <a:solidFill>
            <a:srgbClr val="6FE113"/>
          </a:solidFill>
          <a:prstDash val="sysDash"/>
        </a:ln>
      </dgm:spPr>
      <dgm:t>
        <a:bodyPr/>
        <a:lstStyle/>
        <a:p>
          <a:endParaRPr lang="zh-CN" altLang="en-US"/>
        </a:p>
      </dgm:t>
    </dgm:pt>
    <dgm:pt modelId="{FD804EB6-85A8-414D-9513-76C2D78B081D}" cxnId="{0359C161-ACDA-488A-9CDB-74827179BBAC}" type="parTrans">
      <dgm:prSet/>
      <dgm:spPr/>
      <dgm:t>
        <a:bodyPr/>
        <a:lstStyle/>
        <a:p>
          <a:endParaRPr lang="zh-CN" altLang="en-US"/>
        </a:p>
      </dgm:t>
    </dgm:pt>
    <dgm:pt modelId="{FC03F328-553C-49BA-B2FE-1B1E655EC8EF}" cxnId="{0359C161-ACDA-488A-9CDB-74827179BBAC}" type="sibTrans">
      <dgm:prSet/>
      <dgm:spPr/>
      <dgm:t>
        <a:bodyPr/>
        <a:lstStyle/>
        <a:p>
          <a:endParaRPr lang="zh-CN" altLang="en-US"/>
        </a:p>
      </dgm:t>
    </dgm:pt>
    <dgm:pt modelId="{EF1C66A8-A84F-491F-ADBE-B11D81038BC8}" type="pres">
      <dgm:prSet presAssocID="{04559C26-746C-4BE3-B734-A4A88E58D42F}" presName="Name0" presStyleCnt="0">
        <dgm:presLayoutVars>
          <dgm:dir/>
          <dgm:resizeHandles val="exact"/>
        </dgm:presLayoutVars>
      </dgm:prSet>
      <dgm:spPr/>
      <dgm:t>
        <a:bodyPr/>
        <a:lstStyle/>
        <a:p>
          <a:endParaRPr lang="zh-CN" altLang="en-US"/>
        </a:p>
      </dgm:t>
    </dgm:pt>
    <dgm:pt modelId="{66DAA213-E7FC-42C9-A877-F6AB36C1E858}" type="pres">
      <dgm:prSet presAssocID="{1F5D7629-D2AC-44C5-99D4-2F1C7D7181A1}" presName="node" presStyleLbl="node1" presStyleIdx="0" presStyleCnt="7">
        <dgm:presLayoutVars>
          <dgm:bulletEnabled val="1"/>
        </dgm:presLayoutVars>
      </dgm:prSet>
      <dgm:spPr/>
      <dgm:t>
        <a:bodyPr/>
        <a:lstStyle/>
        <a:p>
          <a:endParaRPr lang="zh-CN" altLang="en-US"/>
        </a:p>
      </dgm:t>
    </dgm:pt>
    <dgm:pt modelId="{092A7EC8-5E10-4A7C-AD5C-E0D2E38B484B}" type="pres">
      <dgm:prSet presAssocID="{98428BE1-C0C1-4A65-8E37-032FC24C74E6}" presName="sibTrans" presStyleLbl="sibTrans1D1" presStyleIdx="0" presStyleCnt="6"/>
      <dgm:spPr/>
      <dgm:t>
        <a:bodyPr/>
        <a:lstStyle/>
        <a:p>
          <a:endParaRPr lang="zh-CN" altLang="en-US"/>
        </a:p>
      </dgm:t>
    </dgm:pt>
    <dgm:pt modelId="{31C1777D-8FD3-4770-9E08-3828C8D42CE8}" type="pres">
      <dgm:prSet presAssocID="{98428BE1-C0C1-4A65-8E37-032FC24C74E6}" presName="connectorText" presStyleLbl="sibTrans1D1" presStyleIdx="0" presStyleCnt="6"/>
      <dgm:spPr/>
      <dgm:t>
        <a:bodyPr/>
        <a:lstStyle/>
        <a:p>
          <a:endParaRPr lang="zh-CN" altLang="en-US"/>
        </a:p>
      </dgm:t>
    </dgm:pt>
    <dgm:pt modelId="{C4233B0A-E454-4680-836B-1861840A3E4D}" type="pres">
      <dgm:prSet presAssocID="{F6E09677-CA0F-4FD1-827B-FECAB7195867}" presName="node" presStyleLbl="node1" presStyleIdx="1" presStyleCnt="7">
        <dgm:presLayoutVars>
          <dgm:bulletEnabled val="1"/>
        </dgm:presLayoutVars>
      </dgm:prSet>
      <dgm:spPr/>
      <dgm:t>
        <a:bodyPr/>
        <a:lstStyle/>
        <a:p>
          <a:endParaRPr lang="zh-CN" altLang="en-US"/>
        </a:p>
      </dgm:t>
    </dgm:pt>
    <dgm:pt modelId="{7F707F2E-93A5-4543-8ADB-A0F05CAD2755}" type="pres">
      <dgm:prSet presAssocID="{11E0A3C2-8161-445B-82A7-F9DEAF1FBDED}" presName="sibTrans" presStyleLbl="sibTrans1D1" presStyleIdx="1" presStyleCnt="6"/>
      <dgm:spPr/>
      <dgm:t>
        <a:bodyPr/>
        <a:lstStyle/>
        <a:p>
          <a:endParaRPr lang="zh-CN" altLang="en-US"/>
        </a:p>
      </dgm:t>
    </dgm:pt>
    <dgm:pt modelId="{C69FFB33-2EFE-4289-B1D2-79D768F8FA13}" type="pres">
      <dgm:prSet presAssocID="{11E0A3C2-8161-445B-82A7-F9DEAF1FBDED}" presName="connectorText" presStyleLbl="sibTrans1D1" presStyleIdx="1" presStyleCnt="6"/>
      <dgm:spPr/>
      <dgm:t>
        <a:bodyPr/>
        <a:lstStyle/>
        <a:p>
          <a:endParaRPr lang="zh-CN" altLang="en-US"/>
        </a:p>
      </dgm:t>
    </dgm:pt>
    <dgm:pt modelId="{BA75BEA3-ACCF-49DE-BC09-B61ED734F593}" type="pres">
      <dgm:prSet presAssocID="{CF4829F7-BCA3-474F-ACFA-318B438D19CE}" presName="node" presStyleLbl="node1" presStyleIdx="2" presStyleCnt="7" custLinFactNeighborX="2405" custLinFactNeighborY="933">
        <dgm:presLayoutVars>
          <dgm:bulletEnabled val="1"/>
        </dgm:presLayoutVars>
      </dgm:prSet>
      <dgm:spPr/>
      <dgm:t>
        <a:bodyPr/>
        <a:lstStyle/>
        <a:p>
          <a:endParaRPr lang="zh-CN" altLang="en-US"/>
        </a:p>
      </dgm:t>
    </dgm:pt>
    <dgm:pt modelId="{5F3E5B46-AAC9-481E-893B-32E1AA5F8100}" type="pres">
      <dgm:prSet presAssocID="{95B353D3-C8A0-4FDD-99E6-2418199041B6}" presName="sibTrans" presStyleLbl="sibTrans1D1" presStyleIdx="2" presStyleCnt="6"/>
      <dgm:spPr/>
      <dgm:t>
        <a:bodyPr/>
        <a:lstStyle/>
        <a:p>
          <a:endParaRPr lang="zh-CN" altLang="en-US"/>
        </a:p>
      </dgm:t>
    </dgm:pt>
    <dgm:pt modelId="{6D6542D1-939E-4332-A608-2A2F93AA5681}" type="pres">
      <dgm:prSet presAssocID="{95B353D3-C8A0-4FDD-99E6-2418199041B6}" presName="connectorText" presStyleLbl="sibTrans1D1" presStyleIdx="2" presStyleCnt="6"/>
      <dgm:spPr/>
      <dgm:t>
        <a:bodyPr/>
        <a:lstStyle/>
        <a:p>
          <a:endParaRPr lang="zh-CN" altLang="en-US"/>
        </a:p>
      </dgm:t>
    </dgm:pt>
    <dgm:pt modelId="{51AF65EE-DE9F-4325-835E-51B05CB19AB9}" type="pres">
      <dgm:prSet presAssocID="{EC396B4B-A49B-4A1D-965E-DDFD1B7A10B5}" presName="node" presStyleLbl="node1" presStyleIdx="3" presStyleCnt="7">
        <dgm:presLayoutVars>
          <dgm:bulletEnabled val="1"/>
        </dgm:presLayoutVars>
      </dgm:prSet>
      <dgm:spPr/>
      <dgm:t>
        <a:bodyPr/>
        <a:lstStyle/>
        <a:p>
          <a:endParaRPr lang="zh-CN" altLang="en-US"/>
        </a:p>
      </dgm:t>
    </dgm:pt>
    <dgm:pt modelId="{3422BEF8-80B9-43EB-B3A7-70CDF6F56470}" type="pres">
      <dgm:prSet presAssocID="{025B0837-8DDC-4EA9-BE06-EBD2B464BE6D}" presName="sibTrans" presStyleLbl="sibTrans1D1" presStyleIdx="3" presStyleCnt="6"/>
      <dgm:spPr/>
      <dgm:t>
        <a:bodyPr/>
        <a:lstStyle/>
        <a:p>
          <a:endParaRPr lang="zh-CN" altLang="en-US"/>
        </a:p>
      </dgm:t>
    </dgm:pt>
    <dgm:pt modelId="{B0687DB6-503D-470A-8BEB-BBEC41557C14}" type="pres">
      <dgm:prSet presAssocID="{025B0837-8DDC-4EA9-BE06-EBD2B464BE6D}" presName="connectorText" presStyleLbl="sibTrans1D1" presStyleIdx="3" presStyleCnt="6"/>
      <dgm:spPr/>
      <dgm:t>
        <a:bodyPr/>
        <a:lstStyle/>
        <a:p>
          <a:endParaRPr lang="zh-CN" altLang="en-US"/>
        </a:p>
      </dgm:t>
    </dgm:pt>
    <dgm:pt modelId="{D4538753-05C8-4E6C-B99E-6AAAB62C12A6}" type="pres">
      <dgm:prSet presAssocID="{AE7C9D2C-6045-49A2-9264-1302B56DFF1F}" presName="node" presStyleLbl="node1" presStyleIdx="4" presStyleCnt="7">
        <dgm:presLayoutVars>
          <dgm:bulletEnabled val="1"/>
        </dgm:presLayoutVars>
      </dgm:prSet>
      <dgm:spPr/>
      <dgm:t>
        <a:bodyPr/>
        <a:lstStyle/>
        <a:p>
          <a:endParaRPr lang="zh-CN" altLang="en-US"/>
        </a:p>
      </dgm:t>
    </dgm:pt>
    <dgm:pt modelId="{7F1F590D-435E-413C-B0E3-81BE93ECDD9E}" type="pres">
      <dgm:prSet presAssocID="{951C1A46-E734-4F95-BABB-27089E64D055}" presName="sibTrans" presStyleLbl="sibTrans1D1" presStyleIdx="4" presStyleCnt="6"/>
      <dgm:spPr/>
      <dgm:t>
        <a:bodyPr/>
        <a:lstStyle/>
        <a:p>
          <a:endParaRPr lang="zh-CN" altLang="en-US"/>
        </a:p>
      </dgm:t>
    </dgm:pt>
    <dgm:pt modelId="{E7C2B720-3F57-462D-8C4E-B58745DDA8C0}" type="pres">
      <dgm:prSet presAssocID="{951C1A46-E734-4F95-BABB-27089E64D055}" presName="connectorText" presStyleLbl="sibTrans1D1" presStyleIdx="4" presStyleCnt="6"/>
      <dgm:spPr/>
      <dgm:t>
        <a:bodyPr/>
        <a:lstStyle/>
        <a:p>
          <a:endParaRPr lang="zh-CN" altLang="en-US"/>
        </a:p>
      </dgm:t>
    </dgm:pt>
    <dgm:pt modelId="{826CD8BA-2D24-4613-898F-2CA45D8B59CB}" type="pres">
      <dgm:prSet presAssocID="{51CE3946-62C2-4908-8AED-47F2BC5D1C67}" presName="node" presStyleLbl="node1" presStyleIdx="5" presStyleCnt="7">
        <dgm:presLayoutVars>
          <dgm:bulletEnabled val="1"/>
        </dgm:presLayoutVars>
      </dgm:prSet>
      <dgm:spPr/>
      <dgm:t>
        <a:bodyPr/>
        <a:lstStyle/>
        <a:p>
          <a:endParaRPr lang="zh-CN" altLang="en-US"/>
        </a:p>
      </dgm:t>
    </dgm:pt>
    <dgm:pt modelId="{6D568FD0-D9C1-4B6D-9D36-F44CF423361B}" type="pres">
      <dgm:prSet presAssocID="{E651FB64-C6A7-4ACA-AF1F-7A1671DEF38C}" presName="sibTrans" presStyleLbl="sibTrans1D1" presStyleIdx="5" presStyleCnt="6"/>
      <dgm:spPr/>
      <dgm:t>
        <a:bodyPr/>
        <a:lstStyle/>
        <a:p>
          <a:endParaRPr lang="zh-CN" altLang="en-US"/>
        </a:p>
      </dgm:t>
    </dgm:pt>
    <dgm:pt modelId="{452328A4-C21B-4C3B-AC87-E7EDF3A59E44}" type="pres">
      <dgm:prSet presAssocID="{E651FB64-C6A7-4ACA-AF1F-7A1671DEF38C}" presName="connectorText" presStyleLbl="sibTrans1D1" presStyleIdx="5" presStyleCnt="6"/>
      <dgm:spPr/>
      <dgm:t>
        <a:bodyPr/>
        <a:lstStyle/>
        <a:p>
          <a:endParaRPr lang="zh-CN" altLang="en-US"/>
        </a:p>
      </dgm:t>
    </dgm:pt>
    <dgm:pt modelId="{84E1EAAD-9022-4CAE-A14C-1DC6A853D831}" type="pres">
      <dgm:prSet presAssocID="{0DFC5FCA-2DF3-40DC-A42D-9B5BE8ED2ACC}" presName="node" presStyleLbl="node1" presStyleIdx="6" presStyleCnt="7">
        <dgm:presLayoutVars>
          <dgm:bulletEnabled val="1"/>
        </dgm:presLayoutVars>
      </dgm:prSet>
      <dgm:spPr/>
      <dgm:t>
        <a:bodyPr/>
        <a:lstStyle/>
        <a:p>
          <a:endParaRPr lang="zh-CN" altLang="en-US"/>
        </a:p>
      </dgm:t>
    </dgm:pt>
  </dgm:ptLst>
  <dgm:cxnLst>
    <dgm:cxn modelId="{BBFE71BA-C28E-4A02-B9FB-422E597C5D41}" type="presOf" srcId="{951C1A46-E734-4F95-BABB-27089E64D055}" destId="{E7C2B720-3F57-462D-8C4E-B58745DDA8C0}" srcOrd="1" destOrd="0" presId="urn:microsoft.com/office/officeart/2005/8/layout/bProcess3"/>
    <dgm:cxn modelId="{9E136A8F-7F9E-43EF-81E5-0010CF715623}" type="presOf" srcId="{EC396B4B-A49B-4A1D-965E-DDFD1B7A10B5}" destId="{51AF65EE-DE9F-4325-835E-51B05CB19AB9}" srcOrd="0" destOrd="0" presId="urn:microsoft.com/office/officeart/2005/8/layout/bProcess3"/>
    <dgm:cxn modelId="{8A701FBC-44CF-41AC-A370-F6C6EB964615}" type="presOf" srcId="{E651FB64-C6A7-4ACA-AF1F-7A1671DEF38C}" destId="{452328A4-C21B-4C3B-AC87-E7EDF3A59E44}" srcOrd="1" destOrd="0" presId="urn:microsoft.com/office/officeart/2005/8/layout/bProcess3"/>
    <dgm:cxn modelId="{DA86D516-6144-4CEC-893B-42323465D676}" type="presOf" srcId="{1F5D7629-D2AC-44C5-99D4-2F1C7D7181A1}" destId="{66DAA213-E7FC-42C9-A877-F6AB36C1E858}" srcOrd="0" destOrd="0" presId="urn:microsoft.com/office/officeart/2005/8/layout/bProcess3"/>
    <dgm:cxn modelId="{E33B5DC7-DF38-44A6-BA08-52809E9A2126}" type="presOf" srcId="{0DFC5FCA-2DF3-40DC-A42D-9B5BE8ED2ACC}" destId="{84E1EAAD-9022-4CAE-A14C-1DC6A853D831}" srcOrd="0" destOrd="0" presId="urn:microsoft.com/office/officeart/2005/8/layout/bProcess3"/>
    <dgm:cxn modelId="{3AB0B71A-F8F8-492C-9C28-E67ADB365722}" type="presOf" srcId="{951C1A46-E734-4F95-BABB-27089E64D055}" destId="{7F1F590D-435E-413C-B0E3-81BE93ECDD9E}" srcOrd="0" destOrd="0" presId="urn:microsoft.com/office/officeart/2005/8/layout/bProcess3"/>
    <dgm:cxn modelId="{6593B7C4-3143-4BAB-8CDB-4D544AC5D06F}" srcId="{04559C26-746C-4BE3-B734-A4A88E58D42F}" destId="{F6E09677-CA0F-4FD1-827B-FECAB7195867}" srcOrd="1" destOrd="0" parTransId="{BB048A5C-F490-4273-B882-416AB4E3C035}" sibTransId="{11E0A3C2-8161-445B-82A7-F9DEAF1FBDED}"/>
    <dgm:cxn modelId="{E56586FD-651E-44BF-8795-230FE581F67F}" type="presOf" srcId="{025B0837-8DDC-4EA9-BE06-EBD2B464BE6D}" destId="{B0687DB6-503D-470A-8BEB-BBEC41557C14}" srcOrd="1" destOrd="0" presId="urn:microsoft.com/office/officeart/2005/8/layout/bProcess3"/>
    <dgm:cxn modelId="{497DE01A-1885-435D-8FC6-9FA79723B22E}" type="presOf" srcId="{F6E09677-CA0F-4FD1-827B-FECAB7195867}" destId="{C4233B0A-E454-4680-836B-1861840A3E4D}" srcOrd="0" destOrd="0" presId="urn:microsoft.com/office/officeart/2005/8/layout/bProcess3"/>
    <dgm:cxn modelId="{02C302B3-C4F5-4529-B89A-047AB7424A18}" type="presOf" srcId="{11E0A3C2-8161-445B-82A7-F9DEAF1FBDED}" destId="{C69FFB33-2EFE-4289-B1D2-79D768F8FA13}" srcOrd="1" destOrd="0" presId="urn:microsoft.com/office/officeart/2005/8/layout/bProcess3"/>
    <dgm:cxn modelId="{37C07C05-CC0D-4351-8298-316EB9B0C3B0}" type="presOf" srcId="{025B0837-8DDC-4EA9-BE06-EBD2B464BE6D}" destId="{3422BEF8-80B9-43EB-B3A7-70CDF6F56470}" srcOrd="0" destOrd="0" presId="urn:microsoft.com/office/officeart/2005/8/layout/bProcess3"/>
    <dgm:cxn modelId="{4EB6FE82-E49E-4794-880A-8647A4A5AA33}" srcId="{04559C26-746C-4BE3-B734-A4A88E58D42F}" destId="{CF4829F7-BCA3-474F-ACFA-318B438D19CE}" srcOrd="2" destOrd="0" parTransId="{7F3DFFD0-CB50-49CF-8E5C-1394E8529785}" sibTransId="{95B353D3-C8A0-4FDD-99E6-2418199041B6}"/>
    <dgm:cxn modelId="{7D07F052-0AB1-490F-A46A-C24B4A75BF80}" type="presOf" srcId="{11E0A3C2-8161-445B-82A7-F9DEAF1FBDED}" destId="{7F707F2E-93A5-4543-8ADB-A0F05CAD2755}" srcOrd="0" destOrd="0" presId="urn:microsoft.com/office/officeart/2005/8/layout/bProcess3"/>
    <dgm:cxn modelId="{3A10E35F-63CD-45A0-A57D-08541B21E841}" srcId="{04559C26-746C-4BE3-B734-A4A88E58D42F}" destId="{1F5D7629-D2AC-44C5-99D4-2F1C7D7181A1}" srcOrd="0" destOrd="0" parTransId="{DB140E1C-A1F2-4D90-BC82-7B1C798843E9}" sibTransId="{98428BE1-C0C1-4A65-8E37-032FC24C74E6}"/>
    <dgm:cxn modelId="{4B208ED2-A6A3-4FAF-9AD0-4388C033EC84}" srcId="{04559C26-746C-4BE3-B734-A4A88E58D42F}" destId="{51CE3946-62C2-4908-8AED-47F2BC5D1C67}" srcOrd="5" destOrd="0" parTransId="{FD56FD29-085C-41AA-9A45-0DE42C1E8B8F}" sibTransId="{E651FB64-C6A7-4ACA-AF1F-7A1671DEF38C}"/>
    <dgm:cxn modelId="{52F21A0E-1612-49F0-9418-AA4E751892D9}" type="presOf" srcId="{98428BE1-C0C1-4A65-8E37-032FC24C74E6}" destId="{092A7EC8-5E10-4A7C-AD5C-E0D2E38B484B}" srcOrd="0" destOrd="0" presId="urn:microsoft.com/office/officeart/2005/8/layout/bProcess3"/>
    <dgm:cxn modelId="{B8C33F0D-0FEE-44FF-89F5-4B18A12B6624}" type="presOf" srcId="{E651FB64-C6A7-4ACA-AF1F-7A1671DEF38C}" destId="{6D568FD0-D9C1-4B6D-9D36-F44CF423361B}" srcOrd="0" destOrd="0" presId="urn:microsoft.com/office/officeart/2005/8/layout/bProcess3"/>
    <dgm:cxn modelId="{5B12BBD6-A0A0-48EC-AD20-C4520E1F34F7}" type="presOf" srcId="{51CE3946-62C2-4908-8AED-47F2BC5D1C67}" destId="{826CD8BA-2D24-4613-898F-2CA45D8B59CB}" srcOrd="0" destOrd="0" presId="urn:microsoft.com/office/officeart/2005/8/layout/bProcess3"/>
    <dgm:cxn modelId="{0359C161-ACDA-488A-9CDB-74827179BBAC}" srcId="{04559C26-746C-4BE3-B734-A4A88E58D42F}" destId="{0DFC5FCA-2DF3-40DC-A42D-9B5BE8ED2ACC}" srcOrd="6" destOrd="0" parTransId="{FD804EB6-85A8-414D-9513-76C2D78B081D}" sibTransId="{FC03F328-553C-49BA-B2FE-1B1E655EC8EF}"/>
    <dgm:cxn modelId="{D0429969-2A7D-4AC1-BBA8-BDC9D09BA16D}" srcId="{04559C26-746C-4BE3-B734-A4A88E58D42F}" destId="{EC396B4B-A49B-4A1D-965E-DDFD1B7A10B5}" srcOrd="3" destOrd="0" parTransId="{D20F92EF-8AE9-465D-8F4E-949333F0DA73}" sibTransId="{025B0837-8DDC-4EA9-BE06-EBD2B464BE6D}"/>
    <dgm:cxn modelId="{34DFEEE1-A18A-4DDA-9EEF-325C39F4C0E1}" type="presOf" srcId="{95B353D3-C8A0-4FDD-99E6-2418199041B6}" destId="{5F3E5B46-AAC9-481E-893B-32E1AA5F8100}" srcOrd="0" destOrd="0" presId="urn:microsoft.com/office/officeart/2005/8/layout/bProcess3"/>
    <dgm:cxn modelId="{6EB4E805-19EC-4C39-9A6A-A66A7486212F}" type="presOf" srcId="{04559C26-746C-4BE3-B734-A4A88E58D42F}" destId="{EF1C66A8-A84F-491F-ADBE-B11D81038BC8}" srcOrd="0" destOrd="0" presId="urn:microsoft.com/office/officeart/2005/8/layout/bProcess3"/>
    <dgm:cxn modelId="{371CCD6F-DF58-495B-9A1C-CC48753DFB6F}" type="presOf" srcId="{CF4829F7-BCA3-474F-ACFA-318B438D19CE}" destId="{BA75BEA3-ACCF-49DE-BC09-B61ED734F593}" srcOrd="0" destOrd="0" presId="urn:microsoft.com/office/officeart/2005/8/layout/bProcess3"/>
    <dgm:cxn modelId="{74D5D8FD-1D45-48E4-BF9D-16DAA20BE4D9}" type="presOf" srcId="{AE7C9D2C-6045-49A2-9264-1302B56DFF1F}" destId="{D4538753-05C8-4E6C-B99E-6AAAB62C12A6}" srcOrd="0" destOrd="0" presId="urn:microsoft.com/office/officeart/2005/8/layout/bProcess3"/>
    <dgm:cxn modelId="{753FE5D6-9C7C-4AC2-886B-0B447C7D6739}" srcId="{04559C26-746C-4BE3-B734-A4A88E58D42F}" destId="{AE7C9D2C-6045-49A2-9264-1302B56DFF1F}" srcOrd="4" destOrd="0" parTransId="{4105F532-BA18-49E5-8FB8-68EA1154824F}" sibTransId="{951C1A46-E734-4F95-BABB-27089E64D055}"/>
    <dgm:cxn modelId="{68322375-7DAE-4433-A7C2-FE431235D361}" type="presOf" srcId="{98428BE1-C0C1-4A65-8E37-032FC24C74E6}" destId="{31C1777D-8FD3-4770-9E08-3828C8D42CE8}" srcOrd="1" destOrd="0" presId="urn:microsoft.com/office/officeart/2005/8/layout/bProcess3"/>
    <dgm:cxn modelId="{18E80004-F5FB-4993-A70D-06EEE11B49A9}" type="presOf" srcId="{95B353D3-C8A0-4FDD-99E6-2418199041B6}" destId="{6D6542D1-939E-4332-A608-2A2F93AA5681}" srcOrd="1" destOrd="0" presId="urn:microsoft.com/office/officeart/2005/8/layout/bProcess3"/>
    <dgm:cxn modelId="{C464BA19-2525-4828-A058-70F860C5E289}" type="presParOf" srcId="{EF1C66A8-A84F-491F-ADBE-B11D81038BC8}" destId="{66DAA213-E7FC-42C9-A877-F6AB36C1E858}" srcOrd="0" destOrd="0" presId="urn:microsoft.com/office/officeart/2005/8/layout/bProcess3"/>
    <dgm:cxn modelId="{D0CE3429-2DD7-462E-BA4D-31913BE5A426}" type="presParOf" srcId="{EF1C66A8-A84F-491F-ADBE-B11D81038BC8}" destId="{092A7EC8-5E10-4A7C-AD5C-E0D2E38B484B}" srcOrd="1" destOrd="0" presId="urn:microsoft.com/office/officeart/2005/8/layout/bProcess3"/>
    <dgm:cxn modelId="{44B08B45-1807-498C-8557-BD090ADDC93F}" type="presParOf" srcId="{092A7EC8-5E10-4A7C-AD5C-E0D2E38B484B}" destId="{31C1777D-8FD3-4770-9E08-3828C8D42CE8}" srcOrd="0" destOrd="0" presId="urn:microsoft.com/office/officeart/2005/8/layout/bProcess3"/>
    <dgm:cxn modelId="{F2F75FC2-4AC1-4DC9-BA1E-ED54F0327C74}" type="presParOf" srcId="{EF1C66A8-A84F-491F-ADBE-B11D81038BC8}" destId="{C4233B0A-E454-4680-836B-1861840A3E4D}" srcOrd="2" destOrd="0" presId="urn:microsoft.com/office/officeart/2005/8/layout/bProcess3"/>
    <dgm:cxn modelId="{9BA185F2-439E-49DC-B218-4921BC41D933}" type="presParOf" srcId="{EF1C66A8-A84F-491F-ADBE-B11D81038BC8}" destId="{7F707F2E-93A5-4543-8ADB-A0F05CAD2755}" srcOrd="3" destOrd="0" presId="urn:microsoft.com/office/officeart/2005/8/layout/bProcess3"/>
    <dgm:cxn modelId="{1C8C14BF-6A30-44D2-8DEB-27D2BAFD1422}" type="presParOf" srcId="{7F707F2E-93A5-4543-8ADB-A0F05CAD2755}" destId="{C69FFB33-2EFE-4289-B1D2-79D768F8FA13}" srcOrd="0" destOrd="0" presId="urn:microsoft.com/office/officeart/2005/8/layout/bProcess3"/>
    <dgm:cxn modelId="{DDE449DD-2FCA-455D-B836-8A87F09EABF7}" type="presParOf" srcId="{EF1C66A8-A84F-491F-ADBE-B11D81038BC8}" destId="{BA75BEA3-ACCF-49DE-BC09-B61ED734F593}" srcOrd="4" destOrd="0" presId="urn:microsoft.com/office/officeart/2005/8/layout/bProcess3"/>
    <dgm:cxn modelId="{B70579EA-7FF6-4A59-AB0B-01B3706A26E4}" type="presParOf" srcId="{EF1C66A8-A84F-491F-ADBE-B11D81038BC8}" destId="{5F3E5B46-AAC9-481E-893B-32E1AA5F8100}" srcOrd="5" destOrd="0" presId="urn:microsoft.com/office/officeart/2005/8/layout/bProcess3"/>
    <dgm:cxn modelId="{2BF16751-9597-411C-8C20-4C65D24737B8}" type="presParOf" srcId="{5F3E5B46-AAC9-481E-893B-32E1AA5F8100}" destId="{6D6542D1-939E-4332-A608-2A2F93AA5681}" srcOrd="0" destOrd="0" presId="urn:microsoft.com/office/officeart/2005/8/layout/bProcess3"/>
    <dgm:cxn modelId="{4C33A2C0-7E1F-4274-9E0C-91BD23D3F25F}" type="presParOf" srcId="{EF1C66A8-A84F-491F-ADBE-B11D81038BC8}" destId="{51AF65EE-DE9F-4325-835E-51B05CB19AB9}" srcOrd="6" destOrd="0" presId="urn:microsoft.com/office/officeart/2005/8/layout/bProcess3"/>
    <dgm:cxn modelId="{4FBF62D3-59D3-49C6-A16B-2515D2700FA5}" type="presParOf" srcId="{EF1C66A8-A84F-491F-ADBE-B11D81038BC8}" destId="{3422BEF8-80B9-43EB-B3A7-70CDF6F56470}" srcOrd="7" destOrd="0" presId="urn:microsoft.com/office/officeart/2005/8/layout/bProcess3"/>
    <dgm:cxn modelId="{F6D19746-26D0-4A30-AE2B-C49F611A262B}" type="presParOf" srcId="{3422BEF8-80B9-43EB-B3A7-70CDF6F56470}" destId="{B0687DB6-503D-470A-8BEB-BBEC41557C14}" srcOrd="0" destOrd="0" presId="urn:microsoft.com/office/officeart/2005/8/layout/bProcess3"/>
    <dgm:cxn modelId="{B92BA344-A1E7-4685-91EF-7E66AEFE35F0}" type="presParOf" srcId="{EF1C66A8-A84F-491F-ADBE-B11D81038BC8}" destId="{D4538753-05C8-4E6C-B99E-6AAAB62C12A6}" srcOrd="8" destOrd="0" presId="urn:microsoft.com/office/officeart/2005/8/layout/bProcess3"/>
    <dgm:cxn modelId="{CF148358-4E05-4BF4-A90F-B26D19D5A15A}" type="presParOf" srcId="{EF1C66A8-A84F-491F-ADBE-B11D81038BC8}" destId="{7F1F590D-435E-413C-B0E3-81BE93ECDD9E}" srcOrd="9" destOrd="0" presId="urn:microsoft.com/office/officeart/2005/8/layout/bProcess3"/>
    <dgm:cxn modelId="{7D35F40C-AEDF-413B-BC48-9E6A339BAA3A}" type="presParOf" srcId="{7F1F590D-435E-413C-B0E3-81BE93ECDD9E}" destId="{E7C2B720-3F57-462D-8C4E-B58745DDA8C0}" srcOrd="0" destOrd="0" presId="urn:microsoft.com/office/officeart/2005/8/layout/bProcess3"/>
    <dgm:cxn modelId="{D3EAE2D1-0FF6-490E-A913-BAF860263CD8}" type="presParOf" srcId="{EF1C66A8-A84F-491F-ADBE-B11D81038BC8}" destId="{826CD8BA-2D24-4613-898F-2CA45D8B59CB}" srcOrd="10" destOrd="0" presId="urn:microsoft.com/office/officeart/2005/8/layout/bProcess3"/>
    <dgm:cxn modelId="{C1D76AD7-8B8A-4EF9-B9C7-B7268B3297DC}" type="presParOf" srcId="{EF1C66A8-A84F-491F-ADBE-B11D81038BC8}" destId="{6D568FD0-D9C1-4B6D-9D36-F44CF423361B}" srcOrd="11" destOrd="0" presId="urn:microsoft.com/office/officeart/2005/8/layout/bProcess3"/>
    <dgm:cxn modelId="{259E919A-3F08-48F1-96B8-EB01120E2273}" type="presParOf" srcId="{6D568FD0-D9C1-4B6D-9D36-F44CF423361B}" destId="{452328A4-C21B-4C3B-AC87-E7EDF3A59E44}" srcOrd="0" destOrd="0" presId="urn:microsoft.com/office/officeart/2005/8/layout/bProcess3"/>
    <dgm:cxn modelId="{6727B1F9-B136-48E0-9117-42B3E66D90C9}" type="presParOf" srcId="{EF1C66A8-A84F-491F-ADBE-B11D81038BC8}" destId="{84E1EAAD-9022-4CAE-A14C-1DC6A853D831}" srcOrd="12" destOrd="0" presId="urn:microsoft.com/office/officeart/2005/8/layout/b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C6821-5FE6-4123-BE8C-ABC01EB9A2E9}" type="doc">
      <dgm:prSet loTypeId="urn:microsoft.com/office/officeart/2005/8/layout/hProcess9" loCatId="process" qsTypeId="urn:microsoft.com/office/officeart/2005/8/quickstyle/simple1" qsCatId="simple" csTypeId="urn:microsoft.com/office/officeart/2005/8/colors/accent1_2" csCatId="accent1" phldr="1"/>
      <dgm:spPr/>
    </dgm:pt>
    <dgm:pt modelId="{579D22BB-D1D2-4858-A3F3-7FC58FE47BE1}">
      <dgm:prSet phldrT="[文本]"/>
      <dgm:spPr>
        <a:noFill/>
        <a:ln>
          <a:solidFill>
            <a:schemeClr val="bg1"/>
          </a:solidFill>
          <a:prstDash val="sysDash"/>
        </a:ln>
      </dgm:spPr>
      <dgm:t>
        <a:bodyPr/>
        <a:lstStyle/>
        <a:p>
          <a:r>
            <a:rPr lang="zh-CN" altLang="en-US" dirty="0" smtClean="0"/>
            <a:t>绩效测量和监视</a:t>
          </a:r>
          <a:endParaRPr lang="zh-CN" altLang="en-US" dirty="0"/>
        </a:p>
      </dgm:t>
    </dgm:pt>
    <dgm:pt modelId="{257C208F-ECBE-4C08-B634-B61AC4A4C078}" cxnId="{818B659B-9962-47AD-B1D6-CAE81BA17685}" type="parTrans">
      <dgm:prSet/>
      <dgm:spPr/>
      <dgm:t>
        <a:bodyPr/>
        <a:lstStyle/>
        <a:p>
          <a:endParaRPr lang="zh-CN" altLang="en-US"/>
        </a:p>
      </dgm:t>
    </dgm:pt>
    <dgm:pt modelId="{A8C5D33D-1917-496E-9C18-D9F37B5F1CD4}" cxnId="{818B659B-9962-47AD-B1D6-CAE81BA17685}" type="sibTrans">
      <dgm:prSet/>
      <dgm:spPr/>
      <dgm:t>
        <a:bodyPr/>
        <a:lstStyle/>
        <a:p>
          <a:endParaRPr lang="zh-CN" altLang="en-US"/>
        </a:p>
      </dgm:t>
    </dgm:pt>
    <dgm:pt modelId="{5292B140-9C36-43C9-8E67-0345618C7DF0}">
      <dgm:prSet phldrT="[文本]"/>
      <dgm:spPr>
        <a:noFill/>
        <a:ln>
          <a:solidFill>
            <a:schemeClr val="bg1"/>
          </a:solidFill>
          <a:prstDash val="sysDash"/>
        </a:ln>
      </dgm:spPr>
      <dgm:t>
        <a:bodyPr/>
        <a:lstStyle/>
        <a:p>
          <a:r>
            <a:rPr lang="zh-CN" altLang="en-US" dirty="0" smtClean="0"/>
            <a:t>事故事件不符合纠正和预防措施</a:t>
          </a:r>
          <a:endParaRPr lang="zh-CN" altLang="en-US" dirty="0"/>
        </a:p>
      </dgm:t>
    </dgm:pt>
    <dgm:pt modelId="{E27FB0EC-3A1A-409E-B31C-5130B0356DF1}" cxnId="{E2C116D2-65AA-43FC-9008-95714B31E61F}" type="parTrans">
      <dgm:prSet/>
      <dgm:spPr/>
      <dgm:t>
        <a:bodyPr/>
        <a:lstStyle/>
        <a:p>
          <a:endParaRPr lang="zh-CN" altLang="en-US"/>
        </a:p>
      </dgm:t>
    </dgm:pt>
    <dgm:pt modelId="{8794D7FB-40C0-42A1-B08C-98FA3E8DB2CA}" cxnId="{E2C116D2-65AA-43FC-9008-95714B31E61F}" type="sibTrans">
      <dgm:prSet/>
      <dgm:spPr/>
      <dgm:t>
        <a:bodyPr/>
        <a:lstStyle/>
        <a:p>
          <a:endParaRPr lang="zh-CN" altLang="en-US"/>
        </a:p>
      </dgm:t>
    </dgm:pt>
    <dgm:pt modelId="{EAB180AD-6436-4A50-B4D3-5538F70FC126}">
      <dgm:prSet phldrT="[文本]"/>
      <dgm:spPr>
        <a:noFill/>
        <a:ln>
          <a:solidFill>
            <a:schemeClr val="bg1"/>
          </a:solidFill>
          <a:prstDash val="sysDash"/>
        </a:ln>
      </dgm:spPr>
      <dgm:t>
        <a:bodyPr/>
        <a:lstStyle/>
        <a:p>
          <a:r>
            <a:rPr lang="zh-CN" altLang="en-US" dirty="0" smtClean="0"/>
            <a:t>记录和记录管理</a:t>
          </a:r>
          <a:endParaRPr lang="zh-CN" altLang="en-US" dirty="0"/>
        </a:p>
      </dgm:t>
    </dgm:pt>
    <dgm:pt modelId="{63A5B99A-E025-4BA3-842E-31F4E7A9C732}" cxnId="{32AFD17B-F904-40D6-AADC-A0748947B2A1}" type="parTrans">
      <dgm:prSet/>
      <dgm:spPr/>
      <dgm:t>
        <a:bodyPr/>
        <a:lstStyle/>
        <a:p>
          <a:endParaRPr lang="zh-CN" altLang="en-US"/>
        </a:p>
      </dgm:t>
    </dgm:pt>
    <dgm:pt modelId="{110E969C-849D-4639-A683-8D4A9DB2F1BD}" cxnId="{32AFD17B-F904-40D6-AADC-A0748947B2A1}" type="sibTrans">
      <dgm:prSet/>
      <dgm:spPr/>
      <dgm:t>
        <a:bodyPr/>
        <a:lstStyle/>
        <a:p>
          <a:endParaRPr lang="zh-CN" altLang="en-US"/>
        </a:p>
      </dgm:t>
    </dgm:pt>
    <dgm:pt modelId="{FD6B437D-0F00-45EA-B4E0-32517AA835A7}">
      <dgm:prSet/>
      <dgm:spPr>
        <a:solidFill>
          <a:srgbClr val="6FE113">
            <a:alpha val="80000"/>
          </a:srgbClr>
        </a:solidFill>
        <a:ln>
          <a:solidFill>
            <a:schemeClr val="bg1"/>
          </a:solidFill>
        </a:ln>
      </dgm:spPr>
      <dgm:t>
        <a:bodyPr/>
        <a:lstStyle/>
        <a:p>
          <a:r>
            <a:rPr lang="zh-CN" altLang="en-US" dirty="0" smtClean="0"/>
            <a:t>审核</a:t>
          </a:r>
          <a:endParaRPr lang="zh-CN" altLang="en-US" dirty="0"/>
        </a:p>
      </dgm:t>
    </dgm:pt>
    <dgm:pt modelId="{9CFFEDE9-FE45-4C50-A230-C8E1D0D72FC0}" cxnId="{AB613B79-CD27-46E2-ADC5-042DD70377EA}" type="sibTrans">
      <dgm:prSet/>
      <dgm:spPr/>
      <dgm:t>
        <a:bodyPr/>
        <a:lstStyle/>
        <a:p>
          <a:endParaRPr lang="zh-CN" altLang="en-US"/>
        </a:p>
      </dgm:t>
    </dgm:pt>
    <dgm:pt modelId="{70AABE21-B866-4D66-AD0E-20FC08076BC1}" cxnId="{AB613B79-CD27-46E2-ADC5-042DD70377EA}" type="parTrans">
      <dgm:prSet/>
      <dgm:spPr/>
      <dgm:t>
        <a:bodyPr/>
        <a:lstStyle/>
        <a:p>
          <a:endParaRPr lang="zh-CN" altLang="en-US"/>
        </a:p>
      </dgm:t>
    </dgm:pt>
    <dgm:pt modelId="{5DD1F714-D2E2-415D-9E7E-10A7170ADA21}" type="pres">
      <dgm:prSet presAssocID="{8D2C6821-5FE6-4123-BE8C-ABC01EB9A2E9}" presName="CompostProcess" presStyleCnt="0">
        <dgm:presLayoutVars>
          <dgm:dir/>
          <dgm:resizeHandles val="exact"/>
        </dgm:presLayoutVars>
      </dgm:prSet>
      <dgm:spPr/>
    </dgm:pt>
    <dgm:pt modelId="{D8E60B4E-44DB-4582-828C-A4E20C90DCCF}" type="pres">
      <dgm:prSet presAssocID="{8D2C6821-5FE6-4123-BE8C-ABC01EB9A2E9}" presName="arrow" presStyleLbl="bgShp" presStyleIdx="0" presStyleCnt="1" custLinFactNeighborX="-17911" custLinFactNeighborY="-18678"/>
      <dgm:spPr>
        <a:solidFill>
          <a:srgbClr val="6FE113">
            <a:alpha val="80000"/>
          </a:srgbClr>
        </a:solidFill>
      </dgm:spPr>
    </dgm:pt>
    <dgm:pt modelId="{A636B9C3-27DC-4D13-B57D-8D43124E5EB2}" type="pres">
      <dgm:prSet presAssocID="{8D2C6821-5FE6-4123-BE8C-ABC01EB9A2E9}" presName="linearProcess" presStyleCnt="0"/>
      <dgm:spPr/>
    </dgm:pt>
    <dgm:pt modelId="{A41E7676-5A79-4783-BF45-CCBE1201AB1D}" type="pres">
      <dgm:prSet presAssocID="{579D22BB-D1D2-4858-A3F3-7FC58FE47BE1}" presName="textNode" presStyleLbl="node1" presStyleIdx="0" presStyleCnt="4">
        <dgm:presLayoutVars>
          <dgm:bulletEnabled val="1"/>
        </dgm:presLayoutVars>
      </dgm:prSet>
      <dgm:spPr/>
      <dgm:t>
        <a:bodyPr/>
        <a:lstStyle/>
        <a:p>
          <a:endParaRPr lang="zh-CN" altLang="en-US"/>
        </a:p>
      </dgm:t>
    </dgm:pt>
    <dgm:pt modelId="{82B1180C-55C2-48FC-A6FB-3A89F16486BA}" type="pres">
      <dgm:prSet presAssocID="{A8C5D33D-1917-496E-9C18-D9F37B5F1CD4}" presName="sibTrans" presStyleCnt="0"/>
      <dgm:spPr/>
    </dgm:pt>
    <dgm:pt modelId="{3B7E3773-C7B1-4B5C-A49E-8A6660904A1F}" type="pres">
      <dgm:prSet presAssocID="{5292B140-9C36-43C9-8E67-0345618C7DF0}" presName="textNode" presStyleLbl="node1" presStyleIdx="1" presStyleCnt="4">
        <dgm:presLayoutVars>
          <dgm:bulletEnabled val="1"/>
        </dgm:presLayoutVars>
      </dgm:prSet>
      <dgm:spPr/>
      <dgm:t>
        <a:bodyPr/>
        <a:lstStyle/>
        <a:p>
          <a:endParaRPr lang="zh-CN" altLang="en-US"/>
        </a:p>
      </dgm:t>
    </dgm:pt>
    <dgm:pt modelId="{6AF72957-B9E0-4788-946C-570B0C6C6C6F}" type="pres">
      <dgm:prSet presAssocID="{8794D7FB-40C0-42A1-B08C-98FA3E8DB2CA}" presName="sibTrans" presStyleCnt="0"/>
      <dgm:spPr/>
    </dgm:pt>
    <dgm:pt modelId="{5431CD87-15A0-4A94-92E8-F21B324B4113}" type="pres">
      <dgm:prSet presAssocID="{EAB180AD-6436-4A50-B4D3-5538F70FC126}" presName="textNode" presStyleLbl="node1" presStyleIdx="2" presStyleCnt="4">
        <dgm:presLayoutVars>
          <dgm:bulletEnabled val="1"/>
        </dgm:presLayoutVars>
      </dgm:prSet>
      <dgm:spPr/>
      <dgm:t>
        <a:bodyPr/>
        <a:lstStyle/>
        <a:p>
          <a:endParaRPr lang="zh-CN" altLang="en-US"/>
        </a:p>
      </dgm:t>
    </dgm:pt>
    <dgm:pt modelId="{E6E79519-66BA-4FAB-9639-3718B4D8ABAD}" type="pres">
      <dgm:prSet presAssocID="{110E969C-849D-4639-A683-8D4A9DB2F1BD}" presName="sibTrans" presStyleCnt="0"/>
      <dgm:spPr/>
    </dgm:pt>
    <dgm:pt modelId="{4BF8C2FB-0F33-4C07-BE06-E720003DF0EC}" type="pres">
      <dgm:prSet presAssocID="{FD6B437D-0F00-45EA-B4E0-32517AA835A7}" presName="textNode" presStyleLbl="node1" presStyleIdx="3" presStyleCnt="4">
        <dgm:presLayoutVars>
          <dgm:bulletEnabled val="1"/>
        </dgm:presLayoutVars>
      </dgm:prSet>
      <dgm:spPr/>
      <dgm:t>
        <a:bodyPr/>
        <a:lstStyle/>
        <a:p>
          <a:endParaRPr lang="zh-CN" altLang="en-US"/>
        </a:p>
      </dgm:t>
    </dgm:pt>
  </dgm:ptLst>
  <dgm:cxnLst>
    <dgm:cxn modelId="{32AFD17B-F904-40D6-AADC-A0748947B2A1}" srcId="{8D2C6821-5FE6-4123-BE8C-ABC01EB9A2E9}" destId="{EAB180AD-6436-4A50-B4D3-5538F70FC126}" srcOrd="2" destOrd="0" parTransId="{63A5B99A-E025-4BA3-842E-31F4E7A9C732}" sibTransId="{110E969C-849D-4639-A683-8D4A9DB2F1BD}"/>
    <dgm:cxn modelId="{1CC0D8F1-9C62-4882-8A2E-C51979244F5E}" type="presOf" srcId="{EAB180AD-6436-4A50-B4D3-5538F70FC126}" destId="{5431CD87-15A0-4A94-92E8-F21B324B4113}" srcOrd="0" destOrd="0" presId="urn:microsoft.com/office/officeart/2005/8/layout/hProcess9"/>
    <dgm:cxn modelId="{53B978AF-0E78-4D13-9FD5-0F199EF97EB4}" type="presOf" srcId="{579D22BB-D1D2-4858-A3F3-7FC58FE47BE1}" destId="{A41E7676-5A79-4783-BF45-CCBE1201AB1D}" srcOrd="0" destOrd="0" presId="urn:microsoft.com/office/officeart/2005/8/layout/hProcess9"/>
    <dgm:cxn modelId="{AB613B79-CD27-46E2-ADC5-042DD70377EA}" srcId="{8D2C6821-5FE6-4123-BE8C-ABC01EB9A2E9}" destId="{FD6B437D-0F00-45EA-B4E0-32517AA835A7}" srcOrd="3" destOrd="0" parTransId="{70AABE21-B866-4D66-AD0E-20FC08076BC1}" sibTransId="{9CFFEDE9-FE45-4C50-A230-C8E1D0D72FC0}"/>
    <dgm:cxn modelId="{1B641E1D-2B0C-4369-BD67-40055D30B757}" type="presOf" srcId="{5292B140-9C36-43C9-8E67-0345618C7DF0}" destId="{3B7E3773-C7B1-4B5C-A49E-8A6660904A1F}" srcOrd="0" destOrd="0" presId="urn:microsoft.com/office/officeart/2005/8/layout/hProcess9"/>
    <dgm:cxn modelId="{418245FD-1D1A-4190-8CB6-008FFF2492ED}" type="presOf" srcId="{8D2C6821-5FE6-4123-BE8C-ABC01EB9A2E9}" destId="{5DD1F714-D2E2-415D-9E7E-10A7170ADA21}" srcOrd="0" destOrd="0" presId="urn:microsoft.com/office/officeart/2005/8/layout/hProcess9"/>
    <dgm:cxn modelId="{E2C116D2-65AA-43FC-9008-95714B31E61F}" srcId="{8D2C6821-5FE6-4123-BE8C-ABC01EB9A2E9}" destId="{5292B140-9C36-43C9-8E67-0345618C7DF0}" srcOrd="1" destOrd="0" parTransId="{E27FB0EC-3A1A-409E-B31C-5130B0356DF1}" sibTransId="{8794D7FB-40C0-42A1-B08C-98FA3E8DB2CA}"/>
    <dgm:cxn modelId="{818B659B-9962-47AD-B1D6-CAE81BA17685}" srcId="{8D2C6821-5FE6-4123-BE8C-ABC01EB9A2E9}" destId="{579D22BB-D1D2-4858-A3F3-7FC58FE47BE1}" srcOrd="0" destOrd="0" parTransId="{257C208F-ECBE-4C08-B634-B61AC4A4C078}" sibTransId="{A8C5D33D-1917-496E-9C18-D9F37B5F1CD4}"/>
    <dgm:cxn modelId="{194A87D6-6FE8-4161-BDAE-F14C339E36D4}" type="presOf" srcId="{FD6B437D-0F00-45EA-B4E0-32517AA835A7}" destId="{4BF8C2FB-0F33-4C07-BE06-E720003DF0EC}" srcOrd="0" destOrd="0" presId="urn:microsoft.com/office/officeart/2005/8/layout/hProcess9"/>
    <dgm:cxn modelId="{9B7D3CA8-ABA5-4803-8153-7EA2629F1015}" type="presParOf" srcId="{5DD1F714-D2E2-415D-9E7E-10A7170ADA21}" destId="{D8E60B4E-44DB-4582-828C-A4E20C90DCCF}" srcOrd="0" destOrd="0" presId="urn:microsoft.com/office/officeart/2005/8/layout/hProcess9"/>
    <dgm:cxn modelId="{0984BAA3-93F5-493A-88B8-FD3318CC667B}" type="presParOf" srcId="{5DD1F714-D2E2-415D-9E7E-10A7170ADA21}" destId="{A636B9C3-27DC-4D13-B57D-8D43124E5EB2}" srcOrd="1" destOrd="0" presId="urn:microsoft.com/office/officeart/2005/8/layout/hProcess9"/>
    <dgm:cxn modelId="{71C41037-D750-475D-BCFB-FD45C0A8A2F1}" type="presParOf" srcId="{A636B9C3-27DC-4D13-B57D-8D43124E5EB2}" destId="{A41E7676-5A79-4783-BF45-CCBE1201AB1D}" srcOrd="0" destOrd="0" presId="urn:microsoft.com/office/officeart/2005/8/layout/hProcess9"/>
    <dgm:cxn modelId="{70050EDE-2AD8-480F-8D36-5BB689CD4977}" type="presParOf" srcId="{A636B9C3-27DC-4D13-B57D-8D43124E5EB2}" destId="{82B1180C-55C2-48FC-A6FB-3A89F16486BA}" srcOrd="1" destOrd="0" presId="urn:microsoft.com/office/officeart/2005/8/layout/hProcess9"/>
    <dgm:cxn modelId="{70BCE4E3-8738-45E0-ADB3-EDCD9CC8254F}" type="presParOf" srcId="{A636B9C3-27DC-4D13-B57D-8D43124E5EB2}" destId="{3B7E3773-C7B1-4B5C-A49E-8A6660904A1F}" srcOrd="2" destOrd="0" presId="urn:microsoft.com/office/officeart/2005/8/layout/hProcess9"/>
    <dgm:cxn modelId="{5B51CF00-183F-4713-95E4-37BA3E0F2394}" type="presParOf" srcId="{A636B9C3-27DC-4D13-B57D-8D43124E5EB2}" destId="{6AF72957-B9E0-4788-946C-570B0C6C6C6F}" srcOrd="3" destOrd="0" presId="urn:microsoft.com/office/officeart/2005/8/layout/hProcess9"/>
    <dgm:cxn modelId="{155EAF14-7227-4E7A-8E68-CF0ACE3DAA77}" type="presParOf" srcId="{A636B9C3-27DC-4D13-B57D-8D43124E5EB2}" destId="{5431CD87-15A0-4A94-92E8-F21B324B4113}" srcOrd="4" destOrd="0" presId="urn:microsoft.com/office/officeart/2005/8/layout/hProcess9"/>
    <dgm:cxn modelId="{A9C99C8F-9A8C-489F-99B9-ED01E9B1702C}" type="presParOf" srcId="{A636B9C3-27DC-4D13-B57D-8D43124E5EB2}" destId="{E6E79519-66BA-4FAB-9639-3718B4D8ABAD}" srcOrd="5" destOrd="0" presId="urn:microsoft.com/office/officeart/2005/8/layout/hProcess9"/>
    <dgm:cxn modelId="{B31547F3-AFFD-436E-96A6-943842C115B5}" type="presParOf" srcId="{A636B9C3-27DC-4D13-B57D-8D43124E5EB2}" destId="{4BF8C2FB-0F33-4C07-BE06-E720003DF0EC}" srcOrd="6"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080000"/>
        <a:chOff x="0" y="0"/>
        <a:chExt cx="8128000" cy="5080000"/>
      </a:xfrm>
    </dsp:grpSpPr>
    <dsp:sp modelId="{A7FED0EA-3F6B-4562-8A65-E3ADBC923A5F}">
      <dsp:nvSpPr>
        <dsp:cNvPr id="3" name="形状 2"/>
        <dsp:cNvSpPr/>
      </dsp:nvSpPr>
      <dsp:spPr bwMode="white">
        <a:xfrm>
          <a:off x="0" y="169334"/>
          <a:ext cx="8128000" cy="5080000"/>
        </a:xfrm>
        <a:prstGeom prst="swooshArrow">
          <a:avLst>
            <a:gd name="adj1" fmla="val 25000"/>
            <a:gd name="adj2" fmla="val 25000"/>
          </a:avLst>
        </a:prstGeom>
        <a:solidFill>
          <a:srgbClr val="6FE113">
            <a:alpha val="70000"/>
          </a:srgbClr>
        </a:solidFill>
      </dsp:spPr>
      <dsp:style>
        <a:lnRef idx="0">
          <a:schemeClr val="accent1"/>
        </a:lnRef>
        <a:fillRef idx="1">
          <a:schemeClr val="accent1">
            <a:tint val="40000"/>
          </a:schemeClr>
        </a:fillRef>
        <a:effectRef idx="0">
          <a:scrgbClr r="0" g="0" b="0"/>
        </a:effectRef>
        <a:fontRef idx="minor"/>
      </dsp:style>
      <dsp:txXfrm>
        <a:off x="0" y="169334"/>
        <a:ext cx="8128000" cy="5080000"/>
      </dsp:txXfrm>
    </dsp:sp>
    <dsp:sp modelId="{31B5F13E-885B-4D8C-905C-F9E32C97D935}">
      <dsp:nvSpPr>
        <dsp:cNvPr id="4" name="椭圆 3"/>
        <dsp:cNvSpPr/>
      </dsp:nvSpPr>
      <dsp:spPr bwMode="white">
        <a:xfrm>
          <a:off x="800608" y="3946822"/>
          <a:ext cx="186944" cy="186944"/>
        </a:xfrm>
        <a:prstGeom prst="ellipse">
          <a:avLst/>
        </a:prstGeom>
        <a:solidFill>
          <a:schemeClr val="bg1"/>
        </a:solidFill>
        <a:ln>
          <a:noFill/>
        </a:ln>
      </dsp:spPr>
      <dsp:style>
        <a:lnRef idx="2">
          <a:schemeClr val="lt1"/>
        </a:lnRef>
        <a:fillRef idx="1">
          <a:schemeClr val="accent1"/>
        </a:fillRef>
        <a:effectRef idx="0">
          <a:scrgbClr r="0" g="0" b="0"/>
        </a:effectRef>
        <a:fontRef idx="minor">
          <a:schemeClr val="lt1"/>
        </a:fontRef>
      </dsp:style>
      <dsp:txXfrm>
        <a:off x="800608" y="3946822"/>
        <a:ext cx="186944" cy="186944"/>
      </dsp:txXfrm>
    </dsp:sp>
    <dsp:sp modelId="{9DC2008C-B8E7-4A11-A39D-E9E7EAC5DDC8}">
      <dsp:nvSpPr>
        <dsp:cNvPr id="5" name="矩形 4"/>
        <dsp:cNvSpPr/>
      </dsp:nvSpPr>
      <dsp:spPr bwMode="white">
        <a:xfrm>
          <a:off x="1064270" y="4117841"/>
          <a:ext cx="1389888" cy="120904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9057" tIns="0" rIns="0" bIns="0" anchor="t"/>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gn="ctr">
            <a:lnSpc>
              <a:spcPct val="100000"/>
            </a:lnSpc>
            <a:spcBef>
              <a:spcPct val="0"/>
            </a:spcBef>
            <a:spcAft>
              <a:spcPct val="35000"/>
            </a:spcAft>
          </a:pPr>
          <a:r>
            <a:rPr lang="zh-CN" altLang="en-US" dirty="0" smtClean="0">
              <a:solidFill>
                <a:schemeClr val="bg1"/>
              </a:solidFill>
            </a:rPr>
            <a:t>危害辨识、风险评估和风险控制计划</a:t>
          </a:r>
          <a:endParaRPr lang="zh-CN" altLang="en-US" dirty="0">
            <a:solidFill>
              <a:schemeClr val="bg1"/>
            </a:solidFill>
          </a:endParaRPr>
        </a:p>
      </dsp:txBody>
      <dsp:txXfrm>
        <a:off x="1064270" y="4117841"/>
        <a:ext cx="1389888" cy="1209040"/>
      </dsp:txXfrm>
    </dsp:sp>
    <dsp:sp modelId="{D763EDDC-D5B8-4C0E-ADE8-182DAF6D7977}">
      <dsp:nvSpPr>
        <dsp:cNvPr id="6" name="椭圆 5"/>
        <dsp:cNvSpPr/>
      </dsp:nvSpPr>
      <dsp:spPr bwMode="white">
        <a:xfrm>
          <a:off x="2121408" y="2765214"/>
          <a:ext cx="325120" cy="325120"/>
        </a:xfrm>
        <a:prstGeom prst="ellipse">
          <a:avLst/>
        </a:prstGeom>
        <a:solidFill>
          <a:schemeClr val="bg1"/>
        </a:solidFill>
        <a:ln>
          <a:noFill/>
        </a:ln>
      </dsp:spPr>
      <dsp:style>
        <a:lnRef idx="2">
          <a:schemeClr val="lt1"/>
        </a:lnRef>
        <a:fillRef idx="1">
          <a:schemeClr val="accent1"/>
        </a:fillRef>
        <a:effectRef idx="0">
          <a:scrgbClr r="0" g="0" b="0"/>
        </a:effectRef>
        <a:fontRef idx="minor">
          <a:schemeClr val="lt1"/>
        </a:fontRef>
      </dsp:style>
      <dsp:txXfrm>
        <a:off x="2121408" y="2765214"/>
        <a:ext cx="325120" cy="325120"/>
      </dsp:txXfrm>
    </dsp:sp>
    <dsp:sp modelId="{0617298F-9254-421E-BB37-F04F4E86F3E7}">
      <dsp:nvSpPr>
        <dsp:cNvPr id="7" name="矩形 6"/>
        <dsp:cNvSpPr/>
      </dsp:nvSpPr>
      <dsp:spPr bwMode="white">
        <a:xfrm>
          <a:off x="2430181" y="1476919"/>
          <a:ext cx="1706880" cy="232156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72274" tIns="0" rIns="0" bIns="0" anchor="t"/>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gn="ctr">
            <a:lnSpc>
              <a:spcPct val="100000"/>
            </a:lnSpc>
            <a:spcBef>
              <a:spcPct val="0"/>
            </a:spcBef>
            <a:spcAft>
              <a:spcPct val="35000"/>
            </a:spcAft>
          </a:pPr>
          <a:r>
            <a:rPr lang="zh-CN" altLang="en-US" dirty="0" smtClean="0">
              <a:solidFill>
                <a:schemeClr val="bg1"/>
              </a:solidFill>
            </a:rPr>
            <a:t>法律法规和其它要求</a:t>
          </a:r>
          <a:endParaRPr lang="zh-CN" altLang="en-US" dirty="0">
            <a:solidFill>
              <a:schemeClr val="bg1"/>
            </a:solidFill>
          </a:endParaRPr>
        </a:p>
      </dsp:txBody>
      <dsp:txXfrm>
        <a:off x="2430181" y="1476919"/>
        <a:ext cx="1706880" cy="2321560"/>
      </dsp:txXfrm>
    </dsp:sp>
    <dsp:sp modelId="{211F46B9-3320-4541-B79E-511D027DB0A6}">
      <dsp:nvSpPr>
        <dsp:cNvPr id="8" name="椭圆 7"/>
        <dsp:cNvSpPr/>
      </dsp:nvSpPr>
      <dsp:spPr bwMode="white">
        <a:xfrm>
          <a:off x="3807968" y="1894502"/>
          <a:ext cx="430784" cy="430784"/>
        </a:xfrm>
        <a:prstGeom prst="ellipse">
          <a:avLst/>
        </a:prstGeom>
        <a:solidFill>
          <a:schemeClr val="bg1"/>
        </a:solidFill>
        <a:ln>
          <a:noFill/>
        </a:ln>
      </dsp:spPr>
      <dsp:style>
        <a:lnRef idx="2">
          <a:schemeClr val="lt1"/>
        </a:lnRef>
        <a:fillRef idx="1">
          <a:schemeClr val="accent1"/>
        </a:fillRef>
        <a:effectRef idx="0">
          <a:scrgbClr r="0" g="0" b="0"/>
        </a:effectRef>
        <a:fontRef idx="minor">
          <a:schemeClr val="lt1"/>
        </a:fontRef>
      </dsp:style>
      <dsp:txXfrm>
        <a:off x="3807968" y="1894502"/>
        <a:ext cx="430784" cy="430784"/>
      </dsp:txXfrm>
    </dsp:sp>
    <dsp:sp modelId="{93833B02-D3A8-4089-B642-9E970FC93A8D}">
      <dsp:nvSpPr>
        <dsp:cNvPr id="9" name="矩形 8"/>
        <dsp:cNvSpPr/>
      </dsp:nvSpPr>
      <dsp:spPr bwMode="white">
        <a:xfrm>
          <a:off x="3869297" y="0"/>
          <a:ext cx="1706880" cy="313944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28263" tIns="0" rIns="0" bIns="0" anchor="t"/>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dirty="0" smtClean="0">
              <a:solidFill>
                <a:schemeClr val="bg1"/>
              </a:solidFill>
            </a:rPr>
            <a:t>目标</a:t>
          </a:r>
          <a:endParaRPr lang="zh-CN" altLang="en-US" dirty="0">
            <a:solidFill>
              <a:schemeClr val="bg1"/>
            </a:solidFill>
          </a:endParaRPr>
        </a:p>
      </dsp:txBody>
      <dsp:txXfrm>
        <a:off x="3869297" y="0"/>
        <a:ext cx="1706880" cy="3139440"/>
      </dsp:txXfrm>
    </dsp:sp>
    <dsp:sp modelId="{6558FDB6-892B-4FA6-B8D7-53DF8F6E3948}">
      <dsp:nvSpPr>
        <dsp:cNvPr id="10" name="椭圆 9"/>
        <dsp:cNvSpPr/>
      </dsp:nvSpPr>
      <dsp:spPr bwMode="white">
        <a:xfrm>
          <a:off x="5644896" y="1318430"/>
          <a:ext cx="577088" cy="577088"/>
        </a:xfrm>
        <a:prstGeom prst="ellipse">
          <a:avLst/>
        </a:prstGeom>
        <a:solidFill>
          <a:schemeClr val="bg1"/>
        </a:solidFill>
        <a:ln>
          <a:noFill/>
        </a:ln>
      </dsp:spPr>
      <dsp:style>
        <a:lnRef idx="2">
          <a:schemeClr val="lt1"/>
        </a:lnRef>
        <a:fillRef idx="1">
          <a:schemeClr val="accent1"/>
        </a:fillRef>
        <a:effectRef idx="0">
          <a:scrgbClr r="0" g="0" b="0"/>
        </a:effectRef>
        <a:fontRef idx="minor">
          <a:schemeClr val="lt1"/>
        </a:fontRef>
      </dsp:style>
      <dsp:txXfrm>
        <a:off x="5644896" y="1318430"/>
        <a:ext cx="577088" cy="577088"/>
      </dsp:txXfrm>
    </dsp:sp>
    <dsp:sp modelId="{A6018697-F66D-4FB0-8F60-3A8665E70BBB}">
      <dsp:nvSpPr>
        <dsp:cNvPr id="11" name="矩形 10"/>
        <dsp:cNvSpPr/>
      </dsp:nvSpPr>
      <dsp:spPr bwMode="white">
        <a:xfrm>
          <a:off x="5933440" y="1606974"/>
          <a:ext cx="1706880" cy="364236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5786" tIns="0" rIns="0" bIns="0" anchor="t"/>
        <a:lstStyle>
          <a:lvl1pPr algn="l">
            <a:defRPr sz="19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endParaRPr lang="zh-CN" altLang="en-US">
            <a:solidFill>
              <a:schemeClr val="tx1"/>
            </a:solidFill>
          </a:endParaRPr>
        </a:p>
      </dsp:txBody>
      <dsp:txXfrm>
        <a:off x="5933440" y="1606974"/>
        <a:ext cx="1706880" cy="3642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52433" cy="4532236"/>
        <a:chOff x="0" y="0"/>
        <a:chExt cx="7952433" cy="4532236"/>
      </a:xfrm>
    </dsp:grpSpPr>
    <dsp:sp modelId="{092A7EC8-5E10-4A7C-AD5C-E0D2E38B484B}">
      <dsp:nvSpPr>
        <dsp:cNvPr id="4" name="任意多边形 3"/>
        <dsp:cNvSpPr/>
      </dsp:nvSpPr>
      <dsp:spPr bwMode="white">
        <a:xfrm>
          <a:off x="2513336" y="602179"/>
          <a:ext cx="461172" cy="0"/>
        </a:xfrm>
        <a:custGeom>
          <a:avLst/>
          <a:gdLst/>
          <a:ahLst/>
          <a:cxnLst/>
          <a:pathLst>
            <a:path w="726">
              <a:moveTo>
                <a:pt x="0" y="0"/>
              </a:moveTo>
              <a:lnTo>
                <a:pt x="726" y="0"/>
              </a:lnTo>
            </a:path>
          </a:pathLst>
        </a:custGeom>
        <a:ln>
          <a:solidFill>
            <a:srgbClr val="6FE113"/>
          </a:solidFill>
          <a:tailEnd type="arrow" w="lg" len="med"/>
        </a:ln>
      </dsp:spPr>
      <dsp:style>
        <a:lnRef idx="1">
          <a:schemeClr val="accent5">
            <a:hueOff val="0"/>
            <a:satOff val="0"/>
            <a:lumOff val="0"/>
            <a:alpha val="100000"/>
          </a:schemeClr>
        </a:lnRef>
        <a:fillRef idx="0">
          <a:scrgbClr r="0" g="0" b="0"/>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513336" y="602179"/>
        <a:ext cx="461172" cy="0"/>
      </dsp:txXfrm>
    </dsp:sp>
    <dsp:sp modelId="{66DAA213-E7FC-42C9-A877-F6AB36C1E858}">
      <dsp:nvSpPr>
        <dsp:cNvPr id="3" name="矩形 2"/>
        <dsp:cNvSpPr/>
      </dsp:nvSpPr>
      <dsp:spPr bwMode="white">
        <a:xfrm>
          <a:off x="508239" y="650"/>
          <a:ext cx="2005096" cy="1203058"/>
        </a:xfrm>
        <a:prstGeom prst="rect">
          <a:avLst/>
        </a:prstGeom>
        <a:noFill/>
        <a:ln>
          <a:solidFill>
            <a:srgbClr val="6FE113"/>
          </a:solidFill>
          <a:prstDash val="sysDash"/>
        </a:ln>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84912" tIns="184912" rIns="184912" bIns="184912"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机构 职责</a:t>
          </a:r>
          <a:endParaRPr lang="zh-CN" altLang="en-US" dirty="0"/>
        </a:p>
      </dsp:txBody>
      <dsp:txXfrm>
        <a:off x="508239" y="650"/>
        <a:ext cx="2005096" cy="1203058"/>
      </dsp:txXfrm>
    </dsp:sp>
    <dsp:sp modelId="{7F707F2E-93A5-4543-8ADB-A0F05CAD2755}">
      <dsp:nvSpPr>
        <dsp:cNvPr id="6" name="任意多边形 5"/>
        <dsp:cNvSpPr/>
      </dsp:nvSpPr>
      <dsp:spPr bwMode="white">
        <a:xfrm>
          <a:off x="4979604" y="602179"/>
          <a:ext cx="509395" cy="11225"/>
        </a:xfrm>
        <a:custGeom>
          <a:avLst/>
          <a:gdLst/>
          <a:ahLst/>
          <a:cxnLst/>
          <a:pathLst>
            <a:path w="802" h="18">
              <a:moveTo>
                <a:pt x="0" y="0"/>
              </a:moveTo>
              <a:lnTo>
                <a:pt x="401" y="0"/>
              </a:lnTo>
              <a:lnTo>
                <a:pt x="401" y="18"/>
              </a:lnTo>
              <a:lnTo>
                <a:pt x="802" y="18"/>
              </a:lnTo>
            </a:path>
          </a:pathLst>
        </a:custGeom>
        <a:ln>
          <a:solidFill>
            <a:srgbClr val="6FE113"/>
          </a:solidFill>
          <a:tailEnd type="arrow" w="lg" len="med"/>
        </a:ln>
      </dsp:spPr>
      <dsp:style>
        <a:lnRef idx="1">
          <a:schemeClr val="accent5">
            <a:hueOff val="-1476000"/>
            <a:satOff val="-2038"/>
            <a:lumOff val="-783"/>
            <a:alpha val="100000"/>
          </a:schemeClr>
        </a:lnRef>
        <a:fillRef idx="0">
          <a:scrgbClr r="0" g="0" b="0"/>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dirty="0">
            <a:solidFill>
              <a:schemeClr val="tx1"/>
            </a:solidFill>
          </a:endParaRPr>
        </a:p>
      </dsp:txBody>
      <dsp:txXfrm>
        <a:off x="4979604" y="602179"/>
        <a:ext cx="509395" cy="11225"/>
      </dsp:txXfrm>
    </dsp:sp>
    <dsp:sp modelId="{C4233B0A-E454-4680-836B-1861840A3E4D}">
      <dsp:nvSpPr>
        <dsp:cNvPr id="5" name="矩形 4"/>
        <dsp:cNvSpPr/>
      </dsp:nvSpPr>
      <dsp:spPr bwMode="white">
        <a:xfrm>
          <a:off x="2974508" y="650"/>
          <a:ext cx="2005096" cy="1203058"/>
        </a:xfrm>
        <a:prstGeom prst="rect">
          <a:avLst/>
        </a:prstGeom>
        <a:noFill/>
        <a:ln>
          <a:solidFill>
            <a:srgbClr val="6FE113"/>
          </a:solidFill>
          <a:prstDash val="sysDash"/>
        </a:ln>
      </dsp:spPr>
      <dsp:style>
        <a:lnRef idx="2">
          <a:schemeClr val="lt1"/>
        </a:lnRef>
        <a:fillRef idx="1">
          <a:schemeClr val="accent5">
            <a:hueOff val="-1230000"/>
            <a:satOff val="-1698"/>
            <a:lumOff val="-653"/>
            <a:alpha val="100000"/>
          </a:schemeClr>
        </a:fillRef>
        <a:effectRef idx="0">
          <a:scrgbClr r="0" g="0" b="0"/>
        </a:effectRef>
        <a:fontRef idx="minor">
          <a:schemeClr val="lt1"/>
        </a:fontRef>
      </dsp:style>
      <dsp:txBody>
        <a:bodyPr lIns="184912" tIns="184912" rIns="184912" bIns="184912"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培训、意识和能力</a:t>
          </a:r>
          <a:endParaRPr lang="zh-CN" altLang="en-US" dirty="0"/>
        </a:p>
      </dsp:txBody>
      <dsp:txXfrm>
        <a:off x="2974508" y="650"/>
        <a:ext cx="2005096" cy="1203058"/>
      </dsp:txXfrm>
    </dsp:sp>
    <dsp:sp modelId="{5F3E5B46-AAC9-481E-893B-32E1AA5F8100}">
      <dsp:nvSpPr>
        <dsp:cNvPr id="8" name="任意多边形 7"/>
        <dsp:cNvSpPr/>
      </dsp:nvSpPr>
      <dsp:spPr bwMode="white">
        <a:xfrm>
          <a:off x="1510787" y="1214933"/>
          <a:ext cx="4980760" cy="449656"/>
        </a:xfrm>
        <a:custGeom>
          <a:avLst/>
          <a:gdLst/>
          <a:ahLst/>
          <a:cxnLst/>
          <a:pathLst>
            <a:path w="7844" h="708">
              <a:moveTo>
                <a:pt x="7844" y="0"/>
              </a:moveTo>
              <a:lnTo>
                <a:pt x="7844" y="354"/>
              </a:lnTo>
              <a:lnTo>
                <a:pt x="0" y="354"/>
              </a:lnTo>
              <a:lnTo>
                <a:pt x="0" y="708"/>
              </a:lnTo>
            </a:path>
          </a:pathLst>
        </a:custGeom>
        <a:ln>
          <a:solidFill>
            <a:srgbClr val="6FE113"/>
          </a:solidFill>
          <a:tailEnd type="arrow" w="lg" len="med"/>
        </a:ln>
      </dsp:spPr>
      <dsp:style>
        <a:lnRef idx="1">
          <a:schemeClr val="accent5">
            <a:hueOff val="-2952000"/>
            <a:satOff val="-4077"/>
            <a:lumOff val="-1568"/>
            <a:alpha val="100000"/>
          </a:schemeClr>
        </a:lnRef>
        <a:fillRef idx="0">
          <a:scrgbClr r="0" g="0" b="0"/>
        </a:fillRef>
        <a:effectRef idx="0">
          <a:scrgbClr r="0" g="0" b="0"/>
        </a:effectRef>
        <a:fontRef idx="minor"/>
      </dsp:style>
      <dsp:txBody>
        <a:bodyPr lIns="12700" tIns="0" rIns="12700" bIns="0" anchor="ctr"/>
        <a:lstStyle>
          <a:lvl1pPr algn="ctr">
            <a:defRPr sz="29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endParaRPr lang="zh-CN" altLang="en-US">
            <a:solidFill>
              <a:schemeClr val="tx1"/>
            </a:solidFill>
          </a:endParaRPr>
        </a:p>
      </dsp:txBody>
      <dsp:txXfrm>
        <a:off x="1510787" y="1214933"/>
        <a:ext cx="4980760" cy="449656"/>
      </dsp:txXfrm>
    </dsp:sp>
    <dsp:sp modelId="{BA75BEA3-ACCF-49DE-BC09-B61ED734F593}">
      <dsp:nvSpPr>
        <dsp:cNvPr id="7" name="矩形 6"/>
        <dsp:cNvSpPr/>
      </dsp:nvSpPr>
      <dsp:spPr bwMode="white">
        <a:xfrm>
          <a:off x="5488999" y="11875"/>
          <a:ext cx="2005096" cy="1203058"/>
        </a:xfrm>
        <a:prstGeom prst="rect">
          <a:avLst/>
        </a:prstGeom>
        <a:noFill/>
        <a:ln>
          <a:solidFill>
            <a:srgbClr val="6FE113"/>
          </a:solidFill>
          <a:prstDash val="sysDash"/>
        </a:ln>
      </dsp:spPr>
      <dsp:style>
        <a:lnRef idx="2">
          <a:schemeClr val="lt1"/>
        </a:lnRef>
        <a:fillRef idx="1">
          <a:schemeClr val="accent5">
            <a:hueOff val="-2460000"/>
            <a:satOff val="-3398"/>
            <a:lumOff val="-1306"/>
            <a:alpha val="100000"/>
          </a:schemeClr>
        </a:fillRef>
        <a:effectRef idx="0">
          <a:scrgbClr r="0" g="0" b="0"/>
        </a:effectRef>
        <a:fontRef idx="minor">
          <a:schemeClr val="lt1"/>
        </a:fontRef>
      </dsp:style>
      <dsp:txBody>
        <a:bodyPr lIns="184912" tIns="184912" rIns="184912" bIns="184912"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协商与沟通</a:t>
          </a:r>
          <a:endParaRPr lang="zh-CN" altLang="en-US" dirty="0"/>
        </a:p>
      </dsp:txBody>
      <dsp:txXfrm>
        <a:off x="5488999" y="11875"/>
        <a:ext cx="2005096" cy="1203058"/>
      </dsp:txXfrm>
    </dsp:sp>
    <dsp:sp modelId="{3422BEF8-80B9-43EB-B3A7-70CDF6F56470}">
      <dsp:nvSpPr>
        <dsp:cNvPr id="10" name="任意多边形 9"/>
        <dsp:cNvSpPr/>
      </dsp:nvSpPr>
      <dsp:spPr bwMode="white">
        <a:xfrm>
          <a:off x="2513336" y="2266118"/>
          <a:ext cx="461172" cy="0"/>
        </a:xfrm>
        <a:custGeom>
          <a:avLst/>
          <a:gdLst/>
          <a:ahLst/>
          <a:cxnLst/>
          <a:pathLst>
            <a:path w="726">
              <a:moveTo>
                <a:pt x="0" y="0"/>
              </a:moveTo>
              <a:lnTo>
                <a:pt x="726" y="0"/>
              </a:lnTo>
            </a:path>
          </a:pathLst>
        </a:custGeom>
        <a:ln>
          <a:solidFill>
            <a:srgbClr val="6FE113"/>
          </a:solidFill>
          <a:tailEnd type="arrow" w="lg" len="med"/>
        </a:ln>
      </dsp:spPr>
      <dsp:style>
        <a:lnRef idx="1">
          <a:schemeClr val="accent5">
            <a:hueOff val="-4428000"/>
            <a:satOff val="-6117"/>
            <a:lumOff val="-2352"/>
            <a:alpha val="100000"/>
          </a:schemeClr>
        </a:lnRef>
        <a:fillRef idx="0">
          <a:scrgbClr r="0" g="0" b="0"/>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513336" y="2266118"/>
        <a:ext cx="461172" cy="0"/>
      </dsp:txXfrm>
    </dsp:sp>
    <dsp:sp modelId="{51AF65EE-DE9F-4325-835E-51B05CB19AB9}">
      <dsp:nvSpPr>
        <dsp:cNvPr id="9" name="矩形 8"/>
        <dsp:cNvSpPr/>
      </dsp:nvSpPr>
      <dsp:spPr bwMode="white">
        <a:xfrm>
          <a:off x="508239" y="1664589"/>
          <a:ext cx="2005096" cy="1203058"/>
        </a:xfrm>
        <a:prstGeom prst="rect">
          <a:avLst/>
        </a:prstGeom>
        <a:noFill/>
        <a:ln>
          <a:solidFill>
            <a:srgbClr val="6FE113"/>
          </a:solidFill>
          <a:prstDash val="sysDash"/>
        </a:ln>
      </dsp:spPr>
      <dsp:style>
        <a:lnRef idx="2">
          <a:schemeClr val="lt1"/>
        </a:lnRef>
        <a:fillRef idx="1">
          <a:schemeClr val="accent5">
            <a:hueOff val="-3690000"/>
            <a:satOff val="-5097"/>
            <a:lumOff val="-1960"/>
            <a:alpha val="100000"/>
          </a:schemeClr>
        </a:fillRef>
        <a:effectRef idx="0">
          <a:scrgbClr r="0" g="0" b="0"/>
        </a:effectRef>
        <a:fontRef idx="minor">
          <a:schemeClr val="lt1"/>
        </a:fontRef>
      </dsp:style>
      <dsp:txBody>
        <a:bodyPr lIns="184912" tIns="184912" rIns="184912" bIns="184912"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文件化</a:t>
          </a:r>
          <a:endParaRPr lang="zh-CN" altLang="en-US" dirty="0"/>
        </a:p>
      </dsp:txBody>
      <dsp:txXfrm>
        <a:off x="508239" y="1664589"/>
        <a:ext cx="2005096" cy="1203058"/>
      </dsp:txXfrm>
    </dsp:sp>
    <dsp:sp modelId="{7F1F590D-435E-413C-B0E3-81BE93ECDD9E}">
      <dsp:nvSpPr>
        <dsp:cNvPr id="12" name="任意多边形 11"/>
        <dsp:cNvSpPr/>
      </dsp:nvSpPr>
      <dsp:spPr bwMode="white">
        <a:xfrm>
          <a:off x="4979604" y="2266118"/>
          <a:ext cx="461172" cy="0"/>
        </a:xfrm>
        <a:custGeom>
          <a:avLst/>
          <a:gdLst/>
          <a:ahLst/>
          <a:cxnLst/>
          <a:pathLst>
            <a:path w="726">
              <a:moveTo>
                <a:pt x="0" y="0"/>
              </a:moveTo>
              <a:lnTo>
                <a:pt x="726" y="0"/>
              </a:lnTo>
            </a:path>
          </a:pathLst>
        </a:custGeom>
        <a:ln>
          <a:solidFill>
            <a:srgbClr val="6FE113"/>
          </a:solidFill>
          <a:tailEnd type="arrow" w="lg" len="med"/>
        </a:ln>
      </dsp:spPr>
      <dsp:style>
        <a:lnRef idx="1">
          <a:schemeClr val="accent5">
            <a:hueOff val="-5904000"/>
            <a:satOff val="-8156"/>
            <a:lumOff val="-3136"/>
            <a:alpha val="100000"/>
          </a:schemeClr>
        </a:lnRef>
        <a:fillRef idx="0">
          <a:scrgbClr r="0" g="0" b="0"/>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dirty="0">
            <a:solidFill>
              <a:schemeClr val="tx1"/>
            </a:solidFill>
          </a:endParaRPr>
        </a:p>
      </dsp:txBody>
      <dsp:txXfrm>
        <a:off x="4979604" y="2266118"/>
        <a:ext cx="461172" cy="0"/>
      </dsp:txXfrm>
    </dsp:sp>
    <dsp:sp modelId="{D4538753-05C8-4E6C-B99E-6AAAB62C12A6}">
      <dsp:nvSpPr>
        <dsp:cNvPr id="11" name="矩形 10"/>
        <dsp:cNvSpPr/>
      </dsp:nvSpPr>
      <dsp:spPr bwMode="white">
        <a:xfrm>
          <a:off x="2974508" y="1664589"/>
          <a:ext cx="2005096" cy="1203058"/>
        </a:xfrm>
        <a:prstGeom prst="rect">
          <a:avLst/>
        </a:prstGeom>
        <a:noFill/>
        <a:ln>
          <a:solidFill>
            <a:srgbClr val="6FE113"/>
          </a:solidFill>
          <a:prstDash val="sysDash"/>
        </a:ln>
      </dsp:spPr>
      <dsp:style>
        <a:lnRef idx="2">
          <a:schemeClr val="lt1"/>
        </a:lnRef>
        <a:fillRef idx="1">
          <a:schemeClr val="accent5">
            <a:hueOff val="-4920000"/>
            <a:satOff val="-6796"/>
            <a:lumOff val="-2613"/>
            <a:alpha val="100000"/>
          </a:schemeClr>
        </a:fillRef>
        <a:effectRef idx="0">
          <a:scrgbClr r="0" g="0" b="0"/>
        </a:effectRef>
        <a:fontRef idx="minor">
          <a:schemeClr val="lt1"/>
        </a:fontRef>
      </dsp:style>
      <dsp:txBody>
        <a:bodyPr lIns="184912" tIns="184912" rIns="184912" bIns="184912"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文件和资料控制</a:t>
          </a:r>
          <a:endParaRPr lang="zh-CN" altLang="en-US" dirty="0"/>
        </a:p>
      </dsp:txBody>
      <dsp:txXfrm>
        <a:off x="2974508" y="1664589"/>
        <a:ext cx="2005096" cy="1203058"/>
      </dsp:txXfrm>
    </dsp:sp>
    <dsp:sp modelId="{6D568FD0-D9C1-4B6D-9D36-F44CF423361B}">
      <dsp:nvSpPr>
        <dsp:cNvPr id="14" name="任意多边形 13"/>
        <dsp:cNvSpPr/>
      </dsp:nvSpPr>
      <dsp:spPr bwMode="white">
        <a:xfrm>
          <a:off x="1510787" y="2867647"/>
          <a:ext cx="4932537" cy="460881"/>
        </a:xfrm>
        <a:custGeom>
          <a:avLst/>
          <a:gdLst/>
          <a:ahLst/>
          <a:cxnLst/>
          <a:pathLst>
            <a:path w="7768" h="726">
              <a:moveTo>
                <a:pt x="7768" y="0"/>
              </a:moveTo>
              <a:lnTo>
                <a:pt x="7768" y="363"/>
              </a:lnTo>
              <a:lnTo>
                <a:pt x="0" y="363"/>
              </a:lnTo>
              <a:lnTo>
                <a:pt x="0" y="726"/>
              </a:lnTo>
            </a:path>
          </a:pathLst>
        </a:custGeom>
        <a:ln>
          <a:solidFill>
            <a:srgbClr val="6FE113"/>
          </a:solidFill>
          <a:prstDash val="sysDash"/>
          <a:tailEnd type="arrow" w="lg" len="med"/>
        </a:ln>
      </dsp:spPr>
      <dsp:style>
        <a:lnRef idx="1">
          <a:schemeClr val="accent5">
            <a:hueOff val="-7380000"/>
            <a:satOff val="-10195"/>
            <a:lumOff val="-3921"/>
            <a:alpha val="100000"/>
          </a:schemeClr>
        </a:lnRef>
        <a:fillRef idx="0">
          <a:scrgbClr r="0" g="0" b="0"/>
        </a:fillRef>
        <a:effectRef idx="0">
          <a:scrgbClr r="0" g="0" b="0"/>
        </a:effectRef>
        <a:fontRef idx="minor"/>
      </dsp:style>
      <dsp:txBody>
        <a:bodyPr lIns="12700" tIns="0" rIns="12700" bIns="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endParaRPr lang="zh-CN" altLang="en-US">
            <a:solidFill>
              <a:schemeClr val="tx1"/>
            </a:solidFill>
          </a:endParaRPr>
        </a:p>
      </dsp:txBody>
      <dsp:txXfrm>
        <a:off x="1510787" y="2867647"/>
        <a:ext cx="4932537" cy="460881"/>
      </dsp:txXfrm>
    </dsp:sp>
    <dsp:sp modelId="{826CD8BA-2D24-4613-898F-2CA45D8B59CB}">
      <dsp:nvSpPr>
        <dsp:cNvPr id="13" name="矩形 12"/>
        <dsp:cNvSpPr/>
      </dsp:nvSpPr>
      <dsp:spPr bwMode="white">
        <a:xfrm>
          <a:off x="5440776" y="1664589"/>
          <a:ext cx="2005096" cy="1203058"/>
        </a:xfrm>
        <a:prstGeom prst="rect">
          <a:avLst/>
        </a:prstGeom>
        <a:noFill/>
        <a:ln>
          <a:solidFill>
            <a:srgbClr val="6FE113"/>
          </a:solidFill>
          <a:prstDash val="sysDash"/>
        </a:ln>
      </dsp:spPr>
      <dsp:style>
        <a:lnRef idx="2">
          <a:schemeClr val="lt1"/>
        </a:lnRef>
        <a:fillRef idx="1">
          <a:schemeClr val="accent5">
            <a:hueOff val="-6150000"/>
            <a:satOff val="-8496"/>
            <a:lumOff val="-3267"/>
            <a:alpha val="100000"/>
          </a:schemeClr>
        </a:fillRef>
        <a:effectRef idx="0">
          <a:scrgbClr r="0" g="0" b="0"/>
        </a:effectRef>
        <a:fontRef idx="minor">
          <a:schemeClr val="lt1"/>
        </a:fontRef>
      </dsp:style>
      <dsp:txBody>
        <a:bodyPr lIns="184912" tIns="184912" rIns="184912" bIns="184912"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p>
      </dsp:txBody>
      <dsp:txXfrm>
        <a:off x="5440776" y="1664589"/>
        <a:ext cx="2005096" cy="1203058"/>
      </dsp:txXfrm>
    </dsp:sp>
    <dsp:sp modelId="{84E1EAAD-9022-4CAE-A14C-1DC6A853D831}">
      <dsp:nvSpPr>
        <dsp:cNvPr id="15" name="矩形 14"/>
        <dsp:cNvSpPr/>
      </dsp:nvSpPr>
      <dsp:spPr bwMode="white">
        <a:xfrm>
          <a:off x="508239" y="3328528"/>
          <a:ext cx="2005096" cy="1203058"/>
        </a:xfrm>
        <a:prstGeom prst="rect">
          <a:avLst/>
        </a:prstGeom>
        <a:noFill/>
        <a:ln>
          <a:solidFill>
            <a:srgbClr val="6FE113"/>
          </a:solidFill>
          <a:prstDash val="sysDash"/>
        </a:ln>
      </dsp:spPr>
      <dsp:style>
        <a:lnRef idx="2">
          <a:schemeClr val="lt1"/>
        </a:lnRef>
        <a:fillRef idx="1">
          <a:schemeClr val="accent5">
            <a:hueOff val="-7380000"/>
            <a:satOff val="-10195"/>
            <a:lumOff val="-3921"/>
            <a:alpha val="100000"/>
          </a:schemeClr>
        </a:fillRef>
        <a:effectRef idx="0">
          <a:scrgbClr r="0" g="0" b="0"/>
        </a:effectRef>
        <a:fontRef idx="minor">
          <a:schemeClr val="lt1"/>
        </a:fontRef>
      </dsp:style>
      <dsp:txBody>
        <a:bodyPr lIns="184912" tIns="184912" rIns="184912" bIns="184912"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p>
      </dsp:txBody>
      <dsp:txXfrm>
        <a:off x="508239" y="3328528"/>
        <a:ext cx="2005096" cy="1203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321800" cy="4437528"/>
        <a:chOff x="0" y="0"/>
        <a:chExt cx="9321800" cy="4437528"/>
      </a:xfrm>
    </dsp:grpSpPr>
    <dsp:sp modelId="{D8E60B4E-44DB-4582-828C-A4E20C90DCCF}">
      <dsp:nvSpPr>
        <dsp:cNvPr id="3" name="右箭头 2"/>
        <dsp:cNvSpPr/>
      </dsp:nvSpPr>
      <dsp:spPr bwMode="white">
        <a:xfrm>
          <a:off x="0" y="0"/>
          <a:ext cx="7923530" cy="4437528"/>
        </a:xfrm>
        <a:prstGeom prst="rightArrow">
          <a:avLst/>
        </a:prstGeom>
        <a:solidFill>
          <a:srgbClr val="6FE113">
            <a:alpha val="80000"/>
          </a:srgbClr>
        </a:solidFill>
      </dsp:spPr>
      <dsp:style>
        <a:lnRef idx="0">
          <a:schemeClr val="accent1"/>
        </a:lnRef>
        <a:fillRef idx="1">
          <a:schemeClr val="accent1">
            <a:tint val="40000"/>
          </a:schemeClr>
        </a:fillRef>
        <a:effectRef idx="0">
          <a:scrgbClr r="0" g="0" b="0"/>
        </a:effectRef>
        <a:fontRef idx="minor"/>
      </dsp:style>
      <dsp:txXfrm>
        <a:off x="0" y="0"/>
        <a:ext cx="7923530" cy="4437528"/>
      </dsp:txXfrm>
    </dsp:sp>
    <dsp:sp modelId="{A41E7676-5A79-4783-BF45-CCBE1201AB1D}">
      <dsp:nvSpPr>
        <dsp:cNvPr id="4" name="圆角矩形 3"/>
        <dsp:cNvSpPr/>
      </dsp:nvSpPr>
      <dsp:spPr bwMode="white">
        <a:xfrm>
          <a:off x="0" y="1331258"/>
          <a:ext cx="2071511" cy="1775011"/>
        </a:xfrm>
        <a:prstGeom prst="roundRect">
          <a:avLst/>
        </a:prstGeom>
        <a:noFill/>
        <a:ln>
          <a:solidFill>
            <a:schemeClr val="bg1"/>
          </a:solidFill>
          <a:prstDash val="sysDash"/>
        </a:ln>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绩效测量和监视</a:t>
          </a:r>
          <a:endParaRPr lang="zh-CN" altLang="en-US" dirty="0"/>
        </a:p>
      </dsp:txBody>
      <dsp:txXfrm>
        <a:off x="0" y="1331258"/>
        <a:ext cx="2071511" cy="1775011"/>
      </dsp:txXfrm>
    </dsp:sp>
    <dsp:sp modelId="{3B7E3773-C7B1-4B5C-A49E-8A6660904A1F}">
      <dsp:nvSpPr>
        <dsp:cNvPr id="5" name="圆角矩形 4"/>
        <dsp:cNvSpPr/>
      </dsp:nvSpPr>
      <dsp:spPr bwMode="white">
        <a:xfrm>
          <a:off x="2416763" y="1331258"/>
          <a:ext cx="2071511" cy="1775011"/>
        </a:xfrm>
        <a:prstGeom prst="roundRect">
          <a:avLst/>
        </a:prstGeom>
        <a:noFill/>
        <a:ln>
          <a:solidFill>
            <a:schemeClr val="bg1"/>
          </a:solidFill>
          <a:prstDash val="sysDash"/>
        </a:ln>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事故事件不符合纠正和预防措施</a:t>
          </a:r>
          <a:endParaRPr lang="zh-CN" altLang="en-US" dirty="0"/>
        </a:p>
      </dsp:txBody>
      <dsp:txXfrm>
        <a:off x="2416763" y="1331258"/>
        <a:ext cx="2071511" cy="1775011"/>
      </dsp:txXfrm>
    </dsp:sp>
    <dsp:sp modelId="{5431CD87-15A0-4A94-92E8-F21B324B4113}">
      <dsp:nvSpPr>
        <dsp:cNvPr id="6" name="圆角矩形 5"/>
        <dsp:cNvSpPr/>
      </dsp:nvSpPr>
      <dsp:spPr bwMode="white">
        <a:xfrm>
          <a:off x="4833526" y="1331258"/>
          <a:ext cx="2071511" cy="1775011"/>
        </a:xfrm>
        <a:prstGeom prst="roundRect">
          <a:avLst/>
        </a:prstGeom>
        <a:noFill/>
        <a:ln>
          <a:solidFill>
            <a:schemeClr val="bg1"/>
          </a:solidFill>
          <a:prstDash val="sysDash"/>
        </a:ln>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记录和记录管理</a:t>
          </a:r>
          <a:endParaRPr lang="zh-CN" altLang="en-US" dirty="0"/>
        </a:p>
      </dsp:txBody>
      <dsp:txXfrm>
        <a:off x="4833526" y="1331258"/>
        <a:ext cx="2071511" cy="1775011"/>
      </dsp:txXfrm>
    </dsp:sp>
    <dsp:sp modelId="{4BF8C2FB-0F33-4C07-BE06-E720003DF0EC}">
      <dsp:nvSpPr>
        <dsp:cNvPr id="7" name="圆角矩形 6"/>
        <dsp:cNvSpPr/>
      </dsp:nvSpPr>
      <dsp:spPr bwMode="white">
        <a:xfrm>
          <a:off x="7250289" y="1331258"/>
          <a:ext cx="2071511" cy="1775011"/>
        </a:xfrm>
        <a:prstGeom prst="roundRect">
          <a:avLst/>
        </a:prstGeom>
        <a:solidFill>
          <a:srgbClr val="6FE113">
            <a:alpha val="80000"/>
          </a:srgbClr>
        </a:solidFill>
        <a:ln>
          <a:solidFill>
            <a:schemeClr val="bg1"/>
          </a:solidFill>
        </a:ln>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审核</a:t>
          </a:r>
          <a:endParaRPr lang="zh-CN" altLang="en-US" dirty="0"/>
        </a:p>
      </dsp:txBody>
      <dsp:txXfrm>
        <a:off x="7250289" y="1331258"/>
        <a:ext cx="2071511" cy="177501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30786" name="Rectangle 2"/>
          <p:cNvSpPr>
            <a:spLocks noGrp="1" noChangeArrowheads="1"/>
          </p:cNvSpPr>
          <p:nvPr>
            <p:ph type="hdr" sz="quarter"/>
          </p:nvPr>
        </p:nvSpPr>
        <p:spPr bwMode="auto">
          <a:xfrm>
            <a:off x="0" y="0"/>
            <a:ext cx="29352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0787" name="Rectangle 3"/>
          <p:cNvSpPr>
            <a:spLocks noGrp="1" noChangeArrowheads="1"/>
          </p:cNvSpPr>
          <p:nvPr>
            <p:ph type="dt" sz="quarter" idx="1"/>
          </p:nvPr>
        </p:nvSpPr>
        <p:spPr bwMode="auto">
          <a:xfrm>
            <a:off x="3835400" y="0"/>
            <a:ext cx="29352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0788" name="Rectangle 4"/>
          <p:cNvSpPr>
            <a:spLocks noGrp="1" noChangeArrowheads="1"/>
          </p:cNvSpPr>
          <p:nvPr>
            <p:ph type="ftr" sz="quarter" idx="2"/>
          </p:nvPr>
        </p:nvSpPr>
        <p:spPr bwMode="auto">
          <a:xfrm>
            <a:off x="0" y="9405938"/>
            <a:ext cx="29352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0789" name="Rectangle 5"/>
          <p:cNvSpPr>
            <a:spLocks noGrp="1" noChangeArrowheads="1"/>
          </p:cNvSpPr>
          <p:nvPr>
            <p:ph type="sldNum" sz="quarter" idx="3"/>
          </p:nvPr>
        </p:nvSpPr>
        <p:spPr bwMode="auto">
          <a:xfrm>
            <a:off x="3835400" y="9405938"/>
            <a:ext cx="29352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7C0039-4004-49ED-96D2-365C0EDFBA54}" type="slidenum">
              <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6098" name="Rectangle 1026"/>
          <p:cNvSpPr>
            <a:spLocks noGrp="1" noChangeArrowheads="1"/>
          </p:cNvSpPr>
          <p:nvPr>
            <p:ph type="hdr" sz="quarter"/>
          </p:nvPr>
        </p:nvSpPr>
        <p:spPr bwMode="auto">
          <a:xfrm>
            <a:off x="0" y="0"/>
            <a:ext cx="29352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6099" name="Rectangle 1027"/>
          <p:cNvSpPr>
            <a:spLocks noGrp="1" noChangeArrowheads="1"/>
          </p:cNvSpPr>
          <p:nvPr>
            <p:ph type="dt" idx="1"/>
          </p:nvPr>
        </p:nvSpPr>
        <p:spPr bwMode="auto">
          <a:xfrm>
            <a:off x="3835400" y="0"/>
            <a:ext cx="29352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4340" name="Rectangle 1028"/>
          <p:cNvSpPr>
            <a:spLocks noRot="1" noTextEdit="1"/>
          </p:cNvSpPr>
          <p:nvPr>
            <p:ph type="sldImg"/>
          </p:nvPr>
        </p:nvSpPr>
        <p:spPr>
          <a:xfrm>
            <a:off x="87313" y="742950"/>
            <a:ext cx="6599237" cy="3713163"/>
          </a:xfrm>
          <a:prstGeom prst="rect">
            <a:avLst/>
          </a:prstGeom>
          <a:noFill/>
          <a:ln w="9525" cap="flat" cmpd="sng">
            <a:solidFill>
              <a:srgbClr val="000000"/>
            </a:solidFill>
            <a:prstDash val="solid"/>
            <a:miter/>
            <a:headEnd type="none" w="med" len="med"/>
            <a:tailEnd type="none" w="med" len="med"/>
          </a:ln>
        </p:spPr>
      </p:sp>
      <p:sp>
        <p:nvSpPr>
          <p:cNvPr id="516101" name="Rectangle 1029"/>
          <p:cNvSpPr>
            <a:spLocks noGrp="1" noChangeArrowheads="1"/>
          </p:cNvSpPr>
          <p:nvPr>
            <p:ph type="body" sz="quarter" idx="3"/>
          </p:nvPr>
        </p:nvSpPr>
        <p:spPr bwMode="auto">
          <a:xfrm>
            <a:off x="677863" y="4703763"/>
            <a:ext cx="5416550"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6102" name="Rectangle 1030"/>
          <p:cNvSpPr>
            <a:spLocks noGrp="1" noChangeArrowheads="1"/>
          </p:cNvSpPr>
          <p:nvPr>
            <p:ph type="ftr" sz="quarter" idx="4"/>
          </p:nvPr>
        </p:nvSpPr>
        <p:spPr bwMode="auto">
          <a:xfrm>
            <a:off x="0" y="9405938"/>
            <a:ext cx="29352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6103" name="Rectangle 1031"/>
          <p:cNvSpPr>
            <a:spLocks noGrp="1" noChangeArrowheads="1"/>
          </p:cNvSpPr>
          <p:nvPr>
            <p:ph type="sldNum" sz="quarter" idx="5"/>
          </p:nvPr>
        </p:nvSpPr>
        <p:spPr bwMode="auto">
          <a:xfrm>
            <a:off x="3835400" y="9405938"/>
            <a:ext cx="29352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60AAF2E-232E-45BD-BB44-0CB198231F68}" type="slidenum">
              <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noTextEdit="1"/>
          </p:cNvSpPr>
          <p:nvPr>
            <p:ph type="sldImg"/>
          </p:nvPr>
        </p:nvSpPr>
        <p:spPr/>
      </p:sp>
      <p:sp>
        <p:nvSpPr>
          <p:cNvPr id="17410" name="备注占位符 2"/>
          <p:cNvSpPr>
            <a:spLocks noGrp="1"/>
          </p:cNvSpPr>
          <p:nvPr>
            <p:ph type="body"/>
          </p:nvPr>
        </p:nvSpPr>
        <p:spPr>
          <a:xfrm>
            <a:off x="677863" y="4703763"/>
            <a:ext cx="5416550" cy="4456112"/>
          </a:xfrm>
        </p:spPr>
        <p:txBody>
          <a:bodyPr wrap="square" lIns="91440" tIns="45720" rIns="91440" bIns="45720" anchor="t" anchorCtr="0"/>
          <a:p>
            <a:pPr lvl="0" eaLnBrk="1" hangingPunct="1"/>
            <a:endParaRPr lang="zh-CN" altLang="en-US" dirty="0"/>
          </a:p>
        </p:txBody>
      </p:sp>
      <p:sp>
        <p:nvSpPr>
          <p:cNvPr id="17411" name="灯片编号占位符 3"/>
          <p:cNvSpPr txBox="1">
            <a:spLocks noGrp="1"/>
          </p:cNvSpPr>
          <p:nvPr>
            <p:ph type="sldNum" sz="quarter"/>
          </p:nvPr>
        </p:nvSpPr>
        <p:spPr>
          <a:xfrm>
            <a:off x="3835400" y="9405938"/>
            <a:ext cx="2935288" cy="4953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Times New Roman" panose="02020603050405020304" pitchFamily="18" charset="0"/>
                <a:ea typeface="宋体" panose="02010600030101010101" pitchFamily="2" charset="-122"/>
              </a:rPr>
            </a:fld>
            <a:endParaRPr lang="en-US" altLang="zh-CN" sz="1200" dirty="0">
              <a:latin typeface="Times New Roman" panose="02020603050405020304" pitchFamily="18"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683F4AF4-EFA0-43B3-9387-4039D0072D84}"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540A0C9-C770-4454-A442-378EE6406A89}"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1D0A6DD-A955-4FA5-AC76-9674C600BA95}"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CB1ADC0-3FF2-47DD-8313-635B680391BB}"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040FE21-1237-49A8-9B31-65EA1CFAEAC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FC7A374-5280-446C-9869-28989F068A0D}"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683F4AF4-EFA0-43B3-9387-4039D0072D84}"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540A0C9-C770-4454-A442-378EE6406A89}"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D6DA028-0B61-4ACB-AC22-9E3BAD7DA0A4}"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D2D313E-8DE1-4E71-9363-B8E92B57AC6F}"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D105A7-E220-4ADB-8FA8-521881C14C81}"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0E811E9-4131-4CDC-B1DD-9D16D8FE78F4}"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7A1A128-044C-4EE5-842C-C413CB05D47F}"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BA46DE0-1A88-451C-9740-232CC9E97E6E}"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Date Placeholder 6"/>
          <p:cNvSpPr>
            <a:spLocks noGrp="1"/>
          </p:cNvSpPr>
          <p:nvPr>
            <p:ph type="dt" sz="half" idx="1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93AD97B-291C-4680-8ADF-5668983C81A3}"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044DA4A-0C25-404F-B275-4ECCB841D930}"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4" name="Date Placeholder 2"/>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392DBD5-2E74-4A97-BA43-7A6CFC2008EB}"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3"/>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4"/>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48F2BB4-0FC4-47F3-8597-167E2D07B6E3}"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7899055-28FE-44F5-87DF-98C8900B7CD1}"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2"/>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3"/>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95BFE96-3C33-4CC0-994E-35F067E0B11B}"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D6DA028-0B61-4ACB-AC22-9E3BAD7DA0A4}"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D2D313E-8DE1-4E71-9363-B8E92B57AC6F}"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653E17B0-3742-4101-B624-C1490C4012A4}"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71A26D9-5FF5-4946-B525-F98EA42FAFC5}"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BFC9B79-768A-4A2F-B5AA-DAEB2DEE55DF}"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34D6052-DA21-4A07-BF93-4337B0824D7C}"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1D0A6DD-A955-4FA5-AC76-9674C600BA95}"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CB1ADC0-3FF2-47DD-8313-635B680391BB}"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040FE21-1237-49A8-9B31-65EA1CFAEAC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FC7A374-5280-446C-9869-28989F068A0D}"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D105A7-E220-4ADB-8FA8-521881C14C81}"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0E811E9-4131-4CDC-B1DD-9D16D8FE78F4}"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7A1A128-044C-4EE5-842C-C413CB05D47F}"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BA46DE0-1A88-451C-9740-232CC9E97E6E}"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Date Placeholder 6"/>
          <p:cNvSpPr>
            <a:spLocks noGrp="1"/>
          </p:cNvSpPr>
          <p:nvPr>
            <p:ph type="dt" sz="half" idx="1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93AD97B-291C-4680-8ADF-5668983C81A3}"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044DA4A-0C25-404F-B275-4ECCB841D930}"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4" name="Date Placeholder 2"/>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392DBD5-2E74-4A97-BA43-7A6CFC2008EB}"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3"/>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4"/>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48F2BB4-0FC4-47F3-8597-167E2D07B6E3}"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7899055-28FE-44F5-87DF-98C8900B7CD1}"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2"/>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3"/>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95BFE96-3C33-4CC0-994E-35F067E0B11B}"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653E17B0-3742-4101-B624-C1490C4012A4}"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71A26D9-5FF5-4946-B525-F98EA42FAFC5}"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BFC9B79-768A-4A2F-B5AA-DAEB2DEE55DF}"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a:lstStyle>
            <a:lvl1pPr algn="ctr" eaLnBrk="1" hangingPunct="1">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34D6052-DA21-4A07-BF93-4337B0824D7C}"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6"/>
          <p:cNvPicPr>
            <a:picLocks noChangeAspect="1"/>
          </p:cNvPicPr>
          <p:nvPr userDrawn="1"/>
        </p:nvPicPr>
        <p:blipFill>
          <a:blip r:embed="rId13"/>
          <a:srcRect t="12248"/>
          <a:stretch>
            <a:fillRect/>
          </a:stretch>
        </p:blipFill>
        <p:spPr>
          <a:xfrm>
            <a:off x="0" y="-26987"/>
            <a:ext cx="12192000" cy="6884987"/>
          </a:xfrm>
          <a:prstGeom prst="rect">
            <a:avLst/>
          </a:prstGeom>
          <a:noFill/>
          <a:ln w="9525">
            <a:noFill/>
          </a:ln>
        </p:spPr>
      </p:pic>
      <p:sp>
        <p:nvSpPr>
          <p:cNvPr id="2" name="矩形 1"/>
          <p:cNvSpPr/>
          <p:nvPr userDrawn="1"/>
        </p:nvSpPr>
        <p:spPr>
          <a:xfrm>
            <a:off x="0" y="-26987"/>
            <a:ext cx="12192000" cy="6884988"/>
          </a:xfrm>
          <a:prstGeom prst="rect">
            <a:avLst/>
          </a:prstGeom>
          <a:gradFill flip="none" rotWithShape="1">
            <a:gsLst>
              <a:gs pos="0">
                <a:srgbClr val="4A4048"/>
              </a:gs>
              <a:gs pos="33000">
                <a:srgbClr val="4A4048">
                  <a:alpha val="80000"/>
                </a:srgbClr>
              </a:gs>
              <a:gs pos="64000">
                <a:schemeClr val="bg2">
                  <a:lumMod val="25000"/>
                  <a:alpha val="70000"/>
                </a:schemeClr>
              </a:gs>
              <a:gs pos="100000">
                <a:srgbClr val="4A4048">
                  <a:alpha val="5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 name="图片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randomBar dir="ver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6"/>
          <p:cNvPicPr>
            <a:picLocks noChangeAspect="1"/>
          </p:cNvPicPr>
          <p:nvPr userDrawn="1"/>
        </p:nvPicPr>
        <p:blipFill>
          <a:blip r:embed="rId13"/>
          <a:srcRect t="12248"/>
          <a:stretch>
            <a:fillRect/>
          </a:stretch>
        </p:blipFill>
        <p:spPr>
          <a:xfrm>
            <a:off x="0" y="-26987"/>
            <a:ext cx="12192000" cy="6884987"/>
          </a:xfrm>
          <a:prstGeom prst="rect">
            <a:avLst/>
          </a:prstGeom>
          <a:noFill/>
          <a:ln w="9525">
            <a:noFill/>
          </a:ln>
        </p:spPr>
      </p:pic>
      <p:sp>
        <p:nvSpPr>
          <p:cNvPr id="2" name="矩形 1"/>
          <p:cNvSpPr/>
          <p:nvPr/>
        </p:nvSpPr>
        <p:spPr>
          <a:xfrm>
            <a:off x="0" y="-26987"/>
            <a:ext cx="12192000" cy="6884988"/>
          </a:xfrm>
          <a:prstGeom prst="rect">
            <a:avLst/>
          </a:prstGeom>
          <a:gradFill flip="none" rotWithShape="1">
            <a:gsLst>
              <a:gs pos="0">
                <a:srgbClr val="4A4048"/>
              </a:gs>
              <a:gs pos="33000">
                <a:srgbClr val="4A4048">
                  <a:alpha val="80000"/>
                </a:srgbClr>
              </a:gs>
              <a:gs pos="64000">
                <a:schemeClr val="bg2">
                  <a:lumMod val="25000"/>
                  <a:alpha val="70000"/>
                </a:schemeClr>
              </a:gs>
              <a:gs pos="100000">
                <a:srgbClr val="4A4048">
                  <a:alpha val="5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randomBar dir="ver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27.xml"/><Relationship Id="rId7" Type="http://schemas.openxmlformats.org/officeDocument/2006/relationships/hyperlink" Target="http://www.bofety.com/" TargetMode="External"/><Relationship Id="rId6" Type="http://schemas.openxmlformats.org/officeDocument/2006/relationships/tags" Target="../tags/tag26.xml"/><Relationship Id="rId5" Type="http://schemas.openxmlformats.org/officeDocument/2006/relationships/image" Target="../media/image14.jpeg"/><Relationship Id="rId4" Type="http://schemas.openxmlformats.org/officeDocument/2006/relationships/tags" Target="../tags/tag25.xml"/><Relationship Id="rId3" Type="http://schemas.openxmlformats.org/officeDocument/2006/relationships/image" Target="../media/image13.jpeg"/><Relationship Id="rId2" Type="http://schemas.openxmlformats.org/officeDocument/2006/relationships/tags" Target="../tags/tag24.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rPr>
              <a:t>职业安全健康管理体系培训</a:t>
            </a:r>
            <a:endParaRPr lang="zh-CN" altLang="en-US" sz="512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9986" name="Rectangle 2"/>
          <p:cNvSpPr>
            <a:spLocks noGrp="1" noRot="1" noChangeArrowheads="1"/>
          </p:cNvSpPr>
          <p:nvPr>
            <p:ph type="title"/>
          </p:nvPr>
        </p:nvSpPr>
        <p:spPr>
          <a:xfrm>
            <a:off x="1417638" y="252413"/>
            <a:ext cx="8540750" cy="720725"/>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chemeClr val="bg1"/>
                </a:solidFill>
                <a:effectLst/>
                <a:uLnTx/>
                <a:uFillTx/>
                <a:latin typeface="+mn-lt"/>
                <a:ea typeface="+mn-ea"/>
                <a:cs typeface="+mn-ea"/>
                <a:sym typeface="+mn-lt"/>
              </a:rPr>
              <a:t>职业</a:t>
            </a:r>
            <a:r>
              <a:rPr kumimoji="0" lang="zh-CN" altLang="en-US" sz="4000" b="1" i="0" u="none" strike="noStrike" kern="1200" cap="none" spc="0" normalizeH="0" baseline="0" noProof="0" dirty="0">
                <a:ln>
                  <a:noFill/>
                </a:ln>
                <a:solidFill>
                  <a:schemeClr val="bg1"/>
                </a:solidFill>
                <a:effectLst/>
                <a:uLnTx/>
                <a:uFillTx/>
                <a:latin typeface="+mn-lt"/>
                <a:ea typeface="+mn-ea"/>
                <a:cs typeface="+mn-ea"/>
                <a:sym typeface="+mn-lt"/>
              </a:rPr>
              <a:t>安全健康管理体系的构成要素</a:t>
            </a:r>
            <a:endParaRPr kumimoji="0" lang="zh-CN" altLang="en-US" sz="40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 name="等腰三角形 1"/>
          <p:cNvSpPr/>
          <p:nvPr/>
        </p:nvSpPr>
        <p:spPr>
          <a:xfrm rot="16915924">
            <a:off x="24606" y="-140494"/>
            <a:ext cx="1060450" cy="1255713"/>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55" name="文本框 5"/>
          <p:cNvSpPr txBox="1"/>
          <p:nvPr/>
        </p:nvSpPr>
        <p:spPr>
          <a:xfrm>
            <a:off x="119063" y="165100"/>
            <a:ext cx="1296987" cy="646113"/>
          </a:xfrm>
          <a:prstGeom prst="rect">
            <a:avLst/>
          </a:prstGeom>
          <a:noFill/>
          <a:ln w="9525">
            <a:noFill/>
          </a:ln>
        </p:spPr>
        <p:txBody>
          <a:bodyPr anchor="t" anchorCtr="0">
            <a:spAutoFit/>
          </a:bodyPr>
          <a:p>
            <a:pPr algn="ctr"/>
            <a:r>
              <a:rPr lang="en-US" altLang="zh-CN" sz="3600" b="1" dirty="0">
                <a:latin typeface="汉仪清雅体简" pitchFamily="18" charset="-122"/>
                <a:ea typeface="汉仪清雅体简" pitchFamily="18" charset="-122"/>
              </a:rPr>
              <a:t>02</a:t>
            </a:r>
            <a:endParaRPr lang="zh-CN" altLang="en-US" sz="3600" b="1" dirty="0">
              <a:latin typeface="汉仪清雅体简" pitchFamily="18" charset="-122"/>
              <a:ea typeface="汉仪清雅体简" pitchFamily="18" charset="-122"/>
            </a:endParaRPr>
          </a:p>
        </p:txBody>
      </p:sp>
      <p:sp>
        <p:nvSpPr>
          <p:cNvPr id="3" name="等腰三角形 2"/>
          <p:cNvSpPr/>
          <p:nvPr/>
        </p:nvSpPr>
        <p:spPr>
          <a:xfrm>
            <a:off x="3844925" y="1628775"/>
            <a:ext cx="3960813" cy="4321175"/>
          </a:xfrm>
          <a:prstGeom prst="triangl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09987" name="Rectangle 3"/>
          <p:cNvSpPr>
            <a:spLocks noGrp="1" noRot="1" noChangeArrowheads="1"/>
          </p:cNvSpPr>
          <p:nvPr>
            <p:ph idx="1"/>
          </p:nvPr>
        </p:nvSpPr>
        <p:spPr>
          <a:xfrm>
            <a:off x="2711450" y="2795588"/>
            <a:ext cx="3724275" cy="7112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6FE113"/>
                </a:solidFill>
                <a:effectLst/>
                <a:uLnTx/>
                <a:uFillTx/>
                <a:latin typeface="+mn-lt"/>
                <a:ea typeface="+mn-ea"/>
                <a:cs typeface="+mn-ea"/>
                <a:sym typeface="+mn-lt"/>
              </a:rPr>
              <a:t>OSHMS</a:t>
            </a:r>
            <a:r>
              <a:rPr kumimoji="0" lang="zh-CN" altLang="en-US" sz="3600" b="1" i="0" u="none" strike="noStrike" kern="1200" cap="none" spc="0" normalizeH="0" baseline="0" noProof="0" dirty="0">
                <a:ln>
                  <a:noFill/>
                </a:ln>
                <a:solidFill>
                  <a:srgbClr val="6FE113"/>
                </a:solidFill>
                <a:effectLst/>
                <a:uLnTx/>
                <a:uFillTx/>
                <a:latin typeface="+mn-lt"/>
                <a:ea typeface="+mn-ea"/>
                <a:cs typeface="+mn-ea"/>
                <a:sym typeface="+mn-lt"/>
              </a:rPr>
              <a:t>的</a:t>
            </a:r>
            <a:r>
              <a:rPr kumimoji="0" lang="zh-CN" altLang="en-US" sz="3600" b="1" i="0" u="none" strike="noStrike" kern="1200" cap="none" spc="0" normalizeH="0" baseline="0" noProof="0" dirty="0" smtClean="0">
                <a:ln>
                  <a:noFill/>
                </a:ln>
                <a:solidFill>
                  <a:srgbClr val="6FE113"/>
                </a:solidFill>
                <a:effectLst/>
                <a:uLnTx/>
                <a:uFillTx/>
                <a:latin typeface="+mn-lt"/>
                <a:ea typeface="+mn-ea"/>
                <a:cs typeface="+mn-ea"/>
                <a:sym typeface="+mn-lt"/>
              </a:rPr>
              <a:t>要素</a:t>
            </a:r>
            <a:endParaRPr kumimoji="0" lang="zh-CN" altLang="en-US" sz="3600" b="1" i="0" u="none" strike="noStrike" kern="1200" cap="none" spc="0" normalizeH="0" baseline="0" noProof="0" dirty="0">
              <a:ln>
                <a:noFill/>
              </a:ln>
              <a:solidFill>
                <a:srgbClr val="6FE113"/>
              </a:solidFill>
              <a:effectLst/>
              <a:uLnTx/>
              <a:uFillTx/>
              <a:latin typeface="+mn-lt"/>
              <a:ea typeface="+mn-ea"/>
              <a:cs typeface="+mn-ea"/>
              <a:sym typeface="+mn-lt"/>
            </a:endParaRPr>
          </a:p>
        </p:txBody>
      </p:sp>
      <p:sp>
        <p:nvSpPr>
          <p:cNvPr id="9" name="Rectangle 3"/>
          <p:cNvSpPr txBox="1">
            <a:spLocks noRot="1" noChangeArrowheads="1"/>
          </p:cNvSpPr>
          <p:nvPr/>
        </p:nvSpPr>
        <p:spPr>
          <a:xfrm>
            <a:off x="6013450" y="5327650"/>
            <a:ext cx="3722688" cy="687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smtClean="0">
                <a:ln>
                  <a:noFill/>
                </a:ln>
                <a:solidFill>
                  <a:srgbClr val="6FE113"/>
                </a:solidFill>
                <a:effectLst/>
                <a:uLnTx/>
                <a:uFillTx/>
                <a:latin typeface="+mn-lt"/>
                <a:ea typeface="+mn-ea"/>
                <a:cs typeface="+mn-ea"/>
                <a:sym typeface="+mn-lt"/>
              </a:rPr>
              <a:t>OSHMS</a:t>
            </a:r>
            <a:r>
              <a:rPr kumimoji="0" lang="zh-CN" altLang="en-US" sz="3600" b="1" i="0" u="none" strike="noStrike" kern="1200" cap="none" spc="0" normalizeH="0" baseline="0" noProof="0" dirty="0" smtClean="0">
                <a:ln>
                  <a:noFill/>
                </a:ln>
                <a:solidFill>
                  <a:srgbClr val="6FE113"/>
                </a:solidFill>
                <a:effectLst/>
                <a:uLnTx/>
                <a:uFillTx/>
                <a:latin typeface="+mn-lt"/>
                <a:ea typeface="+mn-ea"/>
                <a:cs typeface="+mn-ea"/>
                <a:sym typeface="+mn-lt"/>
              </a:rPr>
              <a:t>的特征</a:t>
            </a:r>
            <a:endParaRPr kumimoji="0" lang="zh-CN" altLang="en-US" sz="3600" b="1" i="0" u="none" strike="noStrike" kern="1200" cap="none" spc="0" normalizeH="0" baseline="0" noProof="0" dirty="0">
              <a:ln>
                <a:noFill/>
              </a:ln>
              <a:solidFill>
                <a:srgbClr val="6FE113"/>
              </a:solidFill>
              <a:effectLst/>
              <a:uLnTx/>
              <a:uFillTx/>
              <a:latin typeface="+mn-lt"/>
              <a:ea typeface="+mn-ea"/>
              <a:cs typeface="+mn-ea"/>
              <a:sym typeface="+mn-lt"/>
            </a:endParaRPr>
          </a:p>
        </p:txBody>
      </p:sp>
      <p:sp>
        <p:nvSpPr>
          <p:cNvPr id="23559" name="文本框 6"/>
          <p:cNvSpPr txBox="1"/>
          <p:nvPr/>
        </p:nvSpPr>
        <p:spPr>
          <a:xfrm>
            <a:off x="1398588" y="912813"/>
            <a:ext cx="1770062" cy="3154362"/>
          </a:xfrm>
          <a:prstGeom prst="rect">
            <a:avLst/>
          </a:prstGeom>
          <a:noFill/>
          <a:ln w="9525">
            <a:noFill/>
          </a:ln>
        </p:spPr>
        <p:txBody>
          <a:bodyPr anchor="t" anchorCtr="0">
            <a:spAutoFit/>
          </a:bodyPr>
          <a:p>
            <a:pPr algn="ctr"/>
            <a:r>
              <a:rPr lang="en-US" altLang="zh-CN" sz="19900" dirty="0">
                <a:solidFill>
                  <a:srgbClr val="6FE113"/>
                </a:solidFill>
                <a:latin typeface="Arial" panose="020B0604020202020204" pitchFamily="34" charset="0"/>
                <a:ea typeface="宋体" panose="02010600030101010101" pitchFamily="2" charset="-122"/>
              </a:rPr>
              <a:t>1</a:t>
            </a:r>
            <a:endParaRPr lang="zh-CN" altLang="en-US" sz="19900" dirty="0">
              <a:solidFill>
                <a:srgbClr val="6FE113"/>
              </a:solidFill>
              <a:latin typeface="Arial" panose="020B0604020202020204" pitchFamily="34" charset="0"/>
              <a:ea typeface="宋体" panose="02010600030101010101" pitchFamily="2" charset="-122"/>
            </a:endParaRPr>
          </a:p>
        </p:txBody>
      </p:sp>
      <p:sp>
        <p:nvSpPr>
          <p:cNvPr id="23560" name="文本框 11"/>
          <p:cNvSpPr txBox="1"/>
          <p:nvPr/>
        </p:nvSpPr>
        <p:spPr>
          <a:xfrm>
            <a:off x="4510088" y="3449638"/>
            <a:ext cx="1771650" cy="3154362"/>
          </a:xfrm>
          <a:prstGeom prst="rect">
            <a:avLst/>
          </a:prstGeom>
          <a:noFill/>
          <a:ln w="9525">
            <a:noFill/>
          </a:ln>
        </p:spPr>
        <p:txBody>
          <a:bodyPr anchor="t" anchorCtr="0">
            <a:spAutoFit/>
          </a:bodyPr>
          <a:p>
            <a:pPr algn="ctr"/>
            <a:r>
              <a:rPr lang="en-US" altLang="zh-CN" sz="19900" dirty="0">
                <a:solidFill>
                  <a:srgbClr val="6FE113"/>
                </a:solidFill>
                <a:latin typeface="Arial" panose="020B0604020202020204" pitchFamily="34" charset="0"/>
                <a:ea typeface="宋体" panose="02010600030101010101" pitchFamily="2" charset="-122"/>
              </a:rPr>
              <a:t>2</a:t>
            </a:r>
            <a:endParaRPr lang="zh-CN" altLang="en-US" sz="19900" dirty="0">
              <a:solidFill>
                <a:srgbClr val="6FE113"/>
              </a:solidFill>
              <a:latin typeface="Arial" panose="020B0604020202020204" pitchFamily="34" charset="0"/>
              <a:ea typeface="宋体" panose="02010600030101010101" pitchFamily="2" charset="-122"/>
            </a:endParaRP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6610" name="Rectangle 2"/>
          <p:cNvSpPr>
            <a:spLocks noGrp="1" noRot="1" noChangeArrowheads="1"/>
          </p:cNvSpPr>
          <p:nvPr>
            <p:ph type="title"/>
          </p:nvPr>
        </p:nvSpPr>
        <p:spPr>
          <a:xfrm>
            <a:off x="833438" y="333375"/>
            <a:ext cx="10515600" cy="542925"/>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mn-lt"/>
                <a:ea typeface="+mn-ea"/>
                <a:cs typeface="+mn-ea"/>
                <a:sym typeface="+mn-lt"/>
              </a:rPr>
              <a:t>2.1 OSHMS</a:t>
            </a:r>
            <a:r>
              <a:rPr kumimoji="0" lang="zh-CN" altLang="en-US" sz="3600" b="1" i="0" u="none" strike="noStrike" kern="1200" cap="none" spc="0" normalizeH="0" baseline="0" noProof="0" dirty="0">
                <a:ln>
                  <a:noFill/>
                </a:ln>
                <a:solidFill>
                  <a:schemeClr val="bg1"/>
                </a:solidFill>
                <a:effectLst/>
                <a:uLnTx/>
                <a:uFillTx/>
                <a:latin typeface="+mn-lt"/>
                <a:ea typeface="+mn-ea"/>
                <a:cs typeface="+mn-ea"/>
                <a:sym typeface="+mn-lt"/>
              </a:rPr>
              <a:t>的要素</a:t>
            </a:r>
            <a:endParaRPr kumimoji="0" lang="zh-CN" altLang="en-US" sz="3600" b="1" i="0" u="none" strike="noStrike" kern="1200" cap="none" spc="0" normalizeH="0" baseline="0" noProof="0" dirty="0">
              <a:ln>
                <a:noFill/>
              </a:ln>
              <a:solidFill>
                <a:schemeClr val="bg1"/>
              </a:solidFill>
              <a:effectLst/>
              <a:uLnTx/>
              <a:uFillTx/>
              <a:latin typeface="+mn-lt"/>
              <a:ea typeface="+mn-ea"/>
              <a:cs typeface="+mn-ea"/>
              <a:sym typeface="+mn-lt"/>
            </a:endParaRPr>
          </a:p>
        </p:txBody>
      </p:sp>
      <p:grpSp>
        <p:nvGrpSpPr>
          <p:cNvPr id="24578" name="组合 2"/>
          <p:cNvGrpSpPr/>
          <p:nvPr/>
        </p:nvGrpSpPr>
        <p:grpSpPr>
          <a:xfrm>
            <a:off x="3213100" y="1485900"/>
            <a:ext cx="5221288" cy="4513263"/>
            <a:chOff x="3213016" y="1486550"/>
            <a:chExt cx="5221455" cy="4513092"/>
          </a:xfrm>
        </p:grpSpPr>
        <p:sp>
          <p:nvSpPr>
            <p:cNvPr id="4" name="任意多边形 3"/>
            <p:cNvSpPr/>
            <p:nvPr/>
          </p:nvSpPr>
          <p:spPr>
            <a:xfrm>
              <a:off x="5072038" y="1486550"/>
              <a:ext cx="1503410" cy="977863"/>
            </a:xfrm>
            <a:custGeom>
              <a:avLst/>
              <a:gdLst>
                <a:gd name="connsiteX0" fmla="*/ 0 w 1504055"/>
                <a:gd name="connsiteY0" fmla="*/ 162942 h 977635"/>
                <a:gd name="connsiteX1" fmla="*/ 162942 w 1504055"/>
                <a:gd name="connsiteY1" fmla="*/ 0 h 977635"/>
                <a:gd name="connsiteX2" fmla="*/ 1341113 w 1504055"/>
                <a:gd name="connsiteY2" fmla="*/ 0 h 977635"/>
                <a:gd name="connsiteX3" fmla="*/ 1504055 w 1504055"/>
                <a:gd name="connsiteY3" fmla="*/ 162942 h 977635"/>
                <a:gd name="connsiteX4" fmla="*/ 1504055 w 1504055"/>
                <a:gd name="connsiteY4" fmla="*/ 814693 h 977635"/>
                <a:gd name="connsiteX5" fmla="*/ 1341113 w 1504055"/>
                <a:gd name="connsiteY5" fmla="*/ 977635 h 977635"/>
                <a:gd name="connsiteX6" fmla="*/ 162942 w 1504055"/>
                <a:gd name="connsiteY6" fmla="*/ 977635 h 977635"/>
                <a:gd name="connsiteX7" fmla="*/ 0 w 1504055"/>
                <a:gd name="connsiteY7" fmla="*/ 814693 h 977635"/>
                <a:gd name="connsiteX8" fmla="*/ 0 w 1504055"/>
                <a:gd name="connsiteY8" fmla="*/ 162942 h 97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055" h="977635">
                  <a:moveTo>
                    <a:pt x="0" y="162942"/>
                  </a:moveTo>
                  <a:cubicBezTo>
                    <a:pt x="0" y="72952"/>
                    <a:pt x="72952" y="0"/>
                    <a:pt x="162942" y="0"/>
                  </a:cubicBezTo>
                  <a:lnTo>
                    <a:pt x="1341113" y="0"/>
                  </a:lnTo>
                  <a:cubicBezTo>
                    <a:pt x="1431103" y="0"/>
                    <a:pt x="1504055" y="72952"/>
                    <a:pt x="1504055" y="162942"/>
                  </a:cubicBezTo>
                  <a:lnTo>
                    <a:pt x="1504055" y="814693"/>
                  </a:lnTo>
                  <a:cubicBezTo>
                    <a:pt x="1504055" y="904683"/>
                    <a:pt x="1431103" y="977635"/>
                    <a:pt x="1341113" y="977635"/>
                  </a:cubicBezTo>
                  <a:lnTo>
                    <a:pt x="162942" y="977635"/>
                  </a:lnTo>
                  <a:cubicBezTo>
                    <a:pt x="72952" y="977635"/>
                    <a:pt x="0" y="904683"/>
                    <a:pt x="0" y="814693"/>
                  </a:cubicBezTo>
                  <a:lnTo>
                    <a:pt x="0" y="16294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08684" tIns="108684" rIns="108684" bIns="108684" spcCol="1270" anchor="ctr"/>
            <a:lstStyle/>
            <a:p>
              <a:pPr marL="0" marR="0" lvl="0" indent="0" algn="ctr" defTabSz="711200" rtl="0" eaLnBrk="0" fontAlgn="base" latinLnBrk="0" hangingPunct="0">
                <a:lnSpc>
                  <a:spcPct val="90000"/>
                </a:lnSpc>
                <a:spcBef>
                  <a:spcPct val="0"/>
                </a:spcBef>
                <a:spcAft>
                  <a:spcPct val="35000"/>
                </a:spcAft>
                <a:buClrTx/>
                <a:buSzTx/>
                <a:buFontTx/>
                <a:buNone/>
                <a:defRPr/>
              </a:pPr>
              <a:r>
                <a:rPr kumimoji="0" lang="zh-CN" altLang="en-US" sz="1600" b="0" i="0" u="none" strike="noStrike" kern="1200" cap="none" spc="0" normalizeH="0" baseline="0" noProof="0" dirty="0">
                  <a:ln>
                    <a:noFill/>
                  </a:ln>
                  <a:solidFill>
                    <a:schemeClr val="lt1"/>
                  </a:solidFill>
                  <a:effectLst/>
                  <a:uLnTx/>
                  <a:uFillTx/>
                  <a:latin typeface="+mn-lt"/>
                  <a:ea typeface="+mn-ea"/>
                  <a:cs typeface="+mn-cs"/>
                </a:rPr>
                <a:t>方针</a:t>
              </a:r>
              <a:endParaRPr kumimoji="0" lang="zh-CN" altLang="en-US"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任意多边形 5"/>
            <p:cNvSpPr/>
            <p:nvPr/>
          </p:nvSpPr>
          <p:spPr>
            <a:xfrm>
              <a:off x="3868675" y="1975481"/>
              <a:ext cx="3910137" cy="3908277"/>
            </a:xfrm>
            <a:custGeom>
              <a:avLst/>
              <a:gdLst/>
              <a:ahLst/>
              <a:cxnLst/>
              <a:rect l="0" t="0" r="0" b="0"/>
              <a:pathLst>
                <a:path>
                  <a:moveTo>
                    <a:pt x="2908151" y="248550"/>
                  </a:moveTo>
                  <a:arcTo wR="1954352" hR="1954352" stAng="17952703" swAng="1212700"/>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6931060" y="2837462"/>
              <a:ext cx="1503411" cy="977863"/>
            </a:xfrm>
            <a:custGeom>
              <a:avLst/>
              <a:gdLst>
                <a:gd name="connsiteX0" fmla="*/ 0 w 1504055"/>
                <a:gd name="connsiteY0" fmla="*/ 162942 h 977635"/>
                <a:gd name="connsiteX1" fmla="*/ 162942 w 1504055"/>
                <a:gd name="connsiteY1" fmla="*/ 0 h 977635"/>
                <a:gd name="connsiteX2" fmla="*/ 1341113 w 1504055"/>
                <a:gd name="connsiteY2" fmla="*/ 0 h 977635"/>
                <a:gd name="connsiteX3" fmla="*/ 1504055 w 1504055"/>
                <a:gd name="connsiteY3" fmla="*/ 162942 h 977635"/>
                <a:gd name="connsiteX4" fmla="*/ 1504055 w 1504055"/>
                <a:gd name="connsiteY4" fmla="*/ 814693 h 977635"/>
                <a:gd name="connsiteX5" fmla="*/ 1341113 w 1504055"/>
                <a:gd name="connsiteY5" fmla="*/ 977635 h 977635"/>
                <a:gd name="connsiteX6" fmla="*/ 162942 w 1504055"/>
                <a:gd name="connsiteY6" fmla="*/ 977635 h 977635"/>
                <a:gd name="connsiteX7" fmla="*/ 0 w 1504055"/>
                <a:gd name="connsiteY7" fmla="*/ 814693 h 977635"/>
                <a:gd name="connsiteX8" fmla="*/ 0 w 1504055"/>
                <a:gd name="connsiteY8" fmla="*/ 162942 h 97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055" h="977635">
                  <a:moveTo>
                    <a:pt x="0" y="162942"/>
                  </a:moveTo>
                  <a:cubicBezTo>
                    <a:pt x="0" y="72952"/>
                    <a:pt x="72952" y="0"/>
                    <a:pt x="162942" y="0"/>
                  </a:cubicBezTo>
                  <a:lnTo>
                    <a:pt x="1341113" y="0"/>
                  </a:lnTo>
                  <a:cubicBezTo>
                    <a:pt x="1431103" y="0"/>
                    <a:pt x="1504055" y="72952"/>
                    <a:pt x="1504055" y="162942"/>
                  </a:cubicBezTo>
                  <a:lnTo>
                    <a:pt x="1504055" y="814693"/>
                  </a:lnTo>
                  <a:cubicBezTo>
                    <a:pt x="1504055" y="904683"/>
                    <a:pt x="1431103" y="977635"/>
                    <a:pt x="1341113" y="977635"/>
                  </a:cubicBezTo>
                  <a:lnTo>
                    <a:pt x="162942" y="977635"/>
                  </a:lnTo>
                  <a:cubicBezTo>
                    <a:pt x="72952" y="977635"/>
                    <a:pt x="0" y="904683"/>
                    <a:pt x="0" y="814693"/>
                  </a:cubicBezTo>
                  <a:lnTo>
                    <a:pt x="0" y="16294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08684" tIns="108684" rIns="108684" bIns="108684" spcCol="1270" anchor="ctr"/>
            <a:lstStyle/>
            <a:p>
              <a:pPr marL="0" marR="0" lvl="0" indent="0" algn="ctr" defTabSz="711200" rtl="0" eaLnBrk="0" fontAlgn="base" latinLnBrk="0" hangingPunct="0">
                <a:lnSpc>
                  <a:spcPct val="90000"/>
                </a:lnSpc>
                <a:spcBef>
                  <a:spcPct val="0"/>
                </a:spcBef>
                <a:spcAft>
                  <a:spcPct val="35000"/>
                </a:spcAft>
                <a:buClrTx/>
                <a:buSzTx/>
                <a:buFontTx/>
                <a:buNone/>
                <a:defRPr/>
              </a:pPr>
              <a:r>
                <a:rPr kumimoji="0" lang="zh-CN" altLang="en-US" sz="1600" b="0" i="0" u="none" strike="noStrike" kern="1200" cap="none" spc="0" normalizeH="0" baseline="0" noProof="0" dirty="0">
                  <a:ln>
                    <a:noFill/>
                  </a:ln>
                  <a:solidFill>
                    <a:schemeClr val="lt1"/>
                  </a:solidFill>
                  <a:effectLst/>
                  <a:uLnTx/>
                  <a:uFillTx/>
                  <a:latin typeface="+mn-lt"/>
                  <a:ea typeface="+mn-ea"/>
                  <a:cs typeface="+mn-cs"/>
                </a:rPr>
                <a:t>策划</a:t>
              </a:r>
              <a:endParaRPr kumimoji="0" lang="zh-CN" altLang="en-US"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任意多边形 11"/>
            <p:cNvSpPr/>
            <p:nvPr/>
          </p:nvSpPr>
          <p:spPr>
            <a:xfrm>
              <a:off x="3868675" y="1975481"/>
              <a:ext cx="3910137" cy="3908277"/>
            </a:xfrm>
            <a:custGeom>
              <a:avLst/>
              <a:gdLst/>
              <a:ahLst/>
              <a:cxnLst/>
              <a:rect l="0" t="0" r="0" b="0"/>
              <a:pathLst>
                <a:path>
                  <a:moveTo>
                    <a:pt x="3904032" y="2089422"/>
                  </a:moveTo>
                  <a:arcTo wR="1954352" hR="1954352" stAng="21837780" swAng="1360625"/>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3" name="任意多边形 12"/>
            <p:cNvSpPr/>
            <p:nvPr/>
          </p:nvSpPr>
          <p:spPr>
            <a:xfrm>
              <a:off x="6219837" y="5021779"/>
              <a:ext cx="1504998" cy="977863"/>
            </a:xfrm>
            <a:custGeom>
              <a:avLst/>
              <a:gdLst>
                <a:gd name="connsiteX0" fmla="*/ 0 w 1504055"/>
                <a:gd name="connsiteY0" fmla="*/ 162942 h 977635"/>
                <a:gd name="connsiteX1" fmla="*/ 162942 w 1504055"/>
                <a:gd name="connsiteY1" fmla="*/ 0 h 977635"/>
                <a:gd name="connsiteX2" fmla="*/ 1341113 w 1504055"/>
                <a:gd name="connsiteY2" fmla="*/ 0 h 977635"/>
                <a:gd name="connsiteX3" fmla="*/ 1504055 w 1504055"/>
                <a:gd name="connsiteY3" fmla="*/ 162942 h 977635"/>
                <a:gd name="connsiteX4" fmla="*/ 1504055 w 1504055"/>
                <a:gd name="connsiteY4" fmla="*/ 814693 h 977635"/>
                <a:gd name="connsiteX5" fmla="*/ 1341113 w 1504055"/>
                <a:gd name="connsiteY5" fmla="*/ 977635 h 977635"/>
                <a:gd name="connsiteX6" fmla="*/ 162942 w 1504055"/>
                <a:gd name="connsiteY6" fmla="*/ 977635 h 977635"/>
                <a:gd name="connsiteX7" fmla="*/ 0 w 1504055"/>
                <a:gd name="connsiteY7" fmla="*/ 814693 h 977635"/>
                <a:gd name="connsiteX8" fmla="*/ 0 w 1504055"/>
                <a:gd name="connsiteY8" fmla="*/ 162942 h 97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055" h="977635">
                  <a:moveTo>
                    <a:pt x="0" y="162942"/>
                  </a:moveTo>
                  <a:cubicBezTo>
                    <a:pt x="0" y="72952"/>
                    <a:pt x="72952" y="0"/>
                    <a:pt x="162942" y="0"/>
                  </a:cubicBezTo>
                  <a:lnTo>
                    <a:pt x="1341113" y="0"/>
                  </a:lnTo>
                  <a:cubicBezTo>
                    <a:pt x="1431103" y="0"/>
                    <a:pt x="1504055" y="72952"/>
                    <a:pt x="1504055" y="162942"/>
                  </a:cubicBezTo>
                  <a:lnTo>
                    <a:pt x="1504055" y="814693"/>
                  </a:lnTo>
                  <a:cubicBezTo>
                    <a:pt x="1504055" y="904683"/>
                    <a:pt x="1431103" y="977635"/>
                    <a:pt x="1341113" y="977635"/>
                  </a:cubicBezTo>
                  <a:lnTo>
                    <a:pt x="162942" y="977635"/>
                  </a:lnTo>
                  <a:cubicBezTo>
                    <a:pt x="72952" y="977635"/>
                    <a:pt x="0" y="904683"/>
                    <a:pt x="0" y="814693"/>
                  </a:cubicBezTo>
                  <a:lnTo>
                    <a:pt x="0" y="16294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08684" tIns="108684" rIns="108684" bIns="108684" spcCol="1270" anchor="ctr"/>
            <a:lstStyle/>
            <a:p>
              <a:pPr marL="0" marR="0" lvl="0" indent="0" algn="ctr" defTabSz="711200" rtl="0" eaLnBrk="0" fontAlgn="base" latinLnBrk="0" hangingPunct="0">
                <a:lnSpc>
                  <a:spcPct val="90000"/>
                </a:lnSpc>
                <a:spcBef>
                  <a:spcPct val="0"/>
                </a:spcBef>
                <a:spcAft>
                  <a:spcPct val="35000"/>
                </a:spcAft>
                <a:buClrTx/>
                <a:buSzTx/>
                <a:buFontTx/>
                <a:buNone/>
                <a:defRPr/>
              </a:pPr>
              <a:r>
                <a:rPr kumimoji="0" lang="zh-CN" altLang="en-US" sz="1600" b="0" i="0" u="none" strike="noStrike" kern="1200" cap="none" spc="0" normalizeH="0" baseline="0" noProof="0" dirty="0">
                  <a:ln>
                    <a:noFill/>
                  </a:ln>
                  <a:solidFill>
                    <a:schemeClr val="lt1"/>
                  </a:solidFill>
                  <a:effectLst/>
                  <a:uLnTx/>
                  <a:uFillTx/>
                  <a:latin typeface="+mn-lt"/>
                  <a:ea typeface="+mn-ea"/>
                  <a:cs typeface="+mn-cs"/>
                </a:rPr>
                <a:t>实施</a:t>
              </a:r>
              <a:endParaRPr kumimoji="0" lang="en-US" altLang="zh-CN" sz="1600" b="0"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711200" rtl="0" eaLnBrk="0" fontAlgn="base" latinLnBrk="0" hangingPunct="0">
                <a:lnSpc>
                  <a:spcPct val="90000"/>
                </a:lnSpc>
                <a:spcBef>
                  <a:spcPct val="0"/>
                </a:spcBef>
                <a:spcAft>
                  <a:spcPct val="35000"/>
                </a:spcAft>
                <a:buClrTx/>
                <a:buSzTx/>
                <a:buFontTx/>
                <a:buNone/>
                <a:defRPr/>
              </a:pPr>
              <a:r>
                <a:rPr kumimoji="0" lang="zh-CN" altLang="en-US" sz="1600" b="0" i="0" u="none" strike="noStrike" kern="1200" cap="none" spc="0" normalizeH="0" baseline="0" noProof="0" dirty="0">
                  <a:ln>
                    <a:noFill/>
                  </a:ln>
                  <a:solidFill>
                    <a:schemeClr val="lt1"/>
                  </a:solidFill>
                  <a:effectLst/>
                  <a:uLnTx/>
                  <a:uFillTx/>
                  <a:latin typeface="+mn-lt"/>
                  <a:ea typeface="+mn-ea"/>
                  <a:cs typeface="+mn-cs"/>
                </a:rPr>
                <a:t>运行</a:t>
              </a:r>
              <a:endParaRPr kumimoji="0" lang="zh-CN" altLang="en-US"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任意多边形 13"/>
            <p:cNvSpPr/>
            <p:nvPr/>
          </p:nvSpPr>
          <p:spPr>
            <a:xfrm>
              <a:off x="3868675" y="1975481"/>
              <a:ext cx="3910137" cy="3908277"/>
            </a:xfrm>
            <a:custGeom>
              <a:avLst/>
              <a:gdLst/>
              <a:ahLst/>
              <a:cxnLst/>
              <a:rect l="0" t="0" r="0" b="0"/>
              <a:pathLst>
                <a:path>
                  <a:moveTo>
                    <a:pt x="2194547" y="3893888"/>
                  </a:moveTo>
                  <a:arcTo wR="1954352" hR="1954352" stAng="4976422" swAng="847157"/>
                </a:path>
              </a:pathLst>
            </a:cu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5" name="任意多边形 14"/>
            <p:cNvSpPr/>
            <p:nvPr/>
          </p:nvSpPr>
          <p:spPr>
            <a:xfrm>
              <a:off x="3922652" y="5021779"/>
              <a:ext cx="1504998" cy="977863"/>
            </a:xfrm>
            <a:custGeom>
              <a:avLst/>
              <a:gdLst>
                <a:gd name="connsiteX0" fmla="*/ 0 w 1504055"/>
                <a:gd name="connsiteY0" fmla="*/ 162942 h 977635"/>
                <a:gd name="connsiteX1" fmla="*/ 162942 w 1504055"/>
                <a:gd name="connsiteY1" fmla="*/ 0 h 977635"/>
                <a:gd name="connsiteX2" fmla="*/ 1341113 w 1504055"/>
                <a:gd name="connsiteY2" fmla="*/ 0 h 977635"/>
                <a:gd name="connsiteX3" fmla="*/ 1504055 w 1504055"/>
                <a:gd name="connsiteY3" fmla="*/ 162942 h 977635"/>
                <a:gd name="connsiteX4" fmla="*/ 1504055 w 1504055"/>
                <a:gd name="connsiteY4" fmla="*/ 814693 h 977635"/>
                <a:gd name="connsiteX5" fmla="*/ 1341113 w 1504055"/>
                <a:gd name="connsiteY5" fmla="*/ 977635 h 977635"/>
                <a:gd name="connsiteX6" fmla="*/ 162942 w 1504055"/>
                <a:gd name="connsiteY6" fmla="*/ 977635 h 977635"/>
                <a:gd name="connsiteX7" fmla="*/ 0 w 1504055"/>
                <a:gd name="connsiteY7" fmla="*/ 814693 h 977635"/>
                <a:gd name="connsiteX8" fmla="*/ 0 w 1504055"/>
                <a:gd name="connsiteY8" fmla="*/ 162942 h 97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055" h="977635">
                  <a:moveTo>
                    <a:pt x="0" y="162942"/>
                  </a:moveTo>
                  <a:cubicBezTo>
                    <a:pt x="0" y="72952"/>
                    <a:pt x="72952" y="0"/>
                    <a:pt x="162942" y="0"/>
                  </a:cubicBezTo>
                  <a:lnTo>
                    <a:pt x="1341113" y="0"/>
                  </a:lnTo>
                  <a:cubicBezTo>
                    <a:pt x="1431103" y="0"/>
                    <a:pt x="1504055" y="72952"/>
                    <a:pt x="1504055" y="162942"/>
                  </a:cubicBezTo>
                  <a:lnTo>
                    <a:pt x="1504055" y="814693"/>
                  </a:lnTo>
                  <a:cubicBezTo>
                    <a:pt x="1504055" y="904683"/>
                    <a:pt x="1431103" y="977635"/>
                    <a:pt x="1341113" y="977635"/>
                  </a:cubicBezTo>
                  <a:lnTo>
                    <a:pt x="162942" y="977635"/>
                  </a:lnTo>
                  <a:cubicBezTo>
                    <a:pt x="72952" y="977635"/>
                    <a:pt x="0" y="904683"/>
                    <a:pt x="0" y="814693"/>
                  </a:cubicBezTo>
                  <a:lnTo>
                    <a:pt x="0" y="16294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08684" tIns="108684" rIns="108684" bIns="108684" spcCol="1270" anchor="ctr"/>
            <a:lstStyle/>
            <a:p>
              <a:pPr marL="0" marR="0" lvl="0" indent="0" algn="ctr" defTabSz="711200" rtl="0" eaLnBrk="0" fontAlgn="base" latinLnBrk="0" hangingPunct="0">
                <a:lnSpc>
                  <a:spcPct val="90000"/>
                </a:lnSpc>
                <a:spcBef>
                  <a:spcPct val="0"/>
                </a:spcBef>
                <a:spcAft>
                  <a:spcPct val="35000"/>
                </a:spcAft>
                <a:buClrTx/>
                <a:buSzTx/>
                <a:buFontTx/>
                <a:buNone/>
                <a:defRPr/>
              </a:pPr>
              <a:r>
                <a:rPr kumimoji="0" lang="zh-CN" altLang="en-US" sz="1600" b="0" i="0" u="none" strike="noStrike" kern="1200" cap="none" spc="0" normalizeH="0" baseline="0" noProof="0" dirty="0">
                  <a:ln>
                    <a:noFill/>
                  </a:ln>
                  <a:solidFill>
                    <a:schemeClr val="lt1"/>
                  </a:solidFill>
                  <a:effectLst/>
                  <a:uLnTx/>
                  <a:uFillTx/>
                  <a:latin typeface="+mn-lt"/>
                  <a:ea typeface="+mn-ea"/>
                  <a:cs typeface="+mn-cs"/>
                </a:rPr>
                <a:t>检查</a:t>
              </a:r>
              <a:endParaRPr kumimoji="0" lang="en-US" altLang="zh-CN" sz="1600" b="0"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711200" rtl="0" eaLnBrk="0" fontAlgn="base" latinLnBrk="0" hangingPunct="0">
                <a:lnSpc>
                  <a:spcPct val="90000"/>
                </a:lnSpc>
                <a:spcBef>
                  <a:spcPct val="0"/>
                </a:spcBef>
                <a:spcAft>
                  <a:spcPct val="35000"/>
                </a:spcAft>
                <a:buClrTx/>
                <a:buSzTx/>
                <a:buFontTx/>
                <a:buNone/>
                <a:defRPr/>
              </a:pPr>
              <a:r>
                <a:rPr kumimoji="0" lang="zh-CN" altLang="en-US" sz="1600" b="0" i="0" u="none" strike="noStrike" kern="1200" cap="none" spc="0" normalizeH="0" baseline="0" noProof="0" dirty="0">
                  <a:ln>
                    <a:noFill/>
                  </a:ln>
                  <a:solidFill>
                    <a:schemeClr val="lt1"/>
                  </a:solidFill>
                  <a:effectLst/>
                  <a:uLnTx/>
                  <a:uFillTx/>
                  <a:latin typeface="+mn-lt"/>
                  <a:ea typeface="+mn-ea"/>
                  <a:cs typeface="+mn-cs"/>
                </a:rPr>
                <a:t>纠正</a:t>
              </a:r>
              <a:endParaRPr kumimoji="0" lang="zh-CN" altLang="en-US"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任意多边形 15"/>
            <p:cNvSpPr/>
            <p:nvPr/>
          </p:nvSpPr>
          <p:spPr>
            <a:xfrm>
              <a:off x="3868675" y="1975481"/>
              <a:ext cx="3910137" cy="3908277"/>
            </a:xfrm>
            <a:custGeom>
              <a:avLst/>
              <a:gdLst/>
              <a:ahLst/>
              <a:cxnLst/>
              <a:rect l="0" t="0" r="0" b="0"/>
              <a:pathLst>
                <a:path>
                  <a:moveTo>
                    <a:pt x="207472" y="2830654"/>
                  </a:moveTo>
                  <a:arcTo wR="1954352" hR="1954352" stAng="9201595" swAng="1360625"/>
                </a:path>
              </a:pathLst>
            </a:custGeom>
            <a:noFill/>
            <a:ln>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7" name="任意多边形 16"/>
            <p:cNvSpPr/>
            <p:nvPr/>
          </p:nvSpPr>
          <p:spPr>
            <a:xfrm>
              <a:off x="3213016" y="2837462"/>
              <a:ext cx="1503411" cy="977863"/>
            </a:xfrm>
            <a:custGeom>
              <a:avLst/>
              <a:gdLst>
                <a:gd name="connsiteX0" fmla="*/ 0 w 1504055"/>
                <a:gd name="connsiteY0" fmla="*/ 162942 h 977635"/>
                <a:gd name="connsiteX1" fmla="*/ 162942 w 1504055"/>
                <a:gd name="connsiteY1" fmla="*/ 0 h 977635"/>
                <a:gd name="connsiteX2" fmla="*/ 1341113 w 1504055"/>
                <a:gd name="connsiteY2" fmla="*/ 0 h 977635"/>
                <a:gd name="connsiteX3" fmla="*/ 1504055 w 1504055"/>
                <a:gd name="connsiteY3" fmla="*/ 162942 h 977635"/>
                <a:gd name="connsiteX4" fmla="*/ 1504055 w 1504055"/>
                <a:gd name="connsiteY4" fmla="*/ 814693 h 977635"/>
                <a:gd name="connsiteX5" fmla="*/ 1341113 w 1504055"/>
                <a:gd name="connsiteY5" fmla="*/ 977635 h 977635"/>
                <a:gd name="connsiteX6" fmla="*/ 162942 w 1504055"/>
                <a:gd name="connsiteY6" fmla="*/ 977635 h 977635"/>
                <a:gd name="connsiteX7" fmla="*/ 0 w 1504055"/>
                <a:gd name="connsiteY7" fmla="*/ 814693 h 977635"/>
                <a:gd name="connsiteX8" fmla="*/ 0 w 1504055"/>
                <a:gd name="connsiteY8" fmla="*/ 162942 h 97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055" h="977635">
                  <a:moveTo>
                    <a:pt x="0" y="162942"/>
                  </a:moveTo>
                  <a:cubicBezTo>
                    <a:pt x="0" y="72952"/>
                    <a:pt x="72952" y="0"/>
                    <a:pt x="162942" y="0"/>
                  </a:cubicBezTo>
                  <a:lnTo>
                    <a:pt x="1341113" y="0"/>
                  </a:lnTo>
                  <a:cubicBezTo>
                    <a:pt x="1431103" y="0"/>
                    <a:pt x="1504055" y="72952"/>
                    <a:pt x="1504055" y="162942"/>
                  </a:cubicBezTo>
                  <a:lnTo>
                    <a:pt x="1504055" y="814693"/>
                  </a:lnTo>
                  <a:cubicBezTo>
                    <a:pt x="1504055" y="904683"/>
                    <a:pt x="1431103" y="977635"/>
                    <a:pt x="1341113" y="977635"/>
                  </a:cubicBezTo>
                  <a:lnTo>
                    <a:pt x="162942" y="977635"/>
                  </a:lnTo>
                  <a:cubicBezTo>
                    <a:pt x="72952" y="977635"/>
                    <a:pt x="0" y="904683"/>
                    <a:pt x="0" y="814693"/>
                  </a:cubicBezTo>
                  <a:lnTo>
                    <a:pt x="0" y="162942"/>
                  </a:lnTo>
                  <a:close/>
                </a:path>
              </a:pathLst>
            </a:custGeom>
            <a:solidFill>
              <a:srgbClr val="6FE113"/>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lIns="108684" tIns="108684" rIns="108684" bIns="108684" spcCol="1270" anchor="ctr"/>
            <a:lstStyle/>
            <a:p>
              <a:pPr marL="0" marR="0" lvl="0" indent="0" algn="ctr" defTabSz="711200" rtl="0" eaLnBrk="0" fontAlgn="base" latinLnBrk="0" hangingPunct="0">
                <a:lnSpc>
                  <a:spcPct val="90000"/>
                </a:lnSpc>
                <a:spcBef>
                  <a:spcPct val="0"/>
                </a:spcBef>
                <a:spcAft>
                  <a:spcPct val="35000"/>
                </a:spcAft>
                <a:buClrTx/>
                <a:buSzTx/>
                <a:buFontTx/>
                <a:buNone/>
                <a:defRPr/>
              </a:pPr>
              <a:r>
                <a:rPr kumimoji="0" lang="zh-CN" altLang="en-US" sz="1600" b="0" i="0" u="none" strike="noStrike" kern="1200" cap="none" spc="0" normalizeH="0" baseline="0" noProof="0" dirty="0">
                  <a:ln>
                    <a:noFill/>
                  </a:ln>
                  <a:solidFill>
                    <a:schemeClr val="lt1"/>
                  </a:solidFill>
                  <a:effectLst/>
                  <a:uLnTx/>
                  <a:uFillTx/>
                  <a:latin typeface="+mn-lt"/>
                  <a:ea typeface="+mn-ea"/>
                  <a:cs typeface="+mn-cs"/>
                </a:rPr>
                <a:t>管理</a:t>
              </a:r>
              <a:endParaRPr kumimoji="0" lang="en-US" altLang="zh-CN" sz="1600" b="0"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711200" rtl="0" eaLnBrk="0" fontAlgn="base" latinLnBrk="0" hangingPunct="0">
                <a:lnSpc>
                  <a:spcPct val="90000"/>
                </a:lnSpc>
                <a:spcBef>
                  <a:spcPct val="0"/>
                </a:spcBef>
                <a:spcAft>
                  <a:spcPct val="35000"/>
                </a:spcAft>
                <a:buClrTx/>
                <a:buSzTx/>
                <a:buFontTx/>
                <a:buNone/>
                <a:defRPr/>
              </a:pPr>
              <a:r>
                <a:rPr kumimoji="0" lang="zh-CN" altLang="en-US" sz="1600" b="0" i="0" u="none" strike="noStrike" kern="1200" cap="none" spc="0" normalizeH="0" baseline="0" noProof="0" dirty="0">
                  <a:ln>
                    <a:noFill/>
                  </a:ln>
                  <a:solidFill>
                    <a:schemeClr val="lt1"/>
                  </a:solidFill>
                  <a:effectLst/>
                  <a:uLnTx/>
                  <a:uFillTx/>
                  <a:latin typeface="+mn-lt"/>
                  <a:ea typeface="+mn-ea"/>
                  <a:cs typeface="+mn-cs"/>
                </a:rPr>
                <a:t>评审</a:t>
              </a:r>
              <a:endParaRPr kumimoji="0" lang="zh-CN" altLang="en-US"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任意多边形 17"/>
            <p:cNvSpPr/>
            <p:nvPr/>
          </p:nvSpPr>
          <p:spPr>
            <a:xfrm>
              <a:off x="3868675" y="1975481"/>
              <a:ext cx="3910137" cy="3908277"/>
            </a:xfrm>
            <a:custGeom>
              <a:avLst/>
              <a:gdLst/>
              <a:ahLst/>
              <a:cxnLst/>
              <a:rect l="0" t="0" r="0" b="0"/>
              <a:pathLst>
                <a:path>
                  <a:moveTo>
                    <a:pt x="469949" y="683116"/>
                  </a:moveTo>
                  <a:arcTo wR="1954352" hR="1954352" stAng="13234596" swAng="1212700"/>
                </a:path>
              </a:pathLst>
            </a:custGeom>
            <a:noFill/>
            <a:ln>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grpSp>
      <p:sp>
        <p:nvSpPr>
          <p:cNvPr id="5" name="椭圆 4"/>
          <p:cNvSpPr/>
          <p:nvPr/>
        </p:nvSpPr>
        <p:spPr>
          <a:xfrm>
            <a:off x="3071813" y="2565400"/>
            <a:ext cx="576263" cy="576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1" u="none" strike="noStrike" kern="1200" cap="none" spc="0" normalizeH="0" baseline="0" noProof="0" dirty="0">
                <a:ln>
                  <a:noFill/>
                </a:ln>
                <a:solidFill>
                  <a:schemeClr val="tx1"/>
                </a:solidFill>
                <a:effectLst/>
                <a:uLnTx/>
                <a:uFillTx/>
                <a:latin typeface="方正兰亭超细黑简体" pitchFamily="2" charset="-122"/>
                <a:ea typeface="方正兰亭超细黑简体" pitchFamily="2" charset="-122"/>
                <a:cs typeface="+mn-cs"/>
              </a:rPr>
              <a:t>5</a:t>
            </a:r>
            <a:endParaRPr kumimoji="0" lang="zh-CN" altLang="en-US" sz="3200" b="1" i="1" u="none" strike="noStrike" kern="1200" cap="none" spc="0" normalizeH="0" baseline="0" noProof="0" dirty="0">
              <a:ln>
                <a:noFill/>
              </a:ln>
              <a:solidFill>
                <a:schemeClr val="tx1"/>
              </a:solidFill>
              <a:effectLst/>
              <a:uLnTx/>
              <a:uFillTx/>
              <a:latin typeface="方正兰亭超细黑简体" pitchFamily="2" charset="-122"/>
              <a:ea typeface="方正兰亭超细黑简体" pitchFamily="2" charset="-122"/>
              <a:cs typeface="+mn-cs"/>
            </a:endParaRPr>
          </a:p>
        </p:txBody>
      </p:sp>
      <p:sp>
        <p:nvSpPr>
          <p:cNvPr id="8" name="椭圆 7"/>
          <p:cNvSpPr/>
          <p:nvPr/>
        </p:nvSpPr>
        <p:spPr>
          <a:xfrm>
            <a:off x="5514975" y="1144588"/>
            <a:ext cx="576263" cy="576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1" u="none" strike="noStrike" kern="1200" cap="none" spc="0" normalizeH="0" baseline="0" noProof="0" dirty="0">
                <a:ln>
                  <a:noFill/>
                </a:ln>
                <a:solidFill>
                  <a:schemeClr val="tx1"/>
                </a:solidFill>
                <a:effectLst/>
                <a:uLnTx/>
                <a:uFillTx/>
                <a:latin typeface="方正兰亭超细黑简体" pitchFamily="2" charset="-122"/>
                <a:ea typeface="方正兰亭超细黑简体" pitchFamily="2" charset="-122"/>
                <a:cs typeface="+mn-cs"/>
              </a:rPr>
              <a:t>1</a:t>
            </a:r>
            <a:endParaRPr kumimoji="0" lang="zh-CN" altLang="en-US" sz="3200" b="1" i="1" u="none" strike="noStrike" kern="1200" cap="none" spc="0" normalizeH="0" baseline="0" noProof="0" dirty="0">
              <a:ln>
                <a:noFill/>
              </a:ln>
              <a:solidFill>
                <a:schemeClr val="tx1"/>
              </a:solidFill>
              <a:effectLst/>
              <a:uLnTx/>
              <a:uFillTx/>
              <a:latin typeface="方正兰亭超细黑简体" pitchFamily="2" charset="-122"/>
              <a:ea typeface="方正兰亭超细黑简体" pitchFamily="2" charset="-122"/>
              <a:cs typeface="+mn-cs"/>
            </a:endParaRPr>
          </a:p>
        </p:txBody>
      </p:sp>
      <p:sp>
        <p:nvSpPr>
          <p:cNvPr id="9" name="椭圆 8"/>
          <p:cNvSpPr/>
          <p:nvPr/>
        </p:nvSpPr>
        <p:spPr>
          <a:xfrm>
            <a:off x="7967663" y="2547938"/>
            <a:ext cx="576263" cy="576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1" u="none" strike="noStrike" kern="1200" cap="none" spc="0" normalizeH="0" baseline="0" noProof="0" dirty="0">
                <a:ln>
                  <a:noFill/>
                </a:ln>
                <a:solidFill>
                  <a:schemeClr val="tx1"/>
                </a:solidFill>
                <a:effectLst/>
                <a:uLnTx/>
                <a:uFillTx/>
                <a:latin typeface="方正兰亭超细黑简体" pitchFamily="2" charset="-122"/>
                <a:ea typeface="方正兰亭超细黑简体" pitchFamily="2" charset="-122"/>
                <a:cs typeface="+mn-cs"/>
              </a:rPr>
              <a:t>2</a:t>
            </a:r>
            <a:endParaRPr kumimoji="0" lang="zh-CN" altLang="en-US" sz="3200" b="1" i="1" u="none" strike="noStrike" kern="1200" cap="none" spc="0" normalizeH="0" baseline="0" noProof="0" dirty="0">
              <a:ln>
                <a:noFill/>
              </a:ln>
              <a:solidFill>
                <a:schemeClr val="tx1"/>
              </a:solidFill>
              <a:effectLst/>
              <a:uLnTx/>
              <a:uFillTx/>
              <a:latin typeface="方正兰亭超细黑简体" pitchFamily="2" charset="-122"/>
              <a:ea typeface="方正兰亭超细黑简体" pitchFamily="2" charset="-122"/>
              <a:cs typeface="+mn-cs"/>
            </a:endParaRPr>
          </a:p>
        </p:txBody>
      </p:sp>
      <p:sp>
        <p:nvSpPr>
          <p:cNvPr id="10" name="椭圆 9"/>
          <p:cNvSpPr/>
          <p:nvPr/>
        </p:nvSpPr>
        <p:spPr>
          <a:xfrm>
            <a:off x="7248525" y="4797425"/>
            <a:ext cx="576263" cy="576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1" u="none" strike="noStrike" kern="1200" cap="none" spc="0" normalizeH="0" baseline="0" noProof="0" dirty="0">
                <a:ln>
                  <a:noFill/>
                </a:ln>
                <a:solidFill>
                  <a:schemeClr val="tx1"/>
                </a:solidFill>
                <a:effectLst/>
                <a:uLnTx/>
                <a:uFillTx/>
                <a:latin typeface="方正兰亭超细黑简体" pitchFamily="2" charset="-122"/>
                <a:ea typeface="方正兰亭超细黑简体" pitchFamily="2" charset="-122"/>
                <a:cs typeface="+mn-cs"/>
              </a:rPr>
              <a:t>3</a:t>
            </a:r>
            <a:endParaRPr kumimoji="0" lang="zh-CN" altLang="en-US" sz="3200" b="1" i="1" u="none" strike="noStrike" kern="1200" cap="none" spc="0" normalizeH="0" baseline="0" noProof="0" dirty="0">
              <a:ln>
                <a:noFill/>
              </a:ln>
              <a:solidFill>
                <a:schemeClr val="tx1"/>
              </a:solidFill>
              <a:effectLst/>
              <a:uLnTx/>
              <a:uFillTx/>
              <a:latin typeface="方正兰亭超细黑简体" pitchFamily="2" charset="-122"/>
              <a:ea typeface="方正兰亭超细黑简体" pitchFamily="2" charset="-122"/>
              <a:cs typeface="+mn-cs"/>
            </a:endParaRPr>
          </a:p>
        </p:txBody>
      </p:sp>
      <p:sp>
        <p:nvSpPr>
          <p:cNvPr id="11" name="椭圆 10"/>
          <p:cNvSpPr/>
          <p:nvPr/>
        </p:nvSpPr>
        <p:spPr>
          <a:xfrm>
            <a:off x="3705225" y="4797425"/>
            <a:ext cx="576263" cy="576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1" u="none" strike="noStrike" kern="1200" cap="none" spc="0" normalizeH="0" baseline="0" noProof="0" dirty="0">
                <a:ln>
                  <a:noFill/>
                </a:ln>
                <a:solidFill>
                  <a:schemeClr val="tx1"/>
                </a:solidFill>
                <a:effectLst/>
                <a:uLnTx/>
                <a:uFillTx/>
                <a:latin typeface="方正兰亭超细黑简体" pitchFamily="2" charset="-122"/>
                <a:ea typeface="方正兰亭超细黑简体" pitchFamily="2" charset="-122"/>
                <a:cs typeface="+mn-cs"/>
              </a:rPr>
              <a:t>4</a:t>
            </a:r>
            <a:endParaRPr kumimoji="0" lang="zh-CN" altLang="en-US" sz="3200" b="1" i="1" u="none" strike="noStrike" kern="1200" cap="none" spc="0" normalizeH="0" baseline="0" noProof="0" dirty="0">
              <a:ln>
                <a:noFill/>
              </a:ln>
              <a:solidFill>
                <a:schemeClr val="tx1"/>
              </a:solidFill>
              <a:effectLst/>
              <a:uLnTx/>
              <a:uFillTx/>
              <a:latin typeface="方正兰亭超细黑简体" pitchFamily="2" charset="-122"/>
              <a:ea typeface="方正兰亭超细黑简体" pitchFamily="2" charset="-122"/>
              <a:cs typeface="+mn-cs"/>
            </a:endParaRP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同心圆 14"/>
          <p:cNvSpPr>
            <a:spLocks noChangeAspect="1"/>
          </p:cNvSpPr>
          <p:nvPr/>
        </p:nvSpPr>
        <p:spPr>
          <a:xfrm>
            <a:off x="3700463" y="2220913"/>
            <a:ext cx="4502150" cy="4502150"/>
          </a:xfrm>
          <a:prstGeom prst="donut">
            <a:avLst>
              <a:gd name="adj" fmla="val 25433"/>
            </a:avLst>
          </a:prstGeom>
          <a:solidFill>
            <a:srgbClr val="6FE11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13058" name="Rectangle 2"/>
          <p:cNvSpPr>
            <a:spLocks noGrp="1" noRot="1" noChangeArrowheads="1"/>
          </p:cNvSpPr>
          <p:nvPr>
            <p:ph type="title"/>
          </p:nvPr>
        </p:nvSpPr>
        <p:spPr>
          <a:xfrm>
            <a:off x="695325" y="404813"/>
            <a:ext cx="10515600" cy="687388"/>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2.1.1</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职业安全健康方针</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20" name="五边形 19"/>
          <p:cNvSpPr/>
          <p:nvPr/>
        </p:nvSpPr>
        <p:spPr>
          <a:xfrm>
            <a:off x="3700463" y="4044950"/>
            <a:ext cx="1103313" cy="825500"/>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3059" name="Rectangle 3"/>
          <p:cNvSpPr>
            <a:spLocks noGrp="1" noRot="1" noChangeArrowheads="1"/>
          </p:cNvSpPr>
          <p:nvPr>
            <p:ph idx="1"/>
          </p:nvPr>
        </p:nvSpPr>
        <p:spPr>
          <a:xfrm>
            <a:off x="695325" y="1412875"/>
            <a:ext cx="10515600" cy="595313"/>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rPr>
              <a:t>是指导安全工作的方向与目标，是企业安全工作的发展定位。</a:t>
            </a:r>
            <a:endPar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7" name="Rectangle 3"/>
          <p:cNvSpPr txBox="1">
            <a:spLocks noRot="1" noChangeArrowheads="1"/>
          </p:cNvSpPr>
          <p:nvPr/>
        </p:nvSpPr>
        <p:spPr>
          <a:xfrm>
            <a:off x="3721100" y="4305300"/>
            <a:ext cx="1150938" cy="595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rgbClr val="4A4048"/>
                </a:solidFill>
                <a:effectLst/>
                <a:uLnTx/>
                <a:uFillTx/>
                <a:latin typeface="+mn-lt"/>
                <a:ea typeface="+mn-ea"/>
                <a:cs typeface="+mn-ea"/>
                <a:sym typeface="+mn-lt"/>
              </a:rPr>
              <a:t>审核</a:t>
            </a:r>
            <a:endParaRPr kumimoji="0" lang="zh-CN" altLang="en-US" sz="1800" b="1" i="0" u="none" strike="noStrike" kern="1200" cap="none" spc="0" normalizeH="0" baseline="0" noProof="0" dirty="0">
              <a:ln>
                <a:noFill/>
              </a:ln>
              <a:solidFill>
                <a:srgbClr val="4A4048"/>
              </a:solidFill>
              <a:effectLst/>
              <a:uLnTx/>
              <a:uFillTx/>
              <a:latin typeface="+mn-lt"/>
              <a:ea typeface="+mn-ea"/>
              <a:cs typeface="+mn-ea"/>
              <a:sym typeface="+mn-lt"/>
            </a:endParaRPr>
          </a:p>
        </p:txBody>
      </p:sp>
      <p:sp>
        <p:nvSpPr>
          <p:cNvPr id="31" name="五边形 30"/>
          <p:cNvSpPr/>
          <p:nvPr/>
        </p:nvSpPr>
        <p:spPr>
          <a:xfrm rot="16200000">
            <a:off x="5403850" y="5743575"/>
            <a:ext cx="1133475" cy="825500"/>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五边形 28"/>
          <p:cNvSpPr/>
          <p:nvPr/>
        </p:nvSpPr>
        <p:spPr>
          <a:xfrm rot="10800000">
            <a:off x="7027863" y="4044950"/>
            <a:ext cx="1216025" cy="825500"/>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3"/>
          <p:cNvSpPr txBox="1">
            <a:spLocks noRot="1" noChangeArrowheads="1"/>
          </p:cNvSpPr>
          <p:nvPr/>
        </p:nvSpPr>
        <p:spPr>
          <a:xfrm>
            <a:off x="5389563" y="6099175"/>
            <a:ext cx="1152525" cy="595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rgbClr val="4A4048"/>
                </a:solidFill>
                <a:effectLst/>
                <a:uLnTx/>
                <a:uFillTx/>
                <a:latin typeface="+mn-lt"/>
                <a:ea typeface="+mn-ea"/>
                <a:cs typeface="+mn-ea"/>
                <a:sym typeface="+mn-lt"/>
              </a:rPr>
              <a:t>策划</a:t>
            </a:r>
            <a:endParaRPr kumimoji="0" lang="zh-CN" altLang="en-US" sz="1800" b="1" i="0" u="none" strike="noStrike" kern="1200" cap="none" spc="0" normalizeH="0" baseline="0" noProof="0" dirty="0">
              <a:ln>
                <a:noFill/>
              </a:ln>
              <a:solidFill>
                <a:srgbClr val="4A4048"/>
              </a:solidFill>
              <a:effectLst/>
              <a:uLnTx/>
              <a:uFillTx/>
              <a:latin typeface="+mn-lt"/>
              <a:ea typeface="+mn-ea"/>
              <a:cs typeface="+mn-ea"/>
              <a:sym typeface="+mn-lt"/>
            </a:endParaRPr>
          </a:p>
        </p:txBody>
      </p:sp>
      <p:sp>
        <p:nvSpPr>
          <p:cNvPr id="30" name="五边形 29"/>
          <p:cNvSpPr/>
          <p:nvPr/>
        </p:nvSpPr>
        <p:spPr>
          <a:xfrm rot="5400000">
            <a:off x="5366544" y="2412206"/>
            <a:ext cx="1208088" cy="825500"/>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3"/>
          <p:cNvSpPr txBox="1">
            <a:spLocks noRot="1" noChangeArrowheads="1"/>
          </p:cNvSpPr>
          <p:nvPr/>
        </p:nvSpPr>
        <p:spPr>
          <a:xfrm>
            <a:off x="7100888" y="4124325"/>
            <a:ext cx="1233488" cy="746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rgbClr val="4A4048"/>
                </a:solidFill>
                <a:effectLst/>
                <a:uLnTx/>
                <a:uFillTx/>
                <a:latin typeface="+mn-lt"/>
                <a:ea typeface="+mn-ea"/>
                <a:cs typeface="+mn-ea"/>
                <a:sym typeface="+mn-lt"/>
              </a:rPr>
              <a:t>绩效测量</a:t>
            </a:r>
            <a:endParaRPr kumimoji="0" lang="en-US" altLang="zh-CN" sz="1800" b="1" i="0" u="none" strike="noStrike" kern="1200" cap="none" spc="0" normalizeH="0" baseline="0" noProof="0" dirty="0" smtClean="0">
              <a:ln>
                <a:noFill/>
              </a:ln>
              <a:solidFill>
                <a:srgbClr val="4A4048"/>
              </a:solidFill>
              <a:effectLst/>
              <a:uLnTx/>
              <a:uFillTx/>
              <a:latin typeface="+mn-lt"/>
              <a:ea typeface="+mn-ea"/>
              <a:cs typeface="+mn-ea"/>
              <a:sym typeface="+mn-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rgbClr val="4A4048"/>
                </a:solidFill>
                <a:effectLst/>
                <a:uLnTx/>
                <a:uFillTx/>
                <a:latin typeface="+mn-lt"/>
                <a:ea typeface="+mn-ea"/>
                <a:cs typeface="+mn-ea"/>
                <a:sym typeface="+mn-lt"/>
              </a:rPr>
              <a:t>与反馈</a:t>
            </a:r>
            <a:endParaRPr kumimoji="0" lang="zh-CN" altLang="en-US" sz="1800" b="1" i="0" u="none" strike="noStrike" kern="1200" cap="none" spc="0" normalizeH="0" baseline="0" noProof="0" dirty="0">
              <a:ln>
                <a:noFill/>
              </a:ln>
              <a:solidFill>
                <a:srgbClr val="4A4048"/>
              </a:solidFill>
              <a:effectLst/>
              <a:uLnTx/>
              <a:uFillTx/>
              <a:latin typeface="+mn-lt"/>
              <a:ea typeface="+mn-ea"/>
              <a:cs typeface="+mn-ea"/>
              <a:sym typeface="+mn-lt"/>
            </a:endParaRPr>
          </a:p>
        </p:txBody>
      </p:sp>
      <p:sp>
        <p:nvSpPr>
          <p:cNvPr id="10" name="Rectangle 3"/>
          <p:cNvSpPr txBox="1">
            <a:spLocks noRot="1" noChangeArrowheads="1"/>
          </p:cNvSpPr>
          <p:nvPr/>
        </p:nvSpPr>
        <p:spPr>
          <a:xfrm>
            <a:off x="5557838" y="2262188"/>
            <a:ext cx="831850" cy="627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rgbClr val="4A4048"/>
                </a:solidFill>
                <a:effectLst/>
                <a:uLnTx/>
                <a:uFillTx/>
                <a:latin typeface="+mn-lt"/>
                <a:ea typeface="+mn-ea"/>
                <a:cs typeface="+mn-ea"/>
                <a:sym typeface="+mn-lt"/>
              </a:rPr>
              <a:t>管理</a:t>
            </a:r>
            <a:endParaRPr kumimoji="0" lang="en-US" altLang="zh-CN" sz="1800" b="1" i="0" u="none" strike="noStrike" kern="1200" cap="none" spc="0" normalizeH="0" baseline="0" noProof="0" dirty="0" smtClean="0">
              <a:ln>
                <a:noFill/>
              </a:ln>
              <a:solidFill>
                <a:srgbClr val="4A4048"/>
              </a:solidFill>
              <a:effectLst/>
              <a:uLnTx/>
              <a:uFillTx/>
              <a:latin typeface="+mn-lt"/>
              <a:ea typeface="+mn-ea"/>
              <a:cs typeface="+mn-ea"/>
              <a:sym typeface="+mn-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rgbClr val="4A4048"/>
                </a:solidFill>
                <a:effectLst/>
                <a:uLnTx/>
                <a:uFillTx/>
                <a:latin typeface="+mn-lt"/>
                <a:ea typeface="+mn-ea"/>
                <a:cs typeface="+mn-ea"/>
                <a:sym typeface="+mn-lt"/>
              </a:rPr>
              <a:t>评审</a:t>
            </a:r>
            <a:endParaRPr kumimoji="0" lang="zh-CN" altLang="en-US" sz="1800" b="1" i="0" u="none" strike="noStrike" kern="1200" cap="none" spc="0" normalizeH="0" baseline="0" noProof="0" dirty="0">
              <a:ln>
                <a:noFill/>
              </a:ln>
              <a:solidFill>
                <a:srgbClr val="4A4048"/>
              </a:solidFill>
              <a:effectLst/>
              <a:uLnTx/>
              <a:uFillTx/>
              <a:latin typeface="+mn-lt"/>
              <a:ea typeface="+mn-ea"/>
              <a:cs typeface="+mn-ea"/>
              <a:sym typeface="+mn-lt"/>
            </a:endParaRPr>
          </a:p>
        </p:txBody>
      </p:sp>
      <p:sp>
        <p:nvSpPr>
          <p:cNvPr id="3" name="椭圆 2"/>
          <p:cNvSpPr>
            <a:spLocks noChangeAspect="1"/>
          </p:cNvSpPr>
          <p:nvPr/>
        </p:nvSpPr>
        <p:spPr>
          <a:xfrm>
            <a:off x="5051425" y="3565525"/>
            <a:ext cx="1800225" cy="1800225"/>
          </a:xfrm>
          <a:prstGeom prst="ellipse">
            <a:avLst/>
          </a:pr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a:spLocks noChangeAspect="1"/>
          </p:cNvSpPr>
          <p:nvPr/>
        </p:nvSpPr>
        <p:spPr>
          <a:xfrm>
            <a:off x="5227638" y="3754438"/>
            <a:ext cx="1441450" cy="1439863"/>
          </a:xfrm>
          <a:prstGeom prst="ellipse">
            <a:avLst/>
          </a:prstGeom>
          <a:noFill/>
          <a:ln>
            <a:solidFill>
              <a:srgbClr val="4A4048"/>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5" name="直接箭头连接符 4"/>
          <p:cNvCxnSpPr/>
          <p:nvPr/>
        </p:nvCxnSpPr>
        <p:spPr>
          <a:xfrm>
            <a:off x="4365625" y="4465638"/>
            <a:ext cx="1008063" cy="0"/>
          </a:xfrm>
          <a:prstGeom prst="straightConnector1">
            <a:avLst/>
          </a:prstGeom>
          <a:ln>
            <a:solidFill>
              <a:srgbClr val="4A4048"/>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5948363" y="3248025"/>
            <a:ext cx="0" cy="636588"/>
          </a:xfrm>
          <a:prstGeom prst="straightConnector1">
            <a:avLst/>
          </a:prstGeom>
          <a:ln>
            <a:solidFill>
              <a:srgbClr val="4A4048"/>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5965825" y="5167313"/>
            <a:ext cx="0" cy="636588"/>
          </a:xfrm>
          <a:prstGeom prst="straightConnector1">
            <a:avLst/>
          </a:prstGeom>
          <a:ln>
            <a:solidFill>
              <a:srgbClr val="4A4048"/>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6521450" y="4445000"/>
            <a:ext cx="798513" cy="12700"/>
          </a:xfrm>
          <a:prstGeom prst="straightConnector1">
            <a:avLst/>
          </a:prstGeom>
          <a:ln>
            <a:solidFill>
              <a:srgbClr val="4A4048"/>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Rectangle 3"/>
          <p:cNvSpPr txBox="1">
            <a:spLocks noRot="1" noChangeArrowheads="1"/>
          </p:cNvSpPr>
          <p:nvPr/>
        </p:nvSpPr>
        <p:spPr>
          <a:xfrm>
            <a:off x="5268913" y="4292600"/>
            <a:ext cx="1354138" cy="7127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4A4048"/>
                </a:solidFill>
                <a:effectLst/>
                <a:uLnTx/>
                <a:uFillTx/>
                <a:latin typeface="+mn-lt"/>
                <a:ea typeface="+mn-ea"/>
                <a:cs typeface="+mn-ea"/>
                <a:sym typeface="+mn-lt"/>
              </a:rPr>
              <a:t>方针</a:t>
            </a:r>
            <a:endParaRPr kumimoji="0" lang="zh-CN" altLang="en-US" sz="2800" b="1" i="0" u="none" strike="noStrike" kern="1200" cap="none" spc="0" normalizeH="0" baseline="0" noProof="0" dirty="0">
              <a:ln>
                <a:noFill/>
              </a:ln>
              <a:solidFill>
                <a:srgbClr val="4A4048"/>
              </a:solidFill>
              <a:effectLst/>
              <a:uLnTx/>
              <a:uFillTx/>
              <a:latin typeface="+mn-lt"/>
              <a:ea typeface="+mn-ea"/>
              <a:cs typeface="+mn-ea"/>
              <a:sym typeface="+mn-lt"/>
            </a:endParaRPr>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7634" name="Rectangle 2"/>
          <p:cNvSpPr>
            <a:spLocks noGrp="1" noRot="1" noChangeArrowheads="1"/>
          </p:cNvSpPr>
          <p:nvPr>
            <p:ph type="title"/>
          </p:nvPr>
        </p:nvSpPr>
        <p:spPr>
          <a:xfrm>
            <a:off x="868363" y="333375"/>
            <a:ext cx="5227638" cy="614363"/>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2.1.1</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职业安全健康方针</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37635" name="Rectangle 3"/>
          <p:cNvSpPr>
            <a:spLocks noGrp="1" noRot="1" noChangeArrowheads="1"/>
          </p:cNvSpPr>
          <p:nvPr>
            <p:ph idx="1"/>
          </p:nvPr>
        </p:nvSpPr>
        <p:spPr>
          <a:xfrm>
            <a:off x="868363" y="1484313"/>
            <a:ext cx="10717213" cy="5043488"/>
          </a:xfrm>
        </p:spPr>
        <p:txBody>
          <a:bodyPr>
            <a:normAutofit fontScale="77500" lnSpcReduction="20000"/>
          </a:bodyPr>
          <a:lstStyle/>
          <a:p>
            <a:pPr marL="0" marR="0" lvl="0" indent="0" algn="l" defTabSz="914400" rtl="0" eaLnBrk="1" fontAlgn="auto" latinLnBrk="0" hangingPunct="1">
              <a:lnSpc>
                <a:spcPct val="170000"/>
              </a:lnSpc>
              <a:spcBef>
                <a:spcPts val="1000"/>
              </a:spcBef>
              <a:spcAft>
                <a:spcPts val="0"/>
              </a:spcAft>
              <a:buClrTx/>
              <a:buSzTx/>
              <a:buFont typeface="Wingdings" panose="05000000000000000000" pitchFamily="2" charset="2"/>
              <a:buNone/>
              <a:defRPr/>
            </a:pPr>
            <a:r>
              <a:rPr kumimoji="0" lang="zh-CN" altLang="en-US" sz="2600" b="1" i="0" u="none" strike="noStrike" kern="1200" cap="none" spc="0" normalizeH="0" baseline="0" noProof="0" dirty="0" smtClean="0">
                <a:ln>
                  <a:noFill/>
                </a:ln>
                <a:solidFill>
                  <a:srgbClr val="6FE113"/>
                </a:solidFill>
                <a:effectLst/>
                <a:uLnTx/>
                <a:uFillTx/>
                <a:latin typeface="+mn-lt"/>
                <a:ea typeface="+mn-ea"/>
                <a:cs typeface="+mn-ea"/>
                <a:sym typeface="+mn-lt"/>
              </a:rPr>
              <a:t>本</a:t>
            </a:r>
            <a:r>
              <a:rPr kumimoji="0" lang="zh-CN" altLang="en-US" sz="2600" b="1" i="0" u="none" strike="noStrike" kern="1200" cap="none" spc="0" normalizeH="0" baseline="0" noProof="0" dirty="0">
                <a:ln>
                  <a:noFill/>
                </a:ln>
                <a:solidFill>
                  <a:srgbClr val="6FE113"/>
                </a:solidFill>
                <a:effectLst/>
                <a:uLnTx/>
                <a:uFillTx/>
                <a:latin typeface="+mn-lt"/>
                <a:ea typeface="+mn-ea"/>
                <a:cs typeface="+mn-ea"/>
                <a:sym typeface="+mn-lt"/>
              </a:rPr>
              <a:t>要素的</a:t>
            </a:r>
            <a:r>
              <a:rPr kumimoji="0" lang="zh-CN" altLang="en-US" sz="2600" b="1" i="0" u="none" strike="noStrike" kern="1200" cap="none" spc="0" normalizeH="0" baseline="0" noProof="0" dirty="0" smtClean="0">
                <a:ln>
                  <a:noFill/>
                </a:ln>
                <a:solidFill>
                  <a:srgbClr val="6FE113"/>
                </a:solidFill>
                <a:effectLst/>
                <a:uLnTx/>
                <a:uFillTx/>
                <a:latin typeface="+mn-lt"/>
                <a:ea typeface="+mn-ea"/>
                <a:cs typeface="+mn-ea"/>
                <a:sym typeface="+mn-lt"/>
              </a:rPr>
              <a:t>目的</a:t>
            </a:r>
            <a:endParaRPr kumimoji="0" lang="en-US" altLang="zh-CN" sz="26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17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要求</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生产经营单位应在征询员工及其代表意见的基础上，制定出书面的职业健康安全方针，以指导体系运行中职业健康安全工作的方向和原则，确定职业健康安全责任及绩效总目标，表明生产经营单位实现有效职业健康安全管理的正式承诺，并为下一步体系目标的策划提供指导性框架。</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zh-CN" altLang="en-US" sz="2600" b="1" i="0" u="none" strike="noStrike" kern="1200" cap="none" spc="0" normalizeH="0" baseline="0" noProof="0" dirty="0" smtClean="0">
                <a:ln>
                  <a:noFill/>
                </a:ln>
                <a:solidFill>
                  <a:srgbClr val="6FE113"/>
                </a:solidFill>
                <a:effectLst/>
                <a:uLnTx/>
                <a:uFillTx/>
                <a:latin typeface="+mn-lt"/>
                <a:ea typeface="+mn-ea"/>
                <a:cs typeface="+mn-ea"/>
                <a:sym typeface="+mn-lt"/>
              </a:rPr>
              <a:t>生产</a:t>
            </a:r>
            <a:r>
              <a:rPr kumimoji="0" lang="zh-CN" altLang="en-US" sz="2600" b="1" i="0" u="none" strike="noStrike" kern="1200" cap="none" spc="0" normalizeH="0" baseline="0" noProof="0" dirty="0">
                <a:ln>
                  <a:noFill/>
                </a:ln>
                <a:solidFill>
                  <a:srgbClr val="6FE113"/>
                </a:solidFill>
                <a:effectLst/>
                <a:uLnTx/>
                <a:uFillTx/>
                <a:latin typeface="+mn-lt"/>
                <a:ea typeface="+mn-ea"/>
                <a:cs typeface="+mn-ea"/>
                <a:sym typeface="+mn-lt"/>
              </a:rPr>
              <a:t>经营单位在制定、实施与评审职业健康安全方针时应充分考虑下列因素：</a:t>
            </a:r>
            <a:endParaRPr kumimoji="0" lang="zh-CN" altLang="en-US" sz="26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rPr>
              <a:t>1</a:t>
            </a: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适用的职业健康安全法律法规与其他要求。</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rPr>
              <a:t>2</a:t>
            </a: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企业自身整体的经营方针和目标。</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rPr>
              <a:t>3</a:t>
            </a: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企业规模、开展的活动及其带来风险的特点。</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rPr>
              <a:t>4</a:t>
            </a: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企业过去和现在的职业健康安全绩效。</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rPr>
              <a:t>5</a:t>
            </a: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员工及其代表和其他外部相关方的意见和建议</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82" name="Rectangle 2"/>
          <p:cNvSpPr>
            <a:spLocks noGrp="1" noRot="1" noChangeArrowheads="1"/>
          </p:cNvSpPr>
          <p:nvPr>
            <p:ph type="title"/>
          </p:nvPr>
        </p:nvSpPr>
        <p:spPr>
          <a:xfrm>
            <a:off x="820738" y="333375"/>
            <a:ext cx="10515600" cy="647700"/>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2.1.2 </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策划</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graphicFrame>
        <p:nvGraphicFramePr>
          <p:cNvPr id="12" name="图示 11"/>
          <p:cNvGraphicFramePr/>
          <p:nvPr/>
        </p:nvGraphicFramePr>
        <p:xfrm>
          <a:off x="2031999" y="719666"/>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27651" name="组合 14"/>
          <p:cNvGrpSpPr/>
          <p:nvPr/>
        </p:nvGrpSpPr>
        <p:grpSpPr>
          <a:xfrm>
            <a:off x="7391400" y="2997200"/>
            <a:ext cx="1924050" cy="785813"/>
            <a:chOff x="3487944" y="2277287"/>
            <a:chExt cx="1922904" cy="786132"/>
          </a:xfrm>
        </p:grpSpPr>
        <p:sp>
          <p:nvSpPr>
            <p:cNvPr id="16" name="矩形 15"/>
            <p:cNvSpPr/>
            <p:nvPr/>
          </p:nvSpPr>
          <p:spPr>
            <a:xfrm>
              <a:off x="3703715" y="2412280"/>
              <a:ext cx="1707133" cy="6511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矩形 16"/>
            <p:cNvSpPr/>
            <p:nvPr/>
          </p:nvSpPr>
          <p:spPr>
            <a:xfrm>
              <a:off x="3487944" y="2277287"/>
              <a:ext cx="1707133" cy="65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28264" tIns="0" rIns="0" bIns="0" spcCol="1270"/>
            <a:lstStyle/>
            <a:p>
              <a:pPr marL="0" marR="0" lvl="0" indent="0" algn="l" defTabSz="889000" rtl="0" eaLnBrk="1" fontAlgn="base" latinLnBrk="0" hangingPunct="1">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mn-lt"/>
                  <a:ea typeface="+mn-ea"/>
                  <a:cs typeface="+mn-cs"/>
                </a:rPr>
                <a:t>职业健康安全管理方案</a:t>
              </a:r>
              <a:endParaRPr kumimoji="0" lang="zh-CN" altLang="en-US" sz="2000" b="0" i="0" u="none" strike="noStrike" kern="1200" cap="none" spc="0" normalizeH="0" baseline="0" noProof="0" dirty="0">
                <a:ln>
                  <a:noFill/>
                </a:ln>
                <a:solidFill>
                  <a:schemeClr val="bg1"/>
                </a:solidFill>
                <a:effectLst/>
                <a:uLnTx/>
                <a:uFillTx/>
                <a:latin typeface="+mn-lt"/>
                <a:ea typeface="+mn-ea"/>
                <a:cs typeface="+mn-cs"/>
              </a:endParaRPr>
            </a:p>
          </p:txBody>
        </p:sp>
      </p:grpSp>
      <p:sp>
        <p:nvSpPr>
          <p:cNvPr id="27654" name="文本框 1"/>
          <p:cNvSpPr txBox="1"/>
          <p:nvPr/>
        </p:nvSpPr>
        <p:spPr>
          <a:xfrm>
            <a:off x="2254250" y="3322638"/>
            <a:ext cx="1223963" cy="1446212"/>
          </a:xfrm>
          <a:prstGeom prst="rect">
            <a:avLst/>
          </a:prstGeom>
          <a:noFill/>
          <a:ln w="9525">
            <a:noFill/>
          </a:ln>
        </p:spPr>
        <p:txBody>
          <a:bodyPr anchor="t" anchorCtr="0">
            <a:spAutoFit/>
          </a:bodyPr>
          <a:p>
            <a:pPr eaLnBrk="0" hangingPunct="0"/>
            <a:r>
              <a:rPr lang="en-US" altLang="zh-CN" sz="8800" dirty="0">
                <a:solidFill>
                  <a:schemeClr val="bg1"/>
                </a:solidFill>
                <a:latin typeface="方正大标宋简体" pitchFamily="2" charset="-122"/>
                <a:ea typeface="方正大标宋简体" pitchFamily="2" charset="-122"/>
              </a:rPr>
              <a:t>1</a:t>
            </a:r>
            <a:endParaRPr lang="zh-CN" altLang="en-US" sz="8800" dirty="0">
              <a:solidFill>
                <a:schemeClr val="bg1"/>
              </a:solidFill>
              <a:latin typeface="方正大标宋简体" pitchFamily="2" charset="-122"/>
              <a:ea typeface="方正大标宋简体" pitchFamily="2" charset="-122"/>
            </a:endParaRPr>
          </a:p>
        </p:txBody>
      </p:sp>
      <p:sp>
        <p:nvSpPr>
          <p:cNvPr id="27655" name="文本框 7"/>
          <p:cNvSpPr txBox="1"/>
          <p:nvPr/>
        </p:nvSpPr>
        <p:spPr>
          <a:xfrm>
            <a:off x="1703388" y="4122738"/>
            <a:ext cx="804862" cy="476250"/>
          </a:xfrm>
          <a:prstGeom prst="rect">
            <a:avLst/>
          </a:prstGeom>
          <a:noFill/>
          <a:ln w="9525">
            <a:noFill/>
          </a:ln>
        </p:spPr>
        <p:txBody>
          <a:bodyPr anchor="t" anchorCtr="0">
            <a:spAutoFit/>
          </a:bodyPr>
          <a:p>
            <a:pPr eaLnBrk="0" hangingPunct="0">
              <a:buSzTx/>
            </a:pPr>
            <a:r>
              <a:rPr lang="en-US" altLang="zh-CN" sz="2400" dirty="0">
                <a:solidFill>
                  <a:schemeClr val="bg1"/>
                </a:solidFill>
                <a:latin typeface="Arial" panose="020B0604020202020204" pitchFamily="34" charset="0"/>
                <a:ea typeface="方正大标宋简体" pitchFamily="2" charset="-122"/>
              </a:rPr>
              <a:t>step</a:t>
            </a:r>
            <a:endParaRPr lang="zh-CN" altLang="en-US" sz="2400" dirty="0">
              <a:solidFill>
                <a:schemeClr val="bg1"/>
              </a:solidFill>
              <a:latin typeface="Arial" panose="020B0604020202020204" pitchFamily="34" charset="0"/>
              <a:ea typeface="方正大标宋简体" pitchFamily="2" charset="-122"/>
            </a:endParaRPr>
          </a:p>
        </p:txBody>
      </p:sp>
      <p:sp>
        <p:nvSpPr>
          <p:cNvPr id="27656" name="文本框 8"/>
          <p:cNvSpPr txBox="1"/>
          <p:nvPr/>
        </p:nvSpPr>
        <p:spPr>
          <a:xfrm>
            <a:off x="3432175" y="2273300"/>
            <a:ext cx="1223963" cy="1447800"/>
          </a:xfrm>
          <a:prstGeom prst="rect">
            <a:avLst/>
          </a:prstGeom>
          <a:noFill/>
          <a:ln w="9525">
            <a:noFill/>
          </a:ln>
        </p:spPr>
        <p:txBody>
          <a:bodyPr anchor="t" anchorCtr="0">
            <a:spAutoFit/>
          </a:bodyPr>
          <a:p>
            <a:pPr eaLnBrk="0" hangingPunct="0"/>
            <a:r>
              <a:rPr lang="en-US" altLang="zh-CN" sz="8800" dirty="0">
                <a:solidFill>
                  <a:schemeClr val="bg1"/>
                </a:solidFill>
                <a:latin typeface="方正大标宋简体" pitchFamily="2" charset="-122"/>
                <a:ea typeface="方正大标宋简体" pitchFamily="2" charset="-122"/>
              </a:rPr>
              <a:t>2</a:t>
            </a:r>
            <a:endParaRPr lang="zh-CN" altLang="en-US" sz="8800" dirty="0">
              <a:solidFill>
                <a:schemeClr val="bg1"/>
              </a:solidFill>
              <a:latin typeface="方正大标宋简体" pitchFamily="2" charset="-122"/>
              <a:ea typeface="方正大标宋简体" pitchFamily="2" charset="-122"/>
            </a:endParaRPr>
          </a:p>
        </p:txBody>
      </p:sp>
      <p:sp>
        <p:nvSpPr>
          <p:cNvPr id="27657" name="文本框 9"/>
          <p:cNvSpPr txBox="1"/>
          <p:nvPr/>
        </p:nvSpPr>
        <p:spPr>
          <a:xfrm>
            <a:off x="2819400" y="2971800"/>
            <a:ext cx="804863" cy="474663"/>
          </a:xfrm>
          <a:prstGeom prst="rect">
            <a:avLst/>
          </a:prstGeom>
          <a:noFill/>
          <a:ln w="9525">
            <a:noFill/>
          </a:ln>
        </p:spPr>
        <p:txBody>
          <a:bodyPr anchor="t" anchorCtr="0">
            <a:spAutoFit/>
          </a:bodyPr>
          <a:p>
            <a:pPr eaLnBrk="0" hangingPunct="0">
              <a:buSzTx/>
            </a:pPr>
            <a:r>
              <a:rPr lang="en-US" altLang="zh-CN" sz="2400" dirty="0">
                <a:solidFill>
                  <a:schemeClr val="bg1"/>
                </a:solidFill>
                <a:latin typeface="Arial" panose="020B0604020202020204" pitchFamily="34" charset="0"/>
                <a:ea typeface="方正大标宋简体" pitchFamily="2" charset="-122"/>
              </a:rPr>
              <a:t>step</a:t>
            </a:r>
            <a:endParaRPr lang="zh-CN" altLang="en-US" sz="2400" dirty="0">
              <a:solidFill>
                <a:schemeClr val="bg1"/>
              </a:solidFill>
              <a:latin typeface="Arial" panose="020B0604020202020204" pitchFamily="34" charset="0"/>
              <a:ea typeface="方正大标宋简体" pitchFamily="2" charset="-122"/>
            </a:endParaRPr>
          </a:p>
        </p:txBody>
      </p:sp>
      <p:sp>
        <p:nvSpPr>
          <p:cNvPr id="27658" name="文本框 10"/>
          <p:cNvSpPr txBox="1"/>
          <p:nvPr/>
        </p:nvSpPr>
        <p:spPr>
          <a:xfrm>
            <a:off x="5232400" y="1325563"/>
            <a:ext cx="1223963" cy="1447800"/>
          </a:xfrm>
          <a:prstGeom prst="rect">
            <a:avLst/>
          </a:prstGeom>
          <a:noFill/>
          <a:ln w="9525">
            <a:noFill/>
          </a:ln>
        </p:spPr>
        <p:txBody>
          <a:bodyPr anchor="t" anchorCtr="0">
            <a:spAutoFit/>
          </a:bodyPr>
          <a:p>
            <a:pPr eaLnBrk="0" hangingPunct="0"/>
            <a:r>
              <a:rPr lang="en-US" altLang="zh-CN" sz="8800" dirty="0">
                <a:solidFill>
                  <a:schemeClr val="bg1"/>
                </a:solidFill>
                <a:latin typeface="方正大标宋简体" pitchFamily="2" charset="-122"/>
                <a:ea typeface="方正大标宋简体" pitchFamily="2" charset="-122"/>
              </a:rPr>
              <a:t>3</a:t>
            </a:r>
            <a:endParaRPr lang="zh-CN" altLang="en-US" sz="8800" dirty="0">
              <a:solidFill>
                <a:schemeClr val="bg1"/>
              </a:solidFill>
              <a:latin typeface="方正大标宋简体" pitchFamily="2" charset="-122"/>
              <a:ea typeface="方正大标宋简体" pitchFamily="2" charset="-122"/>
            </a:endParaRPr>
          </a:p>
        </p:txBody>
      </p:sp>
      <p:sp>
        <p:nvSpPr>
          <p:cNvPr id="27659" name="文本框 12"/>
          <p:cNvSpPr txBox="1"/>
          <p:nvPr/>
        </p:nvSpPr>
        <p:spPr>
          <a:xfrm>
            <a:off x="4602163" y="2024063"/>
            <a:ext cx="803275" cy="474662"/>
          </a:xfrm>
          <a:prstGeom prst="rect">
            <a:avLst/>
          </a:prstGeom>
          <a:noFill/>
          <a:ln w="9525">
            <a:noFill/>
          </a:ln>
        </p:spPr>
        <p:txBody>
          <a:bodyPr anchor="t" anchorCtr="0">
            <a:spAutoFit/>
          </a:bodyPr>
          <a:p>
            <a:pPr eaLnBrk="0" hangingPunct="0">
              <a:buSzTx/>
            </a:pPr>
            <a:r>
              <a:rPr lang="en-US" altLang="zh-CN" sz="2400" dirty="0">
                <a:solidFill>
                  <a:schemeClr val="bg1"/>
                </a:solidFill>
                <a:latin typeface="Arial" panose="020B0604020202020204" pitchFamily="34" charset="0"/>
                <a:ea typeface="方正大标宋简体" pitchFamily="2" charset="-122"/>
              </a:rPr>
              <a:t>step</a:t>
            </a:r>
            <a:endParaRPr lang="zh-CN" altLang="en-US" sz="2400" dirty="0">
              <a:solidFill>
                <a:schemeClr val="bg1"/>
              </a:solidFill>
              <a:latin typeface="Arial" panose="020B0604020202020204" pitchFamily="34" charset="0"/>
              <a:ea typeface="方正大标宋简体" pitchFamily="2" charset="-122"/>
            </a:endParaRPr>
          </a:p>
        </p:txBody>
      </p:sp>
      <p:sp>
        <p:nvSpPr>
          <p:cNvPr id="27660" name="文本框 13"/>
          <p:cNvSpPr txBox="1"/>
          <p:nvPr/>
        </p:nvSpPr>
        <p:spPr>
          <a:xfrm>
            <a:off x="7319963" y="542925"/>
            <a:ext cx="1223962" cy="1446213"/>
          </a:xfrm>
          <a:prstGeom prst="rect">
            <a:avLst/>
          </a:prstGeom>
          <a:noFill/>
          <a:ln w="9525">
            <a:noFill/>
          </a:ln>
        </p:spPr>
        <p:txBody>
          <a:bodyPr anchor="t" anchorCtr="0">
            <a:spAutoFit/>
          </a:bodyPr>
          <a:p>
            <a:pPr eaLnBrk="0" hangingPunct="0"/>
            <a:r>
              <a:rPr lang="en-US" altLang="zh-CN" sz="8800" dirty="0">
                <a:solidFill>
                  <a:schemeClr val="bg1"/>
                </a:solidFill>
                <a:latin typeface="方正大标宋简体" pitchFamily="2" charset="-122"/>
                <a:ea typeface="方正大标宋简体" pitchFamily="2" charset="-122"/>
              </a:rPr>
              <a:t>4</a:t>
            </a:r>
            <a:endParaRPr lang="zh-CN" altLang="en-US" sz="8800" dirty="0">
              <a:solidFill>
                <a:schemeClr val="bg1"/>
              </a:solidFill>
              <a:latin typeface="方正大标宋简体" pitchFamily="2" charset="-122"/>
              <a:ea typeface="方正大标宋简体" pitchFamily="2" charset="-122"/>
            </a:endParaRPr>
          </a:p>
        </p:txBody>
      </p:sp>
      <p:sp>
        <p:nvSpPr>
          <p:cNvPr id="27661" name="文本框 14"/>
          <p:cNvSpPr txBox="1"/>
          <p:nvPr/>
        </p:nvSpPr>
        <p:spPr>
          <a:xfrm>
            <a:off x="6731000" y="1239838"/>
            <a:ext cx="804863" cy="476250"/>
          </a:xfrm>
          <a:prstGeom prst="rect">
            <a:avLst/>
          </a:prstGeom>
          <a:noFill/>
          <a:ln w="9525">
            <a:noFill/>
          </a:ln>
        </p:spPr>
        <p:txBody>
          <a:bodyPr anchor="t" anchorCtr="0">
            <a:spAutoFit/>
          </a:bodyPr>
          <a:p>
            <a:pPr eaLnBrk="0" hangingPunct="0">
              <a:buSzTx/>
            </a:pPr>
            <a:r>
              <a:rPr lang="en-US" altLang="zh-CN" sz="2400" dirty="0">
                <a:solidFill>
                  <a:schemeClr val="bg1"/>
                </a:solidFill>
                <a:latin typeface="Arial" panose="020B0604020202020204" pitchFamily="34" charset="0"/>
                <a:ea typeface="方正大标宋简体" pitchFamily="2" charset="-122"/>
              </a:rPr>
              <a:t>step</a:t>
            </a:r>
            <a:endParaRPr lang="zh-CN" altLang="en-US" sz="2400" dirty="0">
              <a:solidFill>
                <a:schemeClr val="bg1"/>
              </a:solidFill>
              <a:latin typeface="Arial" panose="020B0604020202020204" pitchFamily="34" charset="0"/>
              <a:ea typeface="方正大标宋简体" pitchFamily="2" charset="-122"/>
            </a:endParaRP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0706" name="Rectangle 2"/>
          <p:cNvSpPr>
            <a:spLocks noGrp="1" noRot="1" noChangeArrowheads="1"/>
          </p:cNvSpPr>
          <p:nvPr>
            <p:ph type="title"/>
          </p:nvPr>
        </p:nvSpPr>
        <p:spPr>
          <a:xfrm>
            <a:off x="839788" y="333375"/>
            <a:ext cx="2881313" cy="542925"/>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2.1.2 </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策划</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40707" name="Rectangle 3"/>
          <p:cNvSpPr>
            <a:spLocks noGrp="1" noRot="1" noChangeArrowheads="1"/>
          </p:cNvSpPr>
          <p:nvPr>
            <p:ph idx="1"/>
          </p:nvPr>
        </p:nvSpPr>
        <p:spPr>
          <a:xfrm>
            <a:off x="839788" y="1341438"/>
            <a:ext cx="10801350" cy="475138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对</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危险源辨识、风险评价和风险控制的</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策划</a:t>
            </a:r>
            <a:endParaRPr kumimoji="0" lang="en-US" altLang="zh-CN" sz="24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应建立并保持程序，以持续进行危险源辨识、风险评价和实施</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必要的控制</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措施</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400" b="1" i="0" u="none" strike="noStrike" kern="1200" cap="none" spc="0" normalizeH="0" baseline="0" noProof="0" dirty="0" smtClean="0">
                <a:ln>
                  <a:noFill/>
                </a:ln>
                <a:solidFill>
                  <a:srgbClr val="6FE113"/>
                </a:solidFill>
                <a:effectLst/>
                <a:uLnTx/>
                <a:uFillTx/>
                <a:latin typeface="+mn-lt"/>
                <a:ea typeface="+mn-ea"/>
                <a:cs typeface="+mn-ea"/>
                <a:sym typeface="+mn-lt"/>
              </a:rPr>
              <a:t>这些</a:t>
            </a:r>
            <a:r>
              <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rPr>
              <a:t>程序应包含：</a:t>
            </a:r>
            <a:endPar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常规</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和非常规的活动；</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所有</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进入作业场所的人员（包括合同方人员和访问者）的活动；</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工作</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场所的设施（无论由本组织还是由外界所提供）。 </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                                           </a:t>
            </a:r>
            <a:endParaRPr kumimoji="0" lang="zh-CN" altLang="en-US" sz="2400" b="0" i="1" u="sng"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1730"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2.1.2 </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策划</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41731" name="Rectangle 3"/>
          <p:cNvSpPr>
            <a:spLocks noGrp="1" noRot="1" noChangeArrowheads="1"/>
          </p:cNvSpPr>
          <p:nvPr>
            <p:ph idx="1"/>
          </p:nvPr>
        </p:nvSpPr>
        <p:spPr>
          <a:xfrm>
            <a:off x="822325" y="1690688"/>
            <a:ext cx="10583863" cy="425608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法律</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、法规和其他</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要求</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400" b="1" i="0" u="none" strike="noStrike" kern="1200" cap="none" spc="0" normalizeH="0" baseline="0" noProof="0" dirty="0">
              <a:ln>
                <a:noFill/>
              </a:ln>
              <a:solidFill>
                <a:srgbClr val="FF0066"/>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应建立并保持程序，以识别和获得适用法规和职业安全健康要求。</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应及时更新有关法规和其他要求的信息，并将这些信息传达给员工和</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其他</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有关</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的相关方。 </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2754" name="Rectangle 2"/>
          <p:cNvSpPr>
            <a:spLocks noGrp="1" noRot="1" noChangeArrowheads="1"/>
          </p:cNvSpPr>
          <p:nvPr>
            <p:ph type="title"/>
          </p:nvPr>
        </p:nvSpPr>
        <p:spPr>
          <a:xfrm>
            <a:off x="841375" y="333375"/>
            <a:ext cx="10515600" cy="687388"/>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2.1.2 </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策划</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42755" name="Rectangle 3"/>
          <p:cNvSpPr>
            <a:spLocks noGrp="1" noRot="1" noChangeArrowheads="1"/>
          </p:cNvSpPr>
          <p:nvPr>
            <p:ph idx="1"/>
          </p:nvPr>
        </p:nvSpPr>
        <p:spPr>
          <a:xfrm>
            <a:off x="841375" y="1268413"/>
            <a:ext cx="10726738" cy="5329238"/>
          </a:xfrm>
        </p:spPr>
        <p:txBody>
          <a:bodyPr>
            <a:normAutofit fontScale="77500" lnSpcReduction="20000"/>
          </a:body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defRPr/>
            </a:pPr>
            <a:r>
              <a:rPr kumimoji="0" lang="zh-CN" altLang="en-US" sz="3400" b="1" i="0" u="none" strike="noStrike" kern="1200" cap="none" spc="0" normalizeH="0" baseline="0" noProof="0" dirty="0" smtClean="0">
                <a:ln>
                  <a:noFill/>
                </a:ln>
                <a:solidFill>
                  <a:srgbClr val="6FE113"/>
                </a:solidFill>
                <a:effectLst/>
                <a:uLnTx/>
                <a:uFillTx/>
                <a:latin typeface="+mn-lt"/>
                <a:ea typeface="+mn-ea"/>
                <a:cs typeface="+mn-ea"/>
                <a:sym typeface="+mn-lt"/>
              </a:rPr>
              <a:t>目 标</a:t>
            </a:r>
            <a:endParaRPr kumimoji="0" lang="en-US" altLang="zh-CN" sz="34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srgbClr val="FF0066"/>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8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rPr>
              <a:t>应针对其内部相关职能和层次，建立并保持形成文件的职业安全健康目标</a:t>
            </a:r>
            <a:r>
              <a:rPr kumimoji="0" lang="zh-CN" altLang="en-US" sz="2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2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800" b="0" i="0" u="none" strike="noStrike" kern="1200" cap="none" spc="0" normalizeH="0" baseline="0" noProof="0" dirty="0" smtClean="0">
                <a:ln>
                  <a:noFill/>
                </a:ln>
                <a:solidFill>
                  <a:srgbClr val="6FE113"/>
                </a:solidFill>
                <a:effectLst/>
                <a:uLnTx/>
                <a:uFillTx/>
                <a:latin typeface="+mn-lt"/>
                <a:ea typeface="+mn-ea"/>
                <a:cs typeface="+mn-ea"/>
                <a:sym typeface="+mn-lt"/>
              </a:rPr>
              <a:t>如</a:t>
            </a:r>
            <a:r>
              <a:rPr kumimoji="0" lang="zh-CN" altLang="en-US" sz="2800" b="0" i="0" u="none" strike="noStrike" kern="1200" cap="none" spc="0" normalizeH="0" baseline="0" noProof="0" dirty="0">
                <a:ln>
                  <a:noFill/>
                </a:ln>
                <a:solidFill>
                  <a:srgbClr val="6FE113"/>
                </a:solidFill>
                <a:effectLst/>
                <a:uLnTx/>
                <a:uFillTx/>
                <a:latin typeface="+mn-lt"/>
                <a:ea typeface="+mn-ea"/>
                <a:cs typeface="+mn-ea"/>
                <a:sym typeface="+mn-lt"/>
              </a:rPr>
              <a:t>可行，目标宜予以量化。组织在建立和评审职业安全健康目标时，应考虑</a:t>
            </a:r>
            <a:r>
              <a:rPr kumimoji="0" lang="zh-CN" altLang="en-US" sz="2800" b="0" i="0" u="none" strike="noStrike" kern="1200" cap="none" spc="0" normalizeH="0" baseline="0" noProof="0" dirty="0" smtClean="0">
                <a:ln>
                  <a:noFill/>
                </a:ln>
                <a:solidFill>
                  <a:srgbClr val="6FE113"/>
                </a:solidFill>
                <a:effectLst/>
                <a:uLnTx/>
                <a:uFillTx/>
                <a:latin typeface="+mn-lt"/>
                <a:ea typeface="+mn-ea"/>
                <a:cs typeface="+mn-ea"/>
                <a:sym typeface="+mn-lt"/>
              </a:rPr>
              <a:t>：</a:t>
            </a:r>
            <a:endParaRPr kumimoji="0" lang="en-US" altLang="zh-CN" sz="2800" b="0" i="0" u="none" strike="noStrike" kern="1200" cap="none" spc="0" normalizeH="0" baseline="0" noProof="0" dirty="0" smtClean="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endPar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800" b="0" i="0" u="none" strike="noStrike" kern="1200" cap="none" spc="0" normalizeH="0" baseline="0" noProof="0" dirty="0" smtClean="0">
                <a:ln>
                  <a:noFill/>
                </a:ln>
                <a:solidFill>
                  <a:schemeClr val="bg1"/>
                </a:solidFill>
                <a:effectLst/>
                <a:uLnTx/>
                <a:uFillTx/>
                <a:latin typeface="+mn-lt"/>
                <a:ea typeface="+mn-ea"/>
                <a:cs typeface="+mn-ea"/>
                <a:sym typeface="+mn-lt"/>
              </a:rPr>
              <a:t>①</a:t>
            </a:r>
            <a:r>
              <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rPr>
              <a:t>法规及其他要求；</a:t>
            </a:r>
            <a:endPar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800" b="0" i="0" u="none" strike="noStrike" kern="1200" cap="none" spc="0" normalizeH="0" baseline="0" noProof="0" dirty="0" smtClean="0">
                <a:ln>
                  <a:noFill/>
                </a:ln>
                <a:solidFill>
                  <a:schemeClr val="bg1"/>
                </a:solidFill>
                <a:effectLst/>
                <a:uLnTx/>
                <a:uFillTx/>
                <a:latin typeface="+mn-lt"/>
                <a:ea typeface="+mn-ea"/>
                <a:cs typeface="+mn-ea"/>
                <a:sym typeface="+mn-lt"/>
              </a:rPr>
              <a:t>②</a:t>
            </a:r>
            <a:r>
              <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rPr>
              <a:t>职业安全健康危险源和风险；</a:t>
            </a:r>
            <a:endPar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800" b="0" i="0" u="none" strike="noStrike" kern="1200" cap="none" spc="0" normalizeH="0" baseline="0" noProof="0" dirty="0" smtClean="0">
                <a:ln>
                  <a:noFill/>
                </a:ln>
                <a:solidFill>
                  <a:schemeClr val="bg1"/>
                </a:solidFill>
                <a:effectLst/>
                <a:uLnTx/>
                <a:uFillTx/>
                <a:latin typeface="+mn-lt"/>
                <a:ea typeface="+mn-ea"/>
                <a:cs typeface="+mn-ea"/>
                <a:sym typeface="+mn-lt"/>
              </a:rPr>
              <a:t>③</a:t>
            </a:r>
            <a:r>
              <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rPr>
              <a:t>可选择的技术方案；</a:t>
            </a:r>
            <a:endPar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800" b="0" i="0" u="none" strike="noStrike" kern="1200" cap="none" spc="0" normalizeH="0" baseline="0" noProof="0" dirty="0" smtClean="0">
                <a:ln>
                  <a:noFill/>
                </a:ln>
                <a:solidFill>
                  <a:schemeClr val="bg1"/>
                </a:solidFill>
                <a:effectLst/>
                <a:uLnTx/>
                <a:uFillTx/>
                <a:latin typeface="+mn-lt"/>
                <a:ea typeface="+mn-ea"/>
                <a:cs typeface="+mn-ea"/>
                <a:sym typeface="+mn-lt"/>
              </a:rPr>
              <a:t>④</a:t>
            </a:r>
            <a:r>
              <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rPr>
              <a:t>财务、运行和经营要求；</a:t>
            </a:r>
            <a:endPar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800" b="0" i="0" u="none" strike="noStrike" kern="1200" cap="none" spc="0" normalizeH="0" baseline="0" noProof="0" dirty="0" smtClean="0">
                <a:ln>
                  <a:noFill/>
                </a:ln>
                <a:solidFill>
                  <a:schemeClr val="bg1"/>
                </a:solidFill>
                <a:effectLst/>
                <a:uLnTx/>
                <a:uFillTx/>
                <a:latin typeface="+mn-lt"/>
                <a:ea typeface="+mn-ea"/>
                <a:cs typeface="+mn-ea"/>
                <a:sym typeface="+mn-lt"/>
              </a:rPr>
              <a:t>⑤</a:t>
            </a:r>
            <a:r>
              <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rPr>
              <a:t>相关方的意见。</a:t>
            </a:r>
            <a:endPar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3778" name="Rectangle 2"/>
          <p:cNvSpPr>
            <a:spLocks noGrp="1" noRot="1" noChangeArrowheads="1"/>
          </p:cNvSpPr>
          <p:nvPr>
            <p:ph type="title"/>
          </p:nvPr>
        </p:nvSpPr>
        <p:spPr>
          <a:xfrm>
            <a:off x="766763" y="333375"/>
            <a:ext cx="10515600" cy="687388"/>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2.1.2 </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策划</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43779" name="Rectangle 3"/>
          <p:cNvSpPr>
            <a:spLocks noGrp="1" noRot="1" noChangeArrowheads="1"/>
          </p:cNvSpPr>
          <p:nvPr>
            <p:ph idx="1"/>
          </p:nvPr>
        </p:nvSpPr>
        <p:spPr>
          <a:xfrm>
            <a:off x="763588" y="1557338"/>
            <a:ext cx="11212513" cy="425608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职业</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安全健康管理</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方案</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400" b="1" i="0" u="none" strike="noStrike" kern="1200" cap="none" spc="0" normalizeH="0" baseline="0" noProof="0" dirty="0">
              <a:ln>
                <a:noFill/>
              </a:ln>
              <a:solidFill>
                <a:srgbClr val="FF0066"/>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应制定并保持职业安全健康管理方案，以实现其目标</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6FE113"/>
                </a:solidFill>
                <a:effectLst/>
                <a:uLnTx/>
                <a:uFillTx/>
                <a:latin typeface="+mn-lt"/>
                <a:ea typeface="+mn-ea"/>
                <a:cs typeface="+mn-ea"/>
                <a:sym typeface="+mn-lt"/>
              </a:rPr>
              <a:t>方案</a:t>
            </a:r>
            <a:r>
              <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rPr>
              <a:t>应包含形成文件的：</a:t>
            </a:r>
            <a:endPar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①</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为实现目标而赋予组织有关职能和层次的职责和权限；</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②</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实现目标的方法时间表。</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7330" name="Rectangle 2"/>
          <p:cNvSpPr>
            <a:spLocks noGrp="1" noRot="1" noChangeArrowheads="1"/>
          </p:cNvSpPr>
          <p:nvPr>
            <p:ph type="title"/>
          </p:nvPr>
        </p:nvSpPr>
        <p:spPr>
          <a:xfrm>
            <a:off x="838200" y="365125"/>
            <a:ext cx="3962400" cy="615950"/>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2.1.3</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实施和运行</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67331" name="Rectangle 3"/>
          <p:cNvSpPr>
            <a:spLocks noChangeArrowheads="1"/>
          </p:cNvSpPr>
          <p:nvPr/>
        </p:nvSpPr>
        <p:spPr bwMode="auto">
          <a:xfrm>
            <a:off x="7788275" y="5157788"/>
            <a:ext cx="2593975" cy="647700"/>
          </a:xfrm>
          <a:prstGeom prst="flowChartTerminator">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mn-lt"/>
                <a:ea typeface="+mn-ea"/>
                <a:cs typeface="+mn-ea"/>
                <a:sym typeface="+mn-lt"/>
              </a:rPr>
              <a:t>组织机构的建立</a:t>
            </a:r>
            <a:endParaRPr kumimoji="0" lang="zh-CN" altLang="en-US" sz="24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867332" name="Rectangle 4"/>
          <p:cNvSpPr>
            <a:spLocks noChangeArrowheads="1"/>
          </p:cNvSpPr>
          <p:nvPr/>
        </p:nvSpPr>
        <p:spPr bwMode="auto">
          <a:xfrm>
            <a:off x="2028825" y="3213100"/>
            <a:ext cx="2592388" cy="647700"/>
          </a:xfrm>
          <a:prstGeom prst="flowChartTerminator">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mn-lt"/>
                <a:ea typeface="+mn-ea"/>
                <a:cs typeface="+mn-ea"/>
                <a:sym typeface="+mn-lt"/>
              </a:rPr>
              <a:t>人员的培训</a:t>
            </a:r>
            <a:endParaRPr kumimoji="0" lang="zh-CN" altLang="en-US" sz="24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867333" name="Rectangle 5"/>
          <p:cNvSpPr>
            <a:spLocks noChangeArrowheads="1"/>
          </p:cNvSpPr>
          <p:nvPr/>
        </p:nvSpPr>
        <p:spPr bwMode="auto">
          <a:xfrm>
            <a:off x="2028825" y="5157788"/>
            <a:ext cx="2592388" cy="647700"/>
          </a:xfrm>
          <a:prstGeom prst="flowChartTerminator">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mn-lt"/>
                <a:ea typeface="+mn-ea"/>
                <a:cs typeface="+mn-ea"/>
                <a:sym typeface="+mn-lt"/>
              </a:rPr>
              <a:t>运行实时监控</a:t>
            </a:r>
            <a:endParaRPr kumimoji="0" lang="zh-CN" altLang="en-US" sz="24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867334" name="Rectangle 6"/>
          <p:cNvSpPr>
            <a:spLocks noChangeArrowheads="1"/>
          </p:cNvSpPr>
          <p:nvPr/>
        </p:nvSpPr>
        <p:spPr bwMode="auto">
          <a:xfrm>
            <a:off x="7788275" y="3176588"/>
            <a:ext cx="2593975" cy="647700"/>
          </a:xfrm>
          <a:prstGeom prst="flowChartTerminator">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mn-lt"/>
                <a:ea typeface="+mn-ea"/>
                <a:cs typeface="+mn-ea"/>
                <a:sym typeface="+mn-lt"/>
              </a:rPr>
              <a:t>信息交流的建立</a:t>
            </a:r>
            <a:endParaRPr kumimoji="0" lang="zh-CN" altLang="en-US" sz="24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867335" name="Rectangle 7"/>
          <p:cNvSpPr>
            <a:spLocks noChangeArrowheads="1"/>
          </p:cNvSpPr>
          <p:nvPr/>
        </p:nvSpPr>
        <p:spPr bwMode="auto">
          <a:xfrm>
            <a:off x="4835525" y="1460500"/>
            <a:ext cx="2592388" cy="647700"/>
          </a:xfrm>
          <a:prstGeom prst="flowChartTerminator">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组织机构的建立</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867336" name="Oval 8"/>
          <p:cNvSpPr>
            <a:spLocks noChangeAspect="1" noChangeArrowheads="1"/>
          </p:cNvSpPr>
          <p:nvPr/>
        </p:nvSpPr>
        <p:spPr bwMode="auto">
          <a:xfrm>
            <a:off x="5413375" y="2852738"/>
            <a:ext cx="1366838" cy="1368425"/>
          </a:xfrm>
          <a:prstGeom prst="ellipse">
            <a:avLst/>
          </a:prstGeom>
          <a:solidFill>
            <a:schemeClr val="bg1">
              <a:lumMod val="50000"/>
              <a:alpha val="60000"/>
            </a:schemeClr>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mn-lt"/>
                <a:ea typeface="+mn-ea"/>
                <a:cs typeface="+mn-ea"/>
                <a:sym typeface="+mn-lt"/>
              </a:rPr>
              <a:t>实施准备</a:t>
            </a:r>
            <a:endParaRPr kumimoji="0" lang="zh-CN" altLang="en-US" sz="20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867337" name="Oval 9"/>
          <p:cNvSpPr>
            <a:spLocks noChangeAspect="1" noChangeArrowheads="1"/>
          </p:cNvSpPr>
          <p:nvPr/>
        </p:nvSpPr>
        <p:spPr bwMode="auto">
          <a:xfrm>
            <a:off x="5448300" y="4797425"/>
            <a:ext cx="1366838" cy="1368425"/>
          </a:xfrm>
          <a:prstGeom prst="ellipse">
            <a:avLst/>
          </a:prstGeom>
          <a:solidFill>
            <a:schemeClr val="bg1">
              <a:lumMod val="50000"/>
              <a:alpha val="60000"/>
            </a:schemeClr>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mn-lt"/>
                <a:ea typeface="+mn-ea"/>
                <a:cs typeface="+mn-ea"/>
                <a:sym typeface="+mn-lt"/>
              </a:rPr>
              <a:t>实施过程</a:t>
            </a:r>
            <a:endParaRPr kumimoji="0" lang="zh-CN" altLang="en-US" sz="2000" b="1"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867338" name="Line 10"/>
          <p:cNvSpPr>
            <a:spLocks noChangeShapeType="1"/>
          </p:cNvSpPr>
          <p:nvPr/>
        </p:nvSpPr>
        <p:spPr bwMode="auto">
          <a:xfrm>
            <a:off x="4692650" y="3536950"/>
            <a:ext cx="577850" cy="0"/>
          </a:xfrm>
          <a:prstGeom prst="line">
            <a:avLst/>
          </a:prstGeom>
          <a:noFill/>
          <a:ln w="571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7339" name="Line 11"/>
          <p:cNvSpPr>
            <a:spLocks noChangeShapeType="1"/>
          </p:cNvSpPr>
          <p:nvPr/>
        </p:nvSpPr>
        <p:spPr bwMode="auto">
          <a:xfrm>
            <a:off x="6096000" y="2205038"/>
            <a:ext cx="0" cy="576263"/>
          </a:xfrm>
          <a:prstGeom prst="line">
            <a:avLst/>
          </a:prstGeom>
          <a:noFill/>
          <a:ln w="571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7340" name="Line 12"/>
          <p:cNvSpPr>
            <a:spLocks noChangeShapeType="1"/>
          </p:cNvSpPr>
          <p:nvPr/>
        </p:nvSpPr>
        <p:spPr bwMode="auto">
          <a:xfrm flipH="1">
            <a:off x="6938963" y="3536950"/>
            <a:ext cx="576263" cy="0"/>
          </a:xfrm>
          <a:prstGeom prst="line">
            <a:avLst/>
          </a:prstGeom>
          <a:noFill/>
          <a:ln w="571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7341" name="Line 13"/>
          <p:cNvSpPr>
            <a:spLocks noChangeShapeType="1"/>
          </p:cNvSpPr>
          <p:nvPr/>
        </p:nvSpPr>
        <p:spPr bwMode="auto">
          <a:xfrm flipH="1">
            <a:off x="6997700" y="5489575"/>
            <a:ext cx="576263" cy="0"/>
          </a:xfrm>
          <a:prstGeom prst="line">
            <a:avLst/>
          </a:prstGeom>
          <a:noFill/>
          <a:ln w="571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16" name="Line 11"/>
          <p:cNvSpPr>
            <a:spLocks noChangeShapeType="1"/>
          </p:cNvSpPr>
          <p:nvPr/>
        </p:nvSpPr>
        <p:spPr bwMode="auto">
          <a:xfrm>
            <a:off x="6138863" y="4349750"/>
            <a:ext cx="0" cy="360363"/>
          </a:xfrm>
          <a:prstGeom prst="line">
            <a:avLst/>
          </a:prstGeom>
          <a:noFill/>
          <a:ln w="571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17" name="Line 10"/>
          <p:cNvSpPr>
            <a:spLocks noChangeShapeType="1"/>
          </p:cNvSpPr>
          <p:nvPr/>
        </p:nvSpPr>
        <p:spPr bwMode="auto">
          <a:xfrm>
            <a:off x="4786313" y="5489575"/>
            <a:ext cx="576263" cy="0"/>
          </a:xfrm>
          <a:prstGeom prst="line">
            <a:avLst/>
          </a:prstGeom>
          <a:noFill/>
          <a:ln w="571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6850" name="Rectangle 2"/>
          <p:cNvSpPr>
            <a:spLocks noGrp="1" noRot="1" noChangeArrowheads="1"/>
          </p:cNvSpPr>
          <p:nvPr>
            <p:ph type="title"/>
          </p:nvPr>
        </p:nvSpPr>
        <p:spPr>
          <a:xfrm>
            <a:off x="833438" y="333375"/>
            <a:ext cx="10515600" cy="687388"/>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2.1.3</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实施和运行</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graphicFrame>
        <p:nvGraphicFramePr>
          <p:cNvPr id="2" name="图示 1"/>
          <p:cNvGraphicFramePr/>
          <p:nvPr/>
        </p:nvGraphicFramePr>
        <p:xfrm>
          <a:off x="2104008" y="1273029"/>
          <a:ext cx="7952433" cy="45322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Rectangle 3"/>
          <p:cNvSpPr txBox="1">
            <a:spLocks noRot="1" noChangeArrowheads="1"/>
          </p:cNvSpPr>
          <p:nvPr/>
        </p:nvSpPr>
        <p:spPr>
          <a:xfrm>
            <a:off x="7391400" y="3284538"/>
            <a:ext cx="2376488" cy="503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800" b="0" i="0" u="none" strike="noStrike" kern="1200" cap="none" spc="0" normalizeH="0" baseline="0" noProof="0" dirty="0" smtClean="0">
                <a:ln>
                  <a:noFill/>
                </a:ln>
                <a:solidFill>
                  <a:schemeClr val="bg1"/>
                </a:solidFill>
                <a:effectLst/>
                <a:uLnTx/>
                <a:uFillTx/>
                <a:latin typeface="+mn-lt"/>
                <a:ea typeface="+mn-ea"/>
                <a:cs typeface="+mn-ea"/>
                <a:sym typeface="+mn-lt"/>
              </a:rPr>
              <a:t>运行控制</a:t>
            </a:r>
            <a:endParaRPr kumimoji="0" lang="zh-CN" altLang="en-US" sz="2800" b="0" i="0" u="none" strike="noStrike" kern="1200" cap="none" spc="0" normalizeH="0" baseline="0" noProof="0" dirty="0" smtClean="0">
              <a:ln>
                <a:noFill/>
              </a:ln>
              <a:solidFill>
                <a:schemeClr val="bg1"/>
              </a:solidFill>
              <a:effectLst/>
              <a:uLnTx/>
              <a:uFillTx/>
              <a:latin typeface="+mn-lt"/>
              <a:ea typeface="+mn-ea"/>
              <a:cs typeface="+mn-ea"/>
              <a:sym typeface="+mn-lt"/>
            </a:endParaRPr>
          </a:p>
        </p:txBody>
      </p:sp>
      <p:sp>
        <p:nvSpPr>
          <p:cNvPr id="7" name="Rectangle 3"/>
          <p:cNvSpPr txBox="1">
            <a:spLocks noRot="1" noChangeArrowheads="1"/>
          </p:cNvSpPr>
          <p:nvPr/>
        </p:nvSpPr>
        <p:spPr>
          <a:xfrm>
            <a:off x="2640013" y="4724400"/>
            <a:ext cx="1871663"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800" b="0" i="0" u="none" strike="noStrike" kern="1200" cap="none" spc="0" normalizeH="0" baseline="0" noProof="0" dirty="0" smtClean="0">
                <a:ln>
                  <a:noFill/>
                </a:ln>
                <a:solidFill>
                  <a:schemeClr val="bg1"/>
                </a:solidFill>
                <a:effectLst/>
                <a:uLnTx/>
                <a:uFillTx/>
                <a:latin typeface="+mn-lt"/>
                <a:ea typeface="+mn-ea"/>
                <a:cs typeface="+mn-ea"/>
                <a:sym typeface="+mn-lt"/>
              </a:rPr>
              <a:t>应急预案与响应</a:t>
            </a:r>
            <a:endParaRPr kumimoji="0" lang="zh-CN" altLang="en-US" sz="2800" b="0" i="0" u="none" strike="noStrike" kern="1200" cap="none" spc="0" normalizeH="0" baseline="0" noProof="0" dirty="0" smtClean="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8898" name="Rectangle 2"/>
          <p:cNvSpPr>
            <a:spLocks noGrp="1" noRot="1" noChangeArrowheads="1"/>
          </p:cNvSpPr>
          <p:nvPr>
            <p:ph type="title"/>
          </p:nvPr>
        </p:nvSpPr>
        <p:spPr>
          <a:xfrm>
            <a:off x="838200" y="365125"/>
            <a:ext cx="10515600" cy="687388"/>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2.1.3</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实施和运行</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48899" name="Rectangle 3"/>
          <p:cNvSpPr>
            <a:spLocks noGrp="1" noRot="1" noChangeArrowheads="1"/>
          </p:cNvSpPr>
          <p:nvPr>
            <p:ph idx="1"/>
          </p:nvPr>
        </p:nvSpPr>
        <p:spPr>
          <a:xfrm>
            <a:off x="838200" y="1825625"/>
            <a:ext cx="10515600" cy="29718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机构</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和</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职责</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smtClean="0">
              <a:ln>
                <a:noFill/>
              </a:ln>
              <a:solidFill>
                <a:schemeClr val="tx1"/>
              </a:solidFill>
              <a:effectLst/>
              <a:uLnTx/>
              <a:uFillTx/>
              <a:latin typeface="+mn-lt"/>
              <a:ea typeface="+mn-ea"/>
              <a:cs typeface="+mn-ea"/>
              <a:sym typeface="+mn-lt"/>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对</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组织的活动、设施和过程的职业安全健康风险有影响的从事</a:t>
            </a:r>
            <a:r>
              <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rPr>
              <a:t>管理、执行和验证的工作人员</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，应确定其作用、职责和权限，形成文件，并予以沟通，以便于职业安全健康管理。</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22" name="Rectangle 2"/>
          <p:cNvSpPr>
            <a:spLocks noGrp="1" noRot="1" noChangeArrowheads="1"/>
          </p:cNvSpPr>
          <p:nvPr>
            <p:ph type="title"/>
          </p:nvPr>
        </p:nvSpPr>
        <p:spPr>
          <a:xfrm>
            <a:off x="838200" y="365125"/>
            <a:ext cx="10515600" cy="615950"/>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2.1.3</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实施和运行</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49923" name="Rectangle 3"/>
          <p:cNvSpPr>
            <a:spLocks noGrp="1" noRot="1" noChangeArrowheads="1"/>
          </p:cNvSpPr>
          <p:nvPr>
            <p:ph idx="1"/>
          </p:nvPr>
        </p:nvSpPr>
        <p:spPr>
          <a:xfrm>
            <a:off x="838200" y="1484313"/>
            <a:ext cx="10515600" cy="23955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培训</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、意识和</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能力</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a:ln>
                <a:noFill/>
              </a:ln>
              <a:solidFill>
                <a:srgbClr val="FF0066"/>
              </a:solidFill>
              <a:effectLst/>
              <a:uLnTx/>
              <a:uFillTx/>
              <a:latin typeface="+mn-lt"/>
              <a:ea typeface="+mn-ea"/>
              <a:cs typeface="+mn-ea"/>
              <a:sym typeface="+mn-lt"/>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对于</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其工作可能影响工作场所内职业安全健康的人员，应有相关的工作能力。</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在 </a:t>
            </a:r>
            <a:r>
              <a:rPr kumimoji="0" lang="zh-CN" altLang="en-US" sz="2400" b="1" i="0" u="none" strike="noStrike" kern="1200" cap="none" spc="0" normalizeH="0" baseline="0" noProof="0" dirty="0" smtClean="0">
                <a:ln>
                  <a:noFill/>
                </a:ln>
                <a:solidFill>
                  <a:srgbClr val="6FE113"/>
                </a:solidFill>
                <a:effectLst/>
                <a:uLnTx/>
                <a:uFillTx/>
                <a:latin typeface="+mn-lt"/>
                <a:ea typeface="+mn-ea"/>
                <a:cs typeface="+mn-ea"/>
                <a:sym typeface="+mn-lt"/>
              </a:rPr>
              <a:t>教育</a:t>
            </a:r>
            <a:r>
              <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2400" b="1" i="0" u="none" strike="noStrike" kern="1200" cap="none" spc="0" normalizeH="0" baseline="0" noProof="0" dirty="0" smtClean="0">
                <a:ln>
                  <a:noFill/>
                </a:ln>
                <a:solidFill>
                  <a:srgbClr val="6FE113"/>
                </a:solidFill>
                <a:effectLst/>
                <a:uLnTx/>
                <a:uFillTx/>
                <a:latin typeface="+mn-lt"/>
                <a:ea typeface="+mn-ea"/>
                <a:cs typeface="+mn-ea"/>
                <a:sym typeface="+mn-lt"/>
              </a:rPr>
              <a:t>培训 </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和</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（或）</a:t>
            </a:r>
            <a:r>
              <a:rPr kumimoji="0" lang="zh-CN" altLang="en-US" sz="2400" b="1" i="0" u="none" strike="noStrike" kern="1200" cap="none" spc="0" normalizeH="0" baseline="0" noProof="0" dirty="0" smtClean="0">
                <a:ln>
                  <a:noFill/>
                </a:ln>
                <a:solidFill>
                  <a:srgbClr val="6FE113"/>
                </a:solidFill>
                <a:effectLst/>
                <a:uLnTx/>
                <a:uFillTx/>
                <a:latin typeface="+mn-lt"/>
                <a:ea typeface="+mn-ea"/>
                <a:cs typeface="+mn-ea"/>
                <a:sym typeface="+mn-lt"/>
              </a:rPr>
              <a:t>经历</a:t>
            </a:r>
            <a:r>
              <a:rPr kumimoji="0" lang="zh-CN" altLang="en-US" sz="2400" b="1" i="0" u="none" strike="noStrike" kern="1200" cap="none" spc="0" normalizeH="0" baseline="0" noProof="0" dirty="0" smtClean="0">
                <a:ln>
                  <a:noFill/>
                </a:ln>
                <a:solidFill>
                  <a:schemeClr val="bg1"/>
                </a:solidFill>
                <a:effectLst/>
                <a:uLnTx/>
                <a:uFillTx/>
                <a:latin typeface="+mn-lt"/>
                <a:ea typeface="+mn-ea"/>
                <a:cs typeface="+mn-ea"/>
                <a:sym typeface="+mn-lt"/>
              </a:rPr>
              <a:t> </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方面</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，组织对其能力作出适当的规定。</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0946" name="Rectangle 2"/>
          <p:cNvSpPr>
            <a:spLocks noGrp="1" noRot="1" noChangeArrowheads="1"/>
          </p:cNvSpPr>
          <p:nvPr>
            <p:ph type="title"/>
          </p:nvPr>
        </p:nvSpPr>
        <p:spPr>
          <a:xfrm>
            <a:off x="838200" y="365125"/>
            <a:ext cx="10515600" cy="615950"/>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2.1.3</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实施和运行</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50947" name="Rectangle 3"/>
          <p:cNvSpPr>
            <a:spLocks noGrp="1" noRot="1" noChangeArrowheads="1"/>
          </p:cNvSpPr>
          <p:nvPr>
            <p:ph idx="1"/>
          </p:nvPr>
        </p:nvSpPr>
        <p:spPr>
          <a:xfrm>
            <a:off x="4557713" y="1844675"/>
            <a:ext cx="7418388" cy="38179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协商</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与</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沟通</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a:ln>
                <a:noFill/>
              </a:ln>
              <a:solidFill>
                <a:srgbClr val="FF0066"/>
              </a:solidFill>
              <a:effectLst/>
              <a:uLnTx/>
              <a:uFillTx/>
              <a:latin typeface="+mn-lt"/>
              <a:ea typeface="+mn-ea"/>
              <a:cs typeface="+mn-ea"/>
              <a:sym typeface="+mn-lt"/>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应具有程序，确保与员工和其他相关方就有关职业安全健康信息进行相互沟通</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应将员工参与和协商的安排</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形成 </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文件</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，并通报相关方。</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0"/>
              </a:spcBef>
              <a:spcAft>
                <a:spcPts val="0"/>
              </a:spcAft>
              <a:buClrTx/>
              <a:buSzTx/>
              <a:buFontTx/>
              <a:buNone/>
              <a:defRPr/>
            </a:pPr>
            <a:endParaRPr kumimoji="0" lang="en-US" altLang="zh-CN" sz="2800" b="1" i="0" u="none" strike="noStrike" kern="1200" cap="none" spc="0" normalizeH="0" baseline="0" noProof="0" dirty="0">
              <a:ln>
                <a:noFill/>
              </a:ln>
              <a:solidFill>
                <a:schemeClr val="tx1"/>
              </a:solidFill>
              <a:effectLst/>
              <a:uLnTx/>
              <a:uFillTx/>
              <a:latin typeface="+mn-lt"/>
              <a:ea typeface="+mn-ea"/>
              <a:cs typeface="+mn-ea"/>
              <a:sym typeface="+mn-lt"/>
            </a:endParaRPr>
          </a:p>
        </p:txBody>
      </p:sp>
      <p:pic>
        <p:nvPicPr>
          <p:cNvPr id="3" name="图片 2"/>
          <p:cNvPicPr>
            <a:picLocks noChangeAspect="1"/>
          </p:cNvPicPr>
          <p:nvPr/>
        </p:nvPicPr>
        <p:blipFill rotWithShape="1">
          <a:blip r:embed="rId1">
            <a:duotone>
              <a:prstClr val="black"/>
              <a:schemeClr val="bg1">
                <a:tint val="45000"/>
                <a:satMod val="400000"/>
              </a:schemeClr>
            </a:duotone>
            <a:extLst>
              <a:ext uri="{28A0092B-C50C-407E-A947-70E740481C1C}">
                <a14:useLocalDpi xmlns:a14="http://schemas.microsoft.com/office/drawing/2010/main" val="0"/>
              </a:ext>
            </a:extLst>
          </a:blip>
          <a:srcRect r="43000"/>
          <a:stretch>
            <a:fillRect/>
          </a:stretch>
        </p:blipFill>
        <p:spPr>
          <a:xfrm>
            <a:off x="-384720" y="1016608"/>
            <a:ext cx="4968551" cy="5811182"/>
          </a:xfrm>
          <a:prstGeom prst="rect">
            <a:avLst/>
          </a:prstGeom>
          <a:noFill/>
        </p:spPr>
      </p:pic>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1970" name="Rectangle 2"/>
          <p:cNvSpPr>
            <a:spLocks noGrp="1" noRot="1" noChangeArrowheads="1"/>
          </p:cNvSpPr>
          <p:nvPr>
            <p:ph type="title"/>
          </p:nvPr>
        </p:nvSpPr>
        <p:spPr>
          <a:xfrm>
            <a:off x="838200" y="365125"/>
            <a:ext cx="10515600" cy="760413"/>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2.1.3</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实施和运行</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51971" name="Rectangle 3"/>
          <p:cNvSpPr>
            <a:spLocks noGrp="1" noRot="1" noChangeArrowheads="1"/>
          </p:cNvSpPr>
          <p:nvPr>
            <p:ph idx="1"/>
          </p:nvPr>
        </p:nvSpPr>
        <p:spPr>
          <a:xfrm>
            <a:off x="838200" y="1700213"/>
            <a:ext cx="10515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文件化</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smtClean="0">
              <a:ln>
                <a:noFill/>
              </a:ln>
              <a:solidFill>
                <a:schemeClr val="tx1"/>
              </a:solidFill>
              <a:effectLst/>
              <a:uLnTx/>
              <a:uFillTx/>
              <a:latin typeface="+mn-lt"/>
              <a:ea typeface="+mn-ea"/>
              <a:cs typeface="+mn-ea"/>
              <a:sym typeface="+mn-lt"/>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应以适当的媒介（如纸或电子形式）建立并保持下列信息：</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① 描述</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管理体系核心要索及其相互作用；</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② 提供</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查询相关文件的途径。</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0"/>
              </a:spcBef>
              <a:spcAft>
                <a:spcPts val="0"/>
              </a:spcAft>
              <a:buClrTx/>
              <a:buSzTx/>
              <a:buFontTx/>
              <a:buNone/>
              <a:defRPr/>
            </a:pPr>
            <a:endParaRPr kumimoji="0" lang="en-US" altLang="zh-CN" sz="2800" b="1" i="0" u="none" strike="noStrike" kern="1200" cap="none" spc="0" normalizeH="0" baseline="0" noProof="0" dirty="0">
              <a:ln>
                <a:noFill/>
              </a:ln>
              <a:solidFill>
                <a:srgbClr val="006600"/>
              </a:solidFill>
              <a:effectLst/>
              <a:uLnTx/>
              <a:uFillTx/>
              <a:latin typeface="+mn-lt"/>
              <a:ea typeface="+mn-ea"/>
              <a:cs typeface="+mn-ea"/>
              <a:sym typeface="+mn-lt"/>
            </a:endParaRPr>
          </a:p>
        </p:txBody>
      </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2994" name="Rectangle 2"/>
          <p:cNvSpPr>
            <a:spLocks noGrp="1" noRot="1" noChangeArrowheads="1"/>
          </p:cNvSpPr>
          <p:nvPr>
            <p:ph type="title"/>
          </p:nvPr>
        </p:nvSpPr>
        <p:spPr>
          <a:xfrm>
            <a:off x="838200" y="365125"/>
            <a:ext cx="10515600" cy="687388"/>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2.1.3</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实施和运行</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52995" name="Rectangle 3"/>
          <p:cNvSpPr>
            <a:spLocks noGrp="1" noRot="1" noChangeArrowheads="1"/>
          </p:cNvSpPr>
          <p:nvPr>
            <p:ph idx="1"/>
          </p:nvPr>
        </p:nvSpPr>
        <p:spPr>
          <a:xfrm>
            <a:off x="1014413" y="1557338"/>
            <a:ext cx="10339388" cy="5048250"/>
          </a:xfrm>
        </p:spPr>
        <p:txBody>
          <a:bodyPr>
            <a:normAutofit fontScale="92500"/>
          </a:body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文件</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和资料</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控制</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应建立并保持程序，控制本标准所要求的所有文件和资料，以确保：</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①</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文件和资料易于查找；</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②</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对文件和资料进行定期评审，必要时予以修订并由授权人员确认其适宜性；</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③</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凡对职业安全健康体系的有效运行具有关键作用的岗位，都可得到有关文件和资料的现行版本；</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④</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及时将失效文件和资料从所有发放和使用场所撤回，或采取其他措施防止误用；</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⑤</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对出于法规和（或）保留信息的需要而留存的档案文件和资料予以适当标识。</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ct val="0"/>
              </a:spcBef>
              <a:spcAft>
                <a:spcPts val="0"/>
              </a:spcAft>
              <a:buClrTx/>
              <a:buSzTx/>
              <a:buFontTx/>
              <a:buNone/>
              <a:defRPr/>
            </a:pPr>
            <a:endParaRPr kumimoji="0" lang="zh-CN" altLang="en-US" sz="2400" b="1" i="0" u="none" strike="noStrike" kern="1200" cap="none" spc="0" normalizeH="0" baseline="0" noProof="0" dirty="0">
              <a:ln>
                <a:noFill/>
              </a:ln>
              <a:solidFill>
                <a:srgbClr val="006600"/>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ct val="0"/>
              </a:spcBef>
              <a:spcAft>
                <a:spcPts val="0"/>
              </a:spcAft>
              <a:buClrTx/>
              <a:buSzTx/>
              <a:buFontTx/>
              <a:buNone/>
              <a:defRPr/>
            </a:pPr>
            <a:endParaRPr kumimoji="0" lang="en-US" altLang="zh-CN" sz="2400" b="1" i="0" u="none" strike="noStrike" kern="1200" cap="none" spc="0" normalizeH="0" baseline="0" noProof="0" dirty="0">
              <a:ln>
                <a:noFill/>
              </a:ln>
              <a:solidFill>
                <a:srgbClr val="006600"/>
              </a:solidFill>
              <a:effectLst/>
              <a:uLnTx/>
              <a:uFillTx/>
              <a:latin typeface="+mn-lt"/>
              <a:ea typeface="+mn-ea"/>
              <a:cs typeface="+mn-ea"/>
              <a:sym typeface="+mn-lt"/>
            </a:endParaRP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4018" name="Rectangle 2"/>
          <p:cNvSpPr>
            <a:spLocks noGrp="1" noRot="1" noChangeArrowheads="1"/>
          </p:cNvSpPr>
          <p:nvPr>
            <p:ph type="title"/>
          </p:nvPr>
        </p:nvSpPr>
        <p:spPr>
          <a:xfrm>
            <a:off x="838200" y="365125"/>
            <a:ext cx="10515600" cy="542925"/>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2.1.3</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实施和运行</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54019" name="Rectangle 3"/>
          <p:cNvSpPr>
            <a:spLocks noGrp="1" noRot="1" noChangeArrowheads="1"/>
          </p:cNvSpPr>
          <p:nvPr>
            <p:ph idx="1"/>
          </p:nvPr>
        </p:nvSpPr>
        <p:spPr>
          <a:xfrm>
            <a:off x="960438" y="1916113"/>
            <a:ext cx="10536238" cy="43275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运行控制</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400" b="1" i="0" u="none" strike="noStrike" kern="1200" cap="none" spc="0" normalizeH="0" baseline="0" noProof="0" dirty="0">
              <a:ln>
                <a:noFill/>
              </a:ln>
              <a:solidFill>
                <a:srgbClr val="FF0066"/>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应识别与所认定的，需要采取措施的风险有关的运行和活动，组织应</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针</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对</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这些活动（包括维护工作）进行策划。</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0"/>
              </a:spcBef>
              <a:spcAft>
                <a:spcPts val="0"/>
              </a:spcAft>
              <a:buClrTx/>
              <a:buSzTx/>
              <a:buFontTx/>
              <a:buNone/>
              <a:defRPr/>
            </a:pPr>
            <a:endParaRPr kumimoji="0" lang="zh-CN" altLang="en-US" sz="2800" b="1" i="0" u="none" strike="noStrike" kern="1200" cap="none" spc="0" normalizeH="0" baseline="0" noProof="0" dirty="0">
              <a:ln>
                <a:noFill/>
              </a:ln>
              <a:solidFill>
                <a:srgbClr val="006600"/>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0"/>
              </a:spcBef>
              <a:spcAft>
                <a:spcPts val="0"/>
              </a:spcAft>
              <a:buClrTx/>
              <a:buSzTx/>
              <a:buFontTx/>
              <a:buNone/>
              <a:defRPr/>
            </a:pPr>
            <a:endParaRPr kumimoji="0" lang="zh-CN" altLang="en-US" sz="2800" b="1" i="0" u="none" strike="noStrike" kern="1200" cap="none" spc="0" normalizeH="0" baseline="0" noProof="0" dirty="0">
              <a:ln>
                <a:noFill/>
              </a:ln>
              <a:solidFill>
                <a:srgbClr val="006600"/>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0"/>
              </a:spcBef>
              <a:spcAft>
                <a:spcPts val="0"/>
              </a:spcAft>
              <a:buClrTx/>
              <a:buSzTx/>
              <a:buFontTx/>
              <a:buNone/>
              <a:defRPr/>
            </a:pPr>
            <a:endParaRPr kumimoji="0" lang="en-US" altLang="zh-CN" sz="2800" b="1" i="0" u="none" strike="noStrike" kern="1200" cap="none" spc="0" normalizeH="0" baseline="0" noProof="0" dirty="0">
              <a:ln>
                <a:noFill/>
              </a:ln>
              <a:solidFill>
                <a:srgbClr val="006600"/>
              </a:solidFill>
              <a:effectLst/>
              <a:uLnTx/>
              <a:uFillTx/>
              <a:latin typeface="+mn-lt"/>
              <a:ea typeface="+mn-ea"/>
              <a:cs typeface="+mn-ea"/>
              <a:sym typeface="+mn-lt"/>
            </a:endParaRP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5042" name="Rectangle 2"/>
          <p:cNvSpPr>
            <a:spLocks noGrp="1" noRot="1" noChangeArrowheads="1"/>
          </p:cNvSpPr>
          <p:nvPr>
            <p:ph type="title"/>
          </p:nvPr>
        </p:nvSpPr>
        <p:spPr>
          <a:xfrm>
            <a:off x="838200" y="365125"/>
            <a:ext cx="10515600" cy="760413"/>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2.1.3</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实施和运行</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55043" name="Rectangle 3"/>
          <p:cNvSpPr>
            <a:spLocks noGrp="1" noRot="1" noChangeArrowheads="1"/>
          </p:cNvSpPr>
          <p:nvPr>
            <p:ph idx="1"/>
          </p:nvPr>
        </p:nvSpPr>
        <p:spPr>
          <a:xfrm>
            <a:off x="838200" y="1700213"/>
            <a:ext cx="10945813" cy="43275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应急</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计划与</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响应</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smtClean="0">
              <a:ln>
                <a:noFill/>
              </a:ln>
              <a:solidFill>
                <a:schemeClr val="tx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应建立并保持计划和程序，以识别潜在的事件或紧急情况，并作出响应，</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以</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便</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预防和减少可能随之引发的疾病与伤害</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2800" b="1"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0"/>
              </a:spcBef>
              <a:spcAft>
                <a:spcPts val="0"/>
              </a:spcAft>
              <a:buClrTx/>
              <a:buSzTx/>
              <a:buFontTx/>
              <a:buNone/>
              <a:defRPr/>
            </a:pPr>
            <a:endParaRPr kumimoji="0" lang="zh-CN" altLang="en-US" sz="2800" b="1"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0"/>
              </a:spcBef>
              <a:spcAft>
                <a:spcPts val="0"/>
              </a:spcAft>
              <a:buClrTx/>
              <a:buSzTx/>
              <a:buFontTx/>
              <a:buNone/>
              <a:defRPr/>
            </a:pPr>
            <a:endParaRPr kumimoji="0" lang="en-US" altLang="zh-CN" sz="2800" b="1" i="0" u="none" strike="noStrike" kern="1200" cap="none" spc="0" normalizeH="0" baseline="0" noProof="0" dirty="0">
              <a:ln>
                <a:noFill/>
              </a:ln>
              <a:solidFill>
                <a:srgbClr val="006600"/>
              </a:solidFill>
              <a:effectLst/>
              <a:uLnTx/>
              <a:uFillTx/>
              <a:latin typeface="+mn-lt"/>
              <a:ea typeface="+mn-ea"/>
              <a:cs typeface="+mn-ea"/>
              <a:sym typeface="+mn-lt"/>
            </a:endParaRP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6066"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mn-lt"/>
                <a:ea typeface="+mn-ea"/>
                <a:cs typeface="+mn-ea"/>
                <a:sym typeface="+mn-lt"/>
              </a:rPr>
              <a:t>2.1.4</a:t>
            </a:r>
            <a:r>
              <a:rPr kumimoji="0" lang="zh-CN" altLang="en-US" sz="4400" b="1" i="0" u="none" strike="noStrike" kern="1200" cap="none" spc="0" normalizeH="0" baseline="0" noProof="0">
                <a:ln>
                  <a:noFill/>
                </a:ln>
                <a:solidFill>
                  <a:schemeClr val="tx1"/>
                </a:solidFill>
                <a:effectLst/>
                <a:uLnTx/>
                <a:uFillTx/>
                <a:latin typeface="+mn-lt"/>
                <a:ea typeface="+mn-ea"/>
                <a:cs typeface="+mn-ea"/>
                <a:sym typeface="+mn-lt"/>
              </a:rPr>
              <a:t>检查和纠正措施</a:t>
            </a:r>
            <a:r>
              <a:rPr kumimoji="0" lang="zh-CN" altLang="en-US" sz="4400" b="0" i="0" u="none" strike="noStrike" kern="1200" cap="none" spc="0" normalizeH="0" baseline="0" noProof="0">
                <a:ln>
                  <a:noFill/>
                </a:ln>
                <a:solidFill>
                  <a:schemeClr val="tx1"/>
                </a:solidFill>
                <a:effectLst/>
                <a:uLnTx/>
                <a:uFillTx/>
                <a:latin typeface="+mn-lt"/>
                <a:ea typeface="+mn-ea"/>
                <a:cs typeface="+mn-ea"/>
                <a:sym typeface="+mn-lt"/>
              </a:rPr>
              <a:t> </a:t>
            </a:r>
            <a:endParaRPr kumimoji="0" lang="zh-CN" altLang="en-US" sz="4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 name="同心圆 3"/>
          <p:cNvSpPr>
            <a:spLocks noChangeAspect="1"/>
          </p:cNvSpPr>
          <p:nvPr/>
        </p:nvSpPr>
        <p:spPr>
          <a:xfrm>
            <a:off x="3700463" y="1889125"/>
            <a:ext cx="4502150" cy="4500563"/>
          </a:xfrm>
          <a:prstGeom prst="donut">
            <a:avLst>
              <a:gd name="adj" fmla="val 25433"/>
            </a:avLst>
          </a:prstGeom>
          <a:solidFill>
            <a:srgbClr val="6FE11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五边形 6"/>
          <p:cNvSpPr/>
          <p:nvPr/>
        </p:nvSpPr>
        <p:spPr>
          <a:xfrm>
            <a:off x="3700463" y="3711575"/>
            <a:ext cx="1103313" cy="827088"/>
          </a:xfrm>
          <a:prstGeom prst="homePlate">
            <a:avLst/>
          </a:pr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3"/>
          <p:cNvSpPr txBox="1">
            <a:spLocks noRot="1" noChangeArrowheads="1"/>
          </p:cNvSpPr>
          <p:nvPr/>
        </p:nvSpPr>
        <p:spPr>
          <a:xfrm>
            <a:off x="3625850" y="3989388"/>
            <a:ext cx="754063" cy="595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rPr>
              <a:t>审核</a:t>
            </a:r>
            <a:endParaRPr kumimoji="0" lang="zh-CN" altLang="en-US" sz="20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1" name="五边形 10"/>
          <p:cNvSpPr/>
          <p:nvPr/>
        </p:nvSpPr>
        <p:spPr>
          <a:xfrm rot="16200000">
            <a:off x="5391944" y="5395119"/>
            <a:ext cx="1163638" cy="825500"/>
          </a:xfrm>
          <a:prstGeom prst="homePlate">
            <a:avLst/>
          </a:pr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五边形 11"/>
          <p:cNvSpPr/>
          <p:nvPr/>
        </p:nvSpPr>
        <p:spPr>
          <a:xfrm rot="10800000">
            <a:off x="7007225" y="3711575"/>
            <a:ext cx="1235075" cy="827088"/>
          </a:xfrm>
          <a:prstGeom prst="homePlate">
            <a:avLst/>
          </a:pr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3"/>
          <p:cNvSpPr txBox="1">
            <a:spLocks noRot="1" noChangeArrowheads="1"/>
          </p:cNvSpPr>
          <p:nvPr/>
        </p:nvSpPr>
        <p:spPr>
          <a:xfrm>
            <a:off x="5462588" y="5568950"/>
            <a:ext cx="1022350" cy="595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rPr>
              <a:t>管理和评审</a:t>
            </a:r>
            <a:endParaRPr kumimoji="0" lang="zh-CN" altLang="en-US" sz="20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4" name="五边形 13"/>
          <p:cNvSpPr/>
          <p:nvPr/>
        </p:nvSpPr>
        <p:spPr>
          <a:xfrm rot="5400000">
            <a:off x="5430838" y="2019300"/>
            <a:ext cx="1085850" cy="825500"/>
          </a:xfrm>
          <a:prstGeom prst="homePlate">
            <a:avLst/>
          </a:pr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3"/>
          <p:cNvSpPr txBox="1">
            <a:spLocks noRot="1" noChangeArrowheads="1"/>
          </p:cNvSpPr>
          <p:nvPr/>
        </p:nvSpPr>
        <p:spPr>
          <a:xfrm>
            <a:off x="7069138" y="3810000"/>
            <a:ext cx="1357313" cy="746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chemeClr val="bg1"/>
                </a:solidFill>
                <a:effectLst/>
                <a:uLnTx/>
                <a:uFillTx/>
                <a:latin typeface="+mn-lt"/>
                <a:ea typeface="+mn-ea"/>
                <a:cs typeface="+mn-ea"/>
                <a:sym typeface="+mn-lt"/>
              </a:rPr>
              <a:t>绩效测量</a:t>
            </a:r>
            <a:endParaRPr kumimoji="0" lang="en-US" altLang="zh-CN" sz="1800" b="1" i="0" u="none" strike="noStrike" kern="1200" cap="none" spc="0" normalizeH="0" baseline="0" noProof="0" dirty="0" smtClean="0">
              <a:ln>
                <a:noFill/>
              </a:ln>
              <a:solidFill>
                <a:schemeClr val="bg1"/>
              </a:solidFill>
              <a:effectLst/>
              <a:uLnTx/>
              <a:uFillTx/>
              <a:latin typeface="+mn-lt"/>
              <a:ea typeface="+mn-ea"/>
              <a:cs typeface="+mn-ea"/>
              <a:sym typeface="+mn-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chemeClr val="bg1"/>
                </a:solidFill>
                <a:effectLst/>
                <a:uLnTx/>
                <a:uFillTx/>
                <a:latin typeface="+mn-lt"/>
                <a:ea typeface="+mn-ea"/>
                <a:cs typeface="+mn-ea"/>
                <a:sym typeface="+mn-lt"/>
              </a:rPr>
              <a:t>与反馈</a:t>
            </a:r>
            <a:endParaRPr kumimoji="0" lang="zh-CN" altLang="en-US" sz="18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6" name="Rectangle 3"/>
          <p:cNvSpPr txBox="1">
            <a:spLocks noRot="1" noChangeArrowheads="1"/>
          </p:cNvSpPr>
          <p:nvPr/>
        </p:nvSpPr>
        <p:spPr>
          <a:xfrm>
            <a:off x="5478463" y="1985963"/>
            <a:ext cx="1000125" cy="627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rPr>
              <a:t>实施和运行</a:t>
            </a:r>
            <a:endParaRPr kumimoji="0" lang="en-US" altLang="zh-CN" sz="2000" b="1" i="0" u="none" strike="noStrike" kern="1200" cap="none" spc="0" normalizeH="0" baseline="0" noProof="0" dirty="0" smtClean="0">
              <a:ln>
                <a:noFill/>
              </a:ln>
              <a:solidFill>
                <a:schemeClr val="bg1"/>
              </a:solidFill>
              <a:effectLst/>
              <a:uLnTx/>
              <a:uFillTx/>
              <a:latin typeface="+mn-lt"/>
              <a:ea typeface="+mn-ea"/>
              <a:cs typeface="+mn-ea"/>
              <a:sym typeface="+mn-lt"/>
            </a:endParaRPr>
          </a:p>
        </p:txBody>
      </p:sp>
      <p:sp>
        <p:nvSpPr>
          <p:cNvPr id="17" name="椭圆 16"/>
          <p:cNvSpPr>
            <a:spLocks noChangeAspect="1"/>
          </p:cNvSpPr>
          <p:nvPr/>
        </p:nvSpPr>
        <p:spPr>
          <a:xfrm>
            <a:off x="5051425" y="3233738"/>
            <a:ext cx="1800225" cy="18002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椭圆 17"/>
          <p:cNvSpPr>
            <a:spLocks noChangeAspect="1"/>
          </p:cNvSpPr>
          <p:nvPr/>
        </p:nvSpPr>
        <p:spPr>
          <a:xfrm>
            <a:off x="5227638" y="3422650"/>
            <a:ext cx="1441450" cy="1439863"/>
          </a:xfrm>
          <a:prstGeom prst="ellipse">
            <a:avLst/>
          </a:prstGeom>
          <a:noFill/>
          <a:ln>
            <a:solidFill>
              <a:srgbClr val="4A4048"/>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9" name="直接箭头连接符 18"/>
          <p:cNvCxnSpPr/>
          <p:nvPr/>
        </p:nvCxnSpPr>
        <p:spPr>
          <a:xfrm>
            <a:off x="4365625" y="4132263"/>
            <a:ext cx="1008063" cy="0"/>
          </a:xfrm>
          <a:prstGeom prst="straightConnector1">
            <a:avLst/>
          </a:prstGeom>
          <a:ln>
            <a:solidFill>
              <a:srgbClr val="4A4048"/>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5948363" y="2916238"/>
            <a:ext cx="0" cy="635000"/>
          </a:xfrm>
          <a:prstGeom prst="straightConnector1">
            <a:avLst/>
          </a:prstGeom>
          <a:ln>
            <a:solidFill>
              <a:srgbClr val="4A4048"/>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5965825" y="4835525"/>
            <a:ext cx="0" cy="635000"/>
          </a:xfrm>
          <a:prstGeom prst="straightConnector1">
            <a:avLst/>
          </a:prstGeom>
          <a:ln>
            <a:solidFill>
              <a:srgbClr val="4A4048"/>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6521450" y="4111625"/>
            <a:ext cx="798513" cy="14288"/>
          </a:xfrm>
          <a:prstGeom prst="straightConnector1">
            <a:avLst/>
          </a:prstGeom>
          <a:ln>
            <a:solidFill>
              <a:srgbClr val="4A4048"/>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Rectangle 3"/>
          <p:cNvSpPr txBox="1">
            <a:spLocks noRot="1" noChangeArrowheads="1"/>
          </p:cNvSpPr>
          <p:nvPr/>
        </p:nvSpPr>
        <p:spPr>
          <a:xfrm>
            <a:off x="5267325" y="3859213"/>
            <a:ext cx="1354138" cy="71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rgbClr val="4A4048"/>
                </a:solidFill>
                <a:effectLst/>
                <a:uLnTx/>
                <a:uFillTx/>
                <a:latin typeface="+mn-lt"/>
                <a:ea typeface="+mn-ea"/>
                <a:cs typeface="+mn-ea"/>
                <a:sym typeface="+mn-lt"/>
              </a:rPr>
              <a:t>检查和纠正措施</a:t>
            </a:r>
            <a:endParaRPr kumimoji="0" lang="zh-CN" altLang="en-US" sz="2000" b="1" i="0" u="none" strike="noStrike" kern="1200" cap="none" spc="0" normalizeH="0" baseline="0" noProof="0" dirty="0">
              <a:ln>
                <a:noFill/>
              </a:ln>
              <a:solidFill>
                <a:srgbClr val="4A4048"/>
              </a:solidFill>
              <a:effectLst/>
              <a:uLnTx/>
              <a:uFillTx/>
              <a:latin typeface="+mn-lt"/>
              <a:ea typeface="+mn-ea"/>
              <a:cs typeface="+mn-ea"/>
              <a:sym typeface="+mn-lt"/>
            </a:endParaRP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8354"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mn-lt"/>
                <a:ea typeface="+mn-ea"/>
                <a:cs typeface="+mn-ea"/>
                <a:sym typeface="+mn-lt"/>
              </a:rPr>
              <a:t>2.1.4 </a:t>
            </a:r>
            <a:r>
              <a:rPr kumimoji="0" lang="zh-CN" altLang="en-US" sz="4400" b="1" i="0" u="none" strike="noStrike" kern="1200" cap="none" spc="0" normalizeH="0" baseline="0" noProof="0">
                <a:ln>
                  <a:noFill/>
                </a:ln>
                <a:solidFill>
                  <a:schemeClr val="tx1"/>
                </a:solidFill>
                <a:effectLst/>
                <a:uLnTx/>
                <a:uFillTx/>
                <a:latin typeface="+mn-lt"/>
                <a:ea typeface="+mn-ea"/>
                <a:cs typeface="+mn-ea"/>
                <a:sym typeface="+mn-lt"/>
              </a:rPr>
              <a:t>检查与纠正措施</a:t>
            </a:r>
            <a:endParaRPr kumimoji="0" lang="zh-CN" altLang="en-US" sz="4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8355" name="Rectangle 3"/>
          <p:cNvSpPr>
            <a:spLocks noChangeArrowheads="1"/>
          </p:cNvSpPr>
          <p:nvPr/>
        </p:nvSpPr>
        <p:spPr bwMode="auto">
          <a:xfrm>
            <a:off x="5880100" y="2278063"/>
            <a:ext cx="3168650" cy="503238"/>
          </a:xfrm>
          <a:prstGeom prst="roundRect">
            <a:avLst>
              <a:gd name="adj" fmla="val 50000"/>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绩效测量和检测方法制定</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p:txBody>
      </p:sp>
      <p:sp>
        <p:nvSpPr>
          <p:cNvPr id="868356" name="Rectangle 4"/>
          <p:cNvSpPr>
            <a:spLocks noChangeArrowheads="1"/>
          </p:cNvSpPr>
          <p:nvPr/>
        </p:nvSpPr>
        <p:spPr bwMode="auto">
          <a:xfrm>
            <a:off x="5880100" y="3286125"/>
            <a:ext cx="3168650" cy="503238"/>
          </a:xfrm>
          <a:prstGeom prst="roundRect">
            <a:avLst>
              <a:gd name="adj" fmla="val 50000"/>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6FE113"/>
                </a:solidFill>
                <a:effectLst/>
                <a:uLnTx/>
                <a:uFillTx/>
                <a:latin typeface="+mn-lt"/>
                <a:ea typeface="+mn-ea"/>
                <a:cs typeface="+mn-ea"/>
                <a:sym typeface="+mn-lt"/>
              </a:rPr>
              <a:t>实施监测、检查与记录</a:t>
            </a:r>
            <a:endParaRPr kumimoji="0" lang="zh-CN" altLang="en-US" sz="2000" b="1"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68357" name="Rectangle 5"/>
          <p:cNvSpPr>
            <a:spLocks noChangeArrowheads="1"/>
          </p:cNvSpPr>
          <p:nvPr/>
        </p:nvSpPr>
        <p:spPr bwMode="auto">
          <a:xfrm>
            <a:off x="5880100" y="4365625"/>
            <a:ext cx="3168650" cy="503238"/>
          </a:xfrm>
          <a:prstGeom prst="roundRect">
            <a:avLst>
              <a:gd name="adj" fmla="val 50000"/>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6FE113"/>
                </a:solidFill>
                <a:effectLst/>
                <a:uLnTx/>
                <a:uFillTx/>
                <a:latin typeface="+mn-lt"/>
                <a:ea typeface="+mn-ea"/>
                <a:cs typeface="+mn-ea"/>
                <a:sym typeface="+mn-lt"/>
              </a:rPr>
              <a:t>纠正措施的制定</a:t>
            </a:r>
            <a:endParaRPr kumimoji="0" lang="zh-CN" altLang="en-US" sz="2000" b="1"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68358" name="Rectangle 6"/>
          <p:cNvSpPr>
            <a:spLocks noChangeArrowheads="1"/>
          </p:cNvSpPr>
          <p:nvPr/>
        </p:nvSpPr>
        <p:spPr bwMode="auto">
          <a:xfrm>
            <a:off x="1992313" y="3286125"/>
            <a:ext cx="2446338" cy="503238"/>
          </a:xfrm>
          <a:prstGeom prst="roundRect">
            <a:avLst>
              <a:gd name="adj" fmla="val 50000"/>
            </a:avLst>
          </a:prstGeom>
          <a:noFill/>
          <a:ln w="9525" algn="ctr">
            <a:solidFill>
              <a:schemeClr val="bg1"/>
            </a:solidFill>
            <a:prstDash val="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mn-lt"/>
                <a:ea typeface="+mn-ea"/>
                <a:cs typeface="+mn-ea"/>
                <a:sym typeface="+mn-lt"/>
              </a:rPr>
              <a:t>管理体系审核</a:t>
            </a:r>
            <a:endParaRPr kumimoji="0" lang="zh-CN" altLang="en-US" sz="2000" b="1"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868359" name="AutoShape 7"/>
          <p:cNvSpPr>
            <a:spLocks noChangeArrowheads="1"/>
          </p:cNvSpPr>
          <p:nvPr/>
        </p:nvSpPr>
        <p:spPr bwMode="auto">
          <a:xfrm>
            <a:off x="7319963" y="2854325"/>
            <a:ext cx="144463" cy="358775"/>
          </a:xfrm>
          <a:prstGeom prst="downArrow">
            <a:avLst>
              <a:gd name="adj1" fmla="val 50000"/>
              <a:gd name="adj2" fmla="val 62088"/>
            </a:avLst>
          </a:prstGeom>
          <a:solidFill>
            <a:schemeClr val="bg1"/>
          </a:solidFill>
          <a:ln w="9525" algn="ctr">
            <a:solidFill>
              <a:schemeClr val="bg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 name="半闭框 3"/>
          <p:cNvSpPr/>
          <p:nvPr/>
        </p:nvSpPr>
        <p:spPr>
          <a:xfrm rot="8079312">
            <a:off x="4434681" y="3228181"/>
            <a:ext cx="792163" cy="720725"/>
          </a:xfrm>
          <a:prstGeom prst="halfFrame">
            <a:avLst>
              <a:gd name="adj1" fmla="val 6458"/>
              <a:gd name="adj2" fmla="val 64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AutoShape 7"/>
          <p:cNvSpPr>
            <a:spLocks noChangeArrowheads="1"/>
          </p:cNvSpPr>
          <p:nvPr/>
        </p:nvSpPr>
        <p:spPr bwMode="auto">
          <a:xfrm>
            <a:off x="7319963" y="3935413"/>
            <a:ext cx="144463" cy="358775"/>
          </a:xfrm>
          <a:prstGeom prst="downArrow">
            <a:avLst>
              <a:gd name="adj1" fmla="val 50000"/>
              <a:gd name="adj2" fmla="val 62088"/>
            </a:avLst>
          </a:prstGeom>
          <a:solidFill>
            <a:schemeClr val="bg1"/>
          </a:solidFill>
          <a:ln w="9525" algn="ctr">
            <a:solidFill>
              <a:schemeClr val="bg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 name="直角三角形 4"/>
          <p:cNvSpPr/>
          <p:nvPr/>
        </p:nvSpPr>
        <p:spPr>
          <a:xfrm rot="20568994" flipH="1">
            <a:off x="8832850" y="2097088"/>
            <a:ext cx="431800" cy="360363"/>
          </a:xfrm>
          <a:prstGeom prst="rtTriangl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直角三角形 15"/>
          <p:cNvSpPr/>
          <p:nvPr/>
        </p:nvSpPr>
        <p:spPr>
          <a:xfrm rot="20568994" flipH="1">
            <a:off x="8832850" y="3176588"/>
            <a:ext cx="431800" cy="360363"/>
          </a:xfrm>
          <a:prstGeom prst="rtTriangl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20568994" flipH="1">
            <a:off x="8832850" y="4256088"/>
            <a:ext cx="431800" cy="360363"/>
          </a:xfrm>
          <a:prstGeom prst="rtTriangl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 Box 3"/>
          <p:cNvSpPr txBox="1"/>
          <p:nvPr/>
        </p:nvSpPr>
        <p:spPr>
          <a:xfrm>
            <a:off x="1992313" y="2133600"/>
            <a:ext cx="8351837" cy="1828800"/>
          </a:xfrm>
          <a:prstGeom prst="rect">
            <a:avLst/>
          </a:prstGeom>
          <a:noFill/>
          <a:ln w="9525">
            <a:noFill/>
          </a:ln>
        </p:spPr>
        <p:txBody>
          <a:bodyPr lIns="91432" tIns="45716" rIns="91432" bIns="45716" anchor="t" anchorCtr="0">
            <a:spAutoFit/>
          </a:bodyPr>
          <a:p>
            <a:pPr>
              <a:buSzTx/>
            </a:pPr>
            <a:endParaRPr lang="en-US" altLang="zh-CN" sz="5400" b="1" dirty="0">
              <a:solidFill>
                <a:srgbClr val="6FE113"/>
              </a:solidFill>
              <a:latin typeface="方正清刻本悦宋简体" pitchFamily="2" charset="-122"/>
              <a:ea typeface="方正清刻本悦宋简体" pitchFamily="2" charset="-122"/>
              <a:sym typeface="Arial" panose="020B0604020202020204" pitchFamily="34" charset="0"/>
            </a:endParaRPr>
          </a:p>
          <a:p>
            <a:pPr algn="ctr">
              <a:buSzTx/>
            </a:pPr>
            <a:r>
              <a:rPr lang="zh-CN" altLang="en-US" sz="6000" b="1" dirty="0">
                <a:solidFill>
                  <a:srgbClr val="6FE113"/>
                </a:solidFill>
                <a:latin typeface="方正清刻本悦宋简体" pitchFamily="2" charset="-122"/>
                <a:ea typeface="方正清刻本悦宋简体" pitchFamily="2" charset="-122"/>
                <a:sym typeface="Arial" panose="020B0604020202020204" pitchFamily="34" charset="0"/>
              </a:rPr>
              <a:t>职业安全健康管理体系</a:t>
            </a:r>
            <a:endParaRPr lang="zh-CN" altLang="en-US" sz="6000" b="1" dirty="0">
              <a:solidFill>
                <a:srgbClr val="6FE113"/>
              </a:solidFill>
              <a:latin typeface="方正清刻本悦宋简体" pitchFamily="2" charset="-122"/>
              <a:ea typeface="方正清刻本悦宋简体" pitchFamily="2" charset="-122"/>
              <a:sym typeface="Arial" panose="020B0604020202020204" pitchFamily="34" charset="0"/>
            </a:endParaRPr>
          </a:p>
        </p:txBody>
      </p:sp>
      <p:sp>
        <p:nvSpPr>
          <p:cNvPr id="9" name="任意多边形 8"/>
          <p:cNvSpPr/>
          <p:nvPr/>
        </p:nvSpPr>
        <p:spPr>
          <a:xfrm>
            <a:off x="1992313" y="2420938"/>
            <a:ext cx="4751388" cy="2016125"/>
          </a:xfrm>
          <a:custGeom>
            <a:avLst/>
            <a:gdLst>
              <a:gd name="connsiteX0" fmla="*/ 0 w 8640960"/>
              <a:gd name="connsiteY0" fmla="*/ 0 h 2448272"/>
              <a:gd name="connsiteX1" fmla="*/ 8640960 w 8640960"/>
              <a:gd name="connsiteY1" fmla="*/ 0 h 2448272"/>
              <a:gd name="connsiteX2" fmla="*/ 8640960 w 8640960"/>
              <a:gd name="connsiteY2" fmla="*/ 432048 h 2448272"/>
              <a:gd name="connsiteX3" fmla="*/ 8480060 w 8640960"/>
              <a:gd name="connsiteY3" fmla="*/ 432048 h 2448272"/>
              <a:gd name="connsiteX4" fmla="*/ 8480060 w 8640960"/>
              <a:gd name="connsiteY4" fmla="*/ 160900 h 2448272"/>
              <a:gd name="connsiteX5" fmla="*/ 160900 w 8640960"/>
              <a:gd name="connsiteY5" fmla="*/ 160900 h 2448272"/>
              <a:gd name="connsiteX6" fmla="*/ 160900 w 8640960"/>
              <a:gd name="connsiteY6" fmla="*/ 2287372 h 2448272"/>
              <a:gd name="connsiteX7" fmla="*/ 8480060 w 8640960"/>
              <a:gd name="connsiteY7" fmla="*/ 2287372 h 2448272"/>
              <a:gd name="connsiteX8" fmla="*/ 8480060 w 8640960"/>
              <a:gd name="connsiteY8" fmla="*/ 1944216 h 2448272"/>
              <a:gd name="connsiteX9" fmla="*/ 8640960 w 8640960"/>
              <a:gd name="connsiteY9" fmla="*/ 1944216 h 2448272"/>
              <a:gd name="connsiteX10" fmla="*/ 8640960 w 8640960"/>
              <a:gd name="connsiteY10" fmla="*/ 2448272 h 2448272"/>
              <a:gd name="connsiteX11" fmla="*/ 0 w 8640960"/>
              <a:gd name="connsiteY11" fmla="*/ 2448272 h 2448272"/>
              <a:gd name="connsiteX12" fmla="*/ 0 w 8640960"/>
              <a:gd name="connsiteY12" fmla="*/ 0 h 24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0960" h="2448272">
                <a:moveTo>
                  <a:pt x="0" y="0"/>
                </a:moveTo>
                <a:lnTo>
                  <a:pt x="8640960" y="0"/>
                </a:lnTo>
                <a:lnTo>
                  <a:pt x="8640960" y="432048"/>
                </a:lnTo>
                <a:lnTo>
                  <a:pt x="8480060" y="432048"/>
                </a:lnTo>
                <a:lnTo>
                  <a:pt x="8480060" y="160900"/>
                </a:lnTo>
                <a:lnTo>
                  <a:pt x="160900" y="160900"/>
                </a:lnTo>
                <a:lnTo>
                  <a:pt x="160900" y="2287372"/>
                </a:lnTo>
                <a:lnTo>
                  <a:pt x="8480060" y="2287372"/>
                </a:lnTo>
                <a:lnTo>
                  <a:pt x="8480060" y="1944216"/>
                </a:lnTo>
                <a:lnTo>
                  <a:pt x="8640960" y="1944216"/>
                </a:lnTo>
                <a:lnTo>
                  <a:pt x="8640960" y="2448272"/>
                </a:lnTo>
                <a:lnTo>
                  <a:pt x="0" y="244827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 name="直角三角形 4"/>
          <p:cNvSpPr/>
          <p:nvPr/>
        </p:nvSpPr>
        <p:spPr>
          <a:xfrm rot="2502459">
            <a:off x="7694613" y="619125"/>
            <a:ext cx="469900" cy="2384425"/>
          </a:xfrm>
          <a:custGeom>
            <a:avLst/>
            <a:gdLst>
              <a:gd name="connsiteX0" fmla="*/ 0 w 1080120"/>
              <a:gd name="connsiteY0" fmla="*/ 3816424 h 3816424"/>
              <a:gd name="connsiteX1" fmla="*/ 0 w 1080120"/>
              <a:gd name="connsiteY1" fmla="*/ 0 h 3816424"/>
              <a:gd name="connsiteX2" fmla="*/ 1080120 w 1080120"/>
              <a:gd name="connsiteY2" fmla="*/ 3816424 h 3816424"/>
              <a:gd name="connsiteX3" fmla="*/ 0 w 1080120"/>
              <a:gd name="connsiteY3" fmla="*/ 3816424 h 3816424"/>
              <a:gd name="connsiteX0-1" fmla="*/ 0 w 615663"/>
              <a:gd name="connsiteY0-2" fmla="*/ 3816424 h 4904995"/>
              <a:gd name="connsiteX1-3" fmla="*/ 0 w 615663"/>
              <a:gd name="connsiteY1-4" fmla="*/ 0 h 4904995"/>
              <a:gd name="connsiteX2-5" fmla="*/ 615663 w 615663"/>
              <a:gd name="connsiteY2-6" fmla="*/ 4904995 h 4904995"/>
              <a:gd name="connsiteX3-7" fmla="*/ 0 w 615663"/>
              <a:gd name="connsiteY3-8" fmla="*/ 3816424 h 4904995"/>
            </a:gdLst>
            <a:ahLst/>
            <a:cxnLst>
              <a:cxn ang="0">
                <a:pos x="connsiteX0-1" y="connsiteY0-2"/>
              </a:cxn>
              <a:cxn ang="0">
                <a:pos x="connsiteX1-3" y="connsiteY1-4"/>
              </a:cxn>
              <a:cxn ang="0">
                <a:pos x="connsiteX2-5" y="connsiteY2-6"/>
              </a:cxn>
              <a:cxn ang="0">
                <a:pos x="connsiteX3-7" y="connsiteY3-8"/>
              </a:cxn>
            </a:cxnLst>
            <a:rect l="l" t="t" r="r" b="b"/>
            <a:pathLst>
              <a:path w="615663" h="4904995">
                <a:moveTo>
                  <a:pt x="0" y="3816424"/>
                </a:moveTo>
                <a:lnTo>
                  <a:pt x="0" y="0"/>
                </a:lnTo>
                <a:lnTo>
                  <a:pt x="615663" y="4904995"/>
                </a:lnTo>
                <a:lnTo>
                  <a:pt x="0" y="38164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 name="直角三角形 4"/>
          <p:cNvSpPr/>
          <p:nvPr/>
        </p:nvSpPr>
        <p:spPr>
          <a:xfrm rot="2502459">
            <a:off x="6257925" y="1619250"/>
            <a:ext cx="292100" cy="1316038"/>
          </a:xfrm>
          <a:custGeom>
            <a:avLst/>
            <a:gdLst>
              <a:gd name="connsiteX0" fmla="*/ 0 w 1080120"/>
              <a:gd name="connsiteY0" fmla="*/ 3816424 h 3816424"/>
              <a:gd name="connsiteX1" fmla="*/ 0 w 1080120"/>
              <a:gd name="connsiteY1" fmla="*/ 0 h 3816424"/>
              <a:gd name="connsiteX2" fmla="*/ 1080120 w 1080120"/>
              <a:gd name="connsiteY2" fmla="*/ 3816424 h 3816424"/>
              <a:gd name="connsiteX3" fmla="*/ 0 w 1080120"/>
              <a:gd name="connsiteY3" fmla="*/ 3816424 h 3816424"/>
              <a:gd name="connsiteX0-1" fmla="*/ 0 w 615663"/>
              <a:gd name="connsiteY0-2" fmla="*/ 3816424 h 4904995"/>
              <a:gd name="connsiteX1-3" fmla="*/ 0 w 615663"/>
              <a:gd name="connsiteY1-4" fmla="*/ 0 h 4904995"/>
              <a:gd name="connsiteX2-5" fmla="*/ 615663 w 615663"/>
              <a:gd name="connsiteY2-6" fmla="*/ 4904995 h 4904995"/>
              <a:gd name="connsiteX3-7" fmla="*/ 0 w 615663"/>
              <a:gd name="connsiteY3-8" fmla="*/ 3816424 h 4904995"/>
            </a:gdLst>
            <a:ahLst/>
            <a:cxnLst>
              <a:cxn ang="0">
                <a:pos x="connsiteX0-1" y="connsiteY0-2"/>
              </a:cxn>
              <a:cxn ang="0">
                <a:pos x="connsiteX1-3" y="connsiteY1-4"/>
              </a:cxn>
              <a:cxn ang="0">
                <a:pos x="connsiteX2-5" y="connsiteY2-6"/>
              </a:cxn>
              <a:cxn ang="0">
                <a:pos x="connsiteX3-7" y="connsiteY3-8"/>
              </a:cxn>
            </a:cxnLst>
            <a:rect l="l" t="t" r="r" b="b"/>
            <a:pathLst>
              <a:path w="615663" h="4904995">
                <a:moveTo>
                  <a:pt x="0" y="3816424"/>
                </a:moveTo>
                <a:lnTo>
                  <a:pt x="0" y="0"/>
                </a:lnTo>
                <a:lnTo>
                  <a:pt x="615663" y="4904995"/>
                </a:lnTo>
                <a:lnTo>
                  <a:pt x="0" y="38164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4" name="直角三角形 4"/>
          <p:cNvSpPr/>
          <p:nvPr/>
        </p:nvSpPr>
        <p:spPr>
          <a:xfrm rot="2502459">
            <a:off x="5848350" y="4067175"/>
            <a:ext cx="293688" cy="1316038"/>
          </a:xfrm>
          <a:custGeom>
            <a:avLst/>
            <a:gdLst>
              <a:gd name="connsiteX0" fmla="*/ 0 w 1080120"/>
              <a:gd name="connsiteY0" fmla="*/ 3816424 h 3816424"/>
              <a:gd name="connsiteX1" fmla="*/ 0 w 1080120"/>
              <a:gd name="connsiteY1" fmla="*/ 0 h 3816424"/>
              <a:gd name="connsiteX2" fmla="*/ 1080120 w 1080120"/>
              <a:gd name="connsiteY2" fmla="*/ 3816424 h 3816424"/>
              <a:gd name="connsiteX3" fmla="*/ 0 w 1080120"/>
              <a:gd name="connsiteY3" fmla="*/ 3816424 h 3816424"/>
              <a:gd name="connsiteX0-1" fmla="*/ 0 w 615663"/>
              <a:gd name="connsiteY0-2" fmla="*/ 3816424 h 4904995"/>
              <a:gd name="connsiteX1-3" fmla="*/ 0 w 615663"/>
              <a:gd name="connsiteY1-4" fmla="*/ 0 h 4904995"/>
              <a:gd name="connsiteX2-5" fmla="*/ 615663 w 615663"/>
              <a:gd name="connsiteY2-6" fmla="*/ 4904995 h 4904995"/>
              <a:gd name="connsiteX3-7" fmla="*/ 0 w 615663"/>
              <a:gd name="connsiteY3-8" fmla="*/ 3816424 h 4904995"/>
            </a:gdLst>
            <a:ahLst/>
            <a:cxnLst>
              <a:cxn ang="0">
                <a:pos x="connsiteX0-1" y="connsiteY0-2"/>
              </a:cxn>
              <a:cxn ang="0">
                <a:pos x="connsiteX1-3" y="connsiteY1-4"/>
              </a:cxn>
              <a:cxn ang="0">
                <a:pos x="connsiteX2-5" y="connsiteY2-6"/>
              </a:cxn>
              <a:cxn ang="0">
                <a:pos x="connsiteX3-7" y="connsiteY3-8"/>
              </a:cxn>
            </a:cxnLst>
            <a:rect l="l" t="t" r="r" b="b"/>
            <a:pathLst>
              <a:path w="615663" h="4904995">
                <a:moveTo>
                  <a:pt x="0" y="3816424"/>
                </a:moveTo>
                <a:lnTo>
                  <a:pt x="0" y="0"/>
                </a:lnTo>
                <a:lnTo>
                  <a:pt x="615663" y="4904995"/>
                </a:lnTo>
                <a:lnTo>
                  <a:pt x="0" y="38164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5" name="直角三角形 4"/>
          <p:cNvSpPr/>
          <p:nvPr/>
        </p:nvSpPr>
        <p:spPr>
          <a:xfrm rot="2502459">
            <a:off x="8297863" y="4067175"/>
            <a:ext cx="293688" cy="1316038"/>
          </a:xfrm>
          <a:custGeom>
            <a:avLst/>
            <a:gdLst>
              <a:gd name="connsiteX0" fmla="*/ 0 w 1080120"/>
              <a:gd name="connsiteY0" fmla="*/ 3816424 h 3816424"/>
              <a:gd name="connsiteX1" fmla="*/ 0 w 1080120"/>
              <a:gd name="connsiteY1" fmla="*/ 0 h 3816424"/>
              <a:gd name="connsiteX2" fmla="*/ 1080120 w 1080120"/>
              <a:gd name="connsiteY2" fmla="*/ 3816424 h 3816424"/>
              <a:gd name="connsiteX3" fmla="*/ 0 w 1080120"/>
              <a:gd name="connsiteY3" fmla="*/ 3816424 h 3816424"/>
              <a:gd name="connsiteX0-1" fmla="*/ 0 w 615663"/>
              <a:gd name="connsiteY0-2" fmla="*/ 3816424 h 4904995"/>
              <a:gd name="connsiteX1-3" fmla="*/ 0 w 615663"/>
              <a:gd name="connsiteY1-4" fmla="*/ 0 h 4904995"/>
              <a:gd name="connsiteX2-5" fmla="*/ 615663 w 615663"/>
              <a:gd name="connsiteY2-6" fmla="*/ 4904995 h 4904995"/>
              <a:gd name="connsiteX3-7" fmla="*/ 0 w 615663"/>
              <a:gd name="connsiteY3-8" fmla="*/ 3816424 h 4904995"/>
            </a:gdLst>
            <a:ahLst/>
            <a:cxnLst>
              <a:cxn ang="0">
                <a:pos x="connsiteX0-1" y="connsiteY0-2"/>
              </a:cxn>
              <a:cxn ang="0">
                <a:pos x="connsiteX1-3" y="connsiteY1-4"/>
              </a:cxn>
              <a:cxn ang="0">
                <a:pos x="connsiteX2-5" y="connsiteY2-6"/>
              </a:cxn>
              <a:cxn ang="0">
                <a:pos x="connsiteX3-7" y="connsiteY3-8"/>
              </a:cxn>
            </a:cxnLst>
            <a:rect l="l" t="t" r="r" b="b"/>
            <a:pathLst>
              <a:path w="615663" h="4904995">
                <a:moveTo>
                  <a:pt x="0" y="3816424"/>
                </a:moveTo>
                <a:lnTo>
                  <a:pt x="0" y="0"/>
                </a:lnTo>
                <a:lnTo>
                  <a:pt x="615663" y="4904995"/>
                </a:lnTo>
                <a:lnTo>
                  <a:pt x="0" y="38164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5367" name="文本框 5"/>
          <p:cNvSpPr txBox="1"/>
          <p:nvPr/>
        </p:nvSpPr>
        <p:spPr>
          <a:xfrm flipH="1">
            <a:off x="6951663" y="1600200"/>
            <a:ext cx="5322887" cy="1447800"/>
          </a:xfrm>
          <a:prstGeom prst="rect">
            <a:avLst/>
          </a:prstGeom>
          <a:noFill/>
          <a:ln w="9525">
            <a:noFill/>
          </a:ln>
        </p:spPr>
        <p:txBody>
          <a:bodyPr anchor="t" anchorCtr="0">
            <a:spAutoFit/>
          </a:bodyPr>
          <a:p>
            <a:pPr algn="ctr"/>
            <a:r>
              <a:rPr lang="zh-CN" altLang="en-US" sz="8800" dirty="0">
                <a:solidFill>
                  <a:schemeClr val="bg1"/>
                </a:solidFill>
                <a:latin typeface="方正兰亭超细黑简体" pitchFamily="2" charset="-122"/>
                <a:ea typeface="方正兰亭超细黑简体" pitchFamily="2" charset="-122"/>
              </a:rPr>
              <a:t>培训</a:t>
            </a:r>
            <a:endParaRPr lang="zh-CN" altLang="en-US" sz="8800" dirty="0">
              <a:solidFill>
                <a:schemeClr val="bg1"/>
              </a:solidFill>
              <a:latin typeface="方正兰亭超细黑简体" pitchFamily="2" charset="-122"/>
              <a:ea typeface="方正兰亭超细黑简体" pitchFamily="2" charset="-122"/>
            </a:endParaRPr>
          </a:p>
        </p:txBody>
      </p:sp>
      <p:pic>
        <p:nvPicPr>
          <p:cNvPr id="15368" name="图片 1"/>
          <p:cNvPicPr>
            <a:picLocks noChangeAspect="1"/>
          </p:cNvPicPr>
          <p:nvPr/>
        </p:nvPicPr>
        <p:blipFill>
          <a:blip r:embed="rId1"/>
          <a:stretch>
            <a:fillRect/>
          </a:stretch>
        </p:blipFill>
        <p:spPr>
          <a:xfrm>
            <a:off x="10194925" y="2947988"/>
            <a:ext cx="714375" cy="876300"/>
          </a:xfrm>
          <a:prstGeom prst="rect">
            <a:avLst/>
          </a:prstGeom>
          <a:noFill/>
          <a:ln w="9525">
            <a:noFill/>
          </a:ln>
        </p:spPr>
      </p:pic>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7090"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mn-lt"/>
                <a:ea typeface="+mn-ea"/>
                <a:cs typeface="+mn-ea"/>
                <a:sym typeface="+mn-lt"/>
              </a:rPr>
              <a:t>2.1.4</a:t>
            </a:r>
            <a:r>
              <a:rPr kumimoji="0" lang="zh-CN" altLang="en-US" sz="4400" b="1" i="0" u="none" strike="noStrike" kern="1200" cap="none" spc="0" normalizeH="0" baseline="0" noProof="0">
                <a:ln>
                  <a:noFill/>
                </a:ln>
                <a:solidFill>
                  <a:schemeClr val="tx1"/>
                </a:solidFill>
                <a:effectLst/>
                <a:uLnTx/>
                <a:uFillTx/>
                <a:latin typeface="+mn-lt"/>
                <a:ea typeface="+mn-ea"/>
                <a:cs typeface="+mn-ea"/>
                <a:sym typeface="+mn-lt"/>
              </a:rPr>
              <a:t>检查和纠正措施</a:t>
            </a:r>
            <a:endParaRPr kumimoji="0" lang="zh-CN" altLang="en-US" sz="4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57091" name="Rectangle 3"/>
          <p:cNvSpPr>
            <a:spLocks noGrp="1" noRot="1" noChangeArrowheads="1"/>
          </p:cNvSpPr>
          <p:nvPr>
            <p:ph idx="1"/>
          </p:nvPr>
        </p:nvSpPr>
        <p:spPr>
          <a:xfrm>
            <a:off x="1703388" y="1690688"/>
            <a:ext cx="4248150" cy="6477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检查和纠正措施阶段</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包括</a:t>
            </a:r>
            <a:endPar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endParaRPr>
          </a:p>
        </p:txBody>
      </p:sp>
      <p:graphicFrame>
        <p:nvGraphicFramePr>
          <p:cNvPr id="13" name="图示 12"/>
          <p:cNvGraphicFramePr/>
          <p:nvPr/>
        </p:nvGraphicFramePr>
        <p:xfrm>
          <a:off x="1725001" y="1484783"/>
          <a:ext cx="9321800" cy="443752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4" name="圆角矩形 13"/>
          <p:cNvSpPr/>
          <p:nvPr/>
        </p:nvSpPr>
        <p:spPr>
          <a:xfrm>
            <a:off x="3503613" y="4221163"/>
            <a:ext cx="504825" cy="5032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0" i="1" u="none" strike="noStrike" kern="1200" cap="none" spc="0" normalizeH="0" baseline="0" noProof="0" dirty="0">
                <a:ln>
                  <a:noFill/>
                </a:ln>
                <a:solidFill>
                  <a:srgbClr val="6FE113"/>
                </a:solidFill>
                <a:effectLst/>
                <a:uLnTx/>
                <a:uFillTx/>
                <a:latin typeface="+mn-lt"/>
                <a:ea typeface="+mn-ea"/>
                <a:cs typeface="+mn-cs"/>
              </a:rPr>
              <a:t>1</a:t>
            </a:r>
            <a:endParaRPr kumimoji="0" lang="zh-CN" altLang="en-US" sz="4400" b="0" i="1" u="none" strike="noStrike" kern="1200" cap="none" spc="0" normalizeH="0" baseline="0" noProof="0" dirty="0">
              <a:ln>
                <a:noFill/>
              </a:ln>
              <a:solidFill>
                <a:srgbClr val="6FE113"/>
              </a:solidFill>
              <a:effectLst/>
              <a:uLnTx/>
              <a:uFillTx/>
              <a:latin typeface="+mn-lt"/>
              <a:ea typeface="+mn-ea"/>
              <a:cs typeface="+mn-cs"/>
            </a:endParaRPr>
          </a:p>
        </p:txBody>
      </p:sp>
      <p:sp>
        <p:nvSpPr>
          <p:cNvPr id="17" name="圆角矩形 16"/>
          <p:cNvSpPr/>
          <p:nvPr/>
        </p:nvSpPr>
        <p:spPr>
          <a:xfrm>
            <a:off x="5880100" y="4233863"/>
            <a:ext cx="503238" cy="5032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0" i="1" u="none" strike="noStrike" kern="1200" cap="none" spc="0" normalizeH="0" baseline="0" noProof="0" dirty="0">
                <a:ln>
                  <a:noFill/>
                </a:ln>
                <a:solidFill>
                  <a:srgbClr val="6FE113"/>
                </a:solidFill>
                <a:effectLst/>
                <a:uLnTx/>
                <a:uFillTx/>
                <a:latin typeface="+mn-lt"/>
                <a:ea typeface="+mn-ea"/>
                <a:cs typeface="+mn-cs"/>
              </a:rPr>
              <a:t>2</a:t>
            </a:r>
            <a:endParaRPr kumimoji="0" lang="zh-CN" altLang="en-US" sz="4400" b="0" i="1" u="none" strike="noStrike" kern="1200" cap="none" spc="0" normalizeH="0" baseline="0" noProof="0" dirty="0">
              <a:ln>
                <a:noFill/>
              </a:ln>
              <a:solidFill>
                <a:srgbClr val="6FE113"/>
              </a:solidFill>
              <a:effectLst/>
              <a:uLnTx/>
              <a:uFillTx/>
              <a:latin typeface="+mn-lt"/>
              <a:ea typeface="+mn-ea"/>
              <a:cs typeface="+mn-cs"/>
            </a:endParaRPr>
          </a:p>
        </p:txBody>
      </p:sp>
      <p:sp>
        <p:nvSpPr>
          <p:cNvPr id="18" name="圆角矩形 17"/>
          <p:cNvSpPr/>
          <p:nvPr/>
        </p:nvSpPr>
        <p:spPr>
          <a:xfrm>
            <a:off x="8256588" y="4208463"/>
            <a:ext cx="503238" cy="5048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0" i="1" u="none" strike="noStrike" kern="1200" cap="none" spc="0" normalizeH="0" baseline="0" noProof="0" dirty="0">
                <a:ln>
                  <a:noFill/>
                </a:ln>
                <a:solidFill>
                  <a:srgbClr val="6FE113"/>
                </a:solidFill>
                <a:effectLst/>
                <a:uLnTx/>
                <a:uFillTx/>
                <a:latin typeface="+mn-lt"/>
                <a:ea typeface="+mn-ea"/>
                <a:cs typeface="+mn-cs"/>
              </a:rPr>
              <a:t>3</a:t>
            </a:r>
            <a:endParaRPr kumimoji="0" lang="zh-CN" altLang="en-US" sz="4400" b="0" i="1" u="none" strike="noStrike" kern="1200" cap="none" spc="0" normalizeH="0" baseline="0" noProof="0" dirty="0">
              <a:ln>
                <a:noFill/>
              </a:ln>
              <a:solidFill>
                <a:srgbClr val="6FE113"/>
              </a:solidFill>
              <a:effectLst/>
              <a:uLnTx/>
              <a:uFillTx/>
              <a:latin typeface="+mn-lt"/>
              <a:ea typeface="+mn-ea"/>
              <a:cs typeface="+mn-cs"/>
            </a:endParaRPr>
          </a:p>
        </p:txBody>
      </p:sp>
      <p:sp>
        <p:nvSpPr>
          <p:cNvPr id="19" name="圆角矩形 18"/>
          <p:cNvSpPr/>
          <p:nvPr/>
        </p:nvSpPr>
        <p:spPr>
          <a:xfrm>
            <a:off x="10633075" y="4197350"/>
            <a:ext cx="503238" cy="5048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0" i="1" u="none" strike="noStrike" kern="1200" cap="none" spc="0" normalizeH="0" baseline="0" noProof="0" dirty="0">
                <a:ln>
                  <a:noFill/>
                </a:ln>
                <a:solidFill>
                  <a:srgbClr val="6FE113"/>
                </a:solidFill>
                <a:effectLst/>
                <a:uLnTx/>
                <a:uFillTx/>
                <a:latin typeface="+mn-lt"/>
                <a:ea typeface="+mn-ea"/>
                <a:cs typeface="+mn-cs"/>
              </a:rPr>
              <a:t>4</a:t>
            </a:r>
            <a:endParaRPr kumimoji="0" lang="zh-CN" altLang="en-US" sz="4400" b="0" i="1" u="none" strike="noStrike" kern="1200" cap="none" spc="0" normalizeH="0" baseline="0" noProof="0" dirty="0">
              <a:ln>
                <a:noFill/>
              </a:ln>
              <a:solidFill>
                <a:srgbClr val="6FE113"/>
              </a:solidFill>
              <a:effectLst/>
              <a:uLnTx/>
              <a:uFillTx/>
              <a:latin typeface="+mn-lt"/>
              <a:ea typeface="+mn-ea"/>
              <a:cs typeface="+mn-cs"/>
            </a:endParaRP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8114" name="Rectangle 2"/>
          <p:cNvSpPr>
            <a:spLocks noGrp="1" noRot="1" noChangeArrowheads="1"/>
          </p:cNvSpPr>
          <p:nvPr>
            <p:ph type="title"/>
          </p:nvPr>
        </p:nvSpPr>
        <p:spPr>
          <a:xfrm>
            <a:off x="831850" y="404813"/>
            <a:ext cx="10515600" cy="758825"/>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dirty="0">
                <a:ln>
                  <a:noFill/>
                </a:ln>
                <a:solidFill>
                  <a:schemeClr val="tx1"/>
                </a:solidFill>
                <a:effectLst/>
                <a:uLnTx/>
                <a:uFillTx/>
                <a:latin typeface="+mn-lt"/>
                <a:ea typeface="+mn-ea"/>
                <a:cs typeface="+mn-ea"/>
                <a:sym typeface="+mn-lt"/>
              </a:rPr>
              <a:t>2.1.4</a:t>
            </a:r>
            <a:r>
              <a:rPr kumimoji="0" lang="zh-CN" altLang="en-US" sz="4400" b="1" i="0" u="none" strike="noStrike" kern="1200" cap="none" spc="0" normalizeH="0" baseline="0" noProof="0" dirty="0">
                <a:ln>
                  <a:noFill/>
                </a:ln>
                <a:solidFill>
                  <a:schemeClr val="tx1"/>
                </a:solidFill>
                <a:effectLst/>
                <a:uLnTx/>
                <a:uFillTx/>
                <a:latin typeface="+mn-lt"/>
                <a:ea typeface="+mn-ea"/>
                <a:cs typeface="+mn-ea"/>
                <a:sym typeface="+mn-lt"/>
              </a:rPr>
              <a:t>检查和纠正措施</a:t>
            </a:r>
            <a:endParaRPr kumimoji="0" lang="zh-CN" altLang="en-US" sz="44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58115" name="Rectangle 3"/>
          <p:cNvSpPr>
            <a:spLocks noGrp="1" noRot="1" noChangeArrowheads="1"/>
          </p:cNvSpPr>
          <p:nvPr>
            <p:ph idx="1"/>
          </p:nvPr>
        </p:nvSpPr>
        <p:spPr>
          <a:xfrm>
            <a:off x="831850" y="1152525"/>
            <a:ext cx="10880725" cy="537368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绩效</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测量和</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监视</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400" b="1" i="0" u="none" strike="noStrike" kern="1200" cap="none" spc="0" normalizeH="0" baseline="0" noProof="0" dirty="0">
              <a:ln>
                <a:noFill/>
              </a:ln>
              <a:solidFill>
                <a:srgbClr val="FF0066"/>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000" b="1" i="0" u="none" strike="noStrike" kern="1200" cap="none" spc="0" normalizeH="0" baseline="0" noProof="0" dirty="0">
                <a:ln>
                  <a:noFill/>
                </a:ln>
                <a:solidFill>
                  <a:schemeClr val="bg1"/>
                </a:solidFill>
                <a:effectLst/>
                <a:uLnTx/>
                <a:uFillTx/>
                <a:latin typeface="+mn-lt"/>
                <a:ea typeface="+mn-ea"/>
                <a:cs typeface="+mn-ea"/>
                <a:sym typeface="+mn-lt"/>
              </a:rPr>
              <a:t>应建立和保持程序，对职业安全健康绩效进行监视和测量</a:t>
            </a:r>
            <a:r>
              <a:rPr kumimoji="0"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2400" b="1"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rgbClr val="6FE113"/>
                </a:solidFill>
                <a:effectLst/>
                <a:uLnTx/>
                <a:uFillTx/>
                <a:latin typeface="+mn-lt"/>
                <a:ea typeface="+mn-ea"/>
                <a:cs typeface="+mn-ea"/>
                <a:sym typeface="+mn-lt"/>
              </a:rPr>
              <a:t>标准</a:t>
            </a:r>
            <a:r>
              <a:rPr kumimoji="0" lang="zh-CN" altLang="en-US" sz="2400" b="0" i="0" u="none" strike="noStrike" kern="1200" cap="none" spc="0" normalizeH="0" baseline="0" noProof="0" dirty="0">
                <a:ln>
                  <a:noFill/>
                </a:ln>
                <a:solidFill>
                  <a:srgbClr val="6FE113"/>
                </a:solidFill>
                <a:effectLst/>
                <a:uLnTx/>
                <a:uFillTx/>
                <a:latin typeface="+mn-lt"/>
                <a:ea typeface="+mn-ea"/>
                <a:cs typeface="+mn-ea"/>
                <a:sym typeface="+mn-lt"/>
              </a:rPr>
              <a:t>强调监测与测量是</a:t>
            </a:r>
            <a:r>
              <a:rPr kumimoji="0" lang="en-US" altLang="zh-CN" sz="2400" b="0" i="0" u="none" strike="noStrike" kern="1200" cap="none" spc="0" normalizeH="0" baseline="0" noProof="0" dirty="0">
                <a:ln>
                  <a:noFill/>
                </a:ln>
                <a:solidFill>
                  <a:srgbClr val="6FE113"/>
                </a:solidFill>
                <a:effectLst/>
                <a:uLnTx/>
                <a:uFillTx/>
                <a:latin typeface="+mn-lt"/>
                <a:ea typeface="+mn-ea"/>
                <a:cs typeface="+mn-ea"/>
                <a:sym typeface="+mn-lt"/>
              </a:rPr>
              <a:t>OHSMS</a:t>
            </a:r>
            <a:r>
              <a:rPr kumimoji="0" lang="zh-CN" altLang="en-US" sz="2400" b="0" i="0" u="none" strike="noStrike" kern="1200" cap="none" spc="0" normalizeH="0" baseline="0" noProof="0" dirty="0">
                <a:ln>
                  <a:noFill/>
                </a:ln>
                <a:solidFill>
                  <a:srgbClr val="6FE113"/>
                </a:solidFill>
                <a:effectLst/>
                <a:uLnTx/>
                <a:uFillTx/>
                <a:latin typeface="+mn-lt"/>
                <a:ea typeface="+mn-ea"/>
                <a:cs typeface="+mn-ea"/>
                <a:sym typeface="+mn-lt"/>
              </a:rPr>
              <a:t>的关键活动，它确保了组织按照其所阐述的</a:t>
            </a:r>
            <a:r>
              <a:rPr kumimoji="0" lang="en-US" altLang="zh-CN" sz="2400" b="0" i="0" u="none" strike="noStrike" kern="1200" cap="none" spc="0" normalizeH="0" baseline="0" noProof="0" dirty="0" smtClean="0">
                <a:ln>
                  <a:noFill/>
                </a:ln>
                <a:solidFill>
                  <a:srgbClr val="6FE113"/>
                </a:solidFill>
                <a:effectLst/>
                <a:uLnTx/>
                <a:uFillTx/>
                <a:latin typeface="+mn-lt"/>
                <a:ea typeface="+mn-ea"/>
                <a:cs typeface="+mn-ea"/>
                <a:sym typeface="+mn-lt"/>
              </a:rPr>
              <a:t>OSH</a:t>
            </a:r>
            <a:endParaRPr kumimoji="0" lang="en-US" altLang="zh-CN" sz="2400" b="0" i="0" u="none" strike="noStrike" kern="1200" cap="none" spc="0" normalizeH="0" baseline="0" noProof="0" dirty="0" smtClean="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rgbClr val="6FE113"/>
                </a:solidFill>
                <a:effectLst/>
                <a:uLnTx/>
                <a:uFillTx/>
                <a:latin typeface="+mn-lt"/>
                <a:ea typeface="+mn-ea"/>
                <a:cs typeface="+mn-ea"/>
                <a:sym typeface="+mn-lt"/>
              </a:rPr>
              <a:t>管理</a:t>
            </a:r>
            <a:r>
              <a:rPr kumimoji="0" lang="zh-CN" altLang="en-US" sz="2400" b="0" i="0" u="none" strike="noStrike" kern="1200" cap="none" spc="0" normalizeH="0" baseline="0" noProof="0" dirty="0">
                <a:ln>
                  <a:noFill/>
                </a:ln>
                <a:solidFill>
                  <a:srgbClr val="6FE113"/>
                </a:solidFill>
                <a:effectLst/>
                <a:uLnTx/>
                <a:uFillTx/>
                <a:latin typeface="+mn-lt"/>
                <a:ea typeface="+mn-ea"/>
                <a:cs typeface="+mn-ea"/>
                <a:sym typeface="+mn-lt"/>
              </a:rPr>
              <a:t>方案的实施与运行开展工作：</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   </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一是  </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对</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从事的活动、重大危险因素进行监测，包括对监测设备的校准和维护，保持它们始终</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处</a:t>
            </a:r>
            <a:endPar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于受</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控状态；</a:t>
            </a:r>
            <a:endPar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二是  </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对</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监测结果的评价，并与</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OSH</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法律、法规、标准和组织的</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OSH</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目标、指标进行跟踪比较</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考查</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其活动的符合性。</a:t>
            </a:r>
            <a:endPar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9138"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mn-lt"/>
                <a:ea typeface="+mn-ea"/>
                <a:cs typeface="+mn-ea"/>
                <a:sym typeface="+mn-lt"/>
              </a:rPr>
              <a:t>2.1.4</a:t>
            </a:r>
            <a:r>
              <a:rPr kumimoji="0" lang="zh-CN" altLang="en-US" sz="4400" b="1" i="0" u="none" strike="noStrike" kern="1200" cap="none" spc="0" normalizeH="0" baseline="0" noProof="0">
                <a:ln>
                  <a:noFill/>
                </a:ln>
                <a:solidFill>
                  <a:schemeClr val="tx1"/>
                </a:solidFill>
                <a:effectLst/>
                <a:uLnTx/>
                <a:uFillTx/>
                <a:latin typeface="+mn-lt"/>
                <a:ea typeface="+mn-ea"/>
                <a:cs typeface="+mn-ea"/>
                <a:sym typeface="+mn-lt"/>
              </a:rPr>
              <a:t>检查和纠正措施</a:t>
            </a:r>
            <a:endParaRPr kumimoji="0" lang="zh-CN" altLang="en-US" sz="4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59139" name="Rectangle 3"/>
          <p:cNvSpPr>
            <a:spLocks noGrp="1" noRot="1" noChangeArrowheads="1"/>
          </p:cNvSpPr>
          <p:nvPr>
            <p:ph idx="1"/>
          </p:nvPr>
        </p:nvSpPr>
        <p:spPr>
          <a:xfrm>
            <a:off x="973138" y="2867025"/>
            <a:ext cx="6494463" cy="15843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事故</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、事件、不符合、纠正和预防</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措施</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a:ln>
                <a:noFill/>
              </a:ln>
              <a:solidFill>
                <a:srgbClr val="FF0066"/>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应建立并保持程序，确定有关的职责和权限</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endParaRPr>
          </a:p>
        </p:txBody>
      </p:sp>
      <p:sp>
        <p:nvSpPr>
          <p:cNvPr id="3" name="等腰三角形 2"/>
          <p:cNvSpPr/>
          <p:nvPr/>
        </p:nvSpPr>
        <p:spPr>
          <a:xfrm>
            <a:off x="8020050" y="1947863"/>
            <a:ext cx="1873250" cy="1368425"/>
          </a:xfrm>
          <a:prstGeom prst="triangle">
            <a:avLst/>
          </a:pr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等腰三角形 7"/>
          <p:cNvSpPr/>
          <p:nvPr/>
        </p:nvSpPr>
        <p:spPr>
          <a:xfrm>
            <a:off x="7000875" y="3592513"/>
            <a:ext cx="1871663" cy="1366838"/>
          </a:xfrm>
          <a:prstGeom prst="triangle">
            <a:avLst/>
          </a:pr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等腰三角形 8"/>
          <p:cNvSpPr/>
          <p:nvPr/>
        </p:nvSpPr>
        <p:spPr>
          <a:xfrm>
            <a:off x="9120188" y="3573463"/>
            <a:ext cx="1871663" cy="1368425"/>
          </a:xfrm>
          <a:prstGeom prst="triangle">
            <a:avLst/>
          </a:pr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8556625" y="2532063"/>
            <a:ext cx="800100" cy="460375"/>
          </a:xfrm>
          <a:prstGeom prst="rect">
            <a:avLst/>
          </a:prstGeom>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mn-ea"/>
                <a:ea typeface="+mn-ea"/>
                <a:cs typeface="+mn-ea"/>
                <a:sym typeface="+mn-lt"/>
              </a:rPr>
              <a:t>事故</a:t>
            </a:r>
            <a:endParaRPr kumimoji="0" lang="zh-CN" altLang="en-US" sz="2400" b="1" i="0" u="none" strike="noStrike" kern="1200" cap="none" spc="0" normalizeH="0" baseline="0" noProof="0" dirty="0">
              <a:ln>
                <a:noFill/>
              </a:ln>
              <a:solidFill>
                <a:schemeClr val="bg1"/>
              </a:solidFill>
              <a:effectLst/>
              <a:uLnTx/>
              <a:uFillTx/>
              <a:latin typeface="+mn-ea"/>
              <a:ea typeface="+mn-ea"/>
              <a:cs typeface="+mn-ea"/>
              <a:sym typeface="+mn-lt"/>
            </a:endParaRPr>
          </a:p>
        </p:txBody>
      </p:sp>
      <p:sp>
        <p:nvSpPr>
          <p:cNvPr id="5" name="矩形 4"/>
          <p:cNvSpPr/>
          <p:nvPr/>
        </p:nvSpPr>
        <p:spPr>
          <a:xfrm>
            <a:off x="7537450" y="4270375"/>
            <a:ext cx="800100" cy="461963"/>
          </a:xfrm>
          <a:prstGeom prst="rect">
            <a:avLst/>
          </a:prstGeom>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mn-ea"/>
                <a:ea typeface="+mn-ea"/>
                <a:cs typeface="+mn-ea"/>
                <a:sym typeface="+mn-lt"/>
              </a:rPr>
              <a:t>事件</a:t>
            </a:r>
            <a:endParaRPr kumimoji="0" lang="zh-CN" altLang="en-US" sz="2400" b="1" i="0" u="none" strike="noStrike" kern="1200" cap="none" spc="0" normalizeH="0" baseline="0" noProof="0" dirty="0">
              <a:ln>
                <a:noFill/>
              </a:ln>
              <a:solidFill>
                <a:schemeClr val="bg1"/>
              </a:solidFill>
              <a:effectLst/>
              <a:uLnTx/>
              <a:uFillTx/>
              <a:latin typeface="+mn-ea"/>
              <a:ea typeface="+mn-ea"/>
              <a:cs typeface="+mn-ea"/>
              <a:sym typeface="+mn-lt"/>
            </a:endParaRPr>
          </a:p>
        </p:txBody>
      </p:sp>
      <p:sp>
        <p:nvSpPr>
          <p:cNvPr id="10" name="矩形 9"/>
          <p:cNvSpPr/>
          <p:nvPr/>
        </p:nvSpPr>
        <p:spPr>
          <a:xfrm>
            <a:off x="9498013" y="4270375"/>
            <a:ext cx="1108075"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mn-ea"/>
                <a:ea typeface="+mn-ea"/>
                <a:cs typeface="+mn-ea"/>
                <a:sym typeface="+mn-lt"/>
              </a:rPr>
              <a:t>不符合</a:t>
            </a:r>
            <a:endParaRPr kumimoji="0" lang="zh-CN" altLang="en-US" sz="2400" b="0" i="0" u="none" strike="noStrike" kern="1200" cap="none" spc="0" normalizeH="0" baseline="0" noProof="0" dirty="0">
              <a:ln>
                <a:noFill/>
              </a:ln>
              <a:solidFill>
                <a:schemeClr val="bg1"/>
              </a:solidFill>
              <a:effectLst/>
              <a:uLnTx/>
              <a:uFillTx/>
              <a:latin typeface="+mn-ea"/>
              <a:ea typeface="+mn-ea"/>
              <a:cs typeface="+mn-cs"/>
            </a:endParaRPr>
          </a:p>
        </p:txBody>
      </p:sp>
      <p:sp>
        <p:nvSpPr>
          <p:cNvPr id="11" name="矩形 10"/>
          <p:cNvSpPr/>
          <p:nvPr/>
        </p:nvSpPr>
        <p:spPr>
          <a:xfrm>
            <a:off x="8107363" y="3592513"/>
            <a:ext cx="1697038" cy="708025"/>
          </a:xfrm>
          <a:prstGeom prst="rect">
            <a:avLst/>
          </a:prstGeom>
        </p:spPr>
        <p:txBody>
          <a:bodyPr>
            <a:spAutoFit/>
          </a:bodyPr>
          <a:lstStyle/>
          <a:p>
            <a:pPr marL="0" marR="0" lvl="0" indent="0" algn="ctr" defTabSz="914400" rtl="0" eaLnBrk="0" fontAlgn="auto" latinLnBrk="0" hangingPunct="0">
              <a:lnSpc>
                <a:spcPct val="10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mn-ea"/>
                <a:ea typeface="+mn-ea"/>
                <a:cs typeface="+mn-ea"/>
                <a:sym typeface="+mn-lt"/>
              </a:rPr>
              <a:t>处理和调查的目标</a:t>
            </a:r>
            <a:endParaRPr kumimoji="0" lang="zh-CN" altLang="en-US" sz="2000" b="1" i="0" u="none" strike="noStrike" kern="1200" cap="none" spc="0" normalizeH="0" baseline="0" noProof="0" dirty="0">
              <a:ln>
                <a:noFill/>
              </a:ln>
              <a:solidFill>
                <a:schemeClr val="bg1"/>
              </a:solidFill>
              <a:effectLst/>
              <a:uLnTx/>
              <a:uFillTx/>
              <a:latin typeface="+mn-ea"/>
              <a:ea typeface="+mn-ea"/>
              <a:cs typeface="+mn-ea"/>
              <a:sym typeface="+mn-lt"/>
            </a:endParaRPr>
          </a:p>
        </p:txBody>
      </p:sp>
      <p:sp>
        <p:nvSpPr>
          <p:cNvPr id="14" name="等腰三角形 13"/>
          <p:cNvSpPr/>
          <p:nvPr/>
        </p:nvSpPr>
        <p:spPr>
          <a:xfrm>
            <a:off x="6421438" y="1270000"/>
            <a:ext cx="5146675" cy="4103688"/>
          </a:xfrm>
          <a:prstGeom prst="triangle">
            <a:avLst/>
          </a:prstGeom>
          <a:no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5" name="图片 1"/>
          <p:cNvPicPr>
            <a:picLocks noChangeAspect="1"/>
          </p:cNvPicPr>
          <p:nvPr/>
        </p:nvPicPr>
        <p:blipFill>
          <a:blip r:embed="rId1"/>
          <a:srcRect t="12201"/>
          <a:stretch>
            <a:fillRect/>
          </a:stretch>
        </p:blipFill>
        <p:spPr>
          <a:xfrm>
            <a:off x="19050" y="0"/>
            <a:ext cx="12172950" cy="6858000"/>
          </a:xfrm>
          <a:prstGeom prst="rect">
            <a:avLst/>
          </a:prstGeom>
          <a:noFill/>
          <a:ln w="9525">
            <a:noFill/>
          </a:ln>
        </p:spPr>
      </p:pic>
      <p:sp>
        <p:nvSpPr>
          <p:cNvPr id="7" name="任意多边形 6"/>
          <p:cNvSpPr/>
          <p:nvPr/>
        </p:nvSpPr>
        <p:spPr>
          <a:xfrm flipV="1">
            <a:off x="0" y="-171450"/>
            <a:ext cx="12192000" cy="7008813"/>
          </a:xfrm>
          <a:custGeom>
            <a:avLst/>
            <a:gdLst>
              <a:gd name="connsiteX0" fmla="*/ 0 w 12172902"/>
              <a:gd name="connsiteY0" fmla="*/ 6837330 h 6837330"/>
              <a:gd name="connsiteX1" fmla="*/ 12172902 w 12172902"/>
              <a:gd name="connsiteY1" fmla="*/ 6837330 h 6837330"/>
              <a:gd name="connsiteX2" fmla="*/ 12172902 w 12172902"/>
              <a:gd name="connsiteY2" fmla="*/ 3847791 h 6837330"/>
              <a:gd name="connsiteX3" fmla="*/ 0 w 12172902"/>
              <a:gd name="connsiteY3" fmla="*/ 0 h 6837330"/>
            </a:gdLst>
            <a:ahLst/>
            <a:cxnLst>
              <a:cxn ang="0">
                <a:pos x="connsiteX0" y="connsiteY0"/>
              </a:cxn>
              <a:cxn ang="0">
                <a:pos x="connsiteX1" y="connsiteY1"/>
              </a:cxn>
              <a:cxn ang="0">
                <a:pos x="connsiteX2" y="connsiteY2"/>
              </a:cxn>
              <a:cxn ang="0">
                <a:pos x="connsiteX3" y="connsiteY3"/>
              </a:cxn>
            </a:cxnLst>
            <a:rect l="l" t="t" r="r" b="b"/>
            <a:pathLst>
              <a:path w="12172902" h="6837330">
                <a:moveTo>
                  <a:pt x="0" y="6837330"/>
                </a:moveTo>
                <a:lnTo>
                  <a:pt x="12172902" y="6837330"/>
                </a:lnTo>
                <a:lnTo>
                  <a:pt x="12172902" y="384779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60162"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mn-lt"/>
                <a:ea typeface="+mn-ea"/>
                <a:cs typeface="+mn-ea"/>
                <a:sym typeface="+mn-lt"/>
              </a:rPr>
              <a:t>2.1.4</a:t>
            </a:r>
            <a:r>
              <a:rPr kumimoji="0" lang="zh-CN" altLang="en-US" sz="4400" b="1" i="0" u="none" strike="noStrike" kern="1200" cap="none" spc="0" normalizeH="0" baseline="0" noProof="0">
                <a:ln>
                  <a:noFill/>
                </a:ln>
                <a:solidFill>
                  <a:schemeClr val="tx1"/>
                </a:solidFill>
                <a:effectLst/>
                <a:uLnTx/>
                <a:uFillTx/>
                <a:latin typeface="+mn-lt"/>
                <a:ea typeface="+mn-ea"/>
                <a:cs typeface="+mn-ea"/>
                <a:sym typeface="+mn-lt"/>
              </a:rPr>
              <a:t>检查和纠正措施</a:t>
            </a:r>
            <a:endParaRPr kumimoji="0" lang="zh-CN" altLang="en-US" sz="4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0163" name="Rectangle 3"/>
          <p:cNvSpPr>
            <a:spLocks noGrp="1" noRot="1" noChangeArrowheads="1"/>
          </p:cNvSpPr>
          <p:nvPr>
            <p:ph idx="1"/>
          </p:nvPr>
        </p:nvSpPr>
        <p:spPr>
          <a:xfrm>
            <a:off x="838200" y="1557338"/>
            <a:ext cx="10874375" cy="196215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记录</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和记录</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管理</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smtClean="0">
              <a:ln>
                <a:noFill/>
              </a:ln>
              <a:solidFill>
                <a:schemeClr val="tx1"/>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tx1"/>
                </a:solidFill>
                <a:effectLst/>
                <a:uLnTx/>
                <a:uFillTx/>
                <a:latin typeface="+mn-lt"/>
                <a:ea typeface="+mn-ea"/>
                <a:cs typeface="+mn-ea"/>
                <a:sym typeface="+mn-lt"/>
              </a:rPr>
              <a:t>应建立并保持程序，以标识、保存和处置职业安全健康记录以及审核和评审</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结果</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1186"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mn-lt"/>
                <a:ea typeface="+mn-ea"/>
                <a:cs typeface="+mn-ea"/>
                <a:sym typeface="+mn-lt"/>
              </a:rPr>
              <a:t>2.1.4</a:t>
            </a:r>
            <a:r>
              <a:rPr kumimoji="0" lang="zh-CN" altLang="en-US" sz="4400" b="1" i="0" u="none" strike="noStrike" kern="1200" cap="none" spc="0" normalizeH="0" baseline="0" noProof="0">
                <a:ln>
                  <a:noFill/>
                </a:ln>
                <a:solidFill>
                  <a:schemeClr val="tx1"/>
                </a:solidFill>
                <a:effectLst/>
                <a:uLnTx/>
                <a:uFillTx/>
                <a:latin typeface="+mn-lt"/>
                <a:ea typeface="+mn-ea"/>
                <a:cs typeface="+mn-ea"/>
                <a:sym typeface="+mn-lt"/>
              </a:rPr>
              <a:t>检查和纠正措施</a:t>
            </a:r>
            <a:endParaRPr kumimoji="0" lang="zh-CN" altLang="en-US" sz="4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1187" name="Rectangle 3"/>
          <p:cNvSpPr>
            <a:spLocks noGrp="1" noRot="1" noChangeArrowheads="1"/>
          </p:cNvSpPr>
          <p:nvPr>
            <p:ph idx="1"/>
          </p:nvPr>
        </p:nvSpPr>
        <p:spPr>
          <a:xfrm>
            <a:off x="862013" y="1773238"/>
            <a:ext cx="10515600" cy="160337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审核</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smtClean="0">
              <a:ln>
                <a:noFill/>
              </a:ln>
              <a:solidFill>
                <a:schemeClr val="tx1"/>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组织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应建立并保持审核方案和程序，定期开展职业安全健康管理体系审核。</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0"/>
              </a:spcBef>
              <a:spcAft>
                <a:spcPts val="0"/>
              </a:spcAft>
              <a:buClrTx/>
              <a:buSzTx/>
              <a:buFontTx/>
              <a:buNone/>
              <a:defRPr/>
            </a:pPr>
            <a:endParaRPr kumimoji="0" lang="en-US" altLang="zh-CN" sz="2800" b="0" i="0" u="none" strike="noStrike" kern="1200" cap="none" spc="0" normalizeH="0" baseline="0" noProof="0" dirty="0">
              <a:ln>
                <a:noFill/>
              </a:ln>
              <a:solidFill>
                <a:srgbClr val="006600"/>
              </a:solidFill>
              <a:effectLst/>
              <a:uLnTx/>
              <a:uFillTx/>
              <a:latin typeface="+mn-lt"/>
              <a:ea typeface="+mn-ea"/>
              <a:cs typeface="+mn-ea"/>
              <a:sym typeface="+mn-lt"/>
            </a:endParaRPr>
          </a:p>
        </p:txBody>
      </p:sp>
    </p:spTree>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椭圆 16"/>
          <p:cNvSpPr>
            <a:spLocks noChangeAspect="1"/>
          </p:cNvSpPr>
          <p:nvPr/>
        </p:nvSpPr>
        <p:spPr>
          <a:xfrm>
            <a:off x="3355975" y="2949575"/>
            <a:ext cx="1620838" cy="161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椭圆 23"/>
          <p:cNvSpPr>
            <a:spLocks noChangeAspect="1"/>
          </p:cNvSpPr>
          <p:nvPr/>
        </p:nvSpPr>
        <p:spPr>
          <a:xfrm>
            <a:off x="5491163" y="836613"/>
            <a:ext cx="1619250" cy="1620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a:spLocks noChangeAspect="1"/>
          </p:cNvSpPr>
          <p:nvPr/>
        </p:nvSpPr>
        <p:spPr>
          <a:xfrm>
            <a:off x="7572375" y="2949575"/>
            <a:ext cx="1619250" cy="161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椭圆 25"/>
          <p:cNvSpPr>
            <a:spLocks noChangeAspect="1"/>
          </p:cNvSpPr>
          <p:nvPr/>
        </p:nvSpPr>
        <p:spPr>
          <a:xfrm>
            <a:off x="5491163" y="4943475"/>
            <a:ext cx="1619250" cy="161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63234" name="Rectangle 2"/>
          <p:cNvSpPr>
            <a:spLocks noGrp="1" noRot="1" noChangeArrowheads="1"/>
          </p:cNvSpPr>
          <p:nvPr>
            <p:ph type="title"/>
          </p:nvPr>
        </p:nvSpPr>
        <p:spPr>
          <a:xfrm>
            <a:off x="838200" y="365125"/>
            <a:ext cx="3313113" cy="611188"/>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2.1.5</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管理评审</a:t>
            </a:r>
            <a:r>
              <a:rPr kumimoji="0" lang="zh-CN" altLang="en-US" sz="3600" b="0" i="0" u="none" strike="noStrike" kern="1200" cap="none" spc="0" normalizeH="0" baseline="0" noProof="0" dirty="0">
                <a:ln>
                  <a:noFill/>
                </a:ln>
                <a:solidFill>
                  <a:schemeClr val="tx1"/>
                </a:solidFill>
                <a:effectLst/>
                <a:uLnTx/>
                <a:uFillTx/>
                <a:latin typeface="+mn-lt"/>
                <a:ea typeface="+mn-ea"/>
                <a:cs typeface="+mn-ea"/>
                <a:sym typeface="+mn-lt"/>
              </a:rPr>
              <a:t> </a:t>
            </a:r>
            <a:endParaRPr kumimoji="0" lang="zh-CN" altLang="en-US" sz="3600" b="0" i="0" u="none" strike="noStrike" kern="1200" cap="none" spc="0" normalizeH="0" baseline="0" noProof="0" dirty="0">
              <a:ln>
                <a:noFill/>
              </a:ln>
              <a:solidFill>
                <a:schemeClr val="tx1"/>
              </a:solidFill>
              <a:effectLst/>
              <a:uLnTx/>
              <a:uFillTx/>
              <a:latin typeface="+mn-lt"/>
              <a:ea typeface="+mn-ea"/>
              <a:cs typeface="+mn-ea"/>
              <a:sym typeface="+mn-lt"/>
            </a:endParaRPr>
          </a:p>
        </p:txBody>
      </p:sp>
      <p:grpSp>
        <p:nvGrpSpPr>
          <p:cNvPr id="49158" name="组合 4"/>
          <p:cNvGrpSpPr/>
          <p:nvPr/>
        </p:nvGrpSpPr>
        <p:grpSpPr>
          <a:xfrm>
            <a:off x="3446463" y="923925"/>
            <a:ext cx="5643562" cy="5541963"/>
            <a:chOff x="2284460" y="949230"/>
            <a:chExt cx="5643273" cy="5541711"/>
          </a:xfrm>
        </p:grpSpPr>
        <p:sp>
          <p:nvSpPr>
            <p:cNvPr id="6" name="任意多边形 5"/>
            <p:cNvSpPr/>
            <p:nvPr/>
          </p:nvSpPr>
          <p:spPr>
            <a:xfrm>
              <a:off x="4406838" y="3071621"/>
              <a:ext cx="1425502" cy="1425510"/>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noFill/>
            <a:ln>
              <a:solidFill>
                <a:srgbClr val="6FE113"/>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4214" tIns="244214" rIns="244214" bIns="244214" spcCol="1270" anchor="ctr"/>
            <a:lstStyle/>
            <a:p>
              <a:pPr marL="0" marR="0" lvl="0" indent="0" algn="ctr" defTabSz="1244600" rtl="0" eaLnBrk="0" fontAlgn="base" latinLnBrk="0" hangingPunct="0">
                <a:lnSpc>
                  <a:spcPct val="90000"/>
                </a:lnSpc>
                <a:spcBef>
                  <a:spcPct val="0"/>
                </a:spcBef>
                <a:spcAft>
                  <a:spcPct val="3500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7" name="任意多边形 6"/>
            <p:cNvSpPr/>
            <p:nvPr/>
          </p:nvSpPr>
          <p:spPr>
            <a:xfrm rot="5400000">
              <a:off x="4932273" y="2674763"/>
              <a:ext cx="382571" cy="252400"/>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noFill/>
            <a:ln>
              <a:solidFill>
                <a:srgbClr val="6FE113"/>
              </a:solidFill>
              <a:prstDash val="sysDash"/>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 tIns="96884" rIns="90498" bIns="96885" spcCol="1270" anchor="ctr"/>
            <a:lstStyle/>
            <a:p>
              <a:pPr marL="0" marR="0" lvl="0" indent="0" algn="ctr" defTabSz="977900" rtl="0" eaLnBrk="0" fontAlgn="base" latinLnBrk="0" hangingPunct="0">
                <a:lnSpc>
                  <a:spcPct val="90000"/>
                </a:lnSpc>
                <a:spcBef>
                  <a:spcPct val="0"/>
                </a:spcBef>
                <a:spcAft>
                  <a:spcPct val="35000"/>
                </a:spcAft>
                <a:buClrTx/>
                <a:buSzTx/>
                <a:buFontTx/>
                <a:buNone/>
                <a:defRPr/>
              </a:pPr>
              <a:endParaRPr kumimoji="0" lang="zh-CN" altLang="en-US" sz="2200" b="0" i="0" u="none" strike="noStrike" kern="1200" cap="none" spc="0" normalizeH="0" baseline="0" noProof="0">
                <a:ln>
                  <a:noFill/>
                </a:ln>
                <a:solidFill>
                  <a:schemeClr val="lt1"/>
                </a:solidFill>
                <a:effectLst/>
                <a:uLnTx/>
                <a:uFillTx/>
                <a:latin typeface="+mn-lt"/>
                <a:ea typeface="+mn-ea"/>
                <a:cs typeface="+mn-cs"/>
              </a:endParaRPr>
            </a:p>
          </p:txBody>
        </p:sp>
        <p:sp>
          <p:nvSpPr>
            <p:cNvPr id="8" name="任意多边形 7"/>
            <p:cNvSpPr/>
            <p:nvPr/>
          </p:nvSpPr>
          <p:spPr>
            <a:xfrm>
              <a:off x="4406838" y="949230"/>
              <a:ext cx="1425502" cy="1425510"/>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noFill/>
            <a:ln>
              <a:solidFill>
                <a:srgbClr val="6FE113"/>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4214" tIns="244214" rIns="244214" bIns="244214" spcCol="1270" anchor="ctr"/>
            <a:lstStyle/>
            <a:p>
              <a:pPr marL="0" marR="0" lvl="0" indent="0" algn="ctr" defTabSz="1244600" rtl="0" eaLnBrk="0" fontAlgn="base" latinLnBrk="0" hangingPunct="0">
                <a:lnSpc>
                  <a:spcPct val="90000"/>
                </a:lnSpc>
                <a:spcBef>
                  <a:spcPct val="0"/>
                </a:spcBef>
                <a:spcAft>
                  <a:spcPct val="3500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9" name="任意多边形 8"/>
            <p:cNvSpPr/>
            <p:nvPr/>
          </p:nvSpPr>
          <p:spPr>
            <a:xfrm rot="10800000">
              <a:off x="5889487" y="3678019"/>
              <a:ext cx="444477" cy="242876"/>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noFill/>
            <a:ln>
              <a:solidFill>
                <a:srgbClr val="6FE113"/>
              </a:solidFill>
              <a:prstDash val="sysDash"/>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96885" rIns="90498" bIns="96885" spcCol="1270" anchor="ctr"/>
            <a:lstStyle/>
            <a:p>
              <a:pPr marL="0" marR="0" lvl="0" indent="0" algn="ctr" defTabSz="977900" rtl="0" eaLnBrk="0" fontAlgn="base" latinLnBrk="0" hangingPunct="0">
                <a:lnSpc>
                  <a:spcPct val="90000"/>
                </a:lnSpc>
                <a:spcBef>
                  <a:spcPct val="0"/>
                </a:spcBef>
                <a:spcAft>
                  <a:spcPct val="35000"/>
                </a:spcAft>
                <a:buClrTx/>
                <a:buSzTx/>
                <a:buFontTx/>
                <a:buNone/>
                <a:defRPr/>
              </a:pPr>
              <a:endParaRPr kumimoji="0" lang="zh-CN" altLang="en-US" sz="22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6502231" y="3071621"/>
              <a:ext cx="1425502" cy="1425510"/>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noFill/>
            <a:ln>
              <a:solidFill>
                <a:srgbClr val="6FE113"/>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4214" tIns="244214" rIns="244214" bIns="244214" spcCol="1270" anchor="ctr"/>
            <a:lstStyle/>
            <a:p>
              <a:pPr marL="0" marR="0" lvl="0" indent="0" algn="ctr" defTabSz="1244600" rtl="0" eaLnBrk="0" fontAlgn="base" latinLnBrk="0" hangingPunct="0">
                <a:lnSpc>
                  <a:spcPct val="90000"/>
                </a:lnSpc>
                <a:spcBef>
                  <a:spcPct val="0"/>
                </a:spcBef>
                <a:spcAft>
                  <a:spcPct val="3500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rot="5400000">
              <a:off x="4960052" y="4640793"/>
              <a:ext cx="319073" cy="282561"/>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noFill/>
            <a:ln>
              <a:solidFill>
                <a:srgbClr val="6FE113"/>
              </a:solidFill>
              <a:prstDash val="sysDash"/>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96884" rIns="90497" bIns="96885" spcCol="1270" anchor="ctr"/>
            <a:lstStyle/>
            <a:p>
              <a:pPr marL="0" marR="0" lvl="0" indent="0" algn="ctr" defTabSz="977900" rtl="0" eaLnBrk="0" fontAlgn="base" latinLnBrk="0" hangingPunct="0">
                <a:lnSpc>
                  <a:spcPct val="90000"/>
                </a:lnSpc>
                <a:spcBef>
                  <a:spcPct val="0"/>
                </a:spcBef>
                <a:spcAft>
                  <a:spcPct val="35000"/>
                </a:spcAft>
                <a:buClrTx/>
                <a:buSzTx/>
                <a:buFontTx/>
                <a:buNone/>
                <a:defRPr/>
              </a:pPr>
              <a:endParaRPr kumimoji="0" lang="zh-CN" altLang="en-US" sz="2200" b="0" i="0" u="none" strike="noStrike" kern="1200" cap="none" spc="0" normalizeH="0" baseline="0" noProof="0">
                <a:ln>
                  <a:noFill/>
                </a:ln>
                <a:solidFill>
                  <a:schemeClr val="lt1"/>
                </a:solidFill>
                <a:effectLst/>
                <a:uLnTx/>
                <a:uFillTx/>
                <a:latin typeface="+mn-lt"/>
                <a:ea typeface="+mn-ea"/>
                <a:cs typeface="+mn-cs"/>
              </a:endParaRPr>
            </a:p>
          </p:txBody>
        </p:sp>
        <p:sp>
          <p:nvSpPr>
            <p:cNvPr id="12" name="任意多边形 11"/>
            <p:cNvSpPr/>
            <p:nvPr/>
          </p:nvSpPr>
          <p:spPr>
            <a:xfrm>
              <a:off x="4406838" y="5065431"/>
              <a:ext cx="1425502" cy="1425510"/>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noFill/>
            <a:ln>
              <a:solidFill>
                <a:srgbClr val="6FE113"/>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4214" tIns="244214" rIns="244214" bIns="244214" spcCol="1270" anchor="ctr"/>
            <a:lstStyle/>
            <a:p>
              <a:pPr marL="0" marR="0" lvl="0" indent="0" algn="ctr" defTabSz="1244600" rtl="0" eaLnBrk="0" fontAlgn="base" latinLnBrk="0" hangingPunct="0">
                <a:lnSpc>
                  <a:spcPct val="90000"/>
                </a:lnSpc>
                <a:spcBef>
                  <a:spcPct val="0"/>
                </a:spcBef>
                <a:spcAft>
                  <a:spcPct val="3500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3" name="任意多边形 12"/>
            <p:cNvSpPr/>
            <p:nvPr/>
          </p:nvSpPr>
          <p:spPr>
            <a:xfrm rot="10800000">
              <a:off x="3951250" y="3663732"/>
              <a:ext cx="427015" cy="241289"/>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301660" y="387540"/>
                  </a:moveTo>
                  <a:lnTo>
                    <a:pt x="150830" y="387540"/>
                  </a:lnTo>
                  <a:lnTo>
                    <a:pt x="150830" y="484425"/>
                  </a:lnTo>
                  <a:lnTo>
                    <a:pt x="0" y="242212"/>
                  </a:lnTo>
                  <a:lnTo>
                    <a:pt x="150830" y="0"/>
                  </a:lnTo>
                  <a:lnTo>
                    <a:pt x="150830" y="96885"/>
                  </a:lnTo>
                  <a:lnTo>
                    <a:pt x="301660" y="96885"/>
                  </a:lnTo>
                  <a:lnTo>
                    <a:pt x="301660" y="387540"/>
                  </a:lnTo>
                  <a:close/>
                </a:path>
              </a:pathLst>
            </a:custGeom>
            <a:noFill/>
            <a:ln>
              <a:solidFill>
                <a:srgbClr val="6FE113"/>
              </a:solidFill>
              <a:prstDash val="sysDash"/>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90498" tIns="96886" rIns="1" bIns="96885" spcCol="1270" anchor="ctr"/>
            <a:lstStyle/>
            <a:p>
              <a:pPr marL="0" marR="0" lvl="0" indent="0" algn="ctr" defTabSz="977900" rtl="0" eaLnBrk="0" fontAlgn="base" latinLnBrk="0" hangingPunct="0">
                <a:lnSpc>
                  <a:spcPct val="90000"/>
                </a:lnSpc>
                <a:spcBef>
                  <a:spcPct val="0"/>
                </a:spcBef>
                <a:spcAft>
                  <a:spcPct val="35000"/>
                </a:spcAft>
                <a:buClrTx/>
                <a:buSzTx/>
                <a:buFontTx/>
                <a:buNone/>
                <a:defRPr/>
              </a:pPr>
              <a:endParaRPr kumimoji="0" lang="zh-CN" altLang="en-US" sz="2200" b="0" i="0" u="none" strike="noStrike" kern="1200" cap="none" spc="0" normalizeH="0" baseline="0" noProof="0">
                <a:ln>
                  <a:noFill/>
                </a:ln>
                <a:solidFill>
                  <a:schemeClr val="lt1"/>
                </a:solidFill>
                <a:effectLst/>
                <a:uLnTx/>
                <a:uFillTx/>
                <a:latin typeface="+mn-lt"/>
                <a:ea typeface="+mn-ea"/>
                <a:cs typeface="+mn-cs"/>
              </a:endParaRPr>
            </a:p>
          </p:txBody>
        </p:sp>
        <p:sp>
          <p:nvSpPr>
            <p:cNvPr id="14" name="任意多边形 13"/>
            <p:cNvSpPr/>
            <p:nvPr/>
          </p:nvSpPr>
          <p:spPr>
            <a:xfrm>
              <a:off x="2284460" y="3071621"/>
              <a:ext cx="1425502" cy="1425510"/>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noFill/>
            <a:ln>
              <a:solidFill>
                <a:srgbClr val="6FE113"/>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4214" tIns="244214" rIns="244214" bIns="244214" spcCol="1270" anchor="ctr"/>
            <a:lstStyle/>
            <a:p>
              <a:pPr marL="0" marR="0" lvl="0" indent="0" algn="ctr" defTabSz="1244600" rtl="0" eaLnBrk="0" fontAlgn="base" latinLnBrk="0" hangingPunct="0">
                <a:lnSpc>
                  <a:spcPct val="90000"/>
                </a:lnSpc>
                <a:spcBef>
                  <a:spcPct val="0"/>
                </a:spcBef>
                <a:spcAft>
                  <a:spcPct val="3500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grpSp>
      <p:sp>
        <p:nvSpPr>
          <p:cNvPr id="49168" name="文本框 14"/>
          <p:cNvSpPr txBox="1"/>
          <p:nvPr/>
        </p:nvSpPr>
        <p:spPr>
          <a:xfrm>
            <a:off x="3724275" y="3359150"/>
            <a:ext cx="863600" cy="830263"/>
          </a:xfrm>
          <a:prstGeom prst="rect">
            <a:avLst/>
          </a:prstGeom>
          <a:noFill/>
          <a:ln w="9525">
            <a:noFill/>
          </a:ln>
        </p:spPr>
        <p:txBody>
          <a:bodyPr anchor="t" anchorCtr="0">
            <a:spAutoFit/>
          </a:bodyPr>
          <a:p>
            <a:pPr algn="ctr" eaLnBrk="0" hangingPunct="0">
              <a:buSzTx/>
            </a:pPr>
            <a:r>
              <a:rPr lang="zh-CN" altLang="en-US" sz="2400" b="1" dirty="0">
                <a:solidFill>
                  <a:srgbClr val="6FE113"/>
                </a:solidFill>
                <a:latin typeface="微软雅黑" panose="020B0503020204020204" pitchFamily="34" charset="-122"/>
                <a:ea typeface="微软雅黑" panose="020B0503020204020204" pitchFamily="34" charset="-122"/>
              </a:rPr>
              <a:t>内部因素</a:t>
            </a:r>
            <a:endParaRPr lang="zh-CN" altLang="en-US" sz="2400" b="1" dirty="0">
              <a:solidFill>
                <a:srgbClr val="6FE113"/>
              </a:solidFill>
              <a:latin typeface="微软雅黑" panose="020B0503020204020204" pitchFamily="34" charset="-122"/>
              <a:ea typeface="微软雅黑" panose="020B0503020204020204" pitchFamily="34" charset="-122"/>
            </a:endParaRPr>
          </a:p>
        </p:txBody>
      </p:sp>
      <p:sp>
        <p:nvSpPr>
          <p:cNvPr id="49169" name="文本框 17"/>
          <p:cNvSpPr txBox="1"/>
          <p:nvPr/>
        </p:nvSpPr>
        <p:spPr>
          <a:xfrm>
            <a:off x="5588000" y="1243013"/>
            <a:ext cx="1425575" cy="830262"/>
          </a:xfrm>
          <a:prstGeom prst="rect">
            <a:avLst/>
          </a:prstGeom>
          <a:noFill/>
          <a:ln w="9525">
            <a:noFill/>
          </a:ln>
        </p:spPr>
        <p:txBody>
          <a:bodyPr anchor="t" anchorCtr="0">
            <a:spAutoFit/>
          </a:bodyPr>
          <a:p>
            <a:pPr algn="ctr" eaLnBrk="0" hangingPunct="0">
              <a:buSzTx/>
            </a:pPr>
            <a:r>
              <a:rPr lang="zh-CN" altLang="en-US" sz="2400" b="1" dirty="0">
                <a:solidFill>
                  <a:srgbClr val="6FE113"/>
                </a:solidFill>
                <a:latin typeface="微软雅黑" panose="020B0503020204020204" pitchFamily="34" charset="-122"/>
                <a:ea typeface="微软雅黑" panose="020B0503020204020204" pitchFamily="34" charset="-122"/>
              </a:rPr>
              <a:t>检查和纠正措施</a:t>
            </a:r>
            <a:endParaRPr lang="zh-CN" altLang="en-US" sz="2400" b="1" dirty="0">
              <a:solidFill>
                <a:srgbClr val="6FE113"/>
              </a:solidFill>
              <a:latin typeface="微软雅黑" panose="020B0503020204020204" pitchFamily="34" charset="-122"/>
              <a:ea typeface="微软雅黑" panose="020B0503020204020204" pitchFamily="34" charset="-122"/>
            </a:endParaRPr>
          </a:p>
        </p:txBody>
      </p:sp>
      <p:sp>
        <p:nvSpPr>
          <p:cNvPr id="49170" name="文本框 18"/>
          <p:cNvSpPr txBox="1"/>
          <p:nvPr/>
        </p:nvSpPr>
        <p:spPr>
          <a:xfrm>
            <a:off x="7894638" y="3343275"/>
            <a:ext cx="966787" cy="831850"/>
          </a:xfrm>
          <a:prstGeom prst="rect">
            <a:avLst/>
          </a:prstGeom>
          <a:noFill/>
          <a:ln w="9525">
            <a:noFill/>
          </a:ln>
        </p:spPr>
        <p:txBody>
          <a:bodyPr anchor="t" anchorCtr="0">
            <a:spAutoFit/>
          </a:bodyPr>
          <a:p>
            <a:pPr algn="ctr" eaLnBrk="0" hangingPunct="0">
              <a:buSzTx/>
            </a:pPr>
            <a:r>
              <a:rPr lang="zh-CN" altLang="en-US" sz="2400" b="1" dirty="0">
                <a:solidFill>
                  <a:srgbClr val="6FE113"/>
                </a:solidFill>
                <a:latin typeface="微软雅黑" panose="020B0503020204020204" pitchFamily="34" charset="-122"/>
                <a:ea typeface="微软雅黑" panose="020B0503020204020204" pitchFamily="34" charset="-122"/>
              </a:rPr>
              <a:t>外部因素</a:t>
            </a:r>
            <a:endParaRPr lang="zh-CN" altLang="en-US" sz="2400" b="1" dirty="0">
              <a:solidFill>
                <a:srgbClr val="6FE113"/>
              </a:solidFill>
              <a:latin typeface="微软雅黑" panose="020B0503020204020204" pitchFamily="34" charset="-122"/>
              <a:ea typeface="微软雅黑" panose="020B0503020204020204" pitchFamily="34" charset="-122"/>
            </a:endParaRPr>
          </a:p>
        </p:txBody>
      </p:sp>
      <p:sp>
        <p:nvSpPr>
          <p:cNvPr id="49171" name="文本框 19"/>
          <p:cNvSpPr txBox="1"/>
          <p:nvPr/>
        </p:nvSpPr>
        <p:spPr>
          <a:xfrm>
            <a:off x="5799138" y="5334000"/>
            <a:ext cx="966787" cy="831850"/>
          </a:xfrm>
          <a:prstGeom prst="rect">
            <a:avLst/>
          </a:prstGeom>
          <a:noFill/>
          <a:ln w="9525">
            <a:noFill/>
          </a:ln>
        </p:spPr>
        <p:txBody>
          <a:bodyPr anchor="t" anchorCtr="0">
            <a:spAutoFit/>
          </a:bodyPr>
          <a:p>
            <a:pPr algn="ctr" eaLnBrk="0" hangingPunct="0">
              <a:buSzTx/>
            </a:pPr>
            <a:r>
              <a:rPr lang="zh-CN" altLang="en-US" sz="2400" b="1" dirty="0">
                <a:solidFill>
                  <a:srgbClr val="6FE113"/>
                </a:solidFill>
                <a:latin typeface="微软雅黑" panose="020B0503020204020204" pitchFamily="34" charset="-122"/>
                <a:ea typeface="微软雅黑" panose="020B0503020204020204" pitchFamily="34" charset="-122"/>
              </a:rPr>
              <a:t>安全方针</a:t>
            </a:r>
            <a:endParaRPr lang="zh-CN" altLang="en-US" sz="2400" b="1" dirty="0">
              <a:solidFill>
                <a:srgbClr val="6FE113"/>
              </a:solidFill>
              <a:latin typeface="微软雅黑" panose="020B0503020204020204" pitchFamily="34" charset="-122"/>
              <a:ea typeface="微软雅黑" panose="020B0503020204020204" pitchFamily="34" charset="-122"/>
            </a:endParaRPr>
          </a:p>
        </p:txBody>
      </p:sp>
      <p:sp>
        <p:nvSpPr>
          <p:cNvPr id="49172" name="文本框 20"/>
          <p:cNvSpPr txBox="1"/>
          <p:nvPr/>
        </p:nvSpPr>
        <p:spPr>
          <a:xfrm>
            <a:off x="5816600" y="3373438"/>
            <a:ext cx="966788" cy="830262"/>
          </a:xfrm>
          <a:prstGeom prst="rect">
            <a:avLst/>
          </a:prstGeom>
          <a:noFill/>
          <a:ln w="9525">
            <a:noFill/>
          </a:ln>
        </p:spPr>
        <p:txBody>
          <a:bodyPr anchor="t" anchorCtr="0">
            <a:spAutoFit/>
          </a:bodyPr>
          <a:p>
            <a:pPr algn="ctr" eaLnBrk="0" hangingPunct="0">
              <a:buSzTx/>
            </a:pPr>
            <a:r>
              <a:rPr lang="zh-CN" altLang="en-US" sz="2400" b="1" dirty="0">
                <a:solidFill>
                  <a:srgbClr val="6FE113"/>
                </a:solidFill>
                <a:latin typeface="微软雅黑" panose="020B0503020204020204" pitchFamily="34" charset="-122"/>
                <a:ea typeface="微软雅黑" panose="020B0503020204020204" pitchFamily="34" charset="-122"/>
              </a:rPr>
              <a:t>管理评审</a:t>
            </a:r>
            <a:endParaRPr lang="zh-CN" altLang="en-US" sz="2400" b="1" dirty="0">
              <a:solidFill>
                <a:srgbClr val="6FE113"/>
              </a:solidFill>
              <a:latin typeface="微软雅黑" panose="020B0503020204020204" pitchFamily="34" charset="-122"/>
              <a:ea typeface="微软雅黑" panose="020B0503020204020204" pitchFamily="34" charset="-122"/>
            </a:endParaRPr>
          </a:p>
        </p:txBody>
      </p:sp>
      <p:sp>
        <p:nvSpPr>
          <p:cNvPr id="22" name="等腰三角形 21"/>
          <p:cNvSpPr/>
          <p:nvPr/>
        </p:nvSpPr>
        <p:spPr>
          <a:xfrm rot="10800000">
            <a:off x="3983038" y="2882900"/>
            <a:ext cx="288925" cy="327025"/>
          </a:xfrm>
          <a:prstGeom prst="triangl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等腰三角形 27"/>
          <p:cNvSpPr/>
          <p:nvPr/>
        </p:nvSpPr>
        <p:spPr>
          <a:xfrm rot="10800000">
            <a:off x="6140450" y="842963"/>
            <a:ext cx="288925" cy="327025"/>
          </a:xfrm>
          <a:prstGeom prst="triangl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等腰三角形 28"/>
          <p:cNvSpPr/>
          <p:nvPr/>
        </p:nvSpPr>
        <p:spPr>
          <a:xfrm rot="10800000">
            <a:off x="8234363" y="2868613"/>
            <a:ext cx="287338" cy="327025"/>
          </a:xfrm>
          <a:prstGeom prst="triangl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等腰三角形 29"/>
          <p:cNvSpPr/>
          <p:nvPr/>
        </p:nvSpPr>
        <p:spPr>
          <a:xfrm>
            <a:off x="6126163" y="6223000"/>
            <a:ext cx="311150" cy="327025"/>
          </a:xfrm>
          <a:prstGeom prst="triangl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4258"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dirty="0">
                <a:ln>
                  <a:noFill/>
                </a:ln>
                <a:solidFill>
                  <a:schemeClr val="tx1"/>
                </a:solidFill>
                <a:effectLst/>
                <a:uLnTx/>
                <a:uFillTx/>
                <a:latin typeface="+mn-lt"/>
                <a:ea typeface="+mn-ea"/>
                <a:cs typeface="+mn-ea"/>
                <a:sym typeface="+mn-lt"/>
              </a:rPr>
              <a:t>2.1.5</a:t>
            </a:r>
            <a:r>
              <a:rPr kumimoji="0" lang="zh-CN" altLang="en-US" sz="4400" b="1" i="0" u="none" strike="noStrike" kern="1200" cap="none" spc="0" normalizeH="0" baseline="0" noProof="0" dirty="0">
                <a:ln>
                  <a:noFill/>
                </a:ln>
                <a:solidFill>
                  <a:schemeClr val="tx1"/>
                </a:solidFill>
                <a:effectLst/>
                <a:uLnTx/>
                <a:uFillTx/>
                <a:latin typeface="+mn-lt"/>
                <a:ea typeface="+mn-ea"/>
                <a:cs typeface="+mn-ea"/>
                <a:sym typeface="+mn-lt"/>
              </a:rPr>
              <a:t>管理评审</a:t>
            </a:r>
            <a:endParaRPr kumimoji="0" lang="zh-CN" altLang="en-US" sz="44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64259" name="Rectangle 3"/>
          <p:cNvSpPr>
            <a:spLocks noGrp="1" noRot="1" noChangeArrowheads="1"/>
          </p:cNvSpPr>
          <p:nvPr>
            <p:ph idx="1"/>
          </p:nvPr>
        </p:nvSpPr>
        <p:spPr>
          <a:xfrm>
            <a:off x="838200" y="1825625"/>
            <a:ext cx="10802938" cy="3332163"/>
          </a:xfrm>
        </p:spPr>
        <p: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组织的最高管理者应按规定的时间间隔对职业安全健康管理体系进行评审，以确保体系的</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持续 </a:t>
            </a:r>
            <a:r>
              <a:rPr kumimoji="0" lang="zh-CN" altLang="en-US" sz="2400" b="1" i="0" u="none" strike="noStrike" kern="1200" cap="none" spc="0" normalizeH="0" baseline="0" noProof="0" dirty="0" smtClean="0">
                <a:ln>
                  <a:noFill/>
                </a:ln>
                <a:solidFill>
                  <a:srgbClr val="6FE113"/>
                </a:solidFill>
                <a:effectLst/>
                <a:uLnTx/>
                <a:uFillTx/>
                <a:latin typeface="+mn-lt"/>
                <a:ea typeface="+mn-ea"/>
                <a:cs typeface="+mn-ea"/>
                <a:sym typeface="+mn-lt"/>
              </a:rPr>
              <a:t>适宜</a:t>
            </a:r>
            <a:r>
              <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rPr>
              <a:t>性、充分性和有效性</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ea"/>
              <a:sym typeface="+mn-lt"/>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管理评审过程应确保收集到必需的信息，以供管理者进行评价。管理评审应形成文件</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6306" name="Rectangle 2"/>
          <p:cNvSpPr>
            <a:spLocks noGrp="1" noRot="1" noChangeArrowheads="1"/>
          </p:cNvSpPr>
          <p:nvPr>
            <p:ph type="title"/>
          </p:nvPr>
        </p:nvSpPr>
        <p:spPr>
          <a:xfrm>
            <a:off x="838200" y="365125"/>
            <a:ext cx="3673475" cy="615950"/>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2.1.5 </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管理评审</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66307" name="Rectangle 3"/>
          <p:cNvSpPr>
            <a:spLocks noChangeArrowheads="1"/>
          </p:cNvSpPr>
          <p:nvPr/>
        </p:nvSpPr>
        <p:spPr bwMode="auto">
          <a:xfrm>
            <a:off x="4799013" y="2205038"/>
            <a:ext cx="2305050" cy="503238"/>
          </a:xfrm>
          <a:prstGeom prst="rect">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rPr>
              <a:t>收集信息</a:t>
            </a:r>
            <a:endPar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66308" name="Rectangle 4"/>
          <p:cNvSpPr>
            <a:spLocks noChangeArrowheads="1"/>
          </p:cNvSpPr>
          <p:nvPr/>
        </p:nvSpPr>
        <p:spPr bwMode="auto">
          <a:xfrm>
            <a:off x="4872038" y="3213100"/>
            <a:ext cx="2305050" cy="503238"/>
          </a:xfrm>
          <a:prstGeom prst="rect">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rPr>
              <a:t>运行审核结果</a:t>
            </a:r>
            <a:endPar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66309" name="Rectangle 5"/>
          <p:cNvSpPr>
            <a:spLocks noChangeArrowheads="1"/>
          </p:cNvSpPr>
          <p:nvPr/>
        </p:nvSpPr>
        <p:spPr bwMode="auto">
          <a:xfrm>
            <a:off x="7680325" y="3213100"/>
            <a:ext cx="2162175" cy="503238"/>
          </a:xfrm>
          <a:prstGeom prst="rect">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rPr>
              <a:t>外部条件变化</a:t>
            </a:r>
            <a:endPar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66310" name="Rectangle 6"/>
          <p:cNvSpPr>
            <a:spLocks noChangeArrowheads="1"/>
          </p:cNvSpPr>
          <p:nvPr/>
        </p:nvSpPr>
        <p:spPr bwMode="auto">
          <a:xfrm>
            <a:off x="2206625" y="3141663"/>
            <a:ext cx="2305050" cy="503238"/>
          </a:xfrm>
          <a:prstGeom prst="rect">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rPr>
              <a:t>内部条件变化</a:t>
            </a:r>
            <a:endPar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66311" name="Rectangle 7"/>
          <p:cNvSpPr>
            <a:spLocks noChangeArrowheads="1"/>
          </p:cNvSpPr>
          <p:nvPr/>
        </p:nvSpPr>
        <p:spPr bwMode="auto">
          <a:xfrm>
            <a:off x="4872038" y="4221163"/>
            <a:ext cx="2305050" cy="503238"/>
          </a:xfrm>
          <a:prstGeom prst="rect">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rPr>
              <a:t>进行审核</a:t>
            </a:r>
            <a:endPar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66312" name="Rectangle 8"/>
          <p:cNvSpPr>
            <a:spLocks noChangeArrowheads="1"/>
          </p:cNvSpPr>
          <p:nvPr/>
        </p:nvSpPr>
        <p:spPr bwMode="auto">
          <a:xfrm>
            <a:off x="4872038" y="5373688"/>
            <a:ext cx="2305050" cy="503238"/>
          </a:xfrm>
          <a:prstGeom prst="rect">
            <a:avLst/>
          </a:prstGeom>
          <a:noFill/>
          <a:ln w="9525" algn="ctr">
            <a:solidFill>
              <a:srgbClr val="6FE113"/>
            </a:solidFill>
            <a:prstDash val="sysDash"/>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rPr>
              <a:t>修改方针、目标</a:t>
            </a:r>
            <a:endParaRPr kumimoji="0" lang="zh-CN" altLang="en-US" sz="2400" b="1"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66313" name="Line 9"/>
          <p:cNvSpPr>
            <a:spLocks noChangeShapeType="1"/>
          </p:cNvSpPr>
          <p:nvPr/>
        </p:nvSpPr>
        <p:spPr bwMode="auto">
          <a:xfrm>
            <a:off x="3214688" y="2997200"/>
            <a:ext cx="0" cy="144463"/>
          </a:xfrm>
          <a:prstGeom prst="line">
            <a:avLst/>
          </a:prstGeom>
          <a:noFill/>
          <a:ln w="19050">
            <a:solidFill>
              <a:srgbClr val="6FE11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6314" name="Line 10"/>
          <p:cNvSpPr>
            <a:spLocks noChangeShapeType="1"/>
          </p:cNvSpPr>
          <p:nvPr/>
        </p:nvSpPr>
        <p:spPr bwMode="auto">
          <a:xfrm>
            <a:off x="3214688" y="2997200"/>
            <a:ext cx="5616575" cy="0"/>
          </a:xfrm>
          <a:prstGeom prst="line">
            <a:avLst/>
          </a:prstGeom>
          <a:noFill/>
          <a:ln w="19050">
            <a:solidFill>
              <a:srgbClr val="6FE11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6315" name="Line 11"/>
          <p:cNvSpPr>
            <a:spLocks noChangeShapeType="1"/>
          </p:cNvSpPr>
          <p:nvPr/>
        </p:nvSpPr>
        <p:spPr bwMode="auto">
          <a:xfrm>
            <a:off x="8831263" y="2997200"/>
            <a:ext cx="0" cy="215900"/>
          </a:xfrm>
          <a:prstGeom prst="line">
            <a:avLst/>
          </a:prstGeom>
          <a:noFill/>
          <a:ln w="19050">
            <a:solidFill>
              <a:srgbClr val="6FE11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6316" name="Line 12"/>
          <p:cNvSpPr>
            <a:spLocks noChangeShapeType="1"/>
          </p:cNvSpPr>
          <p:nvPr/>
        </p:nvSpPr>
        <p:spPr bwMode="auto">
          <a:xfrm>
            <a:off x="3214688" y="3933825"/>
            <a:ext cx="5616575" cy="0"/>
          </a:xfrm>
          <a:prstGeom prst="line">
            <a:avLst/>
          </a:prstGeom>
          <a:noFill/>
          <a:ln w="19050">
            <a:solidFill>
              <a:srgbClr val="6FE11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6317" name="Line 13"/>
          <p:cNvSpPr>
            <a:spLocks noChangeShapeType="1"/>
          </p:cNvSpPr>
          <p:nvPr/>
        </p:nvSpPr>
        <p:spPr bwMode="auto">
          <a:xfrm flipV="1">
            <a:off x="3214688" y="3644900"/>
            <a:ext cx="0" cy="288925"/>
          </a:xfrm>
          <a:prstGeom prst="line">
            <a:avLst/>
          </a:prstGeom>
          <a:noFill/>
          <a:ln w="9525">
            <a:solidFill>
              <a:srgbClr val="6FE11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6318" name="Line 14"/>
          <p:cNvSpPr>
            <a:spLocks noChangeShapeType="1"/>
          </p:cNvSpPr>
          <p:nvPr/>
        </p:nvSpPr>
        <p:spPr bwMode="auto">
          <a:xfrm flipV="1">
            <a:off x="8831263" y="3717925"/>
            <a:ext cx="0" cy="215900"/>
          </a:xfrm>
          <a:prstGeom prst="line">
            <a:avLst/>
          </a:prstGeom>
          <a:noFill/>
          <a:ln w="9525">
            <a:solidFill>
              <a:srgbClr val="6FE11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6319" name="Line 15"/>
          <p:cNvSpPr>
            <a:spLocks noChangeShapeType="1"/>
          </p:cNvSpPr>
          <p:nvPr/>
        </p:nvSpPr>
        <p:spPr bwMode="auto">
          <a:xfrm>
            <a:off x="5880100" y="2997200"/>
            <a:ext cx="0" cy="215900"/>
          </a:xfrm>
          <a:prstGeom prst="line">
            <a:avLst/>
          </a:prstGeom>
          <a:noFill/>
          <a:ln w="9525">
            <a:solidFill>
              <a:srgbClr val="6FE11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6320" name="Line 16"/>
          <p:cNvSpPr>
            <a:spLocks noChangeShapeType="1"/>
          </p:cNvSpPr>
          <p:nvPr/>
        </p:nvSpPr>
        <p:spPr bwMode="auto">
          <a:xfrm>
            <a:off x="5880100" y="2709863"/>
            <a:ext cx="0" cy="287338"/>
          </a:xfrm>
          <a:prstGeom prst="line">
            <a:avLst/>
          </a:prstGeom>
          <a:noFill/>
          <a:ln w="9525">
            <a:solidFill>
              <a:srgbClr val="6FE11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6321" name="Line 17"/>
          <p:cNvSpPr>
            <a:spLocks noChangeShapeType="1"/>
          </p:cNvSpPr>
          <p:nvPr/>
        </p:nvSpPr>
        <p:spPr bwMode="auto">
          <a:xfrm>
            <a:off x="5880100" y="3717925"/>
            <a:ext cx="0" cy="503238"/>
          </a:xfrm>
          <a:prstGeom prst="line">
            <a:avLst/>
          </a:prstGeom>
          <a:noFill/>
          <a:ln w="9525">
            <a:solidFill>
              <a:srgbClr val="6FE11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66322" name="Line 18"/>
          <p:cNvSpPr>
            <a:spLocks noChangeShapeType="1"/>
          </p:cNvSpPr>
          <p:nvPr/>
        </p:nvSpPr>
        <p:spPr bwMode="auto">
          <a:xfrm>
            <a:off x="5880100" y="4725988"/>
            <a:ext cx="0" cy="576263"/>
          </a:xfrm>
          <a:prstGeom prst="line">
            <a:avLst/>
          </a:prstGeom>
          <a:noFill/>
          <a:ln w="9525">
            <a:solidFill>
              <a:srgbClr val="6FE11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Tree>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5" name="图片 2"/>
          <p:cNvPicPr>
            <a:picLocks noChangeAspect="1"/>
          </p:cNvPicPr>
          <p:nvPr/>
        </p:nvPicPr>
        <p:blipFill>
          <a:blip r:embed="rId1"/>
          <a:srcRect t="11151"/>
          <a:stretch>
            <a:fillRect/>
          </a:stretch>
        </p:blipFill>
        <p:spPr>
          <a:xfrm>
            <a:off x="0" y="-30162"/>
            <a:ext cx="12192000" cy="6888162"/>
          </a:xfrm>
          <a:prstGeom prst="rect">
            <a:avLst/>
          </a:prstGeom>
          <a:noFill/>
          <a:ln w="9525">
            <a:noFill/>
          </a:ln>
        </p:spPr>
      </p:pic>
      <p:sp>
        <p:nvSpPr>
          <p:cNvPr id="811010" name="Rectangle 2"/>
          <p:cNvSpPr>
            <a:spLocks noGrp="1" noRot="1" noChangeArrowheads="1"/>
          </p:cNvSpPr>
          <p:nvPr>
            <p:ph type="title"/>
          </p:nvPr>
        </p:nvSpPr>
        <p:spPr>
          <a:xfrm>
            <a:off x="838200" y="482600"/>
            <a:ext cx="5186363" cy="830263"/>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dirty="0">
                <a:ln>
                  <a:noFill/>
                </a:ln>
                <a:solidFill>
                  <a:schemeClr val="bg1"/>
                </a:solidFill>
                <a:effectLst/>
                <a:uLnTx/>
                <a:uFillTx/>
                <a:latin typeface="+mn-lt"/>
                <a:ea typeface="+mn-ea"/>
                <a:cs typeface="+mn-ea"/>
                <a:sym typeface="+mn-lt"/>
              </a:rPr>
              <a:t>2.2 </a:t>
            </a:r>
            <a:r>
              <a:rPr kumimoji="0" lang="en-US" altLang="zh-CN" sz="4800" b="1" i="0" u="none" strike="noStrike" kern="1200" cap="none" spc="0" normalizeH="0" baseline="0" noProof="0" dirty="0">
                <a:ln>
                  <a:noFill/>
                </a:ln>
                <a:solidFill>
                  <a:schemeClr val="bg1"/>
                </a:solidFill>
                <a:effectLst/>
                <a:uLnTx/>
                <a:uFillTx/>
                <a:latin typeface="+mn-lt"/>
                <a:ea typeface="+mn-ea"/>
                <a:cs typeface="+mn-ea"/>
                <a:sym typeface="+mn-lt"/>
              </a:rPr>
              <a:t>OSHMS</a:t>
            </a:r>
            <a:r>
              <a:rPr kumimoji="0" lang="zh-CN" altLang="en-US" sz="4400" b="1" i="0" u="none" strike="noStrike" kern="1200" cap="none" spc="0" normalizeH="0" baseline="0" noProof="0" dirty="0">
                <a:ln>
                  <a:noFill/>
                </a:ln>
                <a:solidFill>
                  <a:schemeClr val="bg1"/>
                </a:solidFill>
                <a:effectLst/>
                <a:uLnTx/>
                <a:uFillTx/>
                <a:latin typeface="+mn-lt"/>
                <a:ea typeface="+mn-ea"/>
                <a:cs typeface="+mn-ea"/>
                <a:sym typeface="+mn-lt"/>
              </a:rPr>
              <a:t>的特征</a:t>
            </a:r>
            <a:endParaRPr kumimoji="0" lang="zh-CN" altLang="en-US" sz="44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811011" name="Rectangle 3"/>
          <p:cNvSpPr>
            <a:spLocks noGrp="1" noRot="1" noChangeArrowheads="1"/>
          </p:cNvSpPr>
          <p:nvPr>
            <p:ph idx="1"/>
          </p:nvPr>
        </p:nvSpPr>
        <p:spPr>
          <a:xfrm>
            <a:off x="838200" y="1825625"/>
            <a:ext cx="10515600" cy="15319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企业</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高层领导人必须承诺不断加强和改善职业安全健康管理工作</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rgbClr val="6FE113"/>
                </a:solidFill>
                <a:effectLst/>
                <a:uLnTx/>
                <a:uFillTx/>
                <a:latin typeface="+mn-lt"/>
                <a:ea typeface="+mn-ea"/>
                <a:cs typeface="+mn-ea"/>
                <a:sym typeface="+mn-lt"/>
              </a:rPr>
              <a:t>危险</a:t>
            </a:r>
            <a:r>
              <a:rPr kumimoji="0" lang="zh-CN" altLang="en-US" sz="2400" b="0" i="0" u="none" strike="noStrike" kern="1200" cap="none" spc="0" normalizeH="0" baseline="0" noProof="0" dirty="0">
                <a:ln>
                  <a:noFill/>
                </a:ln>
                <a:solidFill>
                  <a:srgbClr val="6FE113"/>
                </a:solidFill>
                <a:effectLst/>
                <a:uLnTx/>
                <a:uFillTx/>
                <a:latin typeface="+mn-lt"/>
                <a:ea typeface="+mn-ea"/>
                <a:cs typeface="+mn-ea"/>
                <a:sym typeface="+mn-lt"/>
              </a:rPr>
              <a:t>源控制是</a:t>
            </a:r>
            <a:r>
              <a:rPr kumimoji="0" lang="en-US" altLang="zh-CN" sz="2400" b="0" i="0" u="none" strike="noStrike" kern="1200" cap="none" spc="0" normalizeH="0" baseline="0" noProof="0" dirty="0">
                <a:ln>
                  <a:noFill/>
                </a:ln>
                <a:solidFill>
                  <a:srgbClr val="6FE113"/>
                </a:solidFill>
                <a:effectLst/>
                <a:uLnTx/>
                <a:uFillTx/>
                <a:latin typeface="+mn-lt"/>
                <a:ea typeface="+mn-ea"/>
                <a:cs typeface="+mn-ea"/>
                <a:sym typeface="+mn-lt"/>
              </a:rPr>
              <a:t>OSHMS</a:t>
            </a:r>
            <a:r>
              <a:rPr kumimoji="0" lang="zh-CN" altLang="en-US" sz="2400" b="0" i="0" u="none" strike="noStrike" kern="1200" cap="none" spc="0" normalizeH="0" baseline="0" noProof="0" dirty="0">
                <a:ln>
                  <a:noFill/>
                </a:ln>
                <a:solidFill>
                  <a:srgbClr val="6FE113"/>
                </a:solidFill>
                <a:effectLst/>
                <a:uLnTx/>
                <a:uFillTx/>
                <a:latin typeface="+mn-lt"/>
                <a:ea typeface="+mn-ea"/>
                <a:cs typeface="+mn-ea"/>
                <a:sym typeface="+mn-lt"/>
              </a:rPr>
              <a:t>的管理核心。</a:t>
            </a:r>
            <a:endParaRPr kumimoji="0" lang="zh-CN" altLang="en-US" sz="2400" b="0" i="0" u="none" strike="noStrike" kern="1200" cap="none" spc="0" normalizeH="0" baseline="0" noProof="0" dirty="0">
              <a:ln>
                <a:noFill/>
              </a:ln>
              <a:solidFill>
                <a:srgbClr val="6FE113"/>
              </a:solidFill>
              <a:effectLst/>
              <a:uLnTx/>
              <a:uFillTx/>
              <a:latin typeface="+mn-lt"/>
              <a:ea typeface="+mn-ea"/>
              <a:cs typeface="+mn-ea"/>
              <a:sym typeface="+mn-lt"/>
            </a:endParaRPr>
          </a:p>
        </p:txBody>
      </p:sp>
    </p:spTree>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3298" name="Oval 2"/>
          <p:cNvSpPr>
            <a:spLocks noChangeArrowheads="1"/>
          </p:cNvSpPr>
          <p:nvPr/>
        </p:nvSpPr>
        <p:spPr bwMode="auto">
          <a:xfrm>
            <a:off x="5588000" y="1503363"/>
            <a:ext cx="1308100" cy="568325"/>
          </a:xfrm>
          <a:prstGeom prst="roundRect">
            <a:avLst/>
          </a:prstGeom>
          <a:noFill/>
          <a:ln w="9525">
            <a:solidFill>
              <a:srgbClr val="6FE113"/>
            </a:solidFill>
            <a:prstDash val="dash"/>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23299" name="Rectangle 3"/>
          <p:cNvSpPr>
            <a:spLocks noChangeArrowheads="1"/>
          </p:cNvSpPr>
          <p:nvPr/>
        </p:nvSpPr>
        <p:spPr bwMode="auto">
          <a:xfrm>
            <a:off x="5576888" y="1589088"/>
            <a:ext cx="1360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86" tIns="43943" rIns="87886" bIns="43943">
            <a:spAutoFit/>
          </a:bodyPr>
          <a:lstStyle>
            <a:lvl1pPr algn="l" defTabSz="727075">
              <a:defRPr kumimoji="1" sz="2400">
                <a:solidFill>
                  <a:schemeClr val="tx1"/>
                </a:solidFill>
                <a:latin typeface="Times New Roman" panose="02020603050405020304" pitchFamily="18" charset="0"/>
                <a:ea typeface="宋体" panose="02010600030101010101" pitchFamily="2" charset="-122"/>
              </a:defRPr>
            </a:lvl1pPr>
            <a:lvl2pPr marL="546100" algn="l" defTabSz="727075">
              <a:defRPr kumimoji="1" sz="2400">
                <a:solidFill>
                  <a:schemeClr val="tx1"/>
                </a:solidFill>
                <a:latin typeface="Times New Roman" panose="02020603050405020304" pitchFamily="18" charset="0"/>
                <a:ea typeface="宋体" panose="02010600030101010101" pitchFamily="2" charset="-122"/>
              </a:defRPr>
            </a:lvl2pPr>
            <a:lvl3pPr marL="1090930" algn="l" defTabSz="727075">
              <a:defRPr kumimoji="1" sz="2400">
                <a:solidFill>
                  <a:schemeClr val="tx1"/>
                </a:solidFill>
                <a:latin typeface="Times New Roman" panose="02020603050405020304" pitchFamily="18" charset="0"/>
                <a:ea typeface="宋体" panose="02010600030101010101" pitchFamily="2" charset="-122"/>
              </a:defRPr>
            </a:lvl3pPr>
            <a:lvl4pPr marL="1637030" algn="l" defTabSz="727075">
              <a:defRPr kumimoji="1" sz="2400">
                <a:solidFill>
                  <a:schemeClr val="tx1"/>
                </a:solidFill>
                <a:latin typeface="Times New Roman" panose="02020603050405020304" pitchFamily="18" charset="0"/>
                <a:ea typeface="宋体" panose="02010600030101010101" pitchFamily="2" charset="-122"/>
              </a:defRPr>
            </a:lvl4pPr>
            <a:lvl5pPr marL="2181225" algn="l" defTabSz="727075">
              <a:defRPr kumimoji="1" sz="2400">
                <a:solidFill>
                  <a:schemeClr val="tx1"/>
                </a:solidFill>
                <a:latin typeface="Times New Roman" panose="02020603050405020304" pitchFamily="18" charset="0"/>
                <a:ea typeface="宋体" panose="02010600030101010101" pitchFamily="2" charset="-122"/>
              </a:defRPr>
            </a:lvl5pPr>
            <a:lvl6pPr marL="26384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0956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5528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0100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727075"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作业活动</a:t>
            </a:r>
            <a:endPar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00" name="Line 4"/>
          <p:cNvSpPr>
            <a:spLocks noChangeShapeType="1"/>
          </p:cNvSpPr>
          <p:nvPr/>
        </p:nvSpPr>
        <p:spPr bwMode="auto">
          <a:xfrm>
            <a:off x="6256338" y="2060575"/>
            <a:ext cx="0" cy="306388"/>
          </a:xfrm>
          <a:prstGeom prst="line">
            <a:avLst/>
          </a:prstGeom>
          <a:noFill/>
          <a:ln w="9525">
            <a:solidFill>
              <a:srgbClr val="6FE11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01" name="Oval 5"/>
          <p:cNvSpPr>
            <a:spLocks noChangeArrowheads="1"/>
          </p:cNvSpPr>
          <p:nvPr/>
        </p:nvSpPr>
        <p:spPr bwMode="auto">
          <a:xfrm>
            <a:off x="5026025" y="3244850"/>
            <a:ext cx="2416175" cy="603250"/>
          </a:xfrm>
          <a:prstGeom prst="roundRect">
            <a:avLst/>
          </a:prstGeom>
          <a:noFill/>
          <a:ln w="9525">
            <a:solidFill>
              <a:srgbClr val="6FE113"/>
            </a:solidFill>
            <a:prstDash val="dash"/>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23302" name="Rectangle 6"/>
          <p:cNvSpPr>
            <a:spLocks noChangeArrowheads="1"/>
          </p:cNvSpPr>
          <p:nvPr/>
        </p:nvSpPr>
        <p:spPr bwMode="auto">
          <a:xfrm>
            <a:off x="5043488" y="3328988"/>
            <a:ext cx="238601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86" tIns="43943" rIns="87886" bIns="43943">
            <a:spAutoFit/>
          </a:bodyPr>
          <a:lstStyle>
            <a:lvl1pPr algn="l" defTabSz="727075">
              <a:defRPr kumimoji="1" sz="2400">
                <a:solidFill>
                  <a:schemeClr val="tx1"/>
                </a:solidFill>
                <a:latin typeface="Times New Roman" panose="02020603050405020304" pitchFamily="18" charset="0"/>
                <a:ea typeface="宋体" panose="02010600030101010101" pitchFamily="2" charset="-122"/>
              </a:defRPr>
            </a:lvl1pPr>
            <a:lvl2pPr marL="546100" algn="l" defTabSz="727075">
              <a:defRPr kumimoji="1" sz="2400">
                <a:solidFill>
                  <a:schemeClr val="tx1"/>
                </a:solidFill>
                <a:latin typeface="Times New Roman" panose="02020603050405020304" pitchFamily="18" charset="0"/>
                <a:ea typeface="宋体" panose="02010600030101010101" pitchFamily="2" charset="-122"/>
              </a:defRPr>
            </a:lvl2pPr>
            <a:lvl3pPr marL="1090930" algn="l" defTabSz="727075">
              <a:defRPr kumimoji="1" sz="2400">
                <a:solidFill>
                  <a:schemeClr val="tx1"/>
                </a:solidFill>
                <a:latin typeface="Times New Roman" panose="02020603050405020304" pitchFamily="18" charset="0"/>
                <a:ea typeface="宋体" panose="02010600030101010101" pitchFamily="2" charset="-122"/>
              </a:defRPr>
            </a:lvl3pPr>
            <a:lvl4pPr marL="1637030" algn="l" defTabSz="727075">
              <a:defRPr kumimoji="1" sz="2400">
                <a:solidFill>
                  <a:schemeClr val="tx1"/>
                </a:solidFill>
                <a:latin typeface="Times New Roman" panose="02020603050405020304" pitchFamily="18" charset="0"/>
                <a:ea typeface="宋体" panose="02010600030101010101" pitchFamily="2" charset="-122"/>
              </a:defRPr>
            </a:lvl4pPr>
            <a:lvl5pPr marL="2181225" algn="l" defTabSz="727075">
              <a:defRPr kumimoji="1" sz="2400">
                <a:solidFill>
                  <a:schemeClr val="tx1"/>
                </a:solidFill>
                <a:latin typeface="Times New Roman" panose="02020603050405020304" pitchFamily="18" charset="0"/>
                <a:ea typeface="宋体" panose="02010600030101010101" pitchFamily="2" charset="-122"/>
              </a:defRPr>
            </a:lvl5pPr>
            <a:lvl6pPr marL="26384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0956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5528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0100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727075" rtl="0" eaLnBrk="0" fontAlgn="base" latinLnBrk="0" hangingPunct="0">
              <a:lnSpc>
                <a:spcPct val="100000"/>
              </a:lnSpc>
              <a:spcBef>
                <a:spcPct val="0"/>
              </a:spcBef>
              <a:spcAft>
                <a:spcPct val="0"/>
              </a:spcAft>
              <a:buClrTx/>
              <a:buSzTx/>
              <a:buFontTx/>
              <a:buNone/>
              <a:defRPr/>
            </a:pPr>
            <a:r>
              <a:rPr kumimoji="1" lang="zh-TW" altLang="en-US" sz="2300" b="1" i="0" u="none" strike="noStrike" kern="1200" cap="none" spc="0" normalizeH="0" baseline="0" noProof="0" dirty="0" smtClean="0">
                <a:ln>
                  <a:noFill/>
                </a:ln>
                <a:solidFill>
                  <a:srgbClr val="6FE113"/>
                </a:solidFill>
                <a:effectLst/>
                <a:uLnTx/>
                <a:uFillTx/>
                <a:latin typeface="+mn-lt"/>
                <a:ea typeface="+mn-ea"/>
                <a:cs typeface="+mn-ea"/>
                <a:sym typeface="+mn-lt"/>
              </a:rPr>
              <a:t>不可</a:t>
            </a:r>
            <a:r>
              <a:rPr kumimoji="1" lang="zh-CN" altLang="en-US" sz="2300" b="1" i="0" u="none" strike="noStrike" kern="1200" cap="none" spc="0" normalizeH="0" baseline="0" noProof="0" dirty="0" smtClean="0">
                <a:ln>
                  <a:noFill/>
                </a:ln>
                <a:solidFill>
                  <a:srgbClr val="6FE113"/>
                </a:solidFill>
                <a:effectLst/>
                <a:uLnTx/>
                <a:uFillTx/>
                <a:latin typeface="+mn-lt"/>
                <a:ea typeface="+mn-ea"/>
                <a:cs typeface="+mn-ea"/>
                <a:sym typeface="+mn-lt"/>
              </a:rPr>
              <a:t>承</a:t>
            </a:r>
            <a:r>
              <a:rPr kumimoji="1" lang="zh-TW" altLang="en-US" sz="2300" b="1" i="0" u="none" strike="noStrike" kern="1200" cap="none" spc="0" normalizeH="0" baseline="0" noProof="0" dirty="0" smtClean="0">
                <a:ln>
                  <a:noFill/>
                </a:ln>
                <a:solidFill>
                  <a:srgbClr val="6FE113"/>
                </a:solidFill>
                <a:effectLst/>
                <a:uLnTx/>
                <a:uFillTx/>
                <a:latin typeface="+mn-lt"/>
                <a:ea typeface="+mn-ea"/>
                <a:cs typeface="+mn-ea"/>
                <a:sym typeface="+mn-lt"/>
              </a:rPr>
              <a:t>受</a:t>
            </a:r>
            <a:r>
              <a:rPr kumimoji="1" lang="zh-CN" altLang="en-US" sz="2300" b="1" i="0" u="none" strike="noStrike" kern="1200" cap="none" spc="0" normalizeH="0" baseline="0" noProof="0" dirty="0" smtClean="0">
                <a:ln>
                  <a:noFill/>
                </a:ln>
                <a:solidFill>
                  <a:srgbClr val="6FE113"/>
                </a:solidFill>
                <a:effectLst/>
                <a:uLnTx/>
                <a:uFillTx/>
                <a:latin typeface="+mn-lt"/>
                <a:ea typeface="+mn-ea"/>
                <a:cs typeface="+mn-ea"/>
                <a:sym typeface="+mn-lt"/>
              </a:rPr>
              <a:t>风险</a:t>
            </a:r>
            <a:endParaRPr kumimoji="1" lang="zh-TW" altLang="en-US" sz="2300" b="1"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03" name="Oval 7"/>
          <p:cNvSpPr>
            <a:spLocks noChangeArrowheads="1"/>
          </p:cNvSpPr>
          <p:nvPr/>
        </p:nvSpPr>
        <p:spPr bwMode="auto">
          <a:xfrm>
            <a:off x="2509838" y="3257550"/>
            <a:ext cx="1725613" cy="523875"/>
          </a:xfrm>
          <a:prstGeom prst="roundRect">
            <a:avLst/>
          </a:prstGeom>
          <a:noFill/>
          <a:ln w="9525">
            <a:solidFill>
              <a:srgbClr val="6FE113"/>
            </a:solidFill>
            <a:prstDash val="dash"/>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23304" name="Rectangle 8"/>
          <p:cNvSpPr>
            <a:spLocks noChangeArrowheads="1"/>
          </p:cNvSpPr>
          <p:nvPr/>
        </p:nvSpPr>
        <p:spPr bwMode="auto">
          <a:xfrm>
            <a:off x="2613025" y="3343275"/>
            <a:ext cx="1522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86" tIns="43943" rIns="87886" bIns="43943">
            <a:spAutoFit/>
          </a:bodyPr>
          <a:lstStyle>
            <a:lvl1pPr algn="l" defTabSz="727075">
              <a:defRPr kumimoji="1" sz="2400">
                <a:solidFill>
                  <a:schemeClr val="tx1"/>
                </a:solidFill>
                <a:latin typeface="Times New Roman" panose="02020603050405020304" pitchFamily="18" charset="0"/>
                <a:ea typeface="宋体" panose="02010600030101010101" pitchFamily="2" charset="-122"/>
              </a:defRPr>
            </a:lvl1pPr>
            <a:lvl2pPr marL="546100" algn="l" defTabSz="727075">
              <a:defRPr kumimoji="1" sz="2400">
                <a:solidFill>
                  <a:schemeClr val="tx1"/>
                </a:solidFill>
                <a:latin typeface="Times New Roman" panose="02020603050405020304" pitchFamily="18" charset="0"/>
                <a:ea typeface="宋体" panose="02010600030101010101" pitchFamily="2" charset="-122"/>
              </a:defRPr>
            </a:lvl2pPr>
            <a:lvl3pPr marL="1090930" algn="l" defTabSz="727075">
              <a:defRPr kumimoji="1" sz="2400">
                <a:solidFill>
                  <a:schemeClr val="tx1"/>
                </a:solidFill>
                <a:latin typeface="Times New Roman" panose="02020603050405020304" pitchFamily="18" charset="0"/>
                <a:ea typeface="宋体" panose="02010600030101010101" pitchFamily="2" charset="-122"/>
              </a:defRPr>
            </a:lvl3pPr>
            <a:lvl4pPr marL="1637030" algn="l" defTabSz="727075">
              <a:defRPr kumimoji="1" sz="2400">
                <a:solidFill>
                  <a:schemeClr val="tx1"/>
                </a:solidFill>
                <a:latin typeface="Times New Roman" panose="02020603050405020304" pitchFamily="18" charset="0"/>
                <a:ea typeface="宋体" panose="02010600030101010101" pitchFamily="2" charset="-122"/>
              </a:defRPr>
            </a:lvl4pPr>
            <a:lvl5pPr marL="2181225" algn="l" defTabSz="727075">
              <a:defRPr kumimoji="1" sz="2400">
                <a:solidFill>
                  <a:schemeClr val="tx1"/>
                </a:solidFill>
                <a:latin typeface="Times New Roman" panose="02020603050405020304" pitchFamily="18" charset="0"/>
                <a:ea typeface="宋体" panose="02010600030101010101" pitchFamily="2" charset="-122"/>
              </a:defRPr>
            </a:lvl5pPr>
            <a:lvl6pPr marL="26384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0956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5528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0100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727075"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目标及指标</a:t>
            </a:r>
            <a:r>
              <a:rPr kumimoji="1" lang="zh-TW" altLang="en-US" sz="2000" b="0" i="0" u="none" strike="noStrike" kern="1200" cap="none" spc="0" normalizeH="0" baseline="0" noProof="0" dirty="0" smtClean="0">
                <a:ln>
                  <a:noFill/>
                </a:ln>
                <a:solidFill>
                  <a:srgbClr val="6FE113"/>
                </a:solidFill>
                <a:effectLst/>
                <a:uLnTx/>
                <a:uFillTx/>
                <a:latin typeface="+mn-lt"/>
                <a:ea typeface="+mn-ea"/>
                <a:cs typeface="+mn-ea"/>
                <a:sym typeface="+mn-lt"/>
              </a:rPr>
              <a:t>                                                                                                                                 </a:t>
            </a:r>
            <a:r>
              <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 </a:t>
            </a:r>
            <a:endParaRPr kumimoji="1" lang="zh-TW" altLang="en-US" sz="2000" b="0"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05" name="Oval 9"/>
          <p:cNvSpPr>
            <a:spLocks noChangeArrowheads="1"/>
          </p:cNvSpPr>
          <p:nvPr/>
        </p:nvSpPr>
        <p:spPr bwMode="auto">
          <a:xfrm>
            <a:off x="4981575" y="4375150"/>
            <a:ext cx="2549525" cy="676275"/>
          </a:xfrm>
          <a:prstGeom prst="roundRect">
            <a:avLst/>
          </a:prstGeom>
          <a:noFill/>
          <a:ln w="9525">
            <a:solidFill>
              <a:srgbClr val="6FE113"/>
            </a:solidFill>
            <a:prstDash val="dash"/>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23306" name="Rectangle 10"/>
          <p:cNvSpPr>
            <a:spLocks noChangeArrowheads="1"/>
          </p:cNvSpPr>
          <p:nvPr/>
        </p:nvSpPr>
        <p:spPr bwMode="auto">
          <a:xfrm>
            <a:off x="4924425" y="4532313"/>
            <a:ext cx="2625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86" tIns="43943" rIns="87886" bIns="43943">
            <a:spAutoFit/>
          </a:bodyPr>
          <a:lstStyle>
            <a:lvl1pPr algn="l" defTabSz="727075">
              <a:defRPr kumimoji="1" sz="2400">
                <a:solidFill>
                  <a:schemeClr val="tx1"/>
                </a:solidFill>
                <a:latin typeface="Times New Roman" panose="02020603050405020304" pitchFamily="18" charset="0"/>
                <a:ea typeface="宋体" panose="02010600030101010101" pitchFamily="2" charset="-122"/>
              </a:defRPr>
            </a:lvl1pPr>
            <a:lvl2pPr marL="546100" algn="l" defTabSz="727075">
              <a:defRPr kumimoji="1" sz="2400">
                <a:solidFill>
                  <a:schemeClr val="tx1"/>
                </a:solidFill>
                <a:latin typeface="Times New Roman" panose="02020603050405020304" pitchFamily="18" charset="0"/>
                <a:ea typeface="宋体" panose="02010600030101010101" pitchFamily="2" charset="-122"/>
              </a:defRPr>
            </a:lvl2pPr>
            <a:lvl3pPr marL="1090930" algn="l" defTabSz="727075">
              <a:defRPr kumimoji="1" sz="2400">
                <a:solidFill>
                  <a:schemeClr val="tx1"/>
                </a:solidFill>
                <a:latin typeface="Times New Roman" panose="02020603050405020304" pitchFamily="18" charset="0"/>
                <a:ea typeface="宋体" panose="02010600030101010101" pitchFamily="2" charset="-122"/>
              </a:defRPr>
            </a:lvl3pPr>
            <a:lvl4pPr marL="1637030" algn="l" defTabSz="727075">
              <a:defRPr kumimoji="1" sz="2400">
                <a:solidFill>
                  <a:schemeClr val="tx1"/>
                </a:solidFill>
                <a:latin typeface="Times New Roman" panose="02020603050405020304" pitchFamily="18" charset="0"/>
                <a:ea typeface="宋体" panose="02010600030101010101" pitchFamily="2" charset="-122"/>
              </a:defRPr>
            </a:lvl4pPr>
            <a:lvl5pPr marL="2181225" algn="l" defTabSz="727075">
              <a:defRPr kumimoji="1" sz="2400">
                <a:solidFill>
                  <a:schemeClr val="tx1"/>
                </a:solidFill>
                <a:latin typeface="Times New Roman" panose="02020603050405020304" pitchFamily="18" charset="0"/>
                <a:ea typeface="宋体" panose="02010600030101010101" pitchFamily="2" charset="-122"/>
              </a:defRPr>
            </a:lvl5pPr>
            <a:lvl6pPr marL="26384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0956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5528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0100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727075"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运行控制</a:t>
            </a:r>
            <a:endPar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07" name="Rectangle 11"/>
          <p:cNvSpPr>
            <a:spLocks noChangeArrowheads="1"/>
          </p:cNvSpPr>
          <p:nvPr/>
        </p:nvSpPr>
        <p:spPr bwMode="auto">
          <a:xfrm>
            <a:off x="5813425" y="5106988"/>
            <a:ext cx="19208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08" name="Oval 12"/>
          <p:cNvSpPr>
            <a:spLocks noChangeArrowheads="1"/>
          </p:cNvSpPr>
          <p:nvPr/>
        </p:nvSpPr>
        <p:spPr bwMode="auto">
          <a:xfrm>
            <a:off x="8618538" y="2333625"/>
            <a:ext cx="1725613" cy="600075"/>
          </a:xfrm>
          <a:prstGeom prst="roundRect">
            <a:avLst/>
          </a:prstGeom>
          <a:noFill/>
          <a:ln w="9525">
            <a:solidFill>
              <a:srgbClr val="6FE113"/>
            </a:solidFill>
            <a:prstDash val="dash"/>
            <a:round/>
          </a:ln>
          <a:effectLst/>
        </p:spPr>
        <p:txBody>
          <a:bodyPr wrap="none" lIns="87279" tIns="43640" rIns="87279" bIns="43640" anchor="ctr"/>
          <a:lstStyle>
            <a:lvl1pPr algn="l" defTabSz="873125">
              <a:defRPr kumimoji="1" sz="2400">
                <a:solidFill>
                  <a:schemeClr val="tx1"/>
                </a:solidFill>
                <a:latin typeface="Times New Roman" panose="02020603050405020304" pitchFamily="18" charset="0"/>
                <a:ea typeface="宋体" panose="02010600030101010101" pitchFamily="2" charset="-122"/>
              </a:defRPr>
            </a:lvl1pPr>
            <a:lvl2pPr marL="436880" algn="l" defTabSz="873125">
              <a:defRPr kumimoji="1" sz="2400">
                <a:solidFill>
                  <a:schemeClr val="tx1"/>
                </a:solidFill>
                <a:latin typeface="Times New Roman" panose="02020603050405020304" pitchFamily="18" charset="0"/>
                <a:ea typeface="宋体" panose="02010600030101010101" pitchFamily="2" charset="-122"/>
              </a:defRPr>
            </a:lvl2pPr>
            <a:lvl3pPr marL="873125" algn="l" defTabSz="873125">
              <a:defRPr kumimoji="1" sz="2400">
                <a:solidFill>
                  <a:schemeClr val="tx1"/>
                </a:solidFill>
                <a:latin typeface="Times New Roman" panose="02020603050405020304" pitchFamily="18" charset="0"/>
                <a:ea typeface="宋体" panose="02010600030101010101" pitchFamily="2" charset="-122"/>
              </a:defRPr>
            </a:lvl3pPr>
            <a:lvl4pPr marL="1310005" algn="l" defTabSz="873125">
              <a:defRPr kumimoji="1" sz="2400">
                <a:solidFill>
                  <a:schemeClr val="tx1"/>
                </a:solidFill>
                <a:latin typeface="Times New Roman" panose="02020603050405020304" pitchFamily="18" charset="0"/>
                <a:ea typeface="宋体" panose="02010600030101010101" pitchFamily="2" charset="-122"/>
              </a:defRPr>
            </a:lvl4pPr>
            <a:lvl5pPr marL="1746250" algn="l" defTabSz="873125">
              <a:defRPr kumimoji="1" sz="2400">
                <a:solidFill>
                  <a:schemeClr val="tx1"/>
                </a:solidFill>
                <a:latin typeface="Times New Roman" panose="02020603050405020304" pitchFamily="18" charset="0"/>
                <a:ea typeface="宋体" panose="02010600030101010101" pitchFamily="2" charset="-122"/>
              </a:defRPr>
            </a:lvl5pPr>
            <a:lvl6pPr marL="22034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6606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1178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5750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873125" rtl="0" eaLnBrk="0" fontAlgn="base" latinLnBrk="0" hangingPunct="0">
              <a:lnSpc>
                <a:spcPct val="100000"/>
              </a:lnSpc>
              <a:spcBef>
                <a:spcPct val="0"/>
              </a:spcBef>
              <a:spcAft>
                <a:spcPct val="0"/>
              </a:spcAft>
              <a:buClrTx/>
              <a:buSzTx/>
              <a:buFontTx/>
              <a:buNone/>
              <a:defRPr/>
            </a:pPr>
            <a:r>
              <a:rPr kumimoji="1" lang="en-US" altLang="zh-TW" sz="2000" b="1" i="0" u="none" strike="noStrike" kern="1200" cap="none" spc="0" normalizeH="0" baseline="0" noProof="0" dirty="0" smtClean="0">
                <a:ln>
                  <a:noFill/>
                </a:ln>
                <a:solidFill>
                  <a:srgbClr val="6FE113"/>
                </a:solidFill>
                <a:effectLst/>
                <a:uLnTx/>
                <a:uFillTx/>
                <a:latin typeface="+mn-lt"/>
                <a:ea typeface="+mn-ea"/>
                <a:cs typeface="+mn-ea"/>
                <a:sym typeface="+mn-lt"/>
              </a:rPr>
              <a:t>OSH</a:t>
            </a:r>
            <a:r>
              <a:rPr kumimoji="1"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方针</a:t>
            </a:r>
            <a:endPar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09" name="Line 13"/>
          <p:cNvSpPr>
            <a:spLocks noChangeShapeType="1"/>
          </p:cNvSpPr>
          <p:nvPr/>
        </p:nvSpPr>
        <p:spPr bwMode="auto">
          <a:xfrm flipH="1">
            <a:off x="4354513" y="3546475"/>
            <a:ext cx="569913" cy="9525"/>
          </a:xfrm>
          <a:prstGeom prst="line">
            <a:avLst/>
          </a:prstGeom>
          <a:noFill/>
          <a:ln w="9525">
            <a:solidFill>
              <a:srgbClr val="6FE11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10" name="Line 14"/>
          <p:cNvSpPr>
            <a:spLocks noChangeShapeType="1"/>
          </p:cNvSpPr>
          <p:nvPr/>
        </p:nvSpPr>
        <p:spPr bwMode="auto">
          <a:xfrm flipH="1">
            <a:off x="6229350" y="3908425"/>
            <a:ext cx="7938" cy="411163"/>
          </a:xfrm>
          <a:prstGeom prst="line">
            <a:avLst/>
          </a:prstGeom>
          <a:noFill/>
          <a:ln w="9525">
            <a:solidFill>
              <a:srgbClr val="6FE11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11" name="Rectangle 15"/>
          <p:cNvSpPr>
            <a:spLocks noChangeArrowheads="1"/>
          </p:cNvSpPr>
          <p:nvPr/>
        </p:nvSpPr>
        <p:spPr bwMode="auto">
          <a:xfrm>
            <a:off x="5461000" y="5145088"/>
            <a:ext cx="161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86" tIns="43943" rIns="87886" bIns="43943">
            <a:spAutoFit/>
          </a:bodyPr>
          <a:lstStyle>
            <a:lvl1pPr algn="l" defTabSz="727075">
              <a:defRPr kumimoji="1" sz="2400">
                <a:solidFill>
                  <a:schemeClr val="tx1"/>
                </a:solidFill>
                <a:latin typeface="Times New Roman" panose="02020603050405020304" pitchFamily="18" charset="0"/>
                <a:ea typeface="宋体" panose="02010600030101010101" pitchFamily="2" charset="-122"/>
              </a:defRPr>
            </a:lvl1pPr>
            <a:lvl2pPr marL="546100" algn="l" defTabSz="727075">
              <a:defRPr kumimoji="1" sz="2400">
                <a:solidFill>
                  <a:schemeClr val="tx1"/>
                </a:solidFill>
                <a:latin typeface="Times New Roman" panose="02020603050405020304" pitchFamily="18" charset="0"/>
                <a:ea typeface="宋体" panose="02010600030101010101" pitchFamily="2" charset="-122"/>
              </a:defRPr>
            </a:lvl2pPr>
            <a:lvl3pPr marL="1090930" algn="l" defTabSz="727075">
              <a:defRPr kumimoji="1" sz="2400">
                <a:solidFill>
                  <a:schemeClr val="tx1"/>
                </a:solidFill>
                <a:latin typeface="Times New Roman" panose="02020603050405020304" pitchFamily="18" charset="0"/>
                <a:ea typeface="宋体" panose="02010600030101010101" pitchFamily="2" charset="-122"/>
              </a:defRPr>
            </a:lvl3pPr>
            <a:lvl4pPr marL="1637030" algn="l" defTabSz="727075">
              <a:defRPr kumimoji="1" sz="2400">
                <a:solidFill>
                  <a:schemeClr val="tx1"/>
                </a:solidFill>
                <a:latin typeface="Times New Roman" panose="02020603050405020304" pitchFamily="18" charset="0"/>
                <a:ea typeface="宋体" panose="02010600030101010101" pitchFamily="2" charset="-122"/>
              </a:defRPr>
            </a:lvl4pPr>
            <a:lvl5pPr marL="2181225" algn="l" defTabSz="727075">
              <a:defRPr kumimoji="1" sz="2400">
                <a:solidFill>
                  <a:schemeClr val="tx1"/>
                </a:solidFill>
                <a:latin typeface="Times New Roman" panose="02020603050405020304" pitchFamily="18" charset="0"/>
                <a:ea typeface="宋体" panose="02010600030101010101" pitchFamily="2" charset="-122"/>
              </a:defRPr>
            </a:lvl5pPr>
            <a:lvl6pPr marL="26384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0956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5528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0100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727075" rtl="0" eaLnBrk="0" fontAlgn="base" latinLnBrk="0" hangingPunct="0">
              <a:lnSpc>
                <a:spcPct val="100000"/>
              </a:lnSpc>
              <a:spcBef>
                <a:spcPct val="0"/>
              </a:spcBef>
              <a:spcAft>
                <a:spcPct val="0"/>
              </a:spcAft>
              <a:buClrTx/>
              <a:buSzTx/>
              <a:buFontTx/>
              <a:buNone/>
              <a:defRPr/>
            </a:pPr>
            <a:r>
              <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可接受</a:t>
            </a:r>
            <a:r>
              <a:rPr kumimoji="1"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标准</a:t>
            </a:r>
            <a:endPar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12" name="Rectangle 16"/>
          <p:cNvSpPr>
            <a:spLocks noChangeArrowheads="1"/>
          </p:cNvSpPr>
          <p:nvPr/>
        </p:nvSpPr>
        <p:spPr bwMode="auto">
          <a:xfrm>
            <a:off x="4870450" y="5913438"/>
            <a:ext cx="877888"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86" tIns="43943" rIns="87886" bIns="43943">
            <a:spAutoFit/>
          </a:bodyPr>
          <a:lstStyle>
            <a:lvl1pPr algn="l" defTabSz="727075">
              <a:defRPr kumimoji="1" sz="2400">
                <a:solidFill>
                  <a:schemeClr val="tx1"/>
                </a:solidFill>
                <a:latin typeface="Times New Roman" panose="02020603050405020304" pitchFamily="18" charset="0"/>
                <a:ea typeface="宋体" panose="02010600030101010101" pitchFamily="2" charset="-122"/>
              </a:defRPr>
            </a:lvl1pPr>
            <a:lvl2pPr marL="546100" algn="l" defTabSz="727075">
              <a:defRPr kumimoji="1" sz="2400">
                <a:solidFill>
                  <a:schemeClr val="tx1"/>
                </a:solidFill>
                <a:latin typeface="Times New Roman" panose="02020603050405020304" pitchFamily="18" charset="0"/>
                <a:ea typeface="宋体" panose="02010600030101010101" pitchFamily="2" charset="-122"/>
              </a:defRPr>
            </a:lvl2pPr>
            <a:lvl3pPr marL="1090930" algn="l" defTabSz="727075">
              <a:defRPr kumimoji="1" sz="2400">
                <a:solidFill>
                  <a:schemeClr val="tx1"/>
                </a:solidFill>
                <a:latin typeface="Times New Roman" panose="02020603050405020304" pitchFamily="18" charset="0"/>
                <a:ea typeface="宋体" panose="02010600030101010101" pitchFamily="2" charset="-122"/>
              </a:defRPr>
            </a:lvl3pPr>
            <a:lvl4pPr marL="1637030" algn="l" defTabSz="727075">
              <a:defRPr kumimoji="1" sz="2400">
                <a:solidFill>
                  <a:schemeClr val="tx1"/>
                </a:solidFill>
                <a:latin typeface="Times New Roman" panose="02020603050405020304" pitchFamily="18" charset="0"/>
                <a:ea typeface="宋体" panose="02010600030101010101" pitchFamily="2" charset="-122"/>
              </a:defRPr>
            </a:lvl4pPr>
            <a:lvl5pPr marL="2181225" algn="l" defTabSz="727075">
              <a:defRPr kumimoji="1" sz="2400">
                <a:solidFill>
                  <a:schemeClr val="tx1"/>
                </a:solidFill>
                <a:latin typeface="Times New Roman" panose="02020603050405020304" pitchFamily="18" charset="0"/>
                <a:ea typeface="宋体" panose="02010600030101010101" pitchFamily="2" charset="-122"/>
              </a:defRPr>
            </a:lvl5pPr>
            <a:lvl6pPr marL="26384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0956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5528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0100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727075"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检查</a:t>
            </a:r>
            <a:endPar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13" name="Rectangle 17"/>
          <p:cNvSpPr>
            <a:spLocks noChangeArrowheads="1"/>
          </p:cNvSpPr>
          <p:nvPr/>
        </p:nvSpPr>
        <p:spPr bwMode="auto">
          <a:xfrm>
            <a:off x="7007225" y="5829300"/>
            <a:ext cx="135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86" tIns="43943" rIns="87886" bIns="43943">
            <a:spAutoFit/>
          </a:bodyPr>
          <a:lstStyle>
            <a:lvl1pPr algn="l" defTabSz="727075">
              <a:defRPr kumimoji="1" sz="2400">
                <a:solidFill>
                  <a:schemeClr val="tx1"/>
                </a:solidFill>
                <a:latin typeface="Times New Roman" panose="02020603050405020304" pitchFamily="18" charset="0"/>
                <a:ea typeface="宋体" panose="02010600030101010101" pitchFamily="2" charset="-122"/>
              </a:defRPr>
            </a:lvl1pPr>
            <a:lvl2pPr marL="546100" algn="l" defTabSz="727075">
              <a:defRPr kumimoji="1" sz="2400">
                <a:solidFill>
                  <a:schemeClr val="tx1"/>
                </a:solidFill>
                <a:latin typeface="Times New Roman" panose="02020603050405020304" pitchFamily="18" charset="0"/>
                <a:ea typeface="宋体" panose="02010600030101010101" pitchFamily="2" charset="-122"/>
              </a:defRPr>
            </a:lvl2pPr>
            <a:lvl3pPr marL="1090930" algn="l" defTabSz="727075">
              <a:defRPr kumimoji="1" sz="2400">
                <a:solidFill>
                  <a:schemeClr val="tx1"/>
                </a:solidFill>
                <a:latin typeface="Times New Roman" panose="02020603050405020304" pitchFamily="18" charset="0"/>
                <a:ea typeface="宋体" panose="02010600030101010101" pitchFamily="2" charset="-122"/>
              </a:defRPr>
            </a:lvl3pPr>
            <a:lvl4pPr marL="1637030" algn="l" defTabSz="727075">
              <a:defRPr kumimoji="1" sz="2400">
                <a:solidFill>
                  <a:schemeClr val="tx1"/>
                </a:solidFill>
                <a:latin typeface="Times New Roman" panose="02020603050405020304" pitchFamily="18" charset="0"/>
                <a:ea typeface="宋体" panose="02010600030101010101" pitchFamily="2" charset="-122"/>
              </a:defRPr>
            </a:lvl4pPr>
            <a:lvl5pPr marL="2181225" algn="l" defTabSz="727075">
              <a:defRPr kumimoji="1" sz="2400">
                <a:solidFill>
                  <a:schemeClr val="tx1"/>
                </a:solidFill>
                <a:latin typeface="Times New Roman" panose="02020603050405020304" pitchFamily="18" charset="0"/>
                <a:ea typeface="宋体" panose="02010600030101010101" pitchFamily="2" charset="-122"/>
              </a:defRPr>
            </a:lvl5pPr>
            <a:lvl6pPr marL="26384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0956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5528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0100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727075"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纠正预防</a:t>
            </a:r>
            <a:endPar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14" name="Line 18"/>
          <p:cNvSpPr>
            <a:spLocks noChangeShapeType="1"/>
          </p:cNvSpPr>
          <p:nvPr/>
        </p:nvSpPr>
        <p:spPr bwMode="auto">
          <a:xfrm flipH="1">
            <a:off x="5748338" y="5591175"/>
            <a:ext cx="292100" cy="366713"/>
          </a:xfrm>
          <a:prstGeom prst="line">
            <a:avLst/>
          </a:prstGeom>
          <a:noFill/>
          <a:ln w="9525">
            <a:solidFill>
              <a:srgbClr val="6FE11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15" name="Line 19"/>
          <p:cNvSpPr>
            <a:spLocks noChangeShapeType="1"/>
          </p:cNvSpPr>
          <p:nvPr/>
        </p:nvSpPr>
        <p:spPr bwMode="auto">
          <a:xfrm>
            <a:off x="6040438" y="6148388"/>
            <a:ext cx="601663" cy="0"/>
          </a:xfrm>
          <a:prstGeom prst="line">
            <a:avLst/>
          </a:prstGeom>
          <a:noFill/>
          <a:ln w="9525">
            <a:solidFill>
              <a:srgbClr val="6FE11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16" name="Line 20"/>
          <p:cNvSpPr>
            <a:spLocks noChangeShapeType="1"/>
          </p:cNvSpPr>
          <p:nvPr/>
        </p:nvSpPr>
        <p:spPr bwMode="auto">
          <a:xfrm flipH="1" flipV="1">
            <a:off x="6537325" y="5584825"/>
            <a:ext cx="358775" cy="377825"/>
          </a:xfrm>
          <a:prstGeom prst="line">
            <a:avLst/>
          </a:prstGeom>
          <a:noFill/>
          <a:ln w="9525">
            <a:solidFill>
              <a:srgbClr val="6FE11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17" name="Oval 21"/>
          <p:cNvSpPr>
            <a:spLocks noChangeArrowheads="1"/>
          </p:cNvSpPr>
          <p:nvPr/>
        </p:nvSpPr>
        <p:spPr bwMode="auto">
          <a:xfrm>
            <a:off x="8618538" y="3343275"/>
            <a:ext cx="1725613" cy="595313"/>
          </a:xfrm>
          <a:prstGeom prst="roundRect">
            <a:avLst/>
          </a:prstGeom>
          <a:noFill/>
          <a:ln w="9525">
            <a:solidFill>
              <a:srgbClr val="6FE113"/>
            </a:solidFill>
            <a:prstDash val="dash"/>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23318" name="Rectangle 22"/>
          <p:cNvSpPr>
            <a:spLocks noChangeArrowheads="1"/>
          </p:cNvSpPr>
          <p:nvPr/>
        </p:nvSpPr>
        <p:spPr bwMode="auto">
          <a:xfrm>
            <a:off x="8624888" y="3451225"/>
            <a:ext cx="1719263"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86" tIns="43943" rIns="87886" bIns="43943">
            <a:spAutoFit/>
          </a:bodyPr>
          <a:lstStyle>
            <a:lvl1pPr algn="l" defTabSz="727075">
              <a:defRPr kumimoji="1" sz="2400">
                <a:solidFill>
                  <a:schemeClr val="tx1"/>
                </a:solidFill>
                <a:latin typeface="Times New Roman" panose="02020603050405020304" pitchFamily="18" charset="0"/>
                <a:ea typeface="宋体" panose="02010600030101010101" pitchFamily="2" charset="-122"/>
              </a:defRPr>
            </a:lvl1pPr>
            <a:lvl2pPr marL="546100" algn="l" defTabSz="727075">
              <a:defRPr kumimoji="1" sz="2400">
                <a:solidFill>
                  <a:schemeClr val="tx1"/>
                </a:solidFill>
                <a:latin typeface="Times New Roman" panose="02020603050405020304" pitchFamily="18" charset="0"/>
                <a:ea typeface="宋体" panose="02010600030101010101" pitchFamily="2" charset="-122"/>
              </a:defRPr>
            </a:lvl2pPr>
            <a:lvl3pPr marL="1090930" algn="l" defTabSz="727075">
              <a:defRPr kumimoji="1" sz="2400">
                <a:solidFill>
                  <a:schemeClr val="tx1"/>
                </a:solidFill>
                <a:latin typeface="Times New Roman" panose="02020603050405020304" pitchFamily="18" charset="0"/>
                <a:ea typeface="宋体" panose="02010600030101010101" pitchFamily="2" charset="-122"/>
              </a:defRPr>
            </a:lvl3pPr>
            <a:lvl4pPr marL="1637030" algn="l" defTabSz="727075">
              <a:defRPr kumimoji="1" sz="2400">
                <a:solidFill>
                  <a:schemeClr val="tx1"/>
                </a:solidFill>
                <a:latin typeface="Times New Roman" panose="02020603050405020304" pitchFamily="18" charset="0"/>
                <a:ea typeface="宋体" panose="02010600030101010101" pitchFamily="2" charset="-122"/>
              </a:defRPr>
            </a:lvl4pPr>
            <a:lvl5pPr marL="2181225" algn="l" defTabSz="727075">
              <a:defRPr kumimoji="1" sz="2400">
                <a:solidFill>
                  <a:schemeClr val="tx1"/>
                </a:solidFill>
                <a:latin typeface="Times New Roman" panose="02020603050405020304" pitchFamily="18" charset="0"/>
                <a:ea typeface="宋体" panose="02010600030101010101" pitchFamily="2" charset="-122"/>
              </a:defRPr>
            </a:lvl5pPr>
            <a:lvl6pPr marL="26384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0956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5528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010025" defTabSz="727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727075"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培训与意识</a:t>
            </a:r>
            <a:endPar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19" name="Line 23"/>
          <p:cNvSpPr>
            <a:spLocks noChangeShapeType="1"/>
          </p:cNvSpPr>
          <p:nvPr/>
        </p:nvSpPr>
        <p:spPr bwMode="auto">
          <a:xfrm flipV="1">
            <a:off x="7802563" y="3546475"/>
            <a:ext cx="596900" cy="9525"/>
          </a:xfrm>
          <a:prstGeom prst="line">
            <a:avLst/>
          </a:prstGeom>
          <a:noFill/>
          <a:ln w="9525">
            <a:solidFill>
              <a:srgbClr val="6FE11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20" name="Oval 24"/>
          <p:cNvSpPr>
            <a:spLocks noChangeArrowheads="1"/>
          </p:cNvSpPr>
          <p:nvPr/>
        </p:nvSpPr>
        <p:spPr bwMode="auto">
          <a:xfrm>
            <a:off x="8618538" y="4370388"/>
            <a:ext cx="1725613" cy="541338"/>
          </a:xfrm>
          <a:prstGeom prst="roundRect">
            <a:avLst/>
          </a:prstGeom>
          <a:noFill/>
          <a:ln w="9525">
            <a:solidFill>
              <a:srgbClr val="6FE113"/>
            </a:solidFill>
            <a:prstDash val="dash"/>
            <a:round/>
          </a:ln>
          <a:effectLst/>
        </p:spPr>
        <p:txBody>
          <a:bodyPr wrap="none" lIns="87886" tIns="43943" rIns="87886" bIns="43943" anchor="ctr"/>
          <a:lstStyle>
            <a:lvl1pPr algn="l" defTabSz="873125">
              <a:defRPr kumimoji="1" sz="2400">
                <a:solidFill>
                  <a:schemeClr val="tx1"/>
                </a:solidFill>
                <a:latin typeface="Times New Roman" panose="02020603050405020304" pitchFamily="18" charset="0"/>
                <a:ea typeface="宋体" panose="02010600030101010101" pitchFamily="2" charset="-122"/>
              </a:defRPr>
            </a:lvl1pPr>
            <a:lvl2pPr marL="436880" algn="l" defTabSz="873125">
              <a:defRPr kumimoji="1" sz="2400">
                <a:solidFill>
                  <a:schemeClr val="tx1"/>
                </a:solidFill>
                <a:latin typeface="Times New Roman" panose="02020603050405020304" pitchFamily="18" charset="0"/>
                <a:ea typeface="宋体" panose="02010600030101010101" pitchFamily="2" charset="-122"/>
              </a:defRPr>
            </a:lvl2pPr>
            <a:lvl3pPr marL="873125" algn="l" defTabSz="873125">
              <a:defRPr kumimoji="1" sz="2400">
                <a:solidFill>
                  <a:schemeClr val="tx1"/>
                </a:solidFill>
                <a:latin typeface="Times New Roman" panose="02020603050405020304" pitchFamily="18" charset="0"/>
                <a:ea typeface="宋体" panose="02010600030101010101" pitchFamily="2" charset="-122"/>
              </a:defRPr>
            </a:lvl3pPr>
            <a:lvl4pPr marL="1310005" algn="l" defTabSz="873125">
              <a:defRPr kumimoji="1" sz="2400">
                <a:solidFill>
                  <a:schemeClr val="tx1"/>
                </a:solidFill>
                <a:latin typeface="Times New Roman" panose="02020603050405020304" pitchFamily="18" charset="0"/>
                <a:ea typeface="宋体" panose="02010600030101010101" pitchFamily="2" charset="-122"/>
              </a:defRPr>
            </a:lvl4pPr>
            <a:lvl5pPr marL="1746250" algn="l" defTabSz="873125">
              <a:defRPr kumimoji="1" sz="2400">
                <a:solidFill>
                  <a:schemeClr val="tx1"/>
                </a:solidFill>
                <a:latin typeface="Times New Roman" panose="02020603050405020304" pitchFamily="18" charset="0"/>
                <a:ea typeface="宋体" panose="02010600030101010101" pitchFamily="2" charset="-122"/>
              </a:defRPr>
            </a:lvl5pPr>
            <a:lvl6pPr marL="22034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6606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1178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5750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873125"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紧急应变</a:t>
            </a:r>
            <a:endPar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21" name="Line 25"/>
          <p:cNvSpPr>
            <a:spLocks noChangeShapeType="1"/>
          </p:cNvSpPr>
          <p:nvPr/>
        </p:nvSpPr>
        <p:spPr bwMode="auto">
          <a:xfrm>
            <a:off x="7669213" y="4149725"/>
            <a:ext cx="685800" cy="365125"/>
          </a:xfrm>
          <a:prstGeom prst="line">
            <a:avLst/>
          </a:prstGeom>
          <a:noFill/>
          <a:ln w="9525">
            <a:solidFill>
              <a:srgbClr val="6FE11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22" name="Line 26"/>
          <p:cNvSpPr>
            <a:spLocks noChangeShapeType="1"/>
          </p:cNvSpPr>
          <p:nvPr/>
        </p:nvSpPr>
        <p:spPr bwMode="auto">
          <a:xfrm>
            <a:off x="6269038" y="2894013"/>
            <a:ext cx="0" cy="374650"/>
          </a:xfrm>
          <a:prstGeom prst="line">
            <a:avLst/>
          </a:prstGeom>
          <a:noFill/>
          <a:ln w="9525">
            <a:solidFill>
              <a:srgbClr val="6FE11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23" name="Oval 27"/>
          <p:cNvSpPr>
            <a:spLocks noChangeArrowheads="1"/>
          </p:cNvSpPr>
          <p:nvPr/>
        </p:nvSpPr>
        <p:spPr bwMode="auto">
          <a:xfrm>
            <a:off x="4954588" y="2393950"/>
            <a:ext cx="2560638" cy="515938"/>
          </a:xfrm>
          <a:prstGeom prst="roundRect">
            <a:avLst/>
          </a:prstGeom>
          <a:noFill/>
          <a:ln w="9525">
            <a:solidFill>
              <a:srgbClr val="6FE113"/>
            </a:solidFill>
            <a:prstDash val="dash"/>
            <a:round/>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6FE113"/>
              </a:solidFill>
              <a:effectLst/>
              <a:uLnTx/>
              <a:uFillTx/>
              <a:latin typeface="+mn-lt"/>
              <a:ea typeface="+mn-ea"/>
              <a:cs typeface="+mn-ea"/>
              <a:sym typeface="+mn-lt"/>
            </a:endParaRPr>
          </a:p>
        </p:txBody>
      </p:sp>
      <p:sp>
        <p:nvSpPr>
          <p:cNvPr id="823324" name="Text Box 28"/>
          <p:cNvSpPr txBox="1">
            <a:spLocks noChangeArrowheads="1"/>
          </p:cNvSpPr>
          <p:nvPr/>
        </p:nvSpPr>
        <p:spPr bwMode="auto">
          <a:xfrm>
            <a:off x="4995863" y="2476500"/>
            <a:ext cx="252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9" tIns="43640" rIns="87279" bIns="43640">
            <a:spAutoFit/>
          </a:bodyPr>
          <a:lstStyle>
            <a:lvl1pPr algn="l" defTabSz="873125">
              <a:defRPr kumimoji="1" sz="2400">
                <a:solidFill>
                  <a:schemeClr val="tx1"/>
                </a:solidFill>
                <a:latin typeface="Times New Roman" panose="02020603050405020304" pitchFamily="18" charset="0"/>
                <a:ea typeface="宋体" panose="02010600030101010101" pitchFamily="2" charset="-122"/>
              </a:defRPr>
            </a:lvl1pPr>
            <a:lvl2pPr marL="436880" algn="l" defTabSz="873125">
              <a:defRPr kumimoji="1" sz="2400">
                <a:solidFill>
                  <a:schemeClr val="tx1"/>
                </a:solidFill>
                <a:latin typeface="Times New Roman" panose="02020603050405020304" pitchFamily="18" charset="0"/>
                <a:ea typeface="宋体" panose="02010600030101010101" pitchFamily="2" charset="-122"/>
              </a:defRPr>
            </a:lvl2pPr>
            <a:lvl3pPr marL="873125" algn="l" defTabSz="873125">
              <a:defRPr kumimoji="1" sz="2400">
                <a:solidFill>
                  <a:schemeClr val="tx1"/>
                </a:solidFill>
                <a:latin typeface="Times New Roman" panose="02020603050405020304" pitchFamily="18" charset="0"/>
                <a:ea typeface="宋体" panose="02010600030101010101" pitchFamily="2" charset="-122"/>
              </a:defRPr>
            </a:lvl3pPr>
            <a:lvl4pPr marL="1310005" algn="l" defTabSz="873125">
              <a:defRPr kumimoji="1" sz="2400">
                <a:solidFill>
                  <a:schemeClr val="tx1"/>
                </a:solidFill>
                <a:latin typeface="Times New Roman" panose="02020603050405020304" pitchFamily="18" charset="0"/>
                <a:ea typeface="宋体" panose="02010600030101010101" pitchFamily="2" charset="-122"/>
              </a:defRPr>
            </a:lvl4pPr>
            <a:lvl5pPr marL="1746250" algn="l" defTabSz="873125">
              <a:defRPr kumimoji="1" sz="2400">
                <a:solidFill>
                  <a:schemeClr val="tx1"/>
                </a:solidFill>
                <a:latin typeface="Times New Roman" panose="02020603050405020304" pitchFamily="18" charset="0"/>
                <a:ea typeface="宋体" panose="02010600030101010101" pitchFamily="2" charset="-122"/>
              </a:defRPr>
            </a:lvl5pPr>
            <a:lvl6pPr marL="22034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6606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1178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5750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873125" rtl="0" eaLnBrk="0" fontAlgn="base" latinLnBrk="0" hangingPunct="0">
              <a:lnSpc>
                <a:spcPct val="100000"/>
              </a:lnSpc>
              <a:spcBef>
                <a:spcPct val="0"/>
              </a:spcBef>
              <a:spcAft>
                <a:spcPct val="0"/>
              </a:spcAft>
              <a:buClrTx/>
              <a:buSzTx/>
              <a:buFontTx/>
              <a:buNone/>
              <a:defRPr/>
            </a:pPr>
            <a:r>
              <a:rPr kumimoji="1" lang="en-US" altLang="zh-TW" sz="1900" b="1" i="0" u="none" strike="noStrike" kern="1200" cap="none" spc="0" normalizeH="0" baseline="0" noProof="0" dirty="0" smtClean="0">
                <a:ln>
                  <a:noFill/>
                </a:ln>
                <a:solidFill>
                  <a:srgbClr val="6FE113"/>
                </a:solidFill>
                <a:effectLst/>
                <a:uLnTx/>
                <a:uFillTx/>
                <a:latin typeface="+mn-lt"/>
                <a:ea typeface="+mn-ea"/>
                <a:cs typeface="+mn-ea"/>
                <a:sym typeface="+mn-lt"/>
              </a:rPr>
              <a:t>OHS</a:t>
            </a:r>
            <a:r>
              <a:rPr kumimoji="1" lang="zh-CN" altLang="en-US" sz="1900" b="1" i="0" u="none" strike="noStrike" kern="1200" cap="none" spc="0" normalizeH="0" baseline="0" noProof="0" dirty="0" smtClean="0">
                <a:ln>
                  <a:noFill/>
                </a:ln>
                <a:solidFill>
                  <a:srgbClr val="6FE113"/>
                </a:solidFill>
                <a:effectLst/>
                <a:uLnTx/>
                <a:uFillTx/>
                <a:latin typeface="+mn-lt"/>
                <a:ea typeface="+mn-ea"/>
                <a:cs typeface="+mn-ea"/>
                <a:sym typeface="+mn-lt"/>
              </a:rPr>
              <a:t>危害</a:t>
            </a:r>
            <a:endParaRPr kumimoji="1" lang="zh-TW" altLang="en-US" sz="2300" b="1"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25" name="Line 29"/>
          <p:cNvSpPr>
            <a:spLocks noChangeShapeType="1"/>
          </p:cNvSpPr>
          <p:nvPr/>
        </p:nvSpPr>
        <p:spPr bwMode="auto">
          <a:xfrm flipH="1" flipV="1">
            <a:off x="4354513" y="2693988"/>
            <a:ext cx="527050" cy="0"/>
          </a:xfrm>
          <a:prstGeom prst="line">
            <a:avLst/>
          </a:prstGeom>
          <a:noFill/>
          <a:ln w="9525">
            <a:solidFill>
              <a:srgbClr val="6FE11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26" name="Oval 30"/>
          <p:cNvSpPr>
            <a:spLocks noChangeArrowheads="1"/>
          </p:cNvSpPr>
          <p:nvPr/>
        </p:nvSpPr>
        <p:spPr bwMode="auto">
          <a:xfrm>
            <a:off x="2497138" y="2408238"/>
            <a:ext cx="1738313" cy="530225"/>
          </a:xfrm>
          <a:prstGeom prst="roundRect">
            <a:avLst/>
          </a:prstGeom>
          <a:noFill/>
          <a:ln w="9525">
            <a:solidFill>
              <a:srgbClr val="6FE113"/>
            </a:solidFill>
            <a:prstDash val="dash"/>
            <a:round/>
          </a:ln>
          <a:effectLst/>
        </p:spPr>
        <p:txBody>
          <a:bodyPr wrap="none" lIns="87279" tIns="43640" rIns="87279" bIns="43640" anchor="ctr"/>
          <a:lstStyle>
            <a:lvl1pPr algn="l" defTabSz="873125">
              <a:defRPr kumimoji="1" sz="2400">
                <a:solidFill>
                  <a:schemeClr val="tx1"/>
                </a:solidFill>
                <a:latin typeface="Times New Roman" panose="02020603050405020304" pitchFamily="18" charset="0"/>
                <a:ea typeface="宋体" panose="02010600030101010101" pitchFamily="2" charset="-122"/>
              </a:defRPr>
            </a:lvl1pPr>
            <a:lvl2pPr marL="436880" algn="l" defTabSz="873125">
              <a:defRPr kumimoji="1" sz="2400">
                <a:solidFill>
                  <a:schemeClr val="tx1"/>
                </a:solidFill>
                <a:latin typeface="Times New Roman" panose="02020603050405020304" pitchFamily="18" charset="0"/>
                <a:ea typeface="宋体" panose="02010600030101010101" pitchFamily="2" charset="-122"/>
              </a:defRPr>
            </a:lvl2pPr>
            <a:lvl3pPr marL="873125" algn="l" defTabSz="873125">
              <a:defRPr kumimoji="1" sz="2400">
                <a:solidFill>
                  <a:schemeClr val="tx1"/>
                </a:solidFill>
                <a:latin typeface="Times New Roman" panose="02020603050405020304" pitchFamily="18" charset="0"/>
                <a:ea typeface="宋体" panose="02010600030101010101" pitchFamily="2" charset="-122"/>
              </a:defRPr>
            </a:lvl3pPr>
            <a:lvl4pPr marL="1310005" algn="l" defTabSz="873125">
              <a:defRPr kumimoji="1" sz="2400">
                <a:solidFill>
                  <a:schemeClr val="tx1"/>
                </a:solidFill>
                <a:latin typeface="Times New Roman" panose="02020603050405020304" pitchFamily="18" charset="0"/>
                <a:ea typeface="宋体" panose="02010600030101010101" pitchFamily="2" charset="-122"/>
              </a:defRPr>
            </a:lvl4pPr>
            <a:lvl5pPr marL="1746250" algn="l" defTabSz="873125">
              <a:defRPr kumimoji="1" sz="2400">
                <a:solidFill>
                  <a:schemeClr val="tx1"/>
                </a:solidFill>
                <a:latin typeface="Times New Roman" panose="02020603050405020304" pitchFamily="18" charset="0"/>
                <a:ea typeface="宋体" panose="02010600030101010101" pitchFamily="2" charset="-122"/>
              </a:defRPr>
            </a:lvl5pPr>
            <a:lvl6pPr marL="22034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6606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1178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5750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873125" rtl="0" eaLnBrk="0" fontAlgn="base" latinLnBrk="0" hangingPunct="0">
              <a:lnSpc>
                <a:spcPct val="100000"/>
              </a:lnSpc>
              <a:spcBef>
                <a:spcPct val="0"/>
              </a:spcBef>
              <a:spcAft>
                <a:spcPct val="0"/>
              </a:spcAft>
              <a:buClrTx/>
              <a:buSzTx/>
              <a:buFontTx/>
              <a:buNone/>
              <a:defRPr/>
            </a:pPr>
            <a:r>
              <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法規要求</a:t>
            </a:r>
            <a:endParaRPr kumimoji="1" lang="zh-TW" altLang="en-US" sz="2000" b="1" i="0" u="none" strike="noStrike" kern="1200" cap="none" spc="0" normalizeH="0" baseline="0" noProof="0" dirty="0" smtClean="0">
              <a:ln>
                <a:noFill/>
              </a:ln>
              <a:solidFill>
                <a:srgbClr val="6FE113"/>
              </a:solidFill>
              <a:effectLst/>
              <a:uLnTx/>
              <a:uFillTx/>
              <a:latin typeface="+mn-lt"/>
              <a:ea typeface="+mn-ea"/>
              <a:cs typeface="+mn-ea"/>
              <a:sym typeface="+mn-lt"/>
            </a:endParaRPr>
          </a:p>
        </p:txBody>
      </p:sp>
      <p:sp>
        <p:nvSpPr>
          <p:cNvPr id="823327" name="Line 31"/>
          <p:cNvSpPr>
            <a:spLocks noChangeShapeType="1"/>
          </p:cNvSpPr>
          <p:nvPr/>
        </p:nvSpPr>
        <p:spPr bwMode="auto">
          <a:xfrm flipH="1">
            <a:off x="7669213" y="2693988"/>
            <a:ext cx="730250" cy="0"/>
          </a:xfrm>
          <a:prstGeom prst="line">
            <a:avLst/>
          </a:prstGeom>
          <a:noFill/>
          <a:ln w="9525">
            <a:solidFill>
              <a:srgbClr val="6FE11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28" name="Oval 32"/>
          <p:cNvSpPr>
            <a:spLocks noChangeArrowheads="1"/>
          </p:cNvSpPr>
          <p:nvPr/>
        </p:nvSpPr>
        <p:spPr bwMode="auto">
          <a:xfrm>
            <a:off x="2487613" y="4427538"/>
            <a:ext cx="1752600" cy="574675"/>
          </a:xfrm>
          <a:prstGeom prst="roundRect">
            <a:avLst/>
          </a:prstGeom>
          <a:noFill/>
          <a:ln w="9525">
            <a:solidFill>
              <a:srgbClr val="6FE113"/>
            </a:solidFill>
            <a:prstDash val="dash"/>
            <a:round/>
          </a:ln>
          <a:effectLst/>
        </p:spPr>
        <p:txBody>
          <a:bodyPr wrap="none" lIns="87279" tIns="43640" rIns="87279" bIns="43640" anchor="ctr"/>
          <a:lstStyle>
            <a:lvl1pPr algn="l" defTabSz="873125">
              <a:defRPr kumimoji="1" sz="2400">
                <a:solidFill>
                  <a:schemeClr val="tx1"/>
                </a:solidFill>
                <a:latin typeface="Times New Roman" panose="02020603050405020304" pitchFamily="18" charset="0"/>
                <a:ea typeface="宋体" panose="02010600030101010101" pitchFamily="2" charset="-122"/>
              </a:defRPr>
            </a:lvl1pPr>
            <a:lvl2pPr marL="436880" algn="l" defTabSz="873125">
              <a:defRPr kumimoji="1" sz="2400">
                <a:solidFill>
                  <a:schemeClr val="tx1"/>
                </a:solidFill>
                <a:latin typeface="Times New Roman" panose="02020603050405020304" pitchFamily="18" charset="0"/>
                <a:ea typeface="宋体" panose="02010600030101010101" pitchFamily="2" charset="-122"/>
              </a:defRPr>
            </a:lvl2pPr>
            <a:lvl3pPr marL="873125" algn="l" defTabSz="873125">
              <a:defRPr kumimoji="1" sz="2400">
                <a:solidFill>
                  <a:schemeClr val="tx1"/>
                </a:solidFill>
                <a:latin typeface="Times New Roman" panose="02020603050405020304" pitchFamily="18" charset="0"/>
                <a:ea typeface="宋体" panose="02010600030101010101" pitchFamily="2" charset="-122"/>
              </a:defRPr>
            </a:lvl3pPr>
            <a:lvl4pPr marL="1310005" algn="l" defTabSz="873125">
              <a:defRPr kumimoji="1" sz="2400">
                <a:solidFill>
                  <a:schemeClr val="tx1"/>
                </a:solidFill>
                <a:latin typeface="Times New Roman" panose="02020603050405020304" pitchFamily="18" charset="0"/>
                <a:ea typeface="宋体" panose="02010600030101010101" pitchFamily="2" charset="-122"/>
              </a:defRPr>
            </a:lvl4pPr>
            <a:lvl5pPr marL="1746250" algn="l" defTabSz="873125">
              <a:defRPr kumimoji="1" sz="2400">
                <a:solidFill>
                  <a:schemeClr val="tx1"/>
                </a:solidFill>
                <a:latin typeface="Times New Roman" panose="02020603050405020304" pitchFamily="18" charset="0"/>
                <a:ea typeface="宋体" panose="02010600030101010101" pitchFamily="2" charset="-122"/>
              </a:defRPr>
            </a:lvl5pPr>
            <a:lvl6pPr marL="22034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6606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1178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5750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873125" rtl="0" eaLnBrk="0" fontAlgn="base" latinLnBrk="0" hangingPunct="0">
              <a:lnSpc>
                <a:spcPct val="100000"/>
              </a:lnSpc>
              <a:spcBef>
                <a:spcPct val="0"/>
              </a:spcBef>
              <a:spcAft>
                <a:spcPct val="0"/>
              </a:spcAft>
              <a:buClrTx/>
              <a:buSzTx/>
              <a:buFontTx/>
              <a:buNone/>
              <a:defRPr/>
            </a:pPr>
            <a:r>
              <a:rPr kumimoji="1" lang="en-US" altLang="zh-TW" sz="2000" b="1" i="0" u="none" strike="noStrike" kern="1200" cap="none" spc="0" normalizeH="0" baseline="0" noProof="0" smtClean="0">
                <a:ln>
                  <a:noFill/>
                </a:ln>
                <a:solidFill>
                  <a:srgbClr val="6FE113"/>
                </a:solidFill>
                <a:effectLst/>
                <a:uLnTx/>
                <a:uFillTx/>
                <a:latin typeface="+mn-lt"/>
                <a:ea typeface="+mn-ea"/>
                <a:cs typeface="+mn-ea"/>
                <a:sym typeface="+mn-lt"/>
              </a:rPr>
              <a:t>OHS</a:t>
            </a:r>
            <a:r>
              <a:rPr kumimoji="1" lang="zh-TW" altLang="en-US" sz="2000" b="1" i="0" u="none" strike="noStrike" kern="1200" cap="none" spc="0" normalizeH="0" baseline="0" noProof="0" smtClean="0">
                <a:ln>
                  <a:noFill/>
                </a:ln>
                <a:solidFill>
                  <a:srgbClr val="6FE113"/>
                </a:solidFill>
                <a:effectLst/>
                <a:uLnTx/>
                <a:uFillTx/>
                <a:latin typeface="+mn-lt"/>
                <a:ea typeface="+mn-ea"/>
                <a:cs typeface="+mn-ea"/>
                <a:sym typeface="+mn-lt"/>
              </a:rPr>
              <a:t>管理方案</a:t>
            </a:r>
            <a:endParaRPr kumimoji="1" lang="zh-TW" altLang="en-US" sz="2000" b="1" i="0" u="none" strike="noStrike" kern="1200" cap="none" spc="0" normalizeH="0" baseline="0" noProof="0" smtClean="0">
              <a:ln>
                <a:noFill/>
              </a:ln>
              <a:solidFill>
                <a:srgbClr val="6FE113"/>
              </a:solidFill>
              <a:effectLst/>
              <a:uLnTx/>
              <a:uFillTx/>
              <a:latin typeface="+mn-lt"/>
              <a:ea typeface="+mn-ea"/>
              <a:cs typeface="+mn-ea"/>
              <a:sym typeface="+mn-lt"/>
            </a:endParaRPr>
          </a:p>
        </p:txBody>
      </p:sp>
      <p:sp>
        <p:nvSpPr>
          <p:cNvPr id="823329" name="Line 33"/>
          <p:cNvSpPr>
            <a:spLocks noChangeShapeType="1"/>
          </p:cNvSpPr>
          <p:nvPr/>
        </p:nvSpPr>
        <p:spPr bwMode="auto">
          <a:xfrm flipH="1">
            <a:off x="3373438" y="3900488"/>
            <a:ext cx="0" cy="447675"/>
          </a:xfrm>
          <a:prstGeom prst="line">
            <a:avLst/>
          </a:prstGeom>
          <a:noFill/>
          <a:ln w="9525">
            <a:solidFill>
              <a:srgbClr val="6FE11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23330" name="Text Box 34"/>
          <p:cNvSpPr txBox="1">
            <a:spLocks noChangeArrowheads="1"/>
          </p:cNvSpPr>
          <p:nvPr/>
        </p:nvSpPr>
        <p:spPr bwMode="auto">
          <a:xfrm>
            <a:off x="2152650" y="373063"/>
            <a:ext cx="837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9" tIns="43640" rIns="87279" bIns="43640">
            <a:spAutoFit/>
          </a:bodyPr>
          <a:lstStyle>
            <a:lvl1pPr algn="l" defTabSz="873125">
              <a:defRPr kumimoji="1" sz="2400">
                <a:solidFill>
                  <a:schemeClr val="tx1"/>
                </a:solidFill>
                <a:latin typeface="Times New Roman" panose="02020603050405020304" pitchFamily="18" charset="0"/>
                <a:ea typeface="宋体" panose="02010600030101010101" pitchFamily="2" charset="-122"/>
              </a:defRPr>
            </a:lvl1pPr>
            <a:lvl2pPr marL="436880" algn="l" defTabSz="873125">
              <a:defRPr kumimoji="1" sz="2400">
                <a:solidFill>
                  <a:schemeClr val="tx1"/>
                </a:solidFill>
                <a:latin typeface="Times New Roman" panose="02020603050405020304" pitchFamily="18" charset="0"/>
                <a:ea typeface="宋体" panose="02010600030101010101" pitchFamily="2" charset="-122"/>
              </a:defRPr>
            </a:lvl2pPr>
            <a:lvl3pPr marL="873125" algn="l" defTabSz="873125">
              <a:defRPr kumimoji="1" sz="2400">
                <a:solidFill>
                  <a:schemeClr val="tx1"/>
                </a:solidFill>
                <a:latin typeface="Times New Roman" panose="02020603050405020304" pitchFamily="18" charset="0"/>
                <a:ea typeface="宋体" panose="02010600030101010101" pitchFamily="2" charset="-122"/>
              </a:defRPr>
            </a:lvl3pPr>
            <a:lvl4pPr marL="1310005" algn="l" defTabSz="873125">
              <a:defRPr kumimoji="1" sz="2400">
                <a:solidFill>
                  <a:schemeClr val="tx1"/>
                </a:solidFill>
                <a:latin typeface="Times New Roman" panose="02020603050405020304" pitchFamily="18" charset="0"/>
                <a:ea typeface="宋体" panose="02010600030101010101" pitchFamily="2" charset="-122"/>
              </a:defRPr>
            </a:lvl4pPr>
            <a:lvl5pPr marL="1746250" algn="l" defTabSz="873125">
              <a:defRPr kumimoji="1" sz="2400">
                <a:solidFill>
                  <a:schemeClr val="tx1"/>
                </a:solidFill>
                <a:latin typeface="Times New Roman" panose="02020603050405020304" pitchFamily="18" charset="0"/>
                <a:ea typeface="宋体" panose="02010600030101010101" pitchFamily="2" charset="-122"/>
              </a:defRPr>
            </a:lvl5pPr>
            <a:lvl6pPr marL="22034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6606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1178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575050" defTabSz="8731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873125" rtl="0" eaLnBrk="1" fontAlgn="base" latinLnBrk="0" hangingPunct="1">
              <a:lnSpc>
                <a:spcPct val="100000"/>
              </a:lnSpc>
              <a:spcBef>
                <a:spcPct val="50000"/>
              </a:spcBef>
              <a:spcAft>
                <a:spcPct val="0"/>
              </a:spcAft>
              <a:buClrTx/>
              <a:buSzTx/>
              <a:buFontTx/>
              <a:buNone/>
              <a:defRPr/>
            </a:pPr>
            <a:r>
              <a:rPr kumimoji="1" lang="en-US" altLang="zh-CN" sz="2000" b="1" i="0" u="none" strike="noStrike" kern="1200" cap="none" spc="0" normalizeH="0" baseline="0" noProof="0" dirty="0" smtClean="0">
                <a:ln>
                  <a:noFill/>
                </a:ln>
                <a:solidFill>
                  <a:schemeClr val="bg1"/>
                </a:solidFill>
                <a:effectLst/>
                <a:uLnTx/>
                <a:uFillTx/>
                <a:latin typeface="+mn-lt"/>
                <a:ea typeface="+mn-ea"/>
                <a:cs typeface="+mn-ea"/>
                <a:sym typeface="+mn-lt"/>
              </a:rPr>
              <a:t>OSHMS</a:t>
            </a:r>
            <a:r>
              <a:rPr kumimoji="1"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rPr>
              <a:t>的基础、输入和动力</a:t>
            </a:r>
            <a:r>
              <a:rPr kumimoji="1" lang="en-US" altLang="zh-CN" sz="2000" b="1" i="0" u="none" strike="noStrike" kern="1200" cap="none" spc="0" normalizeH="0" baseline="0" noProof="0" dirty="0" smtClean="0">
                <a:ln>
                  <a:noFill/>
                </a:ln>
                <a:solidFill>
                  <a:schemeClr val="bg1"/>
                </a:solidFill>
                <a:effectLst/>
                <a:uLnTx/>
                <a:uFillTx/>
                <a:latin typeface="+mn-lt"/>
                <a:ea typeface="+mn-ea"/>
                <a:cs typeface="+mn-ea"/>
                <a:sym typeface="+mn-lt"/>
              </a:rPr>
              <a:t>——</a:t>
            </a:r>
            <a:r>
              <a:rPr kumimoji="1"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rPr>
              <a:t>危害辩识、风险评价与风险控制</a:t>
            </a:r>
            <a:endParaRPr kumimoji="1"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a:spLocks noChangeAspect="1"/>
          </p:cNvSpPr>
          <p:nvPr/>
        </p:nvSpPr>
        <p:spPr>
          <a:xfrm>
            <a:off x="5735638" y="-193675"/>
            <a:ext cx="10801350" cy="10799763"/>
          </a:xfrm>
          <a:prstGeom prst="ellipse">
            <a:avLst/>
          </a:pr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8418" name="Rectangle 2"/>
          <p:cNvSpPr>
            <a:spLocks noGrp="1" noRot="1" noChangeArrowheads="1"/>
          </p:cNvSpPr>
          <p:nvPr>
            <p:ph type="title"/>
          </p:nvPr>
        </p:nvSpPr>
        <p:spPr>
          <a:xfrm>
            <a:off x="1117600" y="200025"/>
            <a:ext cx="7705725" cy="576263"/>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安全健康管理体系的由来与发展</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18435" name="Text Box 3"/>
          <p:cNvSpPr txBox="1"/>
          <p:nvPr/>
        </p:nvSpPr>
        <p:spPr>
          <a:xfrm>
            <a:off x="1416050" y="2492375"/>
            <a:ext cx="7632700" cy="466725"/>
          </a:xfrm>
          <a:prstGeom prst="rect">
            <a:avLst/>
          </a:prstGeom>
          <a:noFill/>
          <a:ln w="9525">
            <a:noFill/>
          </a:ln>
        </p:spPr>
        <p:txBody>
          <a:bodyPr anchor="t" anchorCtr="0">
            <a:spAutoFit/>
          </a:bodyPr>
          <a:p>
            <a:pPr>
              <a:buSzTx/>
            </a:pP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职业安全健康管理体系的概念</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6" name="Text Box 6"/>
          <p:cNvSpPr txBox="1"/>
          <p:nvPr/>
        </p:nvSpPr>
        <p:spPr>
          <a:xfrm>
            <a:off x="1416050" y="4005263"/>
            <a:ext cx="7704138" cy="466725"/>
          </a:xfrm>
          <a:prstGeom prst="rect">
            <a:avLst/>
          </a:prstGeom>
          <a:noFill/>
          <a:ln w="9525">
            <a:noFill/>
          </a:ln>
        </p:spPr>
        <p:txBody>
          <a:bodyPr anchor="t" anchorCtr="0">
            <a:spAutoFit/>
          </a:bodyPr>
          <a:p>
            <a:pPr>
              <a:buSzTx/>
            </a:pP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实施</a:t>
            </a:r>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OHSMS</a:t>
            </a: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的作用和意义</a:t>
            </a:r>
            <a:endPar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7" name="Text Box 9"/>
          <p:cNvSpPr txBox="1"/>
          <p:nvPr/>
        </p:nvSpPr>
        <p:spPr>
          <a:xfrm>
            <a:off x="1416050" y="3284538"/>
            <a:ext cx="7632700" cy="466725"/>
          </a:xfrm>
          <a:prstGeom prst="rect">
            <a:avLst/>
          </a:prstGeom>
          <a:noFill/>
          <a:ln w="9525">
            <a:noFill/>
          </a:ln>
        </p:spPr>
        <p:txBody>
          <a:bodyPr anchor="t" anchorCtr="0">
            <a:spAutoFit/>
          </a:bodyPr>
          <a:p>
            <a:pPr>
              <a:buSzTx/>
            </a:pP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职业安全健康管理体系的由来及发展现状</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等腰三角形 1"/>
          <p:cNvSpPr/>
          <p:nvPr/>
        </p:nvSpPr>
        <p:spPr>
          <a:xfrm rot="16915924">
            <a:off x="24606" y="-140494"/>
            <a:ext cx="1060450" cy="1255713"/>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39" name="文本框 1"/>
          <p:cNvSpPr txBox="1"/>
          <p:nvPr/>
        </p:nvSpPr>
        <p:spPr>
          <a:xfrm>
            <a:off x="119063" y="165100"/>
            <a:ext cx="1296987" cy="646113"/>
          </a:xfrm>
          <a:prstGeom prst="rect">
            <a:avLst/>
          </a:prstGeom>
          <a:noFill/>
          <a:ln w="9525">
            <a:noFill/>
          </a:ln>
        </p:spPr>
        <p:txBody>
          <a:bodyPr anchor="t" anchorCtr="0">
            <a:spAutoFit/>
          </a:bodyPr>
          <a:p>
            <a:pPr algn="ctr"/>
            <a:r>
              <a:rPr lang="en-US" altLang="zh-CN" sz="3600" b="1" dirty="0">
                <a:latin typeface="汉仪清雅体简" pitchFamily="18" charset="-122"/>
                <a:ea typeface="汉仪清雅体简" pitchFamily="18" charset="-122"/>
              </a:rPr>
              <a:t>01</a:t>
            </a:r>
            <a:endParaRPr lang="zh-CN" altLang="en-US" sz="3600" b="1" dirty="0">
              <a:latin typeface="汉仪清雅体简" pitchFamily="18" charset="-122"/>
              <a:ea typeface="汉仪清雅体简" pitchFamily="18" charset="-122"/>
            </a:endParaRPr>
          </a:p>
        </p:txBody>
      </p:sp>
      <p:sp>
        <p:nvSpPr>
          <p:cNvPr id="18440" name="Text Box 3"/>
          <p:cNvSpPr txBox="1"/>
          <p:nvPr/>
        </p:nvSpPr>
        <p:spPr>
          <a:xfrm>
            <a:off x="968375" y="2492375"/>
            <a:ext cx="344488" cy="466725"/>
          </a:xfrm>
          <a:prstGeom prst="rect">
            <a:avLst/>
          </a:prstGeom>
          <a:noFill/>
          <a:ln w="9525" cap="flat" cmpd="sng">
            <a:solidFill>
              <a:srgbClr val="6FE113"/>
            </a:solidFill>
            <a:prstDash val="solid"/>
            <a:miter/>
            <a:headEnd type="none" w="med" len="med"/>
            <a:tailEnd type="none" w="med" len="med"/>
          </a:ln>
        </p:spPr>
        <p:txBody>
          <a:bodyPr anchor="t" anchorCtr="0">
            <a:spAutoFit/>
          </a:bodyPr>
          <a:p>
            <a:pPr>
              <a:buSzTx/>
            </a:pPr>
            <a:r>
              <a:rPr lang="en-US" altLang="zh-CN" sz="2400" b="1" dirty="0">
                <a:solidFill>
                  <a:srgbClr val="6FE113"/>
                </a:solidFill>
                <a:latin typeface="方正大标宋简体" pitchFamily="2" charset="-122"/>
                <a:ea typeface="方正大标宋简体" pitchFamily="2" charset="-122"/>
                <a:sym typeface="Arial" panose="020B0604020202020204" pitchFamily="34" charset="0"/>
              </a:rPr>
              <a:t>1</a:t>
            </a:r>
            <a:endParaRPr lang="zh-CN" altLang="en-US" sz="2400" b="1" dirty="0">
              <a:solidFill>
                <a:srgbClr val="6FE113"/>
              </a:solidFill>
              <a:latin typeface="方正大标宋简体" pitchFamily="2" charset="-122"/>
              <a:ea typeface="方正大标宋简体" pitchFamily="2" charset="-122"/>
              <a:sym typeface="Arial" panose="020B0604020202020204" pitchFamily="34" charset="0"/>
            </a:endParaRPr>
          </a:p>
        </p:txBody>
      </p:sp>
      <p:sp>
        <p:nvSpPr>
          <p:cNvPr id="18441" name="Text Box 3"/>
          <p:cNvSpPr txBox="1"/>
          <p:nvPr/>
        </p:nvSpPr>
        <p:spPr>
          <a:xfrm>
            <a:off x="968375" y="3241675"/>
            <a:ext cx="344488" cy="466725"/>
          </a:xfrm>
          <a:prstGeom prst="rect">
            <a:avLst/>
          </a:prstGeom>
          <a:noFill/>
          <a:ln w="9525" cap="flat" cmpd="sng">
            <a:solidFill>
              <a:srgbClr val="6FE113"/>
            </a:solidFill>
            <a:prstDash val="solid"/>
            <a:miter/>
            <a:headEnd type="none" w="med" len="med"/>
            <a:tailEnd type="none" w="med" len="med"/>
          </a:ln>
        </p:spPr>
        <p:txBody>
          <a:bodyPr anchor="t" anchorCtr="0">
            <a:spAutoFit/>
          </a:bodyPr>
          <a:p>
            <a:pPr>
              <a:buSzTx/>
            </a:pPr>
            <a:r>
              <a:rPr lang="en-US" altLang="zh-CN" sz="2400" b="1" dirty="0">
                <a:solidFill>
                  <a:srgbClr val="6FE113"/>
                </a:solidFill>
                <a:latin typeface="方正大标宋简体" pitchFamily="2" charset="-122"/>
                <a:ea typeface="方正大标宋简体" pitchFamily="2" charset="-122"/>
                <a:sym typeface="Arial" panose="020B0604020202020204" pitchFamily="34" charset="0"/>
              </a:rPr>
              <a:t>2</a:t>
            </a:r>
            <a:endParaRPr lang="zh-CN" altLang="en-US" sz="2400" b="1" dirty="0">
              <a:solidFill>
                <a:srgbClr val="6FE113"/>
              </a:solidFill>
              <a:latin typeface="方正大标宋简体" pitchFamily="2" charset="-122"/>
              <a:ea typeface="方正大标宋简体" pitchFamily="2" charset="-122"/>
              <a:sym typeface="Arial" panose="020B0604020202020204" pitchFamily="34" charset="0"/>
            </a:endParaRPr>
          </a:p>
        </p:txBody>
      </p:sp>
      <p:sp>
        <p:nvSpPr>
          <p:cNvPr id="18442" name="Text Box 3"/>
          <p:cNvSpPr txBox="1"/>
          <p:nvPr/>
        </p:nvSpPr>
        <p:spPr>
          <a:xfrm>
            <a:off x="962025" y="3962400"/>
            <a:ext cx="344488" cy="466725"/>
          </a:xfrm>
          <a:prstGeom prst="rect">
            <a:avLst/>
          </a:prstGeom>
          <a:noFill/>
          <a:ln w="9525" cap="flat" cmpd="sng">
            <a:solidFill>
              <a:srgbClr val="6FE113"/>
            </a:solidFill>
            <a:prstDash val="solid"/>
            <a:miter/>
            <a:headEnd type="none" w="med" len="med"/>
            <a:tailEnd type="none" w="med" len="med"/>
          </a:ln>
        </p:spPr>
        <p:txBody>
          <a:bodyPr anchor="t" anchorCtr="0">
            <a:spAutoFit/>
          </a:bodyPr>
          <a:p>
            <a:pPr>
              <a:buSzTx/>
            </a:pPr>
            <a:r>
              <a:rPr lang="en-US" altLang="zh-CN" sz="2400" b="1" dirty="0">
                <a:solidFill>
                  <a:srgbClr val="6FE113"/>
                </a:solidFill>
                <a:latin typeface="方正大标宋简体" pitchFamily="2" charset="-122"/>
                <a:ea typeface="方正大标宋简体" pitchFamily="2" charset="-122"/>
                <a:sym typeface="Arial" panose="020B0604020202020204" pitchFamily="34" charset="0"/>
              </a:rPr>
              <a:t>3</a:t>
            </a:r>
            <a:endParaRPr lang="zh-CN" altLang="en-US" sz="2400" b="1" dirty="0">
              <a:solidFill>
                <a:srgbClr val="6FE113"/>
              </a:solidFill>
              <a:latin typeface="方正大标宋简体" pitchFamily="2" charset="-122"/>
              <a:ea typeface="方正大标宋简体" pitchFamily="2" charset="-122"/>
              <a:sym typeface="Arial" panose="020B0604020202020204" pitchFamily="34" charset="0"/>
            </a:endParaRPr>
          </a:p>
        </p:txBody>
      </p:sp>
    </p:spTree>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2034"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dirty="0">
                <a:ln>
                  <a:noFill/>
                </a:ln>
                <a:solidFill>
                  <a:schemeClr val="tx1"/>
                </a:solidFill>
                <a:effectLst/>
                <a:uLnTx/>
                <a:uFillTx/>
                <a:latin typeface="+mn-lt"/>
                <a:ea typeface="+mn-ea"/>
                <a:cs typeface="+mn-ea"/>
                <a:sym typeface="+mn-lt"/>
              </a:rPr>
              <a:t>3  OSHMS</a:t>
            </a:r>
            <a:r>
              <a:rPr kumimoji="0" lang="zh-CN" altLang="en-US" sz="4400" b="1" i="0" u="none" strike="noStrike" kern="1200" cap="none" spc="0" normalizeH="0" baseline="0" noProof="0" dirty="0">
                <a:ln>
                  <a:noFill/>
                </a:ln>
                <a:solidFill>
                  <a:schemeClr val="tx1"/>
                </a:solidFill>
                <a:effectLst/>
                <a:uLnTx/>
                <a:uFillTx/>
                <a:latin typeface="+mn-lt"/>
                <a:ea typeface="+mn-ea"/>
                <a:cs typeface="+mn-ea"/>
                <a:sym typeface="+mn-lt"/>
              </a:rPr>
              <a:t>体系的运行机制</a:t>
            </a:r>
            <a:endParaRPr kumimoji="0" lang="zh-CN" altLang="en-US" sz="44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12035" name="Rectangle 3"/>
          <p:cNvSpPr>
            <a:spLocks noGrp="1" noRot="1" noChangeArrowheads="1"/>
          </p:cNvSpPr>
          <p:nvPr>
            <p:ph idx="1"/>
          </p:nvPr>
        </p:nvSpPr>
        <p:spPr>
          <a:xfrm>
            <a:off x="819150" y="1363663"/>
            <a:ext cx="5529263" cy="5842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6FE113"/>
                </a:solidFill>
                <a:effectLst/>
                <a:uLnTx/>
                <a:uFillTx/>
                <a:latin typeface="+mn-lt"/>
                <a:ea typeface="+mn-ea"/>
                <a:cs typeface="+mn-ea"/>
                <a:sym typeface="+mn-lt"/>
              </a:rPr>
              <a:t>OSHMS</a:t>
            </a:r>
            <a:r>
              <a:rPr kumimoji="0" lang="zh-CN" altLang="en-US" sz="2800" b="0" i="0" u="none" strike="noStrike" kern="1200" cap="none" spc="0" normalizeH="0" baseline="0" noProof="0" dirty="0">
                <a:ln>
                  <a:noFill/>
                </a:ln>
                <a:solidFill>
                  <a:srgbClr val="6FE113"/>
                </a:solidFill>
                <a:effectLst/>
                <a:uLnTx/>
                <a:uFillTx/>
                <a:latin typeface="+mn-lt"/>
                <a:ea typeface="+mn-ea"/>
                <a:cs typeface="+mn-ea"/>
                <a:sym typeface="+mn-lt"/>
              </a:rPr>
              <a:t>是发展了的</a:t>
            </a:r>
            <a:r>
              <a:rPr kumimoji="0" lang="en-US" altLang="zh-CN" sz="2800" b="0" i="0" u="none" strike="noStrike" kern="1200" cap="none" spc="0" normalizeH="0" baseline="0" noProof="0" dirty="0">
                <a:ln>
                  <a:noFill/>
                </a:ln>
                <a:solidFill>
                  <a:srgbClr val="6FE113"/>
                </a:solidFill>
                <a:effectLst/>
                <a:uLnTx/>
                <a:uFillTx/>
                <a:latin typeface="+mn-lt"/>
                <a:ea typeface="+mn-ea"/>
                <a:cs typeface="+mn-ea"/>
                <a:sym typeface="+mn-lt"/>
              </a:rPr>
              <a:t>PDCA</a:t>
            </a:r>
            <a:r>
              <a:rPr kumimoji="0" lang="zh-CN" altLang="en-US" sz="2800" b="0" i="0" u="none" strike="noStrike" kern="1200" cap="none" spc="0" normalizeH="0" baseline="0" noProof="0" dirty="0">
                <a:ln>
                  <a:noFill/>
                </a:ln>
                <a:solidFill>
                  <a:srgbClr val="6FE113"/>
                </a:solidFill>
                <a:effectLst/>
                <a:uLnTx/>
                <a:uFillTx/>
                <a:latin typeface="+mn-lt"/>
                <a:ea typeface="+mn-ea"/>
                <a:cs typeface="+mn-ea"/>
                <a:sym typeface="+mn-lt"/>
              </a:rPr>
              <a:t>循环法。</a:t>
            </a:r>
            <a:endParaRPr kumimoji="0" lang="zh-CN" altLang="en-US" sz="2800" b="0"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endParaRPr kumimoji="0" lang="en-US" altLang="zh-CN" sz="2800" b="0" i="0" u="none" strike="noStrike" kern="1200" cap="none" spc="0" normalizeH="0" baseline="0" noProof="0" dirty="0">
              <a:ln>
                <a:noFill/>
              </a:ln>
              <a:solidFill>
                <a:srgbClr val="6FE113"/>
              </a:solidFill>
              <a:effectLst/>
              <a:uLnTx/>
              <a:uFillTx/>
              <a:latin typeface="+mn-lt"/>
              <a:ea typeface="+mn-ea"/>
              <a:cs typeface="+mn-ea"/>
              <a:sym typeface="+mn-lt"/>
            </a:endParaRPr>
          </a:p>
        </p:txBody>
      </p:sp>
      <p:grpSp>
        <p:nvGrpSpPr>
          <p:cNvPr id="54275" name="组合 2"/>
          <p:cNvGrpSpPr/>
          <p:nvPr/>
        </p:nvGrpSpPr>
        <p:grpSpPr>
          <a:xfrm>
            <a:off x="3435350" y="2276475"/>
            <a:ext cx="5321300" cy="4149725"/>
            <a:chOff x="2573866" y="719666"/>
            <a:chExt cx="7044267" cy="5418666"/>
          </a:xfrm>
        </p:grpSpPr>
        <p:sp>
          <p:nvSpPr>
            <p:cNvPr id="4" name="任意多边形 3"/>
            <p:cNvSpPr/>
            <p:nvPr/>
          </p:nvSpPr>
          <p:spPr>
            <a:xfrm>
              <a:off x="6940807" y="4405354"/>
              <a:ext cx="2677326" cy="1732978"/>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noFill/>
            <a:ln>
              <a:solidFill>
                <a:srgbClr val="6FE11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31636" tIns="662083" rIns="228590" bIns="228590" spcCol="1270"/>
            <a:lstStyle/>
            <a:p>
              <a:pPr marL="285750" marR="0" lvl="1" indent="-285750" algn="l" defTabSz="1733550" rtl="0" eaLnBrk="0" fontAlgn="base" latinLnBrk="0" hangingPunct="0">
                <a:lnSpc>
                  <a:spcPct val="90000"/>
                </a:lnSpc>
                <a:spcBef>
                  <a:spcPct val="0"/>
                </a:spcBef>
                <a:spcAft>
                  <a:spcPct val="15000"/>
                </a:spcAft>
                <a:buClrTx/>
                <a:buSzTx/>
                <a:buFontTx/>
                <a:buChar char="•"/>
                <a:defRPr/>
              </a:pPr>
              <a:endParaRPr kumimoji="0" lang="zh-CN" altLang="en-US" sz="39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5" name="任意多边形 4"/>
            <p:cNvSpPr/>
            <p:nvPr/>
          </p:nvSpPr>
          <p:spPr>
            <a:xfrm>
              <a:off x="2573866" y="4405354"/>
              <a:ext cx="2677326" cy="1732978"/>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noFill/>
            <a:ln>
              <a:solidFill>
                <a:srgbClr val="6FE11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8590" tIns="662083" rIns="1031636" bIns="228590" spcCol="1270"/>
            <a:lstStyle/>
            <a:p>
              <a:pPr marL="285750" marR="0" lvl="1" indent="-285750" algn="l" defTabSz="1733550" rtl="0" eaLnBrk="0" fontAlgn="base" latinLnBrk="0" hangingPunct="0">
                <a:lnSpc>
                  <a:spcPct val="90000"/>
                </a:lnSpc>
                <a:spcBef>
                  <a:spcPct val="0"/>
                </a:spcBef>
                <a:spcAft>
                  <a:spcPct val="15000"/>
                </a:spcAft>
                <a:buClrTx/>
                <a:buSzTx/>
                <a:buFontTx/>
                <a:buChar char="•"/>
                <a:defRPr/>
              </a:pPr>
              <a:endParaRPr kumimoji="0" lang="zh-CN" altLang="en-US" sz="39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6" name="任意多边形 5"/>
            <p:cNvSpPr/>
            <p:nvPr/>
          </p:nvSpPr>
          <p:spPr>
            <a:xfrm>
              <a:off x="6940807" y="719666"/>
              <a:ext cx="2677326" cy="1732978"/>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noFill/>
            <a:ln>
              <a:solidFill>
                <a:srgbClr val="6FE11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31636" tIns="228590" rIns="228590" bIns="662083" spcCol="1270"/>
            <a:lstStyle/>
            <a:p>
              <a:pPr marL="285750" marR="0" lvl="1" indent="-285750" algn="l" defTabSz="1733550" rtl="0" eaLnBrk="0" fontAlgn="base" latinLnBrk="0" hangingPunct="0">
                <a:lnSpc>
                  <a:spcPct val="90000"/>
                </a:lnSpc>
                <a:spcBef>
                  <a:spcPct val="0"/>
                </a:spcBef>
                <a:spcAft>
                  <a:spcPct val="15000"/>
                </a:spcAft>
                <a:buClrTx/>
                <a:buSzTx/>
                <a:buFontTx/>
                <a:buChar char="•"/>
                <a:defRPr/>
              </a:pPr>
              <a:endParaRPr kumimoji="0" lang="zh-CN" altLang="en-US" sz="39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7" name="任意多边形 6"/>
            <p:cNvSpPr/>
            <p:nvPr/>
          </p:nvSpPr>
          <p:spPr>
            <a:xfrm>
              <a:off x="2573866" y="719666"/>
              <a:ext cx="2677326" cy="1732978"/>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noFill/>
            <a:ln>
              <a:solidFill>
                <a:srgbClr val="6FE11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8590" tIns="228590" rIns="1031636" bIns="662083" spcCol="1270"/>
            <a:lstStyle/>
            <a:p>
              <a:pPr marL="0" marR="0" lvl="1" indent="0" algn="l" defTabSz="1733550" rtl="0" eaLnBrk="0" fontAlgn="base" latinLnBrk="0" hangingPunct="0">
                <a:lnSpc>
                  <a:spcPct val="90000"/>
                </a:lnSpc>
                <a:spcBef>
                  <a:spcPct val="0"/>
                </a:spcBef>
                <a:spcAft>
                  <a:spcPct val="15000"/>
                </a:spcAft>
                <a:buClrTx/>
                <a:buSzTx/>
                <a:buFontTx/>
                <a:buNone/>
                <a:defRPr/>
              </a:pPr>
              <a:endParaRPr kumimoji="0" lang="zh-CN" altLang="en-US" sz="39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mn-cs"/>
              </a:endParaRPr>
            </a:p>
          </p:txBody>
        </p:sp>
        <p:sp>
          <p:nvSpPr>
            <p:cNvPr id="8" name="任意多边形 7"/>
            <p:cNvSpPr/>
            <p:nvPr/>
          </p:nvSpPr>
          <p:spPr>
            <a:xfrm>
              <a:off x="3696073" y="1028535"/>
              <a:ext cx="2345287" cy="2346568"/>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rgbClr val="6FE113"/>
            </a:solidFill>
            <a:ln>
              <a:solidFill>
                <a:srgbClr val="6FE1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57466" tIns="957466" rIns="270256" bIns="270256" spcCol="1270" anchor="ctr"/>
            <a:lstStyle/>
            <a:p>
              <a:pPr marL="0" marR="0" lvl="0" indent="0" algn="ctr" defTabSz="1689100" rtl="0" eaLnBrk="0" fontAlgn="base" latinLnBrk="0" hangingPunct="0">
                <a:lnSpc>
                  <a:spcPct val="90000"/>
                </a:lnSpc>
                <a:spcBef>
                  <a:spcPct val="0"/>
                </a:spcBef>
                <a:spcAft>
                  <a:spcPct val="35000"/>
                </a:spcAft>
                <a:buClrTx/>
                <a:buSzTx/>
                <a:buFontTx/>
                <a:buNone/>
                <a:defRPr/>
              </a:pPr>
              <a:endParaRPr kumimoji="0" lang="zh-CN" altLang="en-US" sz="3800" b="0" i="0" u="none" strike="noStrike" kern="1200" cap="none" spc="0" normalizeH="0" baseline="0" noProof="0">
                <a:ln>
                  <a:noFill/>
                </a:ln>
                <a:solidFill>
                  <a:schemeClr val="lt1"/>
                </a:solidFill>
                <a:effectLst/>
                <a:uLnTx/>
                <a:uFillTx/>
                <a:latin typeface="+mn-lt"/>
                <a:ea typeface="+mn-ea"/>
                <a:cs typeface="+mn-cs"/>
              </a:endParaRPr>
            </a:p>
          </p:txBody>
        </p:sp>
        <p:sp>
          <p:nvSpPr>
            <p:cNvPr id="9" name="任意多边形 8"/>
            <p:cNvSpPr/>
            <p:nvPr/>
          </p:nvSpPr>
          <p:spPr>
            <a:xfrm>
              <a:off x="6150639" y="1028535"/>
              <a:ext cx="2345287" cy="2346568"/>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6FE113"/>
            </a:solidFill>
            <a:ln>
              <a:solidFill>
                <a:srgbClr val="6FE1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0256" tIns="957466" rIns="957466" bIns="270256" spcCol="1270" anchor="ctr"/>
            <a:lstStyle/>
            <a:p>
              <a:pPr marL="0" marR="0" lvl="0" indent="0" algn="ctr" defTabSz="1689100" rtl="0" eaLnBrk="0" fontAlgn="base" latinLnBrk="0" hangingPunct="0">
                <a:lnSpc>
                  <a:spcPct val="90000"/>
                </a:lnSpc>
                <a:spcBef>
                  <a:spcPct val="0"/>
                </a:spcBef>
                <a:spcAft>
                  <a:spcPct val="35000"/>
                </a:spcAft>
                <a:buClrTx/>
                <a:buSzTx/>
                <a:buFontTx/>
                <a:buNone/>
                <a:defRPr/>
              </a:pPr>
              <a:endParaRPr kumimoji="0" lang="zh-CN" altLang="en-US" sz="3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rot="21600000">
              <a:off x="6150639" y="3482896"/>
              <a:ext cx="2345287" cy="2346568"/>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6FE113"/>
            </a:solidFill>
            <a:ln>
              <a:solidFill>
                <a:srgbClr val="6FE1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0256" tIns="270257" rIns="957466" bIns="957466" spcCol="1270" anchor="ctr"/>
            <a:lstStyle/>
            <a:p>
              <a:pPr marL="0" marR="0" lvl="0" indent="0" algn="ctr" defTabSz="1689100" rtl="0" eaLnBrk="0" fontAlgn="base" latinLnBrk="0" hangingPunct="0">
                <a:lnSpc>
                  <a:spcPct val="90000"/>
                </a:lnSpc>
                <a:spcBef>
                  <a:spcPct val="0"/>
                </a:spcBef>
                <a:spcAft>
                  <a:spcPct val="35000"/>
                </a:spcAft>
                <a:buClrTx/>
                <a:buSzTx/>
                <a:buFontTx/>
                <a:buNone/>
                <a:defRPr/>
              </a:pPr>
              <a:endParaRPr kumimoji="0" lang="zh-CN" altLang="en-US" sz="3800"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rot="21600000">
              <a:off x="3696073" y="3482896"/>
              <a:ext cx="2345287" cy="2346568"/>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rgbClr val="6FE113"/>
            </a:solidFill>
            <a:ln>
              <a:solidFill>
                <a:srgbClr val="6FE1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57466" tIns="270256" rIns="270256" bIns="957466" spcCol="1270" anchor="ctr"/>
            <a:lstStyle/>
            <a:p>
              <a:pPr marL="0" marR="0" lvl="0" indent="0" algn="ctr" defTabSz="1689100" rtl="0" eaLnBrk="0" fontAlgn="base" latinLnBrk="0" hangingPunct="0">
                <a:lnSpc>
                  <a:spcPct val="90000"/>
                </a:lnSpc>
                <a:spcBef>
                  <a:spcPct val="0"/>
                </a:spcBef>
                <a:spcAft>
                  <a:spcPct val="35000"/>
                </a:spcAft>
                <a:buClrTx/>
                <a:buSzTx/>
                <a:buFontTx/>
                <a:buNone/>
                <a:defRPr/>
              </a:pPr>
              <a:endParaRPr kumimoji="0" lang="zh-CN" altLang="en-US" sz="3800" b="0" i="0" u="none" strike="noStrike" kern="1200" cap="none" spc="0" normalizeH="0" baseline="0" noProof="0">
                <a:ln>
                  <a:noFill/>
                </a:ln>
                <a:solidFill>
                  <a:schemeClr val="lt1"/>
                </a:solidFill>
                <a:effectLst/>
                <a:uLnTx/>
                <a:uFillTx/>
                <a:latin typeface="+mn-lt"/>
                <a:ea typeface="+mn-ea"/>
                <a:cs typeface="+mn-cs"/>
              </a:endParaRPr>
            </a:p>
          </p:txBody>
        </p:sp>
        <p:sp>
          <p:nvSpPr>
            <p:cNvPr id="12" name="环形箭头 11"/>
            <p:cNvSpPr/>
            <p:nvPr/>
          </p:nvSpPr>
          <p:spPr>
            <a:xfrm>
              <a:off x="5690408" y="2941858"/>
              <a:ext cx="811183" cy="704800"/>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3" name="环形箭头 12"/>
            <p:cNvSpPr/>
            <p:nvPr/>
          </p:nvSpPr>
          <p:spPr>
            <a:xfrm rot="10800000">
              <a:off x="5690408" y="3211340"/>
              <a:ext cx="811183" cy="704800"/>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
        <p:nvSpPr>
          <p:cNvPr id="27" name="Rectangle 3"/>
          <p:cNvSpPr txBox="1">
            <a:spLocks noRot="1" noChangeArrowheads="1"/>
          </p:cNvSpPr>
          <p:nvPr/>
        </p:nvSpPr>
        <p:spPr>
          <a:xfrm>
            <a:off x="3625850" y="2679700"/>
            <a:ext cx="966788" cy="584200"/>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计划</a:t>
            </a:r>
            <a:endParaRPr kumimoji="0" lang="en-US" altLang="zh-CN" sz="2800" b="1" i="0" u="none" strike="noStrike" kern="1200" cap="none" spc="0" normalizeH="0" baseline="0" noProof="0" dirty="0">
              <a:ln>
                <a:noFill/>
              </a:ln>
              <a:solidFill>
                <a:srgbClr val="6FE113"/>
              </a:solidFill>
              <a:effectLst/>
              <a:uLnTx/>
              <a:uFillTx/>
              <a:latin typeface="+mn-lt"/>
              <a:ea typeface="+mn-ea"/>
              <a:cs typeface="+mn-ea"/>
              <a:sym typeface="+mn-lt"/>
            </a:endParaRPr>
          </a:p>
        </p:txBody>
      </p:sp>
      <p:sp>
        <p:nvSpPr>
          <p:cNvPr id="28" name="Rectangle 3"/>
          <p:cNvSpPr txBox="1">
            <a:spLocks noRot="1" noChangeArrowheads="1"/>
          </p:cNvSpPr>
          <p:nvPr/>
        </p:nvSpPr>
        <p:spPr>
          <a:xfrm>
            <a:off x="7300913" y="2532063"/>
            <a:ext cx="1479550" cy="1219200"/>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实施与运行</a:t>
            </a:r>
            <a:endParaRPr kumimoji="0" lang="en-US" altLang="zh-CN" sz="2800" b="1" i="0" u="none" strike="noStrike" kern="1200" cap="none" spc="0" normalizeH="0" baseline="0" noProof="0" dirty="0">
              <a:ln>
                <a:noFill/>
              </a:ln>
              <a:solidFill>
                <a:srgbClr val="6FE113"/>
              </a:solidFill>
              <a:effectLst/>
              <a:uLnTx/>
              <a:uFillTx/>
              <a:latin typeface="+mn-lt"/>
              <a:ea typeface="+mn-ea"/>
              <a:cs typeface="+mn-ea"/>
              <a:sym typeface="+mn-lt"/>
            </a:endParaRPr>
          </a:p>
        </p:txBody>
      </p:sp>
      <p:sp>
        <p:nvSpPr>
          <p:cNvPr id="29" name="Rectangle 3"/>
          <p:cNvSpPr txBox="1">
            <a:spLocks noRot="1" noChangeArrowheads="1"/>
          </p:cNvSpPr>
          <p:nvPr/>
        </p:nvSpPr>
        <p:spPr>
          <a:xfrm>
            <a:off x="7331075" y="5451475"/>
            <a:ext cx="1479550" cy="855663"/>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检查与纠正</a:t>
            </a:r>
            <a:endParaRPr kumimoji="0" lang="en-US" altLang="zh-CN" sz="2800" b="1" i="0" u="none" strike="noStrike" kern="1200" cap="none" spc="0" normalizeH="0" baseline="0" noProof="0" dirty="0">
              <a:ln>
                <a:noFill/>
              </a:ln>
              <a:solidFill>
                <a:srgbClr val="6FE113"/>
              </a:solidFill>
              <a:effectLst/>
              <a:uLnTx/>
              <a:uFillTx/>
              <a:latin typeface="+mn-lt"/>
              <a:ea typeface="+mn-ea"/>
              <a:cs typeface="+mn-ea"/>
              <a:sym typeface="+mn-lt"/>
            </a:endParaRPr>
          </a:p>
        </p:txBody>
      </p:sp>
      <p:sp>
        <p:nvSpPr>
          <p:cNvPr id="30" name="Rectangle 3"/>
          <p:cNvSpPr txBox="1">
            <a:spLocks noRot="1" noChangeArrowheads="1"/>
          </p:cNvSpPr>
          <p:nvPr/>
        </p:nvSpPr>
        <p:spPr>
          <a:xfrm>
            <a:off x="3625850" y="5316538"/>
            <a:ext cx="1085850" cy="892175"/>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管理</a:t>
            </a:r>
            <a:endPar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评审</a:t>
            </a:r>
            <a:endParaRPr kumimoji="0" lang="en-US" altLang="zh-CN" sz="2800" b="1" i="0" u="none" strike="noStrike" kern="1200" cap="none" spc="0" normalizeH="0" baseline="0" noProof="0" dirty="0">
              <a:ln>
                <a:noFill/>
              </a:ln>
              <a:solidFill>
                <a:srgbClr val="6FE113"/>
              </a:solidFill>
              <a:effectLst/>
              <a:uLnTx/>
              <a:uFillTx/>
              <a:latin typeface="+mn-lt"/>
              <a:ea typeface="+mn-ea"/>
              <a:cs typeface="+mn-ea"/>
              <a:sym typeface="+mn-lt"/>
            </a:endParaRPr>
          </a:p>
        </p:txBody>
      </p:sp>
      <p:sp>
        <p:nvSpPr>
          <p:cNvPr id="31" name="Rectangle 3"/>
          <p:cNvSpPr txBox="1">
            <a:spLocks noRot="1" noChangeArrowheads="1"/>
          </p:cNvSpPr>
          <p:nvPr/>
        </p:nvSpPr>
        <p:spPr>
          <a:xfrm>
            <a:off x="4908550" y="3008313"/>
            <a:ext cx="1228725" cy="1150938"/>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en-US" altLang="zh-CN" sz="8000" b="0" i="0" u="none" strike="noStrike" kern="1200" cap="none" spc="0" normalizeH="0" baseline="0" noProof="0" dirty="0" smtClean="0">
                <a:ln>
                  <a:noFill/>
                </a:ln>
                <a:solidFill>
                  <a:schemeClr val="bg1"/>
                </a:solidFill>
                <a:effectLst/>
                <a:uLnTx/>
                <a:uFillTx/>
                <a:latin typeface="方正大标宋简体" pitchFamily="2" charset="-122"/>
                <a:ea typeface="方正大标宋简体" pitchFamily="2" charset="-122"/>
                <a:cs typeface="+mn-ea"/>
                <a:sym typeface="+mn-lt"/>
              </a:rPr>
              <a:t>P</a:t>
            </a:r>
            <a:endParaRPr kumimoji="0" lang="en-US" altLang="zh-CN" sz="8000" b="0" i="0" u="none" strike="noStrike" kern="1200" cap="none" spc="0" normalizeH="0" baseline="0" noProof="0" dirty="0">
              <a:ln>
                <a:noFill/>
              </a:ln>
              <a:solidFill>
                <a:schemeClr val="bg1"/>
              </a:solidFill>
              <a:effectLst/>
              <a:uLnTx/>
              <a:uFillTx/>
              <a:latin typeface="方正大标宋简体" pitchFamily="2" charset="-122"/>
              <a:ea typeface="方正大标宋简体" pitchFamily="2" charset="-122"/>
              <a:cs typeface="+mn-ea"/>
              <a:sym typeface="+mn-lt"/>
            </a:endParaRPr>
          </a:p>
        </p:txBody>
      </p:sp>
      <p:sp>
        <p:nvSpPr>
          <p:cNvPr id="32" name="Rectangle 3"/>
          <p:cNvSpPr txBox="1">
            <a:spLocks noRot="1" noChangeArrowheads="1"/>
          </p:cNvSpPr>
          <p:nvPr/>
        </p:nvSpPr>
        <p:spPr>
          <a:xfrm>
            <a:off x="6119813" y="3008313"/>
            <a:ext cx="1228725" cy="1150938"/>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en-US" altLang="zh-CN" sz="8000" b="0" i="0" u="none" strike="noStrike" kern="1200" cap="none" spc="0" normalizeH="0" baseline="0" noProof="0" dirty="0" smtClean="0">
                <a:ln>
                  <a:noFill/>
                </a:ln>
                <a:solidFill>
                  <a:schemeClr val="bg1"/>
                </a:solidFill>
                <a:effectLst/>
                <a:uLnTx/>
                <a:uFillTx/>
                <a:latin typeface="方正大标宋简体" pitchFamily="2" charset="-122"/>
                <a:ea typeface="方正大标宋简体" pitchFamily="2" charset="-122"/>
                <a:cs typeface="+mn-ea"/>
                <a:sym typeface="+mn-lt"/>
              </a:rPr>
              <a:t>D</a:t>
            </a:r>
            <a:endParaRPr kumimoji="0" lang="en-US" altLang="zh-CN" sz="8000" b="0" i="0" u="none" strike="noStrike" kern="1200" cap="none" spc="0" normalizeH="0" baseline="0" noProof="0" dirty="0">
              <a:ln>
                <a:noFill/>
              </a:ln>
              <a:solidFill>
                <a:schemeClr val="bg1"/>
              </a:solidFill>
              <a:effectLst/>
              <a:uLnTx/>
              <a:uFillTx/>
              <a:latin typeface="方正大标宋简体" pitchFamily="2" charset="-122"/>
              <a:ea typeface="方正大标宋简体" pitchFamily="2" charset="-122"/>
              <a:cs typeface="+mn-ea"/>
              <a:sym typeface="+mn-lt"/>
            </a:endParaRPr>
          </a:p>
        </p:txBody>
      </p:sp>
      <p:sp>
        <p:nvSpPr>
          <p:cNvPr id="33" name="Rectangle 3"/>
          <p:cNvSpPr txBox="1">
            <a:spLocks noRot="1" noChangeArrowheads="1"/>
          </p:cNvSpPr>
          <p:nvPr/>
        </p:nvSpPr>
        <p:spPr>
          <a:xfrm>
            <a:off x="6102350" y="4522788"/>
            <a:ext cx="1228725" cy="1152525"/>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en-US" altLang="zh-CN" sz="8000" b="0" i="0" u="none" strike="noStrike" kern="1200" cap="none" spc="0" normalizeH="0" baseline="0" noProof="0" dirty="0" smtClean="0">
                <a:ln>
                  <a:noFill/>
                </a:ln>
                <a:solidFill>
                  <a:schemeClr val="bg1"/>
                </a:solidFill>
                <a:effectLst/>
                <a:uLnTx/>
                <a:uFillTx/>
                <a:latin typeface="方正大标宋简体" pitchFamily="2" charset="-122"/>
                <a:ea typeface="方正大标宋简体" pitchFamily="2" charset="-122"/>
                <a:cs typeface="+mn-ea"/>
                <a:sym typeface="+mn-lt"/>
              </a:rPr>
              <a:t>C</a:t>
            </a:r>
            <a:endParaRPr kumimoji="0" lang="en-US" altLang="zh-CN" sz="8000" b="0" i="0" u="none" strike="noStrike" kern="1200" cap="none" spc="0" normalizeH="0" baseline="0" noProof="0" dirty="0">
              <a:ln>
                <a:noFill/>
              </a:ln>
              <a:solidFill>
                <a:schemeClr val="bg1"/>
              </a:solidFill>
              <a:effectLst/>
              <a:uLnTx/>
              <a:uFillTx/>
              <a:latin typeface="方正大标宋简体" pitchFamily="2" charset="-122"/>
              <a:ea typeface="方正大标宋简体" pitchFamily="2" charset="-122"/>
              <a:cs typeface="+mn-ea"/>
              <a:sym typeface="+mn-lt"/>
            </a:endParaRPr>
          </a:p>
        </p:txBody>
      </p:sp>
      <p:sp>
        <p:nvSpPr>
          <p:cNvPr id="34" name="Rectangle 3"/>
          <p:cNvSpPr txBox="1">
            <a:spLocks noRot="1" noChangeArrowheads="1"/>
          </p:cNvSpPr>
          <p:nvPr/>
        </p:nvSpPr>
        <p:spPr>
          <a:xfrm>
            <a:off x="4902200" y="4522788"/>
            <a:ext cx="1230313" cy="1150938"/>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en-US" altLang="zh-CN" sz="8000" b="0" i="0" u="none" strike="noStrike" kern="1200" cap="none" spc="0" normalizeH="0" baseline="0" noProof="0" dirty="0" smtClean="0">
                <a:ln>
                  <a:noFill/>
                </a:ln>
                <a:solidFill>
                  <a:schemeClr val="bg1"/>
                </a:solidFill>
                <a:effectLst/>
                <a:uLnTx/>
                <a:uFillTx/>
                <a:latin typeface="方正大标宋简体" pitchFamily="2" charset="-122"/>
                <a:ea typeface="方正大标宋简体" pitchFamily="2" charset="-122"/>
                <a:cs typeface="+mn-ea"/>
                <a:sym typeface="+mn-lt"/>
              </a:rPr>
              <a:t>A</a:t>
            </a:r>
            <a:endParaRPr kumimoji="0" lang="en-US" altLang="zh-CN" sz="8000" b="0" i="0" u="none" strike="noStrike" kern="1200" cap="none" spc="0" normalizeH="0" baseline="0" noProof="0" dirty="0">
              <a:ln>
                <a:noFill/>
              </a:ln>
              <a:solidFill>
                <a:schemeClr val="bg1"/>
              </a:solidFill>
              <a:effectLst/>
              <a:uLnTx/>
              <a:uFillTx/>
              <a:latin typeface="方正大标宋简体" pitchFamily="2" charset="-122"/>
              <a:ea typeface="方正大标宋简体" pitchFamily="2" charset="-122"/>
              <a:cs typeface="+mn-ea"/>
              <a:sym typeface="+mn-lt"/>
            </a:endParaRPr>
          </a:p>
        </p:txBody>
      </p:sp>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9378" name="Rectangle 2"/>
          <p:cNvSpPr>
            <a:spLocks noGrp="1" noRot="1" noChangeArrowheads="1"/>
          </p:cNvSpPr>
          <p:nvPr>
            <p:ph type="title"/>
          </p:nvPr>
        </p:nvSpPr>
        <p:spPr>
          <a:xfrm>
            <a:off x="550863" y="333375"/>
            <a:ext cx="10515600" cy="471488"/>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n-lt"/>
                <a:ea typeface="+mn-ea"/>
                <a:cs typeface="+mn-ea"/>
                <a:sym typeface="+mn-lt"/>
              </a:rPr>
              <a:t>4 </a:t>
            </a:r>
            <a:r>
              <a:rPr kumimoji="0" lang="zh-CN" altLang="en-US" sz="3200" b="1" i="0" u="none" strike="noStrike" kern="1200" cap="none" spc="0" normalizeH="0" baseline="0" noProof="0" dirty="0">
                <a:ln>
                  <a:noFill/>
                </a:ln>
                <a:solidFill>
                  <a:schemeClr val="tx1"/>
                </a:solidFill>
                <a:effectLst/>
                <a:uLnTx/>
                <a:uFillTx/>
                <a:latin typeface="+mn-lt"/>
                <a:ea typeface="+mn-ea"/>
                <a:cs typeface="+mn-ea"/>
                <a:sym typeface="+mn-lt"/>
              </a:rPr>
              <a:t>职业健康安全管理体系建立的方法与步骤</a:t>
            </a:r>
            <a:endParaRPr kumimoji="0" lang="zh-CN" altLang="en-US" sz="32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69379" name="Rectangle 3"/>
          <p:cNvSpPr>
            <a:spLocks noGrp="1" noRot="1" noChangeArrowheads="1"/>
          </p:cNvSpPr>
          <p:nvPr>
            <p:ph idx="1"/>
          </p:nvPr>
        </p:nvSpPr>
        <p:spPr>
          <a:xfrm>
            <a:off x="785813" y="1552575"/>
            <a:ext cx="9342438" cy="576263"/>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建立与实施职业健康安全管理体系分</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以下 </a:t>
            </a:r>
            <a:r>
              <a:rPr kumimoji="0" lang="en-US" altLang="zh-CN" sz="2400" b="1" i="0" u="none" strike="noStrike" kern="1200" cap="none" spc="0" normalizeH="0" baseline="0" noProof="0" dirty="0" smtClean="0">
                <a:ln>
                  <a:noFill/>
                </a:ln>
                <a:solidFill>
                  <a:srgbClr val="6FE113"/>
                </a:solidFill>
                <a:effectLst/>
                <a:uLnTx/>
                <a:uFillTx/>
                <a:latin typeface="+mn-lt"/>
                <a:ea typeface="+mn-ea"/>
                <a:cs typeface="+mn-ea"/>
                <a:sym typeface="+mn-lt"/>
              </a:rPr>
              <a:t>6</a:t>
            </a:r>
            <a:r>
              <a:rPr kumimoji="0" lang="zh-CN" altLang="en-US" sz="2400" b="1" i="0" u="none" strike="noStrike" kern="1200" cap="none" spc="0" normalizeH="0" baseline="0" noProof="0" dirty="0" smtClean="0">
                <a:ln>
                  <a:noFill/>
                </a:ln>
                <a:solidFill>
                  <a:srgbClr val="6FE113"/>
                </a:solidFill>
                <a:effectLst/>
                <a:uLnTx/>
                <a:uFillTx/>
                <a:latin typeface="+mn-lt"/>
                <a:ea typeface="+mn-ea"/>
                <a:cs typeface="+mn-ea"/>
                <a:sym typeface="+mn-lt"/>
              </a:rPr>
              <a:t>个 </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主要</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步骤：</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endParaRPr>
          </a:p>
        </p:txBody>
      </p:sp>
      <p:cxnSp>
        <p:nvCxnSpPr>
          <p:cNvPr id="11" name="直接连接符 10"/>
          <p:cNvCxnSpPr/>
          <p:nvPr/>
        </p:nvCxnSpPr>
        <p:spPr>
          <a:xfrm>
            <a:off x="1055688" y="3933825"/>
            <a:ext cx="10010775" cy="0"/>
          </a:xfrm>
          <a:prstGeom prst="line">
            <a:avLst/>
          </a:prstGeom>
          <a:ln>
            <a:solidFill>
              <a:srgbClr val="6FE113"/>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85813" y="4314825"/>
            <a:ext cx="1728788" cy="461963"/>
          </a:xfrm>
          <a:prstGeom prst="rect">
            <a:avLst/>
          </a:prstGeom>
        </p:spPr>
        <p:txBody>
          <a:bodyPr>
            <a:spAutoFit/>
          </a:bodyPr>
          <a:lstStyle/>
          <a:p>
            <a:pPr marL="0" marR="0" lvl="0" indent="0" algn="ctr" defTabSz="914400" rtl="0" eaLnBrk="0" fontAlgn="auto" latinLnBrk="0" hangingPunct="0">
              <a:lnSpc>
                <a:spcPct val="100000"/>
              </a:lnSpc>
              <a:spcBef>
                <a:spcPct val="0"/>
              </a:spcBef>
              <a:spcAft>
                <a:spcPts val="0"/>
              </a:spcAft>
              <a:buClrTx/>
              <a:buSzTx/>
              <a:buFont typeface="Wingdings" panose="05000000000000000000" pitchFamily="2" charset="2"/>
              <a:buNone/>
              <a:defRPr/>
            </a:pPr>
            <a:r>
              <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rPr>
              <a:t>学习与培训</a:t>
            </a:r>
            <a:endPar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endParaRPr>
          </a:p>
        </p:txBody>
      </p:sp>
      <p:sp>
        <p:nvSpPr>
          <p:cNvPr id="13" name="椭圆 12"/>
          <p:cNvSpPr>
            <a:spLocks noChangeAspect="1"/>
          </p:cNvSpPr>
          <p:nvPr/>
        </p:nvSpPr>
        <p:spPr>
          <a:xfrm>
            <a:off x="1308100" y="2747963"/>
            <a:ext cx="719138" cy="720725"/>
          </a:xfrm>
          <a:prstGeom prst="ellips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a:spLocks noChangeAspect="1"/>
          </p:cNvSpPr>
          <p:nvPr/>
        </p:nvSpPr>
        <p:spPr>
          <a:xfrm>
            <a:off x="1343025" y="2784475"/>
            <a:ext cx="649288" cy="647700"/>
          </a:xfrm>
          <a:prstGeom prst="ellipse">
            <a:avLst/>
          </a:prstGeom>
          <a:solidFill>
            <a:schemeClr val="bg1"/>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03" name="文本框 13"/>
          <p:cNvSpPr txBox="1"/>
          <p:nvPr/>
        </p:nvSpPr>
        <p:spPr>
          <a:xfrm>
            <a:off x="1397000" y="2738438"/>
            <a:ext cx="541338" cy="708025"/>
          </a:xfrm>
          <a:prstGeom prst="rect">
            <a:avLst/>
          </a:prstGeom>
          <a:noFill/>
          <a:ln w="9525">
            <a:noFill/>
          </a:ln>
        </p:spPr>
        <p:txBody>
          <a:bodyPr anchor="t" anchorCtr="0">
            <a:spAutoFit/>
          </a:bodyPr>
          <a:p>
            <a:pPr algn="ctr" eaLnBrk="0" hangingPunct="0"/>
            <a:r>
              <a:rPr lang="en-US" altLang="zh-CN" sz="4000" dirty="0">
                <a:solidFill>
                  <a:srgbClr val="6FE113"/>
                </a:solidFill>
                <a:latin typeface="方正大标宋简体" pitchFamily="2" charset="-122"/>
                <a:ea typeface="方正大标宋简体" pitchFamily="2" charset="-122"/>
              </a:rPr>
              <a:t>1</a:t>
            </a:r>
            <a:endParaRPr lang="zh-CN" altLang="en-US" sz="4000" dirty="0">
              <a:solidFill>
                <a:srgbClr val="6FE113"/>
              </a:solidFill>
              <a:latin typeface="方正大标宋简体" pitchFamily="2" charset="-122"/>
              <a:ea typeface="方正大标宋简体" pitchFamily="2" charset="-122"/>
            </a:endParaRPr>
          </a:p>
        </p:txBody>
      </p:sp>
      <p:cxnSp>
        <p:nvCxnSpPr>
          <p:cNvPr id="17" name="直接连接符 16"/>
          <p:cNvCxnSpPr>
            <a:stCxn id="13" idx="4"/>
          </p:cNvCxnSpPr>
          <p:nvPr/>
        </p:nvCxnSpPr>
        <p:spPr>
          <a:xfrm>
            <a:off x="1668463" y="3468688"/>
            <a:ext cx="0" cy="465138"/>
          </a:xfrm>
          <a:prstGeom prst="line">
            <a:avLst/>
          </a:prstGeom>
          <a:ln>
            <a:solidFill>
              <a:srgbClr val="6FE113"/>
            </a:solidFill>
          </a:ln>
        </p:spPr>
        <p:style>
          <a:lnRef idx="1">
            <a:schemeClr val="accent1"/>
          </a:lnRef>
          <a:fillRef idx="0">
            <a:schemeClr val="accent1"/>
          </a:fillRef>
          <a:effectRef idx="0">
            <a:schemeClr val="accent1"/>
          </a:effectRef>
          <a:fontRef idx="minor">
            <a:schemeClr val="tx1"/>
          </a:fontRef>
        </p:style>
      </p:cxnSp>
      <p:sp>
        <p:nvSpPr>
          <p:cNvPr id="20" name="椭圆 19"/>
          <p:cNvSpPr>
            <a:spLocks noChangeAspect="1"/>
          </p:cNvSpPr>
          <p:nvPr/>
        </p:nvSpPr>
        <p:spPr>
          <a:xfrm>
            <a:off x="2855913" y="4416425"/>
            <a:ext cx="719138" cy="720725"/>
          </a:xfrm>
          <a:prstGeom prst="ellips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椭圆 20"/>
          <p:cNvSpPr>
            <a:spLocks noChangeAspect="1"/>
          </p:cNvSpPr>
          <p:nvPr/>
        </p:nvSpPr>
        <p:spPr>
          <a:xfrm>
            <a:off x="2892425" y="4452938"/>
            <a:ext cx="647700" cy="647700"/>
          </a:xfrm>
          <a:prstGeom prst="ellipse">
            <a:avLst/>
          </a:prstGeom>
          <a:solidFill>
            <a:schemeClr val="bg1"/>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07" name="文本框 21"/>
          <p:cNvSpPr txBox="1"/>
          <p:nvPr/>
        </p:nvSpPr>
        <p:spPr>
          <a:xfrm>
            <a:off x="2944813" y="4406900"/>
            <a:ext cx="541337" cy="708025"/>
          </a:xfrm>
          <a:prstGeom prst="rect">
            <a:avLst/>
          </a:prstGeom>
          <a:noFill/>
          <a:ln w="9525">
            <a:noFill/>
          </a:ln>
        </p:spPr>
        <p:txBody>
          <a:bodyPr anchor="t" anchorCtr="0">
            <a:spAutoFit/>
          </a:bodyPr>
          <a:p>
            <a:pPr algn="ctr" eaLnBrk="0" hangingPunct="0"/>
            <a:r>
              <a:rPr lang="en-US" altLang="zh-CN" sz="4000" dirty="0">
                <a:solidFill>
                  <a:srgbClr val="6FE113"/>
                </a:solidFill>
                <a:latin typeface="方正大标宋简体" pitchFamily="2" charset="-122"/>
                <a:ea typeface="方正大标宋简体" pitchFamily="2" charset="-122"/>
              </a:rPr>
              <a:t>2</a:t>
            </a:r>
            <a:endParaRPr lang="zh-CN" altLang="en-US" sz="4000" dirty="0">
              <a:solidFill>
                <a:srgbClr val="6FE113"/>
              </a:solidFill>
              <a:latin typeface="方正大标宋简体" pitchFamily="2" charset="-122"/>
              <a:ea typeface="方正大标宋简体" pitchFamily="2" charset="-122"/>
            </a:endParaRPr>
          </a:p>
        </p:txBody>
      </p:sp>
      <p:cxnSp>
        <p:nvCxnSpPr>
          <p:cNvPr id="23" name="直接连接符 22"/>
          <p:cNvCxnSpPr>
            <a:stCxn id="13" idx="4"/>
          </p:cNvCxnSpPr>
          <p:nvPr/>
        </p:nvCxnSpPr>
        <p:spPr>
          <a:xfrm>
            <a:off x="3208338" y="3932238"/>
            <a:ext cx="0" cy="465138"/>
          </a:xfrm>
          <a:prstGeom prst="line">
            <a:avLst/>
          </a:prstGeom>
          <a:ln>
            <a:solidFill>
              <a:srgbClr val="6FE113"/>
            </a:solidFill>
          </a:ln>
        </p:spPr>
        <p:style>
          <a:lnRef idx="1">
            <a:schemeClr val="accent1"/>
          </a:lnRef>
          <a:fillRef idx="0">
            <a:schemeClr val="accent1"/>
          </a:fillRef>
          <a:effectRef idx="0">
            <a:schemeClr val="accent1"/>
          </a:effectRef>
          <a:fontRef idx="minor">
            <a:schemeClr val="tx1"/>
          </a:fontRef>
        </p:style>
      </p:cxnSp>
      <p:sp>
        <p:nvSpPr>
          <p:cNvPr id="24" name="椭圆 23"/>
          <p:cNvSpPr>
            <a:spLocks noChangeAspect="1"/>
          </p:cNvSpPr>
          <p:nvPr/>
        </p:nvSpPr>
        <p:spPr>
          <a:xfrm>
            <a:off x="4386263" y="2735263"/>
            <a:ext cx="719138" cy="719138"/>
          </a:xfrm>
          <a:prstGeom prst="ellips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a:spLocks noChangeAspect="1"/>
          </p:cNvSpPr>
          <p:nvPr/>
        </p:nvSpPr>
        <p:spPr>
          <a:xfrm>
            <a:off x="4422775" y="2770188"/>
            <a:ext cx="647700" cy="649288"/>
          </a:xfrm>
          <a:prstGeom prst="ellipse">
            <a:avLst/>
          </a:prstGeom>
          <a:solidFill>
            <a:schemeClr val="bg1"/>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11" name="文本框 25"/>
          <p:cNvSpPr txBox="1"/>
          <p:nvPr/>
        </p:nvSpPr>
        <p:spPr>
          <a:xfrm>
            <a:off x="4475163" y="2724150"/>
            <a:ext cx="541337" cy="708025"/>
          </a:xfrm>
          <a:prstGeom prst="rect">
            <a:avLst/>
          </a:prstGeom>
          <a:noFill/>
          <a:ln w="9525">
            <a:noFill/>
          </a:ln>
        </p:spPr>
        <p:txBody>
          <a:bodyPr anchor="t" anchorCtr="0">
            <a:spAutoFit/>
          </a:bodyPr>
          <a:p>
            <a:pPr algn="ctr" eaLnBrk="0" hangingPunct="0"/>
            <a:r>
              <a:rPr lang="en-US" altLang="zh-CN" sz="4000" dirty="0">
                <a:solidFill>
                  <a:srgbClr val="6FE113"/>
                </a:solidFill>
                <a:latin typeface="方正大标宋简体" pitchFamily="2" charset="-122"/>
                <a:ea typeface="方正大标宋简体" pitchFamily="2" charset="-122"/>
              </a:rPr>
              <a:t>3</a:t>
            </a:r>
            <a:endParaRPr lang="zh-CN" altLang="en-US" sz="4000" dirty="0">
              <a:solidFill>
                <a:srgbClr val="6FE113"/>
              </a:solidFill>
              <a:latin typeface="方正大标宋简体" pitchFamily="2" charset="-122"/>
              <a:ea typeface="方正大标宋简体" pitchFamily="2" charset="-122"/>
            </a:endParaRPr>
          </a:p>
        </p:txBody>
      </p:sp>
      <p:cxnSp>
        <p:nvCxnSpPr>
          <p:cNvPr id="27" name="直接连接符 26"/>
          <p:cNvCxnSpPr>
            <a:stCxn id="24" idx="4"/>
          </p:cNvCxnSpPr>
          <p:nvPr/>
        </p:nvCxnSpPr>
        <p:spPr>
          <a:xfrm>
            <a:off x="4746625" y="3454400"/>
            <a:ext cx="0" cy="465138"/>
          </a:xfrm>
          <a:prstGeom prst="line">
            <a:avLst/>
          </a:prstGeom>
          <a:ln>
            <a:solidFill>
              <a:srgbClr val="6FE113"/>
            </a:solidFill>
          </a:ln>
        </p:spPr>
        <p:style>
          <a:lnRef idx="1">
            <a:schemeClr val="accent1"/>
          </a:lnRef>
          <a:fillRef idx="0">
            <a:schemeClr val="accent1"/>
          </a:fillRef>
          <a:effectRef idx="0">
            <a:schemeClr val="accent1"/>
          </a:effectRef>
          <a:fontRef idx="minor">
            <a:schemeClr val="tx1"/>
          </a:fontRef>
        </p:style>
      </p:cxnSp>
      <p:sp>
        <p:nvSpPr>
          <p:cNvPr id="28" name="椭圆 27"/>
          <p:cNvSpPr>
            <a:spLocks noChangeAspect="1"/>
          </p:cNvSpPr>
          <p:nvPr/>
        </p:nvSpPr>
        <p:spPr>
          <a:xfrm>
            <a:off x="6311900" y="4449763"/>
            <a:ext cx="720725" cy="719138"/>
          </a:xfrm>
          <a:prstGeom prst="ellips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椭圆 28"/>
          <p:cNvSpPr>
            <a:spLocks noChangeAspect="1"/>
          </p:cNvSpPr>
          <p:nvPr/>
        </p:nvSpPr>
        <p:spPr>
          <a:xfrm>
            <a:off x="6348413" y="4484688"/>
            <a:ext cx="647700" cy="649288"/>
          </a:xfrm>
          <a:prstGeom prst="ellipse">
            <a:avLst/>
          </a:prstGeom>
          <a:solidFill>
            <a:schemeClr val="bg1"/>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15" name="文本框 29"/>
          <p:cNvSpPr txBox="1"/>
          <p:nvPr/>
        </p:nvSpPr>
        <p:spPr>
          <a:xfrm>
            <a:off x="6402388" y="4438650"/>
            <a:ext cx="539750" cy="708025"/>
          </a:xfrm>
          <a:prstGeom prst="rect">
            <a:avLst/>
          </a:prstGeom>
          <a:noFill/>
          <a:ln w="9525">
            <a:noFill/>
          </a:ln>
        </p:spPr>
        <p:txBody>
          <a:bodyPr anchor="t" anchorCtr="0">
            <a:spAutoFit/>
          </a:bodyPr>
          <a:p>
            <a:pPr algn="ctr" eaLnBrk="0" hangingPunct="0"/>
            <a:r>
              <a:rPr lang="en-US" altLang="zh-CN" sz="4000" dirty="0">
                <a:solidFill>
                  <a:srgbClr val="6FE113"/>
                </a:solidFill>
                <a:latin typeface="方正大标宋简体" pitchFamily="2" charset="-122"/>
                <a:ea typeface="方正大标宋简体" pitchFamily="2" charset="-122"/>
              </a:rPr>
              <a:t>4</a:t>
            </a:r>
            <a:endParaRPr lang="zh-CN" altLang="en-US" sz="4000" dirty="0">
              <a:solidFill>
                <a:srgbClr val="6FE113"/>
              </a:solidFill>
              <a:latin typeface="方正大标宋简体" pitchFamily="2" charset="-122"/>
              <a:ea typeface="方正大标宋简体" pitchFamily="2" charset="-122"/>
            </a:endParaRPr>
          </a:p>
        </p:txBody>
      </p:sp>
      <p:cxnSp>
        <p:nvCxnSpPr>
          <p:cNvPr id="31" name="直接连接符 30"/>
          <p:cNvCxnSpPr>
            <a:stCxn id="24" idx="4"/>
          </p:cNvCxnSpPr>
          <p:nvPr/>
        </p:nvCxnSpPr>
        <p:spPr>
          <a:xfrm>
            <a:off x="6664325" y="3965575"/>
            <a:ext cx="0" cy="463550"/>
          </a:xfrm>
          <a:prstGeom prst="line">
            <a:avLst/>
          </a:prstGeom>
          <a:ln>
            <a:solidFill>
              <a:srgbClr val="6FE113"/>
            </a:solidFill>
          </a:ln>
        </p:spPr>
        <p:style>
          <a:lnRef idx="1">
            <a:schemeClr val="accent1"/>
          </a:lnRef>
          <a:fillRef idx="0">
            <a:schemeClr val="accent1"/>
          </a:fillRef>
          <a:effectRef idx="0">
            <a:schemeClr val="accent1"/>
          </a:effectRef>
          <a:fontRef idx="minor">
            <a:schemeClr val="tx1"/>
          </a:fontRef>
        </p:style>
      </p:cxnSp>
      <p:sp>
        <p:nvSpPr>
          <p:cNvPr id="32" name="椭圆 31"/>
          <p:cNvSpPr>
            <a:spLocks noChangeAspect="1"/>
          </p:cNvSpPr>
          <p:nvPr/>
        </p:nvSpPr>
        <p:spPr>
          <a:xfrm>
            <a:off x="7824788" y="2689225"/>
            <a:ext cx="719138" cy="719138"/>
          </a:xfrm>
          <a:prstGeom prst="ellips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椭圆 32"/>
          <p:cNvSpPr>
            <a:spLocks noChangeAspect="1"/>
          </p:cNvSpPr>
          <p:nvPr/>
        </p:nvSpPr>
        <p:spPr>
          <a:xfrm>
            <a:off x="7859713" y="2724150"/>
            <a:ext cx="649288" cy="649288"/>
          </a:xfrm>
          <a:prstGeom prst="ellipse">
            <a:avLst/>
          </a:prstGeom>
          <a:solidFill>
            <a:schemeClr val="bg1"/>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19" name="文本框 33"/>
          <p:cNvSpPr txBox="1"/>
          <p:nvPr/>
        </p:nvSpPr>
        <p:spPr>
          <a:xfrm>
            <a:off x="7913688" y="2678113"/>
            <a:ext cx="541337" cy="708025"/>
          </a:xfrm>
          <a:prstGeom prst="rect">
            <a:avLst/>
          </a:prstGeom>
          <a:noFill/>
          <a:ln w="9525">
            <a:noFill/>
          </a:ln>
        </p:spPr>
        <p:txBody>
          <a:bodyPr anchor="t" anchorCtr="0">
            <a:spAutoFit/>
          </a:bodyPr>
          <a:p>
            <a:pPr algn="ctr" eaLnBrk="0" hangingPunct="0"/>
            <a:r>
              <a:rPr lang="en-US" altLang="zh-CN" sz="4000" dirty="0">
                <a:solidFill>
                  <a:srgbClr val="6FE113"/>
                </a:solidFill>
                <a:latin typeface="方正大标宋简体" pitchFamily="2" charset="-122"/>
                <a:ea typeface="方正大标宋简体" pitchFamily="2" charset="-122"/>
              </a:rPr>
              <a:t>5</a:t>
            </a:r>
            <a:endParaRPr lang="zh-CN" altLang="en-US" sz="4000" dirty="0">
              <a:solidFill>
                <a:srgbClr val="6FE113"/>
              </a:solidFill>
              <a:latin typeface="方正大标宋简体" pitchFamily="2" charset="-122"/>
              <a:ea typeface="方正大标宋简体" pitchFamily="2" charset="-122"/>
            </a:endParaRPr>
          </a:p>
        </p:txBody>
      </p:sp>
      <p:cxnSp>
        <p:nvCxnSpPr>
          <p:cNvPr id="35" name="直接连接符 34"/>
          <p:cNvCxnSpPr>
            <a:stCxn id="32" idx="4"/>
          </p:cNvCxnSpPr>
          <p:nvPr/>
        </p:nvCxnSpPr>
        <p:spPr>
          <a:xfrm>
            <a:off x="8183563" y="3408363"/>
            <a:ext cx="0" cy="465138"/>
          </a:xfrm>
          <a:prstGeom prst="line">
            <a:avLst/>
          </a:prstGeom>
          <a:ln>
            <a:solidFill>
              <a:srgbClr val="6FE113"/>
            </a:solidFill>
          </a:ln>
        </p:spPr>
        <p:style>
          <a:lnRef idx="1">
            <a:schemeClr val="accent1"/>
          </a:lnRef>
          <a:fillRef idx="0">
            <a:schemeClr val="accent1"/>
          </a:fillRef>
          <a:effectRef idx="0">
            <a:schemeClr val="accent1"/>
          </a:effectRef>
          <a:fontRef idx="minor">
            <a:schemeClr val="tx1"/>
          </a:fontRef>
        </p:style>
      </p:cxnSp>
      <p:sp>
        <p:nvSpPr>
          <p:cNvPr id="37" name="椭圆 36"/>
          <p:cNvSpPr>
            <a:spLocks noChangeAspect="1"/>
          </p:cNvSpPr>
          <p:nvPr/>
        </p:nvSpPr>
        <p:spPr>
          <a:xfrm>
            <a:off x="9498013" y="4449763"/>
            <a:ext cx="720725" cy="719138"/>
          </a:xfrm>
          <a:prstGeom prst="ellips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椭圆 37"/>
          <p:cNvSpPr>
            <a:spLocks noChangeAspect="1"/>
          </p:cNvSpPr>
          <p:nvPr/>
        </p:nvSpPr>
        <p:spPr>
          <a:xfrm>
            <a:off x="9534525" y="4484688"/>
            <a:ext cx="647700" cy="649288"/>
          </a:xfrm>
          <a:prstGeom prst="ellipse">
            <a:avLst/>
          </a:prstGeom>
          <a:solidFill>
            <a:schemeClr val="bg1"/>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23" name="文本框 38"/>
          <p:cNvSpPr txBox="1"/>
          <p:nvPr/>
        </p:nvSpPr>
        <p:spPr>
          <a:xfrm>
            <a:off x="9588500" y="4438650"/>
            <a:ext cx="539750" cy="708025"/>
          </a:xfrm>
          <a:prstGeom prst="rect">
            <a:avLst/>
          </a:prstGeom>
          <a:noFill/>
          <a:ln w="9525">
            <a:noFill/>
          </a:ln>
        </p:spPr>
        <p:txBody>
          <a:bodyPr anchor="t" anchorCtr="0">
            <a:spAutoFit/>
          </a:bodyPr>
          <a:p>
            <a:pPr algn="ctr" eaLnBrk="0" hangingPunct="0"/>
            <a:r>
              <a:rPr lang="en-US" altLang="zh-CN" sz="4000" dirty="0">
                <a:solidFill>
                  <a:srgbClr val="6FE113"/>
                </a:solidFill>
                <a:latin typeface="方正大标宋简体" pitchFamily="2" charset="-122"/>
                <a:ea typeface="方正大标宋简体" pitchFamily="2" charset="-122"/>
              </a:rPr>
              <a:t>6</a:t>
            </a:r>
            <a:endParaRPr lang="zh-CN" altLang="en-US" sz="4000" dirty="0">
              <a:solidFill>
                <a:srgbClr val="6FE113"/>
              </a:solidFill>
              <a:latin typeface="方正大标宋简体" pitchFamily="2" charset="-122"/>
              <a:ea typeface="方正大标宋简体" pitchFamily="2" charset="-122"/>
            </a:endParaRPr>
          </a:p>
        </p:txBody>
      </p:sp>
      <p:cxnSp>
        <p:nvCxnSpPr>
          <p:cNvPr id="40" name="直接连接符 39"/>
          <p:cNvCxnSpPr>
            <a:stCxn id="32" idx="4"/>
          </p:cNvCxnSpPr>
          <p:nvPr/>
        </p:nvCxnSpPr>
        <p:spPr>
          <a:xfrm>
            <a:off x="9850438" y="3965575"/>
            <a:ext cx="0" cy="463550"/>
          </a:xfrm>
          <a:prstGeom prst="line">
            <a:avLst/>
          </a:prstGeom>
          <a:ln>
            <a:solidFill>
              <a:srgbClr val="6FE113"/>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2387600" y="3327400"/>
            <a:ext cx="1728788" cy="461963"/>
          </a:xfrm>
          <a:prstGeom prst="rect">
            <a:avLst/>
          </a:prstGeom>
        </p:spPr>
        <p:txBody>
          <a:bodyPr>
            <a:spAutoFit/>
          </a:bodyPr>
          <a:lstStyle/>
          <a:p>
            <a:pPr marL="0" marR="0" lvl="0" indent="0" algn="ctr" defTabSz="914400" rtl="0" eaLnBrk="0" fontAlgn="auto" latinLnBrk="0" hangingPunct="0">
              <a:lnSpc>
                <a:spcPct val="100000"/>
              </a:lnSpc>
              <a:spcBef>
                <a:spcPct val="0"/>
              </a:spcBef>
              <a:spcAft>
                <a:spcPts val="0"/>
              </a:spcAft>
              <a:buClrTx/>
              <a:buSzTx/>
              <a:buFont typeface="Wingdings" panose="05000000000000000000" pitchFamily="2" charset="2"/>
              <a:buNone/>
              <a:defRPr/>
            </a:pPr>
            <a:r>
              <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rPr>
              <a:t>初始评审</a:t>
            </a:r>
            <a:endPar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endParaRPr>
          </a:p>
        </p:txBody>
      </p:sp>
      <p:sp>
        <p:nvSpPr>
          <p:cNvPr id="43" name="矩形 42"/>
          <p:cNvSpPr/>
          <p:nvPr/>
        </p:nvSpPr>
        <p:spPr>
          <a:xfrm>
            <a:off x="3927475" y="4314825"/>
            <a:ext cx="1728788" cy="461963"/>
          </a:xfrm>
          <a:prstGeom prst="rect">
            <a:avLst/>
          </a:prstGeom>
        </p:spPr>
        <p:txBody>
          <a:bodyPr>
            <a:spAutoFit/>
          </a:bodyPr>
          <a:lstStyle/>
          <a:p>
            <a:pPr marL="0" marR="0" lvl="0" indent="0" algn="ctr" defTabSz="914400" rtl="0" eaLnBrk="0" fontAlgn="auto" latinLnBrk="0" hangingPunct="0">
              <a:lnSpc>
                <a:spcPct val="100000"/>
              </a:lnSpc>
              <a:spcBef>
                <a:spcPct val="0"/>
              </a:spcBef>
              <a:spcAft>
                <a:spcPts val="0"/>
              </a:spcAft>
              <a:buClrTx/>
              <a:buSzTx/>
              <a:buFont typeface="Wingdings" panose="05000000000000000000" pitchFamily="2" charset="2"/>
              <a:buNone/>
              <a:defRPr/>
            </a:pPr>
            <a:r>
              <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rPr>
              <a:t>体系策划</a:t>
            </a:r>
            <a:endPar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endParaRPr>
          </a:p>
        </p:txBody>
      </p:sp>
      <p:sp>
        <p:nvSpPr>
          <p:cNvPr id="44" name="矩形 43"/>
          <p:cNvSpPr/>
          <p:nvPr/>
        </p:nvSpPr>
        <p:spPr>
          <a:xfrm>
            <a:off x="5800725" y="3325813"/>
            <a:ext cx="1727200" cy="461963"/>
          </a:xfrm>
          <a:prstGeom prst="rect">
            <a:avLst/>
          </a:prstGeom>
        </p:spPr>
        <p:txBody>
          <a:bodyPr>
            <a:spAutoFit/>
          </a:bodyPr>
          <a:lstStyle/>
          <a:p>
            <a:pPr marL="0" marR="0" lvl="0" indent="0" algn="ctr" defTabSz="914400" rtl="0" eaLnBrk="0" fontAlgn="auto" latinLnBrk="0" hangingPunct="0">
              <a:lnSpc>
                <a:spcPct val="100000"/>
              </a:lnSpc>
              <a:spcBef>
                <a:spcPct val="0"/>
              </a:spcBef>
              <a:spcAft>
                <a:spcPts val="0"/>
              </a:spcAft>
              <a:buClrTx/>
              <a:buSzTx/>
              <a:buFont typeface="Wingdings" panose="05000000000000000000" pitchFamily="2" charset="2"/>
              <a:buNone/>
              <a:defRPr/>
            </a:pPr>
            <a:r>
              <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rPr>
              <a:t>文件编写</a:t>
            </a:r>
            <a:endPar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endParaRPr>
          </a:p>
        </p:txBody>
      </p:sp>
      <p:sp>
        <p:nvSpPr>
          <p:cNvPr id="45" name="矩形 44"/>
          <p:cNvSpPr/>
          <p:nvPr/>
        </p:nvSpPr>
        <p:spPr>
          <a:xfrm>
            <a:off x="7419975" y="4319588"/>
            <a:ext cx="1727200" cy="461963"/>
          </a:xfrm>
          <a:prstGeom prst="rect">
            <a:avLst/>
          </a:prstGeom>
        </p:spPr>
        <p:txBody>
          <a:bodyPr>
            <a:spAutoFit/>
          </a:bodyPr>
          <a:lstStyle/>
          <a:p>
            <a:pPr marL="0" marR="0" lvl="0" indent="0" algn="ctr" defTabSz="914400" rtl="0" eaLnBrk="0" fontAlgn="auto" latinLnBrk="0" hangingPunct="0">
              <a:lnSpc>
                <a:spcPct val="100000"/>
              </a:lnSpc>
              <a:spcBef>
                <a:spcPct val="0"/>
              </a:spcBef>
              <a:spcAft>
                <a:spcPts val="0"/>
              </a:spcAft>
              <a:buClrTx/>
              <a:buSzTx/>
              <a:buFont typeface="Wingdings" panose="05000000000000000000" pitchFamily="2" charset="2"/>
              <a:buNone/>
              <a:defRPr/>
            </a:pPr>
            <a:r>
              <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rPr>
              <a:t>体系试运行</a:t>
            </a:r>
            <a:endPar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endParaRPr>
          </a:p>
        </p:txBody>
      </p:sp>
      <p:sp>
        <p:nvSpPr>
          <p:cNvPr id="46" name="矩形 45"/>
          <p:cNvSpPr/>
          <p:nvPr/>
        </p:nvSpPr>
        <p:spPr>
          <a:xfrm>
            <a:off x="8986838" y="3322638"/>
            <a:ext cx="1727200" cy="461963"/>
          </a:xfrm>
          <a:prstGeom prst="rect">
            <a:avLst/>
          </a:prstGeom>
        </p:spPr>
        <p:txBody>
          <a:bodyPr>
            <a:spAutoFit/>
          </a:bodyPr>
          <a:lstStyle/>
          <a:p>
            <a:pPr marL="0" marR="0" lvl="0" indent="0" algn="ctr" defTabSz="914400" rtl="0" eaLnBrk="0" fontAlgn="auto" latinLnBrk="0" hangingPunct="0">
              <a:lnSpc>
                <a:spcPct val="100000"/>
              </a:lnSpc>
              <a:spcBef>
                <a:spcPct val="0"/>
              </a:spcBef>
              <a:spcAft>
                <a:spcPts val="0"/>
              </a:spcAft>
              <a:buClrTx/>
              <a:buSzTx/>
              <a:buFont typeface="Wingdings" panose="05000000000000000000" pitchFamily="2" charset="2"/>
              <a:buNone/>
              <a:defRPr/>
            </a:pPr>
            <a:r>
              <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rPr>
              <a:t>评审完善</a:t>
            </a:r>
            <a:endParaRPr kumimoji="0" lang="zh-CN" altLang="en-US" sz="2400" b="1" i="0" u="none" strike="noStrike" kern="1200" cap="none" spc="0" normalizeH="0" baseline="0" noProof="0" dirty="0">
              <a:ln>
                <a:noFill/>
              </a:ln>
              <a:solidFill>
                <a:srgbClr val="6FE113"/>
              </a:solidFill>
              <a:effectLst/>
              <a:uLnTx/>
              <a:uFillTx/>
              <a:latin typeface="+mn-ea"/>
              <a:ea typeface="+mn-ea"/>
              <a:cs typeface="+mn-ea"/>
              <a:sym typeface="+mn-lt"/>
            </a:endParaRPr>
          </a:p>
        </p:txBody>
      </p:sp>
    </p:spTree>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1426"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mn-lt"/>
                <a:ea typeface="+mn-ea"/>
                <a:cs typeface="+mn-ea"/>
                <a:sym typeface="+mn-lt"/>
              </a:rPr>
              <a:t>4.1 </a:t>
            </a:r>
            <a:r>
              <a:rPr kumimoji="0" lang="zh-CN" altLang="en-US" sz="4400" b="1" i="0" u="none" strike="noStrike" kern="1200" cap="none" spc="0" normalizeH="0" baseline="0" noProof="0">
                <a:ln>
                  <a:noFill/>
                </a:ln>
                <a:solidFill>
                  <a:schemeClr val="tx1"/>
                </a:solidFill>
                <a:effectLst/>
                <a:uLnTx/>
                <a:uFillTx/>
                <a:latin typeface="+mn-lt"/>
                <a:ea typeface="+mn-ea"/>
                <a:cs typeface="+mn-ea"/>
                <a:sym typeface="+mn-lt"/>
              </a:rPr>
              <a:t>学习与培训</a:t>
            </a:r>
            <a:endParaRPr kumimoji="0" lang="zh-CN" altLang="en-US" sz="4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71427" name="Rectangle 3"/>
          <p:cNvSpPr>
            <a:spLocks noGrp="1" noRot="1" noChangeArrowheads="1"/>
          </p:cNvSpPr>
          <p:nvPr>
            <p:ph idx="1"/>
          </p:nvPr>
        </p:nvSpPr>
        <p:spPr>
          <a:xfrm>
            <a:off x="838200" y="1412875"/>
            <a:ext cx="10945813" cy="4351338"/>
          </a:xfrm>
        </p:spPr>
        <p: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rPr>
              <a:t>培训的对象</a:t>
            </a:r>
            <a:endPar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管理</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层培训、内审员培训和全体员工的培训</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2400" b="1" i="0" u="none" strike="noStrike" kern="1200" cap="none" spc="0" normalizeH="0" baseline="0" noProof="0" dirty="0">
              <a:ln>
                <a:noFill/>
              </a:ln>
              <a:solidFill>
                <a:schemeClr val="tx1"/>
              </a:solidFill>
              <a:effectLst/>
              <a:uLnTx/>
              <a:uFillTx/>
              <a:latin typeface="+mn-lt"/>
              <a:ea typeface="+mn-ea"/>
              <a:cs typeface="+mn-ea"/>
              <a:sym typeface="+mn-lt"/>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rPr>
              <a:t>培训的主要内容</a:t>
            </a:r>
            <a:endPar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是</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针对职业健康安全管理体系的基本要求、主要内容和特点</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以及建立与实施职业健康安全管理</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体</a:t>
            </a:r>
            <a:endPar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系</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的重要意义与作用</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2400" b="1" i="0" u="none" strike="noStrike" kern="1200" cap="none" spc="0" normalizeH="0" baseline="0" noProof="0" dirty="0">
              <a:ln>
                <a:noFill/>
              </a:ln>
              <a:solidFill>
                <a:schemeClr val="tx1"/>
              </a:solidFill>
              <a:effectLst/>
              <a:uLnTx/>
              <a:uFillTx/>
              <a:latin typeface="+mn-lt"/>
              <a:ea typeface="+mn-ea"/>
              <a:cs typeface="+mn-ea"/>
              <a:sym typeface="+mn-lt"/>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rPr>
              <a:t>培训的目的</a:t>
            </a:r>
            <a:endPar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是</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统一思想在推进体系工作中给予有力的支持和配合。</a:t>
            </a:r>
            <a:endPar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defRPr/>
            </a:pPr>
            <a:endParaRPr kumimoji="0" lang="en-US" altLang="zh-CN" sz="2400" b="1" i="0" u="none" strike="noStrike" kern="1200" cap="none" spc="0" normalizeH="0" baseline="0" noProof="0" dirty="0">
              <a:ln>
                <a:noFill/>
              </a:ln>
              <a:solidFill>
                <a:schemeClr val="tx1"/>
              </a:solidFill>
              <a:effectLst/>
              <a:uLnTx/>
              <a:uFillTx/>
              <a:latin typeface="+mn-lt"/>
              <a:ea typeface="+mn-ea"/>
              <a:cs typeface="+mn-ea"/>
              <a:sym typeface="+mn-lt"/>
            </a:endParaRPr>
          </a:p>
        </p:txBody>
      </p:sp>
      <p:pic>
        <p:nvPicPr>
          <p:cNvPr id="56323" name="图片 1"/>
          <p:cNvPicPr>
            <a:picLocks noChangeAspect="1"/>
          </p:cNvPicPr>
          <p:nvPr/>
        </p:nvPicPr>
        <p:blipFill>
          <a:blip r:embed="rId1">
            <a:lum bright="70001" contrast="-70000"/>
          </a:blip>
          <a:stretch>
            <a:fillRect/>
          </a:stretch>
        </p:blipFill>
        <p:spPr>
          <a:xfrm>
            <a:off x="2613025" y="1209675"/>
            <a:ext cx="719138" cy="720725"/>
          </a:xfrm>
          <a:prstGeom prst="rect">
            <a:avLst/>
          </a:prstGeom>
          <a:noFill/>
          <a:ln w="9525">
            <a:noFill/>
          </a:ln>
        </p:spPr>
      </p:pic>
      <p:pic>
        <p:nvPicPr>
          <p:cNvPr id="56324" name="图片 2"/>
          <p:cNvPicPr>
            <a:picLocks noChangeAspect="1"/>
          </p:cNvPicPr>
          <p:nvPr/>
        </p:nvPicPr>
        <p:blipFill>
          <a:blip r:embed="rId2">
            <a:lum bright="70001" contrast="-70000"/>
          </a:blip>
          <a:stretch>
            <a:fillRect/>
          </a:stretch>
        </p:blipFill>
        <p:spPr>
          <a:xfrm>
            <a:off x="3332163" y="2738438"/>
            <a:ext cx="576262" cy="576262"/>
          </a:xfrm>
          <a:prstGeom prst="rect">
            <a:avLst/>
          </a:prstGeom>
          <a:noFill/>
          <a:ln w="9525">
            <a:noFill/>
          </a:ln>
        </p:spPr>
      </p:pic>
      <p:pic>
        <p:nvPicPr>
          <p:cNvPr id="56325" name="图片 3"/>
          <p:cNvPicPr>
            <a:picLocks noChangeAspect="1"/>
          </p:cNvPicPr>
          <p:nvPr/>
        </p:nvPicPr>
        <p:blipFill>
          <a:blip r:embed="rId3">
            <a:lum bright="70001" contrast="-70000"/>
          </a:blip>
          <a:stretch>
            <a:fillRect/>
          </a:stretch>
        </p:blipFill>
        <p:spPr>
          <a:xfrm>
            <a:off x="2784475" y="4581525"/>
            <a:ext cx="547688" cy="547688"/>
          </a:xfrm>
          <a:prstGeom prst="rect">
            <a:avLst/>
          </a:prstGeom>
          <a:noFill/>
          <a:ln w="9525">
            <a:noFill/>
          </a:ln>
        </p:spPr>
      </p:pic>
    </p:spTree>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2450"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mn-lt"/>
                <a:ea typeface="+mn-ea"/>
                <a:cs typeface="+mn-ea"/>
                <a:sym typeface="+mn-lt"/>
              </a:rPr>
              <a:t>4.2 </a:t>
            </a:r>
            <a:r>
              <a:rPr kumimoji="0" lang="zh-CN" altLang="en-US" sz="4400" b="1" i="0" u="none" strike="noStrike" kern="1200" cap="none" spc="0" normalizeH="0" baseline="0" noProof="0">
                <a:ln>
                  <a:noFill/>
                </a:ln>
                <a:solidFill>
                  <a:schemeClr val="tx1"/>
                </a:solidFill>
                <a:effectLst/>
                <a:uLnTx/>
                <a:uFillTx/>
                <a:latin typeface="+mn-lt"/>
                <a:ea typeface="+mn-ea"/>
                <a:cs typeface="+mn-ea"/>
                <a:sym typeface="+mn-lt"/>
              </a:rPr>
              <a:t>初始评审</a:t>
            </a:r>
            <a:endParaRPr kumimoji="0" lang="zh-CN" altLang="en-US" sz="4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72451" name="Rectangle 3"/>
          <p:cNvSpPr>
            <a:spLocks noGrp="1" noRot="1" noChangeArrowheads="1"/>
          </p:cNvSpPr>
          <p:nvPr>
            <p:ph idx="1"/>
          </p:nvPr>
        </p:nvSpPr>
        <p:spPr>
          <a:xfrm>
            <a:off x="838200" y="1268413"/>
            <a:ext cx="10729913" cy="5256213"/>
          </a:xfrm>
        </p:spPr>
        <p:txBody>
          <a:bodyPr>
            <a:normAutofit/>
          </a:bodyPr>
          <a:lstStyle/>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初始评审主要包括以下内容</a:t>
            </a:r>
            <a:r>
              <a:rPr kumimoji="0" lang="en-US" altLang="zh-CN" sz="28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en-US" altLang="zh-CN" sz="2800" b="0" i="0" u="none" strike="noStrike" kern="1200" cap="none" spc="0" normalizeH="0" baseline="0" noProof="0" dirty="0">
                <a:ln>
                  <a:noFill/>
                </a:ln>
                <a:solidFill>
                  <a:srgbClr val="6FE113"/>
                </a:solidFill>
                <a:effectLst/>
                <a:uLnTx/>
                <a:uFillTx/>
                <a:latin typeface="+mn-lt"/>
                <a:ea typeface="+mn-ea"/>
                <a:cs typeface="+mn-ea"/>
                <a:sym typeface="+mn-lt"/>
              </a:rPr>
              <a:t> </a:t>
            </a:r>
            <a:endParaRPr kumimoji="0" lang="en-US" altLang="zh-CN" sz="2800" b="0" i="0" u="none" strike="noStrike" kern="1200" cap="none" spc="0" normalizeH="0" baseline="0" noProof="0" dirty="0" smtClean="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endParaRPr kumimoji="0" lang="en-US" altLang="zh-CN" sz="2800" b="0"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1900" b="0" i="0" u="none" strike="noStrike" kern="1200" cap="none" spc="0" normalizeH="0" baseline="0" noProof="0" dirty="0" smtClean="0">
                <a:ln>
                  <a:noFill/>
                </a:ln>
                <a:solidFill>
                  <a:schemeClr val="bg1"/>
                </a:solidFill>
                <a:effectLst/>
                <a:uLnTx/>
                <a:uFillTx/>
                <a:latin typeface="+mn-lt"/>
                <a:ea typeface="+mn-ea"/>
                <a:cs typeface="+mn-ea"/>
                <a:sym typeface="+mn-lt"/>
              </a:rPr>
              <a:t>1</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相关的职业健康安全法律、法规和其他要求</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对其适用性及需遵守的内容进行确 认</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并对遵守情况进行调查和评价</a:t>
            </a:r>
            <a:r>
              <a:rPr kumimoji="0" lang="zh-CN" altLang="en-US" sz="19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1900" b="0" i="0" u="none" strike="noStrike" kern="1200" cap="none" spc="0" normalizeH="0" baseline="0" noProof="0" dirty="0" smtClean="0">
                <a:ln>
                  <a:noFill/>
                </a:ln>
                <a:solidFill>
                  <a:schemeClr val="bg1"/>
                </a:solidFill>
                <a:effectLst/>
                <a:uLnTx/>
                <a:uFillTx/>
                <a:latin typeface="+mn-lt"/>
                <a:ea typeface="+mn-ea"/>
                <a:cs typeface="+mn-ea"/>
                <a:sym typeface="+mn-lt"/>
              </a:rPr>
              <a:t>2</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对现有的或计划的作业活动进行危害辨识和风险评价</a:t>
            </a:r>
            <a:r>
              <a:rPr kumimoji="0" lang="zh-CN" altLang="en-US" sz="19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1900" b="0" i="0" u="none" strike="noStrike" kern="1200" cap="none" spc="0" normalizeH="0" baseline="0" noProof="0" dirty="0" smtClean="0">
                <a:ln>
                  <a:noFill/>
                </a:ln>
                <a:solidFill>
                  <a:schemeClr val="bg1"/>
                </a:solidFill>
                <a:effectLst/>
                <a:uLnTx/>
                <a:uFillTx/>
                <a:latin typeface="+mn-lt"/>
                <a:ea typeface="+mn-ea"/>
                <a:cs typeface="+mn-ea"/>
                <a:sym typeface="+mn-lt"/>
              </a:rPr>
              <a:t>3</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确定现有措施或计划采取的措施是否能够消除危害或控制风险。 </a:t>
            </a:r>
            <a:endPar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1900" b="0" i="0" u="none" strike="noStrike" kern="1200" cap="none" spc="0" normalizeH="0" baseline="0" noProof="0" dirty="0" smtClean="0">
                <a:ln>
                  <a:noFill/>
                </a:ln>
                <a:solidFill>
                  <a:schemeClr val="bg1"/>
                </a:solidFill>
                <a:effectLst/>
                <a:uLnTx/>
                <a:uFillTx/>
                <a:latin typeface="+mn-lt"/>
                <a:ea typeface="+mn-ea"/>
                <a:cs typeface="+mn-ea"/>
                <a:sym typeface="+mn-lt"/>
              </a:rPr>
              <a:t>4</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对所有现行职业健康安全管理的规定、过程和程序等进行检查</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并评价其对管理体系要求的有效性和适用性</a:t>
            </a:r>
            <a:r>
              <a:rPr kumimoji="0" lang="zh-CN" altLang="en-US" sz="19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1900" b="0" i="0" u="none" strike="noStrike" kern="1200" cap="none" spc="0" normalizeH="0" baseline="0" noProof="0" dirty="0" smtClean="0">
                <a:ln>
                  <a:noFill/>
                </a:ln>
                <a:solidFill>
                  <a:schemeClr val="bg1"/>
                </a:solidFill>
                <a:effectLst/>
                <a:uLnTx/>
                <a:uFillTx/>
                <a:latin typeface="+mn-lt"/>
                <a:ea typeface="+mn-ea"/>
                <a:cs typeface="+mn-ea"/>
                <a:sym typeface="+mn-lt"/>
              </a:rPr>
              <a:t>5</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分析以往企业安全事故情况以及员工健康监护数据等相关资料</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包括人员伤亡、职业病、财产损失的统计、防护记录和趋势分析</a:t>
            </a:r>
            <a:r>
              <a:rPr kumimoji="0" lang="zh-CN" altLang="en-US" sz="19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1900" b="0" i="0" u="none" strike="noStrike" kern="1200" cap="none" spc="0" normalizeH="0" baseline="0" noProof="0" dirty="0" smtClean="0">
                <a:ln>
                  <a:noFill/>
                </a:ln>
                <a:solidFill>
                  <a:schemeClr val="bg1"/>
                </a:solidFill>
                <a:effectLst/>
                <a:uLnTx/>
                <a:uFillTx/>
                <a:latin typeface="+mn-lt"/>
                <a:ea typeface="+mn-ea"/>
                <a:cs typeface="+mn-ea"/>
                <a:sym typeface="+mn-lt"/>
              </a:rPr>
              <a:t>6</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对现行组织机构、资源配备和职责分工等情况进行评价。初始评审的结果应形成文件</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并作为建立职业健康安全管理体系的基础。为实现职业健康安全管理体系绩效的持续改进</a:t>
            </a:r>
            <a:r>
              <a:rPr kumimoji="0" lang="en-US" altLang="zh-CN" sz="19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rPr>
              <a:t>企业还应参照上述初始评审的要求定期进行复评</a:t>
            </a:r>
            <a:r>
              <a:rPr kumimoji="0" lang="zh-CN" altLang="en-US" sz="19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19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3474" name="Rectangle 2"/>
          <p:cNvSpPr>
            <a:spLocks noGrp="1" noRot="1" noChangeArrowheads="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mn-lt"/>
                <a:ea typeface="+mn-ea"/>
                <a:cs typeface="+mn-ea"/>
                <a:sym typeface="+mn-lt"/>
              </a:rPr>
              <a:t>4.4 </a:t>
            </a:r>
            <a:r>
              <a:rPr kumimoji="0" lang="zh-CN" altLang="en-US" sz="4400" b="1" i="0" u="none" strike="noStrike" kern="1200" cap="none" spc="0" normalizeH="0" baseline="0" noProof="0">
                <a:ln>
                  <a:noFill/>
                </a:ln>
                <a:solidFill>
                  <a:schemeClr val="tx1"/>
                </a:solidFill>
                <a:effectLst/>
                <a:uLnTx/>
                <a:uFillTx/>
                <a:latin typeface="+mn-lt"/>
                <a:ea typeface="+mn-ea"/>
                <a:cs typeface="+mn-ea"/>
                <a:sym typeface="+mn-lt"/>
              </a:rPr>
              <a:t>文件编写</a:t>
            </a:r>
            <a:endParaRPr kumimoji="0" lang="zh-CN" altLang="en-US" sz="4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73475" name="Rectangle 3"/>
          <p:cNvSpPr>
            <a:spLocks noGrp="1" noRot="1" noChangeArrowheads="1"/>
          </p:cNvSpPr>
          <p:nvPr>
            <p:ph idx="1"/>
          </p:nvPr>
        </p:nvSpPr>
        <p:spPr>
          <a:xfrm>
            <a:off x="838200" y="1484313"/>
            <a:ext cx="10801350" cy="4679950"/>
          </a:xfrm>
        </p:spPr>
        <p:txBody>
          <a:bodyPr/>
          <a:lstStyle/>
          <a:p>
            <a:pPr marL="228600" marR="0" lvl="0" indent="-228600" algn="l" defTabSz="914400" rtl="0" eaLnBrk="1" fontAlgn="auto" latinLnBrk="0" hangingPunct="1">
              <a:lnSpc>
                <a:spcPct val="90000"/>
              </a:lnSpc>
              <a:spcBef>
                <a:spcPct val="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文件形式</a:t>
            </a:r>
            <a:r>
              <a:rPr kumimoji="0" lang="en-US" altLang="zh-CN" sz="2800" b="1" i="0" u="none" strike="noStrike" kern="1200" cap="none" spc="0" normalizeH="0" baseline="0" noProof="0" dirty="0">
                <a:ln>
                  <a:noFill/>
                </a:ln>
                <a:solidFill>
                  <a:srgbClr val="6FE113"/>
                </a:solidFill>
                <a:effectLst/>
                <a:uLnTx/>
                <a:uFillTx/>
                <a:latin typeface="+mn-lt"/>
                <a:ea typeface="+mn-ea"/>
                <a:cs typeface="+mn-ea"/>
                <a:sym typeface="+mn-lt"/>
              </a:rPr>
              <a:t>:</a:t>
            </a:r>
            <a:endParaRPr kumimoji="0" lang="en-US" altLang="zh-CN" sz="28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0"/>
              </a:spcBef>
              <a:spcAft>
                <a:spcPts val="0"/>
              </a:spcAft>
              <a:buClrTx/>
              <a:buSzTx/>
              <a:buFont typeface="Wingdings" panose="05000000000000000000" pitchFamily="2" charset="2"/>
              <a:buNone/>
              <a:defRPr/>
            </a:pPr>
            <a:endParaRPr kumimoji="0" lang="en-US" altLang="zh-CN" sz="2800" b="1" i="0" u="none" strike="noStrike" kern="1200" cap="none" spc="0" normalizeH="0" baseline="0" noProof="0" dirty="0" smtClean="0">
              <a:ln>
                <a:noFill/>
              </a:ln>
              <a:solidFill>
                <a:schemeClr val="tx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ct val="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rPr>
              <a:t>1</a:t>
            </a: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方针和目标；</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ct val="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2.</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关键岗位与职责；</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ct val="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3.</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主要的职业健康安全风险及其预防和控制措施；</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ct val="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4.</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管理方案、程序、作业指导书；</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ct val="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5.</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其他内部文件等。</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0"/>
              </a:spcBef>
              <a:spcAft>
                <a:spcPts val="0"/>
              </a:spcAft>
              <a:buClrTx/>
              <a:buSzTx/>
              <a:buFont typeface="Wingdings" panose="05000000000000000000" pitchFamily="2" charset="2"/>
              <a:buNone/>
              <a:defRPr/>
            </a:pPr>
            <a:endParaRPr kumimoji="0" lang="zh-CN" altLang="en-US" sz="2800" b="1" i="0" u="none" strike="noStrike" kern="1200" cap="none" spc="0" normalizeH="0" baseline="0" noProof="0" dirty="0">
              <a:ln>
                <a:noFill/>
              </a:ln>
              <a:solidFill>
                <a:schemeClr val="tx1"/>
              </a:solidFill>
              <a:effectLst/>
              <a:uLnTx/>
              <a:uFillTx/>
              <a:latin typeface="+mn-lt"/>
              <a:ea typeface="+mn-ea"/>
              <a:cs typeface="+mn-ea"/>
              <a:sym typeface="+mn-lt"/>
            </a:endParaRPr>
          </a:p>
          <a:p>
            <a:pPr marL="0" marR="0" lvl="0" indent="0" algn="l" defTabSz="914400" rtl="0" eaLnBrk="1" fontAlgn="auto" latinLnBrk="0" hangingPunct="1">
              <a:lnSpc>
                <a:spcPct val="90000"/>
              </a:lnSpc>
              <a:spcBef>
                <a:spcPct val="0"/>
              </a:spcBef>
              <a:spcAft>
                <a:spcPts val="0"/>
              </a:spcAft>
              <a:buClrTx/>
              <a:buSzTx/>
              <a:buFont typeface="Wingdings" panose="05000000000000000000" pitchFamily="2" charset="2"/>
              <a:buNone/>
              <a:defRPr/>
            </a:pPr>
            <a:r>
              <a:rPr kumimoji="0"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多数</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情况下职业健康安全管理体系文件的编写结构是采用手册、程序文件和作业指导书的方式</a:t>
            </a:r>
            <a:r>
              <a:rPr kumimoji="0"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p:txBody>
      </p:sp>
    </p:spTree>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5522" name="Rectangle 2"/>
          <p:cNvSpPr>
            <a:spLocks noGrp="1" noRot="1" noChangeArrowheads="1"/>
          </p:cNvSpPr>
          <p:nvPr>
            <p:ph type="title"/>
          </p:nvPr>
        </p:nvSpPr>
        <p:spPr>
          <a:xfrm>
            <a:off x="838200" y="365125"/>
            <a:ext cx="10515600" cy="687388"/>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mn-lt"/>
                <a:ea typeface="+mn-ea"/>
                <a:cs typeface="+mn-ea"/>
                <a:sym typeface="+mn-lt"/>
              </a:rPr>
              <a:t>4.5 </a:t>
            </a:r>
            <a:r>
              <a:rPr kumimoji="0" lang="zh-CN" altLang="en-US" sz="4400" b="1" i="0" u="none" strike="noStrike" kern="1200" cap="none" spc="0" normalizeH="0" baseline="0" noProof="0">
                <a:ln>
                  <a:noFill/>
                </a:ln>
                <a:solidFill>
                  <a:schemeClr val="tx1"/>
                </a:solidFill>
                <a:effectLst/>
                <a:uLnTx/>
                <a:uFillTx/>
                <a:latin typeface="+mn-lt"/>
                <a:ea typeface="+mn-ea"/>
                <a:cs typeface="+mn-ea"/>
                <a:sym typeface="+mn-lt"/>
              </a:rPr>
              <a:t>体系试运行</a:t>
            </a:r>
            <a:endParaRPr kumimoji="0" lang="zh-CN" altLang="en-US" sz="4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875523" name="Rectangle 3"/>
          <p:cNvSpPr>
            <a:spLocks noGrp="1" noRot="1" noChangeArrowheads="1"/>
          </p:cNvSpPr>
          <p:nvPr>
            <p:ph idx="1"/>
          </p:nvPr>
        </p:nvSpPr>
        <p:spPr>
          <a:xfrm>
            <a:off x="838200" y="2133600"/>
            <a:ext cx="11090275" cy="2016125"/>
          </a:xfrm>
        </p:spPr>
        <p:txBody>
          <a:bodyPr/>
          <a:lstStyle/>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各个</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部门和所有人员都按照职业健康安全管理体系的要求开展相应的健康安全管理和活动，对职业健康安全管理体系进行试运行，</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以检验体系策划与文件化规定的充分性、有效性和适宜性</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a:t>
            </a:r>
            <a:endPar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endParaRPr>
          </a:p>
        </p:txBody>
      </p:sp>
    </p:spTree>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7570" name="Rectangle 2"/>
          <p:cNvSpPr>
            <a:spLocks noGrp="1" noRot="1" noChangeArrowheads="1"/>
          </p:cNvSpPr>
          <p:nvPr>
            <p:ph type="title"/>
          </p:nvPr>
        </p:nvSpPr>
        <p:spPr>
          <a:xfrm>
            <a:off x="857250" y="333375"/>
            <a:ext cx="3313113" cy="542925"/>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4.6 </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评审完善</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77571" name="Rectangle 3"/>
          <p:cNvSpPr>
            <a:spLocks noGrp="1" noRot="1" noChangeArrowheads="1"/>
          </p:cNvSpPr>
          <p:nvPr>
            <p:ph idx="1"/>
          </p:nvPr>
        </p:nvSpPr>
        <p:spPr>
          <a:xfrm>
            <a:off x="4781550" y="2033588"/>
            <a:ext cx="7385050" cy="3384550"/>
          </a:xfrm>
        </p:spPr>
        <p:txBody>
          <a:bodyPr/>
          <a:lstStyle/>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通过</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职业健康安全管理体系的试运行，特别是依据绩效监测和测量、审核以及管理评审的结果，检查与确认职业健康安全管理体系各要素是否按照计划安排有效运行，</a:t>
            </a:r>
            <a:r>
              <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rPr>
              <a:t>是否达到了预期的目标，并采取相应的改进措施</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，使所建立的职业健康安全管理体系得到进一步的完善</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 name="矩形 1"/>
          <p:cNvSpPr/>
          <p:nvPr/>
        </p:nvSpPr>
        <p:spPr>
          <a:xfrm>
            <a:off x="0" y="2133600"/>
            <a:ext cx="4781550" cy="3240088"/>
          </a:xfrm>
          <a:prstGeom prst="rect">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2"/>
          <p:cNvSpPr txBox="1">
            <a:spLocks noRot="1" noChangeArrowheads="1"/>
          </p:cNvSpPr>
          <p:nvPr/>
        </p:nvSpPr>
        <p:spPr>
          <a:xfrm>
            <a:off x="0" y="3409950"/>
            <a:ext cx="4781550" cy="542925"/>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bg1"/>
                </a:solidFill>
                <a:effectLst/>
                <a:uLnTx/>
                <a:uFillTx/>
                <a:latin typeface="+mn-lt"/>
                <a:ea typeface="+mn-ea"/>
                <a:cs typeface="+mn-ea"/>
                <a:sym typeface="+mn-lt"/>
              </a:rPr>
              <a:t>评审完善</a:t>
            </a:r>
            <a:endParaRPr kumimoji="0" lang="zh-CN" altLang="en-US" sz="36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 name="矩形 5"/>
          <p:cNvSpPr/>
          <p:nvPr/>
        </p:nvSpPr>
        <p:spPr>
          <a:xfrm>
            <a:off x="4789488" y="2133600"/>
            <a:ext cx="7377113" cy="3240088"/>
          </a:xfrm>
          <a:prstGeom prst="rect">
            <a:avLst/>
          </a:prstGeom>
          <a:no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9618" name="Rectangle 2"/>
          <p:cNvSpPr>
            <a:spLocks noGrp="1" noRot="1" noChangeArrowheads="1"/>
          </p:cNvSpPr>
          <p:nvPr>
            <p:ph type="title"/>
          </p:nvPr>
        </p:nvSpPr>
        <p:spPr>
          <a:xfrm>
            <a:off x="623888" y="476250"/>
            <a:ext cx="10515600" cy="615950"/>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 5 </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职业健康安全管理体系的审核与认证</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79619" name="Rectangle 3"/>
          <p:cNvSpPr>
            <a:spLocks noGrp="1" noRot="1" noChangeArrowheads="1"/>
          </p:cNvSpPr>
          <p:nvPr>
            <p:ph idx="1"/>
          </p:nvPr>
        </p:nvSpPr>
        <p:spPr>
          <a:xfrm>
            <a:off x="869950" y="1844675"/>
            <a:ext cx="5905500" cy="1027113"/>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6FE113"/>
                </a:solidFill>
                <a:effectLst/>
                <a:uLnTx/>
                <a:uFillTx/>
                <a:latin typeface="+mn-lt"/>
                <a:ea typeface="+mn-ea"/>
                <a:cs typeface="+mn-ea"/>
                <a:sym typeface="+mn-lt"/>
              </a:rPr>
              <a:t>职业健康安全管理体系审核的类型</a:t>
            </a:r>
            <a:endParaRPr kumimoji="0" lang="zh-CN" altLang="en-US" sz="2800" b="0" i="0" u="none" strike="noStrike" kern="1200" cap="none" spc="0" normalizeH="0" baseline="0" noProof="0" dirty="0">
              <a:ln>
                <a:noFill/>
              </a:ln>
              <a:solidFill>
                <a:srgbClr val="6FE113"/>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6FE113"/>
                </a:solidFill>
                <a:effectLst/>
                <a:uLnTx/>
                <a:uFillTx/>
                <a:latin typeface="+mn-lt"/>
                <a:ea typeface="+mn-ea"/>
                <a:cs typeface="+mn-ea"/>
                <a:sym typeface="+mn-lt"/>
              </a:rPr>
              <a:t>职业健康安全管理体系认证</a:t>
            </a:r>
            <a:endParaRPr kumimoji="0" lang="zh-CN" altLang="en-US" sz="2800" b="0" i="0" u="none" strike="noStrike" kern="1200" cap="none" spc="0" normalizeH="0" baseline="0" noProof="0" dirty="0">
              <a:ln>
                <a:noFill/>
              </a:ln>
              <a:solidFill>
                <a:srgbClr val="6FE113"/>
              </a:solidFill>
              <a:effectLst/>
              <a:uLnTx/>
              <a:uFillTx/>
              <a:latin typeface="+mn-lt"/>
              <a:ea typeface="+mn-ea"/>
              <a:cs typeface="+mn-ea"/>
              <a:sym typeface="+mn-lt"/>
            </a:endParaRPr>
          </a:p>
        </p:txBody>
      </p:sp>
      <p:sp>
        <p:nvSpPr>
          <p:cNvPr id="2" name="等腰三角形 1"/>
          <p:cNvSpPr/>
          <p:nvPr/>
        </p:nvSpPr>
        <p:spPr>
          <a:xfrm>
            <a:off x="7391400" y="2133600"/>
            <a:ext cx="7993063" cy="4724400"/>
          </a:xfrm>
          <a:prstGeom prst="triangl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等腰三角形 4"/>
          <p:cNvSpPr/>
          <p:nvPr/>
        </p:nvSpPr>
        <p:spPr>
          <a:xfrm>
            <a:off x="4656138" y="1241425"/>
            <a:ext cx="9752013" cy="5616575"/>
          </a:xfrm>
          <a:prstGeom prst="triangle">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42" name="Rectangle 2"/>
          <p:cNvSpPr>
            <a:spLocks noGrp="1" noChangeArrowheads="1"/>
          </p:cNvSpPr>
          <p:nvPr>
            <p:ph type="title"/>
          </p:nvPr>
        </p:nvSpPr>
        <p:spPr>
          <a:xfrm>
            <a:off x="693738" y="260350"/>
            <a:ext cx="8435975" cy="490538"/>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健康安全管理体系的审核与认证</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80643" name="Rectangle 3"/>
          <p:cNvSpPr>
            <a:spLocks noGrp="1" noChangeArrowheads="1"/>
          </p:cNvSpPr>
          <p:nvPr>
            <p:ph idx="1"/>
          </p:nvPr>
        </p:nvSpPr>
        <p:spPr>
          <a:xfrm>
            <a:off x="693738" y="1341438"/>
            <a:ext cx="11090275" cy="5040313"/>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一、职业健康安全管理体系审核的类型</a:t>
            </a:r>
            <a:endPar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rPr>
              <a:t>1</a:t>
            </a: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内部审核又称为第一方审核；</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bg1"/>
                </a:solidFill>
                <a:effectLst/>
                <a:uLnTx/>
                <a:uFillTx/>
                <a:latin typeface="+mn-lt"/>
                <a:ea typeface="+mn-ea"/>
                <a:cs typeface="+mn-ea"/>
                <a:sym typeface="+mn-lt"/>
              </a:rPr>
              <a:t>2</a:t>
            </a: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外部审核又分为第二方审核及第三方审核。</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第</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一方审核</a:t>
            </a:r>
            <a:endPar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rPr>
              <a:t>1</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第一方审核指由企业的成员或其他人员以企业的名义进行的审核。</a:t>
            </a:r>
            <a:endPar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rPr>
              <a:t>2</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这种审核为企业提供了一种自我检查、自我纠正和自我完善的运行机制，可为有效地管理评审</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和</a:t>
            </a:r>
            <a:endPar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采取</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纠正预防措施提供有用的信息。</a:t>
            </a:r>
            <a:endPar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rPr>
              <a:t>3</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第一方审核的审核准则主要依据自身的职业健康安全管理体系文件，必要时包括第二方或第三</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方</a:t>
            </a:r>
            <a:endPar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要求</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a:t>
            </a:r>
            <a:endPar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1666" name="Rectangle 2"/>
          <p:cNvSpPr>
            <a:spLocks noGrp="1" noChangeArrowheads="1"/>
          </p:cNvSpPr>
          <p:nvPr>
            <p:ph type="title"/>
          </p:nvPr>
        </p:nvSpPr>
        <p:spPr>
          <a:xfrm>
            <a:off x="885825" y="260350"/>
            <a:ext cx="8435975" cy="490538"/>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健康安全管理体系的审核</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81667" name="Rectangle 3"/>
          <p:cNvSpPr>
            <a:spLocks noGrp="1" noChangeArrowheads="1"/>
          </p:cNvSpPr>
          <p:nvPr>
            <p:ph idx="1"/>
          </p:nvPr>
        </p:nvSpPr>
        <p:spPr>
          <a:xfrm>
            <a:off x="885825" y="1125538"/>
            <a:ext cx="10656888" cy="5472113"/>
          </a:xfrm>
        </p:spPr>
        <p:txBody>
          <a:bodyPr/>
          <a:lstStyle/>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第二</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方审核</a:t>
            </a:r>
            <a:endPar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rPr>
              <a:t>1</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第二方审核是在某种合同要求的情况下，由与用人单位</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受审核方</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有某种利益关系的相关方</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或由其他人员以相关方的名义实施的审核。       </a:t>
            </a:r>
            <a:endPar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rPr>
              <a:t>2</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第二方审核可以采用一般的职业健康安全管理体系审核准则，也可以由合同方进行特殊规定。</a:t>
            </a:r>
            <a:endPar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第三</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方审核</a:t>
            </a:r>
            <a:endPar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rPr>
              <a:t>1</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第三方审核是由与其</a:t>
            </a:r>
            <a:r>
              <a:rPr kumimoji="0" lang="zh-CN" altLang="en-US" sz="2400" b="1" i="0" u="none" strike="noStrike" kern="1200" cap="none" spc="0" normalizeH="0" baseline="0" noProof="0" dirty="0">
                <a:ln>
                  <a:noFill/>
                </a:ln>
                <a:solidFill>
                  <a:srgbClr val="6FE113"/>
                </a:solidFill>
                <a:effectLst/>
                <a:uLnTx/>
                <a:uFillTx/>
                <a:latin typeface="+mn-lt"/>
                <a:ea typeface="+mn-ea"/>
                <a:cs typeface="+mn-ea"/>
                <a:sym typeface="+mn-lt"/>
              </a:rPr>
              <a:t>无经济利益关系的第三方</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机构依据特定的审核准则，按规定的</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程</a:t>
            </a:r>
            <a:endPar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序</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和方法对受审核方进行的审核。</a:t>
            </a:r>
            <a:endPar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rPr>
              <a:t>2</a:t>
            </a:r>
            <a:r>
              <a:rPr kumimoji="0" lang="en-US" altLang="zh-CN" sz="20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在第三方审核中，由第三方认证机构依据认可制度的要求实施的，以认证为目的的审核</a:t>
            </a: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又</a:t>
            </a:r>
            <a:endParaRPr kumimoji="0" lang="en-US" altLang="zh-CN" sz="20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bg1"/>
                </a:solidFill>
                <a:effectLst/>
                <a:uLnTx/>
                <a:uFillTx/>
                <a:latin typeface="+mn-lt"/>
                <a:ea typeface="+mn-ea"/>
                <a:cs typeface="+mn-ea"/>
                <a:sym typeface="+mn-lt"/>
              </a:rPr>
              <a:t>称为</a:t>
            </a: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认证审核。认证审核旨在为受审核方提供符合性的客观证明和书面保证。</a:t>
            </a:r>
            <a:endPar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4563" name="Rectangle 3"/>
          <p:cNvSpPr>
            <a:spLocks noGrp="1" noRot="1" noChangeArrowheads="1"/>
          </p:cNvSpPr>
          <p:nvPr>
            <p:ph idx="1"/>
          </p:nvPr>
        </p:nvSpPr>
        <p:spPr>
          <a:xfrm>
            <a:off x="4872038" y="3148013"/>
            <a:ext cx="2317750" cy="64135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bg1"/>
                </a:solidFill>
                <a:effectLst/>
                <a:uLnTx/>
                <a:uFillTx/>
                <a:latin typeface="+mn-lt"/>
                <a:ea typeface="+mn-ea"/>
                <a:cs typeface="+mn-ea"/>
                <a:sym typeface="+mn-lt"/>
              </a:rPr>
              <a:t>由来</a:t>
            </a:r>
            <a:r>
              <a:rPr kumimoji="0" lang="zh-CN" altLang="en-US" sz="3200" b="1" i="0" u="none" strike="noStrike" kern="1200" cap="none" spc="0" normalizeH="0" baseline="0" noProof="0" dirty="0">
                <a:ln>
                  <a:noFill/>
                </a:ln>
                <a:solidFill>
                  <a:schemeClr val="bg1"/>
                </a:solidFill>
                <a:effectLst/>
                <a:uLnTx/>
                <a:uFillTx/>
                <a:latin typeface="+mn-lt"/>
                <a:ea typeface="+mn-ea"/>
                <a:cs typeface="+mn-ea"/>
                <a:sym typeface="+mn-lt"/>
              </a:rPr>
              <a:t>与</a:t>
            </a:r>
            <a:r>
              <a:rPr kumimoji="0" lang="zh-CN" altLang="en-US" sz="3200" b="1" i="0" u="none" strike="noStrike" kern="1200" cap="none" spc="0" normalizeH="0" baseline="0" noProof="0" dirty="0" smtClean="0">
                <a:ln>
                  <a:noFill/>
                </a:ln>
                <a:solidFill>
                  <a:schemeClr val="bg1"/>
                </a:solidFill>
                <a:effectLst/>
                <a:uLnTx/>
                <a:uFillTx/>
                <a:latin typeface="+mn-lt"/>
                <a:ea typeface="+mn-ea"/>
                <a:cs typeface="+mn-ea"/>
                <a:sym typeface="+mn-lt"/>
              </a:rPr>
              <a:t>发展</a:t>
            </a:r>
            <a:endParaRPr kumimoji="0" lang="zh-CN" altLang="en-US" sz="32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9" name="等腰三角形 1"/>
          <p:cNvSpPr/>
          <p:nvPr/>
        </p:nvSpPr>
        <p:spPr>
          <a:xfrm rot="16915924">
            <a:off x="5609431" y="2167731"/>
            <a:ext cx="496888" cy="704850"/>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等腰三角形 1"/>
          <p:cNvSpPr/>
          <p:nvPr/>
        </p:nvSpPr>
        <p:spPr>
          <a:xfrm rot="16915924">
            <a:off x="-2663825" y="-366712"/>
            <a:ext cx="6675438" cy="7818438"/>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34562" name="Rectangle 2"/>
          <p:cNvSpPr>
            <a:spLocks noGrp="1" noRot="1" noChangeArrowheads="1"/>
          </p:cNvSpPr>
          <p:nvPr>
            <p:ph type="title"/>
          </p:nvPr>
        </p:nvSpPr>
        <p:spPr>
          <a:xfrm>
            <a:off x="1127125" y="3022600"/>
            <a:ext cx="2325688" cy="687388"/>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6FE113"/>
                </a:solidFill>
                <a:effectLst/>
                <a:uLnTx/>
                <a:uFillTx/>
                <a:latin typeface="+mn-lt"/>
                <a:ea typeface="+mn-ea"/>
                <a:cs typeface="+mn-ea"/>
                <a:sym typeface="+mn-lt"/>
              </a:rPr>
              <a:t>主要内容</a:t>
            </a:r>
            <a:endParaRPr kumimoji="0" lang="zh-CN" altLang="en-US" sz="3600" b="1" i="0" u="none" strike="noStrike" kern="1200" cap="none" spc="0" normalizeH="0" baseline="0" noProof="0" dirty="0">
              <a:ln>
                <a:noFill/>
              </a:ln>
              <a:solidFill>
                <a:srgbClr val="6FE113"/>
              </a:solidFill>
              <a:effectLst/>
              <a:uLnTx/>
              <a:uFillTx/>
              <a:latin typeface="+mn-lt"/>
              <a:ea typeface="+mn-ea"/>
              <a:cs typeface="+mn-ea"/>
              <a:sym typeface="+mn-lt"/>
            </a:endParaRPr>
          </a:p>
        </p:txBody>
      </p:sp>
      <p:sp>
        <p:nvSpPr>
          <p:cNvPr id="6" name="等腰三角形 1"/>
          <p:cNvSpPr/>
          <p:nvPr/>
        </p:nvSpPr>
        <p:spPr>
          <a:xfrm rot="16915924">
            <a:off x="5610225" y="2095500"/>
            <a:ext cx="495300" cy="704850"/>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等腰三角形 1"/>
          <p:cNvSpPr/>
          <p:nvPr/>
        </p:nvSpPr>
        <p:spPr>
          <a:xfrm rot="16915924">
            <a:off x="7843044" y="2167731"/>
            <a:ext cx="496888" cy="704850"/>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等腰三角形 1"/>
          <p:cNvSpPr/>
          <p:nvPr/>
        </p:nvSpPr>
        <p:spPr>
          <a:xfrm rot="16915924">
            <a:off x="7835900" y="2095500"/>
            <a:ext cx="495300" cy="704850"/>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等腰三角形 1"/>
          <p:cNvSpPr/>
          <p:nvPr/>
        </p:nvSpPr>
        <p:spPr>
          <a:xfrm rot="16915924">
            <a:off x="10070306" y="2167731"/>
            <a:ext cx="496888" cy="704850"/>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等腰三角形 1"/>
          <p:cNvSpPr/>
          <p:nvPr/>
        </p:nvSpPr>
        <p:spPr>
          <a:xfrm rot="16915924">
            <a:off x="10061575" y="2095500"/>
            <a:ext cx="495300" cy="704850"/>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94" name="文本框 2"/>
          <p:cNvSpPr txBox="1"/>
          <p:nvPr/>
        </p:nvSpPr>
        <p:spPr>
          <a:xfrm>
            <a:off x="5375275" y="1890713"/>
            <a:ext cx="1209675" cy="646112"/>
          </a:xfrm>
          <a:prstGeom prst="rect">
            <a:avLst/>
          </a:prstGeom>
          <a:noFill/>
          <a:ln w="9525">
            <a:noFill/>
          </a:ln>
        </p:spPr>
        <p:txBody>
          <a:bodyPr anchor="t" anchorCtr="0">
            <a:spAutoFit/>
          </a:bodyPr>
          <a:p>
            <a:pPr algn="ctr"/>
            <a:r>
              <a:rPr lang="en-US" altLang="zh-CN" sz="3600" i="1" dirty="0">
                <a:latin typeface="黑体" panose="02010609060101010101" charset="-122"/>
                <a:ea typeface="黑体" panose="02010609060101010101" charset="-122"/>
              </a:rPr>
              <a:t>01</a:t>
            </a:r>
            <a:endParaRPr lang="zh-CN" altLang="en-US" sz="3600" i="1" dirty="0">
              <a:latin typeface="黑体" panose="02010609060101010101" charset="-122"/>
              <a:ea typeface="黑体" panose="02010609060101010101" charset="-122"/>
            </a:endParaRPr>
          </a:p>
        </p:txBody>
      </p:sp>
      <p:sp>
        <p:nvSpPr>
          <p:cNvPr id="16395" name="文本框 12"/>
          <p:cNvSpPr txBox="1"/>
          <p:nvPr/>
        </p:nvSpPr>
        <p:spPr>
          <a:xfrm>
            <a:off x="7577138" y="1892300"/>
            <a:ext cx="1209675" cy="646113"/>
          </a:xfrm>
          <a:prstGeom prst="rect">
            <a:avLst/>
          </a:prstGeom>
          <a:noFill/>
          <a:ln w="9525">
            <a:noFill/>
          </a:ln>
        </p:spPr>
        <p:txBody>
          <a:bodyPr anchor="t" anchorCtr="0">
            <a:spAutoFit/>
          </a:bodyPr>
          <a:p>
            <a:pPr algn="ctr"/>
            <a:r>
              <a:rPr lang="en-US" altLang="zh-CN" sz="3600" i="1" dirty="0">
                <a:latin typeface="黑体" panose="02010609060101010101" charset="-122"/>
                <a:ea typeface="黑体" panose="02010609060101010101" charset="-122"/>
              </a:rPr>
              <a:t>02</a:t>
            </a:r>
            <a:endParaRPr lang="zh-CN" altLang="en-US" sz="3600" i="1" dirty="0">
              <a:latin typeface="黑体" panose="02010609060101010101" charset="-122"/>
              <a:ea typeface="黑体" panose="02010609060101010101" charset="-122"/>
            </a:endParaRPr>
          </a:p>
        </p:txBody>
      </p:sp>
      <p:sp>
        <p:nvSpPr>
          <p:cNvPr id="16396" name="文本框 13"/>
          <p:cNvSpPr txBox="1"/>
          <p:nvPr/>
        </p:nvSpPr>
        <p:spPr>
          <a:xfrm>
            <a:off x="9798050" y="1893888"/>
            <a:ext cx="1209675" cy="646112"/>
          </a:xfrm>
          <a:prstGeom prst="rect">
            <a:avLst/>
          </a:prstGeom>
          <a:noFill/>
          <a:ln w="9525">
            <a:noFill/>
          </a:ln>
        </p:spPr>
        <p:txBody>
          <a:bodyPr anchor="t" anchorCtr="0">
            <a:spAutoFit/>
          </a:bodyPr>
          <a:p>
            <a:pPr algn="ctr"/>
            <a:r>
              <a:rPr lang="en-US" altLang="zh-CN" sz="3600" i="1" dirty="0">
                <a:latin typeface="黑体" panose="02010609060101010101" charset="-122"/>
                <a:ea typeface="黑体" panose="02010609060101010101" charset="-122"/>
              </a:rPr>
              <a:t>03</a:t>
            </a:r>
            <a:endParaRPr lang="zh-CN" altLang="en-US" sz="3600" i="1" dirty="0">
              <a:latin typeface="黑体" panose="02010609060101010101" charset="-122"/>
              <a:ea typeface="黑体" panose="02010609060101010101" charset="-122"/>
            </a:endParaRPr>
          </a:p>
        </p:txBody>
      </p:sp>
      <p:sp>
        <p:nvSpPr>
          <p:cNvPr id="15" name="Rectangle 3"/>
          <p:cNvSpPr txBox="1">
            <a:spLocks noRot="1" noChangeArrowheads="1"/>
          </p:cNvSpPr>
          <p:nvPr/>
        </p:nvSpPr>
        <p:spPr>
          <a:xfrm>
            <a:off x="8342313" y="5245100"/>
            <a:ext cx="2376488" cy="527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bg1"/>
                </a:solidFill>
                <a:effectLst/>
                <a:uLnTx/>
                <a:uFillTx/>
                <a:latin typeface="+mn-lt"/>
                <a:ea typeface="+mn-ea"/>
                <a:cs typeface="+mn-ea"/>
                <a:sym typeface="+mn-lt"/>
              </a:rPr>
              <a:t>审核与认证</a:t>
            </a:r>
            <a:endParaRPr kumimoji="0" lang="zh-CN" altLang="en-US" sz="32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6" name="Rectangle 3"/>
          <p:cNvSpPr txBox="1">
            <a:spLocks noRot="1" noChangeArrowheads="1"/>
          </p:cNvSpPr>
          <p:nvPr/>
        </p:nvSpPr>
        <p:spPr>
          <a:xfrm>
            <a:off x="7231063" y="3148013"/>
            <a:ext cx="1901825" cy="6111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bg1"/>
                </a:solidFill>
                <a:effectLst/>
                <a:uLnTx/>
                <a:uFillTx/>
                <a:latin typeface="+mn-lt"/>
                <a:ea typeface="+mn-ea"/>
                <a:cs typeface="+mn-ea"/>
                <a:sym typeface="+mn-lt"/>
              </a:rPr>
              <a:t>构成要素</a:t>
            </a:r>
            <a:endParaRPr kumimoji="0" lang="zh-CN" altLang="en-US" sz="3200" b="1" i="0" u="none" strike="noStrike" kern="1200" cap="none" spc="0" normalizeH="0" baseline="0" noProof="0" dirty="0" smtClean="0">
              <a:ln>
                <a:noFill/>
              </a:ln>
              <a:solidFill>
                <a:schemeClr val="bg1"/>
              </a:solidFill>
              <a:effectLst/>
              <a:uLnTx/>
              <a:uFillTx/>
              <a:latin typeface="+mn-lt"/>
              <a:ea typeface="+mn-ea"/>
              <a:cs typeface="+mn-ea"/>
              <a:sym typeface="+mn-lt"/>
            </a:endParaRPr>
          </a:p>
        </p:txBody>
      </p:sp>
      <p:sp>
        <p:nvSpPr>
          <p:cNvPr id="17" name="Rectangle 3"/>
          <p:cNvSpPr txBox="1">
            <a:spLocks noRot="1" noChangeArrowheads="1"/>
          </p:cNvSpPr>
          <p:nvPr/>
        </p:nvSpPr>
        <p:spPr>
          <a:xfrm>
            <a:off x="9451975" y="3146425"/>
            <a:ext cx="1901825" cy="60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bg1"/>
                </a:solidFill>
                <a:effectLst/>
                <a:uLnTx/>
                <a:uFillTx/>
                <a:latin typeface="+mn-lt"/>
                <a:ea typeface="+mn-ea"/>
                <a:cs typeface="+mn-ea"/>
                <a:sym typeface="+mn-lt"/>
              </a:rPr>
              <a:t>运行机制</a:t>
            </a:r>
            <a:endParaRPr kumimoji="0" lang="zh-CN" altLang="en-US" sz="3200" b="1" i="0" u="none" strike="noStrike" kern="1200" cap="none" spc="0" normalizeH="0" baseline="0" noProof="0" dirty="0" smtClean="0">
              <a:ln>
                <a:noFill/>
              </a:ln>
              <a:solidFill>
                <a:schemeClr val="bg1"/>
              </a:solidFill>
              <a:effectLst/>
              <a:uLnTx/>
              <a:uFillTx/>
              <a:latin typeface="+mn-lt"/>
              <a:ea typeface="+mn-ea"/>
              <a:cs typeface="+mn-ea"/>
              <a:sym typeface="+mn-lt"/>
            </a:endParaRPr>
          </a:p>
        </p:txBody>
      </p:sp>
      <p:sp>
        <p:nvSpPr>
          <p:cNvPr id="18" name="等腰三角形 1"/>
          <p:cNvSpPr/>
          <p:nvPr/>
        </p:nvSpPr>
        <p:spPr>
          <a:xfrm rot="16915924">
            <a:off x="9059069" y="4412456"/>
            <a:ext cx="496888" cy="704850"/>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等腰三角形 1"/>
          <p:cNvSpPr/>
          <p:nvPr/>
        </p:nvSpPr>
        <p:spPr>
          <a:xfrm rot="16915924">
            <a:off x="9050338" y="4340225"/>
            <a:ext cx="495300" cy="704850"/>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402" name="文本框 19"/>
          <p:cNvSpPr txBox="1"/>
          <p:nvPr/>
        </p:nvSpPr>
        <p:spPr>
          <a:xfrm>
            <a:off x="8786813" y="4138613"/>
            <a:ext cx="1209675" cy="646112"/>
          </a:xfrm>
          <a:prstGeom prst="rect">
            <a:avLst/>
          </a:prstGeom>
          <a:noFill/>
          <a:ln w="9525">
            <a:noFill/>
          </a:ln>
        </p:spPr>
        <p:txBody>
          <a:bodyPr anchor="t" anchorCtr="0">
            <a:spAutoFit/>
          </a:bodyPr>
          <a:p>
            <a:pPr algn="ctr"/>
            <a:r>
              <a:rPr lang="en-US" altLang="zh-CN" sz="3600" i="1" dirty="0">
                <a:latin typeface="黑体" panose="02010609060101010101" charset="-122"/>
                <a:ea typeface="黑体" panose="02010609060101010101" charset="-122"/>
              </a:rPr>
              <a:t>05</a:t>
            </a:r>
            <a:endParaRPr lang="zh-CN" altLang="en-US" sz="3600" i="1" dirty="0">
              <a:latin typeface="黑体" panose="02010609060101010101" charset="-122"/>
              <a:ea typeface="黑体" panose="02010609060101010101" charset="-122"/>
            </a:endParaRPr>
          </a:p>
        </p:txBody>
      </p:sp>
      <p:sp>
        <p:nvSpPr>
          <p:cNvPr id="21" name="等腰三角形 1"/>
          <p:cNvSpPr/>
          <p:nvPr/>
        </p:nvSpPr>
        <p:spPr>
          <a:xfrm rot="16915924">
            <a:off x="6757194" y="4412456"/>
            <a:ext cx="496888" cy="704850"/>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rgbClr val="6FE1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等腰三角形 1"/>
          <p:cNvSpPr/>
          <p:nvPr/>
        </p:nvSpPr>
        <p:spPr>
          <a:xfrm rot="16915924">
            <a:off x="6748463" y="4340225"/>
            <a:ext cx="495300" cy="704850"/>
          </a:xfrm>
          <a:custGeom>
            <a:avLst/>
            <a:gdLst>
              <a:gd name="connsiteX0" fmla="*/ 0 w 5328592"/>
              <a:gd name="connsiteY0" fmla="*/ 6492875 h 6492875"/>
              <a:gd name="connsiteX1" fmla="*/ 2664296 w 5328592"/>
              <a:gd name="connsiteY1" fmla="*/ 0 h 6492875"/>
              <a:gd name="connsiteX2" fmla="*/ 5328592 w 5328592"/>
              <a:gd name="connsiteY2" fmla="*/ 6492875 h 6492875"/>
              <a:gd name="connsiteX3" fmla="*/ 0 w 5328592"/>
              <a:gd name="connsiteY3" fmla="*/ 6492875 h 6492875"/>
              <a:gd name="connsiteX0-1" fmla="*/ 0 w 6912003"/>
              <a:gd name="connsiteY0-2" fmla="*/ 5502958 h 6492875"/>
              <a:gd name="connsiteX1-3" fmla="*/ 4247707 w 6912003"/>
              <a:gd name="connsiteY1-4" fmla="*/ 0 h 6492875"/>
              <a:gd name="connsiteX2-5" fmla="*/ 6912003 w 6912003"/>
              <a:gd name="connsiteY2-6" fmla="*/ 6492875 h 6492875"/>
              <a:gd name="connsiteX3-7" fmla="*/ 0 w 6912003"/>
              <a:gd name="connsiteY3-8" fmla="*/ 5502958 h 6492875"/>
              <a:gd name="connsiteX0-9" fmla="*/ 0 w 5011912"/>
              <a:gd name="connsiteY0-10" fmla="*/ 5502958 h 6929053"/>
              <a:gd name="connsiteX1-11" fmla="*/ 4247707 w 5011912"/>
              <a:gd name="connsiteY1-12" fmla="*/ 0 h 6929053"/>
              <a:gd name="connsiteX2-13" fmla="*/ 5011912 w 5011912"/>
              <a:gd name="connsiteY2-14" fmla="*/ 6929053 h 6929053"/>
              <a:gd name="connsiteX3-15" fmla="*/ 0 w 5011912"/>
              <a:gd name="connsiteY3-16" fmla="*/ 5502958 h 6929053"/>
            </a:gdLst>
            <a:ahLst/>
            <a:cxnLst>
              <a:cxn ang="0">
                <a:pos x="connsiteX0-1" y="connsiteY0-2"/>
              </a:cxn>
              <a:cxn ang="0">
                <a:pos x="connsiteX1-3" y="connsiteY1-4"/>
              </a:cxn>
              <a:cxn ang="0">
                <a:pos x="connsiteX2-5" y="connsiteY2-6"/>
              </a:cxn>
              <a:cxn ang="0">
                <a:pos x="connsiteX3-7" y="connsiteY3-8"/>
              </a:cxn>
            </a:cxnLst>
            <a:rect l="l" t="t" r="r" b="b"/>
            <a:pathLst>
              <a:path w="5011912" h="6929053">
                <a:moveTo>
                  <a:pt x="0" y="5502958"/>
                </a:moveTo>
                <a:lnTo>
                  <a:pt x="4247707" y="0"/>
                </a:lnTo>
                <a:lnTo>
                  <a:pt x="5011912" y="6929053"/>
                </a:lnTo>
                <a:lnTo>
                  <a:pt x="0" y="55029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405" name="文本框 22"/>
          <p:cNvSpPr txBox="1"/>
          <p:nvPr/>
        </p:nvSpPr>
        <p:spPr>
          <a:xfrm>
            <a:off x="6484938" y="4138613"/>
            <a:ext cx="1209675" cy="646112"/>
          </a:xfrm>
          <a:prstGeom prst="rect">
            <a:avLst/>
          </a:prstGeom>
          <a:noFill/>
          <a:ln w="9525">
            <a:noFill/>
          </a:ln>
        </p:spPr>
        <p:txBody>
          <a:bodyPr anchor="t" anchorCtr="0">
            <a:spAutoFit/>
          </a:bodyPr>
          <a:p>
            <a:pPr algn="ctr"/>
            <a:r>
              <a:rPr lang="en-US" altLang="zh-CN" sz="3600" i="1" dirty="0">
                <a:latin typeface="黑体" panose="02010609060101010101" charset="-122"/>
                <a:ea typeface="黑体" panose="02010609060101010101" charset="-122"/>
              </a:rPr>
              <a:t>04</a:t>
            </a:r>
            <a:endParaRPr lang="zh-CN" altLang="en-US" sz="3600" i="1" dirty="0">
              <a:latin typeface="黑体" panose="02010609060101010101" charset="-122"/>
              <a:ea typeface="黑体" panose="02010609060101010101" charset="-122"/>
            </a:endParaRPr>
          </a:p>
        </p:txBody>
      </p:sp>
      <p:sp>
        <p:nvSpPr>
          <p:cNvPr id="24" name="Rectangle 3"/>
          <p:cNvSpPr txBox="1">
            <a:spLocks noRot="1" noChangeArrowheads="1"/>
          </p:cNvSpPr>
          <p:nvPr/>
        </p:nvSpPr>
        <p:spPr>
          <a:xfrm>
            <a:off x="6049963" y="5245100"/>
            <a:ext cx="2279650" cy="633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bg1"/>
                </a:solidFill>
                <a:effectLst/>
                <a:uLnTx/>
                <a:uFillTx/>
                <a:latin typeface="+mn-lt"/>
                <a:ea typeface="+mn-ea"/>
                <a:cs typeface="+mn-ea"/>
                <a:sym typeface="+mn-lt"/>
              </a:rPr>
              <a:t>建立的流程</a:t>
            </a:r>
            <a:endParaRPr kumimoji="0" lang="zh-CN" altLang="en-US" sz="3200" b="1" i="0" u="none" strike="noStrike" kern="1200" cap="none" spc="0" normalizeH="0" baseline="0" noProof="0" dirty="0" smtClean="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6" name="直接连接符 5"/>
          <p:cNvCxnSpPr>
            <a:stCxn id="4" idx="1"/>
          </p:cNvCxnSpPr>
          <p:nvPr/>
        </p:nvCxnSpPr>
        <p:spPr>
          <a:xfrm>
            <a:off x="1055688" y="3205163"/>
            <a:ext cx="9144000" cy="0"/>
          </a:xfrm>
          <a:prstGeom prst="line">
            <a:avLst/>
          </a:prstGeom>
          <a:ln>
            <a:solidFill>
              <a:srgbClr val="6FE113"/>
            </a:solidFill>
            <a:prstDash val="dash"/>
          </a:ln>
        </p:spPr>
        <p:style>
          <a:lnRef idx="1">
            <a:schemeClr val="accent1"/>
          </a:lnRef>
          <a:fillRef idx="0">
            <a:schemeClr val="accent1"/>
          </a:fillRef>
          <a:effectRef idx="0">
            <a:schemeClr val="accent1"/>
          </a:effectRef>
          <a:fontRef idx="minor">
            <a:schemeClr val="tx1"/>
          </a:fontRef>
        </p:style>
      </p:cxnSp>
      <p:sp>
        <p:nvSpPr>
          <p:cNvPr id="882690" name="Rectangle 2"/>
          <p:cNvSpPr>
            <a:spLocks noGrp="1" noChangeArrowheads="1"/>
          </p:cNvSpPr>
          <p:nvPr>
            <p:ph type="title"/>
          </p:nvPr>
        </p:nvSpPr>
        <p:spPr>
          <a:xfrm>
            <a:off x="766763" y="260350"/>
            <a:ext cx="8435975" cy="490538"/>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健康安全管理体系的审核</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82691" name="Rectangle 3"/>
          <p:cNvSpPr>
            <a:spLocks noGrp="1" noChangeArrowheads="1"/>
          </p:cNvSpPr>
          <p:nvPr>
            <p:ph idx="1"/>
          </p:nvPr>
        </p:nvSpPr>
        <p:spPr>
          <a:xfrm>
            <a:off x="766763" y="1123950"/>
            <a:ext cx="10442575" cy="1373188"/>
          </a:xfrm>
        </p:spPr>
        <p:txBody>
          <a:bodyPr>
            <a:noAutofit/>
          </a:bodyPr>
          <a:lstStyle/>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二、职业健康安全管理体系认证</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职业</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健康安全管理体系认证的实施程序包括</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p:txBody>
      </p:sp>
      <p:sp>
        <p:nvSpPr>
          <p:cNvPr id="4" name="圆角矩形 3"/>
          <p:cNvSpPr/>
          <p:nvPr/>
        </p:nvSpPr>
        <p:spPr>
          <a:xfrm>
            <a:off x="1055688" y="2881313"/>
            <a:ext cx="2952750" cy="647700"/>
          </a:xfrm>
          <a:prstGeom prst="roundRect">
            <a:avLst>
              <a:gd name="adj" fmla="val 50000"/>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a:stCxn id="4" idx="1"/>
          </p:cNvCxnSpPr>
          <p:nvPr/>
        </p:nvCxnSpPr>
        <p:spPr>
          <a:xfrm>
            <a:off x="1084263" y="5172075"/>
            <a:ext cx="9145588" cy="0"/>
          </a:xfrm>
          <a:prstGeom prst="line">
            <a:avLst/>
          </a:prstGeom>
          <a:ln>
            <a:solidFill>
              <a:srgbClr val="6FE113"/>
            </a:solidFill>
            <a:prstDash val="dash"/>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4494213" y="2874963"/>
            <a:ext cx="2951163" cy="649288"/>
          </a:xfrm>
          <a:prstGeom prst="roundRect">
            <a:avLst>
              <a:gd name="adj" fmla="val 50000"/>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7932738" y="2874963"/>
            <a:ext cx="2951163" cy="649288"/>
          </a:xfrm>
          <a:prstGeom prst="roundRect">
            <a:avLst>
              <a:gd name="adj" fmla="val 50000"/>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1055688" y="4868863"/>
            <a:ext cx="2952750" cy="647700"/>
          </a:xfrm>
          <a:prstGeom prst="roundRect">
            <a:avLst>
              <a:gd name="adj" fmla="val 50000"/>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4494213" y="4864100"/>
            <a:ext cx="2951163" cy="647700"/>
          </a:xfrm>
          <a:prstGeom prst="roundRect">
            <a:avLst>
              <a:gd name="adj" fmla="val 50000"/>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圆角矩形 19"/>
          <p:cNvSpPr/>
          <p:nvPr/>
        </p:nvSpPr>
        <p:spPr>
          <a:xfrm>
            <a:off x="7932738" y="4864100"/>
            <a:ext cx="2951163" cy="647700"/>
          </a:xfrm>
          <a:prstGeom prst="roundRect">
            <a:avLst>
              <a:gd name="adj" fmla="val 50000"/>
            </a:avLst>
          </a:prstGeom>
          <a:solidFill>
            <a:srgbClr val="6FE113"/>
          </a:solidFill>
          <a:ln>
            <a:solidFill>
              <a:srgbClr val="6FE1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空心弧 21"/>
          <p:cNvSpPr>
            <a:spLocks noChangeAspect="1"/>
          </p:cNvSpPr>
          <p:nvPr/>
        </p:nvSpPr>
        <p:spPr>
          <a:xfrm rot="5400000">
            <a:off x="9696450" y="3181350"/>
            <a:ext cx="1979613" cy="1979613"/>
          </a:xfrm>
          <a:prstGeom prst="blockArc">
            <a:avLst>
              <a:gd name="adj1" fmla="val 10800000"/>
              <a:gd name="adj2" fmla="val 0"/>
              <a:gd name="adj3" fmla="val 0"/>
            </a:avLst>
          </a:prstGeom>
          <a:ln>
            <a:solidFill>
              <a:srgbClr val="6FE11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矩形 25"/>
          <p:cNvSpPr/>
          <p:nvPr/>
        </p:nvSpPr>
        <p:spPr>
          <a:xfrm>
            <a:off x="1055688" y="3014663"/>
            <a:ext cx="2952750"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mn-ea"/>
                <a:ea typeface="+mn-ea"/>
                <a:cs typeface="+mn-ea"/>
                <a:sym typeface="+mn-lt"/>
              </a:rPr>
              <a:t>认证申请及受理</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27" name="矩形 26"/>
          <p:cNvSpPr/>
          <p:nvPr/>
        </p:nvSpPr>
        <p:spPr>
          <a:xfrm>
            <a:off x="4494213" y="3014663"/>
            <a:ext cx="2951163"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mn-ea"/>
                <a:ea typeface="+mn-ea"/>
                <a:cs typeface="+mn-ea"/>
                <a:sym typeface="+mn-lt"/>
              </a:rPr>
              <a:t>审核策划及审核准备</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28" name="矩形 27"/>
          <p:cNvSpPr/>
          <p:nvPr/>
        </p:nvSpPr>
        <p:spPr>
          <a:xfrm>
            <a:off x="7932738" y="3014663"/>
            <a:ext cx="2951163"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mn-ea"/>
                <a:ea typeface="+mn-ea"/>
                <a:cs typeface="+mn-ea"/>
                <a:sym typeface="+mn-lt"/>
              </a:rPr>
              <a:t>审核的实施</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29" name="矩形 28"/>
          <p:cNvSpPr/>
          <p:nvPr/>
        </p:nvSpPr>
        <p:spPr>
          <a:xfrm>
            <a:off x="7932738" y="4999038"/>
            <a:ext cx="2951163"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mn-ea"/>
                <a:ea typeface="+mn-ea"/>
                <a:cs typeface="+mn-ea"/>
                <a:sym typeface="+mn-lt"/>
              </a:rPr>
              <a:t>纠正措施的跟踪与验证</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30" name="矩形 29"/>
          <p:cNvSpPr/>
          <p:nvPr/>
        </p:nvSpPr>
        <p:spPr>
          <a:xfrm>
            <a:off x="4494213" y="4999038"/>
            <a:ext cx="2951163"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mn-ea"/>
                <a:ea typeface="+mn-ea"/>
                <a:cs typeface="+mn-ea"/>
                <a:sym typeface="+mn-lt"/>
              </a:rPr>
              <a:t>审批发证</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31" name="矩形 30"/>
          <p:cNvSpPr/>
          <p:nvPr/>
        </p:nvSpPr>
        <p:spPr>
          <a:xfrm>
            <a:off x="1084263" y="5011738"/>
            <a:ext cx="2924175"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mn-ea"/>
                <a:ea typeface="+mn-ea"/>
                <a:cs typeface="+mn-ea"/>
                <a:sym typeface="+mn-lt"/>
              </a:rPr>
              <a:t>认证后的监督和复评</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35" name="矩形 34"/>
          <p:cNvSpPr/>
          <p:nvPr/>
        </p:nvSpPr>
        <p:spPr>
          <a:xfrm>
            <a:off x="766763" y="2528888"/>
            <a:ext cx="1154113" cy="70802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bg1"/>
                </a:solidFill>
                <a:effectLst/>
                <a:uLnTx/>
                <a:uFillTx/>
                <a:latin typeface="方正大标宋简体" pitchFamily="2" charset="-122"/>
                <a:ea typeface="方正大标宋简体" pitchFamily="2" charset="-122"/>
                <a:cs typeface="+mn-ea"/>
                <a:sym typeface="+mn-lt"/>
              </a:rPr>
              <a:t>01</a:t>
            </a:r>
            <a:endParaRPr kumimoji="0" lang="zh-CN" altLang="en-US" sz="4000" b="0" i="0" u="none" strike="noStrike" kern="1200" cap="none" spc="0" normalizeH="0" baseline="0" noProof="0" dirty="0">
              <a:ln>
                <a:noFill/>
              </a:ln>
              <a:solidFill>
                <a:schemeClr val="tx1"/>
              </a:solidFill>
              <a:effectLst/>
              <a:uLnTx/>
              <a:uFillTx/>
              <a:latin typeface="方正大标宋简体" pitchFamily="2" charset="-122"/>
              <a:ea typeface="方正大标宋简体" pitchFamily="2" charset="-122"/>
              <a:cs typeface="+mn-cs"/>
            </a:endParaRPr>
          </a:p>
        </p:txBody>
      </p:sp>
      <p:sp>
        <p:nvSpPr>
          <p:cNvPr id="36" name="矩形 35"/>
          <p:cNvSpPr/>
          <p:nvPr/>
        </p:nvSpPr>
        <p:spPr>
          <a:xfrm>
            <a:off x="4171950" y="2528888"/>
            <a:ext cx="1152525" cy="70802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bg1"/>
                </a:solidFill>
                <a:effectLst/>
                <a:uLnTx/>
                <a:uFillTx/>
                <a:latin typeface="方正大标宋简体" pitchFamily="2" charset="-122"/>
                <a:ea typeface="方正大标宋简体" pitchFamily="2" charset="-122"/>
                <a:cs typeface="+mn-ea"/>
                <a:sym typeface="+mn-lt"/>
              </a:rPr>
              <a:t>02</a:t>
            </a:r>
            <a:endParaRPr kumimoji="0" lang="zh-CN" altLang="en-US" sz="4000" b="0" i="0" u="none" strike="noStrike" kern="1200" cap="none" spc="0" normalizeH="0" baseline="0" noProof="0" dirty="0">
              <a:ln>
                <a:noFill/>
              </a:ln>
              <a:solidFill>
                <a:schemeClr val="tx1"/>
              </a:solidFill>
              <a:effectLst/>
              <a:uLnTx/>
              <a:uFillTx/>
              <a:latin typeface="方正大标宋简体" pitchFamily="2" charset="-122"/>
              <a:ea typeface="方正大标宋简体" pitchFamily="2" charset="-122"/>
              <a:cs typeface="+mn-cs"/>
            </a:endParaRPr>
          </a:p>
        </p:txBody>
      </p:sp>
      <p:sp>
        <p:nvSpPr>
          <p:cNvPr id="37" name="矩形 36"/>
          <p:cNvSpPr/>
          <p:nvPr/>
        </p:nvSpPr>
        <p:spPr>
          <a:xfrm>
            <a:off x="7723188" y="2528888"/>
            <a:ext cx="1154113" cy="70802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bg1"/>
                </a:solidFill>
                <a:effectLst/>
                <a:uLnTx/>
                <a:uFillTx/>
                <a:latin typeface="方正大标宋简体" pitchFamily="2" charset="-122"/>
                <a:ea typeface="方正大标宋简体" pitchFamily="2" charset="-122"/>
                <a:cs typeface="+mn-ea"/>
                <a:sym typeface="+mn-lt"/>
              </a:rPr>
              <a:t>03</a:t>
            </a:r>
            <a:endParaRPr kumimoji="0" lang="zh-CN" altLang="en-US" sz="4000" b="0" i="0" u="none" strike="noStrike" kern="1200" cap="none" spc="0" normalizeH="0" baseline="0" noProof="0" dirty="0">
              <a:ln>
                <a:noFill/>
              </a:ln>
              <a:solidFill>
                <a:schemeClr val="tx1"/>
              </a:solidFill>
              <a:effectLst/>
              <a:uLnTx/>
              <a:uFillTx/>
              <a:latin typeface="方正大标宋简体" pitchFamily="2" charset="-122"/>
              <a:ea typeface="方正大标宋简体" pitchFamily="2" charset="-122"/>
              <a:cs typeface="+mn-cs"/>
            </a:endParaRPr>
          </a:p>
        </p:txBody>
      </p:sp>
      <p:sp>
        <p:nvSpPr>
          <p:cNvPr id="38" name="矩形 37"/>
          <p:cNvSpPr/>
          <p:nvPr/>
        </p:nvSpPr>
        <p:spPr>
          <a:xfrm>
            <a:off x="841375" y="4429125"/>
            <a:ext cx="1154113" cy="70802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bg1"/>
                </a:solidFill>
                <a:effectLst/>
                <a:uLnTx/>
                <a:uFillTx/>
                <a:latin typeface="方正大标宋简体" pitchFamily="2" charset="-122"/>
                <a:ea typeface="方正大标宋简体" pitchFamily="2" charset="-122"/>
                <a:cs typeface="+mn-ea"/>
                <a:sym typeface="+mn-lt"/>
              </a:rPr>
              <a:t>06</a:t>
            </a:r>
            <a:endParaRPr kumimoji="0" lang="zh-CN" altLang="en-US" sz="4000" b="0" i="0" u="none" strike="noStrike" kern="1200" cap="none" spc="0" normalizeH="0" baseline="0" noProof="0" dirty="0">
              <a:ln>
                <a:noFill/>
              </a:ln>
              <a:solidFill>
                <a:schemeClr val="tx1"/>
              </a:solidFill>
              <a:effectLst/>
              <a:uLnTx/>
              <a:uFillTx/>
              <a:latin typeface="方正大标宋简体" pitchFamily="2" charset="-122"/>
              <a:ea typeface="方正大标宋简体" pitchFamily="2" charset="-122"/>
              <a:cs typeface="+mn-cs"/>
            </a:endParaRPr>
          </a:p>
        </p:txBody>
      </p:sp>
      <p:sp>
        <p:nvSpPr>
          <p:cNvPr id="39" name="矩形 38"/>
          <p:cNvSpPr/>
          <p:nvPr/>
        </p:nvSpPr>
        <p:spPr>
          <a:xfrm>
            <a:off x="4244975" y="4429125"/>
            <a:ext cx="1154113" cy="70802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bg1"/>
                </a:solidFill>
                <a:effectLst/>
                <a:uLnTx/>
                <a:uFillTx/>
                <a:latin typeface="方正大标宋简体" pitchFamily="2" charset="-122"/>
                <a:ea typeface="方正大标宋简体" pitchFamily="2" charset="-122"/>
                <a:cs typeface="+mn-ea"/>
                <a:sym typeface="+mn-lt"/>
              </a:rPr>
              <a:t>05</a:t>
            </a:r>
            <a:endParaRPr kumimoji="0" lang="zh-CN" altLang="en-US" sz="4000" b="0" i="0" u="none" strike="noStrike" kern="1200" cap="none" spc="0" normalizeH="0" baseline="0" noProof="0" dirty="0">
              <a:ln>
                <a:noFill/>
              </a:ln>
              <a:solidFill>
                <a:schemeClr val="tx1"/>
              </a:solidFill>
              <a:effectLst/>
              <a:uLnTx/>
              <a:uFillTx/>
              <a:latin typeface="方正大标宋简体" pitchFamily="2" charset="-122"/>
              <a:ea typeface="方正大标宋简体" pitchFamily="2" charset="-122"/>
              <a:cs typeface="+mn-cs"/>
            </a:endParaRPr>
          </a:p>
        </p:txBody>
      </p:sp>
      <p:sp>
        <p:nvSpPr>
          <p:cNvPr id="40" name="矩形 39"/>
          <p:cNvSpPr/>
          <p:nvPr/>
        </p:nvSpPr>
        <p:spPr>
          <a:xfrm>
            <a:off x="7796213" y="4429125"/>
            <a:ext cx="1154113" cy="70802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chemeClr val="bg1"/>
                </a:solidFill>
                <a:effectLst/>
                <a:uLnTx/>
                <a:uFillTx/>
                <a:latin typeface="方正大标宋简体" pitchFamily="2" charset="-122"/>
                <a:ea typeface="方正大标宋简体" pitchFamily="2" charset="-122"/>
                <a:cs typeface="+mn-ea"/>
                <a:sym typeface="+mn-lt"/>
              </a:rPr>
              <a:t>04</a:t>
            </a:r>
            <a:endParaRPr kumimoji="0" lang="zh-CN" altLang="en-US" sz="4000" b="0" i="0" u="none" strike="noStrike" kern="1200" cap="none" spc="0" normalizeH="0" baseline="0" noProof="0" dirty="0">
              <a:ln>
                <a:noFill/>
              </a:ln>
              <a:solidFill>
                <a:schemeClr val="tx1"/>
              </a:solidFill>
              <a:effectLst/>
              <a:uLnTx/>
              <a:uFillTx/>
              <a:latin typeface="方正大标宋简体" pitchFamily="2" charset="-122"/>
              <a:ea typeface="方正大标宋简体" pitchFamily="2" charset="-122"/>
              <a:cs typeface="+mn-cs"/>
            </a:endParaRPr>
          </a:p>
        </p:txBody>
      </p:sp>
    </p:spTree>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2691" name="Rectangle 3"/>
          <p:cNvSpPr>
            <a:spLocks noGrp="1" noChangeArrowheads="1"/>
          </p:cNvSpPr>
          <p:nvPr>
            <p:ph idx="1"/>
          </p:nvPr>
        </p:nvSpPr>
        <p:spPr>
          <a:xfrm>
            <a:off x="766763" y="260350"/>
            <a:ext cx="10945813" cy="6310313"/>
          </a:xfrm>
        </p:spPr>
        <p:txBody>
          <a:bodyPr>
            <a:noAutofit/>
          </a:bodyPr>
          <a:lstStyle/>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en-US" altLang="zh-CN" sz="2000" b="1" i="0" u="none" strike="noStrike" kern="1200" cap="none" spc="0" normalizeH="0" baseline="0" noProof="0" dirty="0" smtClean="0">
                <a:ln>
                  <a:noFill/>
                </a:ln>
                <a:solidFill>
                  <a:srgbClr val="6FE113"/>
                </a:solidFill>
                <a:effectLst/>
                <a:uLnTx/>
                <a:uFillTx/>
                <a:latin typeface="+mn-lt"/>
                <a:ea typeface="+mn-ea"/>
                <a:cs typeface="+mn-ea"/>
                <a:sym typeface="+mn-lt"/>
              </a:rPr>
              <a:t>1</a:t>
            </a:r>
            <a:r>
              <a:rPr kumimoji="0" lang="en-US" altLang="zh-CN" sz="20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职业健康安全管理体系认证的申请</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rPr>
              <a:t>符合</a:t>
            </a:r>
            <a:r>
              <a:rPr kumimoji="0" lang="zh-CN" altLang="en-US" sz="2000" b="1" i="0" u="none" strike="noStrike" kern="1200" cap="none" spc="0" normalizeH="0" baseline="0" noProof="0" dirty="0">
                <a:ln>
                  <a:noFill/>
                </a:ln>
                <a:solidFill>
                  <a:schemeClr val="bg1"/>
                </a:solidFill>
                <a:effectLst/>
                <a:uLnTx/>
                <a:uFillTx/>
                <a:latin typeface="+mn-lt"/>
                <a:ea typeface="+mn-ea"/>
                <a:cs typeface="+mn-ea"/>
                <a:sym typeface="+mn-lt"/>
              </a:rPr>
              <a:t>体系认证基本条件的用人单位如果需要通过认证，则应以书面形式向认证机构提出申请，</a:t>
            </a:r>
            <a:r>
              <a:rPr kumimoji="0"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rPr>
              <a:t>并</a:t>
            </a:r>
            <a:endParaRPr kumimoji="0" lang="en-US" altLang="zh-CN" sz="2000" b="1"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rPr>
              <a:t>向</a:t>
            </a:r>
            <a:r>
              <a:rPr kumimoji="0" lang="zh-CN" altLang="en-US" sz="2000" b="1" i="0" u="none" strike="noStrike" kern="1200" cap="none" spc="0" normalizeH="0" baseline="0" noProof="0" dirty="0">
                <a:ln>
                  <a:noFill/>
                </a:ln>
                <a:solidFill>
                  <a:schemeClr val="bg1"/>
                </a:solidFill>
                <a:effectLst/>
                <a:uLnTx/>
                <a:uFillTx/>
                <a:latin typeface="+mn-lt"/>
                <a:ea typeface="+mn-ea"/>
                <a:cs typeface="+mn-ea"/>
                <a:sym typeface="+mn-lt"/>
              </a:rPr>
              <a:t>认证</a:t>
            </a:r>
            <a:r>
              <a:rPr kumimoji="0" lang="zh-CN" altLang="en-US" sz="2000" b="1" i="0" u="none" strike="noStrike" kern="1200" cap="none" spc="0" normalizeH="0" baseline="0" noProof="0" dirty="0" smtClean="0">
                <a:ln>
                  <a:noFill/>
                </a:ln>
                <a:solidFill>
                  <a:schemeClr val="bg1"/>
                </a:solidFill>
                <a:effectLst/>
                <a:uLnTx/>
                <a:uFillTx/>
                <a:latin typeface="+mn-lt"/>
                <a:ea typeface="+mn-ea"/>
                <a:cs typeface="+mn-ea"/>
                <a:sym typeface="+mn-lt"/>
              </a:rPr>
              <a:t>机构递交</a:t>
            </a:r>
            <a:r>
              <a:rPr kumimoji="0" lang="zh-CN" altLang="en-US" sz="2000" b="1" i="0" u="none" strike="noStrike" kern="1200" cap="none" spc="0" normalizeH="0" baseline="0" noProof="0" dirty="0">
                <a:ln>
                  <a:noFill/>
                </a:ln>
                <a:solidFill>
                  <a:schemeClr val="bg1"/>
                </a:solidFill>
                <a:effectLst/>
                <a:uLnTx/>
                <a:uFillTx/>
                <a:latin typeface="+mn-lt"/>
                <a:ea typeface="+mn-ea"/>
                <a:cs typeface="+mn-ea"/>
                <a:sym typeface="+mn-lt"/>
              </a:rPr>
              <a:t>以下材料：</a:t>
            </a:r>
            <a:endParaRPr kumimoji="0" lang="zh-CN" altLang="en-US" sz="2000" b="1"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1)</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申请认证的范围；</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2)</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申请方同意遵守认证要求，提供审核所必要的信息；</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 </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(3)</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申请方一般简况；</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 </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(4)</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申请方安全情况简介，包括近两年中的事故发生情况；</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 </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(5)</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申请方职业健康安全管理体系的运行情况；</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 </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(6)</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申请方对拟认证体系所适用标准或其他引用文件的说明；</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6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 </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(7)</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申请方职业健康安全管理体系文件。</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3714" name="Rectangle 2"/>
          <p:cNvSpPr>
            <a:spLocks noGrp="1" noChangeArrowheads="1"/>
          </p:cNvSpPr>
          <p:nvPr>
            <p:ph type="title"/>
          </p:nvPr>
        </p:nvSpPr>
        <p:spPr>
          <a:xfrm>
            <a:off x="550863" y="260350"/>
            <a:ext cx="8435975" cy="490538"/>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健康安全管理体系的审核</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83715" name="Rectangle 3"/>
          <p:cNvSpPr>
            <a:spLocks noGrp="1" noChangeArrowheads="1"/>
          </p:cNvSpPr>
          <p:nvPr>
            <p:ph idx="1"/>
          </p:nvPr>
        </p:nvSpPr>
        <p:spPr>
          <a:xfrm>
            <a:off x="550863" y="1125538"/>
            <a:ext cx="11090275" cy="5111750"/>
          </a:xfrm>
        </p:spPr>
        <p:txBody>
          <a:bodyPr>
            <a:normAutofit/>
          </a:bodyPr>
          <a:lstStyle/>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2000" b="1" i="0" u="none" strike="noStrike" kern="1200" cap="none" spc="0" normalizeH="0" baseline="0" noProof="0" dirty="0" smtClean="0">
                <a:ln>
                  <a:noFill/>
                </a:ln>
                <a:solidFill>
                  <a:srgbClr val="6FE113"/>
                </a:solidFill>
                <a:effectLst/>
                <a:uLnTx/>
                <a:uFillTx/>
                <a:latin typeface="+mn-lt"/>
                <a:ea typeface="+mn-ea"/>
                <a:cs typeface="+mn-ea"/>
                <a:sym typeface="+mn-lt"/>
              </a:rPr>
              <a:t>2</a:t>
            </a:r>
            <a:r>
              <a:rPr kumimoji="0" lang="en-US" altLang="zh-CN" sz="20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职业健康安全管理体系认证的受理</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认证</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机构在接到申请认证单位的有效文件后，对其申请进行受理。申请受理的一般条件是：</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1)</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申请方具有法人资格，持有有关登记注册证明，具备二级或委托方法人资格也可；</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2)</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申请方应按职业健康安全管理体系标准建立了文件化的职业健康安全管理体系；</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3)</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申请方的职业健康安全管理体系已按文件的要求有效运行，并至少已做过一次完整的内审及管理评审；</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4)</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申请方的职业健康安全管理体系有效运行，一般应将全部要素运行一遍，并至少有</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3</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个月的运行记录。</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a:ln>
                  <a:noFill/>
                </a:ln>
                <a:solidFill>
                  <a:srgbClr val="FF0066"/>
                </a:solidFill>
                <a:effectLst/>
                <a:uLnTx/>
                <a:uFillTx/>
                <a:latin typeface="+mn-lt"/>
                <a:ea typeface="+mn-ea"/>
                <a:cs typeface="+mn-ea"/>
                <a:sym typeface="+mn-lt"/>
              </a:rPr>
              <a:t>   </a:t>
            </a:r>
            <a:endParaRPr kumimoji="0" lang="en-US" altLang="zh-CN" sz="1800" b="0" i="0" u="none" strike="noStrike" kern="1200" cap="none" spc="0" normalizeH="0" baseline="0" noProof="0" dirty="0" smtClean="0">
              <a:ln>
                <a:noFill/>
              </a:ln>
              <a:solidFill>
                <a:srgbClr val="FF0066"/>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2000" b="1" i="0" u="none" strike="noStrike" kern="1200" cap="none" spc="0" normalizeH="0" baseline="0" noProof="0" dirty="0" smtClean="0">
                <a:ln>
                  <a:noFill/>
                </a:ln>
                <a:solidFill>
                  <a:srgbClr val="6FE113"/>
                </a:solidFill>
                <a:effectLst/>
                <a:uLnTx/>
                <a:uFillTx/>
                <a:latin typeface="+mn-lt"/>
                <a:ea typeface="+mn-ea"/>
                <a:cs typeface="+mn-ea"/>
                <a:sym typeface="+mn-lt"/>
              </a:rPr>
              <a:t>3</a:t>
            </a:r>
            <a:r>
              <a:rPr kumimoji="0" lang="en-US" altLang="zh-CN" sz="20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职业健康安全管理体系认证的合同评审</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在</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申请方具备以上条件后，认证机构应就申请方提出的条件和要求进行评审，确保：</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1)</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认证机构的各项要求规定明确，形成文件并得到理解；</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2)</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认证机构与申请方之间在理解上的差异得到充分的理解；</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3)</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针对申请方申请的认证范围、运作场所及某些要求</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如申请方使用的语言、申请方认证范围内所涉及的</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专业</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等</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，对本机构的认可业务是否包含申请方的专业领域进行自我评审，若认证机构有能力实施对申请方的认证</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双方</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则可签订认证合同。</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4738" name="Rectangle 2"/>
          <p:cNvSpPr>
            <a:spLocks noGrp="1" noChangeArrowheads="1"/>
          </p:cNvSpPr>
          <p:nvPr>
            <p:ph type="title"/>
          </p:nvPr>
        </p:nvSpPr>
        <p:spPr>
          <a:xfrm>
            <a:off x="695325" y="404813"/>
            <a:ext cx="8435975" cy="490538"/>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健康安全管理体系的审核</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84739" name="Rectangle 3"/>
          <p:cNvSpPr>
            <a:spLocks noGrp="1" noChangeArrowheads="1"/>
          </p:cNvSpPr>
          <p:nvPr>
            <p:ph idx="1"/>
          </p:nvPr>
        </p:nvSpPr>
        <p:spPr>
          <a:xfrm>
            <a:off x="695325" y="1125538"/>
            <a:ext cx="11017250" cy="5514975"/>
          </a:xfrm>
        </p:spPr>
        <p:txBody>
          <a:bodyPr/>
          <a:lstStyle/>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2000" b="1" i="0" u="none" strike="noStrike" kern="1200" cap="none" spc="0" normalizeH="0" baseline="0" noProof="0" dirty="0" smtClean="0">
                <a:ln>
                  <a:noFill/>
                </a:ln>
                <a:solidFill>
                  <a:srgbClr val="6FE113"/>
                </a:solidFill>
                <a:effectLst/>
                <a:uLnTx/>
                <a:uFillTx/>
                <a:latin typeface="+mn-lt"/>
                <a:ea typeface="+mn-ea"/>
                <a:cs typeface="+mn-ea"/>
                <a:sym typeface="+mn-lt"/>
              </a:rPr>
              <a:t>审核</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的策划及审核准备</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职业</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健康安全管理体系审核的策划和准备是现场审核前必不可少的重要环节。它主要包括确定审核范围、</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指</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定</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审核组长并组成审核组、制定审核计划以及准备审核工作文件等工作。</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1" i="0" u="none" strike="noStrike" kern="1200" cap="none" spc="0" normalizeH="0" baseline="0" noProof="0" dirty="0" smtClean="0">
                <a:ln>
                  <a:noFill/>
                </a:ln>
                <a:solidFill>
                  <a:srgbClr val="6FE113"/>
                </a:solidFill>
                <a:effectLst/>
                <a:uLnTx/>
                <a:uFillTx/>
                <a:latin typeface="+mn-lt"/>
                <a:ea typeface="+mn-ea"/>
                <a:cs typeface="+mn-ea"/>
                <a:sym typeface="+mn-lt"/>
              </a:rPr>
              <a:t>1</a:t>
            </a:r>
            <a:r>
              <a:rPr kumimoji="0" lang="en-US" altLang="zh-CN" sz="18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rPr>
              <a:t>确定审核范围</a:t>
            </a:r>
            <a:endPar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审核</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范围是指受审核的职业健康安全管理体系所覆盖的活动、产品和服务的范围。确定审核范围实质上</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就是</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明确</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受审核方作出持续改进及遵守相关法律法规和其他要求的承诺，保证其职业健康安全管理体系实施和</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正</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常</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运行的责任范围。准确地界定和描述审核范围，对认证机构、审核员、受审核方、委托方以及相关方</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都是</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非常</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重要的，从申请的提出和受理、合同评审、确定审核组的成员和规模、制定审核计划、实施认证到</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认证</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证书</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的表达均涉及审核范围。</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1" i="0" u="none" strike="noStrike" kern="1200" cap="none" spc="0" normalizeH="0" baseline="0" noProof="0" dirty="0" smtClean="0">
                <a:ln>
                  <a:noFill/>
                </a:ln>
                <a:solidFill>
                  <a:srgbClr val="6FE113"/>
                </a:solidFill>
                <a:effectLst/>
                <a:uLnTx/>
                <a:uFillTx/>
                <a:latin typeface="+mn-lt"/>
                <a:ea typeface="+mn-ea"/>
                <a:cs typeface="+mn-ea"/>
                <a:sym typeface="+mn-lt"/>
              </a:rPr>
              <a:t>2</a:t>
            </a:r>
            <a:r>
              <a:rPr kumimoji="0" lang="en-US" altLang="zh-CN" sz="18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rPr>
              <a:t>组成审核组</a:t>
            </a:r>
            <a:endPar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组建</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审核组是审核策划与准备中的重要工作，也是确保职业健康安全管理体系审核工作质量的关键。认证</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机</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构</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在对申请方的职业健康安全管理体系进行现场审核前，应根据申请方的具体情况，指派审核组长和成员</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确定</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审核组的规模。</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a:ln>
                  <a:noFill/>
                </a:ln>
                <a:solidFill>
                  <a:schemeClr val="tx1"/>
                </a:solidFill>
                <a:effectLst/>
                <a:uLnTx/>
                <a:uFillTx/>
                <a:latin typeface="+mn-lt"/>
                <a:ea typeface="+mn-ea"/>
                <a:cs typeface="+mn-ea"/>
                <a:sym typeface="+mn-lt"/>
              </a:rPr>
              <a:t>   </a:t>
            </a:r>
            <a:endParaRPr kumimoji="0" lang="zh-CN" altLang="en-US" sz="1800" b="0" i="0" u="none" strike="noStrike" kern="1200" cap="none" spc="0" normalizeH="0" baseline="0" noProof="0" dirty="0">
              <a:ln>
                <a:noFill/>
              </a:ln>
              <a:solidFill>
                <a:schemeClr val="tx1"/>
              </a:solidFill>
              <a:effectLst/>
              <a:uLnTx/>
              <a:uFillTx/>
              <a:latin typeface="+mn-lt"/>
              <a:ea typeface="+mn-ea"/>
              <a:cs typeface="+mn-ea"/>
              <a:sym typeface="+mn-lt"/>
            </a:endParaRPr>
          </a:p>
        </p:txBody>
      </p:sp>
    </p:spTree>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5762" name="Rectangle 2"/>
          <p:cNvSpPr>
            <a:spLocks noGrp="1" noChangeArrowheads="1"/>
          </p:cNvSpPr>
          <p:nvPr>
            <p:ph type="title"/>
          </p:nvPr>
        </p:nvSpPr>
        <p:spPr>
          <a:xfrm>
            <a:off x="838200" y="260350"/>
            <a:ext cx="8435975" cy="490538"/>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健康安全管理体系的审核</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85763" name="Rectangle 3"/>
          <p:cNvSpPr>
            <a:spLocks noGrp="1" noChangeArrowheads="1"/>
          </p:cNvSpPr>
          <p:nvPr>
            <p:ph idx="1"/>
          </p:nvPr>
        </p:nvSpPr>
        <p:spPr>
          <a:xfrm>
            <a:off x="838200" y="1268413"/>
            <a:ext cx="10515600" cy="5329238"/>
          </a:xfrm>
        </p:spPr>
        <p:txBody>
          <a:bodyPr/>
          <a:lstStyle/>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2000" b="1" i="0" u="none" strike="noStrike" kern="1200" cap="none" spc="0" normalizeH="0" baseline="0" noProof="0" dirty="0" smtClean="0">
                <a:ln>
                  <a:noFill/>
                </a:ln>
                <a:solidFill>
                  <a:srgbClr val="6FE113"/>
                </a:solidFill>
                <a:effectLst/>
                <a:uLnTx/>
                <a:uFillTx/>
                <a:latin typeface="+mn-lt"/>
                <a:ea typeface="+mn-ea"/>
                <a:cs typeface="+mn-ea"/>
                <a:sym typeface="+mn-lt"/>
              </a:rPr>
              <a:t>3</a:t>
            </a:r>
            <a:r>
              <a:rPr kumimoji="0" lang="en-US" altLang="zh-CN" sz="20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制定审核计划</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审核</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计划是指现场审核人员的日程安排以及审核路线的确定</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一般应至少提前</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1</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周由审核组长通知被</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审核</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方</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，以便其有充分的时间准备和提出异议</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。审核计划应经受审核方确认。如受审核方有特殊情况时</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审核</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组可适当加以调整。</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职业</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健康安全管理体系审核一般分为两个阶段，由于这两个阶段审核工作的侧重点不同，需要分别</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制定</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审核</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计划。</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endParaRPr kumimoji="0" lang="en-US" altLang="zh-CN" sz="20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2000" b="1" i="0" u="none" strike="noStrike" kern="1200" cap="none" spc="0" normalizeH="0" baseline="0" noProof="0" dirty="0" smtClean="0">
                <a:ln>
                  <a:noFill/>
                </a:ln>
                <a:solidFill>
                  <a:srgbClr val="6FE113"/>
                </a:solidFill>
                <a:effectLst/>
                <a:uLnTx/>
                <a:uFillTx/>
                <a:latin typeface="+mn-lt"/>
                <a:ea typeface="+mn-ea"/>
                <a:cs typeface="+mn-ea"/>
                <a:sym typeface="+mn-lt"/>
              </a:rPr>
              <a:t>4</a:t>
            </a:r>
            <a:r>
              <a:rPr kumimoji="0" lang="en-US" altLang="zh-CN" sz="20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编制审核工作文件</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职业</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健康安全管理体系审核是依据审核准则对用人单位的职业健康安全管理体系进行判定和验证的过程</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它</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强调审核的文件化和系统化，即审核过程要以文件的形式加以记录，因此，审核过程中需要用到</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大量</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的</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审核工作文件，实施审核前应认真进行编制，以此作为现场审核时的指南</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现场</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审核中需用到的审核工作文件主要包括：审核计划、审核检查表、首末次会议签到表、审核记录</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不</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符合报告、审核报告。</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6786" name="Rectangle 2"/>
          <p:cNvSpPr>
            <a:spLocks noGrp="1" noChangeArrowheads="1"/>
          </p:cNvSpPr>
          <p:nvPr>
            <p:ph type="title"/>
          </p:nvPr>
        </p:nvSpPr>
        <p:spPr>
          <a:xfrm>
            <a:off x="838200" y="404813"/>
            <a:ext cx="8435975" cy="490538"/>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健康安全管理体系的审核</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86787" name="Rectangle 3"/>
          <p:cNvSpPr>
            <a:spLocks noGrp="1" noChangeArrowheads="1"/>
          </p:cNvSpPr>
          <p:nvPr>
            <p:ph idx="1"/>
          </p:nvPr>
        </p:nvSpPr>
        <p:spPr>
          <a:xfrm>
            <a:off x="838200" y="1341438"/>
            <a:ext cx="10729913" cy="5040313"/>
          </a:xfrm>
        </p:spPr>
        <p:txBody>
          <a:bodyPr/>
          <a:lstStyle/>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2000" b="1" i="0" u="none" strike="noStrike" kern="1200" cap="none" spc="0" normalizeH="0" baseline="0" noProof="0" dirty="0" smtClean="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三</a:t>
            </a:r>
            <a:r>
              <a:rPr kumimoji="0" lang="en-US" altLang="zh-CN" sz="20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审核的实施</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职业</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健康安全管理体系认证审核通常分为两个阶段，即第一阶段审核和第二阶段现场审核。第一阶段</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审核</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又</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由文件审核和第一阶段现场审核两部分组成</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endParaRPr kumimoji="0" lang="en-US" altLang="zh-CN" sz="1800" b="1" i="0" u="none" strike="noStrike" kern="1200" cap="none" spc="0" normalizeH="0" baseline="0" noProof="0" dirty="0" smtClean="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1" i="0" u="none" strike="noStrike" kern="1200" cap="none" spc="0" normalizeH="0" baseline="0" noProof="0" dirty="0" smtClean="0">
                <a:ln>
                  <a:noFill/>
                </a:ln>
                <a:solidFill>
                  <a:srgbClr val="6FE113"/>
                </a:solidFill>
                <a:effectLst/>
                <a:uLnTx/>
                <a:uFillTx/>
                <a:latin typeface="+mn-lt"/>
                <a:ea typeface="+mn-ea"/>
                <a:cs typeface="+mn-ea"/>
                <a:sym typeface="+mn-lt"/>
              </a:rPr>
              <a:t>1</a:t>
            </a:r>
            <a:r>
              <a:rPr kumimoji="0" lang="en-US" altLang="zh-CN" sz="18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rPr>
              <a:t>文件审核</a:t>
            </a:r>
            <a:endPar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文件</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审核的目的是了解受审核方的职业健康安全管理体系文件</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主要是管理手册和程序文件</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是否符合</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职业</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健康</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安全管理体系审核标准的要求，从而确定是否进行现场审核。同时通过文件审查，了解受审核方的</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职</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业</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健康安全管理体系运行情况，以便为现场审核做准备。</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1" i="0" u="none" strike="noStrike" kern="1200" cap="none" spc="0" normalizeH="0" baseline="0" noProof="0" dirty="0" smtClean="0">
                <a:ln>
                  <a:noFill/>
                </a:ln>
                <a:solidFill>
                  <a:srgbClr val="6FE113"/>
                </a:solidFill>
                <a:effectLst/>
                <a:uLnTx/>
                <a:uFillTx/>
                <a:latin typeface="+mn-lt"/>
                <a:ea typeface="+mn-ea"/>
                <a:cs typeface="+mn-ea"/>
                <a:sym typeface="+mn-lt"/>
              </a:rPr>
              <a:t>2</a:t>
            </a:r>
            <a:r>
              <a:rPr kumimoji="0" lang="en-US" altLang="zh-CN" sz="18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rPr>
              <a:t>第一阶段现场审核</a:t>
            </a:r>
            <a:endPar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第一</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阶段现场审核的目的主要有</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3</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个方面：一是在文件审核的基础上，通过了解现场情况，充分收集信息</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确认</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体系实施和运行的基本情况和存在的问题，并确定第二阶段现场审核的重点；二是确定进行第二</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阶段</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现场</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审核的可行性和条件，即通过第一阶段审核，审核组提出体系存在的问题，受审核方应按期进行整改</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只有</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在整改完成以后，方可进行第二阶段现场审核；三是现场对用人单位的管理权限、活动领域和限产</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区</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域</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等各个方面加以明确，以便确认前期双方商定的审核范围是否合理。</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a:ln>
                  <a:noFill/>
                </a:ln>
                <a:solidFill>
                  <a:schemeClr val="tx1"/>
                </a:solidFill>
                <a:effectLst/>
                <a:uLnTx/>
                <a:uFillTx/>
                <a:latin typeface="+mn-lt"/>
                <a:ea typeface="+mn-ea"/>
                <a:cs typeface="+mn-ea"/>
                <a:sym typeface="+mn-lt"/>
              </a:rPr>
              <a:t>   </a:t>
            </a:r>
            <a:endParaRPr kumimoji="0" lang="zh-CN" altLang="en-US" sz="1800" b="0" i="0" u="none" strike="noStrike" kern="1200" cap="none" spc="0" normalizeH="0" baseline="0" noProof="0" dirty="0">
              <a:ln>
                <a:noFill/>
              </a:ln>
              <a:solidFill>
                <a:schemeClr val="tx1"/>
              </a:solidFill>
              <a:effectLst/>
              <a:uLnTx/>
              <a:uFillTx/>
              <a:latin typeface="+mn-lt"/>
              <a:ea typeface="+mn-ea"/>
              <a:cs typeface="+mn-ea"/>
              <a:sym typeface="+mn-lt"/>
            </a:endParaRPr>
          </a:p>
        </p:txBody>
      </p:sp>
    </p:spTree>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7810" name="Rectangle 2"/>
          <p:cNvSpPr>
            <a:spLocks noGrp="1" noChangeArrowheads="1"/>
          </p:cNvSpPr>
          <p:nvPr>
            <p:ph type="title"/>
          </p:nvPr>
        </p:nvSpPr>
        <p:spPr>
          <a:xfrm>
            <a:off x="869950" y="404813"/>
            <a:ext cx="8435975" cy="490538"/>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健康安全管理体系的审核</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87811" name="Rectangle 3"/>
          <p:cNvSpPr>
            <a:spLocks noGrp="1" noChangeArrowheads="1"/>
          </p:cNvSpPr>
          <p:nvPr>
            <p:ph idx="1"/>
          </p:nvPr>
        </p:nvSpPr>
        <p:spPr>
          <a:xfrm>
            <a:off x="869950" y="1628775"/>
            <a:ext cx="10515600" cy="4351338"/>
          </a:xfrm>
        </p:spPr>
        <p:txBody>
          <a:bodyPr/>
          <a:lstStyle/>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2000" b="1" i="0" u="none" strike="noStrike" kern="1200" cap="none" spc="0" normalizeH="0" baseline="0" noProof="0" dirty="0" smtClean="0">
                <a:ln>
                  <a:noFill/>
                </a:ln>
                <a:solidFill>
                  <a:srgbClr val="6FE113"/>
                </a:solidFill>
                <a:effectLst/>
                <a:uLnTx/>
                <a:uFillTx/>
                <a:latin typeface="+mn-lt"/>
                <a:ea typeface="+mn-ea"/>
                <a:cs typeface="+mn-ea"/>
                <a:sym typeface="+mn-lt"/>
              </a:rPr>
              <a:t>3</a:t>
            </a:r>
            <a:r>
              <a:rPr kumimoji="0" lang="en-US" altLang="zh-CN" sz="20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第二阶段现场审核</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职业</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健康安全管理体系认证审核的主要内容是进行第二阶段现场审核，其主要目的是：证实受审核方</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实</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施</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了其职业健康安全管理方针、目标，并遵守了体系的各项相应程序；证实受审核方的职业健康安全</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管</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理</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体系符合相应审核标准的要求，并能够实现其方针和目标。通过第二阶段现场审核，审核组要对</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受审</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核</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方的职业健康安全管理体系能否通过现场审核做出结论。</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endParaRPr kumimoji="0" lang="zh-CN" altLang="en-US" sz="1800" b="0" i="0" u="none" strike="noStrike" kern="1200" cap="none" spc="0" normalizeH="0" baseline="0" noProof="0" dirty="0">
              <a:ln>
                <a:noFill/>
              </a:ln>
              <a:solidFill>
                <a:schemeClr val="tx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2000" b="1" i="0" u="none" strike="noStrike" kern="1200" cap="none" spc="0" normalizeH="0" baseline="0" noProof="0" dirty="0" smtClean="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四</a:t>
            </a:r>
            <a:r>
              <a:rPr kumimoji="0" lang="en-US" altLang="zh-CN" sz="20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纠正措施的跟踪与验证</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现场</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审核的一个重要结果是发现受审核方的职业健康安全管理体系存在的不符合事项。对这些不符合项</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受</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审核方应根据审核方的要求制定纠正措施计划，并在规定时间实施和完成纠正措施。审核方应对其</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纠</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正</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措施的落实和有效性进行跟踪验证。</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8834" name="Rectangle 2"/>
          <p:cNvSpPr>
            <a:spLocks noGrp="1" noChangeArrowheads="1"/>
          </p:cNvSpPr>
          <p:nvPr>
            <p:ph type="title"/>
          </p:nvPr>
        </p:nvSpPr>
        <p:spPr>
          <a:xfrm>
            <a:off x="695325" y="333375"/>
            <a:ext cx="8435975" cy="490538"/>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健康安全管理体系的审核</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88835" name="Rectangle 3"/>
          <p:cNvSpPr>
            <a:spLocks noGrp="1" noChangeArrowheads="1"/>
          </p:cNvSpPr>
          <p:nvPr>
            <p:ph idx="1"/>
          </p:nvPr>
        </p:nvSpPr>
        <p:spPr>
          <a:xfrm>
            <a:off x="711200" y="1125538"/>
            <a:ext cx="10801350" cy="5732463"/>
          </a:xfrm>
        </p:spPr>
        <p:txBody>
          <a:bodyPr/>
          <a:lstStyle/>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2000" b="1" i="0" u="none" strike="noStrike" kern="1200" cap="none" spc="0" normalizeH="0" baseline="0" noProof="0" dirty="0" smtClean="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五</a:t>
            </a:r>
            <a:r>
              <a:rPr kumimoji="0" lang="en-US" altLang="zh-CN" sz="20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rPr>
              <a:t>证后监督与复评</a:t>
            </a:r>
            <a:endParaRPr kumimoji="0" lang="zh-CN" altLang="en-US" sz="20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审核</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通过后，要给受审单位颁发认证证书和认证标志。随后，定期对取得证书的单位进行监督。证后</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监督</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包括</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监督审核和管理，对监督审核和管理过程中发现的问题应及时处置，并在特殊情况下组织临时性</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监督</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审核</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。获证单位认证证书有效期为</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3</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年，有效期届满时，可通过复评，获得再次认证。</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endParaRPr kumimoji="0" lang="en-US" altLang="zh-CN" sz="1800" b="1" i="0" u="none" strike="noStrike" kern="1200" cap="none" spc="0" normalizeH="0" baseline="0" noProof="0" dirty="0" smtClean="0">
              <a:ln>
                <a:noFill/>
              </a:ln>
              <a:solidFill>
                <a:srgbClr val="FF0066"/>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1" i="0" u="none" strike="noStrike" kern="1200" cap="none" spc="0" normalizeH="0" baseline="0" noProof="0" dirty="0" smtClean="0">
                <a:ln>
                  <a:noFill/>
                </a:ln>
                <a:solidFill>
                  <a:srgbClr val="6FE113"/>
                </a:solidFill>
                <a:effectLst/>
                <a:uLnTx/>
                <a:uFillTx/>
                <a:latin typeface="+mn-lt"/>
                <a:ea typeface="+mn-ea"/>
                <a:cs typeface="+mn-ea"/>
                <a:sym typeface="+mn-lt"/>
              </a:rPr>
              <a:t>1</a:t>
            </a:r>
            <a:r>
              <a:rPr kumimoji="0" lang="en-US" altLang="zh-CN" sz="18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rPr>
              <a:t>监督审核</a:t>
            </a:r>
            <a:endPar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监督</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审核是指认证机构对获得认证的单位在证书有效期限内所进行的定期或不定期的审核。其目的是</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通过</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对</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获证单位的职业健康安全管理体系的验证，确保受审核方的职业健康安全管理体系持续地符合职业</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健康</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安全管理</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体系审核标准、体系文件以及法律、法规和其他要求，确保持续有效地实现既定的职业健康</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安全</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管理</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方针和目标，并有效运行，从而确认能否继续持有和使用认证机构颁发的认证证书和认证标志。</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endParaRPr kumimoji="0" lang="en-US" altLang="zh-CN" sz="1800" b="1" i="0" u="none" strike="noStrike" kern="1200" cap="none" spc="0" normalizeH="0" baseline="0" noProof="0" dirty="0" smtClean="0">
              <a:ln>
                <a:noFill/>
              </a:ln>
              <a:solidFill>
                <a:srgbClr val="FF0066"/>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en-US" altLang="zh-CN" sz="1800" b="1" i="0" u="none" strike="noStrike" kern="1200" cap="none" spc="0" normalizeH="0" baseline="0" noProof="0" dirty="0" smtClean="0">
                <a:ln>
                  <a:noFill/>
                </a:ln>
                <a:solidFill>
                  <a:srgbClr val="6FE113"/>
                </a:solidFill>
                <a:effectLst/>
                <a:uLnTx/>
                <a:uFillTx/>
                <a:latin typeface="+mn-lt"/>
                <a:ea typeface="+mn-ea"/>
                <a:cs typeface="+mn-ea"/>
                <a:sym typeface="+mn-lt"/>
              </a:rPr>
              <a:t>2</a:t>
            </a:r>
            <a:r>
              <a:rPr kumimoji="0" lang="en-US" altLang="zh-CN" sz="1800" b="1" i="0" u="none" strike="noStrike" kern="1200" cap="none" spc="0" normalizeH="0" baseline="0" noProof="0" dirty="0">
                <a:ln>
                  <a:noFill/>
                </a:ln>
                <a:solidFill>
                  <a:srgbClr val="6FE113"/>
                </a:solidFill>
                <a:effectLst/>
                <a:uLnTx/>
                <a:uFillTx/>
                <a:latin typeface="+mn-lt"/>
                <a:ea typeface="+mn-ea"/>
                <a:cs typeface="+mn-ea"/>
                <a:sym typeface="+mn-lt"/>
              </a:rPr>
              <a:t>.</a:t>
            </a:r>
            <a:r>
              <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rPr>
              <a:t>复评</a:t>
            </a:r>
            <a:endParaRPr kumimoji="0" lang="zh-CN" altLang="en-US" sz="1800" b="1" i="0" u="none" strike="noStrike" kern="1200" cap="none" spc="0" normalizeH="0" baseline="0" noProof="0" dirty="0">
              <a:ln>
                <a:noFill/>
              </a:ln>
              <a:solidFill>
                <a:srgbClr val="6FE113"/>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获</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证单位在认证证书有效期届满时，应重新提出认证申请，认证机构受理后，重新对用人单位进行</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的审核</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称为</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复评。</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复</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评的目的是为了证实用人单位的职业健康安全管理体系持续满足职业健康安全管理体系审核标准的要求</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8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且</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职业健康安全管理体系得到了很好的实施和保持。</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633413" y="1484313"/>
            <a:ext cx="10801350" cy="3889375"/>
          </a:xfrm>
          <a:prstGeom prst="roundRect">
            <a:avLst>
              <a:gd name="adj" fmla="val 1363"/>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35586" name="Rectangle 2"/>
          <p:cNvSpPr>
            <a:spLocks noGrp="1" noRot="1" noChangeArrowheads="1"/>
          </p:cNvSpPr>
          <p:nvPr>
            <p:ph type="title"/>
          </p:nvPr>
        </p:nvSpPr>
        <p:spPr>
          <a:xfrm>
            <a:off x="407988" y="260350"/>
            <a:ext cx="10515600" cy="687388"/>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1.1</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职业安全健康管理体系的概念</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35587" name="Rectangle 3"/>
          <p:cNvSpPr>
            <a:spLocks noGrp="1" noRot="1" noChangeArrowheads="1"/>
          </p:cNvSpPr>
          <p:nvPr>
            <p:ph idx="1"/>
          </p:nvPr>
        </p:nvSpPr>
        <p:spPr>
          <a:xfrm>
            <a:off x="765175" y="1773238"/>
            <a:ext cx="10515600" cy="2519363"/>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chemeClr val="tx1"/>
                </a:solidFill>
                <a:effectLst/>
                <a:uLnTx/>
                <a:uFillTx/>
                <a:latin typeface="+mn-lt"/>
                <a:ea typeface="+mn-ea"/>
                <a:cs typeface="+mn-ea"/>
                <a:sym typeface="+mn-lt"/>
              </a:rPr>
              <a:t>职业健康安全管理</a:t>
            </a:r>
            <a:r>
              <a:rPr kumimoji="0" lang="zh-CN" altLang="zh-CN" sz="2800" b="1" i="0" u="none" strike="noStrike" kern="1200" cap="none" spc="0" normalizeH="0" baseline="0" noProof="0" dirty="0" smtClean="0">
                <a:ln>
                  <a:noFill/>
                </a:ln>
                <a:solidFill>
                  <a:schemeClr val="tx1"/>
                </a:solidFill>
                <a:effectLst/>
                <a:uLnTx/>
                <a:uFillTx/>
                <a:latin typeface="+mn-lt"/>
                <a:ea typeface="+mn-ea"/>
                <a:cs typeface="+mn-ea"/>
                <a:sym typeface="+mn-lt"/>
              </a:rPr>
              <a:t>体系</a:t>
            </a:r>
            <a:endParaRPr kumimoji="0" lang="en-US" altLang="zh-CN" sz="2800" b="1" i="0" u="none" strike="noStrike" kern="1200" cap="none" spc="0" normalizeH="0" baseline="0" noProof="0" dirty="0" smtClean="0">
              <a:ln>
                <a:noFill/>
              </a:ln>
              <a:solidFill>
                <a:schemeClr val="tx1"/>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smtClean="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ea"/>
                <a:sym typeface="+mn-lt"/>
              </a:rPr>
              <a:t>Occupational </a:t>
            </a: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ea"/>
                <a:sym typeface="+mn-lt"/>
              </a:rPr>
              <a:t>health and safety management system (OHSMS) </a:t>
            </a:r>
            <a:endPar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ea"/>
                <a:sym typeface="+mn-lt"/>
              </a:rPr>
              <a:t>为</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建立职业安全健康方针和目标并实现这些目标所制定的一系列</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ea"/>
                <a:sym typeface="+mn-lt"/>
              </a:rPr>
              <a:t>相互联</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系或相互作用的要素 </a:t>
            </a:r>
            <a:r>
              <a:rPr kumimoji="0" lang="zh-CN" altLang="zh-CN" sz="2000" b="0" i="0" u="none" strike="noStrike" kern="1200" cap="none" spc="0" normalizeH="0" baseline="0" noProof="0" dirty="0" smtClean="0">
                <a:ln>
                  <a:noFill/>
                </a:ln>
                <a:solidFill>
                  <a:schemeClr val="tx1"/>
                </a:solidFill>
                <a:effectLst/>
                <a:uLnTx/>
                <a:uFillTx/>
                <a:latin typeface="+mn-lt"/>
                <a:ea typeface="+mn-ea"/>
                <a:cs typeface="+mn-ea"/>
                <a:sym typeface="+mn-lt"/>
              </a:rPr>
              <a:t>。</a:t>
            </a:r>
            <a:endPar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endParaRP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6370" name="Rectangle 2"/>
          <p:cNvSpPr>
            <a:spLocks noGrp="1" noRot="1" noChangeArrowheads="1"/>
          </p:cNvSpPr>
          <p:nvPr>
            <p:ph type="title"/>
          </p:nvPr>
        </p:nvSpPr>
        <p:spPr>
          <a:xfrm>
            <a:off x="623888" y="476250"/>
            <a:ext cx="10515600" cy="544513"/>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smtClean="0">
                <a:ln>
                  <a:noFill/>
                </a:ln>
                <a:solidFill>
                  <a:schemeClr val="tx1"/>
                </a:solidFill>
                <a:effectLst/>
                <a:uLnTx/>
                <a:uFillTx/>
                <a:latin typeface="+mn-lt"/>
                <a:ea typeface="+mn-ea"/>
                <a:cs typeface="+mn-ea"/>
                <a:sym typeface="+mn-lt"/>
              </a:rPr>
              <a:t>1.2 </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安全健康管理体系的由来及发展现状</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26371" name="Rectangle 3"/>
          <p:cNvSpPr>
            <a:spLocks noGrp="1" noRot="1" noChangeArrowheads="1"/>
          </p:cNvSpPr>
          <p:nvPr>
            <p:ph idx="1"/>
          </p:nvPr>
        </p:nvSpPr>
        <p:spPr>
          <a:xfrm>
            <a:off x="911225" y="1841500"/>
            <a:ext cx="2898775" cy="509588"/>
          </a:xfrm>
        </p:spPr>
        <p:txBody>
          <a:bodyPr>
            <a:normAutofit/>
          </a:body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国际发展</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状况</a:t>
            </a:r>
            <a:endPar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endParaRPr>
          </a:p>
        </p:txBody>
      </p:sp>
      <p:sp>
        <p:nvSpPr>
          <p:cNvPr id="9" name="Rectangle 3"/>
          <p:cNvSpPr txBox="1">
            <a:spLocks noRot="1" noChangeArrowheads="1"/>
          </p:cNvSpPr>
          <p:nvPr/>
        </p:nvSpPr>
        <p:spPr>
          <a:xfrm>
            <a:off x="911225" y="2462213"/>
            <a:ext cx="10228263" cy="64928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3000" b="1" i="0" u="none" strike="noStrike" kern="1200" cap="none" spc="0" normalizeH="0" baseline="0" noProof="0" dirty="0" smtClean="0">
                <a:ln>
                  <a:noFill/>
                </a:ln>
                <a:solidFill>
                  <a:srgbClr val="6FE113"/>
                </a:solidFill>
                <a:effectLst/>
                <a:uLnTx/>
                <a:uFillTx/>
                <a:latin typeface="+mn-lt"/>
                <a:ea typeface="+mn-ea"/>
                <a:cs typeface="+mn-ea"/>
                <a:sym typeface="+mn-lt"/>
              </a:rPr>
              <a:t>20</a:t>
            </a:r>
            <a:r>
              <a:rPr kumimoji="0" lang="zh-CN" altLang="en-US" sz="3000" b="1" i="0" u="none" strike="noStrike" kern="1200" cap="none" spc="0" normalizeH="0" baseline="0" noProof="0" dirty="0" smtClean="0">
                <a:ln>
                  <a:noFill/>
                </a:ln>
                <a:solidFill>
                  <a:srgbClr val="6FE113"/>
                </a:solidFill>
                <a:effectLst/>
                <a:uLnTx/>
                <a:uFillTx/>
                <a:latin typeface="+mn-lt"/>
                <a:ea typeface="+mn-ea"/>
                <a:cs typeface="+mn-ea"/>
                <a:sym typeface="+mn-lt"/>
              </a:rPr>
              <a:t>世纪 </a:t>
            </a: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80</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年代以来，一些发达国家率先开展了实</a:t>
            </a: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OHSMS</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的活动。</a:t>
            </a:r>
            <a:endPar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endParaRPr>
          </a:p>
        </p:txBody>
      </p:sp>
      <p:sp>
        <p:nvSpPr>
          <p:cNvPr id="12" name="Rectangle 3"/>
          <p:cNvSpPr txBox="1">
            <a:spLocks noRot="1" noChangeArrowheads="1"/>
          </p:cNvSpPr>
          <p:nvPr/>
        </p:nvSpPr>
        <p:spPr>
          <a:xfrm>
            <a:off x="911225" y="3198813"/>
            <a:ext cx="10534650" cy="10937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800" b="1" i="0" u="none" strike="noStrike" kern="1200" cap="none" spc="0" normalizeH="0" baseline="0" noProof="0" dirty="0" smtClean="0">
                <a:ln>
                  <a:noFill/>
                </a:ln>
                <a:solidFill>
                  <a:srgbClr val="6FE113"/>
                </a:solidFill>
                <a:effectLst/>
                <a:uLnTx/>
                <a:uFillTx/>
                <a:latin typeface="+mn-ea"/>
                <a:ea typeface="+mn-ea"/>
                <a:cs typeface="+mn-ea"/>
                <a:sym typeface="+mn-lt"/>
              </a:rPr>
              <a:t>1996</a:t>
            </a:r>
            <a:r>
              <a:rPr kumimoji="0" lang="zh-CN" altLang="en-US" sz="2800" b="1" i="0" u="none" strike="noStrike" kern="1200" cap="none" spc="0" normalizeH="0" baseline="0" noProof="0" dirty="0" smtClean="0">
                <a:ln>
                  <a:noFill/>
                </a:ln>
                <a:solidFill>
                  <a:srgbClr val="6FE113"/>
                </a:solidFill>
                <a:effectLst/>
                <a:uLnTx/>
                <a:uFillTx/>
                <a:latin typeface="+mn-ea"/>
                <a:ea typeface="+mn-ea"/>
                <a:cs typeface="+mn-ea"/>
                <a:sym typeface="+mn-lt"/>
              </a:rPr>
              <a:t>年 </a:t>
            </a:r>
            <a:r>
              <a:rPr kumimoji="0" lang="zh-CN" altLang="en-US" sz="1800" b="0" i="0" u="none" strike="noStrike" kern="1200" cap="none" spc="0" normalizeH="0" baseline="0" noProof="0" dirty="0" smtClean="0">
                <a:ln>
                  <a:noFill/>
                </a:ln>
                <a:solidFill>
                  <a:schemeClr val="bg1"/>
                </a:solidFill>
                <a:effectLst/>
                <a:uLnTx/>
                <a:uFillTx/>
                <a:latin typeface="+mn-ea"/>
                <a:ea typeface="+mn-ea"/>
                <a:cs typeface="+mn-ea"/>
                <a:sym typeface="+mn-lt"/>
              </a:rPr>
              <a:t>英国颁布了</a:t>
            </a:r>
            <a:r>
              <a:rPr kumimoji="0" lang="en-US" altLang="zh-CN" sz="1800" b="0" i="0" u="none" strike="noStrike" kern="1200" cap="none" spc="0" normalizeH="0" baseline="0" noProof="0" dirty="0" smtClean="0">
                <a:ln>
                  <a:noFill/>
                </a:ln>
                <a:solidFill>
                  <a:schemeClr val="bg1"/>
                </a:solidFill>
                <a:effectLst/>
                <a:uLnTx/>
                <a:uFillTx/>
                <a:latin typeface="+mn-ea"/>
                <a:ea typeface="+mn-ea"/>
                <a:cs typeface="+mn-ea"/>
                <a:sym typeface="+mn-lt"/>
              </a:rPr>
              <a:t>《</a:t>
            </a:r>
            <a:r>
              <a:rPr kumimoji="0" lang="zh-CN" altLang="en-US" sz="1800" b="0" i="0" u="none" strike="noStrike" kern="1200" cap="none" spc="0" normalizeH="0" baseline="0" noProof="0" dirty="0" smtClean="0">
                <a:ln>
                  <a:noFill/>
                </a:ln>
                <a:solidFill>
                  <a:schemeClr val="bg1"/>
                </a:solidFill>
                <a:effectLst/>
                <a:uLnTx/>
                <a:uFillTx/>
                <a:latin typeface="+mn-ea"/>
                <a:ea typeface="+mn-ea"/>
                <a:cs typeface="+mn-ea"/>
                <a:sym typeface="+mn-lt"/>
              </a:rPr>
              <a:t>职业安全健康管理体系指南</a:t>
            </a:r>
            <a:r>
              <a:rPr kumimoji="0" lang="en-US" altLang="zh-CN" sz="1800" b="0" i="0" u="none" strike="noStrike" kern="1200" cap="none" spc="0" normalizeH="0" baseline="0" noProof="0" dirty="0" smtClean="0">
                <a:ln>
                  <a:noFill/>
                </a:ln>
                <a:solidFill>
                  <a:schemeClr val="bg1"/>
                </a:solidFill>
                <a:effectLst/>
                <a:uLnTx/>
                <a:uFillTx/>
                <a:latin typeface="+mn-ea"/>
                <a:ea typeface="+mn-ea"/>
                <a:cs typeface="+mn-ea"/>
                <a:sym typeface="+mn-lt"/>
              </a:rPr>
              <a:t>》</a:t>
            </a:r>
            <a:r>
              <a:rPr kumimoji="0" lang="zh-CN" altLang="en-US" sz="1800" b="0" i="0" u="none" strike="noStrike" kern="1200" cap="none" spc="0" normalizeH="0" baseline="0" noProof="0" dirty="0" smtClean="0">
                <a:ln>
                  <a:noFill/>
                </a:ln>
                <a:solidFill>
                  <a:schemeClr val="bg1"/>
                </a:solidFill>
                <a:effectLst/>
                <a:uLnTx/>
                <a:uFillTx/>
                <a:latin typeface="+mn-ea"/>
                <a:ea typeface="+mn-ea"/>
                <a:cs typeface="+mn-ea"/>
                <a:sym typeface="+mn-lt"/>
              </a:rPr>
              <a:t>国家标准；</a:t>
            </a:r>
            <a:endParaRPr kumimoji="0" lang="zh-CN" altLang="en-US" sz="1800" b="0" i="0" u="none" strike="noStrike" kern="1200" cap="none" spc="0" normalizeH="0" baseline="0" noProof="0" dirty="0" smtClean="0">
              <a:ln>
                <a:noFill/>
              </a:ln>
              <a:solidFill>
                <a:schemeClr val="bg1"/>
              </a:solidFill>
              <a:effectLst/>
              <a:uLnTx/>
              <a:uFillTx/>
              <a:latin typeface="+mn-ea"/>
              <a:ea typeface="+mn-ea"/>
              <a:cs typeface="+mn-ea"/>
              <a:sym typeface="+mn-lt"/>
            </a:endParaRPr>
          </a:p>
        </p:txBody>
      </p:sp>
      <p:sp>
        <p:nvSpPr>
          <p:cNvPr id="13" name="Rectangle 3"/>
          <p:cNvSpPr txBox="1">
            <a:spLocks noRot="1" noChangeArrowheads="1"/>
          </p:cNvSpPr>
          <p:nvPr/>
        </p:nvSpPr>
        <p:spPr>
          <a:xfrm>
            <a:off x="911225" y="3933825"/>
            <a:ext cx="10801350" cy="1712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rPr>
              <a:t>1999</a:t>
            </a:r>
            <a:r>
              <a:rPr kumimoji="0" lang="zh-CN" altLang="en-US" sz="2800" b="1" i="0" u="none" strike="noStrike" kern="1200" cap="none" spc="0" normalizeH="0" baseline="0" noProof="0" dirty="0" smtClean="0">
                <a:ln>
                  <a:noFill/>
                </a:ln>
                <a:solidFill>
                  <a:srgbClr val="6FE113"/>
                </a:solidFill>
                <a:effectLst/>
                <a:uLnTx/>
                <a:uFillTx/>
                <a:latin typeface="+mn-lt"/>
                <a:ea typeface="+mn-ea"/>
                <a:cs typeface="+mn-ea"/>
                <a:sym typeface="+mn-lt"/>
              </a:rPr>
              <a:t>年 </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英国标准协会（</a:t>
            </a: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BSI</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）、澳大利亚标准局、挪威船级社（</a:t>
            </a: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DNV</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）等</a:t>
            </a: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13</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个国家标准组织和国际认</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证机构提出了</a:t>
            </a: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职业安全健康评价系列</a:t>
            </a: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r>
              <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rPr>
              <a:t>OHSAS</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0466" name="Rectangle 2"/>
          <p:cNvSpPr>
            <a:spLocks noGrp="1" noRot="1" noChangeArrowheads="1"/>
          </p:cNvSpPr>
          <p:nvPr>
            <p:ph type="title"/>
          </p:nvPr>
        </p:nvSpPr>
        <p:spPr>
          <a:xfrm>
            <a:off x="479425" y="333375"/>
            <a:ext cx="10515600" cy="614363"/>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smtClean="0">
                <a:ln>
                  <a:noFill/>
                </a:ln>
                <a:solidFill>
                  <a:schemeClr val="tx1"/>
                </a:solidFill>
                <a:effectLst/>
                <a:uLnTx/>
                <a:uFillTx/>
                <a:latin typeface="+mn-lt"/>
                <a:ea typeface="+mn-ea"/>
                <a:cs typeface="+mn-ea"/>
                <a:sym typeface="+mn-lt"/>
              </a:rPr>
              <a:t>1.2 </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职业</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安全健康管理体系的由来及发展现状</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30467" name="Rectangle 3"/>
          <p:cNvSpPr>
            <a:spLocks noGrp="1" noRot="1" noChangeArrowheads="1"/>
          </p:cNvSpPr>
          <p:nvPr>
            <p:ph idx="1"/>
          </p:nvPr>
        </p:nvSpPr>
        <p:spPr>
          <a:xfrm>
            <a:off x="695325" y="2420938"/>
            <a:ext cx="10440988" cy="3168650"/>
          </a:xfrm>
        </p:spPr>
        <p:txBody>
          <a:bodyPr/>
          <a:lstStyle/>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rPr>
              <a:t>1999</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年</a:t>
            </a:r>
            <a:r>
              <a:rPr kumimoji="0" lang="en-US" altLang="zh-CN" sz="2800" b="1" i="0" u="none" strike="noStrike" kern="1200" cap="none" spc="0" normalizeH="0" baseline="0" noProof="0" dirty="0">
                <a:ln>
                  <a:noFill/>
                </a:ln>
                <a:solidFill>
                  <a:srgbClr val="6FE113"/>
                </a:solidFill>
                <a:effectLst/>
                <a:uLnTx/>
                <a:uFillTx/>
                <a:latin typeface="+mn-lt"/>
                <a:ea typeface="+mn-ea"/>
                <a:cs typeface="+mn-ea"/>
                <a:sym typeface="+mn-lt"/>
              </a:rPr>
              <a:t>10</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月</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，国家经贸委颁布了</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职业安全卫生管理体系认证标准（试行）</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rPr>
              <a:t>2001</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年</a:t>
            </a:r>
            <a:r>
              <a:rPr kumimoji="0" lang="en-US" altLang="zh-CN" sz="2800" b="1" i="0" u="none" strike="noStrike" kern="1200" cap="none" spc="0" normalizeH="0" baseline="0" noProof="0" dirty="0">
                <a:ln>
                  <a:noFill/>
                </a:ln>
                <a:solidFill>
                  <a:srgbClr val="6FE113"/>
                </a:solidFill>
                <a:effectLst/>
                <a:uLnTx/>
                <a:uFillTx/>
                <a:latin typeface="+mn-lt"/>
                <a:ea typeface="+mn-ea"/>
                <a:cs typeface="+mn-ea"/>
                <a:sym typeface="+mn-lt"/>
              </a:rPr>
              <a:t>12</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月</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，国家经贸委颁布了</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职业安全健康管理体系指导意见</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和</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职业安全健康管理</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体</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ea"/>
                <a:sym typeface="+mn-lt"/>
              </a:rPr>
              <a:t>系</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审核规范</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GB/T28001-2001 </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en-US" altLang="zh-CN" sz="2800" b="1" i="0" u="none" strike="noStrike" kern="1200" cap="none" spc="0" normalizeH="0" baseline="0" noProof="0" dirty="0" smtClean="0">
                <a:ln>
                  <a:noFill/>
                </a:ln>
                <a:solidFill>
                  <a:srgbClr val="6FE113"/>
                </a:solidFill>
                <a:effectLst/>
                <a:uLnTx/>
                <a:uFillTx/>
                <a:latin typeface="+mn-lt"/>
                <a:ea typeface="+mn-ea"/>
                <a:cs typeface="+mn-ea"/>
                <a:sym typeface="+mn-lt"/>
              </a:rPr>
              <a:t>2002</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年</a:t>
            </a:r>
            <a:r>
              <a:rPr kumimoji="0" lang="en-US" altLang="zh-CN" sz="2800" b="1" i="0" u="none" strike="noStrike" kern="1200" cap="none" spc="0" normalizeH="0" baseline="0" noProof="0" dirty="0">
                <a:ln>
                  <a:noFill/>
                </a:ln>
                <a:solidFill>
                  <a:srgbClr val="6FE113"/>
                </a:solidFill>
                <a:effectLst/>
                <a:uLnTx/>
                <a:uFillTx/>
                <a:latin typeface="+mn-lt"/>
                <a:ea typeface="+mn-ea"/>
                <a:cs typeface="+mn-ea"/>
                <a:sym typeface="+mn-lt"/>
              </a:rPr>
              <a:t>4</a:t>
            </a:r>
            <a:r>
              <a:rPr kumimoji="0" lang="zh-CN" altLang="en-US" sz="2800" b="1" i="0" u="none" strike="noStrike" kern="1200" cap="none" spc="0" normalizeH="0" baseline="0" noProof="0" dirty="0">
                <a:ln>
                  <a:noFill/>
                </a:ln>
                <a:solidFill>
                  <a:srgbClr val="6FE113"/>
                </a:solidFill>
                <a:effectLst/>
                <a:uLnTx/>
                <a:uFillTx/>
                <a:latin typeface="+mn-lt"/>
                <a:ea typeface="+mn-ea"/>
                <a:cs typeface="+mn-ea"/>
                <a:sym typeface="+mn-lt"/>
              </a:rPr>
              <a:t>月</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，国家经贸委颁布了</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职业安全健康管理体系实施细则</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 </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 name="矩形 1"/>
          <p:cNvSpPr/>
          <p:nvPr/>
        </p:nvSpPr>
        <p:spPr>
          <a:xfrm>
            <a:off x="695325" y="1773238"/>
            <a:ext cx="2349500" cy="436563"/>
          </a:xfrm>
          <a:prstGeom prst="rect">
            <a:avLst/>
          </a:prstGeom>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6FE113"/>
                </a:solidFill>
                <a:effectLst/>
                <a:uLnTx/>
                <a:uFillTx/>
                <a:latin typeface="+mn-ea"/>
                <a:ea typeface="+mn-ea"/>
                <a:cs typeface="+mn-ea"/>
                <a:sym typeface="+mn-lt"/>
              </a:rPr>
              <a:t>国内发展状况</a:t>
            </a:r>
            <a:endParaRPr kumimoji="0" lang="zh-CN" altLang="en-US" sz="2800" b="1" i="0" u="none" strike="noStrike" kern="1200" cap="none" spc="0" normalizeH="0" baseline="0" noProof="0" dirty="0">
              <a:ln>
                <a:noFill/>
              </a:ln>
              <a:solidFill>
                <a:srgbClr val="6FE113"/>
              </a:solidFill>
              <a:effectLst/>
              <a:uLnTx/>
              <a:uFillTx/>
              <a:latin typeface="+mn-ea"/>
              <a:ea typeface="+mn-ea"/>
              <a:cs typeface="+mn-ea"/>
              <a:sym typeface="+mn-lt"/>
            </a:endParaRP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1490" name="Rectangle 2"/>
          <p:cNvSpPr>
            <a:spLocks noGrp="1" noRot="1" noChangeArrowheads="1"/>
          </p:cNvSpPr>
          <p:nvPr>
            <p:ph type="title"/>
          </p:nvPr>
        </p:nvSpPr>
        <p:spPr>
          <a:xfrm>
            <a:off x="695325" y="260350"/>
            <a:ext cx="10515600" cy="615950"/>
          </a:xfr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0" i="0" u="none" strike="noStrike" kern="1200" cap="none" spc="0" normalizeH="0" baseline="0" noProof="0" dirty="0" smtClean="0">
                <a:ln>
                  <a:noFill/>
                </a:ln>
                <a:solidFill>
                  <a:schemeClr val="tx1"/>
                </a:solidFill>
                <a:effectLst/>
                <a:uLnTx/>
                <a:uFillTx/>
                <a:latin typeface="+mn-lt"/>
                <a:ea typeface="+mn-ea"/>
                <a:cs typeface="+mn-ea"/>
                <a:sym typeface="+mn-lt"/>
              </a:rPr>
              <a:t>1.3 </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ea"/>
                <a:sym typeface="+mn-lt"/>
              </a:rPr>
              <a:t>实施</a:t>
            </a:r>
            <a:r>
              <a:rPr kumimoji="0" lang="en-US" altLang="zh-CN" sz="3600" b="1" i="0" u="none" strike="noStrike" kern="1200" cap="none" spc="0" normalizeH="0" baseline="0" noProof="0" dirty="0">
                <a:ln>
                  <a:noFill/>
                </a:ln>
                <a:solidFill>
                  <a:schemeClr val="tx1"/>
                </a:solidFill>
                <a:effectLst/>
                <a:uLnTx/>
                <a:uFillTx/>
                <a:latin typeface="+mn-lt"/>
                <a:ea typeface="+mn-ea"/>
                <a:cs typeface="+mn-ea"/>
                <a:sym typeface="+mn-lt"/>
              </a:rPr>
              <a:t>OHSMS</a:t>
            </a:r>
            <a:r>
              <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rPr>
              <a:t>的作用和意义</a:t>
            </a:r>
            <a:endParaRPr kumimoji="0" lang="zh-CN" altLang="en-US" sz="3600" b="1"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831491" name="Rectangle 3"/>
          <p:cNvSpPr>
            <a:spLocks noGrp="1" noRot="1" noChangeArrowheads="1"/>
          </p:cNvSpPr>
          <p:nvPr>
            <p:ph idx="1"/>
          </p:nvPr>
        </p:nvSpPr>
        <p:spPr>
          <a:xfrm>
            <a:off x="838200" y="1825625"/>
            <a:ext cx="10515600" cy="31877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1.</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为企业提高职业安全健康绩效提供了一个科学、有效管理手段。</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5000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2.</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有助于推动职业安全健康法规和制度的贯彻执行。</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5000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3.</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由被动强制行为转变为主动自愿行为，提高职业安全健康管理水平。</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5000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4.</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有助于消除贸易壁垒。</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5000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5.</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会对企业产生直接和间接的经济效益 。</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a:p>
            <a:pPr marL="228600" marR="0" lvl="0" indent="-228600" algn="l" defTabSz="914400" rtl="0" eaLnBrk="1" fontAlgn="auto" latinLnBrk="0" hangingPunct="1">
              <a:lnSpc>
                <a:spcPct val="90000"/>
              </a:lnSpc>
              <a:spcBef>
                <a:spcPct val="5000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mn-lt"/>
                <a:ea typeface="+mn-ea"/>
                <a:cs typeface="+mn-ea"/>
                <a:sym typeface="+mn-lt"/>
              </a:rPr>
              <a:t>6.</a:t>
            </a:r>
            <a:r>
              <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rPr>
              <a:t>将在社会上树立企业良好的品质和形象 。</a:t>
            </a:r>
            <a:endParaRPr kumimoji="0" lang="zh-CN" altLang="en-US" sz="24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transition spd="slow">
    <p:randomBar dir="vert"/>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8.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古瓶荷花">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古瓶荷花">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7986</Words>
  <Application>WPS 演示</Application>
  <PresentationFormat>宽屏</PresentationFormat>
  <Paragraphs>730</Paragraphs>
  <Slides>58</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58</vt:i4>
      </vt:variant>
    </vt:vector>
  </HeadingPairs>
  <TitlesOfParts>
    <vt:vector size="73" baseType="lpstr">
      <vt:lpstr>Arial</vt:lpstr>
      <vt:lpstr>宋体</vt:lpstr>
      <vt:lpstr>Wingdings</vt:lpstr>
      <vt:lpstr>微软雅黑</vt:lpstr>
      <vt:lpstr>汉仪旗黑-85S</vt:lpstr>
      <vt:lpstr>黑体</vt:lpstr>
      <vt:lpstr>Times New Roman</vt:lpstr>
      <vt:lpstr>楷体</vt:lpstr>
      <vt:lpstr>方正清刻本悦宋简体</vt:lpstr>
      <vt:lpstr>方正兰亭超细黑简体</vt:lpstr>
      <vt:lpstr>汉仪清雅体简</vt:lpstr>
      <vt:lpstr>方正大标宋简体</vt:lpstr>
      <vt:lpstr>Arial Unicode MS</vt:lpstr>
      <vt:lpstr>古瓶荷花</vt:lpstr>
      <vt:lpstr>1_古瓶荷花</vt:lpstr>
      <vt:lpstr>安全管理必备 工具--TPM概论</vt:lpstr>
      <vt:lpstr>PowerPoint 演示文稿</vt:lpstr>
      <vt:lpstr>PowerPoint 演示文稿</vt:lpstr>
      <vt:lpstr>职业安全健康管理体系的由来与发展</vt:lpstr>
      <vt:lpstr>主要内容</vt:lpstr>
      <vt:lpstr>1.1职业安全健康管理体系的概念</vt:lpstr>
      <vt:lpstr>1.2 职业安全健康管理体系的由来及发展现状</vt:lpstr>
      <vt:lpstr>1.2 职业安全健康管理体系的由来及发展现状</vt:lpstr>
      <vt:lpstr>1.3 实施OHSMS的作用和意义</vt:lpstr>
      <vt:lpstr>职业安全健康管理体系的构成要素</vt:lpstr>
      <vt:lpstr>2.1 OSHMS的要素</vt:lpstr>
      <vt:lpstr>2.1.1职业安全健康方针</vt:lpstr>
      <vt:lpstr>2.1.1职业安全健康方针</vt:lpstr>
      <vt:lpstr>2.1.2 策划</vt:lpstr>
      <vt:lpstr>2.1.2 策划</vt:lpstr>
      <vt:lpstr>2.1.2 策划</vt:lpstr>
      <vt:lpstr>2.1.2 策划</vt:lpstr>
      <vt:lpstr>2.1.2 策划</vt:lpstr>
      <vt:lpstr>2.1.3实施和运行</vt:lpstr>
      <vt:lpstr>2.1.3实施和运行</vt:lpstr>
      <vt:lpstr>2.1.3实施和运行</vt:lpstr>
      <vt:lpstr>2.1.3实施和运行</vt:lpstr>
      <vt:lpstr>2.1.3实施和运行</vt:lpstr>
      <vt:lpstr>2.1.3实施和运行</vt:lpstr>
      <vt:lpstr>2.1.3实施和运行</vt:lpstr>
      <vt:lpstr>2.1.3实施和运行</vt:lpstr>
      <vt:lpstr>2.1.3实施和运行</vt:lpstr>
      <vt:lpstr>2.1.4检查和纠正措施 </vt:lpstr>
      <vt:lpstr>2.1.4 检查与纠正措施</vt:lpstr>
      <vt:lpstr>2.1.4检查和纠正措施</vt:lpstr>
      <vt:lpstr>2.1.4检查和纠正措施</vt:lpstr>
      <vt:lpstr>2.1.4检查和纠正措施</vt:lpstr>
      <vt:lpstr>2.1.4检查和纠正措施</vt:lpstr>
      <vt:lpstr>2.1.4检查和纠正措施</vt:lpstr>
      <vt:lpstr>2.1.5管理评审 </vt:lpstr>
      <vt:lpstr>2.1.5管理评审</vt:lpstr>
      <vt:lpstr>2.1.5 管理评审</vt:lpstr>
      <vt:lpstr>2.2 OSHMS的特征</vt:lpstr>
      <vt:lpstr>PowerPoint 演示文稿</vt:lpstr>
      <vt:lpstr>3  OSHMS体系的运行机制</vt:lpstr>
      <vt:lpstr>4 职业健康安全管理体系建立的方法与步骤</vt:lpstr>
      <vt:lpstr>4.1 学习与培训</vt:lpstr>
      <vt:lpstr>4.2 初始评审</vt:lpstr>
      <vt:lpstr>4.4 文件编写</vt:lpstr>
      <vt:lpstr>4.5 体系试运行</vt:lpstr>
      <vt:lpstr>4.6 评审完善</vt:lpstr>
      <vt:lpstr> 5 职业健康安全管理体系的审核与认证</vt:lpstr>
      <vt:lpstr>职业健康安全管理体系的审核与认证</vt:lpstr>
      <vt:lpstr>职业健康安全管理体系的审核</vt:lpstr>
      <vt:lpstr>职业健康安全管理体系的审核</vt:lpstr>
      <vt:lpstr>PowerPoint 演示文稿</vt:lpstr>
      <vt:lpstr>职业健康安全管理体系的审核</vt:lpstr>
      <vt:lpstr>职业健康安全管理体系的审核</vt:lpstr>
      <vt:lpstr>职业健康安全管理体系的审核</vt:lpstr>
      <vt:lpstr>职业健康安全管理体系的审核</vt:lpstr>
      <vt:lpstr>职业健康安全管理体系的审核</vt:lpstr>
      <vt:lpstr>职业健康安全管理体系的审核</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玲俐</cp:lastModifiedBy>
  <cp:revision>3</cp:revision>
  <dcterms:created xsi:type="dcterms:W3CDTF">2019-04-26T01:06:00Z</dcterms:created>
  <dcterms:modified xsi:type="dcterms:W3CDTF">2024-06-28T03:58:05Z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80FB099EAADD4457925F727D42E06AC1_13</vt:lpwstr>
  </property>
</Properties>
</file>