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31"/>
  </p:notesMasterIdLst>
  <p:handoutMasterIdLst>
    <p:handoutMasterId r:id="rId32"/>
  </p:handoutMasterIdLst>
  <p:sldIdLst>
    <p:sldId id="288" r:id="rId4"/>
    <p:sldId id="289" r:id="rId5"/>
    <p:sldId id="256" r:id="rId6"/>
    <p:sldId id="257" r:id="rId7"/>
    <p:sldId id="258" r:id="rId8"/>
    <p:sldId id="259" r:id="rId9"/>
    <p:sldId id="260" r:id="rId10"/>
    <p:sldId id="269" r:id="rId11"/>
    <p:sldId id="268" r:id="rId12"/>
    <p:sldId id="271" r:id="rId13"/>
    <p:sldId id="270" r:id="rId14"/>
    <p:sldId id="261" r:id="rId15"/>
    <p:sldId id="262" r:id="rId16"/>
    <p:sldId id="263" r:id="rId17"/>
    <p:sldId id="264" r:id="rId18"/>
    <p:sldId id="265" r:id="rId19"/>
    <p:sldId id="266" r:id="rId20"/>
    <p:sldId id="272" r:id="rId21"/>
    <p:sldId id="273" r:id="rId22"/>
    <p:sldId id="274" r:id="rId23"/>
    <p:sldId id="275" r:id="rId24"/>
    <p:sldId id="267" r:id="rId25"/>
    <p:sldId id="277" r:id="rId26"/>
    <p:sldId id="278" r:id="rId27"/>
    <p:sldId id="279" r:id="rId28"/>
    <p:sldId id="276" r:id="rId29"/>
    <p:sldId id="290" r:id="rId30"/>
  </p:sldIdLst>
  <p:sldSz cx="9144000" cy="6858000" type="screen4x3"/>
  <p:notesSz cx="6858000" cy="9144000"/>
  <p:custDataLst>
    <p:tags r:id="rId3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gs" Target="tags/tag2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/>
          </a:p>
        </p:txBody>
      </p:sp>
      <p:sp>
        <p:nvSpPr>
          <p:cNvPr id="2662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29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任意多边形 5121"/>
          <p:cNvSpPr/>
          <p:nvPr/>
        </p:nvSpPr>
        <p:spPr>
          <a:xfrm>
            <a:off x="6084888" y="20638"/>
            <a:ext cx="3114675" cy="2112962"/>
          </a:xfrm>
          <a:custGeom>
            <a:avLst/>
            <a:gdLst/>
            <a:ahLst/>
            <a:cxnLst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3075" name="组合 5122"/>
          <p:cNvGrpSpPr/>
          <p:nvPr/>
        </p:nvGrpSpPr>
        <p:grpSpPr>
          <a:xfrm>
            <a:off x="6659563" y="28575"/>
            <a:ext cx="2668587" cy="2895600"/>
            <a:chOff x="2918" y="18"/>
            <a:chExt cx="2958" cy="2699"/>
          </a:xfrm>
        </p:grpSpPr>
        <p:sp>
          <p:nvSpPr>
            <p:cNvPr id="3076" name="任意多边形 5123"/>
            <p:cNvSpPr/>
            <p:nvPr/>
          </p:nvSpPr>
          <p:spPr>
            <a:xfrm>
              <a:off x="3060" y="18"/>
              <a:ext cx="490" cy="187"/>
            </a:xfrm>
            <a:custGeom>
              <a:avLst/>
              <a:gdLst/>
              <a:ahLst/>
              <a:cxnLst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7" name="任意多边形 5124"/>
            <p:cNvSpPr>
              <a:spLocks noEditPoints="1"/>
            </p:cNvSpPr>
            <p:nvPr/>
          </p:nvSpPr>
          <p:spPr>
            <a:xfrm>
              <a:off x="2918" y="18"/>
              <a:ext cx="2958" cy="2699"/>
            </a:xfrm>
            <a:custGeom>
              <a:avLst/>
              <a:gdLst/>
              <a:ahLst/>
              <a:cxnLst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8" name="任意多边形 5125"/>
            <p:cNvSpPr/>
            <p:nvPr/>
          </p:nvSpPr>
          <p:spPr>
            <a:xfrm>
              <a:off x="3621" y="1287"/>
              <a:ext cx="238" cy="283"/>
            </a:xfrm>
            <a:custGeom>
              <a:avLst/>
              <a:gdLst/>
              <a:ahLst/>
              <a:cxnLst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9" name="任意多边形 5126"/>
            <p:cNvSpPr/>
            <p:nvPr/>
          </p:nvSpPr>
          <p:spPr>
            <a:xfrm>
              <a:off x="3403" y="1403"/>
              <a:ext cx="208" cy="379"/>
            </a:xfrm>
            <a:custGeom>
              <a:avLst/>
              <a:gdLst/>
              <a:ahLst/>
              <a:cxnLst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0" name="任意多边形 5127"/>
            <p:cNvSpPr/>
            <p:nvPr/>
          </p:nvSpPr>
          <p:spPr>
            <a:xfrm>
              <a:off x="3272" y="645"/>
              <a:ext cx="683" cy="318"/>
            </a:xfrm>
            <a:custGeom>
              <a:avLst/>
              <a:gdLst/>
              <a:ahLst/>
              <a:cxnLst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1" name="任意多边形 5128"/>
            <p:cNvSpPr/>
            <p:nvPr/>
          </p:nvSpPr>
          <p:spPr>
            <a:xfrm>
              <a:off x="4046" y="1545"/>
              <a:ext cx="490" cy="515"/>
            </a:xfrm>
            <a:custGeom>
              <a:avLst/>
              <a:gdLst/>
              <a:ahLst/>
              <a:cxnLst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2" name="任意多边形 5129"/>
            <p:cNvSpPr/>
            <p:nvPr/>
          </p:nvSpPr>
          <p:spPr>
            <a:xfrm>
              <a:off x="5173" y="1024"/>
              <a:ext cx="501" cy="96"/>
            </a:xfrm>
            <a:custGeom>
              <a:avLst/>
              <a:gdLst/>
              <a:ahLst/>
              <a:cxnLst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3" name="任意多边形 5130"/>
            <p:cNvSpPr/>
            <p:nvPr/>
          </p:nvSpPr>
          <p:spPr>
            <a:xfrm>
              <a:off x="5340" y="1004"/>
              <a:ext cx="385" cy="237"/>
            </a:xfrm>
            <a:custGeom>
              <a:avLst/>
              <a:gdLst/>
              <a:ahLst/>
              <a:cxnLst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4" name="任意多边形 5131"/>
            <p:cNvSpPr/>
            <p:nvPr/>
          </p:nvSpPr>
          <p:spPr>
            <a:xfrm>
              <a:off x="5325" y="1201"/>
              <a:ext cx="415" cy="187"/>
            </a:xfrm>
            <a:custGeom>
              <a:avLst/>
              <a:gdLst/>
              <a:ahLst/>
              <a:cxnLst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5" name="任意多边形 5132"/>
            <p:cNvSpPr/>
            <p:nvPr/>
          </p:nvSpPr>
          <p:spPr>
            <a:xfrm>
              <a:off x="5001" y="1378"/>
              <a:ext cx="698" cy="167"/>
            </a:xfrm>
            <a:custGeom>
              <a:avLst/>
              <a:gdLst/>
              <a:ahLst/>
              <a:cxnLst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6" name="任意多边形 5133"/>
            <p:cNvSpPr/>
            <p:nvPr/>
          </p:nvSpPr>
          <p:spPr>
            <a:xfrm>
              <a:off x="5077" y="1540"/>
              <a:ext cx="567" cy="146"/>
            </a:xfrm>
            <a:custGeom>
              <a:avLst/>
              <a:gdLst/>
              <a:ahLst/>
              <a:cxnLst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7" name="任意多边形 5134"/>
            <p:cNvSpPr/>
            <p:nvPr/>
          </p:nvSpPr>
          <p:spPr>
            <a:xfrm>
              <a:off x="5042" y="1656"/>
              <a:ext cx="581" cy="480"/>
            </a:xfrm>
            <a:custGeom>
              <a:avLst/>
              <a:gdLst/>
              <a:ahLst/>
              <a:cxnLst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8" name="任意多边形 5135"/>
            <p:cNvSpPr/>
            <p:nvPr/>
          </p:nvSpPr>
          <p:spPr>
            <a:xfrm>
              <a:off x="5421" y="1464"/>
              <a:ext cx="329" cy="854"/>
            </a:xfrm>
            <a:custGeom>
              <a:avLst/>
              <a:gdLst/>
              <a:ahLst/>
              <a:cxnLst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089" name="组合 5136"/>
          <p:cNvGrpSpPr/>
          <p:nvPr/>
        </p:nvGrpSpPr>
        <p:grpSpPr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3090" name="矩形 5137"/>
            <p:cNvSpPr/>
            <p:nvPr/>
          </p:nvSpPr>
          <p:spPr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91" name="任意多边形 5138"/>
            <p:cNvSpPr>
              <a:spLocks noEditPoints="1"/>
            </p:cNvSpPr>
            <p:nvPr/>
          </p:nvSpPr>
          <p:spPr>
            <a:xfrm>
              <a:off x="384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2" name="任意多边形 5139"/>
            <p:cNvSpPr>
              <a:spLocks noEditPoints="1"/>
            </p:cNvSpPr>
            <p:nvPr/>
          </p:nvSpPr>
          <p:spPr>
            <a:xfrm>
              <a:off x="384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3" name="任意多边形 5140"/>
            <p:cNvSpPr>
              <a:spLocks noEditPoints="1"/>
            </p:cNvSpPr>
            <p:nvPr/>
          </p:nvSpPr>
          <p:spPr>
            <a:xfrm>
              <a:off x="384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4" name="任意多边形 5141"/>
            <p:cNvSpPr>
              <a:spLocks noEditPoints="1"/>
            </p:cNvSpPr>
            <p:nvPr/>
          </p:nvSpPr>
          <p:spPr>
            <a:xfrm>
              <a:off x="384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5" name="任意多边形 5142"/>
            <p:cNvSpPr>
              <a:spLocks noEditPoints="1"/>
            </p:cNvSpPr>
            <p:nvPr/>
          </p:nvSpPr>
          <p:spPr>
            <a:xfrm>
              <a:off x="384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6" name="任意多边形 5143"/>
            <p:cNvSpPr>
              <a:spLocks noEditPoints="1"/>
            </p:cNvSpPr>
            <p:nvPr/>
          </p:nvSpPr>
          <p:spPr>
            <a:xfrm>
              <a:off x="384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7" name="任意多边形 5144"/>
            <p:cNvSpPr>
              <a:spLocks noEditPoints="1"/>
            </p:cNvSpPr>
            <p:nvPr/>
          </p:nvSpPr>
          <p:spPr>
            <a:xfrm>
              <a:off x="384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8" name="任意多边形 5145"/>
            <p:cNvSpPr>
              <a:spLocks noEditPoints="1"/>
            </p:cNvSpPr>
            <p:nvPr/>
          </p:nvSpPr>
          <p:spPr>
            <a:xfrm>
              <a:off x="384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9" name="任意多边形 5146"/>
            <p:cNvSpPr>
              <a:spLocks noEditPoints="1"/>
            </p:cNvSpPr>
            <p:nvPr/>
          </p:nvSpPr>
          <p:spPr>
            <a:xfrm>
              <a:off x="384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0" name="任意多边形 5147"/>
            <p:cNvSpPr>
              <a:spLocks noEditPoints="1"/>
            </p:cNvSpPr>
            <p:nvPr/>
          </p:nvSpPr>
          <p:spPr>
            <a:xfrm>
              <a:off x="384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1" name="矩形 5148"/>
            <p:cNvSpPr/>
            <p:nvPr/>
          </p:nvSpPr>
          <p:spPr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02" name="矩形 5149"/>
            <p:cNvSpPr/>
            <p:nvPr/>
          </p:nvSpPr>
          <p:spPr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03" name="任意多边形 5150"/>
            <p:cNvSpPr>
              <a:spLocks noEditPoints="1"/>
            </p:cNvSpPr>
            <p:nvPr/>
          </p:nvSpPr>
          <p:spPr>
            <a:xfrm>
              <a:off x="829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4" name="任意多边形 5151"/>
            <p:cNvSpPr>
              <a:spLocks noEditPoints="1"/>
            </p:cNvSpPr>
            <p:nvPr/>
          </p:nvSpPr>
          <p:spPr>
            <a:xfrm>
              <a:off x="829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5" name="任意多边形 5152"/>
            <p:cNvSpPr>
              <a:spLocks noEditPoints="1"/>
            </p:cNvSpPr>
            <p:nvPr/>
          </p:nvSpPr>
          <p:spPr>
            <a:xfrm>
              <a:off x="829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6" name="任意多边形 5153"/>
            <p:cNvSpPr>
              <a:spLocks noEditPoints="1"/>
            </p:cNvSpPr>
            <p:nvPr/>
          </p:nvSpPr>
          <p:spPr>
            <a:xfrm>
              <a:off x="829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7" name="任意多边形 5154"/>
            <p:cNvSpPr>
              <a:spLocks noEditPoints="1"/>
            </p:cNvSpPr>
            <p:nvPr/>
          </p:nvSpPr>
          <p:spPr>
            <a:xfrm>
              <a:off x="829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8" name="任意多边形 5155"/>
            <p:cNvSpPr>
              <a:spLocks noEditPoints="1"/>
            </p:cNvSpPr>
            <p:nvPr/>
          </p:nvSpPr>
          <p:spPr>
            <a:xfrm>
              <a:off x="829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9" name="任意多边形 5156"/>
            <p:cNvSpPr>
              <a:spLocks noEditPoints="1"/>
            </p:cNvSpPr>
            <p:nvPr/>
          </p:nvSpPr>
          <p:spPr>
            <a:xfrm>
              <a:off x="829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10" name="任意多边形 5157"/>
            <p:cNvSpPr>
              <a:spLocks noEditPoints="1"/>
            </p:cNvSpPr>
            <p:nvPr/>
          </p:nvSpPr>
          <p:spPr>
            <a:xfrm>
              <a:off x="829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11" name="任意多边形 5158"/>
            <p:cNvSpPr>
              <a:spLocks noEditPoints="1"/>
            </p:cNvSpPr>
            <p:nvPr/>
          </p:nvSpPr>
          <p:spPr>
            <a:xfrm>
              <a:off x="829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12" name="任意多边形 5159"/>
            <p:cNvSpPr>
              <a:spLocks noEditPoints="1"/>
            </p:cNvSpPr>
            <p:nvPr/>
          </p:nvSpPr>
          <p:spPr>
            <a:xfrm>
              <a:off x="829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13" name="矩形 5160"/>
            <p:cNvSpPr/>
            <p:nvPr/>
          </p:nvSpPr>
          <p:spPr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14" name="矩形 5161"/>
            <p:cNvSpPr/>
            <p:nvPr/>
          </p:nvSpPr>
          <p:spPr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15" name="任意多边形 5162"/>
            <p:cNvSpPr>
              <a:spLocks noEditPoints="1"/>
            </p:cNvSpPr>
            <p:nvPr/>
          </p:nvSpPr>
          <p:spPr>
            <a:xfrm>
              <a:off x="1279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16" name="任意多边形 5163"/>
            <p:cNvSpPr>
              <a:spLocks noEditPoints="1"/>
            </p:cNvSpPr>
            <p:nvPr/>
          </p:nvSpPr>
          <p:spPr>
            <a:xfrm>
              <a:off x="1279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17" name="任意多边形 5164"/>
            <p:cNvSpPr>
              <a:spLocks noEditPoints="1"/>
            </p:cNvSpPr>
            <p:nvPr/>
          </p:nvSpPr>
          <p:spPr>
            <a:xfrm>
              <a:off x="1279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18" name="任意多边形 5165"/>
            <p:cNvSpPr>
              <a:spLocks noEditPoints="1"/>
            </p:cNvSpPr>
            <p:nvPr/>
          </p:nvSpPr>
          <p:spPr>
            <a:xfrm>
              <a:off x="1279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19" name="任意多边形 5166"/>
            <p:cNvSpPr>
              <a:spLocks noEditPoints="1"/>
            </p:cNvSpPr>
            <p:nvPr/>
          </p:nvSpPr>
          <p:spPr>
            <a:xfrm>
              <a:off x="1279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20" name="任意多边形 5167"/>
            <p:cNvSpPr>
              <a:spLocks noEditPoints="1"/>
            </p:cNvSpPr>
            <p:nvPr/>
          </p:nvSpPr>
          <p:spPr>
            <a:xfrm>
              <a:off x="1279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21" name="任意多边形 5168"/>
            <p:cNvSpPr>
              <a:spLocks noEditPoints="1"/>
            </p:cNvSpPr>
            <p:nvPr/>
          </p:nvSpPr>
          <p:spPr>
            <a:xfrm>
              <a:off x="1279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22" name="任意多边形 5169"/>
            <p:cNvSpPr>
              <a:spLocks noEditPoints="1"/>
            </p:cNvSpPr>
            <p:nvPr/>
          </p:nvSpPr>
          <p:spPr>
            <a:xfrm>
              <a:off x="1279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23" name="任意多边形 5170"/>
            <p:cNvSpPr>
              <a:spLocks noEditPoints="1"/>
            </p:cNvSpPr>
            <p:nvPr/>
          </p:nvSpPr>
          <p:spPr>
            <a:xfrm>
              <a:off x="1279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24" name="任意多边形 5171"/>
            <p:cNvSpPr>
              <a:spLocks noEditPoints="1"/>
            </p:cNvSpPr>
            <p:nvPr/>
          </p:nvSpPr>
          <p:spPr>
            <a:xfrm>
              <a:off x="1279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25" name="矩形 5172"/>
            <p:cNvSpPr/>
            <p:nvPr/>
          </p:nvSpPr>
          <p:spPr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26" name="矩形 5173"/>
            <p:cNvSpPr/>
            <p:nvPr/>
          </p:nvSpPr>
          <p:spPr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27" name="任意多边形 5174"/>
            <p:cNvSpPr>
              <a:spLocks noEditPoints="1"/>
            </p:cNvSpPr>
            <p:nvPr/>
          </p:nvSpPr>
          <p:spPr>
            <a:xfrm>
              <a:off x="1724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28" name="任意多边形 5175"/>
            <p:cNvSpPr>
              <a:spLocks noEditPoints="1"/>
            </p:cNvSpPr>
            <p:nvPr/>
          </p:nvSpPr>
          <p:spPr>
            <a:xfrm>
              <a:off x="1724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29" name="任意多边形 5176"/>
            <p:cNvSpPr>
              <a:spLocks noEditPoints="1"/>
            </p:cNvSpPr>
            <p:nvPr/>
          </p:nvSpPr>
          <p:spPr>
            <a:xfrm>
              <a:off x="1724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30" name="任意多边形 5177"/>
            <p:cNvSpPr>
              <a:spLocks noEditPoints="1"/>
            </p:cNvSpPr>
            <p:nvPr/>
          </p:nvSpPr>
          <p:spPr>
            <a:xfrm>
              <a:off x="1724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31" name="任意多边形 5178"/>
            <p:cNvSpPr>
              <a:spLocks noEditPoints="1"/>
            </p:cNvSpPr>
            <p:nvPr/>
          </p:nvSpPr>
          <p:spPr>
            <a:xfrm>
              <a:off x="1724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32" name="任意多边形 5179"/>
            <p:cNvSpPr>
              <a:spLocks noEditPoints="1"/>
            </p:cNvSpPr>
            <p:nvPr/>
          </p:nvSpPr>
          <p:spPr>
            <a:xfrm>
              <a:off x="1724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33" name="任意多边形 5180"/>
            <p:cNvSpPr>
              <a:spLocks noEditPoints="1"/>
            </p:cNvSpPr>
            <p:nvPr/>
          </p:nvSpPr>
          <p:spPr>
            <a:xfrm>
              <a:off x="1724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34" name="任意多边形 5181"/>
            <p:cNvSpPr>
              <a:spLocks noEditPoints="1"/>
            </p:cNvSpPr>
            <p:nvPr/>
          </p:nvSpPr>
          <p:spPr>
            <a:xfrm>
              <a:off x="1724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35" name="任意多边形 5182"/>
            <p:cNvSpPr>
              <a:spLocks noEditPoints="1"/>
            </p:cNvSpPr>
            <p:nvPr/>
          </p:nvSpPr>
          <p:spPr>
            <a:xfrm>
              <a:off x="1724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36" name="任意多边形 5183"/>
            <p:cNvSpPr>
              <a:spLocks noEditPoints="1"/>
            </p:cNvSpPr>
            <p:nvPr/>
          </p:nvSpPr>
          <p:spPr>
            <a:xfrm>
              <a:off x="1724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37" name="矩形 5184"/>
            <p:cNvSpPr/>
            <p:nvPr/>
          </p:nvSpPr>
          <p:spPr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38" name="矩形 5185"/>
            <p:cNvSpPr/>
            <p:nvPr/>
          </p:nvSpPr>
          <p:spPr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39" name="任意多边形 5186"/>
            <p:cNvSpPr>
              <a:spLocks noEditPoints="1"/>
            </p:cNvSpPr>
            <p:nvPr/>
          </p:nvSpPr>
          <p:spPr>
            <a:xfrm>
              <a:off x="2169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40" name="任意多边形 5187"/>
            <p:cNvSpPr>
              <a:spLocks noEditPoints="1"/>
            </p:cNvSpPr>
            <p:nvPr/>
          </p:nvSpPr>
          <p:spPr>
            <a:xfrm>
              <a:off x="2169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41" name="任意多边形 5188"/>
            <p:cNvSpPr>
              <a:spLocks noEditPoints="1"/>
            </p:cNvSpPr>
            <p:nvPr/>
          </p:nvSpPr>
          <p:spPr>
            <a:xfrm>
              <a:off x="2169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42" name="任意多边形 5189"/>
            <p:cNvSpPr>
              <a:spLocks noEditPoints="1"/>
            </p:cNvSpPr>
            <p:nvPr/>
          </p:nvSpPr>
          <p:spPr>
            <a:xfrm>
              <a:off x="2169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43" name="任意多边形 5190"/>
            <p:cNvSpPr>
              <a:spLocks noEditPoints="1"/>
            </p:cNvSpPr>
            <p:nvPr/>
          </p:nvSpPr>
          <p:spPr>
            <a:xfrm>
              <a:off x="2169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44" name="任意多边形 5191"/>
            <p:cNvSpPr>
              <a:spLocks noEditPoints="1"/>
            </p:cNvSpPr>
            <p:nvPr/>
          </p:nvSpPr>
          <p:spPr>
            <a:xfrm>
              <a:off x="2169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45" name="任意多边形 5192"/>
            <p:cNvSpPr>
              <a:spLocks noEditPoints="1"/>
            </p:cNvSpPr>
            <p:nvPr/>
          </p:nvSpPr>
          <p:spPr>
            <a:xfrm>
              <a:off x="2169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46" name="任意多边形 5193"/>
            <p:cNvSpPr>
              <a:spLocks noEditPoints="1"/>
            </p:cNvSpPr>
            <p:nvPr/>
          </p:nvSpPr>
          <p:spPr>
            <a:xfrm>
              <a:off x="2169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47" name="任意多边形 5194"/>
            <p:cNvSpPr>
              <a:spLocks noEditPoints="1"/>
            </p:cNvSpPr>
            <p:nvPr/>
          </p:nvSpPr>
          <p:spPr>
            <a:xfrm>
              <a:off x="2169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48" name="任意多边形 5195"/>
            <p:cNvSpPr>
              <a:spLocks noEditPoints="1"/>
            </p:cNvSpPr>
            <p:nvPr/>
          </p:nvSpPr>
          <p:spPr>
            <a:xfrm>
              <a:off x="2169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49" name="矩形 5196"/>
            <p:cNvSpPr/>
            <p:nvPr/>
          </p:nvSpPr>
          <p:spPr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50" name="矩形 5197"/>
            <p:cNvSpPr/>
            <p:nvPr/>
          </p:nvSpPr>
          <p:spPr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51" name="任意多边形 5198"/>
            <p:cNvSpPr>
              <a:spLocks noEditPoints="1"/>
            </p:cNvSpPr>
            <p:nvPr/>
          </p:nvSpPr>
          <p:spPr>
            <a:xfrm>
              <a:off x="262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52" name="任意多边形 5199"/>
            <p:cNvSpPr>
              <a:spLocks noEditPoints="1"/>
            </p:cNvSpPr>
            <p:nvPr/>
          </p:nvSpPr>
          <p:spPr>
            <a:xfrm>
              <a:off x="262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53" name="任意多边形 5200"/>
            <p:cNvSpPr>
              <a:spLocks noEditPoints="1"/>
            </p:cNvSpPr>
            <p:nvPr/>
          </p:nvSpPr>
          <p:spPr>
            <a:xfrm>
              <a:off x="262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54" name="任意多边形 5201"/>
            <p:cNvSpPr>
              <a:spLocks noEditPoints="1"/>
            </p:cNvSpPr>
            <p:nvPr/>
          </p:nvSpPr>
          <p:spPr>
            <a:xfrm>
              <a:off x="262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55" name="任意多边形 5202"/>
            <p:cNvSpPr>
              <a:spLocks noEditPoints="1"/>
            </p:cNvSpPr>
            <p:nvPr/>
          </p:nvSpPr>
          <p:spPr>
            <a:xfrm>
              <a:off x="262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56" name="任意多边形 5203"/>
            <p:cNvSpPr>
              <a:spLocks noEditPoints="1"/>
            </p:cNvSpPr>
            <p:nvPr/>
          </p:nvSpPr>
          <p:spPr>
            <a:xfrm>
              <a:off x="262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57" name="任意多边形 5204"/>
            <p:cNvSpPr>
              <a:spLocks noEditPoints="1"/>
            </p:cNvSpPr>
            <p:nvPr/>
          </p:nvSpPr>
          <p:spPr>
            <a:xfrm>
              <a:off x="262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58" name="任意多边形 5205"/>
            <p:cNvSpPr>
              <a:spLocks noEditPoints="1"/>
            </p:cNvSpPr>
            <p:nvPr/>
          </p:nvSpPr>
          <p:spPr>
            <a:xfrm>
              <a:off x="262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59" name="任意多边形 5206"/>
            <p:cNvSpPr>
              <a:spLocks noEditPoints="1"/>
            </p:cNvSpPr>
            <p:nvPr/>
          </p:nvSpPr>
          <p:spPr>
            <a:xfrm>
              <a:off x="262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60" name="任意多边形 5207"/>
            <p:cNvSpPr>
              <a:spLocks noEditPoints="1"/>
            </p:cNvSpPr>
            <p:nvPr/>
          </p:nvSpPr>
          <p:spPr>
            <a:xfrm>
              <a:off x="262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61" name="矩形 5208"/>
            <p:cNvSpPr/>
            <p:nvPr/>
          </p:nvSpPr>
          <p:spPr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62" name="矩形 5209"/>
            <p:cNvSpPr/>
            <p:nvPr/>
          </p:nvSpPr>
          <p:spPr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63" name="任意多边形 5210"/>
            <p:cNvSpPr>
              <a:spLocks noEditPoints="1"/>
            </p:cNvSpPr>
            <p:nvPr/>
          </p:nvSpPr>
          <p:spPr>
            <a:xfrm>
              <a:off x="3065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64" name="任意多边形 5211"/>
            <p:cNvSpPr>
              <a:spLocks noEditPoints="1"/>
            </p:cNvSpPr>
            <p:nvPr/>
          </p:nvSpPr>
          <p:spPr>
            <a:xfrm>
              <a:off x="3065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65" name="任意多边形 5212"/>
            <p:cNvSpPr>
              <a:spLocks noEditPoints="1"/>
            </p:cNvSpPr>
            <p:nvPr/>
          </p:nvSpPr>
          <p:spPr>
            <a:xfrm>
              <a:off x="3065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66" name="任意多边形 5213"/>
            <p:cNvSpPr>
              <a:spLocks noEditPoints="1"/>
            </p:cNvSpPr>
            <p:nvPr/>
          </p:nvSpPr>
          <p:spPr>
            <a:xfrm>
              <a:off x="3065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67" name="任意多边形 5214"/>
            <p:cNvSpPr>
              <a:spLocks noEditPoints="1"/>
            </p:cNvSpPr>
            <p:nvPr/>
          </p:nvSpPr>
          <p:spPr>
            <a:xfrm>
              <a:off x="3065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68" name="任意多边形 5215"/>
            <p:cNvSpPr>
              <a:spLocks noEditPoints="1"/>
            </p:cNvSpPr>
            <p:nvPr/>
          </p:nvSpPr>
          <p:spPr>
            <a:xfrm>
              <a:off x="3065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69" name="任意多边形 5216"/>
            <p:cNvSpPr>
              <a:spLocks noEditPoints="1"/>
            </p:cNvSpPr>
            <p:nvPr/>
          </p:nvSpPr>
          <p:spPr>
            <a:xfrm>
              <a:off x="3065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0" name="任意多边形 5217"/>
            <p:cNvSpPr>
              <a:spLocks noEditPoints="1"/>
            </p:cNvSpPr>
            <p:nvPr/>
          </p:nvSpPr>
          <p:spPr>
            <a:xfrm>
              <a:off x="3065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1" name="任意多边形 5218"/>
            <p:cNvSpPr>
              <a:spLocks noEditPoints="1"/>
            </p:cNvSpPr>
            <p:nvPr/>
          </p:nvSpPr>
          <p:spPr>
            <a:xfrm>
              <a:off x="3065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2" name="任意多边形 5219"/>
            <p:cNvSpPr>
              <a:spLocks noEditPoints="1"/>
            </p:cNvSpPr>
            <p:nvPr/>
          </p:nvSpPr>
          <p:spPr>
            <a:xfrm>
              <a:off x="3065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3" name="矩形 5220"/>
            <p:cNvSpPr/>
            <p:nvPr/>
          </p:nvSpPr>
          <p:spPr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4" name="矩形 5221"/>
            <p:cNvSpPr/>
            <p:nvPr/>
          </p:nvSpPr>
          <p:spPr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5" name="任意多边形 5222"/>
            <p:cNvSpPr>
              <a:spLocks noEditPoints="1"/>
            </p:cNvSpPr>
            <p:nvPr/>
          </p:nvSpPr>
          <p:spPr>
            <a:xfrm>
              <a:off x="351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6" name="任意多边形 5223"/>
            <p:cNvSpPr>
              <a:spLocks noEditPoints="1"/>
            </p:cNvSpPr>
            <p:nvPr/>
          </p:nvSpPr>
          <p:spPr>
            <a:xfrm>
              <a:off x="351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7" name="任意多边形 5224"/>
            <p:cNvSpPr>
              <a:spLocks noEditPoints="1"/>
            </p:cNvSpPr>
            <p:nvPr/>
          </p:nvSpPr>
          <p:spPr>
            <a:xfrm>
              <a:off x="351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8" name="任意多边形 5225"/>
            <p:cNvSpPr>
              <a:spLocks noEditPoints="1"/>
            </p:cNvSpPr>
            <p:nvPr/>
          </p:nvSpPr>
          <p:spPr>
            <a:xfrm>
              <a:off x="351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79" name="任意多边形 5226"/>
            <p:cNvSpPr>
              <a:spLocks noEditPoints="1"/>
            </p:cNvSpPr>
            <p:nvPr/>
          </p:nvSpPr>
          <p:spPr>
            <a:xfrm>
              <a:off x="351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80" name="任意多边形 5227"/>
            <p:cNvSpPr>
              <a:spLocks noEditPoints="1"/>
            </p:cNvSpPr>
            <p:nvPr/>
          </p:nvSpPr>
          <p:spPr>
            <a:xfrm>
              <a:off x="351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81" name="任意多边形 5228"/>
            <p:cNvSpPr>
              <a:spLocks noEditPoints="1"/>
            </p:cNvSpPr>
            <p:nvPr/>
          </p:nvSpPr>
          <p:spPr>
            <a:xfrm>
              <a:off x="351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82" name="任意多边形 5229"/>
            <p:cNvSpPr>
              <a:spLocks noEditPoints="1"/>
            </p:cNvSpPr>
            <p:nvPr/>
          </p:nvSpPr>
          <p:spPr>
            <a:xfrm>
              <a:off x="351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83" name="任意多边形 5230"/>
            <p:cNvSpPr>
              <a:spLocks noEditPoints="1"/>
            </p:cNvSpPr>
            <p:nvPr/>
          </p:nvSpPr>
          <p:spPr>
            <a:xfrm>
              <a:off x="351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84" name="任意多边形 5231"/>
            <p:cNvSpPr>
              <a:spLocks noEditPoints="1"/>
            </p:cNvSpPr>
            <p:nvPr/>
          </p:nvSpPr>
          <p:spPr>
            <a:xfrm>
              <a:off x="351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85" name="矩形 5232"/>
            <p:cNvSpPr/>
            <p:nvPr/>
          </p:nvSpPr>
          <p:spPr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86" name="矩形 5233"/>
            <p:cNvSpPr/>
            <p:nvPr/>
          </p:nvSpPr>
          <p:spPr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87" name="任意多边形 5234"/>
            <p:cNvSpPr>
              <a:spLocks noEditPoints="1"/>
            </p:cNvSpPr>
            <p:nvPr/>
          </p:nvSpPr>
          <p:spPr>
            <a:xfrm>
              <a:off x="396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88" name="任意多边形 5235"/>
            <p:cNvSpPr>
              <a:spLocks noEditPoints="1"/>
            </p:cNvSpPr>
            <p:nvPr/>
          </p:nvSpPr>
          <p:spPr>
            <a:xfrm>
              <a:off x="396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89" name="任意多边形 5236"/>
            <p:cNvSpPr>
              <a:spLocks noEditPoints="1"/>
            </p:cNvSpPr>
            <p:nvPr/>
          </p:nvSpPr>
          <p:spPr>
            <a:xfrm>
              <a:off x="396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90" name="任意多边形 5237"/>
            <p:cNvSpPr>
              <a:spLocks noEditPoints="1"/>
            </p:cNvSpPr>
            <p:nvPr/>
          </p:nvSpPr>
          <p:spPr>
            <a:xfrm>
              <a:off x="396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91" name="任意多边形 5238"/>
            <p:cNvSpPr>
              <a:spLocks noEditPoints="1"/>
            </p:cNvSpPr>
            <p:nvPr/>
          </p:nvSpPr>
          <p:spPr>
            <a:xfrm>
              <a:off x="396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92" name="任意多边形 5239"/>
            <p:cNvSpPr>
              <a:spLocks noEditPoints="1"/>
            </p:cNvSpPr>
            <p:nvPr/>
          </p:nvSpPr>
          <p:spPr>
            <a:xfrm>
              <a:off x="396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93" name="任意多边形 5240"/>
            <p:cNvSpPr>
              <a:spLocks noEditPoints="1"/>
            </p:cNvSpPr>
            <p:nvPr/>
          </p:nvSpPr>
          <p:spPr>
            <a:xfrm>
              <a:off x="396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94" name="任意多边形 5241"/>
            <p:cNvSpPr>
              <a:spLocks noEditPoints="1"/>
            </p:cNvSpPr>
            <p:nvPr/>
          </p:nvSpPr>
          <p:spPr>
            <a:xfrm>
              <a:off x="396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95" name="任意多边形 5242"/>
            <p:cNvSpPr>
              <a:spLocks noEditPoints="1"/>
            </p:cNvSpPr>
            <p:nvPr/>
          </p:nvSpPr>
          <p:spPr>
            <a:xfrm>
              <a:off x="396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96" name="任意多边形 5243"/>
            <p:cNvSpPr>
              <a:spLocks noEditPoints="1"/>
            </p:cNvSpPr>
            <p:nvPr/>
          </p:nvSpPr>
          <p:spPr>
            <a:xfrm>
              <a:off x="396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97" name="矩形 5244"/>
            <p:cNvSpPr/>
            <p:nvPr/>
          </p:nvSpPr>
          <p:spPr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98" name="矩形 5245"/>
            <p:cNvSpPr/>
            <p:nvPr/>
          </p:nvSpPr>
          <p:spPr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99" name="任意多边形 5246"/>
            <p:cNvSpPr>
              <a:spLocks noEditPoints="1"/>
            </p:cNvSpPr>
            <p:nvPr/>
          </p:nvSpPr>
          <p:spPr>
            <a:xfrm>
              <a:off x="4405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00" name="任意多边形 5247"/>
            <p:cNvSpPr>
              <a:spLocks noEditPoints="1"/>
            </p:cNvSpPr>
            <p:nvPr/>
          </p:nvSpPr>
          <p:spPr>
            <a:xfrm>
              <a:off x="4405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01" name="任意多边形 5248"/>
            <p:cNvSpPr>
              <a:spLocks noEditPoints="1"/>
            </p:cNvSpPr>
            <p:nvPr/>
          </p:nvSpPr>
          <p:spPr>
            <a:xfrm>
              <a:off x="4405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02" name="任意多边形 5249"/>
            <p:cNvSpPr>
              <a:spLocks noEditPoints="1"/>
            </p:cNvSpPr>
            <p:nvPr/>
          </p:nvSpPr>
          <p:spPr>
            <a:xfrm>
              <a:off x="4405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03" name="任意多边形 5250"/>
            <p:cNvSpPr>
              <a:spLocks noEditPoints="1"/>
            </p:cNvSpPr>
            <p:nvPr/>
          </p:nvSpPr>
          <p:spPr>
            <a:xfrm>
              <a:off x="4405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04" name="任意多边形 5251"/>
            <p:cNvSpPr>
              <a:spLocks noEditPoints="1"/>
            </p:cNvSpPr>
            <p:nvPr/>
          </p:nvSpPr>
          <p:spPr>
            <a:xfrm>
              <a:off x="4405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05" name="任意多边形 5252"/>
            <p:cNvSpPr>
              <a:spLocks noEditPoints="1"/>
            </p:cNvSpPr>
            <p:nvPr/>
          </p:nvSpPr>
          <p:spPr>
            <a:xfrm>
              <a:off x="4405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06" name="任意多边形 5253"/>
            <p:cNvSpPr>
              <a:spLocks noEditPoints="1"/>
            </p:cNvSpPr>
            <p:nvPr/>
          </p:nvSpPr>
          <p:spPr>
            <a:xfrm>
              <a:off x="4405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07" name="任意多边形 5254"/>
            <p:cNvSpPr>
              <a:spLocks noEditPoints="1"/>
            </p:cNvSpPr>
            <p:nvPr/>
          </p:nvSpPr>
          <p:spPr>
            <a:xfrm>
              <a:off x="4405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08" name="任意多边形 5255"/>
            <p:cNvSpPr>
              <a:spLocks noEditPoints="1"/>
            </p:cNvSpPr>
            <p:nvPr/>
          </p:nvSpPr>
          <p:spPr>
            <a:xfrm>
              <a:off x="4405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09" name="矩形 5256"/>
            <p:cNvSpPr/>
            <p:nvPr/>
          </p:nvSpPr>
          <p:spPr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10" name="矩形 5257"/>
            <p:cNvSpPr/>
            <p:nvPr/>
          </p:nvSpPr>
          <p:spPr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11" name="任意多边形 5258"/>
            <p:cNvSpPr>
              <a:spLocks noEditPoints="1"/>
            </p:cNvSpPr>
            <p:nvPr/>
          </p:nvSpPr>
          <p:spPr>
            <a:xfrm>
              <a:off x="485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12" name="任意多边形 5259"/>
            <p:cNvSpPr>
              <a:spLocks noEditPoints="1"/>
            </p:cNvSpPr>
            <p:nvPr/>
          </p:nvSpPr>
          <p:spPr>
            <a:xfrm>
              <a:off x="485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13" name="任意多边形 5260"/>
            <p:cNvSpPr>
              <a:spLocks noEditPoints="1"/>
            </p:cNvSpPr>
            <p:nvPr/>
          </p:nvSpPr>
          <p:spPr>
            <a:xfrm>
              <a:off x="485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14" name="任意多边形 5261"/>
            <p:cNvSpPr>
              <a:spLocks noEditPoints="1"/>
            </p:cNvSpPr>
            <p:nvPr/>
          </p:nvSpPr>
          <p:spPr>
            <a:xfrm>
              <a:off x="485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15" name="任意多边形 5262"/>
            <p:cNvSpPr>
              <a:spLocks noEditPoints="1"/>
            </p:cNvSpPr>
            <p:nvPr/>
          </p:nvSpPr>
          <p:spPr>
            <a:xfrm>
              <a:off x="485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16" name="任意多边形 5263"/>
            <p:cNvSpPr>
              <a:spLocks noEditPoints="1"/>
            </p:cNvSpPr>
            <p:nvPr/>
          </p:nvSpPr>
          <p:spPr>
            <a:xfrm>
              <a:off x="485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17" name="任意多边形 5264"/>
            <p:cNvSpPr>
              <a:spLocks noEditPoints="1"/>
            </p:cNvSpPr>
            <p:nvPr/>
          </p:nvSpPr>
          <p:spPr>
            <a:xfrm>
              <a:off x="485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18" name="任意多边形 5265"/>
            <p:cNvSpPr>
              <a:spLocks noEditPoints="1"/>
            </p:cNvSpPr>
            <p:nvPr/>
          </p:nvSpPr>
          <p:spPr>
            <a:xfrm>
              <a:off x="485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19" name="任意多边形 5266"/>
            <p:cNvSpPr>
              <a:spLocks noEditPoints="1"/>
            </p:cNvSpPr>
            <p:nvPr/>
          </p:nvSpPr>
          <p:spPr>
            <a:xfrm>
              <a:off x="485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20" name="任意多边形 5267"/>
            <p:cNvSpPr>
              <a:spLocks noEditPoints="1"/>
            </p:cNvSpPr>
            <p:nvPr/>
          </p:nvSpPr>
          <p:spPr>
            <a:xfrm>
              <a:off x="485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21" name="矩形 5268"/>
            <p:cNvSpPr/>
            <p:nvPr/>
          </p:nvSpPr>
          <p:spPr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22" name="矩形 5269"/>
            <p:cNvSpPr/>
            <p:nvPr/>
          </p:nvSpPr>
          <p:spPr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23" name="任意多边形 5270"/>
            <p:cNvSpPr>
              <a:spLocks noEditPoints="1"/>
            </p:cNvSpPr>
            <p:nvPr/>
          </p:nvSpPr>
          <p:spPr>
            <a:xfrm>
              <a:off x="530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24" name="任意多边形 5271"/>
            <p:cNvSpPr>
              <a:spLocks noEditPoints="1"/>
            </p:cNvSpPr>
            <p:nvPr/>
          </p:nvSpPr>
          <p:spPr>
            <a:xfrm>
              <a:off x="530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25" name="任意多边形 5272"/>
            <p:cNvSpPr>
              <a:spLocks noEditPoints="1"/>
            </p:cNvSpPr>
            <p:nvPr/>
          </p:nvSpPr>
          <p:spPr>
            <a:xfrm>
              <a:off x="530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26" name="任意多边形 5273"/>
            <p:cNvSpPr>
              <a:spLocks noEditPoints="1"/>
            </p:cNvSpPr>
            <p:nvPr/>
          </p:nvSpPr>
          <p:spPr>
            <a:xfrm>
              <a:off x="530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27" name="任意多边形 5274"/>
            <p:cNvSpPr>
              <a:spLocks noEditPoints="1"/>
            </p:cNvSpPr>
            <p:nvPr/>
          </p:nvSpPr>
          <p:spPr>
            <a:xfrm>
              <a:off x="530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28" name="任意多边形 5275"/>
            <p:cNvSpPr>
              <a:spLocks noEditPoints="1"/>
            </p:cNvSpPr>
            <p:nvPr/>
          </p:nvSpPr>
          <p:spPr>
            <a:xfrm>
              <a:off x="530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29" name="任意多边形 5276"/>
            <p:cNvSpPr>
              <a:spLocks noEditPoints="1"/>
            </p:cNvSpPr>
            <p:nvPr/>
          </p:nvSpPr>
          <p:spPr>
            <a:xfrm>
              <a:off x="530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30" name="任意多边形 5277"/>
            <p:cNvSpPr>
              <a:spLocks noEditPoints="1"/>
            </p:cNvSpPr>
            <p:nvPr/>
          </p:nvSpPr>
          <p:spPr>
            <a:xfrm>
              <a:off x="530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31" name="任意多边形 5278"/>
            <p:cNvSpPr>
              <a:spLocks noEditPoints="1"/>
            </p:cNvSpPr>
            <p:nvPr/>
          </p:nvSpPr>
          <p:spPr>
            <a:xfrm>
              <a:off x="530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32" name="任意多边形 5279"/>
            <p:cNvSpPr>
              <a:spLocks noEditPoints="1"/>
            </p:cNvSpPr>
            <p:nvPr/>
          </p:nvSpPr>
          <p:spPr>
            <a:xfrm>
              <a:off x="530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33" name="矩形 5280"/>
            <p:cNvSpPr/>
            <p:nvPr/>
          </p:nvSpPr>
          <p:spPr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34" name="任意多边形 5281"/>
            <p:cNvSpPr/>
            <p:nvPr/>
          </p:nvSpPr>
          <p:spPr>
            <a:xfrm>
              <a:off x="349" y="3304"/>
              <a:ext cx="20" cy="10"/>
            </a:xfrm>
            <a:custGeom>
              <a:avLst/>
              <a:gdLst/>
              <a:ahLst/>
              <a:cxnLst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3235" name="组合 5287"/>
          <p:cNvGrpSpPr/>
          <p:nvPr/>
        </p:nvGrpSpPr>
        <p:grpSpPr>
          <a:xfrm>
            <a:off x="0" y="4868863"/>
            <a:ext cx="1323975" cy="1196975"/>
            <a:chOff x="96" y="2784"/>
            <a:chExt cx="1062" cy="981"/>
          </a:xfrm>
        </p:grpSpPr>
        <p:sp>
          <p:nvSpPr>
            <p:cNvPr id="3236" name="任意多边形 5288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37" name="任意多边形 5289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38" name="任意多边形 5290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39" name="任意多边形 5291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40" name="任意多边形 5292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41" name="任意多边形 5293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42" name="任意多边形 5294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43" name="任意多边形 5295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44" name="任意多边形 5296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45" name="任意多边形 5297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46" name="任意多边形 5298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47" name="任意多边形 5299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248" name="任意多边形 5300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283" name="标题 5282"/>
          <p:cNvSpPr>
            <a:spLocks noGrp="1" noRot="1"/>
          </p:cNvSpPr>
          <p:nvPr>
            <p:ph type="ctrTitle"/>
          </p:nvPr>
        </p:nvSpPr>
        <p:spPr>
          <a:xfrm>
            <a:off x="1042988" y="34290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5287" name="副标题 5286"/>
          <p:cNvSpPr>
            <a:spLocks noGrp="1" noRot="1"/>
          </p:cNvSpPr>
          <p:nvPr>
            <p:ph type="subTitle" idx="1"/>
          </p:nvPr>
        </p:nvSpPr>
        <p:spPr>
          <a:xfrm>
            <a:off x="0" y="69215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5286" name="灯片编号占位符 528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8" cy="594836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81784" cy="59483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latin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组合 4097"/>
          <p:cNvGrpSpPr/>
          <p:nvPr userDrawn="1"/>
        </p:nvGrpSpPr>
        <p:grpSpPr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1027" name="矩形 4098"/>
            <p:cNvSpPr/>
            <p:nvPr/>
          </p:nvSpPr>
          <p:spPr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8" name="任意多边形 4099"/>
            <p:cNvSpPr>
              <a:spLocks noEditPoints="1"/>
            </p:cNvSpPr>
            <p:nvPr/>
          </p:nvSpPr>
          <p:spPr>
            <a:xfrm>
              <a:off x="384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9" name="任意多边形 4100"/>
            <p:cNvSpPr>
              <a:spLocks noEditPoints="1"/>
            </p:cNvSpPr>
            <p:nvPr/>
          </p:nvSpPr>
          <p:spPr>
            <a:xfrm>
              <a:off x="384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0" name="任意多边形 4101"/>
            <p:cNvSpPr>
              <a:spLocks noEditPoints="1"/>
            </p:cNvSpPr>
            <p:nvPr/>
          </p:nvSpPr>
          <p:spPr>
            <a:xfrm>
              <a:off x="384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1" name="任意多边形 4102"/>
            <p:cNvSpPr>
              <a:spLocks noEditPoints="1"/>
            </p:cNvSpPr>
            <p:nvPr/>
          </p:nvSpPr>
          <p:spPr>
            <a:xfrm>
              <a:off x="384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2" name="任意多边形 4103"/>
            <p:cNvSpPr>
              <a:spLocks noEditPoints="1"/>
            </p:cNvSpPr>
            <p:nvPr/>
          </p:nvSpPr>
          <p:spPr>
            <a:xfrm>
              <a:off x="384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3" name="任意多边形 4104"/>
            <p:cNvSpPr>
              <a:spLocks noEditPoints="1"/>
            </p:cNvSpPr>
            <p:nvPr/>
          </p:nvSpPr>
          <p:spPr>
            <a:xfrm>
              <a:off x="384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4" name="任意多边形 4105"/>
            <p:cNvSpPr>
              <a:spLocks noEditPoints="1"/>
            </p:cNvSpPr>
            <p:nvPr/>
          </p:nvSpPr>
          <p:spPr>
            <a:xfrm>
              <a:off x="384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5" name="任意多边形 4106"/>
            <p:cNvSpPr>
              <a:spLocks noEditPoints="1"/>
            </p:cNvSpPr>
            <p:nvPr/>
          </p:nvSpPr>
          <p:spPr>
            <a:xfrm>
              <a:off x="384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6" name="任意多边形 4107"/>
            <p:cNvSpPr>
              <a:spLocks noEditPoints="1"/>
            </p:cNvSpPr>
            <p:nvPr/>
          </p:nvSpPr>
          <p:spPr>
            <a:xfrm>
              <a:off x="384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7" name="任意多边形 4108"/>
            <p:cNvSpPr>
              <a:spLocks noEditPoints="1"/>
            </p:cNvSpPr>
            <p:nvPr/>
          </p:nvSpPr>
          <p:spPr>
            <a:xfrm>
              <a:off x="384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8" name="矩形 4109"/>
            <p:cNvSpPr/>
            <p:nvPr/>
          </p:nvSpPr>
          <p:spPr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9" name="矩形 4110"/>
            <p:cNvSpPr/>
            <p:nvPr/>
          </p:nvSpPr>
          <p:spPr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0" name="任意多边形 4111"/>
            <p:cNvSpPr>
              <a:spLocks noEditPoints="1"/>
            </p:cNvSpPr>
            <p:nvPr/>
          </p:nvSpPr>
          <p:spPr>
            <a:xfrm>
              <a:off x="829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1" name="任意多边形 4112"/>
            <p:cNvSpPr>
              <a:spLocks noEditPoints="1"/>
            </p:cNvSpPr>
            <p:nvPr/>
          </p:nvSpPr>
          <p:spPr>
            <a:xfrm>
              <a:off x="829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2" name="任意多边形 4113"/>
            <p:cNvSpPr>
              <a:spLocks noEditPoints="1"/>
            </p:cNvSpPr>
            <p:nvPr/>
          </p:nvSpPr>
          <p:spPr>
            <a:xfrm>
              <a:off x="829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3" name="任意多边形 4114"/>
            <p:cNvSpPr>
              <a:spLocks noEditPoints="1"/>
            </p:cNvSpPr>
            <p:nvPr/>
          </p:nvSpPr>
          <p:spPr>
            <a:xfrm>
              <a:off x="829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4" name="任意多边形 4115"/>
            <p:cNvSpPr>
              <a:spLocks noEditPoints="1"/>
            </p:cNvSpPr>
            <p:nvPr/>
          </p:nvSpPr>
          <p:spPr>
            <a:xfrm>
              <a:off x="829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5" name="任意多边形 4116"/>
            <p:cNvSpPr>
              <a:spLocks noEditPoints="1"/>
            </p:cNvSpPr>
            <p:nvPr/>
          </p:nvSpPr>
          <p:spPr>
            <a:xfrm>
              <a:off x="829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6" name="任意多边形 4117"/>
            <p:cNvSpPr>
              <a:spLocks noEditPoints="1"/>
            </p:cNvSpPr>
            <p:nvPr/>
          </p:nvSpPr>
          <p:spPr>
            <a:xfrm>
              <a:off x="829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7" name="任意多边形 4118"/>
            <p:cNvSpPr>
              <a:spLocks noEditPoints="1"/>
            </p:cNvSpPr>
            <p:nvPr/>
          </p:nvSpPr>
          <p:spPr>
            <a:xfrm>
              <a:off x="829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8" name="任意多边形 4119"/>
            <p:cNvSpPr>
              <a:spLocks noEditPoints="1"/>
            </p:cNvSpPr>
            <p:nvPr/>
          </p:nvSpPr>
          <p:spPr>
            <a:xfrm>
              <a:off x="829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9" name="任意多边形 4120"/>
            <p:cNvSpPr>
              <a:spLocks noEditPoints="1"/>
            </p:cNvSpPr>
            <p:nvPr/>
          </p:nvSpPr>
          <p:spPr>
            <a:xfrm>
              <a:off x="829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0" name="矩形 4121"/>
            <p:cNvSpPr/>
            <p:nvPr/>
          </p:nvSpPr>
          <p:spPr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1" name="矩形 4122"/>
            <p:cNvSpPr/>
            <p:nvPr/>
          </p:nvSpPr>
          <p:spPr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2" name="任意多边形 4123"/>
            <p:cNvSpPr>
              <a:spLocks noEditPoints="1"/>
            </p:cNvSpPr>
            <p:nvPr/>
          </p:nvSpPr>
          <p:spPr>
            <a:xfrm>
              <a:off x="1279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3" name="任意多边形 4124"/>
            <p:cNvSpPr>
              <a:spLocks noEditPoints="1"/>
            </p:cNvSpPr>
            <p:nvPr/>
          </p:nvSpPr>
          <p:spPr>
            <a:xfrm>
              <a:off x="1279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4" name="任意多边形 4125"/>
            <p:cNvSpPr>
              <a:spLocks noEditPoints="1"/>
            </p:cNvSpPr>
            <p:nvPr/>
          </p:nvSpPr>
          <p:spPr>
            <a:xfrm>
              <a:off x="1279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5" name="任意多边形 4126"/>
            <p:cNvSpPr>
              <a:spLocks noEditPoints="1"/>
            </p:cNvSpPr>
            <p:nvPr/>
          </p:nvSpPr>
          <p:spPr>
            <a:xfrm>
              <a:off x="1279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6" name="任意多边形 4127"/>
            <p:cNvSpPr>
              <a:spLocks noEditPoints="1"/>
            </p:cNvSpPr>
            <p:nvPr/>
          </p:nvSpPr>
          <p:spPr>
            <a:xfrm>
              <a:off x="1279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7" name="任意多边形 4128"/>
            <p:cNvSpPr>
              <a:spLocks noEditPoints="1"/>
            </p:cNvSpPr>
            <p:nvPr/>
          </p:nvSpPr>
          <p:spPr>
            <a:xfrm>
              <a:off x="1279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8" name="任意多边形 4129"/>
            <p:cNvSpPr>
              <a:spLocks noEditPoints="1"/>
            </p:cNvSpPr>
            <p:nvPr/>
          </p:nvSpPr>
          <p:spPr>
            <a:xfrm>
              <a:off x="1279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9" name="任意多边形 4130"/>
            <p:cNvSpPr>
              <a:spLocks noEditPoints="1"/>
            </p:cNvSpPr>
            <p:nvPr/>
          </p:nvSpPr>
          <p:spPr>
            <a:xfrm>
              <a:off x="1279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60" name="任意多边形 4131"/>
            <p:cNvSpPr>
              <a:spLocks noEditPoints="1"/>
            </p:cNvSpPr>
            <p:nvPr/>
          </p:nvSpPr>
          <p:spPr>
            <a:xfrm>
              <a:off x="1279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61" name="任意多边形 4132"/>
            <p:cNvSpPr>
              <a:spLocks noEditPoints="1"/>
            </p:cNvSpPr>
            <p:nvPr/>
          </p:nvSpPr>
          <p:spPr>
            <a:xfrm>
              <a:off x="1279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62" name="矩形 4133"/>
            <p:cNvSpPr/>
            <p:nvPr/>
          </p:nvSpPr>
          <p:spPr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3" name="矩形 4134"/>
            <p:cNvSpPr/>
            <p:nvPr/>
          </p:nvSpPr>
          <p:spPr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4" name="任意多边形 4135"/>
            <p:cNvSpPr>
              <a:spLocks noEditPoints="1"/>
            </p:cNvSpPr>
            <p:nvPr/>
          </p:nvSpPr>
          <p:spPr>
            <a:xfrm>
              <a:off x="1724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65" name="任意多边形 4136"/>
            <p:cNvSpPr>
              <a:spLocks noEditPoints="1"/>
            </p:cNvSpPr>
            <p:nvPr/>
          </p:nvSpPr>
          <p:spPr>
            <a:xfrm>
              <a:off x="1724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66" name="任意多边形 4137"/>
            <p:cNvSpPr>
              <a:spLocks noEditPoints="1"/>
            </p:cNvSpPr>
            <p:nvPr/>
          </p:nvSpPr>
          <p:spPr>
            <a:xfrm>
              <a:off x="1724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67" name="任意多边形 4138"/>
            <p:cNvSpPr>
              <a:spLocks noEditPoints="1"/>
            </p:cNvSpPr>
            <p:nvPr/>
          </p:nvSpPr>
          <p:spPr>
            <a:xfrm>
              <a:off x="1724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68" name="任意多边形 4139"/>
            <p:cNvSpPr>
              <a:spLocks noEditPoints="1"/>
            </p:cNvSpPr>
            <p:nvPr/>
          </p:nvSpPr>
          <p:spPr>
            <a:xfrm>
              <a:off x="1724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69" name="任意多边形 4140"/>
            <p:cNvSpPr>
              <a:spLocks noEditPoints="1"/>
            </p:cNvSpPr>
            <p:nvPr/>
          </p:nvSpPr>
          <p:spPr>
            <a:xfrm>
              <a:off x="1724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0" name="任意多边形 4141"/>
            <p:cNvSpPr>
              <a:spLocks noEditPoints="1"/>
            </p:cNvSpPr>
            <p:nvPr/>
          </p:nvSpPr>
          <p:spPr>
            <a:xfrm>
              <a:off x="1724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1" name="任意多边形 4142"/>
            <p:cNvSpPr>
              <a:spLocks noEditPoints="1"/>
            </p:cNvSpPr>
            <p:nvPr/>
          </p:nvSpPr>
          <p:spPr>
            <a:xfrm>
              <a:off x="1724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2" name="任意多边形 4143"/>
            <p:cNvSpPr>
              <a:spLocks noEditPoints="1"/>
            </p:cNvSpPr>
            <p:nvPr/>
          </p:nvSpPr>
          <p:spPr>
            <a:xfrm>
              <a:off x="1724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" name="任意多边形 4144"/>
            <p:cNvSpPr>
              <a:spLocks noEditPoints="1"/>
            </p:cNvSpPr>
            <p:nvPr/>
          </p:nvSpPr>
          <p:spPr>
            <a:xfrm>
              <a:off x="1724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4" name="矩形 4145"/>
            <p:cNvSpPr/>
            <p:nvPr/>
          </p:nvSpPr>
          <p:spPr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5" name="矩形 4146"/>
            <p:cNvSpPr/>
            <p:nvPr/>
          </p:nvSpPr>
          <p:spPr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6" name="任意多边形 4147"/>
            <p:cNvSpPr>
              <a:spLocks noEditPoints="1"/>
            </p:cNvSpPr>
            <p:nvPr/>
          </p:nvSpPr>
          <p:spPr>
            <a:xfrm>
              <a:off x="2169" y="225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7" name="任意多边形 4148"/>
            <p:cNvSpPr>
              <a:spLocks noEditPoints="1"/>
            </p:cNvSpPr>
            <p:nvPr/>
          </p:nvSpPr>
          <p:spPr>
            <a:xfrm>
              <a:off x="2169" y="630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8" name="任意多边形 4149"/>
            <p:cNvSpPr>
              <a:spLocks noEditPoints="1"/>
            </p:cNvSpPr>
            <p:nvPr/>
          </p:nvSpPr>
          <p:spPr>
            <a:xfrm>
              <a:off x="2169" y="1034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9" name="任意多边形 4150"/>
            <p:cNvSpPr>
              <a:spLocks noEditPoints="1"/>
            </p:cNvSpPr>
            <p:nvPr/>
          </p:nvSpPr>
          <p:spPr>
            <a:xfrm>
              <a:off x="2169" y="1438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80" name="任意多边形 4151"/>
            <p:cNvSpPr>
              <a:spLocks noEditPoints="1"/>
            </p:cNvSpPr>
            <p:nvPr/>
          </p:nvSpPr>
          <p:spPr>
            <a:xfrm>
              <a:off x="2169" y="1843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81" name="任意多边形 4152"/>
            <p:cNvSpPr>
              <a:spLocks noEditPoints="1"/>
            </p:cNvSpPr>
            <p:nvPr/>
          </p:nvSpPr>
          <p:spPr>
            <a:xfrm>
              <a:off x="2169" y="2247"/>
              <a:ext cx="21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82" name="任意多边形 4153"/>
            <p:cNvSpPr>
              <a:spLocks noEditPoints="1"/>
            </p:cNvSpPr>
            <p:nvPr/>
          </p:nvSpPr>
          <p:spPr>
            <a:xfrm>
              <a:off x="2169" y="2652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83" name="任意多边形 4154"/>
            <p:cNvSpPr>
              <a:spLocks noEditPoints="1"/>
            </p:cNvSpPr>
            <p:nvPr/>
          </p:nvSpPr>
          <p:spPr>
            <a:xfrm>
              <a:off x="2169" y="3056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84" name="任意多边形 4155"/>
            <p:cNvSpPr>
              <a:spLocks noEditPoints="1"/>
            </p:cNvSpPr>
            <p:nvPr/>
          </p:nvSpPr>
          <p:spPr>
            <a:xfrm>
              <a:off x="2169" y="3461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85" name="任意多边形 4156"/>
            <p:cNvSpPr>
              <a:spLocks noEditPoints="1"/>
            </p:cNvSpPr>
            <p:nvPr/>
          </p:nvSpPr>
          <p:spPr>
            <a:xfrm>
              <a:off x="2169" y="3865"/>
              <a:ext cx="21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86" name="矩形 4157"/>
            <p:cNvSpPr/>
            <p:nvPr/>
          </p:nvSpPr>
          <p:spPr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7" name="矩形 4158"/>
            <p:cNvSpPr/>
            <p:nvPr/>
          </p:nvSpPr>
          <p:spPr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8" name="任意多边形 4159"/>
            <p:cNvSpPr>
              <a:spLocks noEditPoints="1"/>
            </p:cNvSpPr>
            <p:nvPr/>
          </p:nvSpPr>
          <p:spPr>
            <a:xfrm>
              <a:off x="262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89" name="任意多边形 4160"/>
            <p:cNvSpPr>
              <a:spLocks noEditPoints="1"/>
            </p:cNvSpPr>
            <p:nvPr/>
          </p:nvSpPr>
          <p:spPr>
            <a:xfrm>
              <a:off x="262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90" name="任意多边形 4161"/>
            <p:cNvSpPr>
              <a:spLocks noEditPoints="1"/>
            </p:cNvSpPr>
            <p:nvPr/>
          </p:nvSpPr>
          <p:spPr>
            <a:xfrm>
              <a:off x="262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91" name="任意多边形 4162"/>
            <p:cNvSpPr>
              <a:spLocks noEditPoints="1"/>
            </p:cNvSpPr>
            <p:nvPr/>
          </p:nvSpPr>
          <p:spPr>
            <a:xfrm>
              <a:off x="262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92" name="任意多边形 4163"/>
            <p:cNvSpPr>
              <a:spLocks noEditPoints="1"/>
            </p:cNvSpPr>
            <p:nvPr/>
          </p:nvSpPr>
          <p:spPr>
            <a:xfrm>
              <a:off x="262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93" name="任意多边形 4164"/>
            <p:cNvSpPr>
              <a:spLocks noEditPoints="1"/>
            </p:cNvSpPr>
            <p:nvPr/>
          </p:nvSpPr>
          <p:spPr>
            <a:xfrm>
              <a:off x="262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94" name="任意多边形 4165"/>
            <p:cNvSpPr>
              <a:spLocks noEditPoints="1"/>
            </p:cNvSpPr>
            <p:nvPr/>
          </p:nvSpPr>
          <p:spPr>
            <a:xfrm>
              <a:off x="262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95" name="任意多边形 4166"/>
            <p:cNvSpPr>
              <a:spLocks noEditPoints="1"/>
            </p:cNvSpPr>
            <p:nvPr/>
          </p:nvSpPr>
          <p:spPr>
            <a:xfrm>
              <a:off x="262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96" name="任意多边形 4167"/>
            <p:cNvSpPr>
              <a:spLocks noEditPoints="1"/>
            </p:cNvSpPr>
            <p:nvPr/>
          </p:nvSpPr>
          <p:spPr>
            <a:xfrm>
              <a:off x="262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97" name="任意多边形 4168"/>
            <p:cNvSpPr>
              <a:spLocks noEditPoints="1"/>
            </p:cNvSpPr>
            <p:nvPr/>
          </p:nvSpPr>
          <p:spPr>
            <a:xfrm>
              <a:off x="262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98" name="矩形 4169"/>
            <p:cNvSpPr/>
            <p:nvPr/>
          </p:nvSpPr>
          <p:spPr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9" name="矩形 4170"/>
            <p:cNvSpPr/>
            <p:nvPr/>
          </p:nvSpPr>
          <p:spPr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0" name="任意多边形 4171"/>
            <p:cNvSpPr>
              <a:spLocks noEditPoints="1"/>
            </p:cNvSpPr>
            <p:nvPr/>
          </p:nvSpPr>
          <p:spPr>
            <a:xfrm>
              <a:off x="3065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1" name="任意多边形 4172"/>
            <p:cNvSpPr>
              <a:spLocks noEditPoints="1"/>
            </p:cNvSpPr>
            <p:nvPr/>
          </p:nvSpPr>
          <p:spPr>
            <a:xfrm>
              <a:off x="3065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2" name="任意多边形 4173"/>
            <p:cNvSpPr>
              <a:spLocks noEditPoints="1"/>
            </p:cNvSpPr>
            <p:nvPr/>
          </p:nvSpPr>
          <p:spPr>
            <a:xfrm>
              <a:off x="3065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3" name="任意多边形 4174"/>
            <p:cNvSpPr>
              <a:spLocks noEditPoints="1"/>
            </p:cNvSpPr>
            <p:nvPr/>
          </p:nvSpPr>
          <p:spPr>
            <a:xfrm>
              <a:off x="3065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4" name="任意多边形 4175"/>
            <p:cNvSpPr>
              <a:spLocks noEditPoints="1"/>
            </p:cNvSpPr>
            <p:nvPr/>
          </p:nvSpPr>
          <p:spPr>
            <a:xfrm>
              <a:off x="3065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5" name="任意多边形 4176"/>
            <p:cNvSpPr>
              <a:spLocks noEditPoints="1"/>
            </p:cNvSpPr>
            <p:nvPr/>
          </p:nvSpPr>
          <p:spPr>
            <a:xfrm>
              <a:off x="3065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6" name="任意多边形 4177"/>
            <p:cNvSpPr>
              <a:spLocks noEditPoints="1"/>
            </p:cNvSpPr>
            <p:nvPr/>
          </p:nvSpPr>
          <p:spPr>
            <a:xfrm>
              <a:off x="3065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7" name="任意多边形 4178"/>
            <p:cNvSpPr>
              <a:spLocks noEditPoints="1"/>
            </p:cNvSpPr>
            <p:nvPr/>
          </p:nvSpPr>
          <p:spPr>
            <a:xfrm>
              <a:off x="3065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8" name="任意多边形 4179"/>
            <p:cNvSpPr>
              <a:spLocks noEditPoints="1"/>
            </p:cNvSpPr>
            <p:nvPr/>
          </p:nvSpPr>
          <p:spPr>
            <a:xfrm>
              <a:off x="3065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09" name="任意多边形 4180"/>
            <p:cNvSpPr>
              <a:spLocks noEditPoints="1"/>
            </p:cNvSpPr>
            <p:nvPr/>
          </p:nvSpPr>
          <p:spPr>
            <a:xfrm>
              <a:off x="3065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0" name="矩形 4181"/>
            <p:cNvSpPr/>
            <p:nvPr/>
          </p:nvSpPr>
          <p:spPr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1" name="矩形 4182"/>
            <p:cNvSpPr/>
            <p:nvPr/>
          </p:nvSpPr>
          <p:spPr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2" name="任意多边形 4183"/>
            <p:cNvSpPr>
              <a:spLocks noEditPoints="1"/>
            </p:cNvSpPr>
            <p:nvPr/>
          </p:nvSpPr>
          <p:spPr>
            <a:xfrm>
              <a:off x="351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3" name="任意多边形 4184"/>
            <p:cNvSpPr>
              <a:spLocks noEditPoints="1"/>
            </p:cNvSpPr>
            <p:nvPr/>
          </p:nvSpPr>
          <p:spPr>
            <a:xfrm>
              <a:off x="351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4" name="任意多边形 4185"/>
            <p:cNvSpPr>
              <a:spLocks noEditPoints="1"/>
            </p:cNvSpPr>
            <p:nvPr/>
          </p:nvSpPr>
          <p:spPr>
            <a:xfrm>
              <a:off x="351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5" name="任意多边形 4186"/>
            <p:cNvSpPr>
              <a:spLocks noEditPoints="1"/>
            </p:cNvSpPr>
            <p:nvPr/>
          </p:nvSpPr>
          <p:spPr>
            <a:xfrm>
              <a:off x="351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6" name="任意多边形 4187"/>
            <p:cNvSpPr>
              <a:spLocks noEditPoints="1"/>
            </p:cNvSpPr>
            <p:nvPr/>
          </p:nvSpPr>
          <p:spPr>
            <a:xfrm>
              <a:off x="351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7" name="任意多边形 4188"/>
            <p:cNvSpPr>
              <a:spLocks noEditPoints="1"/>
            </p:cNvSpPr>
            <p:nvPr/>
          </p:nvSpPr>
          <p:spPr>
            <a:xfrm>
              <a:off x="351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8" name="任意多边形 4189"/>
            <p:cNvSpPr>
              <a:spLocks noEditPoints="1"/>
            </p:cNvSpPr>
            <p:nvPr/>
          </p:nvSpPr>
          <p:spPr>
            <a:xfrm>
              <a:off x="351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19" name="任意多边形 4190"/>
            <p:cNvSpPr>
              <a:spLocks noEditPoints="1"/>
            </p:cNvSpPr>
            <p:nvPr/>
          </p:nvSpPr>
          <p:spPr>
            <a:xfrm>
              <a:off x="351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0" name="任意多边形 4191"/>
            <p:cNvSpPr>
              <a:spLocks noEditPoints="1"/>
            </p:cNvSpPr>
            <p:nvPr/>
          </p:nvSpPr>
          <p:spPr>
            <a:xfrm>
              <a:off x="351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1" name="任意多边形 4192"/>
            <p:cNvSpPr>
              <a:spLocks noEditPoints="1"/>
            </p:cNvSpPr>
            <p:nvPr/>
          </p:nvSpPr>
          <p:spPr>
            <a:xfrm>
              <a:off x="351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2" name="矩形 4193"/>
            <p:cNvSpPr/>
            <p:nvPr/>
          </p:nvSpPr>
          <p:spPr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3" name="矩形 4194"/>
            <p:cNvSpPr/>
            <p:nvPr/>
          </p:nvSpPr>
          <p:spPr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4" name="任意多边形 4195"/>
            <p:cNvSpPr>
              <a:spLocks noEditPoints="1"/>
            </p:cNvSpPr>
            <p:nvPr/>
          </p:nvSpPr>
          <p:spPr>
            <a:xfrm>
              <a:off x="396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5" name="任意多边形 4196"/>
            <p:cNvSpPr>
              <a:spLocks noEditPoints="1"/>
            </p:cNvSpPr>
            <p:nvPr/>
          </p:nvSpPr>
          <p:spPr>
            <a:xfrm>
              <a:off x="396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6" name="任意多边形 4197"/>
            <p:cNvSpPr>
              <a:spLocks noEditPoints="1"/>
            </p:cNvSpPr>
            <p:nvPr/>
          </p:nvSpPr>
          <p:spPr>
            <a:xfrm>
              <a:off x="396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" name="任意多边形 4198"/>
            <p:cNvSpPr>
              <a:spLocks noEditPoints="1"/>
            </p:cNvSpPr>
            <p:nvPr/>
          </p:nvSpPr>
          <p:spPr>
            <a:xfrm>
              <a:off x="396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8" name="任意多边形 4199"/>
            <p:cNvSpPr>
              <a:spLocks noEditPoints="1"/>
            </p:cNvSpPr>
            <p:nvPr/>
          </p:nvSpPr>
          <p:spPr>
            <a:xfrm>
              <a:off x="396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9" name="任意多边形 4200"/>
            <p:cNvSpPr>
              <a:spLocks noEditPoints="1"/>
            </p:cNvSpPr>
            <p:nvPr/>
          </p:nvSpPr>
          <p:spPr>
            <a:xfrm>
              <a:off x="396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0" name="任意多边形 4201"/>
            <p:cNvSpPr>
              <a:spLocks noEditPoints="1"/>
            </p:cNvSpPr>
            <p:nvPr/>
          </p:nvSpPr>
          <p:spPr>
            <a:xfrm>
              <a:off x="396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1" name="任意多边形 4202"/>
            <p:cNvSpPr>
              <a:spLocks noEditPoints="1"/>
            </p:cNvSpPr>
            <p:nvPr/>
          </p:nvSpPr>
          <p:spPr>
            <a:xfrm>
              <a:off x="396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2" name="任意多边形 4203"/>
            <p:cNvSpPr>
              <a:spLocks noEditPoints="1"/>
            </p:cNvSpPr>
            <p:nvPr/>
          </p:nvSpPr>
          <p:spPr>
            <a:xfrm>
              <a:off x="396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3" name="任意多边形 4204"/>
            <p:cNvSpPr>
              <a:spLocks noEditPoints="1"/>
            </p:cNvSpPr>
            <p:nvPr/>
          </p:nvSpPr>
          <p:spPr>
            <a:xfrm>
              <a:off x="396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4" name="矩形 4205"/>
            <p:cNvSpPr/>
            <p:nvPr/>
          </p:nvSpPr>
          <p:spPr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5" name="矩形 4206"/>
            <p:cNvSpPr/>
            <p:nvPr/>
          </p:nvSpPr>
          <p:spPr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6" name="任意多边形 4207"/>
            <p:cNvSpPr>
              <a:spLocks noEditPoints="1"/>
            </p:cNvSpPr>
            <p:nvPr/>
          </p:nvSpPr>
          <p:spPr>
            <a:xfrm>
              <a:off x="4405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7" name="任意多边形 4208"/>
            <p:cNvSpPr>
              <a:spLocks noEditPoints="1"/>
            </p:cNvSpPr>
            <p:nvPr/>
          </p:nvSpPr>
          <p:spPr>
            <a:xfrm>
              <a:off x="4405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8" name="任意多边形 4209"/>
            <p:cNvSpPr>
              <a:spLocks noEditPoints="1"/>
            </p:cNvSpPr>
            <p:nvPr/>
          </p:nvSpPr>
          <p:spPr>
            <a:xfrm>
              <a:off x="4405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39" name="任意多边形 4210"/>
            <p:cNvSpPr>
              <a:spLocks noEditPoints="1"/>
            </p:cNvSpPr>
            <p:nvPr/>
          </p:nvSpPr>
          <p:spPr>
            <a:xfrm>
              <a:off x="4405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0" name="任意多边形 4211"/>
            <p:cNvSpPr>
              <a:spLocks noEditPoints="1"/>
            </p:cNvSpPr>
            <p:nvPr/>
          </p:nvSpPr>
          <p:spPr>
            <a:xfrm>
              <a:off x="4405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1" name="任意多边形 4212"/>
            <p:cNvSpPr>
              <a:spLocks noEditPoints="1"/>
            </p:cNvSpPr>
            <p:nvPr/>
          </p:nvSpPr>
          <p:spPr>
            <a:xfrm>
              <a:off x="4405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2" name="任意多边形 4213"/>
            <p:cNvSpPr>
              <a:spLocks noEditPoints="1"/>
            </p:cNvSpPr>
            <p:nvPr/>
          </p:nvSpPr>
          <p:spPr>
            <a:xfrm>
              <a:off x="4405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3" name="任意多边形 4214"/>
            <p:cNvSpPr>
              <a:spLocks noEditPoints="1"/>
            </p:cNvSpPr>
            <p:nvPr/>
          </p:nvSpPr>
          <p:spPr>
            <a:xfrm>
              <a:off x="4405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4" name="任意多边形 4215"/>
            <p:cNvSpPr>
              <a:spLocks noEditPoints="1"/>
            </p:cNvSpPr>
            <p:nvPr/>
          </p:nvSpPr>
          <p:spPr>
            <a:xfrm>
              <a:off x="4405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5" name="任意多边形 4216"/>
            <p:cNvSpPr>
              <a:spLocks noEditPoints="1"/>
            </p:cNvSpPr>
            <p:nvPr/>
          </p:nvSpPr>
          <p:spPr>
            <a:xfrm>
              <a:off x="4405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6" name="矩形 4217"/>
            <p:cNvSpPr/>
            <p:nvPr/>
          </p:nvSpPr>
          <p:spPr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7" name="矩形 4218"/>
            <p:cNvSpPr/>
            <p:nvPr/>
          </p:nvSpPr>
          <p:spPr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8" name="任意多边形 4219"/>
            <p:cNvSpPr>
              <a:spLocks noEditPoints="1"/>
            </p:cNvSpPr>
            <p:nvPr/>
          </p:nvSpPr>
          <p:spPr>
            <a:xfrm>
              <a:off x="485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49" name="任意多边形 4220"/>
            <p:cNvSpPr>
              <a:spLocks noEditPoints="1"/>
            </p:cNvSpPr>
            <p:nvPr/>
          </p:nvSpPr>
          <p:spPr>
            <a:xfrm>
              <a:off x="485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50" name="任意多边形 4221"/>
            <p:cNvSpPr>
              <a:spLocks noEditPoints="1"/>
            </p:cNvSpPr>
            <p:nvPr/>
          </p:nvSpPr>
          <p:spPr>
            <a:xfrm>
              <a:off x="485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51" name="任意多边形 4222"/>
            <p:cNvSpPr>
              <a:spLocks noEditPoints="1"/>
            </p:cNvSpPr>
            <p:nvPr/>
          </p:nvSpPr>
          <p:spPr>
            <a:xfrm>
              <a:off x="485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52" name="任意多边形 4223"/>
            <p:cNvSpPr>
              <a:spLocks noEditPoints="1"/>
            </p:cNvSpPr>
            <p:nvPr/>
          </p:nvSpPr>
          <p:spPr>
            <a:xfrm>
              <a:off x="485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53" name="任意多边形 4224"/>
            <p:cNvSpPr>
              <a:spLocks noEditPoints="1"/>
            </p:cNvSpPr>
            <p:nvPr/>
          </p:nvSpPr>
          <p:spPr>
            <a:xfrm>
              <a:off x="485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54" name="任意多边形 4225"/>
            <p:cNvSpPr>
              <a:spLocks noEditPoints="1"/>
            </p:cNvSpPr>
            <p:nvPr/>
          </p:nvSpPr>
          <p:spPr>
            <a:xfrm>
              <a:off x="485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55" name="任意多边形 4226"/>
            <p:cNvSpPr>
              <a:spLocks noEditPoints="1"/>
            </p:cNvSpPr>
            <p:nvPr/>
          </p:nvSpPr>
          <p:spPr>
            <a:xfrm>
              <a:off x="485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56" name="任意多边形 4227"/>
            <p:cNvSpPr>
              <a:spLocks noEditPoints="1"/>
            </p:cNvSpPr>
            <p:nvPr/>
          </p:nvSpPr>
          <p:spPr>
            <a:xfrm>
              <a:off x="485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57" name="任意多边形 4228"/>
            <p:cNvSpPr>
              <a:spLocks noEditPoints="1"/>
            </p:cNvSpPr>
            <p:nvPr/>
          </p:nvSpPr>
          <p:spPr>
            <a:xfrm>
              <a:off x="485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58" name="矩形 4229"/>
            <p:cNvSpPr/>
            <p:nvPr/>
          </p:nvSpPr>
          <p:spPr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9" name="矩形 4230"/>
            <p:cNvSpPr/>
            <p:nvPr/>
          </p:nvSpPr>
          <p:spPr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0" name="任意多边形 4231"/>
            <p:cNvSpPr>
              <a:spLocks noEditPoints="1"/>
            </p:cNvSpPr>
            <p:nvPr/>
          </p:nvSpPr>
          <p:spPr>
            <a:xfrm>
              <a:off x="5300" y="225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61" name="任意多边形 4232"/>
            <p:cNvSpPr>
              <a:spLocks noEditPoints="1"/>
            </p:cNvSpPr>
            <p:nvPr/>
          </p:nvSpPr>
          <p:spPr>
            <a:xfrm>
              <a:off x="5300" y="630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62" name="任意多边形 4233"/>
            <p:cNvSpPr>
              <a:spLocks noEditPoints="1"/>
            </p:cNvSpPr>
            <p:nvPr/>
          </p:nvSpPr>
          <p:spPr>
            <a:xfrm>
              <a:off x="5300" y="1034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63" name="任意多边形 4234"/>
            <p:cNvSpPr>
              <a:spLocks noEditPoints="1"/>
            </p:cNvSpPr>
            <p:nvPr/>
          </p:nvSpPr>
          <p:spPr>
            <a:xfrm>
              <a:off x="5300" y="1438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64" name="任意多边形 4235"/>
            <p:cNvSpPr>
              <a:spLocks noEditPoints="1"/>
            </p:cNvSpPr>
            <p:nvPr/>
          </p:nvSpPr>
          <p:spPr>
            <a:xfrm>
              <a:off x="5300" y="1843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65" name="任意多边形 4236"/>
            <p:cNvSpPr>
              <a:spLocks noEditPoints="1"/>
            </p:cNvSpPr>
            <p:nvPr/>
          </p:nvSpPr>
          <p:spPr>
            <a:xfrm>
              <a:off x="5300" y="2247"/>
              <a:ext cx="20" cy="304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66" name="任意多边形 4237"/>
            <p:cNvSpPr>
              <a:spLocks noEditPoints="1"/>
            </p:cNvSpPr>
            <p:nvPr/>
          </p:nvSpPr>
          <p:spPr>
            <a:xfrm>
              <a:off x="5300" y="2652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67" name="任意多边形 4238"/>
            <p:cNvSpPr>
              <a:spLocks noEditPoints="1"/>
            </p:cNvSpPr>
            <p:nvPr/>
          </p:nvSpPr>
          <p:spPr>
            <a:xfrm>
              <a:off x="5300" y="3056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68" name="任意多边形 4239"/>
            <p:cNvSpPr>
              <a:spLocks noEditPoints="1"/>
            </p:cNvSpPr>
            <p:nvPr/>
          </p:nvSpPr>
          <p:spPr>
            <a:xfrm>
              <a:off x="5300" y="3461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69" name="任意多边形 4240"/>
            <p:cNvSpPr>
              <a:spLocks noEditPoints="1"/>
            </p:cNvSpPr>
            <p:nvPr/>
          </p:nvSpPr>
          <p:spPr>
            <a:xfrm>
              <a:off x="5300" y="3865"/>
              <a:ext cx="20" cy="303"/>
            </a:xfrm>
            <a:custGeom>
              <a:avLst/>
              <a:gdLst/>
              <a:ahLst/>
              <a:cxnLst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70" name="矩形 4241"/>
            <p:cNvSpPr/>
            <p:nvPr/>
          </p:nvSpPr>
          <p:spPr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 anchor="t" anchorCtr="0"/>
            <a:p>
              <a:pPr lvl="0" indent="0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1" name="任意多边形 4242"/>
            <p:cNvSpPr/>
            <p:nvPr/>
          </p:nvSpPr>
          <p:spPr>
            <a:xfrm>
              <a:off x="349" y="3304"/>
              <a:ext cx="20" cy="10"/>
            </a:xfrm>
            <a:custGeom>
              <a:avLst/>
              <a:gdLst/>
              <a:ahLst/>
              <a:cxnLst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72" name="组合 4285"/>
          <p:cNvGrpSpPr/>
          <p:nvPr userDrawn="1"/>
        </p:nvGrpSpPr>
        <p:grpSpPr>
          <a:xfrm>
            <a:off x="395288" y="5516563"/>
            <a:ext cx="1223962" cy="1081087"/>
            <a:chOff x="96" y="2784"/>
            <a:chExt cx="1062" cy="981"/>
          </a:xfrm>
        </p:grpSpPr>
        <p:sp>
          <p:nvSpPr>
            <p:cNvPr id="1173" name="任意多边形 4286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74" name="任意多边形 4287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75" name="任意多边形 4288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76" name="任意多边形 4289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77" name="任意多边形 4290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78" name="任意多边形 4291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79" name="任意多边形 4292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80" name="任意多边形 4293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81" name="任意多边形 4294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82" name="任意多边形 4295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83" name="任意多边形 4296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84" name="任意多边形 4297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85" name="任意多边形 4298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86" name="组合 4327"/>
          <p:cNvGrpSpPr/>
          <p:nvPr userDrawn="1"/>
        </p:nvGrpSpPr>
        <p:grpSpPr>
          <a:xfrm>
            <a:off x="6934200" y="-7937"/>
            <a:ext cx="2317750" cy="2063750"/>
            <a:chOff x="4080" y="-5"/>
            <a:chExt cx="1748" cy="1556"/>
          </a:xfrm>
        </p:grpSpPr>
        <p:sp>
          <p:nvSpPr>
            <p:cNvPr id="1187" name="任意多边形 4328"/>
            <p:cNvSpPr/>
            <p:nvPr userDrawn="1"/>
          </p:nvSpPr>
          <p:spPr>
            <a:xfrm>
              <a:off x="4161" y="-5"/>
              <a:ext cx="1586" cy="1443"/>
            </a:xfrm>
            <a:custGeom>
              <a:avLst/>
              <a:gdLst/>
              <a:ahLst/>
              <a:cxnLst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188" name="组合 4329"/>
            <p:cNvGrpSpPr/>
            <p:nvPr userDrawn="1"/>
          </p:nvGrpSpPr>
          <p:grpSpPr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1189" name="任意多边形 4330"/>
              <p:cNvSpPr/>
              <p:nvPr/>
            </p:nvSpPr>
            <p:spPr>
              <a:xfrm>
                <a:off x="3060" y="18"/>
                <a:ext cx="490" cy="187"/>
              </a:xfrm>
              <a:custGeom>
                <a:avLst/>
                <a:gdLst/>
                <a:ahLst/>
                <a:cxnLst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90" name="任意多边形 4331"/>
              <p:cNvSpPr>
                <a:spLocks noEditPoints="1"/>
              </p:cNvSpPr>
              <p:nvPr/>
            </p:nvSpPr>
            <p:spPr>
              <a:xfrm>
                <a:off x="2918" y="18"/>
                <a:ext cx="2958" cy="2699"/>
              </a:xfrm>
              <a:custGeom>
                <a:avLst/>
                <a:gdLst/>
                <a:ahLst/>
                <a:cxnLst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91" name="任意多边形 4332"/>
              <p:cNvSpPr/>
              <p:nvPr/>
            </p:nvSpPr>
            <p:spPr>
              <a:xfrm>
                <a:off x="3621" y="1287"/>
                <a:ext cx="238" cy="283"/>
              </a:xfrm>
              <a:custGeom>
                <a:avLst/>
                <a:gdLst/>
                <a:ahLst/>
                <a:cxnLst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92" name="任意多边形 4333"/>
              <p:cNvSpPr/>
              <p:nvPr/>
            </p:nvSpPr>
            <p:spPr>
              <a:xfrm>
                <a:off x="3403" y="1403"/>
                <a:ext cx="208" cy="379"/>
              </a:xfrm>
              <a:custGeom>
                <a:avLst/>
                <a:gdLst/>
                <a:ahLst/>
                <a:cxnLst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93" name="任意多边形 4334"/>
              <p:cNvSpPr/>
              <p:nvPr/>
            </p:nvSpPr>
            <p:spPr>
              <a:xfrm>
                <a:off x="3272" y="645"/>
                <a:ext cx="683" cy="318"/>
              </a:xfrm>
              <a:custGeom>
                <a:avLst/>
                <a:gdLst/>
                <a:ahLst/>
                <a:cxnLst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94" name="任意多边形 4335"/>
              <p:cNvSpPr/>
              <p:nvPr/>
            </p:nvSpPr>
            <p:spPr>
              <a:xfrm>
                <a:off x="4046" y="1545"/>
                <a:ext cx="490" cy="515"/>
              </a:xfrm>
              <a:custGeom>
                <a:avLst/>
                <a:gdLst/>
                <a:ahLst/>
                <a:cxnLst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95" name="任意多边形 4336"/>
              <p:cNvSpPr/>
              <p:nvPr/>
            </p:nvSpPr>
            <p:spPr>
              <a:xfrm>
                <a:off x="5173" y="1024"/>
                <a:ext cx="501" cy="96"/>
              </a:xfrm>
              <a:custGeom>
                <a:avLst/>
                <a:gdLst/>
                <a:ahLst/>
                <a:cxnLst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96" name="任意多边形 4337"/>
              <p:cNvSpPr/>
              <p:nvPr/>
            </p:nvSpPr>
            <p:spPr>
              <a:xfrm>
                <a:off x="5340" y="1004"/>
                <a:ext cx="385" cy="237"/>
              </a:xfrm>
              <a:custGeom>
                <a:avLst/>
                <a:gdLst/>
                <a:ahLst/>
                <a:cxnLst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97" name="任意多边形 4338"/>
              <p:cNvSpPr/>
              <p:nvPr/>
            </p:nvSpPr>
            <p:spPr>
              <a:xfrm>
                <a:off x="5325" y="1201"/>
                <a:ext cx="415" cy="187"/>
              </a:xfrm>
              <a:custGeom>
                <a:avLst/>
                <a:gdLst/>
                <a:ahLst/>
                <a:cxnLst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98" name="任意多边形 4339"/>
              <p:cNvSpPr/>
              <p:nvPr/>
            </p:nvSpPr>
            <p:spPr>
              <a:xfrm>
                <a:off x="5001" y="1378"/>
                <a:ext cx="698" cy="167"/>
              </a:xfrm>
              <a:custGeom>
                <a:avLst/>
                <a:gdLst/>
                <a:ahLst/>
                <a:cxnLst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99" name="任意多边形 4340"/>
              <p:cNvSpPr/>
              <p:nvPr/>
            </p:nvSpPr>
            <p:spPr>
              <a:xfrm>
                <a:off x="5077" y="1540"/>
                <a:ext cx="567" cy="146"/>
              </a:xfrm>
              <a:custGeom>
                <a:avLst/>
                <a:gdLst/>
                <a:ahLst/>
                <a:cxnLst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00" name="任意多边形 4341"/>
              <p:cNvSpPr/>
              <p:nvPr/>
            </p:nvSpPr>
            <p:spPr>
              <a:xfrm>
                <a:off x="5042" y="1656"/>
                <a:ext cx="581" cy="480"/>
              </a:xfrm>
              <a:custGeom>
                <a:avLst/>
                <a:gdLst/>
                <a:ahLst/>
                <a:cxnLst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01" name="任意多边形 4342"/>
              <p:cNvSpPr/>
              <p:nvPr/>
            </p:nvSpPr>
            <p:spPr>
              <a:xfrm>
                <a:off x="5421" y="1464"/>
                <a:ext cx="329" cy="854"/>
              </a:xfrm>
              <a:custGeom>
                <a:avLst/>
                <a:gdLst/>
                <a:ahLst/>
                <a:cxnLst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202" name="标题 4343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347" name="页脚占位符 4346"/>
          <p:cNvSpPr>
            <a:spLocks noGrp="1"/>
          </p:cNvSpPr>
          <p:nvPr>
            <p:ph type="ftr" sz="quarter" idx="3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4348" name="灯片编号占位符 4347"/>
          <p:cNvSpPr>
            <a:spLocks noGrp="1"/>
          </p:cNvSpPr>
          <p:nvPr>
            <p:ph type="sldNum" sz="quarter" idx="4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99869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¡"/>
        <a:defRPr sz="24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716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7170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72" name="日期占位符 717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7173" name="页脚占位符 717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7174" name="灯片编号占位符 717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99869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9.xml"/><Relationship Id="rId5" Type="http://schemas.openxmlformats.org/officeDocument/2006/relationships/image" Target="../media/image22.jpeg"/><Relationship Id="rId4" Type="http://schemas.openxmlformats.org/officeDocument/2006/relationships/tags" Target="../tags/tag18.xml"/><Relationship Id="rId3" Type="http://schemas.openxmlformats.org/officeDocument/2006/relationships/image" Target="../media/image21.jpe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3889" y="1832134"/>
            <a:ext cx="4501515" cy="131921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4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学校--校园危机的预防与处理</a:t>
            </a:r>
            <a:endParaRPr lang="zh-CN" altLang="en-US" sz="384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1952149" y="362749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1168615" y="446153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</a:rPr>
              <a:t>全面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2411730" y="446214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3654845" y="446153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998696"/>
            <a:ext cx="898096" cy="453553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7" name="文本占位符 24579" descr="江苏昆山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4213" y="765175"/>
            <a:ext cx="3394075" cy="4525963"/>
          </a:xfrm>
          <a:noFill/>
          <a:ln>
            <a:noFill/>
          </a:ln>
        </p:spPr>
      </p:pic>
      <p:pic>
        <p:nvPicPr>
          <p:cNvPr id="34818" name="图片 24580" descr="北京23学生食物重毒23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1989138"/>
            <a:ext cx="4286250" cy="321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图片 23555" descr="范跑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7538" y="260350"/>
            <a:ext cx="2593975" cy="316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2" name="图片 23556" descr="杨不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333375"/>
            <a:ext cx="2381250" cy="345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图片 23557" descr="中国政法大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500438"/>
            <a:ext cx="2857500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14337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7081838" cy="1143000"/>
          </a:xfrm>
        </p:spPr>
        <p:txBody>
          <a:bodyPr anchor="ctr" anchorCtr="0"/>
          <a:p>
            <a:r>
              <a:rPr lang="zh-CN" altLang="en-US" sz="4800" b="1" dirty="0">
                <a:solidFill>
                  <a:srgbClr val="0000FF"/>
                </a:solidFill>
              </a:rPr>
              <a:t>三、校园危机原因</a:t>
            </a:r>
            <a:endParaRPr lang="zh-CN" altLang="en-US" sz="4800" b="1" dirty="0">
              <a:solidFill>
                <a:srgbClr val="0000FF"/>
              </a:solidFill>
            </a:endParaRPr>
          </a:p>
        </p:txBody>
      </p:sp>
      <p:sp>
        <p:nvSpPr>
          <p:cNvPr id="36866" name="文本占位符 14338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anchor="t" anchorCtr="0"/>
          <a:p>
            <a:pPr>
              <a:buNone/>
            </a:pPr>
            <a:r>
              <a:rPr lang="en-US" altLang="zh-CN" sz="4000" dirty="0">
                <a:solidFill>
                  <a:schemeClr val="tx2"/>
                </a:solidFill>
              </a:rPr>
              <a:t>        </a:t>
            </a:r>
            <a:r>
              <a:rPr lang="zh-CN" altLang="en-US" sz="3600" dirty="0">
                <a:solidFill>
                  <a:schemeClr val="tx2"/>
                </a:solidFill>
              </a:rPr>
              <a:t>（一）经费短缺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    （二）危机意识缺乏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    （三）制度不健全或执行不力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    （四）教工素质降低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endParaRPr lang="zh-CN" alt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15361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7010400" cy="1143000"/>
          </a:xfrm>
        </p:spPr>
        <p:txBody>
          <a:bodyPr anchor="ctr" anchorCtr="0"/>
          <a:p>
            <a:r>
              <a:rPr lang="zh-CN" altLang="en-US" b="1" dirty="0">
                <a:solidFill>
                  <a:srgbClr val="0000FF"/>
                </a:solidFill>
              </a:rPr>
              <a:t>四、危机预防机制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7890" name="文本占位符 1536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anchor="t" anchorCtr="0"/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（一）加强硬件设施维护管理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（二）规范管理制度明确责任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（三）加强安全教育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（四）健全检查奖惩机制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endParaRPr lang="zh-CN" alt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16385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7153275" cy="1143000"/>
          </a:xfrm>
        </p:spPr>
        <p:txBody>
          <a:bodyPr anchor="ctr" anchorCtr="0"/>
          <a:p>
            <a:r>
              <a:rPr lang="zh-CN" altLang="en-US" b="1" dirty="0">
                <a:solidFill>
                  <a:srgbClr val="0000FF"/>
                </a:solidFill>
              </a:rPr>
              <a:t>五、危机事件处理机构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8914" name="文本占位符 16386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anchor="t" anchorCtr="0"/>
          <a:p>
            <a:pPr>
              <a:buNone/>
            </a:pPr>
            <a:r>
              <a:rPr lang="en-US" altLang="zh-CN" sz="3600" dirty="0">
                <a:solidFill>
                  <a:schemeClr val="tx2"/>
                </a:solidFill>
              </a:rPr>
              <a:t>      </a:t>
            </a:r>
            <a:r>
              <a:rPr lang="zh-CN" altLang="en-US" sz="3600" dirty="0">
                <a:solidFill>
                  <a:schemeClr val="tx2"/>
                </a:solidFill>
              </a:rPr>
              <a:t>（一）领导协调组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 （二）现场处理组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 （三）慰问安抚组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 （四）顾问组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 （五）公共关系组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 （六）后勤保障组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标题 17409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6937375" cy="1143000"/>
          </a:xfrm>
        </p:spPr>
        <p:txBody>
          <a:bodyPr anchor="ctr" anchorCtr="0"/>
          <a:p>
            <a:r>
              <a:rPr lang="zh-CN" altLang="en-US" sz="4800" dirty="0">
                <a:solidFill>
                  <a:srgbClr val="0000FF"/>
                </a:solidFill>
              </a:rPr>
              <a:t>六、危机处理程序</a:t>
            </a:r>
            <a:endParaRPr lang="zh-CN" altLang="en-US" sz="4000" dirty="0">
              <a:solidFill>
                <a:srgbClr val="0000FF"/>
              </a:solidFill>
            </a:endParaRPr>
          </a:p>
        </p:txBody>
      </p:sp>
      <p:sp>
        <p:nvSpPr>
          <p:cNvPr id="39938" name="文本占位符 17410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anchor="t" anchorCtr="0"/>
          <a:p>
            <a:pPr>
              <a:lnSpc>
                <a:spcPct val="90000"/>
              </a:lnSpc>
              <a:buNone/>
            </a:pPr>
            <a:r>
              <a:rPr lang="en-US" altLang="zh-CN" dirty="0">
                <a:solidFill>
                  <a:schemeClr val="tx2"/>
                </a:solidFill>
              </a:rPr>
              <a:t>       </a:t>
            </a:r>
            <a:r>
              <a:rPr lang="zh-CN" altLang="en-US" dirty="0">
                <a:solidFill>
                  <a:schemeClr val="tx2"/>
                </a:solidFill>
              </a:rPr>
              <a:t>（一）现场控制与处置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dirty="0">
                <a:solidFill>
                  <a:schemeClr val="tx2"/>
                </a:solidFill>
              </a:rPr>
              <a:t>       （二）寻求帮助与支援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dirty="0">
                <a:solidFill>
                  <a:schemeClr val="tx2"/>
                </a:solidFill>
              </a:rPr>
              <a:t>       （三）信息汇总上报与发布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dirty="0">
                <a:solidFill>
                  <a:schemeClr val="tx2"/>
                </a:solidFill>
              </a:rPr>
              <a:t>       （四）安抚并稳定局面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dirty="0">
                <a:solidFill>
                  <a:schemeClr val="tx2"/>
                </a:solidFill>
              </a:rPr>
              <a:t>       （五）善后与慰问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dirty="0">
                <a:solidFill>
                  <a:schemeClr val="tx2"/>
                </a:solidFill>
              </a:rPr>
              <a:t>       （六）检讨分析总结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dirty="0">
                <a:solidFill>
                  <a:schemeClr val="tx2"/>
                </a:solidFill>
              </a:rPr>
              <a:t>       （七）奖惩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dirty="0">
                <a:solidFill>
                  <a:schemeClr val="tx2"/>
                </a:solidFill>
              </a:rPr>
              <a:t>       （八）归档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标题 18433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7081838" cy="1143000"/>
          </a:xfrm>
        </p:spPr>
        <p:txBody>
          <a:bodyPr anchor="ctr" anchorCtr="0"/>
          <a:p>
            <a:r>
              <a:rPr lang="en-US" altLang="zh-CN" dirty="0">
                <a:solidFill>
                  <a:srgbClr val="0000FF"/>
                </a:solidFill>
              </a:rPr>
              <a:t>  </a:t>
            </a:r>
            <a:r>
              <a:rPr lang="zh-CN" altLang="en-US" dirty="0">
                <a:solidFill>
                  <a:srgbClr val="0000FF"/>
                </a:solidFill>
              </a:rPr>
              <a:t>七、校园危机处理原则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0962" name="文本占位符 18434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  <a:noFill/>
          <a:ln>
            <a:noFill/>
          </a:ln>
        </p:spPr>
        <p:txBody>
          <a:bodyPr anchor="t" anchorCtr="0"/>
          <a:p>
            <a:pPr>
              <a:buNone/>
            </a:pPr>
            <a:r>
              <a:rPr lang="en-US" altLang="zh-CN" sz="3600" dirty="0">
                <a:solidFill>
                  <a:schemeClr val="tx2"/>
                </a:solidFill>
              </a:rPr>
              <a:t>    </a:t>
            </a:r>
            <a:endParaRPr lang="en-US" altLang="zh-CN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altLang="zh-CN" sz="3600" dirty="0">
                <a:solidFill>
                  <a:schemeClr val="tx2"/>
                </a:solidFill>
              </a:rPr>
              <a:t>    </a:t>
            </a:r>
            <a:r>
              <a:rPr lang="zh-CN" altLang="en-US" sz="3600" dirty="0">
                <a:solidFill>
                  <a:schemeClr val="tx2"/>
                </a:solidFill>
              </a:rPr>
              <a:t>（一）明确任务与责任原则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（二）掌控第一时间第一现场原则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（三）法、理、情并用原则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（四）寻求支持与合作原则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标题 19457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7153275" cy="1143000"/>
          </a:xfrm>
        </p:spPr>
        <p:txBody>
          <a:bodyPr anchor="ctr" anchorCtr="0"/>
          <a:p>
            <a:r>
              <a:rPr lang="zh-CN" altLang="en-US" dirty="0">
                <a:solidFill>
                  <a:srgbClr val="0000FF"/>
                </a:solidFill>
              </a:rPr>
              <a:t>八、建设校园安全文化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1986" name="文本占位符 19458"/>
          <p:cNvSpPr>
            <a:spLocks noGrp="1"/>
          </p:cNvSpPr>
          <p:nvPr>
            <p:ph idx="1"/>
          </p:nvPr>
        </p:nvSpPr>
        <p:spPr>
          <a:xfrm>
            <a:off x="539750" y="1916113"/>
            <a:ext cx="8229600" cy="4525962"/>
          </a:xfrm>
          <a:noFill/>
          <a:ln>
            <a:noFill/>
          </a:ln>
        </p:spPr>
        <p:txBody>
          <a:bodyPr anchor="t" anchorCtr="0"/>
          <a:p>
            <a:pPr>
              <a:buNone/>
            </a:pPr>
            <a:r>
              <a:rPr lang="en-US" altLang="zh-CN" sz="3600" dirty="0">
                <a:solidFill>
                  <a:schemeClr val="tx2"/>
                </a:solidFill>
              </a:rPr>
              <a:t>       </a:t>
            </a:r>
            <a:r>
              <a:rPr lang="zh-CN" altLang="en-US" sz="3600" dirty="0">
                <a:solidFill>
                  <a:schemeClr val="tx2"/>
                </a:solidFill>
              </a:rPr>
              <a:t>（一）安全教育进课堂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  （二）安全宣传全方位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  （三）安全活动成常态       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  （四）事故预案不可少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  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09" name="图片 25603" descr="20081217165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404813"/>
            <a:ext cx="5080000" cy="377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0" name="图片 25604" descr="浙江仙居消防桃生演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5" y="2095500"/>
            <a:ext cx="3190875" cy="476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3" name="图片 26627" descr="河北霸州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762500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4" name="图片 26629" descr="浙江台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3286125"/>
            <a:ext cx="4762500" cy="3571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0967" y="1617821"/>
            <a:ext cx="5566410" cy="2124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7" name="图片 27651" descr="200812171651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508625" cy="378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8" name="图片 27652" descr="200812171652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2755900"/>
            <a:ext cx="4787900" cy="410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1" name="图片 28675" descr="2009316857123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0" y="0"/>
            <a:ext cx="50800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2" name="图片 28676" descr="20079281614382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1300"/>
            <a:ext cx="4967288" cy="4076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标题 20481"/>
          <p:cNvSpPr>
            <a:spLocks noGrp="1" noRot="1"/>
          </p:cNvSpPr>
          <p:nvPr>
            <p:ph type="title"/>
          </p:nvPr>
        </p:nvSpPr>
        <p:spPr>
          <a:xfrm>
            <a:off x="323850" y="476250"/>
            <a:ext cx="7010400" cy="1143000"/>
          </a:xfrm>
        </p:spPr>
        <p:txBody>
          <a:bodyPr anchor="ctr" anchorCtr="0"/>
          <a:p>
            <a:r>
              <a:rPr lang="zh-CN" altLang="en-US" dirty="0">
                <a:solidFill>
                  <a:srgbClr val="0000FF"/>
                </a:solidFill>
              </a:rPr>
              <a:t>九、心理安全训练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7106" name="文本占位符 2048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816350"/>
          </a:xfrm>
          <a:noFill/>
          <a:ln>
            <a:noFill/>
          </a:ln>
        </p:spPr>
        <p:txBody>
          <a:bodyPr anchor="t" anchorCtr="0"/>
          <a:p>
            <a:pPr>
              <a:buNone/>
            </a:pPr>
            <a:r>
              <a:rPr lang="en-US" altLang="zh-CN" sz="3600" dirty="0">
                <a:solidFill>
                  <a:schemeClr val="tx2"/>
                </a:solidFill>
              </a:rPr>
              <a:t>       </a:t>
            </a:r>
            <a:endParaRPr lang="en-US" altLang="zh-CN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altLang="zh-CN" sz="3600" dirty="0">
                <a:solidFill>
                  <a:schemeClr val="tx2"/>
                </a:solidFill>
              </a:rPr>
              <a:t>       </a:t>
            </a:r>
            <a:r>
              <a:rPr lang="zh-CN" altLang="en-US" sz="3600" dirty="0">
                <a:solidFill>
                  <a:schemeClr val="tx2"/>
                </a:solidFill>
              </a:rPr>
              <a:t>（一）教师的心态与训练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  （二）学生的心态与训练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  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  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文本占位符 3072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  <a:noFill/>
          <a:ln>
            <a:noFill/>
          </a:ln>
        </p:spPr>
        <p:txBody>
          <a:bodyPr anchor="t" anchorCtr="0"/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（一）事故心理指数计算公式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                            </a:t>
            </a:r>
            <a:r>
              <a:rPr lang="en-US" altLang="zh-CN" b="1" dirty="0">
                <a:solidFill>
                  <a:schemeClr val="tx2"/>
                </a:solidFill>
              </a:rPr>
              <a:t>A  (10</a:t>
            </a:r>
            <a:r>
              <a:rPr lang="zh-CN" altLang="en-US" b="1" dirty="0">
                <a:solidFill>
                  <a:schemeClr val="tx2"/>
                </a:solidFill>
              </a:rPr>
              <a:t>个心理要素）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事故心理指数</a:t>
            </a:r>
            <a:r>
              <a:rPr lang="en-US" altLang="zh-CN" b="1">
                <a:solidFill>
                  <a:schemeClr val="tx2"/>
                </a:solidFill>
              </a:rPr>
              <a:t>= </a:t>
            </a:r>
            <a:r>
              <a:rPr lang="en-US" altLang="zh-CN" b="1" u="sng">
                <a:solidFill>
                  <a:schemeClr val="tx2"/>
                </a:solidFill>
              </a:rPr>
              <a:t> </a:t>
            </a:r>
            <a:r>
              <a:rPr lang="en-US" altLang="zh-CN" b="1">
                <a:solidFill>
                  <a:schemeClr val="tx2"/>
                </a:solidFill>
              </a:rPr>
              <a:t>            </a:t>
            </a:r>
            <a:endParaRPr lang="en-US" altLang="zh-CN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 dirty="0">
                <a:solidFill>
                  <a:schemeClr val="tx2"/>
                </a:solidFill>
              </a:rPr>
              <a:t>                          S (2</a:t>
            </a:r>
            <a:r>
              <a:rPr lang="zh-CN" altLang="en-US" b="1" dirty="0">
                <a:solidFill>
                  <a:schemeClr val="tx2"/>
                </a:solidFill>
              </a:rPr>
              <a:t>个安全心理要素）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 dirty="0">
                <a:solidFill>
                  <a:schemeClr val="tx2"/>
                </a:solidFill>
              </a:rPr>
              <a:t>A</a:t>
            </a:r>
            <a:r>
              <a:rPr lang="zh-CN" altLang="en-US" b="1" dirty="0">
                <a:solidFill>
                  <a:schemeClr val="tx2"/>
                </a:solidFill>
              </a:rPr>
              <a:t>：侥幸</a:t>
            </a:r>
            <a:r>
              <a:rPr lang="en-US" altLang="zh-CN" b="1" dirty="0">
                <a:solidFill>
                  <a:schemeClr val="tx2"/>
                </a:solidFill>
              </a:rPr>
              <a:t>+</a:t>
            </a:r>
            <a:r>
              <a:rPr lang="zh-CN" altLang="en-US" b="1" dirty="0">
                <a:solidFill>
                  <a:schemeClr val="tx2"/>
                </a:solidFill>
              </a:rPr>
              <a:t>麻痹</a:t>
            </a:r>
            <a:r>
              <a:rPr lang="en-US" altLang="zh-CN" b="1" dirty="0">
                <a:solidFill>
                  <a:schemeClr val="tx2"/>
                </a:solidFill>
              </a:rPr>
              <a:t>+</a:t>
            </a:r>
            <a:r>
              <a:rPr lang="zh-CN" altLang="en-US" b="1" dirty="0">
                <a:solidFill>
                  <a:schemeClr val="tx2"/>
                </a:solidFill>
              </a:rPr>
              <a:t>偷懒</a:t>
            </a:r>
            <a:r>
              <a:rPr lang="en-US" altLang="zh-CN" b="1" dirty="0">
                <a:solidFill>
                  <a:schemeClr val="tx2"/>
                </a:solidFill>
              </a:rPr>
              <a:t>+</a:t>
            </a:r>
            <a:r>
              <a:rPr lang="zh-CN" altLang="en-US" b="1" dirty="0">
                <a:solidFill>
                  <a:schemeClr val="tx2"/>
                </a:solidFill>
              </a:rPr>
              <a:t>逞能</a:t>
            </a:r>
            <a:r>
              <a:rPr lang="en-US" altLang="zh-CN" b="1" dirty="0">
                <a:solidFill>
                  <a:schemeClr val="tx2"/>
                </a:solidFill>
              </a:rPr>
              <a:t>+</a:t>
            </a:r>
            <a:r>
              <a:rPr lang="zh-CN" altLang="en-US" b="1" dirty="0">
                <a:solidFill>
                  <a:schemeClr val="tx2"/>
                </a:solidFill>
              </a:rPr>
              <a:t>莽撞</a:t>
            </a:r>
            <a:r>
              <a:rPr lang="en-US" altLang="zh-CN" b="1" dirty="0">
                <a:solidFill>
                  <a:schemeClr val="tx2"/>
                </a:solidFill>
              </a:rPr>
              <a:t>+</a:t>
            </a:r>
            <a:r>
              <a:rPr lang="zh-CN" altLang="en-US" b="1" dirty="0">
                <a:solidFill>
                  <a:schemeClr val="tx2"/>
                </a:solidFill>
              </a:rPr>
              <a:t>心急</a:t>
            </a:r>
            <a:r>
              <a:rPr lang="en-US" altLang="zh-CN" b="1" dirty="0">
                <a:solidFill>
                  <a:schemeClr val="tx2"/>
                </a:solidFill>
              </a:rPr>
              <a:t>+</a:t>
            </a:r>
            <a:r>
              <a:rPr lang="zh-CN" altLang="en-US" b="1" dirty="0">
                <a:solidFill>
                  <a:schemeClr val="tx2"/>
                </a:solidFill>
              </a:rPr>
              <a:t>烦躁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      </a:t>
            </a:r>
            <a:r>
              <a:rPr lang="en-US" altLang="zh-CN" b="1" dirty="0">
                <a:solidFill>
                  <a:schemeClr val="tx2"/>
                </a:solidFill>
              </a:rPr>
              <a:t>+ </a:t>
            </a:r>
            <a:r>
              <a:rPr lang="zh-CN" altLang="en-US" b="1" dirty="0">
                <a:solidFill>
                  <a:schemeClr val="tx2"/>
                </a:solidFill>
              </a:rPr>
              <a:t>粗心</a:t>
            </a:r>
            <a:r>
              <a:rPr lang="en-US" altLang="zh-CN" b="1" dirty="0">
                <a:solidFill>
                  <a:schemeClr val="tx2"/>
                </a:solidFill>
              </a:rPr>
              <a:t>+</a:t>
            </a:r>
            <a:r>
              <a:rPr lang="zh-CN" altLang="en-US" b="1" dirty="0">
                <a:solidFill>
                  <a:schemeClr val="tx2"/>
                </a:solidFill>
              </a:rPr>
              <a:t>自满</a:t>
            </a:r>
            <a:r>
              <a:rPr lang="en-US" altLang="zh-CN" b="1" dirty="0">
                <a:solidFill>
                  <a:schemeClr val="tx2"/>
                </a:solidFill>
              </a:rPr>
              <a:t>+</a:t>
            </a:r>
            <a:r>
              <a:rPr lang="zh-CN" altLang="en-US" b="1" dirty="0">
                <a:solidFill>
                  <a:schemeClr val="tx2"/>
                </a:solidFill>
              </a:rPr>
              <a:t>好奇</a:t>
            </a:r>
            <a:endParaRPr lang="zh-CN" altLang="en-US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 dirty="0">
                <a:solidFill>
                  <a:schemeClr val="tx2"/>
                </a:solidFill>
              </a:rPr>
              <a:t>S</a:t>
            </a:r>
            <a:r>
              <a:rPr lang="zh-CN" altLang="en-US" b="1" dirty="0">
                <a:solidFill>
                  <a:schemeClr val="tx2"/>
                </a:solidFill>
              </a:rPr>
              <a:t>：安全责任心</a:t>
            </a:r>
            <a:r>
              <a:rPr lang="en-US" altLang="zh-CN" b="1" dirty="0">
                <a:solidFill>
                  <a:schemeClr val="tx2"/>
                </a:solidFill>
              </a:rPr>
              <a:t>+</a:t>
            </a:r>
            <a:r>
              <a:rPr lang="zh-CN" altLang="en-US" b="1" dirty="0">
                <a:solidFill>
                  <a:schemeClr val="tx2"/>
                </a:solidFill>
              </a:rPr>
              <a:t>自律遵规态度及精神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sp>
        <p:nvSpPr>
          <p:cNvPr id="48130" name="标题 30723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algn="l"/>
            <a:r>
              <a:rPr lang="zh-CN" altLang="en-US" b="1" dirty="0">
                <a:solidFill>
                  <a:srgbClr val="0000FF"/>
                </a:solidFill>
              </a:rPr>
              <a:t>十、国外安全管理理论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48131" name="直接连接符 30724"/>
          <p:cNvSpPr/>
          <p:nvPr/>
        </p:nvSpPr>
        <p:spPr>
          <a:xfrm>
            <a:off x="3492500" y="3284538"/>
            <a:ext cx="3527425" cy="0"/>
          </a:xfrm>
          <a:prstGeom prst="line">
            <a:avLst/>
          </a:prstGeom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文本占位符 31746"/>
          <p:cNvSpPr>
            <a:spLocks noGrp="1"/>
          </p:cNvSpPr>
          <p:nvPr>
            <p:ph idx="1"/>
          </p:nvPr>
        </p:nvSpPr>
        <p:spPr>
          <a:xfrm>
            <a:off x="323850" y="1628775"/>
            <a:ext cx="8229600" cy="3887788"/>
          </a:xfrm>
          <a:noFill/>
          <a:ln>
            <a:noFill/>
          </a:ln>
        </p:spPr>
        <p:txBody>
          <a:bodyPr anchor="t" anchorCtr="0"/>
          <a:p>
            <a:pPr>
              <a:buNone/>
            </a:pPr>
            <a:r>
              <a:rPr lang="zh-CN" altLang="en-US" dirty="0">
                <a:solidFill>
                  <a:schemeClr val="tx2"/>
                </a:solidFill>
              </a:rPr>
              <a:t>（二）学生公共安全保障体系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dirty="0">
                <a:solidFill>
                  <a:schemeClr val="tx2"/>
                </a:solidFill>
              </a:rPr>
              <a:t>  </a:t>
            </a:r>
            <a:r>
              <a:rPr lang="en-US" altLang="zh-CN" dirty="0">
                <a:solidFill>
                  <a:schemeClr val="tx2"/>
                </a:solidFill>
              </a:rPr>
              <a:t>1</a:t>
            </a:r>
            <a:r>
              <a:rPr lang="zh-CN" altLang="en-US" dirty="0">
                <a:solidFill>
                  <a:schemeClr val="tx2"/>
                </a:solidFill>
              </a:rPr>
              <a:t>、三 </a:t>
            </a:r>
            <a:r>
              <a:rPr lang="en-US" altLang="zh-CN" dirty="0">
                <a:solidFill>
                  <a:schemeClr val="tx2"/>
                </a:solidFill>
              </a:rPr>
              <a:t>E </a:t>
            </a:r>
            <a:r>
              <a:rPr lang="zh-CN" altLang="en-US" dirty="0">
                <a:solidFill>
                  <a:schemeClr val="tx2"/>
                </a:solidFill>
              </a:rPr>
              <a:t>对策体系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dirty="0">
                <a:solidFill>
                  <a:schemeClr val="tx2"/>
                </a:solidFill>
              </a:rPr>
              <a:t> 教育对策   </a:t>
            </a:r>
            <a:r>
              <a:rPr lang="en-US" altLang="zh-CN" dirty="0">
                <a:solidFill>
                  <a:schemeClr val="tx2"/>
                </a:solidFill>
              </a:rPr>
              <a:t>Education       </a:t>
            </a:r>
            <a:r>
              <a:rPr lang="zh-CN" altLang="en-US" dirty="0">
                <a:solidFill>
                  <a:schemeClr val="tx2"/>
                </a:solidFill>
              </a:rPr>
              <a:t>提高人的素质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dirty="0">
                <a:solidFill>
                  <a:schemeClr val="tx2"/>
                </a:solidFill>
              </a:rPr>
              <a:t> 管理对策   </a:t>
            </a:r>
            <a:r>
              <a:rPr lang="en-US" altLang="zh-CN" dirty="0">
                <a:solidFill>
                  <a:schemeClr val="tx2"/>
                </a:solidFill>
              </a:rPr>
              <a:t>Enforcement   </a:t>
            </a:r>
            <a:r>
              <a:rPr lang="zh-CN" altLang="en-US" dirty="0">
                <a:solidFill>
                  <a:schemeClr val="tx2"/>
                </a:solidFill>
              </a:rPr>
              <a:t>提高社会协调能力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dirty="0">
                <a:solidFill>
                  <a:schemeClr val="tx2"/>
                </a:solidFill>
              </a:rPr>
              <a:t> 工程技术对策 </a:t>
            </a:r>
            <a:r>
              <a:rPr lang="en-US" altLang="zh-CN" dirty="0">
                <a:solidFill>
                  <a:schemeClr val="tx2"/>
                </a:solidFill>
              </a:rPr>
              <a:t>Engineering </a:t>
            </a:r>
            <a:r>
              <a:rPr lang="zh-CN" altLang="en-US" dirty="0">
                <a:solidFill>
                  <a:schemeClr val="tx2"/>
                </a:solidFill>
              </a:rPr>
              <a:t>提高物态安全性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49154" name="标题 31747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algn="l"/>
            <a:r>
              <a:rPr lang="zh-CN" altLang="en-US" b="1" dirty="0">
                <a:solidFill>
                  <a:srgbClr val="0000FF"/>
                </a:solidFill>
              </a:rPr>
              <a:t>十、国外安全管理理论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文本占位符 32769"/>
          <p:cNvSpPr>
            <a:spLocks noGrp="1"/>
          </p:cNvSpPr>
          <p:nvPr>
            <p:ph idx="1"/>
          </p:nvPr>
        </p:nvSpPr>
        <p:spPr>
          <a:xfrm>
            <a:off x="323850" y="1628775"/>
            <a:ext cx="8229600" cy="3887788"/>
          </a:xfrm>
          <a:noFill/>
          <a:ln>
            <a:noFill/>
          </a:ln>
        </p:spPr>
        <p:txBody>
          <a:bodyPr anchor="t" anchorCtr="0"/>
          <a:p>
            <a:pPr>
              <a:buNone/>
            </a:pPr>
            <a:r>
              <a:rPr lang="en-US" altLang="zh-CN" dirty="0">
                <a:solidFill>
                  <a:schemeClr val="tx2"/>
                </a:solidFill>
              </a:rPr>
              <a:t>   </a:t>
            </a:r>
            <a:r>
              <a:rPr lang="zh-CN" altLang="en-US" dirty="0">
                <a:solidFill>
                  <a:schemeClr val="tx2"/>
                </a:solidFill>
              </a:rPr>
              <a:t>（二）学生公共安全保障体系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dirty="0">
                <a:solidFill>
                  <a:schemeClr val="tx2"/>
                </a:solidFill>
              </a:rPr>
              <a:t>         </a:t>
            </a:r>
            <a:r>
              <a:rPr lang="en-US" altLang="zh-CN" dirty="0">
                <a:solidFill>
                  <a:schemeClr val="tx2"/>
                </a:solidFill>
              </a:rPr>
              <a:t>2</a:t>
            </a:r>
            <a:r>
              <a:rPr lang="zh-CN" altLang="en-US" dirty="0">
                <a:solidFill>
                  <a:schemeClr val="tx2"/>
                </a:solidFill>
              </a:rPr>
              <a:t>、三 </a:t>
            </a:r>
            <a:r>
              <a:rPr lang="en-US" altLang="zh-CN" dirty="0">
                <a:solidFill>
                  <a:schemeClr val="tx2"/>
                </a:solidFill>
              </a:rPr>
              <a:t>P </a:t>
            </a:r>
            <a:r>
              <a:rPr lang="zh-CN" altLang="en-US" dirty="0">
                <a:solidFill>
                  <a:schemeClr val="tx2"/>
                </a:solidFill>
              </a:rPr>
              <a:t>对策体系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dirty="0">
                <a:solidFill>
                  <a:schemeClr val="tx2"/>
                </a:solidFill>
              </a:rPr>
              <a:t>        先其未然   </a:t>
            </a:r>
            <a:r>
              <a:rPr lang="en-US" altLang="zh-CN" err="1">
                <a:solidFill>
                  <a:schemeClr val="tx2"/>
                </a:solidFill>
              </a:rPr>
              <a:t>preention</a:t>
            </a:r>
            <a:r>
              <a:rPr lang="en-US" altLang="zh-CN" dirty="0">
                <a:solidFill>
                  <a:schemeClr val="tx2"/>
                </a:solidFill>
              </a:rPr>
              <a:t>     </a:t>
            </a:r>
            <a:r>
              <a:rPr lang="zh-CN" altLang="en-US" dirty="0">
                <a:solidFill>
                  <a:schemeClr val="tx2"/>
                </a:solidFill>
              </a:rPr>
              <a:t>事前预防 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dirty="0">
                <a:solidFill>
                  <a:schemeClr val="tx2"/>
                </a:solidFill>
              </a:rPr>
              <a:t>        发而止之   </a:t>
            </a:r>
            <a:r>
              <a:rPr lang="en-US" altLang="zh-CN" dirty="0">
                <a:solidFill>
                  <a:schemeClr val="tx2"/>
                </a:solidFill>
              </a:rPr>
              <a:t>pacification  </a:t>
            </a:r>
            <a:r>
              <a:rPr lang="zh-CN" altLang="en-US" dirty="0">
                <a:solidFill>
                  <a:schemeClr val="tx2"/>
                </a:solidFill>
              </a:rPr>
              <a:t>事中应急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dirty="0">
                <a:solidFill>
                  <a:schemeClr val="tx2"/>
                </a:solidFill>
              </a:rPr>
              <a:t>        行而责之   </a:t>
            </a:r>
            <a:r>
              <a:rPr lang="en-US" altLang="zh-CN" err="1">
                <a:solidFill>
                  <a:schemeClr val="tx2"/>
                </a:solidFill>
              </a:rPr>
              <a:t>preception</a:t>
            </a:r>
            <a:r>
              <a:rPr lang="en-US" altLang="zh-CN" dirty="0">
                <a:solidFill>
                  <a:schemeClr val="tx2"/>
                </a:solidFill>
              </a:rPr>
              <a:t>   </a:t>
            </a:r>
            <a:r>
              <a:rPr lang="zh-CN" altLang="en-US" dirty="0">
                <a:solidFill>
                  <a:schemeClr val="tx2"/>
                </a:solidFill>
              </a:rPr>
              <a:t>事后惩戒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50178" name="标题 32770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algn="l"/>
            <a:r>
              <a:rPr lang="zh-CN" altLang="en-US" b="1" dirty="0">
                <a:solidFill>
                  <a:srgbClr val="0000FF"/>
                </a:solidFill>
              </a:rPr>
              <a:t>十、国外安全管理理论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文本占位符 29698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25963"/>
          </a:xfrm>
          <a:noFill/>
          <a:ln>
            <a:noFill/>
          </a:ln>
        </p:spPr>
        <p:txBody>
          <a:bodyPr anchor="t" anchorCtr="0"/>
          <a:p>
            <a:pPr>
              <a:buNone/>
            </a:pPr>
            <a:r>
              <a:rPr lang="en-US" altLang="zh-CN" dirty="0"/>
              <a:t> </a:t>
            </a:r>
            <a:endParaRPr lang="en-US" altLang="zh-CN" dirty="0"/>
          </a:p>
          <a:p>
            <a:pPr>
              <a:buNone/>
            </a:pPr>
            <a:r>
              <a:rPr lang="en-US" altLang="zh-CN" sz="8000" dirty="0"/>
              <a:t>       </a:t>
            </a:r>
            <a:endParaRPr lang="en-US" altLang="zh-CN" sz="8000" dirty="0"/>
          </a:p>
          <a:p>
            <a:pPr>
              <a:buNone/>
            </a:pPr>
            <a:r>
              <a:rPr lang="en-US" altLang="zh-CN" sz="8000" dirty="0"/>
              <a:t>       </a:t>
            </a:r>
            <a:r>
              <a:rPr lang="zh-CN" altLang="en-US" sz="8000" b="1" dirty="0">
                <a:solidFill>
                  <a:srgbClr val="0000FF"/>
                </a:solidFill>
              </a:rPr>
              <a:t>谢谢大家</a:t>
            </a:r>
            <a:endParaRPr lang="zh-CN" altLang="en-US" sz="8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983605" y="3969060"/>
            <a:ext cx="2845118" cy="1188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66366" y="4231190"/>
            <a:ext cx="943451" cy="651986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276" y="4908161"/>
            <a:ext cx="70207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副标题 2050"/>
          <p:cNvSpPr>
            <a:spLocks noGrp="1" noRot="1"/>
          </p:cNvSpPr>
          <p:nvPr>
            <p:ph type="subTitle" idx="1"/>
          </p:nvPr>
        </p:nvSpPr>
        <p:spPr>
          <a:xfrm>
            <a:off x="611188" y="1773238"/>
            <a:ext cx="7920037" cy="2087562"/>
          </a:xfrm>
        </p:spPr>
        <p:txBody>
          <a:bodyPr anchor="t" anchorCtr="0"/>
          <a:p>
            <a:pPr algn="l" defTabSz="914400">
              <a:buSzTx/>
            </a:pPr>
            <a:r>
              <a:rPr lang="zh-CN" altLang="en-US" sz="6000" b="1" kern="1200" baseline="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校园危机的预防与处理</a:t>
            </a:r>
            <a:endParaRPr lang="zh-CN" altLang="en-US" sz="6000" b="1" kern="1200" baseline="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50" name="标题 2051"/>
          <p:cNvSpPr>
            <a:spLocks noGrp="1" noRot="1"/>
          </p:cNvSpPr>
          <p:nvPr>
            <p:ph type="ctrTitle"/>
          </p:nvPr>
        </p:nvSpPr>
        <p:spPr>
          <a:xfrm>
            <a:off x="755650" y="3500438"/>
            <a:ext cx="7772400" cy="1143000"/>
          </a:xfrm>
        </p:spPr>
        <p:txBody>
          <a:bodyPr anchor="ctr" anchorCtr="0"/>
          <a:p>
            <a:pPr algn="l" defTabSz="914400">
              <a:buClrTx/>
              <a:buSzTx/>
              <a:buFontTx/>
              <a:buNone/>
            </a:pPr>
            <a:r>
              <a:rPr lang="en-US" altLang="zh-CN" kern="1200" baseline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lang="en-US" altLang="zh-CN" sz="4000" b="1" kern="1200" baseline="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----</a:t>
            </a:r>
            <a:r>
              <a:rPr lang="zh-CN" altLang="en-US" sz="4000" b="1" kern="1200" baseline="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校园安全讲座</a:t>
            </a:r>
            <a:endParaRPr lang="zh-CN" altLang="en-US" sz="4000" b="1" kern="1200" baseline="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99869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9217"/>
          <p:cNvSpPr>
            <a:spLocks noGrp="1" noRot="1"/>
          </p:cNvSpPr>
          <p:nvPr>
            <p:ph type="title"/>
          </p:nvPr>
        </p:nvSpPr>
        <p:spPr>
          <a:xfrm>
            <a:off x="179388" y="333375"/>
            <a:ext cx="8756650" cy="5975350"/>
          </a:xfrm>
        </p:spPr>
        <p:txBody>
          <a:bodyPr anchor="ctr" anchorCtr="0"/>
          <a:p>
            <a:pPr algn="l"/>
            <a:r>
              <a:rPr lang="en-US" altLang="zh-CN" sz="3200" b="1" dirty="0">
                <a:solidFill>
                  <a:srgbClr val="0000FF"/>
                </a:solidFill>
              </a:rPr>
              <a:t>              </a:t>
            </a:r>
            <a:r>
              <a:rPr lang="zh-CN" altLang="en-US" sz="3600" dirty="0"/>
              <a:t>一、我国学生事故状况</a:t>
            </a:r>
            <a:br>
              <a:rPr lang="zh-CN" altLang="en-US" sz="3600" dirty="0"/>
            </a:br>
            <a:r>
              <a:rPr lang="zh-CN" altLang="en-US" sz="3600" dirty="0"/>
              <a:t>       二、校园危机分类</a:t>
            </a:r>
            <a:br>
              <a:rPr lang="zh-CN" altLang="en-US" sz="3600" dirty="0"/>
            </a:br>
            <a:r>
              <a:rPr lang="zh-CN" altLang="en-US" sz="3600" dirty="0"/>
              <a:t>       三、校园危机原因</a:t>
            </a:r>
            <a:br>
              <a:rPr lang="zh-CN" altLang="en-US" sz="3600" dirty="0"/>
            </a:br>
            <a:r>
              <a:rPr lang="zh-CN" altLang="en-US" sz="3600" dirty="0"/>
              <a:t>       四、危机预防机制</a:t>
            </a:r>
            <a:br>
              <a:rPr lang="zh-CN" altLang="en-US" sz="3600" dirty="0"/>
            </a:br>
            <a:r>
              <a:rPr lang="zh-CN" altLang="en-US" sz="3600" dirty="0"/>
              <a:t>       五、危机事件处理机构</a:t>
            </a:r>
            <a:br>
              <a:rPr lang="zh-CN" altLang="en-US" sz="3600" dirty="0"/>
            </a:br>
            <a:r>
              <a:rPr lang="zh-CN" altLang="en-US" sz="3600" dirty="0"/>
              <a:t>       六、危机处理程序</a:t>
            </a:r>
            <a:br>
              <a:rPr lang="zh-CN" altLang="en-US" sz="3600" dirty="0"/>
            </a:br>
            <a:r>
              <a:rPr lang="zh-CN" altLang="en-US" sz="3600" dirty="0"/>
              <a:t>       七、校园危机处理原则</a:t>
            </a:r>
            <a:br>
              <a:rPr lang="zh-CN" altLang="en-US" sz="3600" dirty="0"/>
            </a:br>
            <a:r>
              <a:rPr lang="zh-CN" altLang="en-US" sz="3600" dirty="0"/>
              <a:t>       八、建设校园安全文化</a:t>
            </a:r>
            <a:br>
              <a:rPr lang="zh-CN" altLang="en-US" sz="3600" dirty="0"/>
            </a:br>
            <a:r>
              <a:rPr lang="zh-CN" altLang="en-US" sz="3600" dirty="0"/>
              <a:t>       九、心理安全训练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标题 11265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7297738" cy="1143000"/>
          </a:xfrm>
        </p:spPr>
        <p:txBody>
          <a:bodyPr anchor="ctr" anchorCtr="0"/>
          <a:p>
            <a:r>
              <a:rPr lang="zh-CN" altLang="en-US" b="1" dirty="0">
                <a:solidFill>
                  <a:srgbClr val="0000FF"/>
                </a:solidFill>
              </a:rPr>
              <a:t>一、我国学生事故状况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9698" name="文本占位符 11266"/>
          <p:cNvSpPr>
            <a:spLocks noGrp="1"/>
          </p:cNvSpPr>
          <p:nvPr>
            <p:ph idx="1"/>
          </p:nvPr>
        </p:nvSpPr>
        <p:spPr>
          <a:xfrm>
            <a:off x="539750" y="1268413"/>
            <a:ext cx="8147050" cy="5184775"/>
          </a:xfrm>
          <a:noFill/>
          <a:ln>
            <a:noFill/>
          </a:ln>
        </p:spPr>
        <p:txBody>
          <a:bodyPr anchor="t" anchorCtr="0"/>
          <a:p>
            <a:pPr>
              <a:lnSpc>
                <a:spcPct val="80000"/>
              </a:lnSpc>
              <a:buNone/>
            </a:pPr>
            <a:r>
              <a:rPr lang="zh-CN" altLang="en-US" dirty="0">
                <a:solidFill>
                  <a:schemeClr val="tx2"/>
                </a:solidFill>
              </a:rPr>
              <a:t>（一）总体状况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dirty="0">
                <a:solidFill>
                  <a:schemeClr val="tx2"/>
                </a:solidFill>
              </a:rPr>
              <a:t>         </a:t>
            </a:r>
            <a:endParaRPr lang="zh-CN" altLang="en-US" sz="24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dirty="0">
                <a:solidFill>
                  <a:schemeClr val="tx2"/>
                </a:solidFill>
              </a:rPr>
              <a:t>         </a:t>
            </a:r>
            <a:r>
              <a:rPr lang="zh-CN" altLang="en-US" sz="2800" dirty="0">
                <a:solidFill>
                  <a:schemeClr val="tx2"/>
                </a:solidFill>
              </a:rPr>
              <a:t>据联合国统计，全球每年意外事故死亡人数为 </a:t>
            </a:r>
            <a:r>
              <a:rPr lang="en-US" altLang="zh-CN" sz="2800" dirty="0">
                <a:solidFill>
                  <a:schemeClr val="tx2"/>
                </a:solidFill>
              </a:rPr>
              <a:t>200</a:t>
            </a:r>
            <a:r>
              <a:rPr lang="zh-CN" altLang="en-US" sz="2800" dirty="0">
                <a:solidFill>
                  <a:schemeClr val="tx2"/>
                </a:solidFill>
              </a:rPr>
              <a:t>万，其中青少年</a:t>
            </a:r>
            <a:r>
              <a:rPr lang="en-US" altLang="zh-CN" sz="2800" dirty="0">
                <a:solidFill>
                  <a:schemeClr val="tx2"/>
                </a:solidFill>
              </a:rPr>
              <a:t>100</a:t>
            </a:r>
            <a:r>
              <a:rPr lang="zh-CN" altLang="en-US" sz="2800" dirty="0">
                <a:solidFill>
                  <a:schemeClr val="tx2"/>
                </a:solidFill>
              </a:rPr>
              <a:t>万。中国占</a:t>
            </a:r>
            <a:r>
              <a:rPr lang="en-US" altLang="zh-CN" sz="2800" dirty="0">
                <a:solidFill>
                  <a:schemeClr val="tx2"/>
                </a:solidFill>
              </a:rPr>
              <a:t>8</a:t>
            </a:r>
            <a:r>
              <a:rPr lang="zh-CN" altLang="en-US" sz="2800" dirty="0">
                <a:solidFill>
                  <a:schemeClr val="tx2"/>
                </a:solidFill>
              </a:rPr>
              <a:t>万</a:t>
            </a:r>
            <a:endParaRPr lang="zh-CN" altLang="en-US" sz="2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dirty="0">
                <a:solidFill>
                  <a:schemeClr val="tx2"/>
                </a:solidFill>
              </a:rPr>
              <a:t>        据教育部统计，全国中小学生年均非正常死亡</a:t>
            </a:r>
            <a:r>
              <a:rPr lang="en-US" altLang="zh-CN" sz="2800" dirty="0">
                <a:solidFill>
                  <a:schemeClr val="tx2"/>
                </a:solidFill>
              </a:rPr>
              <a:t>1.6</a:t>
            </a:r>
            <a:r>
              <a:rPr lang="zh-CN" altLang="en-US" sz="2800" dirty="0">
                <a:solidFill>
                  <a:schemeClr val="tx2"/>
                </a:solidFill>
              </a:rPr>
              <a:t>万</a:t>
            </a:r>
            <a:endParaRPr lang="zh-CN" altLang="en-US" sz="2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dirty="0">
                <a:solidFill>
                  <a:schemeClr val="tx2"/>
                </a:solidFill>
              </a:rPr>
              <a:t>         农村学校占总事故的</a:t>
            </a:r>
            <a:r>
              <a:rPr lang="en-US" altLang="zh-CN" sz="2800">
                <a:solidFill>
                  <a:schemeClr val="tx2"/>
                </a:solidFill>
              </a:rPr>
              <a:t>73%</a:t>
            </a:r>
            <a:endParaRPr lang="en-US" altLang="zh-CN" sz="28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800" dirty="0">
                <a:solidFill>
                  <a:schemeClr val="tx2"/>
                </a:solidFill>
              </a:rPr>
              <a:t>         </a:t>
            </a:r>
            <a:r>
              <a:rPr lang="zh-CN" altLang="en-US" sz="2800" dirty="0">
                <a:solidFill>
                  <a:schemeClr val="tx2"/>
                </a:solidFill>
              </a:rPr>
              <a:t>在小学、初中、高中</a:t>
            </a:r>
            <a:endParaRPr lang="zh-CN" altLang="en-US" sz="2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dirty="0">
                <a:solidFill>
                  <a:schemeClr val="tx2"/>
                </a:solidFill>
              </a:rPr>
              <a:t>                             事故数量比为：</a:t>
            </a:r>
            <a:r>
              <a:rPr lang="en-US" altLang="zh-CN" sz="2800" dirty="0">
                <a:solidFill>
                  <a:schemeClr val="tx2"/>
                </a:solidFill>
              </a:rPr>
              <a:t>4.5</a:t>
            </a:r>
            <a:r>
              <a:rPr lang="zh-CN" altLang="en-US" sz="2800" dirty="0">
                <a:solidFill>
                  <a:schemeClr val="tx2"/>
                </a:solidFill>
              </a:rPr>
              <a:t>：</a:t>
            </a:r>
            <a:r>
              <a:rPr lang="en-US" altLang="zh-CN" sz="2800" dirty="0">
                <a:solidFill>
                  <a:schemeClr val="tx2"/>
                </a:solidFill>
              </a:rPr>
              <a:t>3.6</a:t>
            </a:r>
            <a:r>
              <a:rPr lang="zh-CN" altLang="en-US" sz="2800" dirty="0">
                <a:solidFill>
                  <a:schemeClr val="tx2"/>
                </a:solidFill>
              </a:rPr>
              <a:t>：</a:t>
            </a:r>
            <a:r>
              <a:rPr lang="en-US" altLang="zh-CN" sz="2800">
                <a:solidFill>
                  <a:schemeClr val="tx2"/>
                </a:solidFill>
              </a:rPr>
              <a:t>1</a:t>
            </a:r>
            <a:endParaRPr lang="en-US" altLang="zh-CN" sz="28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800" dirty="0">
                <a:solidFill>
                  <a:schemeClr val="tx2"/>
                </a:solidFill>
              </a:rPr>
              <a:t>                             </a:t>
            </a:r>
            <a:r>
              <a:rPr lang="zh-CN" altLang="en-US" sz="2800" dirty="0">
                <a:solidFill>
                  <a:schemeClr val="tx2"/>
                </a:solidFill>
              </a:rPr>
              <a:t>死亡人数比为：</a:t>
            </a:r>
            <a:r>
              <a:rPr lang="en-US" altLang="zh-CN" sz="2800" dirty="0">
                <a:solidFill>
                  <a:schemeClr val="tx2"/>
                </a:solidFill>
              </a:rPr>
              <a:t>6.6</a:t>
            </a:r>
            <a:r>
              <a:rPr lang="zh-CN" altLang="en-US" sz="2800" dirty="0">
                <a:solidFill>
                  <a:schemeClr val="tx2"/>
                </a:solidFill>
              </a:rPr>
              <a:t>：</a:t>
            </a:r>
            <a:r>
              <a:rPr lang="en-US" altLang="zh-CN" sz="2800" dirty="0">
                <a:solidFill>
                  <a:schemeClr val="tx2"/>
                </a:solidFill>
              </a:rPr>
              <a:t>4.8</a:t>
            </a:r>
            <a:r>
              <a:rPr lang="zh-CN" altLang="en-US" sz="2800" dirty="0">
                <a:solidFill>
                  <a:schemeClr val="tx2"/>
                </a:solidFill>
              </a:rPr>
              <a:t>：</a:t>
            </a:r>
            <a:r>
              <a:rPr lang="en-US" altLang="zh-CN" sz="2800">
                <a:solidFill>
                  <a:schemeClr val="tx2"/>
                </a:solidFill>
              </a:rPr>
              <a:t>1</a:t>
            </a:r>
            <a:endParaRPr lang="en-US" altLang="zh-CN" sz="28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800" dirty="0">
                <a:solidFill>
                  <a:schemeClr val="tx2"/>
                </a:solidFill>
              </a:rPr>
              <a:t>                             </a:t>
            </a:r>
            <a:r>
              <a:rPr lang="zh-CN" altLang="en-US" sz="2800" dirty="0">
                <a:solidFill>
                  <a:schemeClr val="tx2"/>
                </a:solidFill>
              </a:rPr>
              <a:t>受伤人数比为：</a:t>
            </a:r>
            <a:r>
              <a:rPr lang="en-US" altLang="zh-CN" sz="2800" dirty="0">
                <a:solidFill>
                  <a:schemeClr val="tx2"/>
                </a:solidFill>
              </a:rPr>
              <a:t>7.4</a:t>
            </a:r>
            <a:r>
              <a:rPr lang="zh-CN" altLang="en-US" sz="2800" dirty="0">
                <a:solidFill>
                  <a:schemeClr val="tx2"/>
                </a:solidFill>
              </a:rPr>
              <a:t>：</a:t>
            </a:r>
            <a:r>
              <a:rPr lang="en-US" altLang="zh-CN" sz="2800" dirty="0">
                <a:solidFill>
                  <a:schemeClr val="tx2"/>
                </a:solidFill>
              </a:rPr>
              <a:t>4.7</a:t>
            </a:r>
            <a:r>
              <a:rPr lang="zh-CN" altLang="en-US" sz="2800" dirty="0">
                <a:solidFill>
                  <a:schemeClr val="tx2"/>
                </a:solidFill>
              </a:rPr>
              <a:t>：</a:t>
            </a:r>
            <a:r>
              <a:rPr lang="en-US" altLang="zh-CN" sz="2800">
                <a:solidFill>
                  <a:schemeClr val="tx2"/>
                </a:solidFill>
              </a:rPr>
              <a:t>1</a:t>
            </a:r>
            <a:endParaRPr lang="en-US" altLang="zh-CN" sz="28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altLang="zh-CN" sz="28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900"/>
              <a:t>       </a:t>
            </a:r>
            <a:endParaRPr lang="en-US" altLang="zh-CN"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2289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6937375" cy="1143000"/>
          </a:xfrm>
        </p:spPr>
        <p:txBody>
          <a:bodyPr anchor="ctr" anchorCtr="0"/>
          <a:p>
            <a:r>
              <a:rPr lang="zh-CN" altLang="en-US" b="1" dirty="0">
                <a:solidFill>
                  <a:srgbClr val="0000FF"/>
                </a:solidFill>
              </a:rPr>
              <a:t>一、我国学生事故状况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0722" name="文本占位符 12290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anchor="t" anchorCtr="0"/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（二）个案情况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</a:t>
            </a:r>
            <a:r>
              <a:rPr lang="en-US" altLang="zh-CN" sz="3600" dirty="0">
                <a:solidFill>
                  <a:schemeClr val="tx2"/>
                </a:solidFill>
              </a:rPr>
              <a:t>1</a:t>
            </a:r>
            <a:r>
              <a:rPr lang="zh-CN" altLang="en-US" sz="3600" dirty="0">
                <a:solidFill>
                  <a:schemeClr val="tx2"/>
                </a:solidFill>
              </a:rPr>
              <a:t>、心理危机案件大量增加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</a:t>
            </a:r>
            <a:r>
              <a:rPr lang="en-US" altLang="zh-CN" sz="3600" dirty="0">
                <a:solidFill>
                  <a:schemeClr val="tx2"/>
                </a:solidFill>
              </a:rPr>
              <a:t>2</a:t>
            </a:r>
            <a:r>
              <a:rPr lang="zh-CN" altLang="en-US" sz="3600" dirty="0">
                <a:solidFill>
                  <a:schemeClr val="tx2"/>
                </a:solidFill>
              </a:rPr>
              <a:t>、团体暴力案件大量增加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</a:t>
            </a:r>
            <a:r>
              <a:rPr lang="en-US" altLang="zh-CN" sz="3600" dirty="0">
                <a:solidFill>
                  <a:schemeClr val="tx2"/>
                </a:solidFill>
              </a:rPr>
              <a:t>3</a:t>
            </a:r>
            <a:r>
              <a:rPr lang="zh-CN" altLang="en-US" sz="3600" dirty="0">
                <a:solidFill>
                  <a:schemeClr val="tx2"/>
                </a:solidFill>
              </a:rPr>
              <a:t>、社会入侵案件大量增加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</a:t>
            </a:r>
            <a:r>
              <a:rPr lang="en-US" altLang="zh-CN" sz="3600" dirty="0">
                <a:solidFill>
                  <a:schemeClr val="tx2"/>
                </a:solidFill>
              </a:rPr>
              <a:t>4</a:t>
            </a:r>
            <a:r>
              <a:rPr lang="zh-CN" altLang="en-US" sz="3600" dirty="0">
                <a:solidFill>
                  <a:schemeClr val="tx2"/>
                </a:solidFill>
              </a:rPr>
              <a:t>、交通事故案件大量增加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</a:rPr>
              <a:t>     </a:t>
            </a:r>
            <a:r>
              <a:rPr lang="en-US" altLang="zh-CN" sz="3600" dirty="0">
                <a:solidFill>
                  <a:schemeClr val="tx2"/>
                </a:solidFill>
              </a:rPr>
              <a:t>5</a:t>
            </a:r>
            <a:r>
              <a:rPr lang="zh-CN" altLang="en-US" sz="3600" dirty="0">
                <a:solidFill>
                  <a:schemeClr val="tx2"/>
                </a:solidFill>
              </a:rPr>
              <a:t>、校园强暴案件大量增加</a:t>
            </a:r>
            <a:endParaRPr lang="zh-CN" altLang="en-US" sz="3600" dirty="0">
              <a:solidFill>
                <a:schemeClr val="tx2"/>
              </a:solidFill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3313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6937375" cy="1143000"/>
          </a:xfrm>
        </p:spPr>
        <p:txBody>
          <a:bodyPr anchor="ctr" anchorCtr="0"/>
          <a:p>
            <a:r>
              <a:rPr lang="en-US" altLang="zh-CN" b="1" dirty="0">
                <a:solidFill>
                  <a:srgbClr val="0000FF"/>
                </a:solidFill>
              </a:rPr>
              <a:t>  </a:t>
            </a:r>
            <a:r>
              <a:rPr lang="zh-CN" altLang="en-US" b="1" dirty="0">
                <a:solidFill>
                  <a:srgbClr val="0000FF"/>
                </a:solidFill>
              </a:rPr>
              <a:t>二、校园危机分类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1746" name="文本占位符 13314"/>
          <p:cNvSpPr>
            <a:spLocks noGrp="1"/>
          </p:cNvSpPr>
          <p:nvPr>
            <p:ph idx="1"/>
          </p:nvPr>
        </p:nvSpPr>
        <p:spPr>
          <a:xfrm>
            <a:off x="323850" y="1600200"/>
            <a:ext cx="8640763" cy="4525963"/>
          </a:xfrm>
          <a:noFill/>
          <a:ln>
            <a:noFill/>
          </a:ln>
        </p:spPr>
        <p:txBody>
          <a:bodyPr anchor="t" anchorCtr="0"/>
          <a:p>
            <a:pPr>
              <a:buNone/>
            </a:pPr>
            <a:r>
              <a:rPr lang="zh-CN" altLang="en-US" dirty="0">
                <a:solidFill>
                  <a:schemeClr val="tx2"/>
                </a:solidFill>
              </a:rPr>
              <a:t>（一）设施设备事故    （二）学生互伤事故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dirty="0">
                <a:solidFill>
                  <a:schemeClr val="tx2"/>
                </a:solidFill>
              </a:rPr>
              <a:t>（三）外人入侵伤害    （四）心理危机事故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dirty="0">
                <a:solidFill>
                  <a:schemeClr val="tx2"/>
                </a:solidFill>
              </a:rPr>
              <a:t>（五）自然灾害影响    （六）危险品事故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dirty="0">
                <a:solidFill>
                  <a:schemeClr val="tx2"/>
                </a:solidFill>
              </a:rPr>
              <a:t>（七）食物中毒        （八）师生冲突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dirty="0">
                <a:solidFill>
                  <a:schemeClr val="tx2"/>
                </a:solidFill>
              </a:rPr>
              <a:t>（九）群体事件及网络暴力 （十）吸毒贩毒</a:t>
            </a:r>
            <a:endParaRPr lang="zh-CN" altLang="en-US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dirty="0">
                <a:solidFill>
                  <a:schemeClr val="tx2"/>
                </a:solidFill>
              </a:rPr>
              <a:t>（十一）活动组织不当 （十二）游泳交通事故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图片 22531" descr="江西中学踩踏事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476250"/>
            <a:ext cx="3352800" cy="476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0" name="图片 22535" descr="广西北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73238"/>
            <a:ext cx="4286250" cy="338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图片 21507" descr="0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1557338"/>
            <a:ext cx="2857500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4" name="图片 21509" descr="暴力初中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908050"/>
            <a:ext cx="4176713" cy="3960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1.xml><?xml version="1.0" encoding="utf-8"?>
<p:tagLst xmlns:p="http://schemas.openxmlformats.org/presentationml/2006/main">
  <p:tag name="commondata" val="eyJoZGlkIjoiM2Q4Y2M0MTAxMGRmZTZkMWUzZjg0NGZmZDVmMDc3Nj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吉祥如意">
  <a:themeElements>
    <a:clrScheme name="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DF8FF"/>
      </a:accent5>
      <a:accent6>
        <a:srgbClr val="E5CAB0"/>
      </a:accent6>
      <a:hlink>
        <a:srgbClr val="0066CC"/>
      </a:hlink>
      <a:folHlink>
        <a:srgbClr val="9F9FB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DF8FF"/>
        </a:accent5>
        <a:accent6>
          <a:srgbClr val="E5CAB0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2F2F2"/>
        </a:accent3>
        <a:accent4>
          <a:srgbClr val="4B4B25"/>
        </a:accent4>
        <a:accent5>
          <a:srgbClr val="E2F4FF"/>
        </a:accent5>
        <a:accent6>
          <a:srgbClr val="9FBCB2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3"/>
        </a:accent4>
        <a:accent5>
          <a:srgbClr val="FFE9E9"/>
        </a:accent5>
        <a:accent6>
          <a:srgbClr val="C6C6C6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AF1EE"/>
        </a:accent3>
        <a:accent4>
          <a:srgbClr val="000000"/>
        </a:accent4>
        <a:accent5>
          <a:srgbClr val="FFFFFF"/>
        </a:accent5>
        <a:accent6>
          <a:srgbClr val="97B99E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EFFFFF"/>
        </a:accent3>
        <a:accent4>
          <a:srgbClr val="52527B"/>
        </a:accent4>
        <a:accent5>
          <a:srgbClr val="F2F2F2"/>
        </a:accent5>
        <a:accent6>
          <a:srgbClr val="E5CAB0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9"/>
        </a:accent3>
        <a:accent4>
          <a:srgbClr val="AF0057"/>
        </a:accent4>
        <a:accent5>
          <a:srgbClr val="FFFFE2"/>
        </a:accent5>
        <a:accent6>
          <a:srgbClr val="E5E5E5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99"/>
        </a:dk1>
        <a:lt1>
          <a:srgbClr val="800000"/>
        </a:lt1>
        <a:dk2>
          <a:srgbClr val="FFFFFF"/>
        </a:dk2>
        <a:lt2>
          <a:srgbClr val="B60000"/>
        </a:lt2>
        <a:accent1>
          <a:srgbClr val="9888A4"/>
        </a:accent1>
        <a:accent2>
          <a:srgbClr val="A9335D"/>
        </a:accent2>
        <a:accent3>
          <a:srgbClr val="C1AAAA"/>
        </a:accent3>
        <a:accent4>
          <a:srgbClr val="DCDC83"/>
        </a:accent4>
        <a:accent5>
          <a:srgbClr val="CAC4CF"/>
        </a:accent5>
        <a:accent6>
          <a:srgbClr val="972D53"/>
        </a:accent6>
        <a:hlink>
          <a:srgbClr val="CCECFF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1C1C"/>
        </a:lt1>
        <a:dk2>
          <a:srgbClr val="FFFF66"/>
        </a:dk2>
        <a:lt2>
          <a:srgbClr val="808080"/>
        </a:lt2>
        <a:accent1>
          <a:srgbClr val="9898BA"/>
        </a:accent1>
        <a:accent2>
          <a:srgbClr val="777777"/>
        </a:accent2>
        <a:accent3>
          <a:srgbClr val="AAAAAA"/>
        </a:accent3>
        <a:accent4>
          <a:srgbClr val="DCDCDC"/>
        </a:accent4>
        <a:accent5>
          <a:srgbClr val="CACAD9"/>
        </a:accent5>
        <a:accent6>
          <a:srgbClr val="6A6A6A"/>
        </a:accent6>
        <a:hlink>
          <a:srgbClr val="CCFF99"/>
        </a:hlink>
        <a:folHlink>
          <a:srgbClr val="E4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CDESIGNN</Template>
  <TotalTime>0</TotalTime>
  <Words>2158</Words>
  <Application>WPS 演示</Application>
  <PresentationFormat>在屏幕上显示</PresentationFormat>
  <Paragraphs>164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Wingdings 2</vt:lpstr>
      <vt:lpstr>Wingdings</vt:lpstr>
      <vt:lpstr>汉仪旗黑-85S</vt:lpstr>
      <vt:lpstr>黑体</vt:lpstr>
      <vt:lpstr>楷体</vt:lpstr>
      <vt:lpstr>Arial Unicode MS</vt:lpstr>
      <vt:lpstr>吉祥如意</vt:lpstr>
      <vt:lpstr>自定义设计方案</vt:lpstr>
      <vt:lpstr>安全管理必备 工具--TPM概论</vt:lpstr>
      <vt:lpstr>PowerPoint 演示文稿</vt:lpstr>
      <vt:lpstr>               ----校园安全讲座</vt:lpstr>
      <vt:lpstr>              一、我国学生事故状况        二、校园危机分类        三、校园危机原因        四、危机预防机制        五、危机事件处理机构        六、危机处理程序        七、校园危机处理原则        八、建设校园安全文化        九、心理安全训练</vt:lpstr>
      <vt:lpstr>一、我国学生事故状况</vt:lpstr>
      <vt:lpstr>一、我国学生事故状况</vt:lpstr>
      <vt:lpstr>  二、校园危机分类</vt:lpstr>
      <vt:lpstr>PowerPoint 演示文稿</vt:lpstr>
      <vt:lpstr>PowerPoint 演示文稿</vt:lpstr>
      <vt:lpstr>PowerPoint 演示文稿</vt:lpstr>
      <vt:lpstr>PowerPoint 演示文稿</vt:lpstr>
      <vt:lpstr>三、校园危机原因</vt:lpstr>
      <vt:lpstr>四、危机预防机制</vt:lpstr>
      <vt:lpstr>五、危机事件处理机构</vt:lpstr>
      <vt:lpstr>六、危机处理程序</vt:lpstr>
      <vt:lpstr>  七、校园危机处理原则</vt:lpstr>
      <vt:lpstr>八、建设校园安全文化</vt:lpstr>
      <vt:lpstr>PowerPoint 演示文稿</vt:lpstr>
      <vt:lpstr>PowerPoint 演示文稿</vt:lpstr>
      <vt:lpstr>PowerPoint 演示文稿</vt:lpstr>
      <vt:lpstr>PowerPoint 演示文稿</vt:lpstr>
      <vt:lpstr>九、心理安全训练</vt:lpstr>
      <vt:lpstr>十、国外安全管理理论</vt:lpstr>
      <vt:lpstr>十、国外安全管理理论</vt:lpstr>
      <vt:lpstr>十、国外安全管理理论</vt:lpstr>
      <vt:lpstr>PowerPoint 演示文稿</vt:lpstr>
      <vt:lpstr>感谢聆听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雨林木风</dc:creator>
  <cp:lastModifiedBy>玲俐</cp:lastModifiedBy>
  <cp:revision>13</cp:revision>
  <dcterms:created xsi:type="dcterms:W3CDTF">2009-07-21T14:30:00Z</dcterms:created>
  <dcterms:modified xsi:type="dcterms:W3CDTF">2024-06-28T06:12:19Z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6576D9DF75B74E6AB4925FD70D74FEB9_13</vt:lpwstr>
  </property>
</Properties>
</file>