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16" r:id="rId3"/>
    <p:sldId id="314" r:id="rId4"/>
    <p:sldId id="294" r:id="rId5"/>
    <p:sldId id="293" r:id="rId7"/>
    <p:sldId id="282" r:id="rId8"/>
    <p:sldId id="261" r:id="rId9"/>
    <p:sldId id="266" r:id="rId10"/>
    <p:sldId id="262" r:id="rId11"/>
    <p:sldId id="263" r:id="rId12"/>
    <p:sldId id="259" r:id="rId13"/>
    <p:sldId id="285" r:id="rId14"/>
    <p:sldId id="286" r:id="rId15"/>
    <p:sldId id="287" r:id="rId16"/>
    <p:sldId id="288" r:id="rId17"/>
    <p:sldId id="289" r:id="rId18"/>
    <p:sldId id="290" r:id="rId19"/>
    <p:sldId id="264" r:id="rId20"/>
    <p:sldId id="283" r:id="rId21"/>
    <p:sldId id="271" r:id="rId22"/>
    <p:sldId id="292" r:id="rId23"/>
    <p:sldId id="291" r:id="rId24"/>
    <p:sldId id="296" r:id="rId25"/>
    <p:sldId id="315" r:id="rId26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4" autoAdjust="0"/>
    <p:restoredTop sz="94615" autoAdjust="0"/>
  </p:normalViewPr>
  <p:slideViewPr>
    <p:cSldViewPr snapToGrid="0" showGuides="1">
      <p:cViewPr>
        <p:scale>
          <a:sx n="50" d="100"/>
          <a:sy n="50" d="100"/>
        </p:scale>
        <p:origin x="-312" y="-1314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25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74D53393-5D35-430E-B561-BB8079EE1F30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662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zh-CN" sz="1200"/>
              <a:t>单击此处编辑母版文本样式</a:t>
            </a:r>
            <a:endParaRPr lang="zh-CN" sz="1200"/>
          </a:p>
          <a:p>
            <a:pPr>
              <a:spcBef>
                <a:spcPct val="30000"/>
              </a:spcBef>
              <a:defRPr/>
            </a:pPr>
            <a:r>
              <a:rPr lang="zh-CN" sz="1200"/>
              <a:t>第二级</a:t>
            </a:r>
            <a:endParaRPr lang="zh-CN" sz="1200"/>
          </a:p>
          <a:p>
            <a:pPr>
              <a:spcBef>
                <a:spcPct val="30000"/>
              </a:spcBef>
              <a:defRPr/>
            </a:pPr>
            <a:r>
              <a:rPr lang="zh-CN" sz="1200"/>
              <a:t>第三级</a:t>
            </a:r>
            <a:endParaRPr lang="zh-CN" sz="1200"/>
          </a:p>
          <a:p>
            <a:pPr>
              <a:spcBef>
                <a:spcPct val="30000"/>
              </a:spcBef>
              <a:defRPr/>
            </a:pPr>
            <a:r>
              <a:rPr lang="zh-CN" sz="1200"/>
              <a:t>第四级</a:t>
            </a:r>
            <a:endParaRPr lang="zh-CN" sz="1200"/>
          </a:p>
          <a:p>
            <a:pPr>
              <a:spcBef>
                <a:spcPct val="30000"/>
              </a:spcBef>
              <a:defRPr/>
            </a:pPr>
            <a:r>
              <a:rPr lang="zh-CN" sz="1200"/>
              <a:t>第五级</a:t>
            </a:r>
            <a:endParaRPr lang="zh-CN" sz="1200"/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12C32482-AC80-4E0E-B380-11C8D3DB5D71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6513" y="0"/>
            <a:ext cx="1587" cy="0"/>
          </a:xfrm>
          <a:ln w="12700"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155575" y="0"/>
            <a:ext cx="1098550" cy="619125"/>
          </a:xfrm>
          <a:ln w="12700"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D53393-5D35-430E-B561-BB8079EE1F30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32482-AC80-4E0E-B380-11C8D3DB5D71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8D76-210C-444E-A284-92E549B6932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4FAA9-DFC8-4298-9CD2-24927E50A688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BA2E-F35C-4F99-9819-E57DEE71CD8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78D3-43B3-49BD-853E-B0F767BDE08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8B12-0C0D-4349-A871-CDCCF943C78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B196-DCE3-4AB2-99D8-166D9E139AD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1421-03E7-42A5-B8C3-12AF52CE84B8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2AF8-8B1F-49CF-A06C-FA3CAAC7FEA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6B57-72BD-48F3-B2F8-DB21F676A9A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E59C-3856-458F-B1D5-99FB6269D7C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2C03-5402-4F41-AD62-E0850BF1DDBF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7918-48F2-407A-8F40-BB59F6DA053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5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0445-AB18-4611-9F4A-7F44D0896A17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DCB9-94D4-40CC-BCFA-AAFE5798740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BA8B-72F4-420F-BC82-01F88B1135E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B5E9-5282-433A-A107-63335D06B67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7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09147-88A3-4398-BD70-1222A5BA9A9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429A-5A54-452C-A312-8C1FFB3A163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100364" y="6430009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C623-00C6-4E9E-873C-AD3C0272544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03B0-D5FE-463F-A887-C1FC64D555D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6D03-28BD-413B-B19B-5CE0826EAE7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37E4-8625-47AA-AA8F-5D539383DFF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C4F0-0E74-45FC-B78F-CC1D2BF55EE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6B90-E7A9-450D-88F6-7F1817969E8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2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 Light" panose="020F0302020204030204" pitchFamily="34" charset="0"/>
              </a:rPr>
              <a:t>单击此处编辑母版标题样式</a:t>
            </a:r>
            <a:endParaRPr lang="zh-CN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2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  <a:endParaRPr lang="zh-CN">
              <a:sym typeface="Calibri" panose="020F0502020204030204" pitchFamily="34" charset="0"/>
            </a:endParaRP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  <a:endParaRPr lang="zh-CN">
              <a:sym typeface="Calibri" panose="020F0502020204030204" pitchFamily="34" charset="0"/>
            </a:endParaRP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  <a:endParaRPr lang="zh-CN">
              <a:sym typeface="Calibri" panose="020F0502020204030204" pitchFamily="34" charset="0"/>
            </a:endParaRP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  <a:endParaRPr lang="zh-CN">
              <a:sym typeface="Calibri" panose="020F0502020204030204" pitchFamily="34" charset="0"/>
            </a:endParaRP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  <a:endParaRPr lang="zh-CN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2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5D5FE24-6D09-4A8B-BE46-C22FEF21E49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1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85C643-C403-465F-9EDC-82816BCD21C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15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4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3.xml"/><Relationship Id="rId5" Type="http://schemas.openxmlformats.org/officeDocument/2006/relationships/image" Target="../media/image37.jpeg"/><Relationship Id="rId4" Type="http://schemas.openxmlformats.org/officeDocument/2006/relationships/tags" Target="../tags/tag22.xml"/><Relationship Id="rId3" Type="http://schemas.openxmlformats.org/officeDocument/2006/relationships/image" Target="../media/image36.jpe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9.xml"/><Relationship Id="rId6" Type="http://schemas.openxmlformats.org/officeDocument/2006/relationships/image" Target="../media/image8.jpeg"/><Relationship Id="rId5" Type="http://schemas.openxmlformats.org/officeDocument/2006/relationships/tags" Target="../tags/tag18.xml"/><Relationship Id="rId4" Type="http://schemas.openxmlformats.org/officeDocument/2006/relationships/image" Target="../media/image7.jpeg"/><Relationship Id="rId3" Type="http://schemas.openxmlformats.org/officeDocument/2006/relationships/tags" Target="../tags/tag17.xml"/><Relationship Id="rId2" Type="http://schemas.openxmlformats.org/officeDocument/2006/relationships/image" Target="../media/image6.jpeg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45185" y="1299845"/>
            <a:ext cx="6002020" cy="1758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用电安全</a:t>
            </a:r>
            <a:endParaRPr lang="zh-CN" altLang="en-US" sz="512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602865" y="36936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152865" y="494222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2"/>
                </a:solidFill>
              </a:rPr>
              <a:t>全面</a:t>
            </a:r>
            <a:endParaRPr lang="zh-CN" altLang="en-US" b="1">
              <a:solidFill>
                <a:schemeClr val="bg2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1" name="Freeform 141"/>
          <p:cNvSpPr>
            <a:spLocks noChangeArrowheads="1"/>
          </p:cNvSpPr>
          <p:nvPr/>
        </p:nvSpPr>
        <p:spPr bwMode="auto">
          <a:xfrm>
            <a:off x="9158288" y="2032000"/>
            <a:ext cx="571500" cy="317500"/>
          </a:xfrm>
          <a:custGeom>
            <a:avLst/>
            <a:gdLst>
              <a:gd name="T0" fmla="*/ 2147483646 w 99"/>
              <a:gd name="T1" fmla="*/ 699810409 h 55"/>
              <a:gd name="T2" fmla="*/ 2147483646 w 99"/>
              <a:gd name="T3" fmla="*/ 733136364 h 55"/>
              <a:gd name="T4" fmla="*/ 1632896727 w 99"/>
              <a:gd name="T5" fmla="*/ 0 h 55"/>
              <a:gd name="T6" fmla="*/ 733136364 w 99"/>
              <a:gd name="T7" fmla="*/ 699810409 h 55"/>
              <a:gd name="T8" fmla="*/ 599838318 w 99"/>
              <a:gd name="T9" fmla="*/ 699810409 h 55"/>
              <a:gd name="T10" fmla="*/ 0 w 99"/>
              <a:gd name="T11" fmla="*/ 1266328545 h 55"/>
              <a:gd name="T12" fmla="*/ 599838318 w 99"/>
              <a:gd name="T13" fmla="*/ 1832840909 h 55"/>
              <a:gd name="T14" fmla="*/ 2147483646 w 99"/>
              <a:gd name="T15" fmla="*/ 1832840909 h 55"/>
              <a:gd name="T16" fmla="*/ 2147483646 w 99"/>
              <a:gd name="T17" fmla="*/ 1266328545 h 55"/>
              <a:gd name="T18" fmla="*/ 2147483646 w 99"/>
              <a:gd name="T19" fmla="*/ 699810409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9"/>
              <a:gd name="T31" fmla="*/ 0 h 55"/>
              <a:gd name="T32" fmla="*/ 99 w 99"/>
              <a:gd name="T33" fmla="*/ 55 h 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9" h="55">
                <a:moveTo>
                  <a:pt x="82" y="21"/>
                </a:moveTo>
                <a:cubicBezTo>
                  <a:pt x="80" y="21"/>
                  <a:pt x="78" y="21"/>
                  <a:pt x="77" y="22"/>
                </a:cubicBezTo>
                <a:cubicBezTo>
                  <a:pt x="74" y="9"/>
                  <a:pt x="63" y="0"/>
                  <a:pt x="49" y="0"/>
                </a:cubicBezTo>
                <a:cubicBezTo>
                  <a:pt x="36" y="0"/>
                  <a:pt x="25" y="9"/>
                  <a:pt x="22" y="21"/>
                </a:cubicBezTo>
                <a:cubicBezTo>
                  <a:pt x="21" y="21"/>
                  <a:pt x="19" y="21"/>
                  <a:pt x="18" y="21"/>
                </a:cubicBezTo>
                <a:cubicBezTo>
                  <a:pt x="8" y="21"/>
                  <a:pt x="0" y="29"/>
                  <a:pt x="0" y="38"/>
                </a:cubicBezTo>
                <a:cubicBezTo>
                  <a:pt x="0" y="48"/>
                  <a:pt x="8" y="55"/>
                  <a:pt x="18" y="55"/>
                </a:cubicBezTo>
                <a:cubicBezTo>
                  <a:pt x="23" y="55"/>
                  <a:pt x="76" y="55"/>
                  <a:pt x="82" y="55"/>
                </a:cubicBezTo>
                <a:cubicBezTo>
                  <a:pt x="92" y="55"/>
                  <a:pt x="99" y="48"/>
                  <a:pt x="99" y="38"/>
                </a:cubicBezTo>
                <a:cubicBezTo>
                  <a:pt x="99" y="29"/>
                  <a:pt x="92" y="21"/>
                  <a:pt x="82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62" name="Freeform 142"/>
          <p:cNvSpPr>
            <a:spLocks noChangeArrowheads="1"/>
          </p:cNvSpPr>
          <p:nvPr/>
        </p:nvSpPr>
        <p:spPr bwMode="auto">
          <a:xfrm>
            <a:off x="10058402" y="1326451"/>
            <a:ext cx="374650" cy="207963"/>
          </a:xfrm>
          <a:custGeom>
            <a:avLst/>
            <a:gdLst>
              <a:gd name="T0" fmla="*/ 1793985588 w 65"/>
              <a:gd name="T1" fmla="*/ 467194656 h 36"/>
              <a:gd name="T2" fmla="*/ 1694317160 w 65"/>
              <a:gd name="T3" fmla="*/ 467194656 h 36"/>
              <a:gd name="T4" fmla="*/ 1096323885 w 65"/>
              <a:gd name="T5" fmla="*/ 0 h 36"/>
              <a:gd name="T6" fmla="*/ 498330611 w 65"/>
              <a:gd name="T7" fmla="*/ 467194656 h 36"/>
              <a:gd name="T8" fmla="*/ 398662183 w 65"/>
              <a:gd name="T9" fmla="*/ 467194656 h 36"/>
              <a:gd name="T10" fmla="*/ 0 w 65"/>
              <a:gd name="T11" fmla="*/ 834272458 h 36"/>
              <a:gd name="T12" fmla="*/ 398662183 w 65"/>
              <a:gd name="T13" fmla="*/ 1201350260 h 36"/>
              <a:gd name="T14" fmla="*/ 1793985588 w 65"/>
              <a:gd name="T15" fmla="*/ 1201350260 h 36"/>
              <a:gd name="T16" fmla="*/ 2147483646 w 65"/>
              <a:gd name="T17" fmla="*/ 834272458 h 36"/>
              <a:gd name="T18" fmla="*/ 1793985588 w 65"/>
              <a:gd name="T19" fmla="*/ 46719465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"/>
              <a:gd name="T31" fmla="*/ 0 h 36"/>
              <a:gd name="T32" fmla="*/ 65 w 65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" h="36">
                <a:moveTo>
                  <a:pt x="54" y="14"/>
                </a:moveTo>
                <a:cubicBezTo>
                  <a:pt x="53" y="14"/>
                  <a:pt x="52" y="14"/>
                  <a:pt x="51" y="14"/>
                </a:cubicBezTo>
                <a:cubicBezTo>
                  <a:pt x="49" y="6"/>
                  <a:pt x="41" y="0"/>
                  <a:pt x="33" y="0"/>
                </a:cubicBezTo>
                <a:cubicBezTo>
                  <a:pt x="24" y="0"/>
                  <a:pt x="16" y="6"/>
                  <a:pt x="15" y="14"/>
                </a:cubicBezTo>
                <a:cubicBezTo>
                  <a:pt x="14" y="14"/>
                  <a:pt x="13" y="14"/>
                  <a:pt x="12" y="14"/>
                </a:cubicBezTo>
                <a:cubicBezTo>
                  <a:pt x="5" y="14"/>
                  <a:pt x="0" y="19"/>
                  <a:pt x="0" y="25"/>
                </a:cubicBezTo>
                <a:cubicBezTo>
                  <a:pt x="0" y="31"/>
                  <a:pt x="5" y="36"/>
                  <a:pt x="12" y="36"/>
                </a:cubicBezTo>
                <a:cubicBezTo>
                  <a:pt x="15" y="36"/>
                  <a:pt x="50" y="36"/>
                  <a:pt x="54" y="36"/>
                </a:cubicBezTo>
                <a:cubicBezTo>
                  <a:pt x="60" y="36"/>
                  <a:pt x="65" y="31"/>
                  <a:pt x="65" y="25"/>
                </a:cubicBezTo>
                <a:cubicBezTo>
                  <a:pt x="65" y="19"/>
                  <a:pt x="60" y="14"/>
                  <a:pt x="54" y="14"/>
                </a:cubicBezTo>
                <a:close/>
              </a:path>
            </a:pathLst>
          </a:custGeom>
          <a:solidFill>
            <a:srgbClr val="29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63" name="Freeform 187"/>
          <p:cNvSpPr>
            <a:spLocks noChangeArrowheads="1"/>
          </p:cNvSpPr>
          <p:nvPr/>
        </p:nvSpPr>
        <p:spPr bwMode="auto">
          <a:xfrm>
            <a:off x="10840229" y="2228058"/>
            <a:ext cx="565150" cy="323850"/>
          </a:xfrm>
          <a:custGeom>
            <a:avLst/>
            <a:gdLst>
              <a:gd name="T0" fmla="*/ 2147483646 w 98"/>
              <a:gd name="T1" fmla="*/ 702314989 h 56"/>
              <a:gd name="T2" fmla="*/ 2147483646 w 98"/>
              <a:gd name="T3" fmla="*/ 735758285 h 56"/>
              <a:gd name="T4" fmla="*/ 1629563890 w 98"/>
              <a:gd name="T5" fmla="*/ 0 h 56"/>
              <a:gd name="T6" fmla="*/ 698386996 w 98"/>
              <a:gd name="T7" fmla="*/ 735758285 h 56"/>
              <a:gd name="T8" fmla="*/ 565357606 w 98"/>
              <a:gd name="T9" fmla="*/ 702314989 h 56"/>
              <a:gd name="T10" fmla="*/ 0 w 98"/>
              <a:gd name="T11" fmla="*/ 1270851013 h 56"/>
              <a:gd name="T12" fmla="*/ 565357606 w 98"/>
              <a:gd name="T13" fmla="*/ 1872836116 h 56"/>
              <a:gd name="T14" fmla="*/ 2147483646 w 98"/>
              <a:gd name="T15" fmla="*/ 1872836116 h 56"/>
              <a:gd name="T16" fmla="*/ 2147483646 w 98"/>
              <a:gd name="T17" fmla="*/ 1270851013 h 56"/>
              <a:gd name="T18" fmla="*/ 2147483646 w 98"/>
              <a:gd name="T19" fmla="*/ 702314989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56"/>
              <a:gd name="T32" fmla="*/ 98 w 98"/>
              <a:gd name="T33" fmla="*/ 56 h 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56">
                <a:moveTo>
                  <a:pt x="81" y="21"/>
                </a:moveTo>
                <a:cubicBezTo>
                  <a:pt x="79" y="21"/>
                  <a:pt x="78" y="21"/>
                  <a:pt x="76" y="22"/>
                </a:cubicBezTo>
                <a:cubicBezTo>
                  <a:pt x="73" y="9"/>
                  <a:pt x="62" y="0"/>
                  <a:pt x="49" y="0"/>
                </a:cubicBezTo>
                <a:cubicBezTo>
                  <a:pt x="35" y="0"/>
                  <a:pt x="24" y="9"/>
                  <a:pt x="21" y="22"/>
                </a:cubicBezTo>
                <a:cubicBezTo>
                  <a:pt x="20" y="21"/>
                  <a:pt x="18" y="21"/>
                  <a:pt x="17" y="21"/>
                </a:cubicBezTo>
                <a:cubicBezTo>
                  <a:pt x="7" y="21"/>
                  <a:pt x="0" y="29"/>
                  <a:pt x="0" y="38"/>
                </a:cubicBezTo>
                <a:cubicBezTo>
                  <a:pt x="0" y="48"/>
                  <a:pt x="7" y="56"/>
                  <a:pt x="17" y="56"/>
                </a:cubicBezTo>
                <a:cubicBezTo>
                  <a:pt x="22" y="56"/>
                  <a:pt x="75" y="56"/>
                  <a:pt x="81" y="56"/>
                </a:cubicBezTo>
                <a:cubicBezTo>
                  <a:pt x="91" y="56"/>
                  <a:pt x="98" y="48"/>
                  <a:pt x="98" y="38"/>
                </a:cubicBezTo>
                <a:cubicBezTo>
                  <a:pt x="98" y="29"/>
                  <a:pt x="91" y="21"/>
                  <a:pt x="81" y="21"/>
                </a:cubicBezTo>
                <a:close/>
              </a:path>
            </a:pathLst>
          </a:custGeom>
          <a:solidFill>
            <a:srgbClr val="64D8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73" name="MH_Entry_1"/>
          <p:cNvSpPr>
            <a:spLocks noChangeArrowheads="1"/>
          </p:cNvSpPr>
          <p:nvPr/>
        </p:nvSpPr>
        <p:spPr bwMode="auto">
          <a:xfrm flipH="1">
            <a:off x="3090863" y="569212"/>
            <a:ext cx="6353175" cy="965200"/>
          </a:xfrm>
          <a:prstGeom prst="roundRect">
            <a:avLst>
              <a:gd name="adj" fmla="val 16667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二     电的危害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74" name="文本框 108"/>
          <p:cNvSpPr>
            <a:spLocks noChangeArrowheads="1"/>
          </p:cNvSpPr>
          <p:nvPr/>
        </p:nvSpPr>
        <p:spPr bwMode="auto">
          <a:xfrm>
            <a:off x="2195385" y="2673227"/>
            <a:ext cx="59298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触电就是人体接触带电体，</a:t>
            </a:r>
            <a:endParaRPr lang="en-US" altLang="zh-CN" sz="32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电流通过人体造成伤害。</a:t>
            </a:r>
            <a:endParaRPr lang="en-US" altLang="zh-CN" sz="32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轻者致人昏迷，重者致人死亡</a:t>
            </a:r>
            <a:r>
              <a:rPr lang="zh-CN" altLang="en-US" sz="3200" dirty="0">
                <a:solidFill>
                  <a:srgbClr val="75625B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3200" dirty="0">
              <a:solidFill>
                <a:srgbClr val="75625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76" name="文本框 110"/>
          <p:cNvSpPr>
            <a:spLocks noChangeArrowheads="1"/>
          </p:cNvSpPr>
          <p:nvPr/>
        </p:nvSpPr>
        <p:spPr bwMode="auto">
          <a:xfrm>
            <a:off x="2210089" y="4790112"/>
            <a:ext cx="3127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安全电压：</a:t>
            </a:r>
            <a:r>
              <a:rPr lang="en-US" altLang="zh-CN" sz="3200" dirty="0">
                <a:latin typeface="+mn-lt"/>
                <a:ea typeface="+mn-ea"/>
                <a:cs typeface="+mn-ea"/>
                <a:sym typeface="+mn-lt"/>
              </a:rPr>
              <a:t>36</a:t>
            </a: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伏</a:t>
            </a: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7730" y="2403477"/>
            <a:ext cx="3967046" cy="3641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5355411" y="324433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▬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文本框 110"/>
          <p:cNvSpPr>
            <a:spLocks noChangeArrowheads="1"/>
          </p:cNvSpPr>
          <p:nvPr/>
        </p:nvSpPr>
        <p:spPr bwMode="auto">
          <a:xfrm>
            <a:off x="674513" y="412224"/>
            <a:ext cx="80021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触</a:t>
            </a:r>
            <a:endParaRPr lang="en-US" altLang="zh-CN" sz="4800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电</a:t>
            </a:r>
            <a:endParaRPr lang="en-US" altLang="zh-CN" sz="4800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的</a:t>
            </a:r>
            <a:endParaRPr lang="en-US" altLang="zh-CN" sz="4800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概</a:t>
            </a:r>
            <a:endParaRPr lang="en-US" altLang="zh-CN" sz="4800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念</a:t>
            </a:r>
            <a:endParaRPr lang="zh-CN" altLang="en-US" sz="4800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1" grpId="0" animBg="1"/>
      <p:bldP spid="12362" grpId="0" animBg="1"/>
      <p:bldP spid="12363" grpId="0" animBg="1"/>
      <p:bldP spid="12373" grpId="0" animBg="1"/>
      <p:bldP spid="12374" grpId="0"/>
      <p:bldP spid="12376" grpId="0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4127" y="6356350"/>
            <a:ext cx="2743200" cy="365125"/>
          </a:xfrm>
          <a:noFill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0DE5AA5-BCA9-43F7-8267-D6165D6BC097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</a:fld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73" name="MH_Entry_1"/>
          <p:cNvSpPr>
            <a:spLocks noChangeArrowheads="1"/>
          </p:cNvSpPr>
          <p:nvPr/>
        </p:nvSpPr>
        <p:spPr bwMode="auto">
          <a:xfrm flipH="1">
            <a:off x="3090863" y="569212"/>
            <a:ext cx="6353175" cy="965200"/>
          </a:xfrm>
          <a:prstGeom prst="roundRect">
            <a:avLst>
              <a:gd name="adj" fmla="val 16667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三    生活中的安全用电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6820" y="2306532"/>
            <a:ext cx="4178040" cy="437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4" name="组合 33"/>
          <p:cNvGrpSpPr/>
          <p:nvPr/>
        </p:nvGrpSpPr>
        <p:grpSpPr>
          <a:xfrm>
            <a:off x="1321037" y="2348736"/>
            <a:ext cx="4517056" cy="4509264"/>
            <a:chOff x="971600" y="717465"/>
            <a:chExt cx="2564115" cy="446449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971600" y="717465"/>
              <a:ext cx="2218028" cy="4464496"/>
            </a:xfrm>
            <a:prstGeom prst="rect">
              <a:avLst/>
            </a:prstGeom>
          </p:spPr>
        </p:pic>
        <p:sp>
          <p:nvSpPr>
            <p:cNvPr id="42" name="TextBox 18"/>
            <p:cNvSpPr txBox="1"/>
            <p:nvPr/>
          </p:nvSpPr>
          <p:spPr>
            <a:xfrm>
              <a:off x="1624673" y="894260"/>
              <a:ext cx="1911042" cy="43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glow rad="139700">
                      <a:srgbClr val="9BBB59">
                        <a:lumMod val="50000"/>
                        <a:alpha val="40000"/>
                      </a:srgbClr>
                    </a:glo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小心用电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glow rad="139700">
                    <a:srgbClr val="9BBB59">
                      <a:lumMod val="50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TextBox 19"/>
            <p:cNvSpPr txBox="1"/>
            <p:nvPr/>
          </p:nvSpPr>
          <p:spPr>
            <a:xfrm>
              <a:off x="1100851" y="1320007"/>
              <a:ext cx="2021885" cy="3016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湿手、湿布有导电作用。不要用湿手、湿布触摸、擦拭电器外壳。正常情况下，家用电器的外壳不带电。如果连接它的导线破损或受潮漏电，外壳就会带电，就可能发生触电事故。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4127" y="6356350"/>
            <a:ext cx="2743200" cy="365125"/>
          </a:xfrm>
          <a:noFill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0DE5AA5-BCA9-43F7-8267-D6165D6BC097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</a:fld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73" name="MH_Entry_1"/>
          <p:cNvSpPr>
            <a:spLocks noChangeArrowheads="1"/>
          </p:cNvSpPr>
          <p:nvPr/>
        </p:nvSpPr>
        <p:spPr bwMode="auto">
          <a:xfrm flipH="1">
            <a:off x="3090863" y="569212"/>
            <a:ext cx="6353175" cy="965200"/>
          </a:xfrm>
          <a:prstGeom prst="roundRect">
            <a:avLst>
              <a:gd name="adj" fmla="val 16667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三    生活中的安全用电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321037" y="2348736"/>
            <a:ext cx="4517056" cy="4509264"/>
            <a:chOff x="971600" y="717465"/>
            <a:chExt cx="2564115" cy="446449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971600" y="717465"/>
              <a:ext cx="2218028" cy="4464496"/>
            </a:xfrm>
            <a:prstGeom prst="rect">
              <a:avLst/>
            </a:prstGeom>
          </p:spPr>
        </p:pic>
        <p:sp>
          <p:nvSpPr>
            <p:cNvPr id="42" name="TextBox 18"/>
            <p:cNvSpPr txBox="1"/>
            <p:nvPr/>
          </p:nvSpPr>
          <p:spPr>
            <a:xfrm>
              <a:off x="1624673" y="894260"/>
              <a:ext cx="1911042" cy="43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glow rad="139700">
                      <a:srgbClr val="9BBB59">
                        <a:lumMod val="50000"/>
                        <a:alpha val="40000"/>
                      </a:srgbClr>
                    </a:glo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小心用电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glow rad="139700">
                    <a:srgbClr val="9BBB59">
                      <a:lumMod val="50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TextBox 19"/>
            <p:cNvSpPr txBox="1"/>
            <p:nvPr/>
          </p:nvSpPr>
          <p:spPr>
            <a:xfrm>
              <a:off x="1100851" y="1320007"/>
              <a:ext cx="2021885" cy="2651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不要用手、金属物或铅笔芯等东西去拨弄开关，也不要把它们插到插座孔里。不要乱动电线、灯头、插座。因为，带电部分也许已暴露在外，接触它有触电的危险。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575" y="2480909"/>
            <a:ext cx="4697868" cy="3523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4127" y="6356350"/>
            <a:ext cx="2743200" cy="365125"/>
          </a:xfrm>
          <a:noFill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0DE5AA5-BCA9-43F7-8267-D6165D6BC097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</a:fld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73" name="MH_Entry_1"/>
          <p:cNvSpPr>
            <a:spLocks noChangeArrowheads="1"/>
          </p:cNvSpPr>
          <p:nvPr/>
        </p:nvSpPr>
        <p:spPr bwMode="auto">
          <a:xfrm flipH="1">
            <a:off x="2916053" y="318523"/>
            <a:ext cx="6353175" cy="965200"/>
          </a:xfrm>
          <a:prstGeom prst="roundRect">
            <a:avLst>
              <a:gd name="adj" fmla="val 16667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三    生活中的安全用电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34255" y="1663187"/>
            <a:ext cx="4942111" cy="5187063"/>
            <a:chOff x="416012" y="1444414"/>
            <a:chExt cx="3983822" cy="3864049"/>
          </a:xfrm>
        </p:grpSpPr>
        <p:grpSp>
          <p:nvGrpSpPr>
            <p:cNvPr id="29" name="组合 28"/>
            <p:cNvGrpSpPr/>
            <p:nvPr/>
          </p:nvGrpSpPr>
          <p:grpSpPr>
            <a:xfrm>
              <a:off x="416012" y="1444414"/>
              <a:ext cx="3983822" cy="3864049"/>
              <a:chOff x="755576" y="1190377"/>
              <a:chExt cx="4507604" cy="4372081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3892839" y="1190377"/>
                <a:ext cx="1370341" cy="146822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55576" y="1714839"/>
                <a:ext cx="4114286" cy="3847619"/>
              </a:xfrm>
              <a:prstGeom prst="rect">
                <a:avLst/>
              </a:prstGeom>
            </p:spPr>
          </p:pic>
          <p:sp>
            <p:nvSpPr>
              <p:cNvPr id="40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1798513" y="5222825"/>
                <a:ext cx="2094326" cy="282409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32"/>
            <p:cNvSpPr txBox="1"/>
            <p:nvPr/>
          </p:nvSpPr>
          <p:spPr>
            <a:xfrm>
              <a:off x="738483" y="2473287"/>
              <a:ext cx="3130211" cy="1994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在户外玩耍时，要远离高压输电设备及配电室之类的地方。不要在高压线附近放风筝，不要到配电室中去玩耍。哪怕安装灯泡等简单的事情，也要先关断电源，并在家长的指导下进行。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33"/>
            <p:cNvSpPr txBox="1"/>
            <p:nvPr/>
          </p:nvSpPr>
          <p:spPr>
            <a:xfrm>
              <a:off x="1567388" y="2202082"/>
              <a:ext cx="2832446" cy="28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小心用电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925" y="2090519"/>
            <a:ext cx="3726729" cy="4356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4127" y="6356350"/>
            <a:ext cx="2743200" cy="365125"/>
          </a:xfrm>
          <a:noFill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0DE5AA5-BCA9-43F7-8267-D6165D6BC097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</a:fld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73" name="MH_Entry_1"/>
          <p:cNvSpPr>
            <a:spLocks noChangeArrowheads="1"/>
          </p:cNvSpPr>
          <p:nvPr/>
        </p:nvSpPr>
        <p:spPr bwMode="auto">
          <a:xfrm flipH="1">
            <a:off x="2916053" y="318523"/>
            <a:ext cx="6353175" cy="965200"/>
          </a:xfrm>
          <a:prstGeom prst="roundRect">
            <a:avLst>
              <a:gd name="adj" fmla="val 16667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三    生活中的安全用电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34255" y="1663187"/>
            <a:ext cx="4942111" cy="5187063"/>
            <a:chOff x="416012" y="1444414"/>
            <a:chExt cx="3983822" cy="3864049"/>
          </a:xfrm>
        </p:grpSpPr>
        <p:grpSp>
          <p:nvGrpSpPr>
            <p:cNvPr id="29" name="组合 28"/>
            <p:cNvGrpSpPr/>
            <p:nvPr/>
          </p:nvGrpSpPr>
          <p:grpSpPr>
            <a:xfrm>
              <a:off x="416012" y="1444414"/>
              <a:ext cx="3983822" cy="3864049"/>
              <a:chOff x="755576" y="1190377"/>
              <a:chExt cx="4507604" cy="4372081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3892839" y="1190377"/>
                <a:ext cx="1370341" cy="146822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55576" y="1714839"/>
                <a:ext cx="4114286" cy="3847619"/>
              </a:xfrm>
              <a:prstGeom prst="rect">
                <a:avLst/>
              </a:prstGeom>
            </p:spPr>
          </p:pic>
          <p:sp>
            <p:nvSpPr>
              <p:cNvPr id="40" name="Oval 65"/>
              <p:cNvSpPr>
                <a:spLocks noChangeArrowheads="1"/>
              </p:cNvSpPr>
              <p:nvPr/>
            </p:nvSpPr>
            <p:spPr bwMode="auto">
              <a:xfrm rot="10800000" flipV="1">
                <a:off x="1798513" y="5222825"/>
                <a:ext cx="2094326" cy="282409"/>
              </a:xfrm>
              <a:prstGeom prst="ellipse">
                <a:avLst/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rgbClr val="EEECE1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32"/>
            <p:cNvSpPr txBox="1"/>
            <p:nvPr/>
          </p:nvSpPr>
          <p:spPr>
            <a:xfrm>
              <a:off x="727644" y="2373115"/>
              <a:ext cx="3130211" cy="2086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2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户外活动遇到雷雨时，不要站在大树、烟囱、尖塔、电线杆等底下，也不要站在山顶上，因为高耸、凸出的物体容易遭受雷击。在开阔的水面游泳或划船的同学，在雷雨时要赶快离开水面，否则会成为雷击的目标。 </a:t>
              </a:r>
              <a:endPara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33"/>
            <p:cNvSpPr txBox="1"/>
            <p:nvPr/>
          </p:nvSpPr>
          <p:spPr>
            <a:xfrm>
              <a:off x="1567388" y="2121943"/>
              <a:ext cx="2832446" cy="28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小心用电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049" y="1597806"/>
            <a:ext cx="3321847" cy="51236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4127" y="6356350"/>
            <a:ext cx="2743200" cy="365125"/>
          </a:xfrm>
          <a:noFill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0DE5AA5-BCA9-43F7-8267-D6165D6BC097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</a:fld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73" name="MH_Entry_1"/>
          <p:cNvSpPr>
            <a:spLocks noChangeArrowheads="1"/>
          </p:cNvSpPr>
          <p:nvPr/>
        </p:nvSpPr>
        <p:spPr bwMode="auto">
          <a:xfrm flipH="1">
            <a:off x="2916053" y="318523"/>
            <a:ext cx="6353175" cy="965200"/>
          </a:xfrm>
          <a:prstGeom prst="roundRect">
            <a:avLst>
              <a:gd name="adj" fmla="val 16667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三    生活中的安全用电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4999" y="1584181"/>
            <a:ext cx="5981639" cy="4653326"/>
            <a:chOff x="899592" y="44624"/>
            <a:chExt cx="7428186" cy="655506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899592" y="44624"/>
              <a:ext cx="5878286" cy="655506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148778" y="3573016"/>
              <a:ext cx="3023622" cy="3026670"/>
            </a:xfrm>
            <a:prstGeom prst="rect">
              <a:avLst/>
            </a:prstGeom>
          </p:spPr>
        </p:pic>
        <p:sp>
          <p:nvSpPr>
            <p:cNvPr id="15" name="TextBox 8"/>
            <p:cNvSpPr txBox="1"/>
            <p:nvPr/>
          </p:nvSpPr>
          <p:spPr>
            <a:xfrm>
              <a:off x="4993398" y="4582129"/>
              <a:ext cx="3334380" cy="823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4BACC6">
                      <a:lumMod val="50000"/>
                    </a:srgb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小心用电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4BACC6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1630497" y="2240906"/>
              <a:ext cx="4416476" cy="31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dirty="0">
                  <a:ln w="18415" cmpd="sng">
                    <a:noFill/>
                    <a:prstDash val="solid"/>
                  </a:ln>
                  <a:solidFill>
                    <a:srgbClr val="4BACC6">
                      <a:lumMod val="50000"/>
                    </a:srgb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+mn-lt"/>
                  <a:ea typeface="+mn-ea"/>
                  <a:cs typeface="+mn-ea"/>
                  <a:sym typeface="+mn-lt"/>
                </a:rPr>
                <a:t>家用电器冒烟，起火怎么办？使用家用电器时，一旦发现冒烟、起火，应当马上拔下电源线插头，切断电源。一般说来，家用电器冒烟、起火是由于电器内部产生障碍造成的，所以，必须首先切断电源。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4BACC6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751" y="2384683"/>
            <a:ext cx="4846193" cy="3408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4127" y="6356350"/>
            <a:ext cx="2743200" cy="365125"/>
          </a:xfrm>
          <a:noFill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0DE5AA5-BCA9-43F7-8267-D6165D6BC097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</a:fld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73" name="MH_Entry_1"/>
          <p:cNvSpPr>
            <a:spLocks noChangeArrowheads="1"/>
          </p:cNvSpPr>
          <p:nvPr/>
        </p:nvSpPr>
        <p:spPr bwMode="auto">
          <a:xfrm flipH="1">
            <a:off x="2916053" y="318523"/>
            <a:ext cx="6353175" cy="965200"/>
          </a:xfrm>
          <a:prstGeom prst="roundRect">
            <a:avLst>
              <a:gd name="adj" fmla="val 16667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三    生活中的安全用电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4999" y="1584181"/>
            <a:ext cx="6299558" cy="5137294"/>
            <a:chOff x="899592" y="44624"/>
            <a:chExt cx="7822988" cy="723682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899592" y="44624"/>
              <a:ext cx="5878286" cy="655506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543580" y="4254774"/>
              <a:ext cx="3023622" cy="3026670"/>
            </a:xfrm>
            <a:prstGeom prst="rect">
              <a:avLst/>
            </a:prstGeom>
          </p:spPr>
        </p:pic>
        <p:sp>
          <p:nvSpPr>
            <p:cNvPr id="15" name="TextBox 8"/>
            <p:cNvSpPr txBox="1"/>
            <p:nvPr/>
          </p:nvSpPr>
          <p:spPr>
            <a:xfrm>
              <a:off x="5388200" y="5257086"/>
              <a:ext cx="3334380" cy="823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4BACC6">
                      <a:lumMod val="50000"/>
                    </a:srgb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小心用电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4BACC6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1630497" y="2070423"/>
              <a:ext cx="4416476" cy="359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dirty="0">
                  <a:ln w="18415" cmpd="sng">
                    <a:noFill/>
                    <a:prstDash val="solid"/>
                  </a:ln>
                  <a:solidFill>
                    <a:srgbClr val="4BACC6">
                      <a:lumMod val="50000"/>
                    </a:srgb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+mn-lt"/>
                  <a:ea typeface="+mn-ea"/>
                  <a:cs typeface="+mn-ea"/>
                  <a:sym typeface="+mn-lt"/>
                </a:rPr>
                <a:t>发现有人触电，在救助时，首先要切断电源。在切断电源之前，千万不要用手去拉触电者，否则救助者也会触电。小学生因为人小，无法对触电实施救护，应该及早地叫大人来处理，并打“</a:t>
              </a:r>
              <a:r>
                <a:rPr lang="en-US" altLang="zh-CN" sz="2000" b="1" kern="0" dirty="0">
                  <a:ln w="18415" cmpd="sng">
                    <a:noFill/>
                    <a:prstDash val="solid"/>
                  </a:ln>
                  <a:solidFill>
                    <a:srgbClr val="4BACC6">
                      <a:lumMod val="50000"/>
                    </a:srgb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+mn-lt"/>
                  <a:ea typeface="+mn-ea"/>
                  <a:cs typeface="+mn-ea"/>
                  <a:sym typeface="+mn-lt"/>
                </a:rPr>
                <a:t>120”</a:t>
              </a:r>
              <a:r>
                <a:rPr lang="zh-CN" altLang="en-US" sz="2000" b="1" kern="0" dirty="0">
                  <a:ln w="18415" cmpd="sng">
                    <a:noFill/>
                    <a:prstDash val="solid"/>
                  </a:ln>
                  <a:solidFill>
                    <a:srgbClr val="4BACC6">
                      <a:lumMod val="50000"/>
                    </a:srgbClr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+mn-lt"/>
                  <a:ea typeface="+mn-ea"/>
                  <a:cs typeface="+mn-ea"/>
                  <a:sym typeface="+mn-lt"/>
                </a:rPr>
                <a:t>急救电话，让医生来救护。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4BACC6">
                    <a:lumMod val="50000"/>
                  </a:srgbClr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976" y="2236315"/>
            <a:ext cx="4762500" cy="37052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1303" y="740488"/>
            <a:ext cx="9487669" cy="590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椭圆 1"/>
          <p:cNvSpPr>
            <a:spLocks noChangeArrowheads="1"/>
          </p:cNvSpPr>
          <p:nvPr/>
        </p:nvSpPr>
        <p:spPr bwMode="auto">
          <a:xfrm>
            <a:off x="5603877" y="2764633"/>
            <a:ext cx="1836738" cy="2130425"/>
          </a:xfrm>
          <a:custGeom>
            <a:avLst/>
            <a:gdLst>
              <a:gd name="T0" fmla="*/ 0 w 3240360"/>
              <a:gd name="T1" fmla="*/ 0 h 3757972"/>
              <a:gd name="T2" fmla="*/ 3240360 w 3240360"/>
              <a:gd name="T3" fmla="*/ 3757972 h 3757972"/>
            </a:gdLst>
            <a:ahLst/>
            <a:cxnLst/>
            <a:rect l="T0" t="T1" r="T2" b="T3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solidFill>
            <a:srgbClr val="F2F2F2"/>
          </a:solidFill>
          <a:ln w="203200">
            <a:solidFill>
              <a:srgbClr val="FFBF17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8000" dirty="0">
              <a:solidFill>
                <a:srgbClr val="3C72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3" name="圆角矩形 28"/>
          <p:cNvSpPr>
            <a:spLocks noChangeArrowheads="1"/>
          </p:cNvSpPr>
          <p:nvPr/>
        </p:nvSpPr>
        <p:spPr bwMode="auto">
          <a:xfrm>
            <a:off x="6092827" y="5107236"/>
            <a:ext cx="858837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3C72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4" name="圆角矩形 29"/>
          <p:cNvSpPr>
            <a:spLocks noChangeArrowheads="1"/>
          </p:cNvSpPr>
          <p:nvPr/>
        </p:nvSpPr>
        <p:spPr bwMode="auto">
          <a:xfrm>
            <a:off x="6149024" y="5378453"/>
            <a:ext cx="709613" cy="179387"/>
          </a:xfrm>
          <a:prstGeom prst="roundRect">
            <a:avLst>
              <a:gd name="adj" fmla="val 50000"/>
            </a:avLst>
          </a:prstGeom>
          <a:solidFill>
            <a:srgbClr val="0895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3C72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5" name="圆角矩形 30"/>
          <p:cNvSpPr>
            <a:spLocks noChangeArrowheads="1"/>
          </p:cNvSpPr>
          <p:nvPr/>
        </p:nvSpPr>
        <p:spPr bwMode="auto">
          <a:xfrm>
            <a:off x="6062126" y="5645331"/>
            <a:ext cx="858837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3C72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6" name="圆角矩形 31"/>
          <p:cNvSpPr>
            <a:spLocks noChangeArrowheads="1"/>
          </p:cNvSpPr>
          <p:nvPr/>
        </p:nvSpPr>
        <p:spPr bwMode="auto">
          <a:xfrm>
            <a:off x="6220877" y="5910624"/>
            <a:ext cx="541337" cy="134937"/>
          </a:xfrm>
          <a:prstGeom prst="roundRect">
            <a:avLst>
              <a:gd name="adj" fmla="val 50000"/>
            </a:avLst>
          </a:prstGeom>
          <a:solidFill>
            <a:srgbClr val="0895B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8" name="直接连接符 33"/>
          <p:cNvSpPr>
            <a:spLocks noChangeShapeType="1"/>
          </p:cNvSpPr>
          <p:nvPr/>
        </p:nvSpPr>
        <p:spPr bwMode="auto">
          <a:xfrm>
            <a:off x="4956175" y="2718827"/>
            <a:ext cx="647700" cy="271462"/>
          </a:xfrm>
          <a:prstGeom prst="line">
            <a:avLst/>
          </a:prstGeom>
          <a:noFill/>
          <a:ln w="38100">
            <a:solidFill>
              <a:srgbClr val="75625B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50" name="直接连接符 35"/>
          <p:cNvSpPr>
            <a:spLocks noChangeShapeType="1"/>
          </p:cNvSpPr>
          <p:nvPr/>
        </p:nvSpPr>
        <p:spPr bwMode="auto">
          <a:xfrm rot="8309691">
            <a:off x="7543717" y="3233142"/>
            <a:ext cx="396397" cy="97801"/>
          </a:xfrm>
          <a:prstGeom prst="line">
            <a:avLst/>
          </a:prstGeom>
          <a:noFill/>
          <a:ln w="38100">
            <a:solidFill>
              <a:srgbClr val="75625B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52" name="直接连接符 37"/>
          <p:cNvSpPr>
            <a:spLocks noChangeShapeType="1"/>
          </p:cNvSpPr>
          <p:nvPr/>
        </p:nvSpPr>
        <p:spPr bwMode="auto">
          <a:xfrm rot="-3781756">
            <a:off x="4888147" y="4442929"/>
            <a:ext cx="647700" cy="269875"/>
          </a:xfrm>
          <a:prstGeom prst="line">
            <a:avLst/>
          </a:prstGeom>
          <a:noFill/>
          <a:ln w="38100">
            <a:solidFill>
              <a:srgbClr val="75625B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54" name="直接连接符 39"/>
          <p:cNvSpPr>
            <a:spLocks noChangeShapeType="1"/>
          </p:cNvSpPr>
          <p:nvPr/>
        </p:nvSpPr>
        <p:spPr bwMode="auto">
          <a:xfrm flipH="1" flipV="1">
            <a:off x="7288665" y="4456906"/>
            <a:ext cx="557212" cy="438150"/>
          </a:xfrm>
          <a:prstGeom prst="line">
            <a:avLst/>
          </a:prstGeom>
          <a:noFill/>
          <a:ln w="38100">
            <a:solidFill>
              <a:srgbClr val="75625B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57" name="TextBox 47"/>
          <p:cNvSpPr>
            <a:spLocks noChangeArrowheads="1"/>
          </p:cNvSpPr>
          <p:nvPr/>
        </p:nvSpPr>
        <p:spPr bwMode="auto">
          <a:xfrm flipH="1">
            <a:off x="5855493" y="3303017"/>
            <a:ext cx="1214438" cy="109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80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电</a:t>
            </a:r>
            <a:endParaRPr lang="zh-CN" altLang="en-US" sz="8000" dirty="0">
              <a:solidFill>
                <a:srgbClr val="00B0F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63" name="MH_Number_1"/>
          <p:cNvSpPr>
            <a:spLocks noChangeArrowheads="1"/>
          </p:cNvSpPr>
          <p:nvPr/>
        </p:nvSpPr>
        <p:spPr bwMode="auto">
          <a:xfrm>
            <a:off x="114302" y="120652"/>
            <a:ext cx="500063" cy="498475"/>
          </a:xfrm>
          <a:prstGeom prst="roundRect">
            <a:avLst>
              <a:gd name="adj" fmla="val 7611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四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64" name="MH_Entry_1"/>
          <p:cNvSpPr>
            <a:spLocks noChangeArrowheads="1"/>
          </p:cNvSpPr>
          <p:nvPr/>
        </p:nvSpPr>
        <p:spPr bwMode="auto">
          <a:xfrm>
            <a:off x="785815" y="120652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电的安全标志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8" grpId="0" animBg="1"/>
      <p:bldP spid="10250" grpId="0" animBg="1"/>
      <p:bldP spid="10252" grpId="0" animBg="1"/>
      <p:bldP spid="10254" grpId="0" animBg="1"/>
      <p:bldP spid="10257" grpId="0"/>
      <p:bldP spid="10263" grpId="0" animBg="1"/>
      <p:bldP spid="102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11"/>
          <p:cNvSpPr>
            <a:spLocks noChangeArrowheads="1"/>
          </p:cNvSpPr>
          <p:nvPr/>
        </p:nvSpPr>
        <p:spPr bwMode="auto">
          <a:xfrm>
            <a:off x="6321425" y="4711700"/>
            <a:ext cx="692150" cy="1555750"/>
          </a:xfrm>
          <a:custGeom>
            <a:avLst/>
            <a:gdLst>
              <a:gd name="T0" fmla="*/ 2147483646 w 120"/>
              <a:gd name="T1" fmla="*/ 2147483646 h 269"/>
              <a:gd name="T2" fmla="*/ 665375331 w 120"/>
              <a:gd name="T3" fmla="*/ 2147483646 h 269"/>
              <a:gd name="T4" fmla="*/ 0 w 120"/>
              <a:gd name="T5" fmla="*/ 2147483646 h 269"/>
              <a:gd name="T6" fmla="*/ 0 w 120"/>
              <a:gd name="T7" fmla="*/ 2006900150 h 269"/>
              <a:gd name="T8" fmla="*/ 1996131760 w 120"/>
              <a:gd name="T9" fmla="*/ 0 h 269"/>
              <a:gd name="T10" fmla="*/ 1996131760 w 120"/>
              <a:gd name="T11" fmla="*/ 0 h 269"/>
              <a:gd name="T12" fmla="*/ 2147483646 w 120"/>
              <a:gd name="T13" fmla="*/ 2006900150 h 269"/>
              <a:gd name="T14" fmla="*/ 2147483646 w 120"/>
              <a:gd name="T15" fmla="*/ 2147483646 h 269"/>
              <a:gd name="T16" fmla="*/ 2147483646 w 120"/>
              <a:gd name="T17" fmla="*/ 2147483646 h 2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"/>
              <a:gd name="T28" fmla="*/ 0 h 269"/>
              <a:gd name="T29" fmla="*/ 120 w 120"/>
              <a:gd name="T30" fmla="*/ 269 h 2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" h="269">
                <a:moveTo>
                  <a:pt x="100" y="269"/>
                </a:moveTo>
                <a:cubicBezTo>
                  <a:pt x="20" y="269"/>
                  <a:pt x="20" y="269"/>
                  <a:pt x="20" y="269"/>
                </a:cubicBezTo>
                <a:cubicBezTo>
                  <a:pt x="9" y="269"/>
                  <a:pt x="0" y="260"/>
                  <a:pt x="0" y="24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0" y="260"/>
                  <a:pt x="111" y="269"/>
                  <a:pt x="100" y="269"/>
                </a:cubicBezTo>
                <a:close/>
              </a:path>
            </a:pathLst>
          </a:custGeom>
          <a:solidFill>
            <a:srgbClr val="2571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1" name="Freeform 15"/>
          <p:cNvSpPr>
            <a:spLocks noChangeArrowheads="1"/>
          </p:cNvSpPr>
          <p:nvPr/>
        </p:nvSpPr>
        <p:spPr bwMode="auto">
          <a:xfrm>
            <a:off x="6753227" y="3432177"/>
            <a:ext cx="4822825" cy="3200400"/>
          </a:xfrm>
          <a:custGeom>
            <a:avLst/>
            <a:gdLst>
              <a:gd name="T0" fmla="*/ 2147483646 w 835"/>
              <a:gd name="T1" fmla="*/ 2147483646 h 553"/>
              <a:gd name="T2" fmla="*/ 2147483646 w 835"/>
              <a:gd name="T3" fmla="*/ 2147483646 h 553"/>
              <a:gd name="T4" fmla="*/ 2147483646 w 835"/>
              <a:gd name="T5" fmla="*/ 2147483646 h 553"/>
              <a:gd name="T6" fmla="*/ 2147483646 w 835"/>
              <a:gd name="T7" fmla="*/ 2147483646 h 553"/>
              <a:gd name="T8" fmla="*/ 2147483646 w 835"/>
              <a:gd name="T9" fmla="*/ 2147483646 h 553"/>
              <a:gd name="T10" fmla="*/ 2147483646 w 835"/>
              <a:gd name="T11" fmla="*/ 2147483646 h 553"/>
              <a:gd name="T12" fmla="*/ 2147483646 w 835"/>
              <a:gd name="T13" fmla="*/ 2147483646 h 553"/>
              <a:gd name="T14" fmla="*/ 2147483646 w 835"/>
              <a:gd name="T15" fmla="*/ 2147483646 h 553"/>
              <a:gd name="T16" fmla="*/ 2147483646 w 835"/>
              <a:gd name="T17" fmla="*/ 2147483646 h 553"/>
              <a:gd name="T18" fmla="*/ 2147483646 w 835"/>
              <a:gd name="T19" fmla="*/ 66988481 h 553"/>
              <a:gd name="T20" fmla="*/ 2147483646 w 835"/>
              <a:gd name="T21" fmla="*/ 2147483646 h 553"/>
              <a:gd name="T22" fmla="*/ 2147483646 w 835"/>
              <a:gd name="T23" fmla="*/ 2147483646 h 553"/>
              <a:gd name="T24" fmla="*/ 2147483646 w 835"/>
              <a:gd name="T25" fmla="*/ 2147483646 h 553"/>
              <a:gd name="T26" fmla="*/ 2147483646 w 835"/>
              <a:gd name="T27" fmla="*/ 2147483646 h 553"/>
              <a:gd name="T28" fmla="*/ 2147483646 w 835"/>
              <a:gd name="T29" fmla="*/ 2147483646 h 553"/>
              <a:gd name="T30" fmla="*/ 2147483646 w 835"/>
              <a:gd name="T31" fmla="*/ 2147483646 h 553"/>
              <a:gd name="T32" fmla="*/ 2147483646 w 835"/>
              <a:gd name="T33" fmla="*/ 2147483646 h 553"/>
              <a:gd name="T34" fmla="*/ 2147483646 w 835"/>
              <a:gd name="T35" fmla="*/ 2147483646 h 553"/>
              <a:gd name="T36" fmla="*/ 1934900062 w 835"/>
              <a:gd name="T37" fmla="*/ 2147483646 h 553"/>
              <a:gd name="T38" fmla="*/ 0 w 835"/>
              <a:gd name="T39" fmla="*/ 2147483646 h 553"/>
              <a:gd name="T40" fmla="*/ 0 w 835"/>
              <a:gd name="T41" fmla="*/ 2147483646 h 553"/>
              <a:gd name="T42" fmla="*/ 2147483646 w 835"/>
              <a:gd name="T43" fmla="*/ 2147483646 h 553"/>
              <a:gd name="T44" fmla="*/ 2147483646 w 835"/>
              <a:gd name="T45" fmla="*/ 2147483646 h 553"/>
              <a:gd name="T46" fmla="*/ 2147483646 w 835"/>
              <a:gd name="T47" fmla="*/ 2147483646 h 553"/>
              <a:gd name="T48" fmla="*/ 2147483646 w 835"/>
              <a:gd name="T49" fmla="*/ 2147483646 h 553"/>
              <a:gd name="T50" fmla="*/ 2147483646 w 835"/>
              <a:gd name="T51" fmla="*/ 2147483646 h 553"/>
              <a:gd name="T52" fmla="*/ 2147483646 w 835"/>
              <a:gd name="T53" fmla="*/ 2147483646 h 553"/>
              <a:gd name="T54" fmla="*/ 2147483646 w 835"/>
              <a:gd name="T55" fmla="*/ 2147483646 h 553"/>
              <a:gd name="T56" fmla="*/ 2147483646 w 835"/>
              <a:gd name="T57" fmla="*/ 2147483646 h 553"/>
              <a:gd name="T58" fmla="*/ 2147483646 w 835"/>
              <a:gd name="T59" fmla="*/ 2147483646 h 553"/>
              <a:gd name="T60" fmla="*/ 2147483646 w 835"/>
              <a:gd name="T61" fmla="*/ 2147483646 h 553"/>
              <a:gd name="T62" fmla="*/ 2147483646 w 835"/>
              <a:gd name="T63" fmla="*/ 2147483646 h 553"/>
              <a:gd name="T64" fmla="*/ 2147483646 w 835"/>
              <a:gd name="T65" fmla="*/ 2147483646 h 553"/>
              <a:gd name="T66" fmla="*/ 2147483646 w 835"/>
              <a:gd name="T67" fmla="*/ 2147483646 h 553"/>
              <a:gd name="T68" fmla="*/ 2147483646 w 835"/>
              <a:gd name="T69" fmla="*/ 2147483646 h 553"/>
              <a:gd name="T70" fmla="*/ 2147483646 w 835"/>
              <a:gd name="T71" fmla="*/ 2147483646 h 5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5"/>
              <a:gd name="T109" fmla="*/ 0 h 553"/>
              <a:gd name="T110" fmla="*/ 835 w 835"/>
              <a:gd name="T111" fmla="*/ 553 h 5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5" h="553">
                <a:moveTo>
                  <a:pt x="777" y="374"/>
                </a:moveTo>
                <a:cubicBezTo>
                  <a:pt x="684" y="374"/>
                  <a:pt x="684" y="374"/>
                  <a:pt x="684" y="374"/>
                </a:cubicBezTo>
                <a:cubicBezTo>
                  <a:pt x="684" y="323"/>
                  <a:pt x="684" y="323"/>
                  <a:pt x="684" y="323"/>
                </a:cubicBezTo>
                <a:cubicBezTo>
                  <a:pt x="684" y="277"/>
                  <a:pt x="647" y="240"/>
                  <a:pt x="601" y="240"/>
                </a:cubicBezTo>
                <a:cubicBezTo>
                  <a:pt x="493" y="240"/>
                  <a:pt x="493" y="240"/>
                  <a:pt x="493" y="240"/>
                </a:cubicBezTo>
                <a:cubicBezTo>
                  <a:pt x="493" y="183"/>
                  <a:pt x="493" y="183"/>
                  <a:pt x="493" y="183"/>
                </a:cubicBezTo>
                <a:cubicBezTo>
                  <a:pt x="493" y="153"/>
                  <a:pt x="469" y="129"/>
                  <a:pt x="440" y="129"/>
                </a:cubicBezTo>
                <a:cubicBezTo>
                  <a:pt x="435" y="129"/>
                  <a:pt x="435" y="129"/>
                  <a:pt x="435" y="129"/>
                </a:cubicBezTo>
                <a:cubicBezTo>
                  <a:pt x="435" y="92"/>
                  <a:pt x="435" y="92"/>
                  <a:pt x="435" y="92"/>
                </a:cubicBezTo>
                <a:cubicBezTo>
                  <a:pt x="435" y="45"/>
                  <a:pt x="398" y="5"/>
                  <a:pt x="351" y="2"/>
                </a:cubicBezTo>
                <a:cubicBezTo>
                  <a:pt x="301" y="0"/>
                  <a:pt x="260" y="40"/>
                  <a:pt x="260" y="90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217" y="98"/>
                  <a:pt x="185" y="130"/>
                  <a:pt x="185" y="170"/>
                </a:cubicBezTo>
                <a:cubicBezTo>
                  <a:pt x="185" y="214"/>
                  <a:pt x="185" y="214"/>
                  <a:pt x="185" y="214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28" y="214"/>
                  <a:pt x="100" y="242"/>
                  <a:pt x="100" y="275"/>
                </a:cubicBezTo>
                <a:cubicBezTo>
                  <a:pt x="100" y="324"/>
                  <a:pt x="100" y="324"/>
                  <a:pt x="100" y="324"/>
                </a:cubicBezTo>
                <a:cubicBezTo>
                  <a:pt x="58" y="324"/>
                  <a:pt x="58" y="324"/>
                  <a:pt x="58" y="324"/>
                </a:cubicBezTo>
                <a:cubicBezTo>
                  <a:pt x="26" y="324"/>
                  <a:pt x="0" y="349"/>
                  <a:pt x="0" y="381"/>
                </a:cubicBezTo>
                <a:cubicBezTo>
                  <a:pt x="0" y="502"/>
                  <a:pt x="0" y="502"/>
                  <a:pt x="0" y="502"/>
                </a:cubicBezTo>
                <a:cubicBezTo>
                  <a:pt x="124" y="502"/>
                  <a:pt x="124" y="502"/>
                  <a:pt x="124" y="502"/>
                </a:cubicBezTo>
                <a:cubicBezTo>
                  <a:pt x="124" y="498"/>
                  <a:pt x="124" y="498"/>
                  <a:pt x="124" y="498"/>
                </a:cubicBezTo>
                <a:cubicBezTo>
                  <a:pt x="185" y="498"/>
                  <a:pt x="185" y="498"/>
                  <a:pt x="185" y="498"/>
                </a:cubicBezTo>
                <a:cubicBezTo>
                  <a:pt x="185" y="524"/>
                  <a:pt x="185" y="524"/>
                  <a:pt x="185" y="524"/>
                </a:cubicBezTo>
                <a:cubicBezTo>
                  <a:pt x="300" y="524"/>
                  <a:pt x="300" y="524"/>
                  <a:pt x="300" y="524"/>
                </a:cubicBezTo>
                <a:cubicBezTo>
                  <a:pt x="300" y="512"/>
                  <a:pt x="300" y="512"/>
                  <a:pt x="300" y="512"/>
                </a:cubicBezTo>
                <a:cubicBezTo>
                  <a:pt x="435" y="512"/>
                  <a:pt x="435" y="512"/>
                  <a:pt x="435" y="512"/>
                </a:cubicBezTo>
                <a:cubicBezTo>
                  <a:pt x="435" y="490"/>
                  <a:pt x="435" y="490"/>
                  <a:pt x="435" y="490"/>
                </a:cubicBezTo>
                <a:cubicBezTo>
                  <a:pt x="470" y="490"/>
                  <a:pt x="470" y="490"/>
                  <a:pt x="470" y="490"/>
                </a:cubicBezTo>
                <a:cubicBezTo>
                  <a:pt x="470" y="527"/>
                  <a:pt x="470" y="527"/>
                  <a:pt x="470" y="527"/>
                </a:cubicBezTo>
                <a:cubicBezTo>
                  <a:pt x="646" y="527"/>
                  <a:pt x="646" y="527"/>
                  <a:pt x="646" y="527"/>
                </a:cubicBezTo>
                <a:cubicBezTo>
                  <a:pt x="646" y="553"/>
                  <a:pt x="646" y="553"/>
                  <a:pt x="646" y="553"/>
                </a:cubicBezTo>
                <a:cubicBezTo>
                  <a:pt x="835" y="553"/>
                  <a:pt x="835" y="553"/>
                  <a:pt x="835" y="553"/>
                </a:cubicBezTo>
                <a:cubicBezTo>
                  <a:pt x="835" y="433"/>
                  <a:pt x="835" y="433"/>
                  <a:pt x="835" y="433"/>
                </a:cubicBezTo>
                <a:cubicBezTo>
                  <a:pt x="835" y="401"/>
                  <a:pt x="809" y="374"/>
                  <a:pt x="777" y="374"/>
                </a:cubicBezTo>
                <a:close/>
              </a:path>
            </a:pathLst>
          </a:custGeom>
          <a:solidFill>
            <a:srgbClr val="83D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2" name="Freeform 16"/>
          <p:cNvSpPr>
            <a:spLocks noChangeArrowheads="1"/>
          </p:cNvSpPr>
          <p:nvPr/>
        </p:nvSpPr>
        <p:spPr bwMode="auto">
          <a:xfrm>
            <a:off x="8775702" y="3444877"/>
            <a:ext cx="2800350" cy="3036888"/>
          </a:xfrm>
          <a:custGeom>
            <a:avLst/>
            <a:gdLst>
              <a:gd name="T0" fmla="*/ 2147483646 w 485"/>
              <a:gd name="T1" fmla="*/ 2147483646 h 525"/>
              <a:gd name="T2" fmla="*/ 2147483646 w 485"/>
              <a:gd name="T3" fmla="*/ 2147483646 h 525"/>
              <a:gd name="T4" fmla="*/ 2147483646 w 485"/>
              <a:gd name="T5" fmla="*/ 2147483646 h 525"/>
              <a:gd name="T6" fmla="*/ 2147483646 w 485"/>
              <a:gd name="T7" fmla="*/ 2147483646 h 525"/>
              <a:gd name="T8" fmla="*/ 2147483646 w 485"/>
              <a:gd name="T9" fmla="*/ 2147483646 h 525"/>
              <a:gd name="T10" fmla="*/ 2147483646 w 485"/>
              <a:gd name="T11" fmla="*/ 2147483646 h 525"/>
              <a:gd name="T12" fmla="*/ 2147483646 w 485"/>
              <a:gd name="T13" fmla="*/ 2147483646 h 525"/>
              <a:gd name="T14" fmla="*/ 2147483646 w 485"/>
              <a:gd name="T15" fmla="*/ 2147483646 h 525"/>
              <a:gd name="T16" fmla="*/ 2147483646 w 485"/>
              <a:gd name="T17" fmla="*/ 2147483646 h 525"/>
              <a:gd name="T18" fmla="*/ 33338600 w 485"/>
              <a:gd name="T19" fmla="*/ 0 h 525"/>
              <a:gd name="T20" fmla="*/ 0 w 485"/>
              <a:gd name="T21" fmla="*/ 0 h 525"/>
              <a:gd name="T22" fmla="*/ 0 w 485"/>
              <a:gd name="T23" fmla="*/ 2147483646 h 525"/>
              <a:gd name="T24" fmla="*/ 2147483646 w 485"/>
              <a:gd name="T25" fmla="*/ 2147483646 h 525"/>
              <a:gd name="T26" fmla="*/ 2147483646 w 485"/>
              <a:gd name="T27" fmla="*/ 2147483646 h 525"/>
              <a:gd name="T28" fmla="*/ 2147483646 w 485"/>
              <a:gd name="T29" fmla="*/ 2147483646 h 525"/>
              <a:gd name="T30" fmla="*/ 2147483646 w 485"/>
              <a:gd name="T31" fmla="*/ 2147483646 h 525"/>
              <a:gd name="T32" fmla="*/ 2147483646 w 485"/>
              <a:gd name="T33" fmla="*/ 2147483646 h 525"/>
              <a:gd name="T34" fmla="*/ 2147483646 w 485"/>
              <a:gd name="T35" fmla="*/ 2147483646 h 525"/>
              <a:gd name="T36" fmla="*/ 2147483646 w 485"/>
              <a:gd name="T37" fmla="*/ 2147483646 h 525"/>
              <a:gd name="T38" fmla="*/ 2147483646 w 485"/>
              <a:gd name="T39" fmla="*/ 2147483646 h 525"/>
              <a:gd name="T40" fmla="*/ 2147483646 w 485"/>
              <a:gd name="T41" fmla="*/ 2147483646 h 5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5"/>
              <a:gd name="T64" fmla="*/ 0 h 525"/>
              <a:gd name="T65" fmla="*/ 485 w 485"/>
              <a:gd name="T66" fmla="*/ 525 h 5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5" h="525">
                <a:moveTo>
                  <a:pt x="427" y="372"/>
                </a:moveTo>
                <a:cubicBezTo>
                  <a:pt x="334" y="372"/>
                  <a:pt x="334" y="372"/>
                  <a:pt x="334" y="372"/>
                </a:cubicBezTo>
                <a:cubicBezTo>
                  <a:pt x="334" y="321"/>
                  <a:pt x="334" y="321"/>
                  <a:pt x="334" y="321"/>
                </a:cubicBezTo>
                <a:cubicBezTo>
                  <a:pt x="334" y="275"/>
                  <a:pt x="297" y="238"/>
                  <a:pt x="251" y="238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181"/>
                  <a:pt x="143" y="181"/>
                  <a:pt x="143" y="181"/>
                </a:cubicBezTo>
                <a:cubicBezTo>
                  <a:pt x="143" y="151"/>
                  <a:pt x="119" y="127"/>
                  <a:pt x="90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43"/>
                  <a:pt x="48" y="3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510"/>
                  <a:pt x="0" y="510"/>
                  <a:pt x="0" y="510"/>
                </a:cubicBezTo>
                <a:cubicBezTo>
                  <a:pt x="85" y="510"/>
                  <a:pt x="85" y="510"/>
                  <a:pt x="85" y="510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120" y="488"/>
                  <a:pt x="120" y="488"/>
                  <a:pt x="120" y="488"/>
                </a:cubicBezTo>
                <a:cubicBezTo>
                  <a:pt x="120" y="525"/>
                  <a:pt x="120" y="525"/>
                  <a:pt x="120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485" y="525"/>
                  <a:pt x="485" y="525"/>
                  <a:pt x="485" y="525"/>
                </a:cubicBezTo>
                <a:cubicBezTo>
                  <a:pt x="485" y="431"/>
                  <a:pt x="485" y="431"/>
                  <a:pt x="485" y="431"/>
                </a:cubicBezTo>
                <a:cubicBezTo>
                  <a:pt x="485" y="399"/>
                  <a:pt x="459" y="372"/>
                  <a:pt x="427" y="372"/>
                </a:cubicBezTo>
                <a:close/>
              </a:path>
            </a:pathLst>
          </a:custGeom>
          <a:solidFill>
            <a:srgbClr val="46B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3" name="Freeform 17"/>
          <p:cNvSpPr>
            <a:spLocks noChangeArrowheads="1"/>
          </p:cNvSpPr>
          <p:nvPr/>
        </p:nvSpPr>
        <p:spPr bwMode="auto">
          <a:xfrm>
            <a:off x="7324727" y="4591052"/>
            <a:ext cx="514350" cy="1249363"/>
          </a:xfrm>
          <a:custGeom>
            <a:avLst/>
            <a:gdLst>
              <a:gd name="T0" fmla="*/ 2147483646 w 89"/>
              <a:gd name="T1" fmla="*/ 0 h 216"/>
              <a:gd name="T2" fmla="*/ 2147483646 w 89"/>
              <a:gd name="T3" fmla="*/ 0 h 216"/>
              <a:gd name="T4" fmla="*/ 2147483646 w 89"/>
              <a:gd name="T5" fmla="*/ 468378091 h 216"/>
              <a:gd name="T6" fmla="*/ 2104153837 w 89"/>
              <a:gd name="T7" fmla="*/ 468378091 h 216"/>
              <a:gd name="T8" fmla="*/ 601188462 w 89"/>
              <a:gd name="T9" fmla="*/ 1104037790 h 216"/>
              <a:gd name="T10" fmla="*/ 66796149 w 89"/>
              <a:gd name="T11" fmla="*/ 2147483646 h 216"/>
              <a:gd name="T12" fmla="*/ 33398075 w 89"/>
              <a:gd name="T13" fmla="*/ 2147483646 h 216"/>
              <a:gd name="T14" fmla="*/ 33398075 w 89"/>
              <a:gd name="T15" fmla="*/ 2147483646 h 216"/>
              <a:gd name="T16" fmla="*/ 0 w 89"/>
              <a:gd name="T17" fmla="*/ 2147483646 h 216"/>
              <a:gd name="T18" fmla="*/ 0 w 89"/>
              <a:gd name="T19" fmla="*/ 2147483646 h 216"/>
              <a:gd name="T20" fmla="*/ 2147483646 w 89"/>
              <a:gd name="T21" fmla="*/ 2147483646 h 216"/>
              <a:gd name="T22" fmla="*/ 2147483646 w 89"/>
              <a:gd name="T23" fmla="*/ 0 h 2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216"/>
              <a:gd name="T38" fmla="*/ 89 w 89"/>
              <a:gd name="T39" fmla="*/ 216 h 2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216">
                <a:moveTo>
                  <a:pt x="89" y="0"/>
                </a:moveTo>
                <a:cubicBezTo>
                  <a:pt x="88" y="0"/>
                  <a:pt x="87" y="0"/>
                  <a:pt x="86" y="0"/>
                </a:cubicBezTo>
                <a:cubicBezTo>
                  <a:pt x="86" y="14"/>
                  <a:pt x="86" y="14"/>
                  <a:pt x="86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45" y="14"/>
                  <a:pt x="29" y="21"/>
                  <a:pt x="18" y="33"/>
                </a:cubicBezTo>
                <a:cubicBezTo>
                  <a:pt x="11" y="42"/>
                  <a:pt x="5" y="53"/>
                  <a:pt x="2" y="65"/>
                </a:cubicBezTo>
                <a:cubicBezTo>
                  <a:pt x="2" y="68"/>
                  <a:pt x="1" y="72"/>
                  <a:pt x="1" y="75"/>
                </a:cubicBezTo>
                <a:cubicBezTo>
                  <a:pt x="1" y="124"/>
                  <a:pt x="1" y="124"/>
                  <a:pt x="1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83D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4" name="Freeform 18"/>
          <p:cNvSpPr>
            <a:spLocks noChangeArrowheads="1"/>
          </p:cNvSpPr>
          <p:nvPr/>
        </p:nvSpPr>
        <p:spPr bwMode="auto">
          <a:xfrm>
            <a:off x="7821613" y="3930652"/>
            <a:ext cx="520700" cy="1249363"/>
          </a:xfrm>
          <a:custGeom>
            <a:avLst/>
            <a:gdLst>
              <a:gd name="T0" fmla="*/ 2147483646 w 90"/>
              <a:gd name="T1" fmla="*/ 0 h 216"/>
              <a:gd name="T2" fmla="*/ 2147483646 w 90"/>
              <a:gd name="T3" fmla="*/ 100365494 h 216"/>
              <a:gd name="T4" fmla="*/ 2147483646 w 90"/>
              <a:gd name="T5" fmla="*/ 334557432 h 216"/>
              <a:gd name="T6" fmla="*/ 2147483646 w 90"/>
              <a:gd name="T7" fmla="*/ 401467761 h 216"/>
              <a:gd name="T8" fmla="*/ 2147483646 w 90"/>
              <a:gd name="T9" fmla="*/ 401467761 h 216"/>
              <a:gd name="T10" fmla="*/ 435143204 w 90"/>
              <a:gd name="T11" fmla="*/ 1371684892 h 216"/>
              <a:gd name="T12" fmla="*/ 0 w 90"/>
              <a:gd name="T13" fmla="*/ 2147483646 h 216"/>
              <a:gd name="T14" fmla="*/ 0 w 90"/>
              <a:gd name="T15" fmla="*/ 2147483646 h 216"/>
              <a:gd name="T16" fmla="*/ 2147483646 w 90"/>
              <a:gd name="T17" fmla="*/ 2147483646 h 216"/>
              <a:gd name="T18" fmla="*/ 2147483646 w 90"/>
              <a:gd name="T19" fmla="*/ 0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"/>
              <a:gd name="T31" fmla="*/ 0 h 216"/>
              <a:gd name="T32" fmla="*/ 90 w 90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" h="216">
                <a:moveTo>
                  <a:pt x="89" y="0"/>
                </a:moveTo>
                <a:cubicBezTo>
                  <a:pt x="84" y="0"/>
                  <a:pt x="90" y="3"/>
                  <a:pt x="85" y="3"/>
                </a:cubicBezTo>
                <a:cubicBezTo>
                  <a:pt x="85" y="4"/>
                  <a:pt x="86" y="9"/>
                  <a:pt x="86" y="10"/>
                </a:cubicBezTo>
                <a:cubicBezTo>
                  <a:pt x="73" y="12"/>
                  <a:pt x="73" y="12"/>
                  <a:pt x="73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47" y="12"/>
                  <a:pt x="26" y="23"/>
                  <a:pt x="13" y="41"/>
                </a:cubicBezTo>
                <a:cubicBezTo>
                  <a:pt x="6" y="52"/>
                  <a:pt x="1" y="65"/>
                  <a:pt x="0" y="79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C5D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5" name="Freeform 19"/>
          <p:cNvSpPr>
            <a:spLocks noChangeArrowheads="1"/>
          </p:cNvSpPr>
          <p:nvPr/>
        </p:nvSpPr>
        <p:spPr bwMode="auto">
          <a:xfrm>
            <a:off x="8255000" y="3438525"/>
            <a:ext cx="520700" cy="1257300"/>
          </a:xfrm>
          <a:custGeom>
            <a:avLst/>
            <a:gdLst>
              <a:gd name="T0" fmla="*/ 2147483646 w 90"/>
              <a:gd name="T1" fmla="*/ 33570489 h 217"/>
              <a:gd name="T2" fmla="*/ 0 w 90"/>
              <a:gd name="T3" fmla="*/ 2147483646 h 217"/>
              <a:gd name="T4" fmla="*/ 0 w 90"/>
              <a:gd name="T5" fmla="*/ 2147483646 h 217"/>
              <a:gd name="T6" fmla="*/ 2147483646 w 90"/>
              <a:gd name="T7" fmla="*/ 2147483646 h 217"/>
              <a:gd name="T8" fmla="*/ 2147483646 w 90"/>
              <a:gd name="T9" fmla="*/ 33570489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217"/>
              <a:gd name="T17" fmla="*/ 90 w 90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217">
                <a:moveTo>
                  <a:pt x="90" y="1"/>
                </a:moveTo>
                <a:cubicBezTo>
                  <a:pt x="43" y="0"/>
                  <a:pt x="5" y="35"/>
                  <a:pt x="0" y="80"/>
                </a:cubicBezTo>
                <a:cubicBezTo>
                  <a:pt x="0" y="217"/>
                  <a:pt x="0" y="217"/>
                  <a:pt x="0" y="217"/>
                </a:cubicBezTo>
                <a:cubicBezTo>
                  <a:pt x="90" y="217"/>
                  <a:pt x="90" y="217"/>
                  <a:pt x="90" y="217"/>
                </a:cubicBezTo>
                <a:lnTo>
                  <a:pt x="90" y="1"/>
                </a:lnTo>
                <a:close/>
              </a:path>
            </a:pathLst>
          </a:custGeom>
          <a:solidFill>
            <a:srgbClr val="9CD8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6" name="Freeform 20"/>
          <p:cNvSpPr>
            <a:spLocks noChangeArrowheads="1"/>
          </p:cNvSpPr>
          <p:nvPr/>
        </p:nvSpPr>
        <p:spPr bwMode="auto">
          <a:xfrm>
            <a:off x="7142165" y="4208465"/>
            <a:ext cx="3678237" cy="2424112"/>
          </a:xfrm>
          <a:custGeom>
            <a:avLst/>
            <a:gdLst>
              <a:gd name="T0" fmla="*/ 2147483646 w 637"/>
              <a:gd name="T1" fmla="*/ 2147483646 h 419"/>
              <a:gd name="T2" fmla="*/ 2147483646 w 637"/>
              <a:gd name="T3" fmla="*/ 2147483646 h 419"/>
              <a:gd name="T4" fmla="*/ 2147483646 w 637"/>
              <a:gd name="T5" fmla="*/ 2147483646 h 419"/>
              <a:gd name="T6" fmla="*/ 2147483646 w 637"/>
              <a:gd name="T7" fmla="*/ 2147483646 h 419"/>
              <a:gd name="T8" fmla="*/ 2147483646 w 637"/>
              <a:gd name="T9" fmla="*/ 2147483646 h 419"/>
              <a:gd name="T10" fmla="*/ 2147483646 w 637"/>
              <a:gd name="T11" fmla="*/ 2147483646 h 419"/>
              <a:gd name="T12" fmla="*/ 2147483646 w 637"/>
              <a:gd name="T13" fmla="*/ 2147483646 h 419"/>
              <a:gd name="T14" fmla="*/ 2147483646 w 637"/>
              <a:gd name="T15" fmla="*/ 2147483646 h 419"/>
              <a:gd name="T16" fmla="*/ 2147483646 w 637"/>
              <a:gd name="T17" fmla="*/ 2147483646 h 419"/>
              <a:gd name="T18" fmla="*/ 2147483646 w 637"/>
              <a:gd name="T19" fmla="*/ 66943675 h 419"/>
              <a:gd name="T20" fmla="*/ 2147483646 w 637"/>
              <a:gd name="T21" fmla="*/ 2147483646 h 419"/>
              <a:gd name="T22" fmla="*/ 2147483646 w 637"/>
              <a:gd name="T23" fmla="*/ 2147483646 h 419"/>
              <a:gd name="T24" fmla="*/ 2147483646 w 637"/>
              <a:gd name="T25" fmla="*/ 2147483646 h 419"/>
              <a:gd name="T26" fmla="*/ 2147483646 w 637"/>
              <a:gd name="T27" fmla="*/ 2147483646 h 419"/>
              <a:gd name="T28" fmla="*/ 2147483646 w 637"/>
              <a:gd name="T29" fmla="*/ 2147483646 h 419"/>
              <a:gd name="T30" fmla="*/ 2147483646 w 637"/>
              <a:gd name="T31" fmla="*/ 2147483646 h 419"/>
              <a:gd name="T32" fmla="*/ 2147483646 w 637"/>
              <a:gd name="T33" fmla="*/ 2147483646 h 419"/>
              <a:gd name="T34" fmla="*/ 2147483646 w 637"/>
              <a:gd name="T35" fmla="*/ 2147483646 h 419"/>
              <a:gd name="T36" fmla="*/ 1567107966 w 637"/>
              <a:gd name="T37" fmla="*/ 2147483646 h 419"/>
              <a:gd name="T38" fmla="*/ 0 w 637"/>
              <a:gd name="T39" fmla="*/ 2147483646 h 419"/>
              <a:gd name="T40" fmla="*/ 0 w 637"/>
              <a:gd name="T41" fmla="*/ 2147483646 h 419"/>
              <a:gd name="T42" fmla="*/ 2147483646 w 637"/>
              <a:gd name="T43" fmla="*/ 2147483646 h 419"/>
              <a:gd name="T44" fmla="*/ 2147483646 w 637"/>
              <a:gd name="T45" fmla="*/ 2147483646 h 419"/>
              <a:gd name="T46" fmla="*/ 2147483646 w 637"/>
              <a:gd name="T47" fmla="*/ 2147483646 h 419"/>
              <a:gd name="T48" fmla="*/ 2147483646 w 637"/>
              <a:gd name="T49" fmla="*/ 2147483646 h 419"/>
              <a:gd name="T50" fmla="*/ 2147483646 w 637"/>
              <a:gd name="T51" fmla="*/ 2147483646 h 419"/>
              <a:gd name="T52" fmla="*/ 2147483646 w 637"/>
              <a:gd name="T53" fmla="*/ 2147483646 h 419"/>
              <a:gd name="T54" fmla="*/ 2147483646 w 637"/>
              <a:gd name="T55" fmla="*/ 2147483646 h 419"/>
              <a:gd name="T56" fmla="*/ 2147483646 w 637"/>
              <a:gd name="T57" fmla="*/ 2147483646 h 419"/>
              <a:gd name="T58" fmla="*/ 2147483646 w 637"/>
              <a:gd name="T59" fmla="*/ 2147483646 h 419"/>
              <a:gd name="T60" fmla="*/ 2147483646 w 637"/>
              <a:gd name="T61" fmla="*/ 2147483646 h 419"/>
              <a:gd name="T62" fmla="*/ 2147483646 w 637"/>
              <a:gd name="T63" fmla="*/ 2147483646 h 419"/>
              <a:gd name="T64" fmla="*/ 2147483646 w 637"/>
              <a:gd name="T65" fmla="*/ 2147483646 h 419"/>
              <a:gd name="T66" fmla="*/ 2147483646 w 637"/>
              <a:gd name="T67" fmla="*/ 2147483646 h 419"/>
              <a:gd name="T68" fmla="*/ 2147483646 w 637"/>
              <a:gd name="T69" fmla="*/ 2147483646 h 419"/>
              <a:gd name="T70" fmla="*/ 2147483646 w 637"/>
              <a:gd name="T71" fmla="*/ 2147483646 h 4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7"/>
              <a:gd name="T109" fmla="*/ 0 h 419"/>
              <a:gd name="T110" fmla="*/ 637 w 637"/>
              <a:gd name="T111" fmla="*/ 419 h 41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7" h="419">
                <a:moveTo>
                  <a:pt x="593" y="284"/>
                </a:moveTo>
                <a:cubicBezTo>
                  <a:pt x="522" y="284"/>
                  <a:pt x="522" y="284"/>
                  <a:pt x="522" y="284"/>
                </a:cubicBezTo>
                <a:cubicBezTo>
                  <a:pt x="522" y="245"/>
                  <a:pt x="522" y="245"/>
                  <a:pt x="522" y="245"/>
                </a:cubicBezTo>
                <a:cubicBezTo>
                  <a:pt x="522" y="210"/>
                  <a:pt x="494" y="182"/>
                  <a:pt x="459" y="182"/>
                </a:cubicBezTo>
                <a:cubicBezTo>
                  <a:pt x="378" y="182"/>
                  <a:pt x="378" y="182"/>
                  <a:pt x="378" y="182"/>
                </a:cubicBezTo>
                <a:cubicBezTo>
                  <a:pt x="378" y="138"/>
                  <a:pt x="378" y="138"/>
                  <a:pt x="378" y="138"/>
                </a:cubicBezTo>
                <a:cubicBezTo>
                  <a:pt x="378" y="116"/>
                  <a:pt x="359" y="98"/>
                  <a:pt x="337" y="98"/>
                </a:cubicBezTo>
                <a:cubicBezTo>
                  <a:pt x="333" y="98"/>
                  <a:pt x="333" y="98"/>
                  <a:pt x="333" y="98"/>
                </a:cubicBezTo>
                <a:cubicBezTo>
                  <a:pt x="333" y="70"/>
                  <a:pt x="333" y="70"/>
                  <a:pt x="333" y="70"/>
                </a:cubicBezTo>
                <a:cubicBezTo>
                  <a:pt x="333" y="34"/>
                  <a:pt x="306" y="3"/>
                  <a:pt x="270" y="2"/>
                </a:cubicBezTo>
                <a:cubicBezTo>
                  <a:pt x="232" y="0"/>
                  <a:pt x="201" y="30"/>
                  <a:pt x="201" y="68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68" y="74"/>
                  <a:pt x="144" y="98"/>
                  <a:pt x="144" y="128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01" y="162"/>
                  <a:pt x="80" y="183"/>
                  <a:pt x="80" y="209"/>
                </a:cubicBezTo>
                <a:cubicBezTo>
                  <a:pt x="80" y="245"/>
                  <a:pt x="80" y="245"/>
                  <a:pt x="80" y="245"/>
                </a:cubicBezTo>
                <a:cubicBezTo>
                  <a:pt x="47" y="245"/>
                  <a:pt x="47" y="245"/>
                  <a:pt x="47" y="245"/>
                </a:cubicBezTo>
                <a:cubicBezTo>
                  <a:pt x="23" y="245"/>
                  <a:pt x="4" y="264"/>
                  <a:pt x="0" y="289"/>
                </a:cubicBezTo>
                <a:cubicBezTo>
                  <a:pt x="0" y="380"/>
                  <a:pt x="0" y="380"/>
                  <a:pt x="0" y="380"/>
                </a:cubicBezTo>
                <a:cubicBezTo>
                  <a:pt x="98" y="380"/>
                  <a:pt x="98" y="380"/>
                  <a:pt x="98" y="380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144" y="377"/>
                  <a:pt x="144" y="377"/>
                  <a:pt x="144" y="377"/>
                </a:cubicBezTo>
                <a:cubicBezTo>
                  <a:pt x="144" y="397"/>
                  <a:pt x="144" y="397"/>
                  <a:pt x="144" y="397"/>
                </a:cubicBezTo>
                <a:cubicBezTo>
                  <a:pt x="231" y="397"/>
                  <a:pt x="231" y="397"/>
                  <a:pt x="231" y="397"/>
                </a:cubicBezTo>
                <a:cubicBezTo>
                  <a:pt x="231" y="388"/>
                  <a:pt x="231" y="388"/>
                  <a:pt x="231" y="388"/>
                </a:cubicBezTo>
                <a:cubicBezTo>
                  <a:pt x="333" y="388"/>
                  <a:pt x="333" y="388"/>
                  <a:pt x="333" y="388"/>
                </a:cubicBezTo>
                <a:cubicBezTo>
                  <a:pt x="333" y="371"/>
                  <a:pt x="333" y="371"/>
                  <a:pt x="333" y="371"/>
                </a:cubicBezTo>
                <a:cubicBezTo>
                  <a:pt x="360" y="371"/>
                  <a:pt x="360" y="371"/>
                  <a:pt x="360" y="371"/>
                </a:cubicBezTo>
                <a:cubicBezTo>
                  <a:pt x="360" y="399"/>
                  <a:pt x="360" y="399"/>
                  <a:pt x="360" y="399"/>
                </a:cubicBezTo>
                <a:cubicBezTo>
                  <a:pt x="494" y="399"/>
                  <a:pt x="494" y="399"/>
                  <a:pt x="494" y="399"/>
                </a:cubicBezTo>
                <a:cubicBezTo>
                  <a:pt x="494" y="419"/>
                  <a:pt x="494" y="419"/>
                  <a:pt x="494" y="419"/>
                </a:cubicBezTo>
                <a:cubicBezTo>
                  <a:pt x="637" y="419"/>
                  <a:pt x="637" y="419"/>
                  <a:pt x="637" y="419"/>
                </a:cubicBezTo>
                <a:cubicBezTo>
                  <a:pt x="637" y="328"/>
                  <a:pt x="637" y="328"/>
                  <a:pt x="637" y="328"/>
                </a:cubicBezTo>
                <a:cubicBezTo>
                  <a:pt x="637" y="303"/>
                  <a:pt x="617" y="284"/>
                  <a:pt x="593" y="284"/>
                </a:cubicBezTo>
                <a:close/>
              </a:path>
            </a:pathLst>
          </a:custGeom>
          <a:solidFill>
            <a:srgbClr val="8DB5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7" name="Freeform 21"/>
          <p:cNvSpPr>
            <a:spLocks noChangeArrowheads="1"/>
          </p:cNvSpPr>
          <p:nvPr/>
        </p:nvSpPr>
        <p:spPr bwMode="auto">
          <a:xfrm>
            <a:off x="8670927" y="4214815"/>
            <a:ext cx="2149475" cy="2122487"/>
          </a:xfrm>
          <a:custGeom>
            <a:avLst/>
            <a:gdLst>
              <a:gd name="T0" fmla="*/ 2147483646 w 372"/>
              <a:gd name="T1" fmla="*/ 2147483646 h 367"/>
              <a:gd name="T2" fmla="*/ 2147483646 w 372"/>
              <a:gd name="T3" fmla="*/ 2147483646 h 367"/>
              <a:gd name="T4" fmla="*/ 2147483646 w 372"/>
              <a:gd name="T5" fmla="*/ 2147483646 h 367"/>
              <a:gd name="T6" fmla="*/ 2147483646 w 372"/>
              <a:gd name="T7" fmla="*/ 2147483646 h 367"/>
              <a:gd name="T8" fmla="*/ 2147483646 w 372"/>
              <a:gd name="T9" fmla="*/ 2147483646 h 367"/>
              <a:gd name="T10" fmla="*/ 2147483646 w 372"/>
              <a:gd name="T11" fmla="*/ 2147483646 h 367"/>
              <a:gd name="T12" fmla="*/ 2147483646 w 372"/>
              <a:gd name="T13" fmla="*/ 2147483646 h 367"/>
              <a:gd name="T14" fmla="*/ 2147483646 w 372"/>
              <a:gd name="T15" fmla="*/ 2147483646 h 367"/>
              <a:gd name="T16" fmla="*/ 2147483646 w 372"/>
              <a:gd name="T17" fmla="*/ 2147483646 h 367"/>
              <a:gd name="T18" fmla="*/ 166936780 w 372"/>
              <a:gd name="T19" fmla="*/ 33445074 h 367"/>
              <a:gd name="T20" fmla="*/ 0 w 372"/>
              <a:gd name="T21" fmla="*/ 33445074 h 367"/>
              <a:gd name="T22" fmla="*/ 0 w 372"/>
              <a:gd name="T23" fmla="*/ 2147483646 h 367"/>
              <a:gd name="T24" fmla="*/ 2147483646 w 372"/>
              <a:gd name="T25" fmla="*/ 2147483646 h 367"/>
              <a:gd name="T26" fmla="*/ 2147483646 w 372"/>
              <a:gd name="T27" fmla="*/ 2147483646 h 367"/>
              <a:gd name="T28" fmla="*/ 2147483646 w 372"/>
              <a:gd name="T29" fmla="*/ 2147483646 h 3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2"/>
              <a:gd name="T46" fmla="*/ 0 h 367"/>
              <a:gd name="T47" fmla="*/ 372 w 372"/>
              <a:gd name="T48" fmla="*/ 367 h 36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2" h="367">
                <a:moveTo>
                  <a:pt x="328" y="283"/>
                </a:moveTo>
                <a:cubicBezTo>
                  <a:pt x="257" y="283"/>
                  <a:pt x="257" y="283"/>
                  <a:pt x="257" y="283"/>
                </a:cubicBezTo>
                <a:cubicBezTo>
                  <a:pt x="257" y="244"/>
                  <a:pt x="257" y="244"/>
                  <a:pt x="257" y="244"/>
                </a:cubicBezTo>
                <a:cubicBezTo>
                  <a:pt x="257" y="209"/>
                  <a:pt x="229" y="181"/>
                  <a:pt x="194" y="181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15"/>
                  <a:pt x="94" y="97"/>
                  <a:pt x="72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3"/>
                  <a:pt x="41" y="2"/>
                  <a:pt x="5" y="1"/>
                </a:cubicBezTo>
                <a:cubicBezTo>
                  <a:pt x="3" y="0"/>
                  <a:pt x="2" y="1"/>
                  <a:pt x="0" y="1"/>
                </a:cubicBezTo>
                <a:cubicBezTo>
                  <a:pt x="0" y="367"/>
                  <a:pt x="0" y="367"/>
                  <a:pt x="0" y="367"/>
                </a:cubicBezTo>
                <a:cubicBezTo>
                  <a:pt x="372" y="367"/>
                  <a:pt x="372" y="367"/>
                  <a:pt x="372" y="367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72" y="302"/>
                  <a:pt x="352" y="283"/>
                  <a:pt x="328" y="283"/>
                </a:cubicBezTo>
                <a:close/>
              </a:path>
            </a:pathLst>
          </a:custGeom>
          <a:solidFill>
            <a:srgbClr val="569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8" name="Freeform 22"/>
          <p:cNvSpPr>
            <a:spLocks noChangeArrowheads="1"/>
          </p:cNvSpPr>
          <p:nvPr/>
        </p:nvSpPr>
        <p:spPr bwMode="auto">
          <a:xfrm>
            <a:off x="7700965" y="4897440"/>
            <a:ext cx="2616200" cy="1735137"/>
          </a:xfrm>
          <a:custGeom>
            <a:avLst/>
            <a:gdLst>
              <a:gd name="T0" fmla="*/ 2147483646 w 453"/>
              <a:gd name="T1" fmla="*/ 2147483646 h 300"/>
              <a:gd name="T2" fmla="*/ 2147483646 w 453"/>
              <a:gd name="T3" fmla="*/ 2147483646 h 300"/>
              <a:gd name="T4" fmla="*/ 2147483646 w 453"/>
              <a:gd name="T5" fmla="*/ 2147483646 h 300"/>
              <a:gd name="T6" fmla="*/ 2147483646 w 453"/>
              <a:gd name="T7" fmla="*/ 2147483646 h 300"/>
              <a:gd name="T8" fmla="*/ 2147483646 w 453"/>
              <a:gd name="T9" fmla="*/ 2147483646 h 300"/>
              <a:gd name="T10" fmla="*/ 2147483646 w 453"/>
              <a:gd name="T11" fmla="*/ 2147483646 h 300"/>
              <a:gd name="T12" fmla="*/ 2147483646 w 453"/>
              <a:gd name="T13" fmla="*/ 2147483646 h 300"/>
              <a:gd name="T14" fmla="*/ 2147483646 w 453"/>
              <a:gd name="T15" fmla="*/ 2147483646 h 300"/>
              <a:gd name="T16" fmla="*/ 2147483646 w 453"/>
              <a:gd name="T17" fmla="*/ 1672614230 h 300"/>
              <a:gd name="T18" fmla="*/ 2147483646 w 453"/>
              <a:gd name="T19" fmla="*/ 33453441 h 300"/>
              <a:gd name="T20" fmla="*/ 2147483646 w 453"/>
              <a:gd name="T21" fmla="*/ 1605707347 h 300"/>
              <a:gd name="T22" fmla="*/ 2147483646 w 453"/>
              <a:gd name="T23" fmla="*/ 1772968770 h 300"/>
              <a:gd name="T24" fmla="*/ 2147483646 w 453"/>
              <a:gd name="T25" fmla="*/ 1772968770 h 300"/>
              <a:gd name="T26" fmla="*/ 2147483646 w 453"/>
              <a:gd name="T27" fmla="*/ 2147483646 h 300"/>
              <a:gd name="T28" fmla="*/ 2147483646 w 453"/>
              <a:gd name="T29" fmla="*/ 2147483646 h 300"/>
              <a:gd name="T30" fmla="*/ 2147483646 w 453"/>
              <a:gd name="T31" fmla="*/ 2147483646 h 300"/>
              <a:gd name="T32" fmla="*/ 1801106430 w 453"/>
              <a:gd name="T33" fmla="*/ 2147483646 h 300"/>
              <a:gd name="T34" fmla="*/ 1801106430 w 453"/>
              <a:gd name="T35" fmla="*/ 2147483646 h 300"/>
              <a:gd name="T36" fmla="*/ 1033970752 w 453"/>
              <a:gd name="T37" fmla="*/ 2147483646 h 300"/>
              <a:gd name="T38" fmla="*/ 0 w 453"/>
              <a:gd name="T39" fmla="*/ 2147483646 h 300"/>
              <a:gd name="T40" fmla="*/ 0 w 453"/>
              <a:gd name="T41" fmla="*/ 2147483646 h 300"/>
              <a:gd name="T42" fmla="*/ 2147483646 w 453"/>
              <a:gd name="T43" fmla="*/ 2147483646 h 300"/>
              <a:gd name="T44" fmla="*/ 2147483646 w 453"/>
              <a:gd name="T45" fmla="*/ 2147483646 h 300"/>
              <a:gd name="T46" fmla="*/ 2147483646 w 453"/>
              <a:gd name="T47" fmla="*/ 2147483646 h 300"/>
              <a:gd name="T48" fmla="*/ 2147483646 w 453"/>
              <a:gd name="T49" fmla="*/ 2147483646 h 300"/>
              <a:gd name="T50" fmla="*/ 2147483646 w 453"/>
              <a:gd name="T51" fmla="*/ 2147483646 h 300"/>
              <a:gd name="T52" fmla="*/ 2147483646 w 453"/>
              <a:gd name="T53" fmla="*/ 2147483646 h 300"/>
              <a:gd name="T54" fmla="*/ 2147483646 w 453"/>
              <a:gd name="T55" fmla="*/ 2147483646 h 300"/>
              <a:gd name="T56" fmla="*/ 2147483646 w 453"/>
              <a:gd name="T57" fmla="*/ 2147483646 h 300"/>
              <a:gd name="T58" fmla="*/ 2147483646 w 453"/>
              <a:gd name="T59" fmla="*/ 2147483646 h 300"/>
              <a:gd name="T60" fmla="*/ 2147483646 w 453"/>
              <a:gd name="T61" fmla="*/ 2147483646 h 300"/>
              <a:gd name="T62" fmla="*/ 2147483646 w 453"/>
              <a:gd name="T63" fmla="*/ 2147483646 h 300"/>
              <a:gd name="T64" fmla="*/ 2147483646 w 453"/>
              <a:gd name="T65" fmla="*/ 2147483646 h 300"/>
              <a:gd name="T66" fmla="*/ 2147483646 w 453"/>
              <a:gd name="T67" fmla="*/ 2147483646 h 300"/>
              <a:gd name="T68" fmla="*/ 2147483646 w 453"/>
              <a:gd name="T69" fmla="*/ 2147483646 h 300"/>
              <a:gd name="T70" fmla="*/ 2147483646 w 453"/>
              <a:gd name="T71" fmla="*/ 2147483646 h 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53"/>
              <a:gd name="T109" fmla="*/ 0 h 300"/>
              <a:gd name="T110" fmla="*/ 453 w 453"/>
              <a:gd name="T111" fmla="*/ 300 h 3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53" h="300">
                <a:moveTo>
                  <a:pt x="421" y="203"/>
                </a:moveTo>
                <a:cubicBezTo>
                  <a:pt x="371" y="203"/>
                  <a:pt x="371" y="203"/>
                  <a:pt x="371" y="203"/>
                </a:cubicBezTo>
                <a:cubicBezTo>
                  <a:pt x="371" y="175"/>
                  <a:pt x="371" y="175"/>
                  <a:pt x="371" y="175"/>
                </a:cubicBezTo>
                <a:cubicBezTo>
                  <a:pt x="371" y="150"/>
                  <a:pt x="351" y="130"/>
                  <a:pt x="326" y="130"/>
                </a:cubicBezTo>
                <a:cubicBezTo>
                  <a:pt x="268" y="130"/>
                  <a:pt x="268" y="130"/>
                  <a:pt x="268" y="130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83"/>
                  <a:pt x="255" y="70"/>
                  <a:pt x="239" y="70"/>
                </a:cubicBezTo>
                <a:cubicBezTo>
                  <a:pt x="236" y="70"/>
                  <a:pt x="236" y="70"/>
                  <a:pt x="236" y="70"/>
                </a:cubicBezTo>
                <a:cubicBezTo>
                  <a:pt x="236" y="50"/>
                  <a:pt x="236" y="50"/>
                  <a:pt x="236" y="50"/>
                </a:cubicBezTo>
                <a:cubicBezTo>
                  <a:pt x="236" y="24"/>
                  <a:pt x="216" y="2"/>
                  <a:pt x="191" y="1"/>
                </a:cubicBezTo>
                <a:cubicBezTo>
                  <a:pt x="163" y="0"/>
                  <a:pt x="141" y="22"/>
                  <a:pt x="141" y="48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18" y="53"/>
                  <a:pt x="100" y="70"/>
                  <a:pt x="100" y="92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69" y="116"/>
                  <a:pt x="54" y="131"/>
                  <a:pt x="54" y="149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14" y="175"/>
                  <a:pt x="0" y="189"/>
                  <a:pt x="0" y="207"/>
                </a:cubicBezTo>
                <a:cubicBezTo>
                  <a:pt x="0" y="272"/>
                  <a:pt x="0" y="272"/>
                  <a:pt x="0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70"/>
                  <a:pt x="67" y="270"/>
                  <a:pt x="67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100" y="284"/>
                  <a:pt x="100" y="284"/>
                  <a:pt x="100" y="284"/>
                </a:cubicBezTo>
                <a:cubicBezTo>
                  <a:pt x="163" y="284"/>
                  <a:pt x="163" y="284"/>
                  <a:pt x="163" y="284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236" y="278"/>
                  <a:pt x="236" y="278"/>
                  <a:pt x="236" y="278"/>
                </a:cubicBezTo>
                <a:cubicBezTo>
                  <a:pt x="236" y="265"/>
                  <a:pt x="236" y="265"/>
                  <a:pt x="236" y="265"/>
                </a:cubicBezTo>
                <a:cubicBezTo>
                  <a:pt x="255" y="265"/>
                  <a:pt x="255" y="265"/>
                  <a:pt x="255" y="265"/>
                </a:cubicBezTo>
                <a:cubicBezTo>
                  <a:pt x="255" y="286"/>
                  <a:pt x="255" y="286"/>
                  <a:pt x="255" y="286"/>
                </a:cubicBezTo>
                <a:cubicBezTo>
                  <a:pt x="351" y="286"/>
                  <a:pt x="351" y="286"/>
                  <a:pt x="351" y="286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453" y="300"/>
                  <a:pt x="453" y="300"/>
                  <a:pt x="453" y="300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53" y="217"/>
                  <a:pt x="439" y="203"/>
                  <a:pt x="421" y="203"/>
                </a:cubicBezTo>
                <a:close/>
              </a:path>
            </a:pathLst>
          </a:custGeom>
          <a:solidFill>
            <a:srgbClr val="5578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9" name="Freeform 34"/>
          <p:cNvSpPr>
            <a:spLocks noChangeArrowheads="1"/>
          </p:cNvSpPr>
          <p:nvPr/>
        </p:nvSpPr>
        <p:spPr bwMode="auto">
          <a:xfrm>
            <a:off x="8775700" y="4903790"/>
            <a:ext cx="1541463" cy="1728787"/>
          </a:xfrm>
          <a:custGeom>
            <a:avLst/>
            <a:gdLst>
              <a:gd name="T0" fmla="*/ 2147483646 w 267"/>
              <a:gd name="T1" fmla="*/ 2147483646 h 299"/>
              <a:gd name="T2" fmla="*/ 2147483646 w 267"/>
              <a:gd name="T3" fmla="*/ 2147483646 h 299"/>
              <a:gd name="T4" fmla="*/ 2147483646 w 267"/>
              <a:gd name="T5" fmla="*/ 2147483646 h 299"/>
              <a:gd name="T6" fmla="*/ 2147483646 w 267"/>
              <a:gd name="T7" fmla="*/ 2147483646 h 299"/>
              <a:gd name="T8" fmla="*/ 2147483646 w 267"/>
              <a:gd name="T9" fmla="*/ 2147483646 h 299"/>
              <a:gd name="T10" fmla="*/ 2147483646 w 267"/>
              <a:gd name="T11" fmla="*/ 2147483646 h 299"/>
              <a:gd name="T12" fmla="*/ 1766522371 w 267"/>
              <a:gd name="T13" fmla="*/ 2147483646 h 299"/>
              <a:gd name="T14" fmla="*/ 1666529341 w 267"/>
              <a:gd name="T15" fmla="*/ 2147483646 h 299"/>
              <a:gd name="T16" fmla="*/ 1666529341 w 267"/>
              <a:gd name="T17" fmla="*/ 1638086392 h 299"/>
              <a:gd name="T18" fmla="*/ 166651202 w 267"/>
              <a:gd name="T19" fmla="*/ 0 h 299"/>
              <a:gd name="T20" fmla="*/ 0 w 267"/>
              <a:gd name="T21" fmla="*/ 0 h 299"/>
              <a:gd name="T22" fmla="*/ 0 w 267"/>
              <a:gd name="T23" fmla="*/ 2147483646 h 299"/>
              <a:gd name="T24" fmla="*/ 1666529341 w 267"/>
              <a:gd name="T25" fmla="*/ 2147483646 h 299"/>
              <a:gd name="T26" fmla="*/ 1666529341 w 267"/>
              <a:gd name="T27" fmla="*/ 2147483646 h 299"/>
              <a:gd name="T28" fmla="*/ 2147483646 w 267"/>
              <a:gd name="T29" fmla="*/ 2147483646 h 299"/>
              <a:gd name="T30" fmla="*/ 2147483646 w 267"/>
              <a:gd name="T31" fmla="*/ 2147483646 h 299"/>
              <a:gd name="T32" fmla="*/ 2147483646 w 267"/>
              <a:gd name="T33" fmla="*/ 2147483646 h 299"/>
              <a:gd name="T34" fmla="*/ 2147483646 w 267"/>
              <a:gd name="T35" fmla="*/ 2147483646 h 299"/>
              <a:gd name="T36" fmla="*/ 2147483646 w 267"/>
              <a:gd name="T37" fmla="*/ 2147483646 h 299"/>
              <a:gd name="T38" fmla="*/ 2147483646 w 267"/>
              <a:gd name="T39" fmla="*/ 2147483646 h 299"/>
              <a:gd name="T40" fmla="*/ 2147483646 w 267"/>
              <a:gd name="T41" fmla="*/ 2147483646 h 2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7"/>
              <a:gd name="T64" fmla="*/ 0 h 299"/>
              <a:gd name="T65" fmla="*/ 267 w 267"/>
              <a:gd name="T66" fmla="*/ 299 h 2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7" h="299">
                <a:moveTo>
                  <a:pt x="235" y="202"/>
                </a:moveTo>
                <a:cubicBezTo>
                  <a:pt x="185" y="202"/>
                  <a:pt x="185" y="202"/>
                  <a:pt x="185" y="202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5" y="149"/>
                  <a:pt x="165" y="129"/>
                  <a:pt x="140" y="12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82"/>
                  <a:pt x="69" y="69"/>
                  <a:pt x="53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23"/>
                  <a:pt x="30" y="1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77"/>
                  <a:pt x="0" y="277"/>
                  <a:pt x="0" y="277"/>
                </a:cubicBezTo>
                <a:cubicBezTo>
                  <a:pt x="50" y="277"/>
                  <a:pt x="50" y="277"/>
                  <a:pt x="50" y="277"/>
                </a:cubicBezTo>
                <a:cubicBezTo>
                  <a:pt x="50" y="264"/>
                  <a:pt x="50" y="264"/>
                  <a:pt x="50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69" y="285"/>
                  <a:pt x="69" y="285"/>
                  <a:pt x="69" y="285"/>
                </a:cubicBezTo>
                <a:cubicBezTo>
                  <a:pt x="165" y="285"/>
                  <a:pt x="165" y="285"/>
                  <a:pt x="165" y="285"/>
                </a:cubicBezTo>
                <a:cubicBezTo>
                  <a:pt x="165" y="299"/>
                  <a:pt x="165" y="299"/>
                  <a:pt x="165" y="299"/>
                </a:cubicBezTo>
                <a:cubicBezTo>
                  <a:pt x="267" y="299"/>
                  <a:pt x="267" y="299"/>
                  <a:pt x="267" y="299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16"/>
                  <a:pt x="253" y="202"/>
                  <a:pt x="235" y="202"/>
                </a:cubicBezTo>
                <a:close/>
              </a:path>
            </a:pathLst>
          </a:custGeom>
          <a:solidFill>
            <a:srgbClr val="4866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0" name="Freeform 74"/>
          <p:cNvSpPr>
            <a:spLocks noChangeArrowheads="1"/>
          </p:cNvSpPr>
          <p:nvPr/>
        </p:nvSpPr>
        <p:spPr bwMode="auto">
          <a:xfrm>
            <a:off x="11315702" y="4527552"/>
            <a:ext cx="138113" cy="727075"/>
          </a:xfrm>
          <a:custGeom>
            <a:avLst/>
            <a:gdLst>
              <a:gd name="T0" fmla="*/ 0 w 94"/>
              <a:gd name="T1" fmla="*/ 1065802532 h 496"/>
              <a:gd name="T2" fmla="*/ 202927668 w 94"/>
              <a:gd name="T3" fmla="*/ 878857770 h 496"/>
              <a:gd name="T4" fmla="*/ 202927668 w 94"/>
              <a:gd name="T5" fmla="*/ 0 h 496"/>
              <a:gd name="T6" fmla="*/ 8635001 w 94"/>
              <a:gd name="T7" fmla="*/ 0 h 496"/>
              <a:gd name="T8" fmla="*/ 0 w 94"/>
              <a:gd name="T9" fmla="*/ 1065802532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96"/>
              <a:gd name="T17" fmla="*/ 94 w 94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96">
                <a:moveTo>
                  <a:pt x="0" y="496"/>
                </a:moveTo>
                <a:lnTo>
                  <a:pt x="94" y="409"/>
                </a:lnTo>
                <a:lnTo>
                  <a:pt x="94" y="0"/>
                </a:lnTo>
                <a:lnTo>
                  <a:pt x="4" y="0"/>
                </a:lnTo>
                <a:lnTo>
                  <a:pt x="0" y="496"/>
                </a:lnTo>
                <a:close/>
              </a:path>
            </a:pathLst>
          </a:custGeom>
          <a:solidFill>
            <a:srgbClr val="685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1" name="Freeform 75"/>
          <p:cNvSpPr>
            <a:spLocks noChangeArrowheads="1"/>
          </p:cNvSpPr>
          <p:nvPr/>
        </p:nvSpPr>
        <p:spPr bwMode="auto">
          <a:xfrm>
            <a:off x="10137775" y="4178300"/>
            <a:ext cx="293688" cy="1417638"/>
          </a:xfrm>
          <a:custGeom>
            <a:avLst/>
            <a:gdLst>
              <a:gd name="T0" fmla="*/ 431263207 w 200"/>
              <a:gd name="T1" fmla="*/ 2082588082 h 965"/>
              <a:gd name="T2" fmla="*/ 0 w 200"/>
              <a:gd name="T3" fmla="*/ 1709232181 h 965"/>
              <a:gd name="T4" fmla="*/ 0 w 200"/>
              <a:gd name="T5" fmla="*/ 0 h 965"/>
              <a:gd name="T6" fmla="*/ 431263207 w 200"/>
              <a:gd name="T7" fmla="*/ 0 h 965"/>
              <a:gd name="T8" fmla="*/ 431263207 w 200"/>
              <a:gd name="T9" fmla="*/ 2082588082 h 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"/>
              <a:gd name="T16" fmla="*/ 0 h 965"/>
              <a:gd name="T17" fmla="*/ 200 w 200"/>
              <a:gd name="T18" fmla="*/ 965 h 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" h="965">
                <a:moveTo>
                  <a:pt x="200" y="965"/>
                </a:moveTo>
                <a:lnTo>
                  <a:pt x="0" y="792"/>
                </a:lnTo>
                <a:lnTo>
                  <a:pt x="0" y="0"/>
                </a:lnTo>
                <a:lnTo>
                  <a:pt x="200" y="0"/>
                </a:lnTo>
                <a:lnTo>
                  <a:pt x="200" y="965"/>
                </a:lnTo>
                <a:close/>
              </a:path>
            </a:pathLst>
          </a:custGeom>
          <a:solidFill>
            <a:srgbClr val="D3C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2" name="Freeform 76"/>
          <p:cNvSpPr>
            <a:spLocks noChangeArrowheads="1"/>
          </p:cNvSpPr>
          <p:nvPr/>
        </p:nvSpPr>
        <p:spPr bwMode="auto">
          <a:xfrm>
            <a:off x="10502902" y="4757738"/>
            <a:ext cx="374650" cy="1771650"/>
          </a:xfrm>
          <a:custGeom>
            <a:avLst/>
            <a:gdLst>
              <a:gd name="T0" fmla="*/ 550441657 w 255"/>
              <a:gd name="T1" fmla="*/ 0 h 1206"/>
              <a:gd name="T2" fmla="*/ 0 w 255"/>
              <a:gd name="T3" fmla="*/ 0 h 1206"/>
              <a:gd name="T4" fmla="*/ 6476303 w 255"/>
              <a:gd name="T5" fmla="*/ 1920663981 h 1206"/>
              <a:gd name="T6" fmla="*/ 168370648 w 255"/>
              <a:gd name="T7" fmla="*/ 2091149302 h 1206"/>
              <a:gd name="T8" fmla="*/ 168370648 w 255"/>
              <a:gd name="T9" fmla="*/ 2147483646 h 1206"/>
              <a:gd name="T10" fmla="*/ 550441657 w 255"/>
              <a:gd name="T11" fmla="*/ 2147483646 h 1206"/>
              <a:gd name="T12" fmla="*/ 550441657 w 255"/>
              <a:gd name="T13" fmla="*/ 2147483646 h 1206"/>
              <a:gd name="T14" fmla="*/ 550441657 w 255"/>
              <a:gd name="T15" fmla="*/ 2147483646 h 1206"/>
              <a:gd name="T16" fmla="*/ 550441657 w 255"/>
              <a:gd name="T17" fmla="*/ 0 h 1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5"/>
              <a:gd name="T28" fmla="*/ 0 h 1206"/>
              <a:gd name="T29" fmla="*/ 255 w 255"/>
              <a:gd name="T30" fmla="*/ 1206 h 1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5" h="1206">
                <a:moveTo>
                  <a:pt x="255" y="0"/>
                </a:moveTo>
                <a:lnTo>
                  <a:pt x="0" y="0"/>
                </a:lnTo>
                <a:lnTo>
                  <a:pt x="3" y="890"/>
                </a:lnTo>
                <a:lnTo>
                  <a:pt x="78" y="969"/>
                </a:lnTo>
                <a:lnTo>
                  <a:pt x="78" y="1206"/>
                </a:lnTo>
                <a:lnTo>
                  <a:pt x="255" y="1206"/>
                </a:lnTo>
                <a:lnTo>
                  <a:pt x="255" y="1146"/>
                </a:lnTo>
                <a:lnTo>
                  <a:pt x="255" y="0"/>
                </a:lnTo>
                <a:close/>
              </a:path>
            </a:pathLst>
          </a:custGeom>
          <a:solidFill>
            <a:srgbClr val="D3C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3" name="Freeform 77"/>
          <p:cNvSpPr>
            <a:spLocks noChangeArrowheads="1"/>
          </p:cNvSpPr>
          <p:nvPr/>
        </p:nvSpPr>
        <p:spPr bwMode="auto">
          <a:xfrm>
            <a:off x="10871200" y="4127500"/>
            <a:ext cx="450850" cy="2401888"/>
          </a:xfrm>
          <a:custGeom>
            <a:avLst/>
            <a:gdLst>
              <a:gd name="T0" fmla="*/ 8626361 w 307"/>
              <a:gd name="T1" fmla="*/ 2147483646 h 1635"/>
              <a:gd name="T2" fmla="*/ 288996319 w 307"/>
              <a:gd name="T3" fmla="*/ 2147483646 h 1635"/>
              <a:gd name="T4" fmla="*/ 653476969 w 307"/>
              <a:gd name="T5" fmla="*/ 2147483646 h 1635"/>
              <a:gd name="T6" fmla="*/ 662103331 w 307"/>
              <a:gd name="T7" fmla="*/ 0 h 1635"/>
              <a:gd name="T8" fmla="*/ 0 w 307"/>
              <a:gd name="T9" fmla="*/ 0 h 1635"/>
              <a:gd name="T10" fmla="*/ 8626361 w 307"/>
              <a:gd name="T11" fmla="*/ 2147483646 h 16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7"/>
              <a:gd name="T19" fmla="*/ 0 h 1635"/>
              <a:gd name="T20" fmla="*/ 307 w 307"/>
              <a:gd name="T21" fmla="*/ 1635 h 16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7" h="1635">
                <a:moveTo>
                  <a:pt x="4" y="1635"/>
                </a:moveTo>
                <a:lnTo>
                  <a:pt x="134" y="1635"/>
                </a:lnTo>
                <a:lnTo>
                  <a:pt x="303" y="1473"/>
                </a:lnTo>
                <a:lnTo>
                  <a:pt x="307" y="0"/>
                </a:lnTo>
                <a:lnTo>
                  <a:pt x="0" y="0"/>
                </a:lnTo>
                <a:lnTo>
                  <a:pt x="4" y="1635"/>
                </a:lnTo>
                <a:close/>
              </a:path>
            </a:pathLst>
          </a:custGeom>
          <a:solidFill>
            <a:srgbClr val="8B7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4" name="Freeform 78"/>
          <p:cNvSpPr>
            <a:spLocks noChangeArrowheads="1"/>
          </p:cNvSpPr>
          <p:nvPr/>
        </p:nvSpPr>
        <p:spPr bwMode="auto">
          <a:xfrm>
            <a:off x="10323515" y="4578352"/>
            <a:ext cx="293687" cy="1381125"/>
          </a:xfrm>
          <a:custGeom>
            <a:avLst/>
            <a:gdLst>
              <a:gd name="T0" fmla="*/ 431260270 w 200"/>
              <a:gd name="T1" fmla="*/ 2027105490 h 941"/>
              <a:gd name="T2" fmla="*/ 0 w 200"/>
              <a:gd name="T3" fmla="*/ 1645810781 h 941"/>
              <a:gd name="T4" fmla="*/ 0 w 200"/>
              <a:gd name="T5" fmla="*/ 0 h 941"/>
              <a:gd name="T6" fmla="*/ 431260270 w 200"/>
              <a:gd name="T7" fmla="*/ 0 h 941"/>
              <a:gd name="T8" fmla="*/ 431260270 w 200"/>
              <a:gd name="T9" fmla="*/ 2027105490 h 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"/>
              <a:gd name="T16" fmla="*/ 0 h 941"/>
              <a:gd name="T17" fmla="*/ 200 w 200"/>
              <a:gd name="T18" fmla="*/ 941 h 9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" h="941">
                <a:moveTo>
                  <a:pt x="200" y="941"/>
                </a:moveTo>
                <a:lnTo>
                  <a:pt x="0" y="764"/>
                </a:lnTo>
                <a:lnTo>
                  <a:pt x="0" y="0"/>
                </a:lnTo>
                <a:lnTo>
                  <a:pt x="200" y="0"/>
                </a:lnTo>
                <a:lnTo>
                  <a:pt x="200" y="941"/>
                </a:lnTo>
                <a:close/>
              </a:path>
            </a:pathLst>
          </a:custGeom>
          <a:solidFill>
            <a:srgbClr val="B69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5" name="Freeform 79"/>
          <p:cNvSpPr>
            <a:spLocks noChangeArrowheads="1"/>
          </p:cNvSpPr>
          <p:nvPr/>
        </p:nvSpPr>
        <p:spPr bwMode="auto">
          <a:xfrm>
            <a:off x="10502902" y="4289425"/>
            <a:ext cx="374650" cy="1682750"/>
          </a:xfrm>
          <a:custGeom>
            <a:avLst/>
            <a:gdLst>
              <a:gd name="T0" fmla="*/ 550441657 w 255"/>
              <a:gd name="T1" fmla="*/ 2147483646 h 1146"/>
              <a:gd name="T2" fmla="*/ 6476303 w 255"/>
              <a:gd name="T3" fmla="*/ 1918934094 h 1146"/>
              <a:gd name="T4" fmla="*/ 0 w 255"/>
              <a:gd name="T5" fmla="*/ 0 h 1146"/>
              <a:gd name="T6" fmla="*/ 550441657 w 255"/>
              <a:gd name="T7" fmla="*/ 0 h 1146"/>
              <a:gd name="T8" fmla="*/ 550441657 w 255"/>
              <a:gd name="T9" fmla="*/ 2147483646 h 1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1146"/>
              <a:gd name="T17" fmla="*/ 255 w 255"/>
              <a:gd name="T18" fmla="*/ 1146 h 1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1146">
                <a:moveTo>
                  <a:pt x="255" y="1146"/>
                </a:moveTo>
                <a:lnTo>
                  <a:pt x="3" y="890"/>
                </a:lnTo>
                <a:lnTo>
                  <a:pt x="0" y="0"/>
                </a:lnTo>
                <a:lnTo>
                  <a:pt x="255" y="0"/>
                </a:lnTo>
                <a:lnTo>
                  <a:pt x="255" y="1146"/>
                </a:lnTo>
                <a:close/>
              </a:path>
            </a:pathLst>
          </a:custGeom>
          <a:solidFill>
            <a:srgbClr val="8B6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6" name="Freeform 80"/>
          <p:cNvSpPr>
            <a:spLocks noChangeArrowheads="1"/>
          </p:cNvSpPr>
          <p:nvPr/>
        </p:nvSpPr>
        <p:spPr bwMode="auto">
          <a:xfrm>
            <a:off x="10877552" y="4289425"/>
            <a:ext cx="295275" cy="1892300"/>
          </a:xfrm>
          <a:custGeom>
            <a:avLst/>
            <a:gdLst>
              <a:gd name="T0" fmla="*/ 0 w 201"/>
              <a:gd name="T1" fmla="*/ 2147483646 h 1288"/>
              <a:gd name="T2" fmla="*/ 433767789 w 201"/>
              <a:gd name="T3" fmla="*/ 2147483646 h 1288"/>
              <a:gd name="T4" fmla="*/ 433767789 w 201"/>
              <a:gd name="T5" fmla="*/ 0 h 1288"/>
              <a:gd name="T6" fmla="*/ 0 w 201"/>
              <a:gd name="T7" fmla="*/ 0 h 1288"/>
              <a:gd name="T8" fmla="*/ 0 w 201"/>
              <a:gd name="T9" fmla="*/ 2147483646 h 1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1288"/>
              <a:gd name="T17" fmla="*/ 201 w 201"/>
              <a:gd name="T18" fmla="*/ 1288 h 1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1288">
                <a:moveTo>
                  <a:pt x="0" y="1288"/>
                </a:moveTo>
                <a:lnTo>
                  <a:pt x="201" y="1115"/>
                </a:lnTo>
                <a:lnTo>
                  <a:pt x="201" y="0"/>
                </a:lnTo>
                <a:lnTo>
                  <a:pt x="0" y="0"/>
                </a:lnTo>
                <a:lnTo>
                  <a:pt x="0" y="1288"/>
                </a:lnTo>
                <a:close/>
              </a:path>
            </a:pathLst>
          </a:custGeom>
          <a:solidFill>
            <a:srgbClr val="685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7" name="Freeform 81"/>
          <p:cNvSpPr>
            <a:spLocks noChangeArrowheads="1"/>
          </p:cNvSpPr>
          <p:nvPr/>
        </p:nvSpPr>
        <p:spPr bwMode="auto">
          <a:xfrm>
            <a:off x="10715625" y="4289425"/>
            <a:ext cx="160338" cy="1347788"/>
          </a:xfrm>
          <a:custGeom>
            <a:avLst/>
            <a:gdLst>
              <a:gd name="T0" fmla="*/ 233711584 w 110"/>
              <a:gd name="T1" fmla="*/ 1978793565 h 918"/>
              <a:gd name="T2" fmla="*/ 0 w 110"/>
              <a:gd name="T3" fmla="*/ 1715816342 h 918"/>
              <a:gd name="T4" fmla="*/ 0 w 110"/>
              <a:gd name="T5" fmla="*/ 0 h 918"/>
              <a:gd name="T6" fmla="*/ 233711584 w 110"/>
              <a:gd name="T7" fmla="*/ 0 h 918"/>
              <a:gd name="T8" fmla="*/ 233711584 w 110"/>
              <a:gd name="T9" fmla="*/ 1978793565 h 9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918"/>
              <a:gd name="T17" fmla="*/ 110 w 110"/>
              <a:gd name="T18" fmla="*/ 918 h 9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918">
                <a:moveTo>
                  <a:pt x="110" y="918"/>
                </a:moveTo>
                <a:lnTo>
                  <a:pt x="0" y="796"/>
                </a:lnTo>
                <a:lnTo>
                  <a:pt x="0" y="0"/>
                </a:lnTo>
                <a:lnTo>
                  <a:pt x="110" y="0"/>
                </a:lnTo>
                <a:lnTo>
                  <a:pt x="110" y="918"/>
                </a:lnTo>
                <a:close/>
              </a:path>
            </a:pathLst>
          </a:custGeom>
          <a:solidFill>
            <a:srgbClr val="B69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8" name="Freeform 82"/>
          <p:cNvSpPr>
            <a:spLocks noChangeArrowheads="1"/>
          </p:cNvSpPr>
          <p:nvPr/>
        </p:nvSpPr>
        <p:spPr bwMode="auto">
          <a:xfrm>
            <a:off x="10877552" y="4289427"/>
            <a:ext cx="214313" cy="1516063"/>
          </a:xfrm>
          <a:custGeom>
            <a:avLst/>
            <a:gdLst>
              <a:gd name="T0" fmla="*/ 0 w 146"/>
              <a:gd name="T1" fmla="*/ 2147483646 h 1032"/>
              <a:gd name="T2" fmla="*/ 305969973 w 146"/>
              <a:gd name="T3" fmla="*/ 1920724013 h 1032"/>
              <a:gd name="T4" fmla="*/ 314589466 w 146"/>
              <a:gd name="T5" fmla="*/ 0 h 1032"/>
              <a:gd name="T6" fmla="*/ 0 w 146"/>
              <a:gd name="T7" fmla="*/ 0 h 1032"/>
              <a:gd name="T8" fmla="*/ 0 w 146"/>
              <a:gd name="T9" fmla="*/ 2147483646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"/>
              <a:gd name="T16" fmla="*/ 0 h 1032"/>
              <a:gd name="T17" fmla="*/ 146 w 146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" h="1032">
                <a:moveTo>
                  <a:pt x="0" y="1032"/>
                </a:moveTo>
                <a:lnTo>
                  <a:pt x="142" y="890"/>
                </a:lnTo>
                <a:lnTo>
                  <a:pt x="146" y="0"/>
                </a:lnTo>
                <a:lnTo>
                  <a:pt x="0" y="0"/>
                </a:lnTo>
                <a:lnTo>
                  <a:pt x="0" y="1032"/>
                </a:lnTo>
                <a:close/>
              </a:path>
            </a:pathLst>
          </a:custGeom>
          <a:solidFill>
            <a:srgbClr val="D3C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29" name="Freeform 83"/>
          <p:cNvSpPr>
            <a:spLocks noChangeArrowheads="1"/>
          </p:cNvSpPr>
          <p:nvPr/>
        </p:nvSpPr>
        <p:spPr bwMode="auto">
          <a:xfrm>
            <a:off x="9890127" y="3375027"/>
            <a:ext cx="1638300" cy="1389063"/>
          </a:xfrm>
          <a:custGeom>
            <a:avLst/>
            <a:gdLst>
              <a:gd name="T0" fmla="*/ 2147483646 w 284"/>
              <a:gd name="T1" fmla="*/ 2147483646 h 240"/>
              <a:gd name="T2" fmla="*/ 2147483646 w 284"/>
              <a:gd name="T3" fmla="*/ 1942893994 h 240"/>
              <a:gd name="T4" fmla="*/ 2147483646 w 284"/>
              <a:gd name="T5" fmla="*/ 2147483646 h 240"/>
              <a:gd name="T6" fmla="*/ 2147483646 w 284"/>
              <a:gd name="T7" fmla="*/ 2147483646 h 240"/>
              <a:gd name="T8" fmla="*/ 2147483646 w 284"/>
              <a:gd name="T9" fmla="*/ 2076886483 h 240"/>
              <a:gd name="T10" fmla="*/ 2147483646 w 284"/>
              <a:gd name="T11" fmla="*/ 1138939056 h 240"/>
              <a:gd name="T12" fmla="*/ 2147483646 w 284"/>
              <a:gd name="T13" fmla="*/ 1172438625 h 240"/>
              <a:gd name="T14" fmla="*/ 2147483646 w 284"/>
              <a:gd name="T15" fmla="*/ 1138939056 h 240"/>
              <a:gd name="T16" fmla="*/ 2147483646 w 284"/>
              <a:gd name="T17" fmla="*/ 0 h 240"/>
              <a:gd name="T18" fmla="*/ 2147483646 w 284"/>
              <a:gd name="T19" fmla="*/ 1138939056 h 240"/>
              <a:gd name="T20" fmla="*/ 2147483646 w 284"/>
              <a:gd name="T21" fmla="*/ 1842401073 h 240"/>
              <a:gd name="T22" fmla="*/ 2147483646 w 284"/>
              <a:gd name="T23" fmla="*/ 1574416094 h 240"/>
              <a:gd name="T24" fmla="*/ 2147483646 w 284"/>
              <a:gd name="T25" fmla="*/ 2147483646 h 240"/>
              <a:gd name="T26" fmla="*/ 2147483646 w 284"/>
              <a:gd name="T27" fmla="*/ 2147483646 h 240"/>
              <a:gd name="T28" fmla="*/ 2096481746 w 284"/>
              <a:gd name="T29" fmla="*/ 2147483646 h 240"/>
              <a:gd name="T30" fmla="*/ 1131436516 w 284"/>
              <a:gd name="T31" fmla="*/ 2147483646 h 240"/>
              <a:gd name="T32" fmla="*/ 0 w 284"/>
              <a:gd name="T33" fmla="*/ 2147483646 h 240"/>
              <a:gd name="T34" fmla="*/ 765380302 w 284"/>
              <a:gd name="T35" fmla="*/ 2147483646 h 240"/>
              <a:gd name="T36" fmla="*/ 133111875 w 284"/>
              <a:gd name="T37" fmla="*/ 2147483646 h 240"/>
              <a:gd name="T38" fmla="*/ 1131436516 w 284"/>
              <a:gd name="T39" fmla="*/ 2147483646 h 240"/>
              <a:gd name="T40" fmla="*/ 1896816818 w 284"/>
              <a:gd name="T41" fmla="*/ 2147483646 h 240"/>
              <a:gd name="T42" fmla="*/ 2147483646 w 284"/>
              <a:gd name="T43" fmla="*/ 2147483646 h 240"/>
              <a:gd name="T44" fmla="*/ 2147483646 w 284"/>
              <a:gd name="T45" fmla="*/ 2147483646 h 240"/>
              <a:gd name="T46" fmla="*/ 2147483646 w 284"/>
              <a:gd name="T47" fmla="*/ 2147483646 h 240"/>
              <a:gd name="T48" fmla="*/ 2147483646 w 284"/>
              <a:gd name="T49" fmla="*/ 2147483646 h 240"/>
              <a:gd name="T50" fmla="*/ 2147483646 w 284"/>
              <a:gd name="T51" fmla="*/ 2147483646 h 240"/>
              <a:gd name="T52" fmla="*/ 2147483646 w 284"/>
              <a:gd name="T53" fmla="*/ 2147483646 h 240"/>
              <a:gd name="T54" fmla="*/ 2147483646 w 284"/>
              <a:gd name="T55" fmla="*/ 2147483646 h 240"/>
              <a:gd name="T56" fmla="*/ 2147483646 w 284"/>
              <a:gd name="T57" fmla="*/ 2147483646 h 240"/>
              <a:gd name="T58" fmla="*/ 2147483646 w 284"/>
              <a:gd name="T59" fmla="*/ 2147483646 h 240"/>
              <a:gd name="T60" fmla="*/ 2147483646 w 284"/>
              <a:gd name="T61" fmla="*/ 2147483646 h 240"/>
              <a:gd name="T62" fmla="*/ 2147483646 w 284"/>
              <a:gd name="T63" fmla="*/ 2147483646 h 240"/>
              <a:gd name="T64" fmla="*/ 2147483646 w 284"/>
              <a:gd name="T65" fmla="*/ 2147483646 h 240"/>
              <a:gd name="T66" fmla="*/ 2147483646 w 284"/>
              <a:gd name="T67" fmla="*/ 2147483646 h 240"/>
              <a:gd name="T68" fmla="*/ 2147483646 w 284"/>
              <a:gd name="T69" fmla="*/ 2147483646 h 240"/>
              <a:gd name="T70" fmla="*/ 2147483646 w 284"/>
              <a:gd name="T71" fmla="*/ 2147483646 h 240"/>
              <a:gd name="T72" fmla="*/ 2147483646 w 284"/>
              <a:gd name="T73" fmla="*/ 2147483646 h 2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4"/>
              <a:gd name="T112" fmla="*/ 0 h 240"/>
              <a:gd name="T113" fmla="*/ 284 w 284"/>
              <a:gd name="T114" fmla="*/ 240 h 2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4" h="240">
                <a:moveTo>
                  <a:pt x="284" y="97"/>
                </a:moveTo>
                <a:cubicBezTo>
                  <a:pt x="284" y="75"/>
                  <a:pt x="266" y="58"/>
                  <a:pt x="245" y="58"/>
                </a:cubicBezTo>
                <a:cubicBezTo>
                  <a:pt x="234" y="58"/>
                  <a:pt x="224" y="62"/>
                  <a:pt x="217" y="69"/>
                </a:cubicBezTo>
                <a:cubicBezTo>
                  <a:pt x="216" y="68"/>
                  <a:pt x="214" y="67"/>
                  <a:pt x="212" y="66"/>
                </a:cubicBezTo>
                <a:cubicBezTo>
                  <a:pt x="212" y="65"/>
                  <a:pt x="213" y="64"/>
                  <a:pt x="213" y="62"/>
                </a:cubicBezTo>
                <a:cubicBezTo>
                  <a:pt x="213" y="46"/>
                  <a:pt x="200" y="34"/>
                  <a:pt x="184" y="34"/>
                </a:cubicBezTo>
                <a:cubicBezTo>
                  <a:pt x="181" y="34"/>
                  <a:pt x="178" y="34"/>
                  <a:pt x="176" y="35"/>
                </a:cubicBezTo>
                <a:cubicBezTo>
                  <a:pt x="176" y="35"/>
                  <a:pt x="176" y="34"/>
                  <a:pt x="176" y="34"/>
                </a:cubicBezTo>
                <a:cubicBezTo>
                  <a:pt x="176" y="15"/>
                  <a:pt x="161" y="0"/>
                  <a:pt x="142" y="0"/>
                </a:cubicBezTo>
                <a:cubicBezTo>
                  <a:pt x="124" y="0"/>
                  <a:pt x="109" y="15"/>
                  <a:pt x="109" y="34"/>
                </a:cubicBezTo>
                <a:cubicBezTo>
                  <a:pt x="109" y="42"/>
                  <a:pt x="112" y="49"/>
                  <a:pt x="117" y="55"/>
                </a:cubicBezTo>
                <a:cubicBezTo>
                  <a:pt x="111" y="50"/>
                  <a:pt x="105" y="47"/>
                  <a:pt x="97" y="47"/>
                </a:cubicBezTo>
                <a:cubicBezTo>
                  <a:pt x="80" y="47"/>
                  <a:pt x="67" y="61"/>
                  <a:pt x="67" y="77"/>
                </a:cubicBezTo>
                <a:cubicBezTo>
                  <a:pt x="67" y="83"/>
                  <a:pt x="68" y="87"/>
                  <a:pt x="71" y="91"/>
                </a:cubicBezTo>
                <a:cubicBezTo>
                  <a:pt x="68" y="92"/>
                  <a:pt x="65" y="93"/>
                  <a:pt x="63" y="94"/>
                </a:cubicBezTo>
                <a:cubicBezTo>
                  <a:pt x="57" y="84"/>
                  <a:pt x="46" y="77"/>
                  <a:pt x="34" y="77"/>
                </a:cubicBezTo>
                <a:cubicBezTo>
                  <a:pt x="15" y="77"/>
                  <a:pt x="0" y="92"/>
                  <a:pt x="0" y="111"/>
                </a:cubicBezTo>
                <a:cubicBezTo>
                  <a:pt x="0" y="125"/>
                  <a:pt x="10" y="138"/>
                  <a:pt x="23" y="142"/>
                </a:cubicBezTo>
                <a:cubicBezTo>
                  <a:pt x="12" y="147"/>
                  <a:pt x="4" y="157"/>
                  <a:pt x="4" y="170"/>
                </a:cubicBezTo>
                <a:cubicBezTo>
                  <a:pt x="4" y="186"/>
                  <a:pt x="17" y="199"/>
                  <a:pt x="34" y="199"/>
                </a:cubicBezTo>
                <a:cubicBezTo>
                  <a:pt x="43" y="199"/>
                  <a:pt x="51" y="195"/>
                  <a:pt x="57" y="188"/>
                </a:cubicBezTo>
                <a:cubicBezTo>
                  <a:pt x="60" y="193"/>
                  <a:pt x="66" y="196"/>
                  <a:pt x="73" y="196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31"/>
                  <a:pt x="82" y="240"/>
                  <a:pt x="92" y="240"/>
                </a:cubicBezTo>
                <a:cubicBezTo>
                  <a:pt x="103" y="240"/>
                  <a:pt x="112" y="231"/>
                  <a:pt x="112" y="220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13" y="196"/>
                  <a:pt x="113" y="196"/>
                  <a:pt x="114" y="196"/>
                </a:cubicBezTo>
                <a:cubicBezTo>
                  <a:pt x="115" y="196"/>
                  <a:pt x="116" y="196"/>
                  <a:pt x="117" y="196"/>
                </a:cubicBezTo>
                <a:cubicBezTo>
                  <a:pt x="119" y="207"/>
                  <a:pt x="128" y="214"/>
                  <a:pt x="139" y="214"/>
                </a:cubicBezTo>
                <a:cubicBezTo>
                  <a:pt x="151" y="214"/>
                  <a:pt x="161" y="205"/>
                  <a:pt x="161" y="193"/>
                </a:cubicBezTo>
                <a:cubicBezTo>
                  <a:pt x="161" y="193"/>
                  <a:pt x="162" y="193"/>
                  <a:pt x="162" y="193"/>
                </a:cubicBezTo>
                <a:cubicBezTo>
                  <a:pt x="162" y="205"/>
                  <a:pt x="172" y="214"/>
                  <a:pt x="184" y="214"/>
                </a:cubicBezTo>
                <a:cubicBezTo>
                  <a:pt x="195" y="214"/>
                  <a:pt x="205" y="206"/>
                  <a:pt x="206" y="195"/>
                </a:cubicBezTo>
                <a:cubicBezTo>
                  <a:pt x="209" y="196"/>
                  <a:pt x="211" y="196"/>
                  <a:pt x="214" y="196"/>
                </a:cubicBezTo>
                <a:cubicBezTo>
                  <a:pt x="240" y="196"/>
                  <a:pt x="262" y="174"/>
                  <a:pt x="262" y="148"/>
                </a:cubicBezTo>
                <a:cubicBezTo>
                  <a:pt x="262" y="143"/>
                  <a:pt x="261" y="138"/>
                  <a:pt x="260" y="133"/>
                </a:cubicBezTo>
                <a:cubicBezTo>
                  <a:pt x="274" y="127"/>
                  <a:pt x="284" y="113"/>
                  <a:pt x="284" y="97"/>
                </a:cubicBezTo>
                <a:close/>
              </a:path>
            </a:pathLst>
          </a:custGeom>
          <a:solidFill>
            <a:srgbClr val="00B9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30" name="Freeform 84"/>
          <p:cNvSpPr>
            <a:spLocks noChangeArrowheads="1"/>
          </p:cNvSpPr>
          <p:nvPr/>
        </p:nvSpPr>
        <p:spPr bwMode="auto">
          <a:xfrm>
            <a:off x="10431463" y="3375027"/>
            <a:ext cx="1096962" cy="1389063"/>
          </a:xfrm>
          <a:custGeom>
            <a:avLst/>
            <a:gdLst>
              <a:gd name="T0" fmla="*/ 2147483646 w 190"/>
              <a:gd name="T1" fmla="*/ 1942893994 h 240"/>
              <a:gd name="T2" fmla="*/ 2147483646 w 190"/>
              <a:gd name="T3" fmla="*/ 2147483646 h 240"/>
              <a:gd name="T4" fmla="*/ 2147483646 w 190"/>
              <a:gd name="T5" fmla="*/ 2147483646 h 240"/>
              <a:gd name="T6" fmla="*/ 2147483646 w 190"/>
              <a:gd name="T7" fmla="*/ 2076886483 h 240"/>
              <a:gd name="T8" fmla="*/ 2147483646 w 190"/>
              <a:gd name="T9" fmla="*/ 1138939056 h 240"/>
              <a:gd name="T10" fmla="*/ 2147483646 w 190"/>
              <a:gd name="T11" fmla="*/ 1172438625 h 240"/>
              <a:gd name="T12" fmla="*/ 2147483646 w 190"/>
              <a:gd name="T13" fmla="*/ 1138939056 h 240"/>
              <a:gd name="T14" fmla="*/ 1599988359 w 190"/>
              <a:gd name="T15" fmla="*/ 0 h 240"/>
              <a:gd name="T16" fmla="*/ 499995280 w 190"/>
              <a:gd name="T17" fmla="*/ 1138939056 h 240"/>
              <a:gd name="T18" fmla="*/ 766660968 w 190"/>
              <a:gd name="T19" fmla="*/ 1842401073 h 240"/>
              <a:gd name="T20" fmla="*/ 99996747 w 190"/>
              <a:gd name="T21" fmla="*/ 1574416094 h 240"/>
              <a:gd name="T22" fmla="*/ 0 w 190"/>
              <a:gd name="T23" fmla="*/ 1607915663 h 240"/>
              <a:gd name="T24" fmla="*/ 0 w 190"/>
              <a:gd name="T25" fmla="*/ 2147483646 h 240"/>
              <a:gd name="T26" fmla="*/ 599997800 w 190"/>
              <a:gd name="T27" fmla="*/ 2147483646 h 240"/>
              <a:gd name="T28" fmla="*/ 599997800 w 190"/>
              <a:gd name="T29" fmla="*/ 2147483646 h 240"/>
              <a:gd name="T30" fmla="*/ 666664222 w 190"/>
              <a:gd name="T31" fmla="*/ 2147483646 h 240"/>
              <a:gd name="T32" fmla="*/ 766660968 w 190"/>
              <a:gd name="T33" fmla="*/ 2147483646 h 240"/>
              <a:gd name="T34" fmla="*/ 1499991612 w 190"/>
              <a:gd name="T35" fmla="*/ 2147483646 h 240"/>
              <a:gd name="T36" fmla="*/ 2147483646 w 190"/>
              <a:gd name="T37" fmla="*/ 2147483646 h 240"/>
              <a:gd name="T38" fmla="*/ 2147483646 w 190"/>
              <a:gd name="T39" fmla="*/ 2147483646 h 240"/>
              <a:gd name="T40" fmla="*/ 2147483646 w 190"/>
              <a:gd name="T41" fmla="*/ 2147483646 h 240"/>
              <a:gd name="T42" fmla="*/ 2147483646 w 190"/>
              <a:gd name="T43" fmla="*/ 2147483646 h 240"/>
              <a:gd name="T44" fmla="*/ 2147483646 w 190"/>
              <a:gd name="T45" fmla="*/ 2147483646 h 240"/>
              <a:gd name="T46" fmla="*/ 2147483646 w 190"/>
              <a:gd name="T47" fmla="*/ 2147483646 h 240"/>
              <a:gd name="T48" fmla="*/ 2147483646 w 190"/>
              <a:gd name="T49" fmla="*/ 2147483646 h 240"/>
              <a:gd name="T50" fmla="*/ 2147483646 w 190"/>
              <a:gd name="T51" fmla="*/ 2147483646 h 240"/>
              <a:gd name="T52" fmla="*/ 2147483646 w 190"/>
              <a:gd name="T53" fmla="*/ 1942893994 h 24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0"/>
              <a:gd name="T82" fmla="*/ 0 h 240"/>
              <a:gd name="T83" fmla="*/ 190 w 190"/>
              <a:gd name="T84" fmla="*/ 240 h 24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0" h="240">
                <a:moveTo>
                  <a:pt x="151" y="58"/>
                </a:moveTo>
                <a:cubicBezTo>
                  <a:pt x="140" y="58"/>
                  <a:pt x="130" y="62"/>
                  <a:pt x="123" y="69"/>
                </a:cubicBezTo>
                <a:cubicBezTo>
                  <a:pt x="122" y="68"/>
                  <a:pt x="120" y="67"/>
                  <a:pt x="118" y="66"/>
                </a:cubicBezTo>
                <a:cubicBezTo>
                  <a:pt x="118" y="65"/>
                  <a:pt x="119" y="64"/>
                  <a:pt x="119" y="62"/>
                </a:cubicBezTo>
                <a:cubicBezTo>
                  <a:pt x="119" y="46"/>
                  <a:pt x="106" y="34"/>
                  <a:pt x="90" y="34"/>
                </a:cubicBezTo>
                <a:cubicBezTo>
                  <a:pt x="87" y="34"/>
                  <a:pt x="84" y="34"/>
                  <a:pt x="82" y="35"/>
                </a:cubicBezTo>
                <a:cubicBezTo>
                  <a:pt x="82" y="35"/>
                  <a:pt x="82" y="34"/>
                  <a:pt x="82" y="34"/>
                </a:cubicBezTo>
                <a:cubicBezTo>
                  <a:pt x="82" y="15"/>
                  <a:pt x="67" y="0"/>
                  <a:pt x="48" y="0"/>
                </a:cubicBezTo>
                <a:cubicBezTo>
                  <a:pt x="30" y="0"/>
                  <a:pt x="15" y="15"/>
                  <a:pt x="15" y="34"/>
                </a:cubicBezTo>
                <a:cubicBezTo>
                  <a:pt x="15" y="42"/>
                  <a:pt x="18" y="49"/>
                  <a:pt x="23" y="55"/>
                </a:cubicBezTo>
                <a:cubicBezTo>
                  <a:pt x="17" y="50"/>
                  <a:pt x="11" y="47"/>
                  <a:pt x="3" y="47"/>
                </a:cubicBezTo>
                <a:cubicBezTo>
                  <a:pt x="2" y="47"/>
                  <a:pt x="1" y="48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10" y="240"/>
                  <a:pt x="18" y="231"/>
                  <a:pt x="18" y="220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9" y="196"/>
                  <a:pt x="19" y="196"/>
                  <a:pt x="20" y="196"/>
                </a:cubicBezTo>
                <a:cubicBezTo>
                  <a:pt x="21" y="196"/>
                  <a:pt x="22" y="196"/>
                  <a:pt x="23" y="196"/>
                </a:cubicBezTo>
                <a:cubicBezTo>
                  <a:pt x="25" y="207"/>
                  <a:pt x="34" y="214"/>
                  <a:pt x="45" y="214"/>
                </a:cubicBezTo>
                <a:cubicBezTo>
                  <a:pt x="57" y="214"/>
                  <a:pt x="67" y="205"/>
                  <a:pt x="67" y="193"/>
                </a:cubicBezTo>
                <a:cubicBezTo>
                  <a:pt x="67" y="193"/>
                  <a:pt x="68" y="193"/>
                  <a:pt x="68" y="193"/>
                </a:cubicBezTo>
                <a:cubicBezTo>
                  <a:pt x="68" y="205"/>
                  <a:pt x="78" y="214"/>
                  <a:pt x="90" y="214"/>
                </a:cubicBezTo>
                <a:cubicBezTo>
                  <a:pt x="101" y="214"/>
                  <a:pt x="111" y="206"/>
                  <a:pt x="112" y="195"/>
                </a:cubicBezTo>
                <a:cubicBezTo>
                  <a:pt x="115" y="196"/>
                  <a:pt x="117" y="196"/>
                  <a:pt x="120" y="196"/>
                </a:cubicBezTo>
                <a:cubicBezTo>
                  <a:pt x="146" y="196"/>
                  <a:pt x="168" y="174"/>
                  <a:pt x="168" y="148"/>
                </a:cubicBezTo>
                <a:cubicBezTo>
                  <a:pt x="168" y="143"/>
                  <a:pt x="167" y="138"/>
                  <a:pt x="166" y="133"/>
                </a:cubicBezTo>
                <a:cubicBezTo>
                  <a:pt x="180" y="127"/>
                  <a:pt x="190" y="113"/>
                  <a:pt x="190" y="97"/>
                </a:cubicBezTo>
                <a:cubicBezTo>
                  <a:pt x="190" y="75"/>
                  <a:pt x="172" y="58"/>
                  <a:pt x="151" y="58"/>
                </a:cubicBezTo>
                <a:close/>
              </a:path>
            </a:pathLst>
          </a:custGeom>
          <a:solidFill>
            <a:srgbClr val="009A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31" name="Freeform 85"/>
          <p:cNvSpPr>
            <a:spLocks noChangeArrowheads="1"/>
          </p:cNvSpPr>
          <p:nvPr/>
        </p:nvSpPr>
        <p:spPr bwMode="auto">
          <a:xfrm>
            <a:off x="11004552" y="3578227"/>
            <a:ext cx="523875" cy="1023938"/>
          </a:xfrm>
          <a:custGeom>
            <a:avLst/>
            <a:gdLst>
              <a:gd name="T0" fmla="*/ 1723358773 w 91"/>
              <a:gd name="T1" fmla="*/ 769712128 h 177"/>
              <a:gd name="T2" fmla="*/ 795397685 w 91"/>
              <a:gd name="T3" fmla="*/ 1137838086 h 177"/>
              <a:gd name="T4" fmla="*/ 629686236 w 91"/>
              <a:gd name="T5" fmla="*/ 1037440098 h 177"/>
              <a:gd name="T6" fmla="*/ 662828526 w 91"/>
              <a:gd name="T7" fmla="*/ 903576113 h 177"/>
              <a:gd name="T8" fmla="*/ 0 w 91"/>
              <a:gd name="T9" fmla="*/ 0 h 177"/>
              <a:gd name="T10" fmla="*/ 0 w 91"/>
              <a:gd name="T11" fmla="*/ 2147483646 h 177"/>
              <a:gd name="T12" fmla="*/ 430838254 w 91"/>
              <a:gd name="T13" fmla="*/ 2147483646 h 177"/>
              <a:gd name="T14" fmla="*/ 695970816 w 91"/>
              <a:gd name="T15" fmla="*/ 2147483646 h 177"/>
              <a:gd name="T16" fmla="*/ 2147483646 w 91"/>
              <a:gd name="T17" fmla="*/ 2147483646 h 177"/>
              <a:gd name="T18" fmla="*/ 2147483646 w 91"/>
              <a:gd name="T19" fmla="*/ 2147483646 h 177"/>
              <a:gd name="T20" fmla="*/ 2147483646 w 91"/>
              <a:gd name="T21" fmla="*/ 2074880195 h 177"/>
              <a:gd name="T22" fmla="*/ 1723358773 w 91"/>
              <a:gd name="T23" fmla="*/ 769712128 h 1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77"/>
              <a:gd name="T38" fmla="*/ 91 w 91"/>
              <a:gd name="T39" fmla="*/ 177 h 17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77">
                <a:moveTo>
                  <a:pt x="52" y="23"/>
                </a:moveTo>
                <a:cubicBezTo>
                  <a:pt x="41" y="23"/>
                  <a:pt x="31" y="27"/>
                  <a:pt x="24" y="34"/>
                </a:cubicBezTo>
                <a:cubicBezTo>
                  <a:pt x="23" y="33"/>
                  <a:pt x="21" y="32"/>
                  <a:pt x="19" y="31"/>
                </a:cubicBezTo>
                <a:cubicBezTo>
                  <a:pt x="19" y="30"/>
                  <a:pt x="20" y="29"/>
                  <a:pt x="20" y="27"/>
                </a:cubicBezTo>
                <a:cubicBezTo>
                  <a:pt x="20" y="14"/>
                  <a:pt x="11" y="4"/>
                  <a:pt x="0" y="0"/>
                </a:cubicBezTo>
                <a:cubicBezTo>
                  <a:pt x="0" y="177"/>
                  <a:pt x="0" y="177"/>
                  <a:pt x="0" y="177"/>
                </a:cubicBezTo>
                <a:cubicBezTo>
                  <a:pt x="7" y="174"/>
                  <a:pt x="12" y="168"/>
                  <a:pt x="13" y="160"/>
                </a:cubicBezTo>
                <a:cubicBezTo>
                  <a:pt x="16" y="161"/>
                  <a:pt x="18" y="161"/>
                  <a:pt x="21" y="161"/>
                </a:cubicBezTo>
                <a:cubicBezTo>
                  <a:pt x="47" y="161"/>
                  <a:pt x="69" y="139"/>
                  <a:pt x="69" y="113"/>
                </a:cubicBezTo>
                <a:cubicBezTo>
                  <a:pt x="69" y="108"/>
                  <a:pt x="68" y="103"/>
                  <a:pt x="67" y="98"/>
                </a:cubicBezTo>
                <a:cubicBezTo>
                  <a:pt x="81" y="92"/>
                  <a:pt x="91" y="78"/>
                  <a:pt x="91" y="62"/>
                </a:cubicBezTo>
                <a:cubicBezTo>
                  <a:pt x="91" y="40"/>
                  <a:pt x="73" y="23"/>
                  <a:pt x="52" y="23"/>
                </a:cubicBezTo>
                <a:close/>
              </a:path>
            </a:pathLst>
          </a:cu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32" name="Freeform 86"/>
          <p:cNvSpPr>
            <a:spLocks noChangeArrowheads="1"/>
          </p:cNvSpPr>
          <p:nvPr/>
        </p:nvSpPr>
        <p:spPr bwMode="auto">
          <a:xfrm>
            <a:off x="11079163" y="4202115"/>
            <a:ext cx="530225" cy="561975"/>
          </a:xfrm>
          <a:custGeom>
            <a:avLst/>
            <a:gdLst>
              <a:gd name="T0" fmla="*/ 2092596359 w 92"/>
              <a:gd name="T1" fmla="*/ 402785443 h 97"/>
              <a:gd name="T2" fmla="*/ 1561143773 w 92"/>
              <a:gd name="T3" fmla="*/ 537045326 h 97"/>
              <a:gd name="T4" fmla="*/ 797181761 w 92"/>
              <a:gd name="T5" fmla="*/ 0 h 97"/>
              <a:gd name="T6" fmla="*/ 0 w 92"/>
              <a:gd name="T7" fmla="*/ 805565091 h 97"/>
              <a:gd name="T8" fmla="*/ 564666572 w 92"/>
              <a:gd name="T9" fmla="*/ 1577568109 h 97"/>
              <a:gd name="T10" fmla="*/ 232509426 w 92"/>
              <a:gd name="T11" fmla="*/ 2147483646 h 97"/>
              <a:gd name="T12" fmla="*/ 1162552892 w 92"/>
              <a:gd name="T13" fmla="*/ 2147483646 h 97"/>
              <a:gd name="T14" fmla="*/ 2059382373 w 92"/>
              <a:gd name="T15" fmla="*/ 2147483646 h 97"/>
              <a:gd name="T16" fmla="*/ 2092596359 w 92"/>
              <a:gd name="T17" fmla="*/ 2147483646 h 97"/>
              <a:gd name="T18" fmla="*/ 2147483646 w 92"/>
              <a:gd name="T19" fmla="*/ 1376178285 h 97"/>
              <a:gd name="T20" fmla="*/ 2092596359 w 92"/>
              <a:gd name="T21" fmla="*/ 402785443 h 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2"/>
              <a:gd name="T34" fmla="*/ 0 h 97"/>
              <a:gd name="T35" fmla="*/ 92 w 92"/>
              <a:gd name="T36" fmla="*/ 97 h 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2" h="97">
                <a:moveTo>
                  <a:pt x="63" y="12"/>
                </a:moveTo>
                <a:cubicBezTo>
                  <a:pt x="57" y="12"/>
                  <a:pt x="51" y="13"/>
                  <a:pt x="47" y="16"/>
                </a:cubicBezTo>
                <a:cubicBezTo>
                  <a:pt x="44" y="7"/>
                  <a:pt x="35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5"/>
                  <a:pt x="7" y="45"/>
                  <a:pt x="17" y="47"/>
                </a:cubicBezTo>
                <a:cubicBezTo>
                  <a:pt x="11" y="53"/>
                  <a:pt x="7" y="60"/>
                  <a:pt x="7" y="69"/>
                </a:cubicBezTo>
                <a:cubicBezTo>
                  <a:pt x="7" y="85"/>
                  <a:pt x="19" y="97"/>
                  <a:pt x="35" y="97"/>
                </a:cubicBezTo>
                <a:cubicBezTo>
                  <a:pt x="49" y="97"/>
                  <a:pt x="62" y="86"/>
                  <a:pt x="62" y="71"/>
                </a:cubicBezTo>
                <a:cubicBezTo>
                  <a:pt x="62" y="71"/>
                  <a:pt x="63" y="71"/>
                  <a:pt x="63" y="71"/>
                </a:cubicBezTo>
                <a:cubicBezTo>
                  <a:pt x="79" y="71"/>
                  <a:pt x="92" y="58"/>
                  <a:pt x="92" y="41"/>
                </a:cubicBezTo>
                <a:cubicBezTo>
                  <a:pt x="92" y="25"/>
                  <a:pt x="79" y="12"/>
                  <a:pt x="63" y="12"/>
                </a:cubicBezTo>
                <a:close/>
              </a:path>
            </a:pathLst>
          </a:custGeom>
          <a:solidFill>
            <a:srgbClr val="006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33" name="Oval 87"/>
          <p:cNvSpPr>
            <a:spLocks noChangeArrowheads="1"/>
          </p:cNvSpPr>
          <p:nvPr/>
        </p:nvSpPr>
        <p:spPr bwMode="auto">
          <a:xfrm>
            <a:off x="11661777" y="4243390"/>
            <a:ext cx="155575" cy="150812"/>
          </a:xfrm>
          <a:prstGeom prst="ellipse">
            <a:avLst/>
          </a:prstGeom>
          <a:solidFill>
            <a:srgbClr val="00A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34" name="Oval 88"/>
          <p:cNvSpPr>
            <a:spLocks noChangeArrowheads="1"/>
          </p:cNvSpPr>
          <p:nvPr/>
        </p:nvSpPr>
        <p:spPr bwMode="auto">
          <a:xfrm>
            <a:off x="10385427" y="4849815"/>
            <a:ext cx="174625" cy="179387"/>
          </a:xfrm>
          <a:prstGeom prst="ellipse">
            <a:avLst/>
          </a:prstGeom>
          <a:solidFill>
            <a:srgbClr val="006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35" name="Oval 89"/>
          <p:cNvSpPr>
            <a:spLocks noChangeArrowheads="1"/>
          </p:cNvSpPr>
          <p:nvPr/>
        </p:nvSpPr>
        <p:spPr bwMode="auto">
          <a:xfrm>
            <a:off x="9940927" y="3594100"/>
            <a:ext cx="144463" cy="139700"/>
          </a:xfrm>
          <a:prstGeom prst="ellipse">
            <a:avLst/>
          </a:prstGeom>
          <a:solidFill>
            <a:srgbClr val="006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36" name="Oval 90"/>
          <p:cNvSpPr>
            <a:spLocks noChangeArrowheads="1"/>
          </p:cNvSpPr>
          <p:nvPr/>
        </p:nvSpPr>
        <p:spPr bwMode="auto">
          <a:xfrm>
            <a:off x="10652127" y="3733800"/>
            <a:ext cx="168275" cy="168275"/>
          </a:xfrm>
          <a:prstGeom prst="ellipse">
            <a:avLst/>
          </a:prstGeom>
          <a:solidFill>
            <a:srgbClr val="006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37" name="Oval 91"/>
          <p:cNvSpPr>
            <a:spLocks noChangeArrowheads="1"/>
          </p:cNvSpPr>
          <p:nvPr/>
        </p:nvSpPr>
        <p:spPr bwMode="auto">
          <a:xfrm>
            <a:off x="10560052" y="3987800"/>
            <a:ext cx="392113" cy="388938"/>
          </a:xfrm>
          <a:prstGeom prst="ellipse">
            <a:avLst/>
          </a:prstGeom>
          <a:solidFill>
            <a:srgbClr val="006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38" name="Freeform 92"/>
          <p:cNvSpPr>
            <a:spLocks noChangeArrowheads="1"/>
          </p:cNvSpPr>
          <p:nvPr/>
        </p:nvSpPr>
        <p:spPr bwMode="auto">
          <a:xfrm>
            <a:off x="9109077" y="5648327"/>
            <a:ext cx="98425" cy="301625"/>
          </a:xfrm>
          <a:custGeom>
            <a:avLst/>
            <a:gdLst>
              <a:gd name="T0" fmla="*/ 144589263 w 67"/>
              <a:gd name="T1" fmla="*/ 443793369 h 205"/>
              <a:gd name="T2" fmla="*/ 0 w 67"/>
              <a:gd name="T3" fmla="*/ 331221034 h 205"/>
              <a:gd name="T4" fmla="*/ 0 w 67"/>
              <a:gd name="T5" fmla="*/ 110406521 h 205"/>
              <a:gd name="T6" fmla="*/ 144589263 w 67"/>
              <a:gd name="T7" fmla="*/ 0 h 205"/>
              <a:gd name="T8" fmla="*/ 144589263 w 67"/>
              <a:gd name="T9" fmla="*/ 443793369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205"/>
              <a:gd name="T17" fmla="*/ 67 w 67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205">
                <a:moveTo>
                  <a:pt x="67" y="205"/>
                </a:moveTo>
                <a:lnTo>
                  <a:pt x="0" y="153"/>
                </a:lnTo>
                <a:lnTo>
                  <a:pt x="0" y="51"/>
                </a:lnTo>
                <a:lnTo>
                  <a:pt x="67" y="0"/>
                </a:lnTo>
                <a:lnTo>
                  <a:pt x="67" y="205"/>
                </a:lnTo>
                <a:close/>
              </a:path>
            </a:pathLst>
          </a:custGeom>
          <a:solidFill>
            <a:srgbClr val="D3B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39" name="Freeform 93"/>
          <p:cNvSpPr>
            <a:spLocks noChangeArrowheads="1"/>
          </p:cNvSpPr>
          <p:nvPr/>
        </p:nvSpPr>
        <p:spPr bwMode="auto">
          <a:xfrm>
            <a:off x="9202740" y="5208588"/>
            <a:ext cx="346075" cy="1638300"/>
          </a:xfrm>
          <a:custGeom>
            <a:avLst/>
            <a:gdLst>
              <a:gd name="T0" fmla="*/ 507491126 w 236"/>
              <a:gd name="T1" fmla="*/ 1863151165 h 1115"/>
              <a:gd name="T2" fmla="*/ 498889109 w 236"/>
              <a:gd name="T3" fmla="*/ 0 h 1115"/>
              <a:gd name="T4" fmla="*/ 0 w 236"/>
              <a:gd name="T5" fmla="*/ 0 h 1115"/>
              <a:gd name="T6" fmla="*/ 0 w 236"/>
              <a:gd name="T7" fmla="*/ 1362280979 h 1115"/>
              <a:gd name="T8" fmla="*/ 202135662 w 236"/>
              <a:gd name="T9" fmla="*/ 1530676179 h 1115"/>
              <a:gd name="T10" fmla="*/ 202135662 w 236"/>
              <a:gd name="T11" fmla="*/ 2147483646 h 1115"/>
              <a:gd name="T12" fmla="*/ 507491126 w 236"/>
              <a:gd name="T13" fmla="*/ 2147483646 h 1115"/>
              <a:gd name="T14" fmla="*/ 507491126 w 236"/>
              <a:gd name="T15" fmla="*/ 1863151165 h 1115"/>
              <a:gd name="T16" fmla="*/ 507491126 w 236"/>
              <a:gd name="T17" fmla="*/ 1863151165 h 11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"/>
              <a:gd name="T28" fmla="*/ 0 h 1115"/>
              <a:gd name="T29" fmla="*/ 236 w 236"/>
              <a:gd name="T30" fmla="*/ 1115 h 11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" h="1115">
                <a:moveTo>
                  <a:pt x="236" y="863"/>
                </a:moveTo>
                <a:lnTo>
                  <a:pt x="232" y="0"/>
                </a:lnTo>
                <a:lnTo>
                  <a:pt x="0" y="0"/>
                </a:lnTo>
                <a:lnTo>
                  <a:pt x="0" y="631"/>
                </a:lnTo>
                <a:lnTo>
                  <a:pt x="94" y="709"/>
                </a:lnTo>
                <a:lnTo>
                  <a:pt x="94" y="1115"/>
                </a:lnTo>
                <a:lnTo>
                  <a:pt x="236" y="1115"/>
                </a:lnTo>
                <a:lnTo>
                  <a:pt x="236" y="863"/>
                </a:lnTo>
                <a:close/>
              </a:path>
            </a:pathLst>
          </a:custGeom>
          <a:solidFill>
            <a:srgbClr val="9B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40" name="Freeform 94"/>
          <p:cNvSpPr>
            <a:spLocks noChangeArrowheads="1"/>
          </p:cNvSpPr>
          <p:nvPr/>
        </p:nvSpPr>
        <p:spPr bwMode="auto">
          <a:xfrm>
            <a:off x="9544052" y="5208588"/>
            <a:ext cx="352425" cy="1211262"/>
          </a:xfrm>
          <a:custGeom>
            <a:avLst/>
            <a:gdLst>
              <a:gd name="T0" fmla="*/ 0 w 240"/>
              <a:gd name="T1" fmla="*/ 1780528680 h 824"/>
              <a:gd name="T2" fmla="*/ 508888484 w 240"/>
              <a:gd name="T3" fmla="*/ 1259766869 h 824"/>
              <a:gd name="T4" fmla="*/ 517514086 w 240"/>
              <a:gd name="T5" fmla="*/ 0 h 824"/>
              <a:gd name="T6" fmla="*/ 8625602 w 240"/>
              <a:gd name="T7" fmla="*/ 0 h 824"/>
              <a:gd name="T8" fmla="*/ 0 w 240"/>
              <a:gd name="T9" fmla="*/ 1780528680 h 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824"/>
              <a:gd name="T17" fmla="*/ 240 w 240"/>
              <a:gd name="T18" fmla="*/ 824 h 8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824">
                <a:moveTo>
                  <a:pt x="0" y="824"/>
                </a:moveTo>
                <a:lnTo>
                  <a:pt x="236" y="583"/>
                </a:lnTo>
                <a:lnTo>
                  <a:pt x="240" y="0"/>
                </a:lnTo>
                <a:lnTo>
                  <a:pt x="4" y="0"/>
                </a:lnTo>
                <a:lnTo>
                  <a:pt x="0" y="824"/>
                </a:lnTo>
                <a:close/>
              </a:path>
            </a:pathLst>
          </a:custGeom>
          <a:solidFill>
            <a:srgbClr val="8B7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41" name="Freeform 95"/>
          <p:cNvSpPr>
            <a:spLocks noChangeArrowheads="1"/>
          </p:cNvSpPr>
          <p:nvPr/>
        </p:nvSpPr>
        <p:spPr bwMode="auto">
          <a:xfrm>
            <a:off x="9544052" y="5208588"/>
            <a:ext cx="212725" cy="933450"/>
          </a:xfrm>
          <a:custGeom>
            <a:avLst/>
            <a:gdLst>
              <a:gd name="T0" fmla="*/ 312082246 w 145"/>
              <a:gd name="T1" fmla="*/ 1099898100 h 635"/>
              <a:gd name="T2" fmla="*/ 312082246 w 145"/>
              <a:gd name="T3" fmla="*/ 0 h 635"/>
              <a:gd name="T4" fmla="*/ 0 w 145"/>
              <a:gd name="T5" fmla="*/ 0 h 635"/>
              <a:gd name="T6" fmla="*/ 8608761 w 145"/>
              <a:gd name="T7" fmla="*/ 1372171500 h 635"/>
              <a:gd name="T8" fmla="*/ 312082246 w 145"/>
              <a:gd name="T9" fmla="*/ 1099898100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635"/>
              <a:gd name="T17" fmla="*/ 145 w 145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635">
                <a:moveTo>
                  <a:pt x="145" y="509"/>
                </a:moveTo>
                <a:lnTo>
                  <a:pt x="145" y="0"/>
                </a:lnTo>
                <a:lnTo>
                  <a:pt x="0" y="0"/>
                </a:lnTo>
                <a:lnTo>
                  <a:pt x="4" y="635"/>
                </a:lnTo>
                <a:lnTo>
                  <a:pt x="145" y="509"/>
                </a:lnTo>
                <a:close/>
              </a:path>
            </a:pathLst>
          </a:custGeom>
          <a:solidFill>
            <a:srgbClr val="685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42" name="Freeform 96"/>
          <p:cNvSpPr>
            <a:spLocks noChangeArrowheads="1"/>
          </p:cNvSpPr>
          <p:nvPr/>
        </p:nvSpPr>
        <p:spPr bwMode="auto">
          <a:xfrm>
            <a:off x="9369425" y="5208588"/>
            <a:ext cx="179388" cy="868362"/>
          </a:xfrm>
          <a:custGeom>
            <a:avLst/>
            <a:gdLst>
              <a:gd name="T0" fmla="*/ 263770939 w 122"/>
              <a:gd name="T1" fmla="*/ 1275892662 h 591"/>
              <a:gd name="T2" fmla="*/ 8648854 w 122"/>
              <a:gd name="T3" fmla="*/ 1029781827 h 591"/>
              <a:gd name="T4" fmla="*/ 0 w 122"/>
              <a:gd name="T5" fmla="*/ 0 h 591"/>
              <a:gd name="T6" fmla="*/ 255122085 w 122"/>
              <a:gd name="T7" fmla="*/ 0 h 591"/>
              <a:gd name="T8" fmla="*/ 263770939 w 122"/>
              <a:gd name="T9" fmla="*/ 1275892662 h 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591"/>
              <a:gd name="T17" fmla="*/ 122 w 122"/>
              <a:gd name="T18" fmla="*/ 591 h 5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591">
                <a:moveTo>
                  <a:pt x="122" y="591"/>
                </a:moveTo>
                <a:lnTo>
                  <a:pt x="4" y="477"/>
                </a:lnTo>
                <a:lnTo>
                  <a:pt x="0" y="0"/>
                </a:lnTo>
                <a:lnTo>
                  <a:pt x="118" y="0"/>
                </a:lnTo>
                <a:lnTo>
                  <a:pt x="122" y="591"/>
                </a:lnTo>
                <a:close/>
              </a:path>
            </a:pathLst>
          </a:custGeom>
          <a:solidFill>
            <a:srgbClr val="B69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43" name="Freeform 97"/>
          <p:cNvSpPr>
            <a:spLocks noChangeArrowheads="1"/>
          </p:cNvSpPr>
          <p:nvPr/>
        </p:nvSpPr>
        <p:spPr bwMode="auto">
          <a:xfrm>
            <a:off x="9294813" y="5208590"/>
            <a:ext cx="254000" cy="642937"/>
          </a:xfrm>
          <a:custGeom>
            <a:avLst/>
            <a:gdLst>
              <a:gd name="T0" fmla="*/ 364302069 w 173"/>
              <a:gd name="T1" fmla="*/ 943762525 h 438"/>
              <a:gd name="T2" fmla="*/ 0 w 173"/>
              <a:gd name="T3" fmla="*/ 603318576 h 438"/>
              <a:gd name="T4" fmla="*/ 0 w 173"/>
              <a:gd name="T5" fmla="*/ 0 h 438"/>
              <a:gd name="T6" fmla="*/ 372924855 w 173"/>
              <a:gd name="T7" fmla="*/ 0 h 438"/>
              <a:gd name="T8" fmla="*/ 364302069 w 173"/>
              <a:gd name="T9" fmla="*/ 943762525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"/>
              <a:gd name="T16" fmla="*/ 0 h 438"/>
              <a:gd name="T17" fmla="*/ 173 w 173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" h="438">
                <a:moveTo>
                  <a:pt x="169" y="438"/>
                </a:moveTo>
                <a:lnTo>
                  <a:pt x="0" y="280"/>
                </a:lnTo>
                <a:lnTo>
                  <a:pt x="0" y="0"/>
                </a:lnTo>
                <a:lnTo>
                  <a:pt x="173" y="0"/>
                </a:lnTo>
                <a:lnTo>
                  <a:pt x="169" y="438"/>
                </a:lnTo>
                <a:close/>
              </a:path>
            </a:pathLst>
          </a:custGeom>
          <a:solidFill>
            <a:srgbClr val="D3B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44" name="Freeform 98"/>
          <p:cNvSpPr>
            <a:spLocks noChangeArrowheads="1"/>
          </p:cNvSpPr>
          <p:nvPr/>
        </p:nvSpPr>
        <p:spPr bwMode="auto">
          <a:xfrm>
            <a:off x="9548815" y="5602290"/>
            <a:ext cx="87312" cy="369887"/>
          </a:xfrm>
          <a:custGeom>
            <a:avLst/>
            <a:gdLst>
              <a:gd name="T0" fmla="*/ 0 w 59"/>
              <a:gd name="T1" fmla="*/ 542922194 h 252"/>
              <a:gd name="T2" fmla="*/ 129209921 w 59"/>
              <a:gd name="T3" fmla="*/ 433045205 h 252"/>
              <a:gd name="T4" fmla="*/ 129209921 w 59"/>
              <a:gd name="T5" fmla="*/ 118494475 h 252"/>
              <a:gd name="T6" fmla="*/ 0 w 59"/>
              <a:gd name="T7" fmla="*/ 0 h 252"/>
              <a:gd name="T8" fmla="*/ 0 w 59"/>
              <a:gd name="T9" fmla="*/ 542922194 h 2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252"/>
              <a:gd name="T17" fmla="*/ 59 w 59"/>
              <a:gd name="T18" fmla="*/ 252 h 2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252">
                <a:moveTo>
                  <a:pt x="0" y="252"/>
                </a:moveTo>
                <a:lnTo>
                  <a:pt x="59" y="201"/>
                </a:lnTo>
                <a:lnTo>
                  <a:pt x="59" y="55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solidFill>
            <a:srgbClr val="8B74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45" name="Oval 99"/>
          <p:cNvSpPr>
            <a:spLocks noChangeArrowheads="1"/>
          </p:cNvSpPr>
          <p:nvPr/>
        </p:nvSpPr>
        <p:spPr bwMode="auto">
          <a:xfrm>
            <a:off x="10052052" y="5551488"/>
            <a:ext cx="200025" cy="201612"/>
          </a:xfrm>
          <a:prstGeom prst="ellipse">
            <a:avLst/>
          </a:prstGeom>
          <a:solidFill>
            <a:srgbClr val="0074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46" name="Oval 100"/>
          <p:cNvSpPr>
            <a:spLocks noChangeArrowheads="1"/>
          </p:cNvSpPr>
          <p:nvPr/>
        </p:nvSpPr>
        <p:spPr bwMode="auto">
          <a:xfrm>
            <a:off x="8556625" y="4429127"/>
            <a:ext cx="230188" cy="230188"/>
          </a:xfrm>
          <a:prstGeom prst="ellipse">
            <a:avLst/>
          </a:prstGeom>
          <a:solidFill>
            <a:srgbClr val="0074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47" name="Freeform 104"/>
          <p:cNvSpPr>
            <a:spLocks noChangeArrowheads="1"/>
          </p:cNvSpPr>
          <p:nvPr/>
        </p:nvSpPr>
        <p:spPr bwMode="auto">
          <a:xfrm>
            <a:off x="9097965" y="4289427"/>
            <a:ext cx="207962" cy="104775"/>
          </a:xfrm>
          <a:custGeom>
            <a:avLst/>
            <a:gdLst>
              <a:gd name="T0" fmla="*/ 600669353 w 36"/>
              <a:gd name="T1" fmla="*/ 0 h 18"/>
              <a:gd name="T2" fmla="*/ 0 w 36"/>
              <a:gd name="T3" fmla="*/ 609877813 h 18"/>
              <a:gd name="T4" fmla="*/ 1201338707 w 36"/>
              <a:gd name="T5" fmla="*/ 609877813 h 18"/>
              <a:gd name="T6" fmla="*/ 600669353 w 36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18"/>
              <a:gd name="T14" fmla="*/ 36 w 3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368D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48" name="Freeform 105"/>
          <p:cNvSpPr>
            <a:spLocks noChangeArrowheads="1"/>
          </p:cNvSpPr>
          <p:nvPr/>
        </p:nvSpPr>
        <p:spPr bwMode="auto">
          <a:xfrm>
            <a:off x="8169275" y="4832352"/>
            <a:ext cx="207963" cy="104775"/>
          </a:xfrm>
          <a:custGeom>
            <a:avLst/>
            <a:gdLst>
              <a:gd name="T0" fmla="*/ 600678019 w 36"/>
              <a:gd name="T1" fmla="*/ 0 h 18"/>
              <a:gd name="T2" fmla="*/ 0 w 36"/>
              <a:gd name="T3" fmla="*/ 609877813 h 18"/>
              <a:gd name="T4" fmla="*/ 1201350260 w 36"/>
              <a:gd name="T5" fmla="*/ 609877813 h 18"/>
              <a:gd name="T6" fmla="*/ 600678019 w 36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18"/>
              <a:gd name="T14" fmla="*/ 36 w 3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49" name="Freeform 106"/>
          <p:cNvSpPr>
            <a:spLocks noChangeArrowheads="1"/>
          </p:cNvSpPr>
          <p:nvPr/>
        </p:nvSpPr>
        <p:spPr bwMode="auto">
          <a:xfrm>
            <a:off x="7839075" y="5291140"/>
            <a:ext cx="209550" cy="103187"/>
          </a:xfrm>
          <a:custGeom>
            <a:avLst/>
            <a:gdLst>
              <a:gd name="T0" fmla="*/ 609877813 w 36"/>
              <a:gd name="T1" fmla="*/ 0 h 18"/>
              <a:gd name="T2" fmla="*/ 0 w 36"/>
              <a:gd name="T3" fmla="*/ 591530943 h 18"/>
              <a:gd name="T4" fmla="*/ 1219755625 w 36"/>
              <a:gd name="T5" fmla="*/ 591530943 h 18"/>
              <a:gd name="T6" fmla="*/ 609877813 w 36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18"/>
              <a:gd name="T14" fmla="*/ 36 w 3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50" name="Freeform 107"/>
          <p:cNvSpPr>
            <a:spLocks noChangeArrowheads="1"/>
          </p:cNvSpPr>
          <p:nvPr/>
        </p:nvSpPr>
        <p:spPr bwMode="auto">
          <a:xfrm>
            <a:off x="8401052" y="5527677"/>
            <a:ext cx="182563" cy="92075"/>
          </a:xfrm>
          <a:custGeom>
            <a:avLst/>
            <a:gdLst>
              <a:gd name="T0" fmla="*/ 520772368 w 32"/>
              <a:gd name="T1" fmla="*/ 0 h 16"/>
              <a:gd name="T2" fmla="*/ 0 w 32"/>
              <a:gd name="T3" fmla="*/ 529862852 h 16"/>
              <a:gd name="T4" fmla="*/ 1041539030 w 32"/>
              <a:gd name="T5" fmla="*/ 529862852 h 16"/>
              <a:gd name="T6" fmla="*/ 520772368 w 32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6"/>
              <a:gd name="T14" fmla="*/ 32 w 32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51" name="Freeform 108"/>
          <p:cNvSpPr>
            <a:spLocks noChangeArrowheads="1"/>
          </p:cNvSpPr>
          <p:nvPr/>
        </p:nvSpPr>
        <p:spPr bwMode="auto">
          <a:xfrm>
            <a:off x="8694738" y="5280025"/>
            <a:ext cx="184150" cy="92075"/>
          </a:xfrm>
          <a:custGeom>
            <a:avLst/>
            <a:gdLst>
              <a:gd name="T0" fmla="*/ 529862852 w 32"/>
              <a:gd name="T1" fmla="*/ 0 h 16"/>
              <a:gd name="T2" fmla="*/ 0 w 32"/>
              <a:gd name="T3" fmla="*/ 529862852 h 16"/>
              <a:gd name="T4" fmla="*/ 1059725703 w 32"/>
              <a:gd name="T5" fmla="*/ 529862852 h 16"/>
              <a:gd name="T6" fmla="*/ 529862852 w 32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6"/>
              <a:gd name="T14" fmla="*/ 32 w 32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52" name="Freeform 109"/>
          <p:cNvSpPr>
            <a:spLocks noChangeArrowheads="1"/>
          </p:cNvSpPr>
          <p:nvPr/>
        </p:nvSpPr>
        <p:spPr bwMode="auto">
          <a:xfrm>
            <a:off x="8694738" y="5689600"/>
            <a:ext cx="184150" cy="92075"/>
          </a:xfrm>
          <a:custGeom>
            <a:avLst/>
            <a:gdLst>
              <a:gd name="T0" fmla="*/ 529862852 w 32"/>
              <a:gd name="T1" fmla="*/ 0 h 16"/>
              <a:gd name="T2" fmla="*/ 0 w 32"/>
              <a:gd name="T3" fmla="*/ 529862852 h 16"/>
              <a:gd name="T4" fmla="*/ 1059725703 w 32"/>
              <a:gd name="T5" fmla="*/ 529862852 h 16"/>
              <a:gd name="T6" fmla="*/ 529862852 w 32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6"/>
              <a:gd name="T14" fmla="*/ 32 w 32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53" name="Freeform 110"/>
          <p:cNvSpPr>
            <a:spLocks noChangeArrowheads="1"/>
          </p:cNvSpPr>
          <p:nvPr/>
        </p:nvSpPr>
        <p:spPr bwMode="auto">
          <a:xfrm>
            <a:off x="8677275" y="3733802"/>
            <a:ext cx="196850" cy="98425"/>
          </a:xfrm>
          <a:custGeom>
            <a:avLst/>
            <a:gdLst>
              <a:gd name="T0" fmla="*/ 569851801 w 34"/>
              <a:gd name="T1" fmla="*/ 0 h 17"/>
              <a:gd name="T2" fmla="*/ 0 w 34"/>
              <a:gd name="T3" fmla="*/ 569851801 h 17"/>
              <a:gd name="T4" fmla="*/ 1139703603 w 34"/>
              <a:gd name="T5" fmla="*/ 569851801 h 17"/>
              <a:gd name="T6" fmla="*/ 569851801 w 34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7"/>
              <a:gd name="T14" fmla="*/ 34 w 34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7"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6" y="0"/>
                  <a:pt x="17" y="0"/>
                </a:cubicBezTo>
                <a:close/>
              </a:path>
            </a:pathLst>
          </a:custGeom>
          <a:solidFill>
            <a:srgbClr val="368D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54" name="Freeform 111"/>
          <p:cNvSpPr>
            <a:spLocks noChangeArrowheads="1"/>
          </p:cNvSpPr>
          <p:nvPr/>
        </p:nvSpPr>
        <p:spPr bwMode="auto">
          <a:xfrm>
            <a:off x="7943852" y="5965827"/>
            <a:ext cx="69850" cy="163513"/>
          </a:xfrm>
          <a:custGeom>
            <a:avLst/>
            <a:gdLst>
              <a:gd name="T0" fmla="*/ 406585208 w 12"/>
              <a:gd name="T1" fmla="*/ 954875042 h 28"/>
              <a:gd name="T2" fmla="*/ 271058746 w 12"/>
              <a:gd name="T3" fmla="*/ 954875042 h 28"/>
              <a:gd name="T4" fmla="*/ 271058746 w 12"/>
              <a:gd name="T5" fmla="*/ 272821441 h 28"/>
              <a:gd name="T6" fmla="*/ 135526463 w 12"/>
              <a:gd name="T7" fmla="*/ 136410720 h 28"/>
              <a:gd name="T8" fmla="*/ 0 w 12"/>
              <a:gd name="T9" fmla="*/ 136410720 h 28"/>
              <a:gd name="T10" fmla="*/ 0 w 12"/>
              <a:gd name="T11" fmla="*/ 0 h 28"/>
              <a:gd name="T12" fmla="*/ 135526463 w 12"/>
              <a:gd name="T13" fmla="*/ 0 h 28"/>
              <a:gd name="T14" fmla="*/ 406585208 w 12"/>
              <a:gd name="T15" fmla="*/ 272821441 h 28"/>
              <a:gd name="T16" fmla="*/ 406585208 w 12"/>
              <a:gd name="T17" fmla="*/ 954875042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28"/>
              <a:gd name="T29" fmla="*/ 12 w 12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6D5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55" name="Rectangle 112"/>
          <p:cNvSpPr>
            <a:spLocks noChangeArrowheads="1"/>
          </p:cNvSpPr>
          <p:nvPr/>
        </p:nvSpPr>
        <p:spPr bwMode="auto">
          <a:xfrm>
            <a:off x="7978775" y="6094413"/>
            <a:ext cx="39688" cy="68262"/>
          </a:xfrm>
          <a:prstGeom prst="rect">
            <a:avLst/>
          </a:prstGeom>
          <a:solidFill>
            <a:srgbClr val="6D5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56" name="Freeform 113"/>
          <p:cNvSpPr>
            <a:spLocks noChangeArrowheads="1"/>
          </p:cNvSpPr>
          <p:nvPr/>
        </p:nvSpPr>
        <p:spPr bwMode="auto">
          <a:xfrm>
            <a:off x="7378702" y="6002338"/>
            <a:ext cx="160338" cy="98425"/>
          </a:xfrm>
          <a:custGeom>
            <a:avLst/>
            <a:gdLst>
              <a:gd name="T0" fmla="*/ 131162210 w 28"/>
              <a:gd name="T1" fmla="*/ 435768003 h 17"/>
              <a:gd name="T2" fmla="*/ 0 w 28"/>
              <a:gd name="T3" fmla="*/ 435768003 h 17"/>
              <a:gd name="T4" fmla="*/ 360703236 w 28"/>
              <a:gd name="T5" fmla="*/ 569851801 h 17"/>
              <a:gd name="T6" fmla="*/ 918152652 w 28"/>
              <a:gd name="T7" fmla="*/ 0 h 17"/>
              <a:gd name="T8" fmla="*/ 688617352 w 28"/>
              <a:gd name="T9" fmla="*/ 0 h 17"/>
              <a:gd name="T10" fmla="*/ 131162210 w 28"/>
              <a:gd name="T11" fmla="*/ 435768003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17"/>
              <a:gd name="T20" fmla="*/ 28 w 28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17">
                <a:moveTo>
                  <a:pt x="4" y="13"/>
                </a:moveTo>
                <a:cubicBezTo>
                  <a:pt x="3" y="13"/>
                  <a:pt x="2" y="13"/>
                  <a:pt x="0" y="13"/>
                </a:cubicBezTo>
                <a:cubicBezTo>
                  <a:pt x="3" y="15"/>
                  <a:pt x="7" y="17"/>
                  <a:pt x="11" y="17"/>
                </a:cubicBezTo>
                <a:cubicBezTo>
                  <a:pt x="20" y="17"/>
                  <a:pt x="28" y="9"/>
                  <a:pt x="2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6D5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57" name="Rectangle 114"/>
          <p:cNvSpPr>
            <a:spLocks noChangeArrowheads="1"/>
          </p:cNvSpPr>
          <p:nvPr/>
        </p:nvSpPr>
        <p:spPr bwMode="auto">
          <a:xfrm>
            <a:off x="7794627" y="6042025"/>
            <a:ext cx="79375" cy="219075"/>
          </a:xfrm>
          <a:prstGeom prst="rect">
            <a:avLst/>
          </a:prstGeom>
          <a:solidFill>
            <a:srgbClr val="6D5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58" name="Rectangle 115"/>
          <p:cNvSpPr>
            <a:spLocks noChangeArrowheads="1"/>
          </p:cNvSpPr>
          <p:nvPr/>
        </p:nvSpPr>
        <p:spPr bwMode="auto">
          <a:xfrm>
            <a:off x="7567613" y="5989640"/>
            <a:ext cx="80962" cy="271462"/>
          </a:xfrm>
          <a:prstGeom prst="rect">
            <a:avLst/>
          </a:prstGeom>
          <a:solidFill>
            <a:srgbClr val="6D5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59" name="Freeform 116"/>
          <p:cNvSpPr>
            <a:spLocks noChangeArrowheads="1"/>
          </p:cNvSpPr>
          <p:nvPr/>
        </p:nvSpPr>
        <p:spPr bwMode="auto">
          <a:xfrm>
            <a:off x="7632702" y="5891215"/>
            <a:ext cx="322263" cy="369887"/>
          </a:xfrm>
          <a:custGeom>
            <a:avLst/>
            <a:gdLst>
              <a:gd name="T0" fmla="*/ 0 w 56"/>
              <a:gd name="T1" fmla="*/ 0 h 64"/>
              <a:gd name="T2" fmla="*/ 0 w 56"/>
              <a:gd name="T3" fmla="*/ 968670479 h 64"/>
              <a:gd name="T4" fmla="*/ 0 w 56"/>
              <a:gd name="T5" fmla="*/ 1135680239 h 64"/>
              <a:gd name="T6" fmla="*/ 0 w 56"/>
              <a:gd name="T7" fmla="*/ 2137756137 h 64"/>
              <a:gd name="T8" fmla="*/ 496745396 w 56"/>
              <a:gd name="T9" fmla="*/ 2137756137 h 64"/>
              <a:gd name="T10" fmla="*/ 496745396 w 56"/>
              <a:gd name="T11" fmla="*/ 1336095418 h 64"/>
              <a:gd name="T12" fmla="*/ 728561832 w 56"/>
              <a:gd name="T13" fmla="*/ 1135680239 h 64"/>
              <a:gd name="T14" fmla="*/ 1159076426 w 56"/>
              <a:gd name="T15" fmla="*/ 1135680239 h 64"/>
              <a:gd name="T16" fmla="*/ 1357780339 w 56"/>
              <a:gd name="T17" fmla="*/ 1336095418 h 64"/>
              <a:gd name="T18" fmla="*/ 1357780339 w 56"/>
              <a:gd name="T19" fmla="*/ 2137756137 h 64"/>
              <a:gd name="T20" fmla="*/ 1854525735 w 56"/>
              <a:gd name="T21" fmla="*/ 2137756137 h 64"/>
              <a:gd name="T22" fmla="*/ 1854525735 w 56"/>
              <a:gd name="T23" fmla="*/ 1135680239 h 64"/>
              <a:gd name="T24" fmla="*/ 1854525735 w 56"/>
              <a:gd name="T25" fmla="*/ 868465779 h 64"/>
              <a:gd name="T26" fmla="*/ 1854525735 w 56"/>
              <a:gd name="T27" fmla="*/ 567840119 h 64"/>
              <a:gd name="T28" fmla="*/ 1291543784 w 56"/>
              <a:gd name="T29" fmla="*/ 0 h 64"/>
              <a:gd name="T30" fmla="*/ 0 w 56"/>
              <a:gd name="T31" fmla="*/ 0 h 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"/>
              <a:gd name="T49" fmla="*/ 0 h 64"/>
              <a:gd name="T50" fmla="*/ 56 w 56"/>
              <a:gd name="T51" fmla="*/ 64 h 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2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49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60" name="Freeform 117"/>
          <p:cNvSpPr>
            <a:spLocks noChangeArrowheads="1"/>
          </p:cNvSpPr>
          <p:nvPr/>
        </p:nvSpPr>
        <p:spPr bwMode="auto">
          <a:xfrm>
            <a:off x="7632702" y="6105527"/>
            <a:ext cx="74613" cy="87313"/>
          </a:xfrm>
          <a:custGeom>
            <a:avLst/>
            <a:gdLst>
              <a:gd name="T0" fmla="*/ 428238444 w 13"/>
              <a:gd name="T1" fmla="*/ 0 h 15"/>
              <a:gd name="T2" fmla="*/ 32938770 w 13"/>
              <a:gd name="T3" fmla="*/ 0 h 15"/>
              <a:gd name="T4" fmla="*/ 0 w 13"/>
              <a:gd name="T5" fmla="*/ 0 h 15"/>
              <a:gd name="T6" fmla="*/ 0 w 13"/>
              <a:gd name="T7" fmla="*/ 508237331 h 15"/>
              <a:gd name="T8" fmla="*/ 428238444 w 13"/>
              <a:gd name="T9" fmla="*/ 508237331 h 15"/>
              <a:gd name="T10" fmla="*/ 428238444 w 13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5"/>
              <a:gd name="T20" fmla="*/ 13 w 13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5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3" y="15"/>
                  <a:pt x="13" y="15"/>
                  <a:pt x="13" y="15"/>
                </a:cubicBezTo>
                <a:lnTo>
                  <a:pt x="13" y="0"/>
                </a:lnTo>
                <a:close/>
              </a:path>
            </a:pathLst>
          </a:custGeom>
          <a:solidFill>
            <a:srgbClr val="7E6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61" name="Freeform 118"/>
          <p:cNvSpPr>
            <a:spLocks noChangeArrowheads="1"/>
          </p:cNvSpPr>
          <p:nvPr/>
        </p:nvSpPr>
        <p:spPr bwMode="auto">
          <a:xfrm>
            <a:off x="7632702" y="5891215"/>
            <a:ext cx="74613" cy="122237"/>
          </a:xfrm>
          <a:custGeom>
            <a:avLst/>
            <a:gdLst>
              <a:gd name="T0" fmla="*/ 0 w 13"/>
              <a:gd name="T1" fmla="*/ 0 h 21"/>
              <a:gd name="T2" fmla="*/ 0 w 13"/>
              <a:gd name="T3" fmla="*/ 711518294 h 21"/>
              <a:gd name="T4" fmla="*/ 164705328 w 13"/>
              <a:gd name="T5" fmla="*/ 711518294 h 21"/>
              <a:gd name="T6" fmla="*/ 428238444 w 13"/>
              <a:gd name="T7" fmla="*/ 440466477 h 21"/>
              <a:gd name="T8" fmla="*/ 428238444 w 13"/>
              <a:gd name="T9" fmla="*/ 0 h 21"/>
              <a:gd name="T10" fmla="*/ 0 w 13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21"/>
              <a:gd name="T20" fmla="*/ 13 w 13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E69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62" name="Freeform 119"/>
          <p:cNvSpPr>
            <a:spLocks noChangeArrowheads="1"/>
          </p:cNvSpPr>
          <p:nvPr/>
        </p:nvSpPr>
        <p:spPr bwMode="auto">
          <a:xfrm>
            <a:off x="7453313" y="5694363"/>
            <a:ext cx="138112" cy="284162"/>
          </a:xfrm>
          <a:custGeom>
            <a:avLst/>
            <a:gdLst>
              <a:gd name="T0" fmla="*/ 794788523 w 24"/>
              <a:gd name="T1" fmla="*/ 0 h 49"/>
              <a:gd name="T2" fmla="*/ 0 w 24"/>
              <a:gd name="T3" fmla="*/ 807141864 h 49"/>
              <a:gd name="T4" fmla="*/ 794788523 w 24"/>
              <a:gd name="T5" fmla="*/ 1647919229 h 49"/>
              <a:gd name="T6" fmla="*/ 794788523 w 24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49"/>
              <a:gd name="T14" fmla="*/ 24 w 24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63" name="Freeform 120"/>
          <p:cNvSpPr>
            <a:spLocks noChangeArrowheads="1"/>
          </p:cNvSpPr>
          <p:nvPr/>
        </p:nvSpPr>
        <p:spPr bwMode="auto">
          <a:xfrm>
            <a:off x="7499350" y="5816600"/>
            <a:ext cx="166688" cy="365125"/>
          </a:xfrm>
          <a:custGeom>
            <a:avLst/>
            <a:gdLst>
              <a:gd name="T0" fmla="*/ 958099633 w 29"/>
              <a:gd name="T1" fmla="*/ 772558135 h 63"/>
              <a:gd name="T2" fmla="*/ 958099633 w 29"/>
              <a:gd name="T3" fmla="*/ 201537409 h 63"/>
              <a:gd name="T4" fmla="*/ 792911825 w 29"/>
              <a:gd name="T5" fmla="*/ 0 h 63"/>
              <a:gd name="T6" fmla="*/ 396453038 w 29"/>
              <a:gd name="T7" fmla="*/ 0 h 63"/>
              <a:gd name="T8" fmla="*/ 165187808 w 29"/>
              <a:gd name="T9" fmla="*/ 0 h 63"/>
              <a:gd name="T10" fmla="*/ 0 w 29"/>
              <a:gd name="T11" fmla="*/ 201537409 h 63"/>
              <a:gd name="T12" fmla="*/ 0 w 29"/>
              <a:gd name="T13" fmla="*/ 1074858452 h 63"/>
              <a:gd name="T14" fmla="*/ 0 w 29"/>
              <a:gd name="T15" fmla="*/ 1645879179 h 63"/>
              <a:gd name="T16" fmla="*/ 429491750 w 29"/>
              <a:gd name="T17" fmla="*/ 2116131200 h 63"/>
              <a:gd name="T18" fmla="*/ 958099633 w 29"/>
              <a:gd name="T19" fmla="*/ 2116131200 h 63"/>
              <a:gd name="T20" fmla="*/ 958099633 w 29"/>
              <a:gd name="T21" fmla="*/ 1780239383 h 63"/>
              <a:gd name="T22" fmla="*/ 561646594 w 29"/>
              <a:gd name="T23" fmla="*/ 1780239383 h 63"/>
              <a:gd name="T24" fmla="*/ 396453038 w 29"/>
              <a:gd name="T25" fmla="*/ 1612287679 h 63"/>
              <a:gd name="T26" fmla="*/ 396453038 w 29"/>
              <a:gd name="T27" fmla="*/ 1074858452 h 63"/>
              <a:gd name="T28" fmla="*/ 693795691 w 29"/>
              <a:gd name="T29" fmla="*/ 1074858452 h 63"/>
              <a:gd name="T30" fmla="*/ 958099633 w 29"/>
              <a:gd name="T31" fmla="*/ 772558135 h 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"/>
              <a:gd name="T49" fmla="*/ 0 h 63"/>
              <a:gd name="T50" fmla="*/ 29 w 29"/>
              <a:gd name="T51" fmla="*/ 63 h 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" h="63">
                <a:moveTo>
                  <a:pt x="29" y="23"/>
                </a:move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3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4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5" y="32"/>
                  <a:pt x="29" y="28"/>
                  <a:pt x="29" y="23"/>
                </a:cubicBezTo>
                <a:close/>
              </a:path>
            </a:pathLst>
          </a:custGeom>
          <a:solidFill>
            <a:srgbClr val="A49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64" name="Freeform 121"/>
          <p:cNvSpPr>
            <a:spLocks noChangeArrowheads="1"/>
          </p:cNvSpPr>
          <p:nvPr/>
        </p:nvSpPr>
        <p:spPr bwMode="auto">
          <a:xfrm>
            <a:off x="7615238" y="5694363"/>
            <a:ext cx="138112" cy="284162"/>
          </a:xfrm>
          <a:custGeom>
            <a:avLst/>
            <a:gdLst>
              <a:gd name="T0" fmla="*/ 794788523 w 24"/>
              <a:gd name="T1" fmla="*/ 0 h 49"/>
              <a:gd name="T2" fmla="*/ 0 w 24"/>
              <a:gd name="T3" fmla="*/ 807141864 h 49"/>
              <a:gd name="T4" fmla="*/ 794788523 w 24"/>
              <a:gd name="T5" fmla="*/ 1647919229 h 49"/>
              <a:gd name="T6" fmla="*/ 794788523 w 24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49"/>
              <a:gd name="T14" fmla="*/ 24 w 24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65" name="Oval 122"/>
          <p:cNvSpPr>
            <a:spLocks noChangeArrowheads="1"/>
          </p:cNvSpPr>
          <p:nvPr/>
        </p:nvSpPr>
        <p:spPr bwMode="auto">
          <a:xfrm>
            <a:off x="7558090" y="5897563"/>
            <a:ext cx="26987" cy="23812"/>
          </a:xfrm>
          <a:prstGeom prst="ellipse">
            <a:avLst/>
          </a:prstGeom>
          <a:solidFill>
            <a:srgbClr val="4A5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66" name="Freeform 123"/>
          <p:cNvSpPr>
            <a:spLocks noChangeArrowheads="1"/>
          </p:cNvSpPr>
          <p:nvPr/>
        </p:nvSpPr>
        <p:spPr bwMode="auto">
          <a:xfrm>
            <a:off x="7453315" y="6002338"/>
            <a:ext cx="155575" cy="98425"/>
          </a:xfrm>
          <a:custGeom>
            <a:avLst/>
            <a:gdLst>
              <a:gd name="T0" fmla="*/ 99602572 w 27"/>
              <a:gd name="T1" fmla="*/ 435768003 h 17"/>
              <a:gd name="T2" fmla="*/ 0 w 27"/>
              <a:gd name="T3" fmla="*/ 435768003 h 17"/>
              <a:gd name="T4" fmla="*/ 332008574 w 27"/>
              <a:gd name="T5" fmla="*/ 569851801 h 17"/>
              <a:gd name="T6" fmla="*/ 896428912 w 27"/>
              <a:gd name="T7" fmla="*/ 0 h 17"/>
              <a:gd name="T8" fmla="*/ 664022910 w 27"/>
              <a:gd name="T9" fmla="*/ 0 h 17"/>
              <a:gd name="T10" fmla="*/ 99602572 w 27"/>
              <a:gd name="T11" fmla="*/ 435768003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7"/>
              <a:gd name="T20" fmla="*/ 27 w 2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7">
                <a:moveTo>
                  <a:pt x="3" y="13"/>
                </a:moveTo>
                <a:cubicBezTo>
                  <a:pt x="2" y="13"/>
                  <a:pt x="1" y="13"/>
                  <a:pt x="0" y="13"/>
                </a:cubicBezTo>
                <a:cubicBezTo>
                  <a:pt x="2" y="15"/>
                  <a:pt x="6" y="17"/>
                  <a:pt x="10" y="17"/>
                </a:cubicBezTo>
                <a:cubicBezTo>
                  <a:pt x="19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7"/>
                  <a:pt x="11" y="13"/>
                  <a:pt x="3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67" name="Rectangle 124"/>
          <p:cNvSpPr>
            <a:spLocks noChangeArrowheads="1"/>
          </p:cNvSpPr>
          <p:nvPr/>
        </p:nvSpPr>
        <p:spPr bwMode="auto">
          <a:xfrm>
            <a:off x="8699502" y="6094413"/>
            <a:ext cx="39688" cy="68262"/>
          </a:xfrm>
          <a:prstGeom prst="rect">
            <a:avLst/>
          </a:prstGeom>
          <a:solidFill>
            <a:srgbClr val="4A5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68" name="Freeform 125"/>
          <p:cNvSpPr>
            <a:spLocks noChangeArrowheads="1"/>
          </p:cNvSpPr>
          <p:nvPr/>
        </p:nvSpPr>
        <p:spPr bwMode="auto">
          <a:xfrm>
            <a:off x="8658227" y="5965827"/>
            <a:ext cx="71438" cy="163513"/>
          </a:xfrm>
          <a:custGeom>
            <a:avLst/>
            <a:gdLst>
              <a:gd name="T0" fmla="*/ 425282320 w 12"/>
              <a:gd name="T1" fmla="*/ 954875042 h 28"/>
              <a:gd name="T2" fmla="*/ 283519563 w 12"/>
              <a:gd name="T3" fmla="*/ 954875042 h 28"/>
              <a:gd name="T4" fmla="*/ 283519563 w 12"/>
              <a:gd name="T5" fmla="*/ 272821441 h 28"/>
              <a:gd name="T6" fmla="*/ 141762758 w 12"/>
              <a:gd name="T7" fmla="*/ 136410720 h 28"/>
              <a:gd name="T8" fmla="*/ 0 w 12"/>
              <a:gd name="T9" fmla="*/ 136410720 h 28"/>
              <a:gd name="T10" fmla="*/ 0 w 12"/>
              <a:gd name="T11" fmla="*/ 0 h 28"/>
              <a:gd name="T12" fmla="*/ 141762758 w 12"/>
              <a:gd name="T13" fmla="*/ 0 h 28"/>
              <a:gd name="T14" fmla="*/ 425282320 w 12"/>
              <a:gd name="T15" fmla="*/ 272821441 h 28"/>
              <a:gd name="T16" fmla="*/ 425282320 w 12"/>
              <a:gd name="T17" fmla="*/ 954875042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28"/>
              <a:gd name="T29" fmla="*/ 12 w 12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4A5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69" name="Freeform 126"/>
          <p:cNvSpPr>
            <a:spLocks noChangeArrowheads="1"/>
          </p:cNvSpPr>
          <p:nvPr/>
        </p:nvSpPr>
        <p:spPr bwMode="auto">
          <a:xfrm>
            <a:off x="8099427" y="6002338"/>
            <a:ext cx="155575" cy="98425"/>
          </a:xfrm>
          <a:custGeom>
            <a:avLst/>
            <a:gdLst>
              <a:gd name="T0" fmla="*/ 132803430 w 27"/>
              <a:gd name="T1" fmla="*/ 435768003 h 17"/>
              <a:gd name="T2" fmla="*/ 0 w 27"/>
              <a:gd name="T3" fmla="*/ 435768003 h 17"/>
              <a:gd name="T4" fmla="*/ 332008574 w 27"/>
              <a:gd name="T5" fmla="*/ 569851801 h 17"/>
              <a:gd name="T6" fmla="*/ 896428912 w 27"/>
              <a:gd name="T7" fmla="*/ 0 h 17"/>
              <a:gd name="T8" fmla="*/ 664022910 w 27"/>
              <a:gd name="T9" fmla="*/ 0 h 17"/>
              <a:gd name="T10" fmla="*/ 132803430 w 27"/>
              <a:gd name="T11" fmla="*/ 435768003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7"/>
              <a:gd name="T20" fmla="*/ 27 w 2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4A5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70" name="Rectangle 127"/>
          <p:cNvSpPr>
            <a:spLocks noChangeArrowheads="1"/>
          </p:cNvSpPr>
          <p:nvPr/>
        </p:nvSpPr>
        <p:spPr bwMode="auto">
          <a:xfrm>
            <a:off x="8515350" y="6042025"/>
            <a:ext cx="80963" cy="219075"/>
          </a:xfrm>
          <a:prstGeom prst="rect">
            <a:avLst/>
          </a:prstGeom>
          <a:solidFill>
            <a:srgbClr val="4A5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71" name="Rectangle 128"/>
          <p:cNvSpPr>
            <a:spLocks noChangeArrowheads="1"/>
          </p:cNvSpPr>
          <p:nvPr/>
        </p:nvSpPr>
        <p:spPr bwMode="auto">
          <a:xfrm>
            <a:off x="8283575" y="5989640"/>
            <a:ext cx="87313" cy="271462"/>
          </a:xfrm>
          <a:prstGeom prst="rect">
            <a:avLst/>
          </a:prstGeom>
          <a:solidFill>
            <a:srgbClr val="4A5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72" name="Freeform 129"/>
          <p:cNvSpPr>
            <a:spLocks noChangeArrowheads="1"/>
          </p:cNvSpPr>
          <p:nvPr/>
        </p:nvSpPr>
        <p:spPr bwMode="auto">
          <a:xfrm>
            <a:off x="8353425" y="5891215"/>
            <a:ext cx="317500" cy="369887"/>
          </a:xfrm>
          <a:custGeom>
            <a:avLst/>
            <a:gdLst>
              <a:gd name="T0" fmla="*/ 0 w 55"/>
              <a:gd name="T1" fmla="*/ 0 h 64"/>
              <a:gd name="T2" fmla="*/ 0 w 55"/>
              <a:gd name="T3" fmla="*/ 968670479 h 64"/>
              <a:gd name="T4" fmla="*/ 0 w 55"/>
              <a:gd name="T5" fmla="*/ 1135680239 h 64"/>
              <a:gd name="T6" fmla="*/ 0 w 55"/>
              <a:gd name="T7" fmla="*/ 2137756137 h 64"/>
              <a:gd name="T8" fmla="*/ 499866227 w 55"/>
              <a:gd name="T9" fmla="*/ 2137756137 h 64"/>
              <a:gd name="T10" fmla="*/ 499866227 w 55"/>
              <a:gd name="T11" fmla="*/ 1336095418 h 64"/>
              <a:gd name="T12" fmla="*/ 699810409 w 55"/>
              <a:gd name="T13" fmla="*/ 1135680239 h 64"/>
              <a:gd name="T14" fmla="*/ 1133030500 w 55"/>
              <a:gd name="T15" fmla="*/ 1135680239 h 64"/>
              <a:gd name="T16" fmla="*/ 1366300636 w 55"/>
              <a:gd name="T17" fmla="*/ 1336095418 h 64"/>
              <a:gd name="T18" fmla="*/ 1366300636 w 55"/>
              <a:gd name="T19" fmla="*/ 2137756137 h 64"/>
              <a:gd name="T20" fmla="*/ 1832840909 w 55"/>
              <a:gd name="T21" fmla="*/ 2137756137 h 64"/>
              <a:gd name="T22" fmla="*/ 1832840909 w 55"/>
              <a:gd name="T23" fmla="*/ 1135680239 h 64"/>
              <a:gd name="T24" fmla="*/ 1832840909 w 55"/>
              <a:gd name="T25" fmla="*/ 868465779 h 64"/>
              <a:gd name="T26" fmla="*/ 1832840909 w 55"/>
              <a:gd name="T27" fmla="*/ 567840119 h 64"/>
              <a:gd name="T28" fmla="*/ 1299648727 w 55"/>
              <a:gd name="T29" fmla="*/ 0 h 64"/>
              <a:gd name="T30" fmla="*/ 0 w 55"/>
              <a:gd name="T31" fmla="*/ 0 h 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5"/>
              <a:gd name="T49" fmla="*/ 0 h 64"/>
              <a:gd name="T50" fmla="*/ 55 w 55"/>
              <a:gd name="T51" fmla="*/ 64 h 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5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19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73" name="Freeform 130"/>
          <p:cNvSpPr>
            <a:spLocks noChangeArrowheads="1"/>
          </p:cNvSpPr>
          <p:nvPr/>
        </p:nvSpPr>
        <p:spPr bwMode="auto">
          <a:xfrm>
            <a:off x="8353427" y="6105527"/>
            <a:ext cx="69850" cy="87313"/>
          </a:xfrm>
          <a:custGeom>
            <a:avLst/>
            <a:gdLst>
              <a:gd name="T0" fmla="*/ 406585208 w 12"/>
              <a:gd name="T1" fmla="*/ 0 h 15"/>
              <a:gd name="T2" fmla="*/ 0 w 12"/>
              <a:gd name="T3" fmla="*/ 0 h 15"/>
              <a:gd name="T4" fmla="*/ 0 w 12"/>
              <a:gd name="T5" fmla="*/ 0 h 15"/>
              <a:gd name="T6" fmla="*/ 0 w 12"/>
              <a:gd name="T7" fmla="*/ 508237331 h 15"/>
              <a:gd name="T8" fmla="*/ 406585208 w 12"/>
              <a:gd name="T9" fmla="*/ 508237331 h 15"/>
              <a:gd name="T10" fmla="*/ 406585208 w 12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5"/>
              <a:gd name="T20" fmla="*/ 12 w 12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5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2" y="15"/>
                  <a:pt x="12" y="15"/>
                  <a:pt x="12" y="15"/>
                </a:cubicBezTo>
                <a:lnTo>
                  <a:pt x="12" y="0"/>
                </a:lnTo>
                <a:close/>
              </a:path>
            </a:pathLst>
          </a:custGeom>
          <a:solidFill>
            <a:srgbClr val="6573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74" name="Freeform 131"/>
          <p:cNvSpPr>
            <a:spLocks noChangeArrowheads="1"/>
          </p:cNvSpPr>
          <p:nvPr/>
        </p:nvSpPr>
        <p:spPr bwMode="auto">
          <a:xfrm>
            <a:off x="8353427" y="5891215"/>
            <a:ext cx="74613" cy="122237"/>
          </a:xfrm>
          <a:custGeom>
            <a:avLst/>
            <a:gdLst>
              <a:gd name="T0" fmla="*/ 0 w 13"/>
              <a:gd name="T1" fmla="*/ 0 h 21"/>
              <a:gd name="T2" fmla="*/ 0 w 13"/>
              <a:gd name="T3" fmla="*/ 711518294 h 21"/>
              <a:gd name="T4" fmla="*/ 131766558 w 13"/>
              <a:gd name="T5" fmla="*/ 711518294 h 21"/>
              <a:gd name="T6" fmla="*/ 428238444 w 13"/>
              <a:gd name="T7" fmla="*/ 440466477 h 21"/>
              <a:gd name="T8" fmla="*/ 428238444 w 13"/>
              <a:gd name="T9" fmla="*/ 0 h 21"/>
              <a:gd name="T10" fmla="*/ 0 w 13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21"/>
              <a:gd name="T20" fmla="*/ 13 w 13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573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75" name="Freeform 132"/>
          <p:cNvSpPr>
            <a:spLocks noChangeArrowheads="1"/>
          </p:cNvSpPr>
          <p:nvPr/>
        </p:nvSpPr>
        <p:spPr bwMode="auto">
          <a:xfrm>
            <a:off x="8169275" y="5694363"/>
            <a:ext cx="144463" cy="284162"/>
          </a:xfrm>
          <a:custGeom>
            <a:avLst/>
            <a:gdLst>
              <a:gd name="T0" fmla="*/ 834782335 w 25"/>
              <a:gd name="T1" fmla="*/ 0 h 49"/>
              <a:gd name="T2" fmla="*/ 0 w 25"/>
              <a:gd name="T3" fmla="*/ 807141864 h 49"/>
              <a:gd name="T4" fmla="*/ 834782335 w 25"/>
              <a:gd name="T5" fmla="*/ 1647919229 h 49"/>
              <a:gd name="T6" fmla="*/ 834782335 w 25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49"/>
              <a:gd name="T14" fmla="*/ 25 w 25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76" name="Freeform 133"/>
          <p:cNvSpPr>
            <a:spLocks noChangeArrowheads="1"/>
          </p:cNvSpPr>
          <p:nvPr/>
        </p:nvSpPr>
        <p:spPr bwMode="auto">
          <a:xfrm>
            <a:off x="8215313" y="5816600"/>
            <a:ext cx="173037" cy="365125"/>
          </a:xfrm>
          <a:custGeom>
            <a:avLst/>
            <a:gdLst>
              <a:gd name="T0" fmla="*/ 998060112 w 30"/>
              <a:gd name="T1" fmla="*/ 772558135 h 63"/>
              <a:gd name="T2" fmla="*/ 998060112 w 30"/>
              <a:gd name="T3" fmla="*/ 201537409 h 63"/>
              <a:gd name="T4" fmla="*/ 798450397 w 30"/>
              <a:gd name="T5" fmla="*/ 0 h 63"/>
              <a:gd name="T6" fmla="*/ 399225199 w 30"/>
              <a:gd name="T7" fmla="*/ 0 h 63"/>
              <a:gd name="T8" fmla="*/ 166346236 w 30"/>
              <a:gd name="T9" fmla="*/ 0 h 63"/>
              <a:gd name="T10" fmla="*/ 0 w 30"/>
              <a:gd name="T11" fmla="*/ 201537409 h 63"/>
              <a:gd name="T12" fmla="*/ 0 w 30"/>
              <a:gd name="T13" fmla="*/ 1074858452 h 63"/>
              <a:gd name="T14" fmla="*/ 0 w 30"/>
              <a:gd name="T15" fmla="*/ 1645879179 h 63"/>
              <a:gd name="T16" fmla="*/ 465763693 w 30"/>
              <a:gd name="T17" fmla="*/ 2116131200 h 63"/>
              <a:gd name="T18" fmla="*/ 964790865 w 30"/>
              <a:gd name="T19" fmla="*/ 2116131200 h 63"/>
              <a:gd name="T20" fmla="*/ 964790865 w 30"/>
              <a:gd name="T21" fmla="*/ 1780239383 h 63"/>
              <a:gd name="T22" fmla="*/ 565565667 w 30"/>
              <a:gd name="T23" fmla="*/ 1780239383 h 63"/>
              <a:gd name="T24" fmla="*/ 399225199 w 30"/>
              <a:gd name="T25" fmla="*/ 1612287679 h 63"/>
              <a:gd name="T26" fmla="*/ 399225199 w 30"/>
              <a:gd name="T27" fmla="*/ 1074858452 h 63"/>
              <a:gd name="T28" fmla="*/ 698642655 w 30"/>
              <a:gd name="T29" fmla="*/ 1074858452 h 63"/>
              <a:gd name="T30" fmla="*/ 998060112 w 30"/>
              <a:gd name="T31" fmla="*/ 772558135 h 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"/>
              <a:gd name="T49" fmla="*/ 0 h 63"/>
              <a:gd name="T50" fmla="*/ 30 w 30"/>
              <a:gd name="T51" fmla="*/ 63 h 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" h="63">
                <a:moveTo>
                  <a:pt x="30" y="23"/>
                </a:move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4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6" y="32"/>
                  <a:pt x="30" y="28"/>
                  <a:pt x="30" y="23"/>
                </a:cubicBezTo>
                <a:close/>
              </a:path>
            </a:pathLst>
          </a:custGeom>
          <a:solidFill>
            <a:srgbClr val="8192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77" name="Freeform 134"/>
          <p:cNvSpPr>
            <a:spLocks noChangeArrowheads="1"/>
          </p:cNvSpPr>
          <p:nvPr/>
        </p:nvSpPr>
        <p:spPr bwMode="auto">
          <a:xfrm>
            <a:off x="8329615" y="5694363"/>
            <a:ext cx="146050" cy="284162"/>
          </a:xfrm>
          <a:custGeom>
            <a:avLst/>
            <a:gdLst>
              <a:gd name="T0" fmla="*/ 853224100 w 25"/>
              <a:gd name="T1" fmla="*/ 0 h 49"/>
              <a:gd name="T2" fmla="*/ 0 w 25"/>
              <a:gd name="T3" fmla="*/ 807141864 h 49"/>
              <a:gd name="T4" fmla="*/ 853224100 w 25"/>
              <a:gd name="T5" fmla="*/ 1647919229 h 49"/>
              <a:gd name="T6" fmla="*/ 853224100 w 25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49"/>
              <a:gd name="T14" fmla="*/ 25 w 25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78" name="Oval 135"/>
          <p:cNvSpPr>
            <a:spLocks noChangeArrowheads="1"/>
          </p:cNvSpPr>
          <p:nvPr/>
        </p:nvSpPr>
        <p:spPr bwMode="auto">
          <a:xfrm>
            <a:off x="8278813" y="5897563"/>
            <a:ext cx="23812" cy="23812"/>
          </a:xfrm>
          <a:prstGeom prst="ellipse">
            <a:avLst/>
          </a:prstGeom>
          <a:solidFill>
            <a:srgbClr val="4A5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79" name="Freeform 136"/>
          <p:cNvSpPr>
            <a:spLocks noChangeArrowheads="1"/>
          </p:cNvSpPr>
          <p:nvPr/>
        </p:nvSpPr>
        <p:spPr bwMode="auto">
          <a:xfrm>
            <a:off x="8169277" y="6002338"/>
            <a:ext cx="155575" cy="98425"/>
          </a:xfrm>
          <a:custGeom>
            <a:avLst/>
            <a:gdLst>
              <a:gd name="T0" fmla="*/ 132803430 w 27"/>
              <a:gd name="T1" fmla="*/ 435768003 h 17"/>
              <a:gd name="T2" fmla="*/ 0 w 27"/>
              <a:gd name="T3" fmla="*/ 435768003 h 17"/>
              <a:gd name="T4" fmla="*/ 332008574 w 27"/>
              <a:gd name="T5" fmla="*/ 569851801 h 17"/>
              <a:gd name="T6" fmla="*/ 896428912 w 27"/>
              <a:gd name="T7" fmla="*/ 0 h 17"/>
              <a:gd name="T8" fmla="*/ 664022910 w 27"/>
              <a:gd name="T9" fmla="*/ 0 h 17"/>
              <a:gd name="T10" fmla="*/ 132803430 w 27"/>
              <a:gd name="T11" fmla="*/ 435768003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7"/>
              <a:gd name="T20" fmla="*/ 27 w 2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80" name="Freeform 141"/>
          <p:cNvSpPr>
            <a:spLocks noChangeArrowheads="1"/>
          </p:cNvSpPr>
          <p:nvPr/>
        </p:nvSpPr>
        <p:spPr bwMode="auto">
          <a:xfrm>
            <a:off x="7626350" y="3219450"/>
            <a:ext cx="571500" cy="317500"/>
          </a:xfrm>
          <a:custGeom>
            <a:avLst/>
            <a:gdLst>
              <a:gd name="T0" fmla="*/ 2147483646 w 99"/>
              <a:gd name="T1" fmla="*/ 699810409 h 55"/>
              <a:gd name="T2" fmla="*/ 2147483646 w 99"/>
              <a:gd name="T3" fmla="*/ 733136364 h 55"/>
              <a:gd name="T4" fmla="*/ 1632896727 w 99"/>
              <a:gd name="T5" fmla="*/ 0 h 55"/>
              <a:gd name="T6" fmla="*/ 733136364 w 99"/>
              <a:gd name="T7" fmla="*/ 699810409 h 55"/>
              <a:gd name="T8" fmla="*/ 599838318 w 99"/>
              <a:gd name="T9" fmla="*/ 699810409 h 55"/>
              <a:gd name="T10" fmla="*/ 0 w 99"/>
              <a:gd name="T11" fmla="*/ 1266328545 h 55"/>
              <a:gd name="T12" fmla="*/ 599838318 w 99"/>
              <a:gd name="T13" fmla="*/ 1832840909 h 55"/>
              <a:gd name="T14" fmla="*/ 2147483646 w 99"/>
              <a:gd name="T15" fmla="*/ 1832840909 h 55"/>
              <a:gd name="T16" fmla="*/ 2147483646 w 99"/>
              <a:gd name="T17" fmla="*/ 1266328545 h 55"/>
              <a:gd name="T18" fmla="*/ 2147483646 w 99"/>
              <a:gd name="T19" fmla="*/ 699810409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9"/>
              <a:gd name="T31" fmla="*/ 0 h 55"/>
              <a:gd name="T32" fmla="*/ 99 w 99"/>
              <a:gd name="T33" fmla="*/ 55 h 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9" h="55">
                <a:moveTo>
                  <a:pt x="82" y="21"/>
                </a:moveTo>
                <a:cubicBezTo>
                  <a:pt x="80" y="21"/>
                  <a:pt x="78" y="21"/>
                  <a:pt x="77" y="22"/>
                </a:cubicBezTo>
                <a:cubicBezTo>
                  <a:pt x="74" y="9"/>
                  <a:pt x="63" y="0"/>
                  <a:pt x="49" y="0"/>
                </a:cubicBezTo>
                <a:cubicBezTo>
                  <a:pt x="36" y="0"/>
                  <a:pt x="25" y="9"/>
                  <a:pt x="22" y="21"/>
                </a:cubicBezTo>
                <a:cubicBezTo>
                  <a:pt x="21" y="21"/>
                  <a:pt x="19" y="21"/>
                  <a:pt x="18" y="21"/>
                </a:cubicBezTo>
                <a:cubicBezTo>
                  <a:pt x="8" y="21"/>
                  <a:pt x="0" y="29"/>
                  <a:pt x="0" y="38"/>
                </a:cubicBezTo>
                <a:cubicBezTo>
                  <a:pt x="0" y="48"/>
                  <a:pt x="8" y="55"/>
                  <a:pt x="18" y="55"/>
                </a:cubicBezTo>
                <a:cubicBezTo>
                  <a:pt x="23" y="55"/>
                  <a:pt x="76" y="55"/>
                  <a:pt x="82" y="55"/>
                </a:cubicBezTo>
                <a:cubicBezTo>
                  <a:pt x="92" y="55"/>
                  <a:pt x="99" y="48"/>
                  <a:pt x="99" y="38"/>
                </a:cubicBezTo>
                <a:cubicBezTo>
                  <a:pt x="99" y="29"/>
                  <a:pt x="92" y="21"/>
                  <a:pt x="82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81" name="Freeform 142"/>
          <p:cNvSpPr>
            <a:spLocks noChangeArrowheads="1"/>
          </p:cNvSpPr>
          <p:nvPr/>
        </p:nvSpPr>
        <p:spPr bwMode="auto">
          <a:xfrm>
            <a:off x="9118600" y="2924177"/>
            <a:ext cx="374650" cy="207963"/>
          </a:xfrm>
          <a:custGeom>
            <a:avLst/>
            <a:gdLst>
              <a:gd name="T0" fmla="*/ 1793985588 w 65"/>
              <a:gd name="T1" fmla="*/ 467194656 h 36"/>
              <a:gd name="T2" fmla="*/ 1694317160 w 65"/>
              <a:gd name="T3" fmla="*/ 467194656 h 36"/>
              <a:gd name="T4" fmla="*/ 1096323885 w 65"/>
              <a:gd name="T5" fmla="*/ 0 h 36"/>
              <a:gd name="T6" fmla="*/ 498330611 w 65"/>
              <a:gd name="T7" fmla="*/ 467194656 h 36"/>
              <a:gd name="T8" fmla="*/ 398662183 w 65"/>
              <a:gd name="T9" fmla="*/ 467194656 h 36"/>
              <a:gd name="T10" fmla="*/ 0 w 65"/>
              <a:gd name="T11" fmla="*/ 834272458 h 36"/>
              <a:gd name="T12" fmla="*/ 398662183 w 65"/>
              <a:gd name="T13" fmla="*/ 1201350260 h 36"/>
              <a:gd name="T14" fmla="*/ 1793985588 w 65"/>
              <a:gd name="T15" fmla="*/ 1201350260 h 36"/>
              <a:gd name="T16" fmla="*/ 2147483646 w 65"/>
              <a:gd name="T17" fmla="*/ 834272458 h 36"/>
              <a:gd name="T18" fmla="*/ 1793985588 w 65"/>
              <a:gd name="T19" fmla="*/ 46719465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"/>
              <a:gd name="T31" fmla="*/ 0 h 36"/>
              <a:gd name="T32" fmla="*/ 65 w 65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" h="36">
                <a:moveTo>
                  <a:pt x="54" y="14"/>
                </a:moveTo>
                <a:cubicBezTo>
                  <a:pt x="53" y="14"/>
                  <a:pt x="52" y="14"/>
                  <a:pt x="51" y="14"/>
                </a:cubicBezTo>
                <a:cubicBezTo>
                  <a:pt x="49" y="6"/>
                  <a:pt x="41" y="0"/>
                  <a:pt x="33" y="0"/>
                </a:cubicBezTo>
                <a:cubicBezTo>
                  <a:pt x="24" y="0"/>
                  <a:pt x="16" y="6"/>
                  <a:pt x="15" y="14"/>
                </a:cubicBezTo>
                <a:cubicBezTo>
                  <a:pt x="14" y="14"/>
                  <a:pt x="13" y="14"/>
                  <a:pt x="12" y="14"/>
                </a:cubicBezTo>
                <a:cubicBezTo>
                  <a:pt x="5" y="14"/>
                  <a:pt x="0" y="19"/>
                  <a:pt x="0" y="25"/>
                </a:cubicBezTo>
                <a:cubicBezTo>
                  <a:pt x="0" y="31"/>
                  <a:pt x="5" y="36"/>
                  <a:pt x="12" y="36"/>
                </a:cubicBezTo>
                <a:cubicBezTo>
                  <a:pt x="15" y="36"/>
                  <a:pt x="50" y="36"/>
                  <a:pt x="54" y="36"/>
                </a:cubicBezTo>
                <a:cubicBezTo>
                  <a:pt x="60" y="36"/>
                  <a:pt x="65" y="31"/>
                  <a:pt x="65" y="25"/>
                </a:cubicBezTo>
                <a:cubicBezTo>
                  <a:pt x="65" y="19"/>
                  <a:pt x="60" y="14"/>
                  <a:pt x="54" y="14"/>
                </a:cubicBezTo>
                <a:close/>
              </a:path>
            </a:pathLst>
          </a:custGeom>
          <a:solidFill>
            <a:srgbClr val="29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82" name="Freeform 187"/>
          <p:cNvSpPr>
            <a:spLocks noChangeArrowheads="1"/>
          </p:cNvSpPr>
          <p:nvPr/>
        </p:nvSpPr>
        <p:spPr bwMode="auto">
          <a:xfrm>
            <a:off x="9774238" y="3033713"/>
            <a:ext cx="565150" cy="323850"/>
          </a:xfrm>
          <a:custGeom>
            <a:avLst/>
            <a:gdLst>
              <a:gd name="T0" fmla="*/ 2147483646 w 98"/>
              <a:gd name="T1" fmla="*/ 702314989 h 56"/>
              <a:gd name="T2" fmla="*/ 2147483646 w 98"/>
              <a:gd name="T3" fmla="*/ 735758285 h 56"/>
              <a:gd name="T4" fmla="*/ 1629563890 w 98"/>
              <a:gd name="T5" fmla="*/ 0 h 56"/>
              <a:gd name="T6" fmla="*/ 698386996 w 98"/>
              <a:gd name="T7" fmla="*/ 735758285 h 56"/>
              <a:gd name="T8" fmla="*/ 565357606 w 98"/>
              <a:gd name="T9" fmla="*/ 702314989 h 56"/>
              <a:gd name="T10" fmla="*/ 0 w 98"/>
              <a:gd name="T11" fmla="*/ 1270851013 h 56"/>
              <a:gd name="T12" fmla="*/ 565357606 w 98"/>
              <a:gd name="T13" fmla="*/ 1872836116 h 56"/>
              <a:gd name="T14" fmla="*/ 2147483646 w 98"/>
              <a:gd name="T15" fmla="*/ 1872836116 h 56"/>
              <a:gd name="T16" fmla="*/ 2147483646 w 98"/>
              <a:gd name="T17" fmla="*/ 1270851013 h 56"/>
              <a:gd name="T18" fmla="*/ 2147483646 w 98"/>
              <a:gd name="T19" fmla="*/ 702314989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56"/>
              <a:gd name="T32" fmla="*/ 98 w 98"/>
              <a:gd name="T33" fmla="*/ 56 h 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56">
                <a:moveTo>
                  <a:pt x="81" y="21"/>
                </a:moveTo>
                <a:cubicBezTo>
                  <a:pt x="79" y="21"/>
                  <a:pt x="78" y="21"/>
                  <a:pt x="76" y="22"/>
                </a:cubicBezTo>
                <a:cubicBezTo>
                  <a:pt x="73" y="9"/>
                  <a:pt x="62" y="0"/>
                  <a:pt x="49" y="0"/>
                </a:cubicBezTo>
                <a:cubicBezTo>
                  <a:pt x="35" y="0"/>
                  <a:pt x="24" y="9"/>
                  <a:pt x="21" y="22"/>
                </a:cubicBezTo>
                <a:cubicBezTo>
                  <a:pt x="20" y="21"/>
                  <a:pt x="18" y="21"/>
                  <a:pt x="17" y="21"/>
                </a:cubicBezTo>
                <a:cubicBezTo>
                  <a:pt x="7" y="21"/>
                  <a:pt x="0" y="29"/>
                  <a:pt x="0" y="38"/>
                </a:cubicBezTo>
                <a:cubicBezTo>
                  <a:pt x="0" y="48"/>
                  <a:pt x="7" y="56"/>
                  <a:pt x="17" y="56"/>
                </a:cubicBezTo>
                <a:cubicBezTo>
                  <a:pt x="22" y="56"/>
                  <a:pt x="75" y="56"/>
                  <a:pt x="81" y="56"/>
                </a:cubicBezTo>
                <a:cubicBezTo>
                  <a:pt x="91" y="56"/>
                  <a:pt x="98" y="48"/>
                  <a:pt x="98" y="38"/>
                </a:cubicBezTo>
                <a:cubicBezTo>
                  <a:pt x="98" y="29"/>
                  <a:pt x="91" y="21"/>
                  <a:pt x="81" y="21"/>
                </a:cubicBezTo>
                <a:close/>
              </a:path>
            </a:pathLst>
          </a:custGeom>
          <a:solidFill>
            <a:srgbClr val="64D8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83" name="Freeform 188"/>
          <p:cNvSpPr>
            <a:spLocks noChangeArrowheads="1"/>
          </p:cNvSpPr>
          <p:nvPr/>
        </p:nvSpPr>
        <p:spPr bwMode="auto">
          <a:xfrm>
            <a:off x="9034463" y="4445000"/>
            <a:ext cx="965200" cy="990600"/>
          </a:xfrm>
          <a:custGeom>
            <a:avLst/>
            <a:gdLst>
              <a:gd name="T0" fmla="*/ 2147483646 w 167"/>
              <a:gd name="T1" fmla="*/ 2147483646 h 171"/>
              <a:gd name="T2" fmla="*/ 2147483646 w 167"/>
              <a:gd name="T3" fmla="*/ 2147483646 h 171"/>
              <a:gd name="T4" fmla="*/ 2147483646 w 167"/>
              <a:gd name="T5" fmla="*/ 1812166565 h 171"/>
              <a:gd name="T6" fmla="*/ 2147483646 w 167"/>
              <a:gd name="T7" fmla="*/ 1812166565 h 171"/>
              <a:gd name="T8" fmla="*/ 2147483646 w 167"/>
              <a:gd name="T9" fmla="*/ 1812166565 h 171"/>
              <a:gd name="T10" fmla="*/ 2147483646 w 167"/>
              <a:gd name="T11" fmla="*/ 939644926 h 171"/>
              <a:gd name="T12" fmla="*/ 2147483646 w 167"/>
              <a:gd name="T13" fmla="*/ 0 h 171"/>
              <a:gd name="T14" fmla="*/ 2147483646 w 167"/>
              <a:gd name="T15" fmla="*/ 939644926 h 171"/>
              <a:gd name="T16" fmla="*/ 2147483646 w 167"/>
              <a:gd name="T17" fmla="*/ 1208109112 h 171"/>
              <a:gd name="T18" fmla="*/ 1837232192 w 167"/>
              <a:gd name="T19" fmla="*/ 1610814081 h 171"/>
              <a:gd name="T20" fmla="*/ 1135745638 w 167"/>
              <a:gd name="T21" fmla="*/ 1342344102 h 171"/>
              <a:gd name="T22" fmla="*/ 0 w 167"/>
              <a:gd name="T23" fmla="*/ 2147483646 h 171"/>
              <a:gd name="T24" fmla="*/ 501065952 w 167"/>
              <a:gd name="T25" fmla="*/ 2147483646 h 171"/>
              <a:gd name="T26" fmla="*/ 400852762 w 167"/>
              <a:gd name="T27" fmla="*/ 2147483646 h 171"/>
              <a:gd name="T28" fmla="*/ 1469785753 w 167"/>
              <a:gd name="T29" fmla="*/ 2147483646 h 171"/>
              <a:gd name="T30" fmla="*/ 2004252249 w 167"/>
              <a:gd name="T31" fmla="*/ 2147483646 h 171"/>
              <a:gd name="T32" fmla="*/ 2147483646 w 167"/>
              <a:gd name="T33" fmla="*/ 2147483646 h 171"/>
              <a:gd name="T34" fmla="*/ 2147483646 w 167"/>
              <a:gd name="T35" fmla="*/ 2147483646 h 171"/>
              <a:gd name="T36" fmla="*/ 2147483646 w 167"/>
              <a:gd name="T37" fmla="*/ 2147483646 h 171"/>
              <a:gd name="T38" fmla="*/ 2147483646 w 167"/>
              <a:gd name="T39" fmla="*/ 2147483646 h 171"/>
              <a:gd name="T40" fmla="*/ 2147483646 w 167"/>
              <a:gd name="T41" fmla="*/ 2147483646 h 17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7"/>
              <a:gd name="T64" fmla="*/ 0 h 171"/>
              <a:gd name="T65" fmla="*/ 167 w 167"/>
              <a:gd name="T66" fmla="*/ 171 h 17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7" h="171">
                <a:moveTo>
                  <a:pt x="156" y="106"/>
                </a:moveTo>
                <a:cubicBezTo>
                  <a:pt x="158" y="101"/>
                  <a:pt x="160" y="95"/>
                  <a:pt x="160" y="90"/>
                </a:cubicBezTo>
                <a:cubicBezTo>
                  <a:pt x="160" y="70"/>
                  <a:pt x="144" y="54"/>
                  <a:pt x="124" y="54"/>
                </a:cubicBezTo>
                <a:cubicBezTo>
                  <a:pt x="122" y="54"/>
                  <a:pt x="120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8" y="50"/>
                  <a:pt x="135" y="40"/>
                  <a:pt x="135" y="28"/>
                </a:cubicBezTo>
                <a:cubicBezTo>
                  <a:pt x="135" y="12"/>
                  <a:pt x="122" y="0"/>
                  <a:pt x="106" y="0"/>
                </a:cubicBezTo>
                <a:cubicBezTo>
                  <a:pt x="90" y="0"/>
                  <a:pt x="78" y="12"/>
                  <a:pt x="78" y="28"/>
                </a:cubicBezTo>
                <a:cubicBezTo>
                  <a:pt x="78" y="31"/>
                  <a:pt x="78" y="33"/>
                  <a:pt x="79" y="36"/>
                </a:cubicBezTo>
                <a:cubicBezTo>
                  <a:pt x="69" y="37"/>
                  <a:pt x="61" y="42"/>
                  <a:pt x="55" y="48"/>
                </a:cubicBezTo>
                <a:cubicBezTo>
                  <a:pt x="49" y="43"/>
                  <a:pt x="42" y="40"/>
                  <a:pt x="34" y="40"/>
                </a:cubicBezTo>
                <a:cubicBezTo>
                  <a:pt x="15" y="40"/>
                  <a:pt x="0" y="55"/>
                  <a:pt x="0" y="74"/>
                </a:cubicBezTo>
                <a:cubicBezTo>
                  <a:pt x="0" y="85"/>
                  <a:pt x="6" y="95"/>
                  <a:pt x="15" y="101"/>
                </a:cubicBezTo>
                <a:cubicBezTo>
                  <a:pt x="13" y="105"/>
                  <a:pt x="12" y="110"/>
                  <a:pt x="12" y="115"/>
                </a:cubicBezTo>
                <a:cubicBezTo>
                  <a:pt x="12" y="133"/>
                  <a:pt x="26" y="148"/>
                  <a:pt x="44" y="148"/>
                </a:cubicBezTo>
                <a:cubicBezTo>
                  <a:pt x="50" y="148"/>
                  <a:pt x="56" y="146"/>
                  <a:pt x="60" y="144"/>
                </a:cubicBezTo>
                <a:cubicBezTo>
                  <a:pt x="66" y="160"/>
                  <a:pt x="81" y="171"/>
                  <a:pt x="99" y="171"/>
                </a:cubicBezTo>
                <a:cubicBezTo>
                  <a:pt x="115" y="171"/>
                  <a:pt x="128" y="162"/>
                  <a:pt x="135" y="149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56" y="150"/>
                  <a:pt x="167" y="139"/>
                  <a:pt x="167" y="126"/>
                </a:cubicBezTo>
                <a:cubicBezTo>
                  <a:pt x="167" y="117"/>
                  <a:pt x="162" y="110"/>
                  <a:pt x="156" y="106"/>
                </a:cubicBezTo>
                <a:close/>
              </a:path>
            </a:pathLst>
          </a:custGeom>
          <a:solidFill>
            <a:srgbClr val="0DD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84" name="Freeform 189"/>
          <p:cNvSpPr>
            <a:spLocks noChangeArrowheads="1"/>
          </p:cNvSpPr>
          <p:nvPr/>
        </p:nvSpPr>
        <p:spPr bwMode="auto">
          <a:xfrm>
            <a:off x="9548813" y="4445000"/>
            <a:ext cx="450850" cy="990600"/>
          </a:xfrm>
          <a:custGeom>
            <a:avLst/>
            <a:gdLst>
              <a:gd name="T0" fmla="*/ 2147483646 w 78"/>
              <a:gd name="T1" fmla="*/ 2147483646 h 171"/>
              <a:gd name="T2" fmla="*/ 2147483646 w 78"/>
              <a:gd name="T3" fmla="*/ 2147483646 h 171"/>
              <a:gd name="T4" fmla="*/ 1169343056 w 78"/>
              <a:gd name="T5" fmla="*/ 1812166565 h 171"/>
              <a:gd name="T6" fmla="*/ 968888210 w 78"/>
              <a:gd name="T7" fmla="*/ 1812166565 h 171"/>
              <a:gd name="T8" fmla="*/ 968888210 w 78"/>
              <a:gd name="T9" fmla="*/ 1812166565 h 171"/>
              <a:gd name="T10" fmla="*/ 1536855168 w 78"/>
              <a:gd name="T11" fmla="*/ 939644926 h 171"/>
              <a:gd name="T12" fmla="*/ 567966958 w 78"/>
              <a:gd name="T13" fmla="*/ 0 h 171"/>
              <a:gd name="T14" fmla="*/ 0 w 78"/>
              <a:gd name="T15" fmla="*/ 201352484 h 171"/>
              <a:gd name="T16" fmla="*/ 0 w 78"/>
              <a:gd name="T17" fmla="*/ 2147483646 h 171"/>
              <a:gd name="T18" fmla="*/ 334097190 w 78"/>
              <a:gd name="T19" fmla="*/ 2147483646 h 171"/>
              <a:gd name="T20" fmla="*/ 1536855168 w 78"/>
              <a:gd name="T21" fmla="*/ 2147483646 h 171"/>
              <a:gd name="T22" fmla="*/ 1770724935 w 78"/>
              <a:gd name="T23" fmla="*/ 2147483646 h 171"/>
              <a:gd name="T24" fmla="*/ 2147483646 w 78"/>
              <a:gd name="T25" fmla="*/ 2147483646 h 171"/>
              <a:gd name="T26" fmla="*/ 2147483646 w 78"/>
              <a:gd name="T27" fmla="*/ 2147483646 h 1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8"/>
              <a:gd name="T43" fmla="*/ 0 h 171"/>
              <a:gd name="T44" fmla="*/ 78 w 78"/>
              <a:gd name="T45" fmla="*/ 171 h 1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8" h="171">
                <a:moveTo>
                  <a:pt x="67" y="106"/>
                </a:moveTo>
                <a:cubicBezTo>
                  <a:pt x="69" y="101"/>
                  <a:pt x="71" y="95"/>
                  <a:pt x="71" y="90"/>
                </a:cubicBezTo>
                <a:cubicBezTo>
                  <a:pt x="71" y="70"/>
                  <a:pt x="55" y="54"/>
                  <a:pt x="35" y="54"/>
                </a:cubicBezTo>
                <a:cubicBezTo>
                  <a:pt x="33" y="54"/>
                  <a:pt x="31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9" y="50"/>
                  <a:pt x="46" y="40"/>
                  <a:pt x="46" y="28"/>
                </a:cubicBezTo>
                <a:cubicBezTo>
                  <a:pt x="46" y="12"/>
                  <a:pt x="33" y="0"/>
                  <a:pt x="17" y="0"/>
                </a:cubicBezTo>
                <a:cubicBezTo>
                  <a:pt x="11" y="0"/>
                  <a:pt x="4" y="2"/>
                  <a:pt x="0" y="6"/>
                </a:cubicBezTo>
                <a:cubicBezTo>
                  <a:pt x="0" y="170"/>
                  <a:pt x="0" y="170"/>
                  <a:pt x="0" y="170"/>
                </a:cubicBezTo>
                <a:cubicBezTo>
                  <a:pt x="3" y="171"/>
                  <a:pt x="6" y="171"/>
                  <a:pt x="10" y="171"/>
                </a:cubicBezTo>
                <a:cubicBezTo>
                  <a:pt x="26" y="171"/>
                  <a:pt x="39" y="162"/>
                  <a:pt x="46" y="149"/>
                </a:cubicBezTo>
                <a:cubicBezTo>
                  <a:pt x="48" y="149"/>
                  <a:pt x="51" y="150"/>
                  <a:pt x="53" y="150"/>
                </a:cubicBezTo>
                <a:cubicBezTo>
                  <a:pt x="67" y="150"/>
                  <a:pt x="78" y="139"/>
                  <a:pt x="78" y="126"/>
                </a:cubicBezTo>
                <a:cubicBezTo>
                  <a:pt x="78" y="117"/>
                  <a:pt x="73" y="110"/>
                  <a:pt x="67" y="106"/>
                </a:cubicBezTo>
                <a:close/>
              </a:path>
            </a:pathLst>
          </a:custGeom>
          <a:solidFill>
            <a:srgbClr val="0D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85" name="Oval 190"/>
          <p:cNvSpPr>
            <a:spLocks noChangeArrowheads="1"/>
          </p:cNvSpPr>
          <p:nvPr/>
        </p:nvSpPr>
        <p:spPr bwMode="auto">
          <a:xfrm>
            <a:off x="9432925" y="5000627"/>
            <a:ext cx="225425" cy="231775"/>
          </a:xfrm>
          <a:prstGeom prst="ellipse">
            <a:avLst/>
          </a:prstGeom>
          <a:solidFill>
            <a:srgbClr val="0074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86" name="Oval 191"/>
          <p:cNvSpPr>
            <a:spLocks noChangeArrowheads="1"/>
          </p:cNvSpPr>
          <p:nvPr/>
        </p:nvSpPr>
        <p:spPr bwMode="auto">
          <a:xfrm>
            <a:off x="9485313" y="4787902"/>
            <a:ext cx="131762" cy="127000"/>
          </a:xfrm>
          <a:prstGeom prst="ellipse">
            <a:avLst/>
          </a:prstGeom>
          <a:solidFill>
            <a:srgbClr val="76F1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87" name="Freeform 73"/>
          <p:cNvSpPr>
            <a:spLocks noChangeArrowheads="1"/>
          </p:cNvSpPr>
          <p:nvPr/>
        </p:nvSpPr>
        <p:spPr bwMode="auto">
          <a:xfrm>
            <a:off x="3886202" y="6267450"/>
            <a:ext cx="8042275" cy="400050"/>
          </a:xfrm>
          <a:custGeom>
            <a:avLst/>
            <a:gdLst>
              <a:gd name="T0" fmla="*/ 2147483646 w 1393"/>
              <a:gd name="T1" fmla="*/ 0 h 69"/>
              <a:gd name="T2" fmla="*/ 933284941 w 1393"/>
              <a:gd name="T3" fmla="*/ 0 h 69"/>
              <a:gd name="T4" fmla="*/ 0 w 1393"/>
              <a:gd name="T5" fmla="*/ 907597493 h 69"/>
              <a:gd name="T6" fmla="*/ 0 w 1393"/>
              <a:gd name="T7" fmla="*/ 2147483646 h 69"/>
              <a:gd name="T8" fmla="*/ 2147483646 w 1393"/>
              <a:gd name="T9" fmla="*/ 2147483646 h 69"/>
              <a:gd name="T10" fmla="*/ 2147483646 w 1393"/>
              <a:gd name="T11" fmla="*/ 907597493 h 69"/>
              <a:gd name="T12" fmla="*/ 2147483646 w 1393"/>
              <a:gd name="T13" fmla="*/ 0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3"/>
              <a:gd name="T22" fmla="*/ 0 h 69"/>
              <a:gd name="T23" fmla="*/ 1393 w 1393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88" name="Freeform 101"/>
          <p:cNvSpPr>
            <a:spLocks noChangeArrowheads="1"/>
          </p:cNvSpPr>
          <p:nvPr/>
        </p:nvSpPr>
        <p:spPr bwMode="auto">
          <a:xfrm>
            <a:off x="3886202" y="6383340"/>
            <a:ext cx="8042275" cy="376237"/>
          </a:xfrm>
          <a:custGeom>
            <a:avLst/>
            <a:gdLst>
              <a:gd name="T0" fmla="*/ 2147483646 w 1393"/>
              <a:gd name="T1" fmla="*/ 770591259 h 65"/>
              <a:gd name="T2" fmla="*/ 2147483646 w 1393"/>
              <a:gd name="T3" fmla="*/ 2147483646 h 65"/>
              <a:gd name="T4" fmla="*/ 0 w 1393"/>
              <a:gd name="T5" fmla="*/ 2147483646 h 65"/>
              <a:gd name="T6" fmla="*/ 0 w 1393"/>
              <a:gd name="T7" fmla="*/ 770591259 h 65"/>
              <a:gd name="T8" fmla="*/ 66664860 w 1393"/>
              <a:gd name="T9" fmla="*/ 770591259 h 65"/>
              <a:gd name="T10" fmla="*/ 1233268149 w 1393"/>
              <a:gd name="T11" fmla="*/ 0 h 65"/>
              <a:gd name="T12" fmla="*/ 2147483646 w 1393"/>
              <a:gd name="T13" fmla="*/ 770591259 h 65"/>
              <a:gd name="T14" fmla="*/ 2147483646 w 1393"/>
              <a:gd name="T15" fmla="*/ 0 h 65"/>
              <a:gd name="T16" fmla="*/ 2147483646 w 1393"/>
              <a:gd name="T17" fmla="*/ 770591259 h 65"/>
              <a:gd name="T18" fmla="*/ 2147483646 w 1393"/>
              <a:gd name="T19" fmla="*/ 0 h 65"/>
              <a:gd name="T20" fmla="*/ 2147483646 w 1393"/>
              <a:gd name="T21" fmla="*/ 770591259 h 65"/>
              <a:gd name="T22" fmla="*/ 2147483646 w 1393"/>
              <a:gd name="T23" fmla="*/ 0 h 65"/>
              <a:gd name="T24" fmla="*/ 2147483646 w 1393"/>
              <a:gd name="T25" fmla="*/ 770591259 h 65"/>
              <a:gd name="T26" fmla="*/ 2147483646 w 1393"/>
              <a:gd name="T27" fmla="*/ 0 h 65"/>
              <a:gd name="T28" fmla="*/ 2147483646 w 1393"/>
              <a:gd name="T29" fmla="*/ 770591259 h 65"/>
              <a:gd name="T30" fmla="*/ 2147483646 w 1393"/>
              <a:gd name="T31" fmla="*/ 0 h 65"/>
              <a:gd name="T32" fmla="*/ 2147483646 w 1393"/>
              <a:gd name="T33" fmla="*/ 770591259 h 65"/>
              <a:gd name="T34" fmla="*/ 2147483646 w 1393"/>
              <a:gd name="T35" fmla="*/ 0 h 65"/>
              <a:gd name="T36" fmla="*/ 2147483646 w 1393"/>
              <a:gd name="T37" fmla="*/ 770591259 h 65"/>
              <a:gd name="T38" fmla="*/ 2147483646 w 1393"/>
              <a:gd name="T39" fmla="*/ 0 h 65"/>
              <a:gd name="T40" fmla="*/ 2147483646 w 1393"/>
              <a:gd name="T41" fmla="*/ 770591259 h 65"/>
              <a:gd name="T42" fmla="*/ 2147483646 w 1393"/>
              <a:gd name="T43" fmla="*/ 0 h 65"/>
              <a:gd name="T44" fmla="*/ 2147483646 w 1393"/>
              <a:gd name="T45" fmla="*/ 770591259 h 65"/>
              <a:gd name="T46" fmla="*/ 2147483646 w 1393"/>
              <a:gd name="T47" fmla="*/ 0 h 65"/>
              <a:gd name="T48" fmla="*/ 2147483646 w 1393"/>
              <a:gd name="T49" fmla="*/ 770591259 h 65"/>
              <a:gd name="T50" fmla="*/ 2147483646 w 1393"/>
              <a:gd name="T51" fmla="*/ 0 h 65"/>
              <a:gd name="T52" fmla="*/ 2147483646 w 1393"/>
              <a:gd name="T53" fmla="*/ 770591259 h 65"/>
              <a:gd name="T54" fmla="*/ 2147483646 w 1393"/>
              <a:gd name="T55" fmla="*/ 0 h 65"/>
              <a:gd name="T56" fmla="*/ 2147483646 w 1393"/>
              <a:gd name="T57" fmla="*/ 770591259 h 65"/>
              <a:gd name="T58" fmla="*/ 2147483646 w 1393"/>
              <a:gd name="T59" fmla="*/ 0 h 65"/>
              <a:gd name="T60" fmla="*/ 2147483646 w 1393"/>
              <a:gd name="T61" fmla="*/ 770591259 h 65"/>
              <a:gd name="T62" fmla="*/ 2147483646 w 1393"/>
              <a:gd name="T63" fmla="*/ 0 h 65"/>
              <a:gd name="T64" fmla="*/ 2147483646 w 1393"/>
              <a:gd name="T65" fmla="*/ 770591259 h 65"/>
              <a:gd name="T66" fmla="*/ 2147483646 w 1393"/>
              <a:gd name="T67" fmla="*/ 0 h 65"/>
              <a:gd name="T68" fmla="*/ 2147483646 w 1393"/>
              <a:gd name="T69" fmla="*/ 770591259 h 65"/>
              <a:gd name="T70" fmla="*/ 2147483646 w 1393"/>
              <a:gd name="T71" fmla="*/ 0 h 65"/>
              <a:gd name="T72" fmla="*/ 2147483646 w 1393"/>
              <a:gd name="T73" fmla="*/ 770591259 h 65"/>
              <a:gd name="T74" fmla="*/ 2147483646 w 1393"/>
              <a:gd name="T75" fmla="*/ 0 h 65"/>
              <a:gd name="T76" fmla="*/ 2147483646 w 1393"/>
              <a:gd name="T77" fmla="*/ 770591259 h 65"/>
              <a:gd name="T78" fmla="*/ 2147483646 w 1393"/>
              <a:gd name="T79" fmla="*/ 0 h 65"/>
              <a:gd name="T80" fmla="*/ 2147483646 w 1393"/>
              <a:gd name="T81" fmla="*/ 770591259 h 65"/>
              <a:gd name="T82" fmla="*/ 2147483646 w 1393"/>
              <a:gd name="T83" fmla="*/ 0 h 65"/>
              <a:gd name="T84" fmla="*/ 2147483646 w 1393"/>
              <a:gd name="T85" fmla="*/ 770591259 h 65"/>
              <a:gd name="T86" fmla="*/ 2147483646 w 1393"/>
              <a:gd name="T87" fmla="*/ 0 h 65"/>
              <a:gd name="T88" fmla="*/ 2147483646 w 1393"/>
              <a:gd name="T89" fmla="*/ 770591259 h 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93"/>
              <a:gd name="T136" fmla="*/ 0 h 65"/>
              <a:gd name="T137" fmla="*/ 1393 w 1393"/>
              <a:gd name="T138" fmla="*/ 65 h 6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93" h="65">
                <a:moveTo>
                  <a:pt x="1393" y="23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0" y="23"/>
                  <a:pt x="20" y="0"/>
                  <a:pt x="37" y="0"/>
                </a:cubicBezTo>
                <a:cubicBezTo>
                  <a:pt x="55" y="0"/>
                  <a:pt x="55" y="23"/>
                  <a:pt x="72" y="23"/>
                </a:cubicBezTo>
                <a:cubicBezTo>
                  <a:pt x="89" y="23"/>
                  <a:pt x="89" y="0"/>
                  <a:pt x="107" y="0"/>
                </a:cubicBezTo>
                <a:cubicBezTo>
                  <a:pt x="124" y="0"/>
                  <a:pt x="124" y="23"/>
                  <a:pt x="141" y="23"/>
                </a:cubicBezTo>
                <a:cubicBezTo>
                  <a:pt x="159" y="23"/>
                  <a:pt x="159" y="0"/>
                  <a:pt x="176" y="0"/>
                </a:cubicBezTo>
                <a:cubicBezTo>
                  <a:pt x="194" y="0"/>
                  <a:pt x="194" y="23"/>
                  <a:pt x="211" y="23"/>
                </a:cubicBezTo>
                <a:cubicBezTo>
                  <a:pt x="228" y="23"/>
                  <a:pt x="228" y="0"/>
                  <a:pt x="246" y="0"/>
                </a:cubicBezTo>
                <a:cubicBezTo>
                  <a:pt x="263" y="0"/>
                  <a:pt x="263" y="23"/>
                  <a:pt x="280" y="23"/>
                </a:cubicBezTo>
                <a:cubicBezTo>
                  <a:pt x="298" y="23"/>
                  <a:pt x="298" y="0"/>
                  <a:pt x="315" y="0"/>
                </a:cubicBezTo>
                <a:cubicBezTo>
                  <a:pt x="333" y="0"/>
                  <a:pt x="333" y="23"/>
                  <a:pt x="350" y="23"/>
                </a:cubicBezTo>
                <a:cubicBezTo>
                  <a:pt x="367" y="23"/>
                  <a:pt x="367" y="0"/>
                  <a:pt x="385" y="0"/>
                </a:cubicBezTo>
                <a:cubicBezTo>
                  <a:pt x="402" y="0"/>
                  <a:pt x="402" y="23"/>
                  <a:pt x="419" y="23"/>
                </a:cubicBezTo>
                <a:cubicBezTo>
                  <a:pt x="437" y="23"/>
                  <a:pt x="437" y="0"/>
                  <a:pt x="454" y="0"/>
                </a:cubicBezTo>
                <a:cubicBezTo>
                  <a:pt x="472" y="0"/>
                  <a:pt x="472" y="23"/>
                  <a:pt x="489" y="23"/>
                </a:cubicBezTo>
                <a:cubicBezTo>
                  <a:pt x="506" y="23"/>
                  <a:pt x="506" y="0"/>
                  <a:pt x="524" y="0"/>
                </a:cubicBezTo>
                <a:cubicBezTo>
                  <a:pt x="541" y="0"/>
                  <a:pt x="541" y="23"/>
                  <a:pt x="558" y="23"/>
                </a:cubicBezTo>
                <a:cubicBezTo>
                  <a:pt x="576" y="23"/>
                  <a:pt x="576" y="0"/>
                  <a:pt x="593" y="0"/>
                </a:cubicBezTo>
                <a:cubicBezTo>
                  <a:pt x="611" y="0"/>
                  <a:pt x="611" y="23"/>
                  <a:pt x="628" y="23"/>
                </a:cubicBezTo>
                <a:cubicBezTo>
                  <a:pt x="645" y="23"/>
                  <a:pt x="645" y="0"/>
                  <a:pt x="663" y="0"/>
                </a:cubicBezTo>
                <a:cubicBezTo>
                  <a:pt x="680" y="0"/>
                  <a:pt x="680" y="23"/>
                  <a:pt x="698" y="23"/>
                </a:cubicBezTo>
                <a:cubicBezTo>
                  <a:pt x="715" y="23"/>
                  <a:pt x="715" y="0"/>
                  <a:pt x="732" y="0"/>
                </a:cubicBezTo>
                <a:cubicBezTo>
                  <a:pt x="750" y="0"/>
                  <a:pt x="750" y="23"/>
                  <a:pt x="767" y="23"/>
                </a:cubicBezTo>
                <a:cubicBezTo>
                  <a:pt x="784" y="23"/>
                  <a:pt x="784" y="0"/>
                  <a:pt x="802" y="0"/>
                </a:cubicBezTo>
                <a:cubicBezTo>
                  <a:pt x="819" y="0"/>
                  <a:pt x="819" y="23"/>
                  <a:pt x="837" y="23"/>
                </a:cubicBezTo>
                <a:cubicBezTo>
                  <a:pt x="854" y="23"/>
                  <a:pt x="854" y="0"/>
                  <a:pt x="871" y="0"/>
                </a:cubicBezTo>
                <a:cubicBezTo>
                  <a:pt x="889" y="0"/>
                  <a:pt x="889" y="23"/>
                  <a:pt x="906" y="23"/>
                </a:cubicBezTo>
                <a:cubicBezTo>
                  <a:pt x="924" y="23"/>
                  <a:pt x="924" y="0"/>
                  <a:pt x="941" y="0"/>
                </a:cubicBezTo>
                <a:cubicBezTo>
                  <a:pt x="958" y="0"/>
                  <a:pt x="958" y="23"/>
                  <a:pt x="976" y="23"/>
                </a:cubicBezTo>
                <a:cubicBezTo>
                  <a:pt x="993" y="23"/>
                  <a:pt x="993" y="0"/>
                  <a:pt x="1011" y="0"/>
                </a:cubicBezTo>
                <a:cubicBezTo>
                  <a:pt x="1028" y="0"/>
                  <a:pt x="1028" y="23"/>
                  <a:pt x="1045" y="23"/>
                </a:cubicBezTo>
                <a:cubicBezTo>
                  <a:pt x="1063" y="23"/>
                  <a:pt x="1063" y="0"/>
                  <a:pt x="1080" y="0"/>
                </a:cubicBezTo>
                <a:cubicBezTo>
                  <a:pt x="1097" y="0"/>
                  <a:pt x="1097" y="23"/>
                  <a:pt x="1115" y="23"/>
                </a:cubicBezTo>
                <a:cubicBezTo>
                  <a:pt x="1132" y="23"/>
                  <a:pt x="1132" y="0"/>
                  <a:pt x="1150" y="0"/>
                </a:cubicBezTo>
                <a:cubicBezTo>
                  <a:pt x="1167" y="0"/>
                  <a:pt x="1167" y="23"/>
                  <a:pt x="1184" y="23"/>
                </a:cubicBezTo>
                <a:cubicBezTo>
                  <a:pt x="1202" y="23"/>
                  <a:pt x="1202" y="0"/>
                  <a:pt x="1219" y="0"/>
                </a:cubicBezTo>
                <a:cubicBezTo>
                  <a:pt x="1237" y="0"/>
                  <a:pt x="1237" y="23"/>
                  <a:pt x="1254" y="23"/>
                </a:cubicBezTo>
                <a:cubicBezTo>
                  <a:pt x="1271" y="23"/>
                  <a:pt x="1271" y="0"/>
                  <a:pt x="1289" y="0"/>
                </a:cubicBezTo>
                <a:cubicBezTo>
                  <a:pt x="1306" y="0"/>
                  <a:pt x="1306" y="23"/>
                  <a:pt x="1324" y="23"/>
                </a:cubicBezTo>
                <a:cubicBezTo>
                  <a:pt x="1341" y="23"/>
                  <a:pt x="1341" y="0"/>
                  <a:pt x="1358" y="0"/>
                </a:cubicBezTo>
                <a:cubicBezTo>
                  <a:pt x="1376" y="0"/>
                  <a:pt x="1376" y="23"/>
                  <a:pt x="1393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89" name="Freeform 102"/>
          <p:cNvSpPr>
            <a:spLocks noChangeArrowheads="1"/>
          </p:cNvSpPr>
          <p:nvPr/>
        </p:nvSpPr>
        <p:spPr bwMode="auto">
          <a:xfrm>
            <a:off x="3886202" y="6481763"/>
            <a:ext cx="8042275" cy="376237"/>
          </a:xfrm>
          <a:custGeom>
            <a:avLst/>
            <a:gdLst>
              <a:gd name="T0" fmla="*/ 2147483646 w 1393"/>
              <a:gd name="T1" fmla="*/ 737088801 h 65"/>
              <a:gd name="T2" fmla="*/ 2147483646 w 1393"/>
              <a:gd name="T3" fmla="*/ 2147483646 h 65"/>
              <a:gd name="T4" fmla="*/ 0 w 1393"/>
              <a:gd name="T5" fmla="*/ 2147483646 h 65"/>
              <a:gd name="T6" fmla="*/ 0 w 1393"/>
              <a:gd name="T7" fmla="*/ 737088801 h 65"/>
              <a:gd name="T8" fmla="*/ 66664860 w 1393"/>
              <a:gd name="T9" fmla="*/ 737088801 h 65"/>
              <a:gd name="T10" fmla="*/ 1233268149 w 1393"/>
              <a:gd name="T11" fmla="*/ 0 h 65"/>
              <a:gd name="T12" fmla="*/ 2147483646 w 1393"/>
              <a:gd name="T13" fmla="*/ 737088801 h 65"/>
              <a:gd name="T14" fmla="*/ 2147483646 w 1393"/>
              <a:gd name="T15" fmla="*/ 0 h 65"/>
              <a:gd name="T16" fmla="*/ 2147483646 w 1393"/>
              <a:gd name="T17" fmla="*/ 737088801 h 65"/>
              <a:gd name="T18" fmla="*/ 2147483646 w 1393"/>
              <a:gd name="T19" fmla="*/ 0 h 65"/>
              <a:gd name="T20" fmla="*/ 2147483646 w 1393"/>
              <a:gd name="T21" fmla="*/ 737088801 h 65"/>
              <a:gd name="T22" fmla="*/ 2147483646 w 1393"/>
              <a:gd name="T23" fmla="*/ 0 h 65"/>
              <a:gd name="T24" fmla="*/ 2147483646 w 1393"/>
              <a:gd name="T25" fmla="*/ 737088801 h 65"/>
              <a:gd name="T26" fmla="*/ 2147483646 w 1393"/>
              <a:gd name="T27" fmla="*/ 0 h 65"/>
              <a:gd name="T28" fmla="*/ 2147483646 w 1393"/>
              <a:gd name="T29" fmla="*/ 737088801 h 65"/>
              <a:gd name="T30" fmla="*/ 2147483646 w 1393"/>
              <a:gd name="T31" fmla="*/ 0 h 65"/>
              <a:gd name="T32" fmla="*/ 2147483646 w 1393"/>
              <a:gd name="T33" fmla="*/ 737088801 h 65"/>
              <a:gd name="T34" fmla="*/ 2147483646 w 1393"/>
              <a:gd name="T35" fmla="*/ 0 h 65"/>
              <a:gd name="T36" fmla="*/ 2147483646 w 1393"/>
              <a:gd name="T37" fmla="*/ 737088801 h 65"/>
              <a:gd name="T38" fmla="*/ 2147483646 w 1393"/>
              <a:gd name="T39" fmla="*/ 0 h 65"/>
              <a:gd name="T40" fmla="*/ 2147483646 w 1393"/>
              <a:gd name="T41" fmla="*/ 737088801 h 65"/>
              <a:gd name="T42" fmla="*/ 2147483646 w 1393"/>
              <a:gd name="T43" fmla="*/ 0 h 65"/>
              <a:gd name="T44" fmla="*/ 2147483646 w 1393"/>
              <a:gd name="T45" fmla="*/ 737088801 h 65"/>
              <a:gd name="T46" fmla="*/ 2147483646 w 1393"/>
              <a:gd name="T47" fmla="*/ 0 h 65"/>
              <a:gd name="T48" fmla="*/ 2147483646 w 1393"/>
              <a:gd name="T49" fmla="*/ 737088801 h 65"/>
              <a:gd name="T50" fmla="*/ 2147483646 w 1393"/>
              <a:gd name="T51" fmla="*/ 0 h 65"/>
              <a:gd name="T52" fmla="*/ 2147483646 w 1393"/>
              <a:gd name="T53" fmla="*/ 737088801 h 65"/>
              <a:gd name="T54" fmla="*/ 2147483646 w 1393"/>
              <a:gd name="T55" fmla="*/ 0 h 65"/>
              <a:gd name="T56" fmla="*/ 2147483646 w 1393"/>
              <a:gd name="T57" fmla="*/ 737088801 h 65"/>
              <a:gd name="T58" fmla="*/ 2147483646 w 1393"/>
              <a:gd name="T59" fmla="*/ 0 h 65"/>
              <a:gd name="T60" fmla="*/ 2147483646 w 1393"/>
              <a:gd name="T61" fmla="*/ 737088801 h 65"/>
              <a:gd name="T62" fmla="*/ 2147483646 w 1393"/>
              <a:gd name="T63" fmla="*/ 0 h 65"/>
              <a:gd name="T64" fmla="*/ 2147483646 w 1393"/>
              <a:gd name="T65" fmla="*/ 737088801 h 65"/>
              <a:gd name="T66" fmla="*/ 2147483646 w 1393"/>
              <a:gd name="T67" fmla="*/ 0 h 65"/>
              <a:gd name="T68" fmla="*/ 2147483646 w 1393"/>
              <a:gd name="T69" fmla="*/ 737088801 h 65"/>
              <a:gd name="T70" fmla="*/ 2147483646 w 1393"/>
              <a:gd name="T71" fmla="*/ 0 h 65"/>
              <a:gd name="T72" fmla="*/ 2147483646 w 1393"/>
              <a:gd name="T73" fmla="*/ 737088801 h 65"/>
              <a:gd name="T74" fmla="*/ 2147483646 w 1393"/>
              <a:gd name="T75" fmla="*/ 0 h 65"/>
              <a:gd name="T76" fmla="*/ 2147483646 w 1393"/>
              <a:gd name="T77" fmla="*/ 737088801 h 65"/>
              <a:gd name="T78" fmla="*/ 2147483646 w 1393"/>
              <a:gd name="T79" fmla="*/ 0 h 65"/>
              <a:gd name="T80" fmla="*/ 2147483646 w 1393"/>
              <a:gd name="T81" fmla="*/ 737088801 h 65"/>
              <a:gd name="T82" fmla="*/ 2147483646 w 1393"/>
              <a:gd name="T83" fmla="*/ 0 h 65"/>
              <a:gd name="T84" fmla="*/ 2147483646 w 1393"/>
              <a:gd name="T85" fmla="*/ 737088801 h 65"/>
              <a:gd name="T86" fmla="*/ 2147483646 w 1393"/>
              <a:gd name="T87" fmla="*/ 0 h 65"/>
              <a:gd name="T88" fmla="*/ 2147483646 w 1393"/>
              <a:gd name="T89" fmla="*/ 737088801 h 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93"/>
              <a:gd name="T136" fmla="*/ 0 h 65"/>
              <a:gd name="T137" fmla="*/ 1393 w 1393"/>
              <a:gd name="T138" fmla="*/ 65 h 6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93" h="65">
                <a:moveTo>
                  <a:pt x="1393" y="22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0" y="22"/>
                  <a:pt x="20" y="0"/>
                  <a:pt x="37" y="0"/>
                </a:cubicBezTo>
                <a:cubicBezTo>
                  <a:pt x="55" y="0"/>
                  <a:pt x="55" y="22"/>
                  <a:pt x="72" y="22"/>
                </a:cubicBezTo>
                <a:cubicBezTo>
                  <a:pt x="89" y="22"/>
                  <a:pt x="89" y="0"/>
                  <a:pt x="107" y="0"/>
                </a:cubicBezTo>
                <a:cubicBezTo>
                  <a:pt x="124" y="0"/>
                  <a:pt x="124" y="22"/>
                  <a:pt x="141" y="22"/>
                </a:cubicBezTo>
                <a:cubicBezTo>
                  <a:pt x="159" y="22"/>
                  <a:pt x="159" y="0"/>
                  <a:pt x="176" y="0"/>
                </a:cubicBezTo>
                <a:cubicBezTo>
                  <a:pt x="194" y="0"/>
                  <a:pt x="194" y="22"/>
                  <a:pt x="211" y="22"/>
                </a:cubicBezTo>
                <a:cubicBezTo>
                  <a:pt x="228" y="22"/>
                  <a:pt x="228" y="0"/>
                  <a:pt x="246" y="0"/>
                </a:cubicBezTo>
                <a:cubicBezTo>
                  <a:pt x="263" y="0"/>
                  <a:pt x="263" y="22"/>
                  <a:pt x="280" y="22"/>
                </a:cubicBezTo>
                <a:cubicBezTo>
                  <a:pt x="298" y="22"/>
                  <a:pt x="298" y="0"/>
                  <a:pt x="315" y="0"/>
                </a:cubicBezTo>
                <a:cubicBezTo>
                  <a:pt x="333" y="0"/>
                  <a:pt x="333" y="22"/>
                  <a:pt x="350" y="22"/>
                </a:cubicBezTo>
                <a:cubicBezTo>
                  <a:pt x="367" y="22"/>
                  <a:pt x="367" y="0"/>
                  <a:pt x="385" y="0"/>
                </a:cubicBezTo>
                <a:cubicBezTo>
                  <a:pt x="402" y="0"/>
                  <a:pt x="402" y="22"/>
                  <a:pt x="419" y="22"/>
                </a:cubicBezTo>
                <a:cubicBezTo>
                  <a:pt x="437" y="22"/>
                  <a:pt x="437" y="0"/>
                  <a:pt x="454" y="0"/>
                </a:cubicBezTo>
                <a:cubicBezTo>
                  <a:pt x="472" y="0"/>
                  <a:pt x="472" y="22"/>
                  <a:pt x="489" y="22"/>
                </a:cubicBezTo>
                <a:cubicBezTo>
                  <a:pt x="506" y="22"/>
                  <a:pt x="506" y="0"/>
                  <a:pt x="524" y="0"/>
                </a:cubicBezTo>
                <a:cubicBezTo>
                  <a:pt x="541" y="0"/>
                  <a:pt x="541" y="22"/>
                  <a:pt x="558" y="22"/>
                </a:cubicBezTo>
                <a:cubicBezTo>
                  <a:pt x="576" y="22"/>
                  <a:pt x="576" y="0"/>
                  <a:pt x="593" y="0"/>
                </a:cubicBezTo>
                <a:cubicBezTo>
                  <a:pt x="611" y="0"/>
                  <a:pt x="611" y="22"/>
                  <a:pt x="628" y="22"/>
                </a:cubicBezTo>
                <a:cubicBezTo>
                  <a:pt x="645" y="22"/>
                  <a:pt x="645" y="0"/>
                  <a:pt x="663" y="0"/>
                </a:cubicBezTo>
                <a:cubicBezTo>
                  <a:pt x="680" y="0"/>
                  <a:pt x="680" y="22"/>
                  <a:pt x="698" y="22"/>
                </a:cubicBezTo>
                <a:cubicBezTo>
                  <a:pt x="715" y="22"/>
                  <a:pt x="715" y="0"/>
                  <a:pt x="732" y="0"/>
                </a:cubicBezTo>
                <a:cubicBezTo>
                  <a:pt x="750" y="0"/>
                  <a:pt x="750" y="22"/>
                  <a:pt x="767" y="22"/>
                </a:cubicBezTo>
                <a:cubicBezTo>
                  <a:pt x="784" y="22"/>
                  <a:pt x="784" y="0"/>
                  <a:pt x="802" y="0"/>
                </a:cubicBezTo>
                <a:cubicBezTo>
                  <a:pt x="819" y="0"/>
                  <a:pt x="819" y="22"/>
                  <a:pt x="837" y="22"/>
                </a:cubicBezTo>
                <a:cubicBezTo>
                  <a:pt x="854" y="22"/>
                  <a:pt x="854" y="0"/>
                  <a:pt x="871" y="0"/>
                </a:cubicBezTo>
                <a:cubicBezTo>
                  <a:pt x="889" y="0"/>
                  <a:pt x="889" y="22"/>
                  <a:pt x="906" y="22"/>
                </a:cubicBezTo>
                <a:cubicBezTo>
                  <a:pt x="924" y="22"/>
                  <a:pt x="924" y="0"/>
                  <a:pt x="941" y="0"/>
                </a:cubicBezTo>
                <a:cubicBezTo>
                  <a:pt x="958" y="0"/>
                  <a:pt x="958" y="22"/>
                  <a:pt x="976" y="22"/>
                </a:cubicBezTo>
                <a:cubicBezTo>
                  <a:pt x="993" y="22"/>
                  <a:pt x="993" y="0"/>
                  <a:pt x="1011" y="0"/>
                </a:cubicBezTo>
                <a:cubicBezTo>
                  <a:pt x="1028" y="0"/>
                  <a:pt x="1028" y="22"/>
                  <a:pt x="1045" y="22"/>
                </a:cubicBezTo>
                <a:cubicBezTo>
                  <a:pt x="1063" y="22"/>
                  <a:pt x="1063" y="0"/>
                  <a:pt x="1080" y="0"/>
                </a:cubicBezTo>
                <a:cubicBezTo>
                  <a:pt x="1097" y="0"/>
                  <a:pt x="1097" y="22"/>
                  <a:pt x="1115" y="22"/>
                </a:cubicBezTo>
                <a:cubicBezTo>
                  <a:pt x="1132" y="22"/>
                  <a:pt x="1132" y="0"/>
                  <a:pt x="1150" y="0"/>
                </a:cubicBezTo>
                <a:cubicBezTo>
                  <a:pt x="1167" y="0"/>
                  <a:pt x="1167" y="22"/>
                  <a:pt x="1184" y="22"/>
                </a:cubicBezTo>
                <a:cubicBezTo>
                  <a:pt x="1202" y="22"/>
                  <a:pt x="1202" y="0"/>
                  <a:pt x="1219" y="0"/>
                </a:cubicBezTo>
                <a:cubicBezTo>
                  <a:pt x="1237" y="0"/>
                  <a:pt x="1237" y="22"/>
                  <a:pt x="1254" y="22"/>
                </a:cubicBezTo>
                <a:cubicBezTo>
                  <a:pt x="1271" y="22"/>
                  <a:pt x="1271" y="0"/>
                  <a:pt x="1289" y="0"/>
                </a:cubicBezTo>
                <a:cubicBezTo>
                  <a:pt x="1306" y="0"/>
                  <a:pt x="1306" y="22"/>
                  <a:pt x="1324" y="22"/>
                </a:cubicBezTo>
                <a:cubicBezTo>
                  <a:pt x="1341" y="22"/>
                  <a:pt x="1341" y="0"/>
                  <a:pt x="1358" y="0"/>
                </a:cubicBezTo>
                <a:cubicBezTo>
                  <a:pt x="1376" y="0"/>
                  <a:pt x="1376" y="22"/>
                  <a:pt x="1393" y="22"/>
                </a:cubicBezTo>
                <a:close/>
              </a:path>
            </a:pathLst>
          </a:custGeom>
          <a:solidFill>
            <a:srgbClr val="39A1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90" name="Freeform 103"/>
          <p:cNvSpPr>
            <a:spLocks noChangeArrowheads="1"/>
          </p:cNvSpPr>
          <p:nvPr/>
        </p:nvSpPr>
        <p:spPr bwMode="auto">
          <a:xfrm>
            <a:off x="3886202" y="6654802"/>
            <a:ext cx="8042275" cy="203200"/>
          </a:xfrm>
          <a:custGeom>
            <a:avLst/>
            <a:gdLst>
              <a:gd name="T0" fmla="*/ 2147483646 w 1393"/>
              <a:gd name="T1" fmla="*/ 0 h 35"/>
              <a:gd name="T2" fmla="*/ 2147483646 w 1393"/>
              <a:gd name="T3" fmla="*/ 741540663 h 35"/>
              <a:gd name="T4" fmla="*/ 2147483646 w 1393"/>
              <a:gd name="T5" fmla="*/ 0 h 35"/>
              <a:gd name="T6" fmla="*/ 2147483646 w 1393"/>
              <a:gd name="T7" fmla="*/ 741540663 h 35"/>
              <a:gd name="T8" fmla="*/ 2147483646 w 1393"/>
              <a:gd name="T9" fmla="*/ 0 h 35"/>
              <a:gd name="T10" fmla="*/ 2147483646 w 1393"/>
              <a:gd name="T11" fmla="*/ 741540663 h 35"/>
              <a:gd name="T12" fmla="*/ 2147483646 w 1393"/>
              <a:gd name="T13" fmla="*/ 0 h 35"/>
              <a:gd name="T14" fmla="*/ 2147483646 w 1393"/>
              <a:gd name="T15" fmla="*/ 741540663 h 35"/>
              <a:gd name="T16" fmla="*/ 2147483646 w 1393"/>
              <a:gd name="T17" fmla="*/ 0 h 35"/>
              <a:gd name="T18" fmla="*/ 2147483646 w 1393"/>
              <a:gd name="T19" fmla="*/ 741540663 h 35"/>
              <a:gd name="T20" fmla="*/ 2147483646 w 1393"/>
              <a:gd name="T21" fmla="*/ 0 h 35"/>
              <a:gd name="T22" fmla="*/ 2147483646 w 1393"/>
              <a:gd name="T23" fmla="*/ 741540663 h 35"/>
              <a:gd name="T24" fmla="*/ 2147483646 w 1393"/>
              <a:gd name="T25" fmla="*/ 0 h 35"/>
              <a:gd name="T26" fmla="*/ 2147483646 w 1393"/>
              <a:gd name="T27" fmla="*/ 741540663 h 35"/>
              <a:gd name="T28" fmla="*/ 2147483646 w 1393"/>
              <a:gd name="T29" fmla="*/ 0 h 35"/>
              <a:gd name="T30" fmla="*/ 2147483646 w 1393"/>
              <a:gd name="T31" fmla="*/ 741540663 h 35"/>
              <a:gd name="T32" fmla="*/ 2147483646 w 1393"/>
              <a:gd name="T33" fmla="*/ 0 h 35"/>
              <a:gd name="T34" fmla="*/ 2147483646 w 1393"/>
              <a:gd name="T35" fmla="*/ 741540663 h 35"/>
              <a:gd name="T36" fmla="*/ 2147483646 w 1393"/>
              <a:gd name="T37" fmla="*/ 0 h 35"/>
              <a:gd name="T38" fmla="*/ 2147483646 w 1393"/>
              <a:gd name="T39" fmla="*/ 741540663 h 35"/>
              <a:gd name="T40" fmla="*/ 2147483646 w 1393"/>
              <a:gd name="T41" fmla="*/ 0 h 35"/>
              <a:gd name="T42" fmla="*/ 2147483646 w 1393"/>
              <a:gd name="T43" fmla="*/ 741540663 h 35"/>
              <a:gd name="T44" fmla="*/ 2147483646 w 1393"/>
              <a:gd name="T45" fmla="*/ 0 h 35"/>
              <a:gd name="T46" fmla="*/ 2147483646 w 1393"/>
              <a:gd name="T47" fmla="*/ 741540663 h 35"/>
              <a:gd name="T48" fmla="*/ 2147483646 w 1393"/>
              <a:gd name="T49" fmla="*/ 0 h 35"/>
              <a:gd name="T50" fmla="*/ 2147483646 w 1393"/>
              <a:gd name="T51" fmla="*/ 741540663 h 35"/>
              <a:gd name="T52" fmla="*/ 2147483646 w 1393"/>
              <a:gd name="T53" fmla="*/ 0 h 35"/>
              <a:gd name="T54" fmla="*/ 2147483646 w 1393"/>
              <a:gd name="T55" fmla="*/ 741540663 h 35"/>
              <a:gd name="T56" fmla="*/ 2147483646 w 1393"/>
              <a:gd name="T57" fmla="*/ 0 h 35"/>
              <a:gd name="T58" fmla="*/ 2147483646 w 1393"/>
              <a:gd name="T59" fmla="*/ 741540663 h 35"/>
              <a:gd name="T60" fmla="*/ 2147483646 w 1393"/>
              <a:gd name="T61" fmla="*/ 0 h 35"/>
              <a:gd name="T62" fmla="*/ 2147483646 w 1393"/>
              <a:gd name="T63" fmla="*/ 741540663 h 35"/>
              <a:gd name="T64" fmla="*/ 2147483646 w 1393"/>
              <a:gd name="T65" fmla="*/ 0 h 35"/>
              <a:gd name="T66" fmla="*/ 2147483646 w 1393"/>
              <a:gd name="T67" fmla="*/ 741540663 h 35"/>
              <a:gd name="T68" fmla="*/ 2147483646 w 1393"/>
              <a:gd name="T69" fmla="*/ 0 h 35"/>
              <a:gd name="T70" fmla="*/ 2147483646 w 1393"/>
              <a:gd name="T71" fmla="*/ 741540663 h 35"/>
              <a:gd name="T72" fmla="*/ 2147483646 w 1393"/>
              <a:gd name="T73" fmla="*/ 0 h 35"/>
              <a:gd name="T74" fmla="*/ 2147483646 w 1393"/>
              <a:gd name="T75" fmla="*/ 741540663 h 35"/>
              <a:gd name="T76" fmla="*/ 1233268149 w 1393"/>
              <a:gd name="T77" fmla="*/ 0 h 35"/>
              <a:gd name="T78" fmla="*/ 66664860 w 1393"/>
              <a:gd name="T79" fmla="*/ 741540663 h 35"/>
              <a:gd name="T80" fmla="*/ 0 w 1393"/>
              <a:gd name="T81" fmla="*/ 741540663 h 35"/>
              <a:gd name="T82" fmla="*/ 0 w 1393"/>
              <a:gd name="T83" fmla="*/ 1179721143 h 35"/>
              <a:gd name="T84" fmla="*/ 2147483646 w 1393"/>
              <a:gd name="T85" fmla="*/ 1179721143 h 35"/>
              <a:gd name="T86" fmla="*/ 2147483646 w 1393"/>
              <a:gd name="T87" fmla="*/ 741540663 h 35"/>
              <a:gd name="T88" fmla="*/ 2147483646 w 1393"/>
              <a:gd name="T89" fmla="*/ 0 h 3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93"/>
              <a:gd name="T136" fmla="*/ 0 h 35"/>
              <a:gd name="T137" fmla="*/ 1393 w 1393"/>
              <a:gd name="T138" fmla="*/ 35 h 3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93" h="35">
                <a:moveTo>
                  <a:pt x="1358" y="0"/>
                </a:moveTo>
                <a:cubicBezTo>
                  <a:pt x="1341" y="0"/>
                  <a:pt x="1341" y="22"/>
                  <a:pt x="1324" y="22"/>
                </a:cubicBezTo>
                <a:cubicBezTo>
                  <a:pt x="1306" y="22"/>
                  <a:pt x="1306" y="0"/>
                  <a:pt x="1289" y="0"/>
                </a:cubicBezTo>
                <a:cubicBezTo>
                  <a:pt x="1271" y="0"/>
                  <a:pt x="1271" y="22"/>
                  <a:pt x="1254" y="22"/>
                </a:cubicBezTo>
                <a:cubicBezTo>
                  <a:pt x="1237" y="22"/>
                  <a:pt x="1237" y="0"/>
                  <a:pt x="1219" y="0"/>
                </a:cubicBezTo>
                <a:cubicBezTo>
                  <a:pt x="1202" y="0"/>
                  <a:pt x="1202" y="22"/>
                  <a:pt x="1184" y="22"/>
                </a:cubicBezTo>
                <a:cubicBezTo>
                  <a:pt x="1167" y="22"/>
                  <a:pt x="1167" y="0"/>
                  <a:pt x="1150" y="0"/>
                </a:cubicBezTo>
                <a:cubicBezTo>
                  <a:pt x="1132" y="0"/>
                  <a:pt x="1132" y="22"/>
                  <a:pt x="1115" y="22"/>
                </a:cubicBezTo>
                <a:cubicBezTo>
                  <a:pt x="1097" y="22"/>
                  <a:pt x="1097" y="0"/>
                  <a:pt x="1080" y="0"/>
                </a:cubicBezTo>
                <a:cubicBezTo>
                  <a:pt x="1063" y="0"/>
                  <a:pt x="1063" y="22"/>
                  <a:pt x="1045" y="22"/>
                </a:cubicBezTo>
                <a:cubicBezTo>
                  <a:pt x="1028" y="22"/>
                  <a:pt x="1028" y="0"/>
                  <a:pt x="1011" y="0"/>
                </a:cubicBezTo>
                <a:cubicBezTo>
                  <a:pt x="993" y="0"/>
                  <a:pt x="993" y="22"/>
                  <a:pt x="976" y="22"/>
                </a:cubicBezTo>
                <a:cubicBezTo>
                  <a:pt x="958" y="22"/>
                  <a:pt x="958" y="0"/>
                  <a:pt x="941" y="0"/>
                </a:cubicBezTo>
                <a:cubicBezTo>
                  <a:pt x="924" y="0"/>
                  <a:pt x="924" y="22"/>
                  <a:pt x="906" y="22"/>
                </a:cubicBezTo>
                <a:cubicBezTo>
                  <a:pt x="889" y="22"/>
                  <a:pt x="889" y="0"/>
                  <a:pt x="871" y="0"/>
                </a:cubicBezTo>
                <a:cubicBezTo>
                  <a:pt x="854" y="0"/>
                  <a:pt x="854" y="22"/>
                  <a:pt x="837" y="22"/>
                </a:cubicBezTo>
                <a:cubicBezTo>
                  <a:pt x="819" y="22"/>
                  <a:pt x="819" y="0"/>
                  <a:pt x="802" y="0"/>
                </a:cubicBezTo>
                <a:cubicBezTo>
                  <a:pt x="784" y="0"/>
                  <a:pt x="784" y="22"/>
                  <a:pt x="767" y="22"/>
                </a:cubicBezTo>
                <a:cubicBezTo>
                  <a:pt x="750" y="22"/>
                  <a:pt x="750" y="0"/>
                  <a:pt x="732" y="0"/>
                </a:cubicBezTo>
                <a:cubicBezTo>
                  <a:pt x="715" y="0"/>
                  <a:pt x="715" y="22"/>
                  <a:pt x="698" y="22"/>
                </a:cubicBezTo>
                <a:cubicBezTo>
                  <a:pt x="680" y="22"/>
                  <a:pt x="680" y="0"/>
                  <a:pt x="663" y="0"/>
                </a:cubicBezTo>
                <a:cubicBezTo>
                  <a:pt x="645" y="0"/>
                  <a:pt x="645" y="22"/>
                  <a:pt x="628" y="22"/>
                </a:cubicBezTo>
                <a:cubicBezTo>
                  <a:pt x="611" y="22"/>
                  <a:pt x="611" y="0"/>
                  <a:pt x="593" y="0"/>
                </a:cubicBezTo>
                <a:cubicBezTo>
                  <a:pt x="576" y="0"/>
                  <a:pt x="576" y="22"/>
                  <a:pt x="558" y="22"/>
                </a:cubicBezTo>
                <a:cubicBezTo>
                  <a:pt x="541" y="22"/>
                  <a:pt x="541" y="0"/>
                  <a:pt x="524" y="0"/>
                </a:cubicBezTo>
                <a:cubicBezTo>
                  <a:pt x="506" y="0"/>
                  <a:pt x="506" y="22"/>
                  <a:pt x="489" y="22"/>
                </a:cubicBezTo>
                <a:cubicBezTo>
                  <a:pt x="472" y="22"/>
                  <a:pt x="472" y="0"/>
                  <a:pt x="454" y="0"/>
                </a:cubicBezTo>
                <a:cubicBezTo>
                  <a:pt x="437" y="0"/>
                  <a:pt x="437" y="22"/>
                  <a:pt x="419" y="22"/>
                </a:cubicBezTo>
                <a:cubicBezTo>
                  <a:pt x="402" y="22"/>
                  <a:pt x="402" y="0"/>
                  <a:pt x="385" y="0"/>
                </a:cubicBezTo>
                <a:cubicBezTo>
                  <a:pt x="367" y="0"/>
                  <a:pt x="367" y="22"/>
                  <a:pt x="350" y="22"/>
                </a:cubicBezTo>
                <a:cubicBezTo>
                  <a:pt x="333" y="22"/>
                  <a:pt x="333" y="0"/>
                  <a:pt x="315" y="0"/>
                </a:cubicBezTo>
                <a:cubicBezTo>
                  <a:pt x="298" y="0"/>
                  <a:pt x="298" y="22"/>
                  <a:pt x="280" y="22"/>
                </a:cubicBezTo>
                <a:cubicBezTo>
                  <a:pt x="263" y="22"/>
                  <a:pt x="263" y="0"/>
                  <a:pt x="246" y="0"/>
                </a:cubicBezTo>
                <a:cubicBezTo>
                  <a:pt x="228" y="0"/>
                  <a:pt x="228" y="22"/>
                  <a:pt x="211" y="22"/>
                </a:cubicBezTo>
                <a:cubicBezTo>
                  <a:pt x="194" y="22"/>
                  <a:pt x="194" y="0"/>
                  <a:pt x="176" y="0"/>
                </a:cubicBezTo>
                <a:cubicBezTo>
                  <a:pt x="159" y="0"/>
                  <a:pt x="159" y="22"/>
                  <a:pt x="141" y="22"/>
                </a:cubicBezTo>
                <a:cubicBezTo>
                  <a:pt x="124" y="22"/>
                  <a:pt x="124" y="0"/>
                  <a:pt x="107" y="0"/>
                </a:cubicBezTo>
                <a:cubicBezTo>
                  <a:pt x="89" y="0"/>
                  <a:pt x="89" y="22"/>
                  <a:pt x="72" y="22"/>
                </a:cubicBezTo>
                <a:cubicBezTo>
                  <a:pt x="55" y="22"/>
                  <a:pt x="55" y="0"/>
                  <a:pt x="37" y="0"/>
                </a:cubicBezTo>
                <a:cubicBezTo>
                  <a:pt x="20" y="0"/>
                  <a:pt x="20" y="22"/>
                  <a:pt x="2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5"/>
                  <a:pt x="0" y="35"/>
                  <a:pt x="0" y="35"/>
                </a:cubicBezTo>
                <a:cubicBezTo>
                  <a:pt x="1393" y="35"/>
                  <a:pt x="1393" y="35"/>
                  <a:pt x="1393" y="35"/>
                </a:cubicBezTo>
                <a:cubicBezTo>
                  <a:pt x="1393" y="22"/>
                  <a:pt x="1393" y="22"/>
                  <a:pt x="1393" y="22"/>
                </a:cubicBezTo>
                <a:cubicBezTo>
                  <a:pt x="1376" y="22"/>
                  <a:pt x="1376" y="0"/>
                  <a:pt x="1358" y="0"/>
                </a:cubicBezTo>
                <a:close/>
              </a:path>
            </a:pathLst>
          </a:custGeom>
          <a:solidFill>
            <a:srgbClr val="005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92" name="MH_Entry_1"/>
          <p:cNvSpPr>
            <a:spLocks noChangeArrowheads="1"/>
          </p:cNvSpPr>
          <p:nvPr/>
        </p:nvSpPr>
        <p:spPr bwMode="auto">
          <a:xfrm flipH="1">
            <a:off x="3068637" y="188526"/>
            <a:ext cx="6353175" cy="821124"/>
          </a:xfrm>
          <a:prstGeom prst="roundRect">
            <a:avLst>
              <a:gd name="adj" fmla="val 16667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三    雷电的危害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-186032" y="1960173"/>
            <a:ext cx="4981076" cy="4937904"/>
            <a:chOff x="3110841" y="1124744"/>
            <a:chExt cx="2975783" cy="3410869"/>
          </a:xfrm>
        </p:grpSpPr>
        <p:sp>
          <p:nvSpPr>
            <p:cNvPr id="90" name="Oval 65"/>
            <p:cNvSpPr>
              <a:spLocks noChangeArrowheads="1"/>
            </p:cNvSpPr>
            <p:nvPr/>
          </p:nvSpPr>
          <p:spPr bwMode="auto">
            <a:xfrm rot="10800000" flipV="1">
              <a:off x="3110841" y="4157295"/>
              <a:ext cx="2520280" cy="378318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74128" y="1124744"/>
              <a:ext cx="2712496" cy="3200136"/>
            </a:xfrm>
            <a:prstGeom prst="rect">
              <a:avLst/>
            </a:prstGeom>
          </p:spPr>
        </p:pic>
        <p:sp>
          <p:nvSpPr>
            <p:cNvPr id="96" name="Oval 65"/>
            <p:cNvSpPr>
              <a:spLocks noChangeArrowheads="1"/>
            </p:cNvSpPr>
            <p:nvPr/>
          </p:nvSpPr>
          <p:spPr bwMode="auto">
            <a:xfrm rot="10800000" flipV="1">
              <a:off x="4024840" y="4286510"/>
              <a:ext cx="692284" cy="103919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65000"/>
                    <a:lumOff val="3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TextBox 30"/>
            <p:cNvSpPr txBox="1"/>
            <p:nvPr/>
          </p:nvSpPr>
          <p:spPr>
            <a:xfrm rot="264498">
              <a:off x="3665461" y="1376880"/>
              <a:ext cx="1923988" cy="155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lang="zh-CN" altLang="en-US" sz="2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+mn-lt"/>
                  <a:ea typeface="+mn-ea"/>
                  <a:cs typeface="+mn-ea"/>
                  <a:sym typeface="+mn-lt"/>
                </a:rPr>
                <a:t>雷电是大自然中形成的高电压、强    电流放电现象 ；</a:t>
              </a:r>
              <a:endParaRPr lang="en-US" altLang="zh-CN" sz="2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lang="zh-CN" altLang="en-US" sz="2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+mn-lt"/>
                  <a:ea typeface="+mn-ea"/>
                  <a:cs typeface="+mn-ea"/>
                  <a:sym typeface="+mn-lt"/>
                </a:rPr>
                <a:t>雷电不能为人们所用 ；</a:t>
              </a:r>
              <a:endParaRPr lang="en-US" altLang="zh-CN" sz="2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defRPr/>
              </a:pPr>
              <a:r>
                <a:rPr lang="zh-CN" altLang="en-US" sz="20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+mn-lt"/>
                  <a:ea typeface="+mn-ea"/>
                  <a:cs typeface="+mn-ea"/>
                  <a:sym typeface="+mn-lt"/>
                </a:rPr>
                <a:t>雷电放电时产生巨大的破坏力，也会伤及到人 。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97" y="1299775"/>
            <a:ext cx="3898901" cy="3501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文本框 41"/>
          <p:cNvSpPr>
            <a:spLocks noChangeArrowheads="1"/>
          </p:cNvSpPr>
          <p:nvPr/>
        </p:nvSpPr>
        <p:spPr bwMode="auto">
          <a:xfrm>
            <a:off x="1340971" y="1602663"/>
            <a:ext cx="33294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应该留在室内，关好门窗；在室外工作的人员应该躲入建筑物内 ；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9" name="文本框 42"/>
          <p:cNvSpPr>
            <a:spLocks noChangeArrowheads="1"/>
          </p:cNvSpPr>
          <p:nvPr/>
        </p:nvSpPr>
        <p:spPr bwMode="auto">
          <a:xfrm>
            <a:off x="1524748" y="4563705"/>
            <a:ext cx="34370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不接触铁丝网、金属门窗、建筑物外墙等金属物体，远离电线等金属装置 ；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40" name="文本框 43"/>
          <p:cNvSpPr>
            <a:spLocks noChangeArrowheads="1"/>
          </p:cNvSpPr>
          <p:nvPr/>
        </p:nvSpPr>
        <p:spPr bwMode="auto">
          <a:xfrm>
            <a:off x="7521577" y="1802312"/>
            <a:ext cx="2411413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打雷时不打电话 ；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41" name="文本框 44"/>
          <p:cNvSpPr>
            <a:spLocks noChangeArrowheads="1"/>
          </p:cNvSpPr>
          <p:nvPr/>
        </p:nvSpPr>
        <p:spPr bwMode="auto">
          <a:xfrm>
            <a:off x="7521575" y="4595749"/>
            <a:ext cx="3242796" cy="7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在野外不站在高处，不拿金属物体，寻找低洼处躲避。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42" name="MH_Number_1"/>
          <p:cNvSpPr>
            <a:spLocks noChangeArrowheads="1"/>
          </p:cNvSpPr>
          <p:nvPr/>
        </p:nvSpPr>
        <p:spPr bwMode="auto">
          <a:xfrm>
            <a:off x="114302" y="120652"/>
            <a:ext cx="500063" cy="498475"/>
          </a:xfrm>
          <a:prstGeom prst="roundRect">
            <a:avLst>
              <a:gd name="adj" fmla="val 7611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五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43" name="MH_Entry_1"/>
          <p:cNvSpPr>
            <a:spLocks noChangeArrowheads="1"/>
          </p:cNvSpPr>
          <p:nvPr/>
        </p:nvSpPr>
        <p:spPr bwMode="auto">
          <a:xfrm>
            <a:off x="785815" y="120652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雷电的危害和防范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571414" y="5365188"/>
            <a:ext cx="3022226" cy="1813336"/>
          </a:xfrm>
          <a:prstGeom prst="rect">
            <a:avLst/>
          </a:prstGeom>
        </p:spPr>
      </p:pic>
      <p:sp>
        <p:nvSpPr>
          <p:cNvPr id="14" name="文本框 43"/>
          <p:cNvSpPr>
            <a:spLocks noChangeArrowheads="1"/>
          </p:cNvSpPr>
          <p:nvPr/>
        </p:nvSpPr>
        <p:spPr bwMode="auto">
          <a:xfrm>
            <a:off x="3684496" y="795409"/>
            <a:ext cx="5145741" cy="5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如何防范雷电对人的伤害</a:t>
            </a:r>
            <a:endParaRPr lang="zh-CN" altLang="en-US" sz="32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67240" y="1866358"/>
            <a:ext cx="1780180" cy="1780824"/>
            <a:chOff x="3192898" y="1619740"/>
            <a:chExt cx="1335309" cy="1335309"/>
          </a:xfrm>
        </p:grpSpPr>
        <p:sp>
          <p:nvSpPr>
            <p:cNvPr id="16" name="加号 15"/>
            <p:cNvSpPr/>
            <p:nvPr/>
          </p:nvSpPr>
          <p:spPr>
            <a:xfrm>
              <a:off x="3192898" y="1619740"/>
              <a:ext cx="1335309" cy="1335309"/>
            </a:xfrm>
            <a:prstGeom prst="mathPlus">
              <a:avLst>
                <a:gd name="adj1" fmla="val 5564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72465" y="1682811"/>
              <a:ext cx="692829" cy="11769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r>
                <a:rPr lang="en-US" altLang="zh-CN" sz="9600" dirty="0" smtClean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1</a:t>
              </a:r>
              <a:endParaRPr lang="zh-CN" altLang="en-US" sz="9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62705" y="1866358"/>
            <a:ext cx="1780180" cy="1780824"/>
            <a:chOff x="4488703" y="1401494"/>
            <a:chExt cx="1335309" cy="1335309"/>
          </a:xfrm>
        </p:grpSpPr>
        <p:sp>
          <p:nvSpPr>
            <p:cNvPr id="19" name="加号 18"/>
            <p:cNvSpPr/>
            <p:nvPr/>
          </p:nvSpPr>
          <p:spPr>
            <a:xfrm>
              <a:off x="4488703" y="1401494"/>
              <a:ext cx="1335309" cy="1335309"/>
            </a:xfrm>
            <a:prstGeom prst="mathPlus">
              <a:avLst>
                <a:gd name="adj1" fmla="val 5564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4847954" y="1515150"/>
              <a:ext cx="692829" cy="1176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3</a:t>
              </a:r>
              <a:endParaRPr lang="zh-CN" altLang="en-US" sz="9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67240" y="3377563"/>
            <a:ext cx="1780180" cy="1780824"/>
            <a:chOff x="3194501" y="2955049"/>
            <a:chExt cx="1335309" cy="1335309"/>
          </a:xfrm>
        </p:grpSpPr>
        <p:sp>
          <p:nvSpPr>
            <p:cNvPr id="22" name="加号 21"/>
            <p:cNvSpPr/>
            <p:nvPr/>
          </p:nvSpPr>
          <p:spPr>
            <a:xfrm>
              <a:off x="3194501" y="2955049"/>
              <a:ext cx="1335309" cy="1335309"/>
            </a:xfrm>
            <a:prstGeom prst="mathPlus">
              <a:avLst>
                <a:gd name="adj1" fmla="val 5564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504249" y="3046688"/>
              <a:ext cx="692829" cy="11769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</a:t>
              </a:r>
              <a:endParaRPr lang="zh-CN" altLang="en-US" sz="9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62705" y="3377563"/>
            <a:ext cx="1780180" cy="1780824"/>
            <a:chOff x="4478913" y="2593281"/>
            <a:chExt cx="1335309" cy="1335309"/>
          </a:xfrm>
        </p:grpSpPr>
        <p:sp>
          <p:nvSpPr>
            <p:cNvPr id="25" name="加号 24"/>
            <p:cNvSpPr/>
            <p:nvPr/>
          </p:nvSpPr>
          <p:spPr>
            <a:xfrm>
              <a:off x="4478913" y="2593281"/>
              <a:ext cx="1335309" cy="1335309"/>
            </a:xfrm>
            <a:prstGeom prst="mathPlus">
              <a:avLst>
                <a:gd name="adj1" fmla="val 55646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TextBox 7"/>
            <p:cNvSpPr txBox="1"/>
            <p:nvPr/>
          </p:nvSpPr>
          <p:spPr>
            <a:xfrm>
              <a:off x="4750164" y="2699204"/>
              <a:ext cx="692829" cy="11769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4</a:t>
              </a:r>
              <a:endParaRPr lang="zh-CN" altLang="en-US" sz="9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25 -0.03356 L -0.40312 -0.0305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2" grpId="0" animBg="1"/>
      <p:bldP spid="1844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4127" y="6356350"/>
            <a:ext cx="2743200" cy="365125"/>
          </a:xfrm>
          <a:noFill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0DE5AA5-BCA9-43F7-8267-D6165D6BC097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</a:fld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73" name="MH_Entry_1"/>
          <p:cNvSpPr>
            <a:spLocks noChangeArrowheads="1"/>
          </p:cNvSpPr>
          <p:nvPr/>
        </p:nvSpPr>
        <p:spPr bwMode="auto">
          <a:xfrm flipH="1">
            <a:off x="1870865" y="315913"/>
            <a:ext cx="8644227" cy="965200"/>
          </a:xfrm>
          <a:prstGeom prst="roundRect">
            <a:avLst>
              <a:gd name="adj" fmla="val 16667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两首安全用电、防电的顺口溜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84888" y="1878588"/>
            <a:ext cx="9560839" cy="4477764"/>
            <a:chOff x="-1079139" y="596951"/>
            <a:chExt cx="9943193" cy="575512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rot="20905063">
              <a:off x="3241959" y="596951"/>
              <a:ext cx="5593519" cy="210492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270535" y="2432787"/>
              <a:ext cx="5593519" cy="210492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rot="987617">
              <a:off x="2755326" y="4247152"/>
              <a:ext cx="5593519" cy="2104926"/>
            </a:xfrm>
            <a:prstGeom prst="rect">
              <a:avLst/>
            </a:prstGeom>
          </p:spPr>
        </p:pic>
        <p:sp>
          <p:nvSpPr>
            <p:cNvPr id="31" name="TextBox 17"/>
            <p:cNvSpPr txBox="1"/>
            <p:nvPr/>
          </p:nvSpPr>
          <p:spPr>
            <a:xfrm>
              <a:off x="-1079139" y="1786064"/>
              <a:ext cx="3697079" cy="2254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5400" b="1" kern="0" dirty="0">
                  <a:solidFill>
                    <a:srgbClr val="A47D0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家庭安全用电常识</a:t>
              </a:r>
              <a:endParaRPr kumimoji="0" lang="zh-CN" altLang="en-US" sz="5400" b="1" i="0" strike="noStrike" kern="0" cap="none" spc="0" normalizeH="0" baseline="0" noProof="0" dirty="0">
                <a:ln>
                  <a:noFill/>
                </a:ln>
                <a:solidFill>
                  <a:srgbClr val="A47D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TextBox 18"/>
            <p:cNvSpPr txBox="1"/>
            <p:nvPr/>
          </p:nvSpPr>
          <p:spPr>
            <a:xfrm rot="20626868">
              <a:off x="4334104" y="1418331"/>
              <a:ext cx="2743413" cy="90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ln w="18415" cmpd="sng">
                    <a:noFill/>
                    <a:prstDash val="solid"/>
                  </a:ln>
                  <a:solidFill>
                    <a:srgbClr val="826300"/>
                  </a:solidFill>
                  <a:effectLst>
                    <a:outerShdw dist="38100" dir="5400000" algn="t" rotWithShape="0">
                      <a:sysClr val="window" lastClr="FFFFFF">
                        <a:alpha val="55000"/>
                      </a:sys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家用电器需防水，要装漏电保护器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826300"/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TextBox 22"/>
            <p:cNvSpPr txBox="1"/>
            <p:nvPr/>
          </p:nvSpPr>
          <p:spPr>
            <a:xfrm>
              <a:off x="4499992" y="3176659"/>
              <a:ext cx="2743413" cy="90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ln w="18415" cmpd="sng">
                    <a:noFill/>
                    <a:prstDash val="solid"/>
                  </a:ln>
                  <a:solidFill>
                    <a:srgbClr val="4BACC6">
                      <a:lumMod val="50000"/>
                    </a:srgbClr>
                  </a:solidFill>
                  <a:effectLst>
                    <a:outerShdw dist="38100" dir="5400000" algn="t" rotWithShape="0">
                      <a:sysClr val="window" lastClr="FFFFFF">
                        <a:alpha val="55000"/>
                      </a:sys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破损电源快修理，湿手不能碰电器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4BACC6">
                    <a:lumMod val="50000"/>
                  </a:srgb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Box 24"/>
            <p:cNvSpPr txBox="1"/>
            <p:nvPr/>
          </p:nvSpPr>
          <p:spPr>
            <a:xfrm rot="937925">
              <a:off x="3934140" y="4961548"/>
              <a:ext cx="2754859" cy="90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ln w="18415" cmpd="sng">
                    <a:noFill/>
                    <a:prstDash val="solid"/>
                  </a:ln>
                  <a:solidFill>
                    <a:srgbClr val="826300"/>
                  </a:solidFill>
                  <a:effectLst>
                    <a:outerShdw dist="38100" dir="5400000" algn="t" rotWithShape="0">
                      <a:sysClr val="window" lastClr="FFFFFF">
                        <a:alpha val="55000"/>
                      </a:sys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金属与电源远离，插头要握绝缘体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826300"/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95782" y="1797376"/>
            <a:ext cx="1320131" cy="1320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3" name="MH_Entry_1"/>
          <p:cNvSpPr>
            <a:spLocks noChangeArrowheads="1"/>
          </p:cNvSpPr>
          <p:nvPr/>
        </p:nvSpPr>
        <p:spPr bwMode="auto">
          <a:xfrm flipH="1">
            <a:off x="2117676" y="249896"/>
            <a:ext cx="8150878" cy="759754"/>
          </a:xfrm>
          <a:prstGeom prst="roundRect">
            <a:avLst>
              <a:gd name="adj" fmla="val 16667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两首安全用电、防电的顺口溜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1533" y="1430278"/>
            <a:ext cx="11453463" cy="4923660"/>
            <a:chOff x="45139" y="-300449"/>
            <a:chExt cx="6874490" cy="569490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1178" y="1063157"/>
              <a:ext cx="1597020" cy="409007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8979" y="569723"/>
              <a:ext cx="1322723" cy="402302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7482" y="764704"/>
              <a:ext cx="1438537" cy="403521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174" y="803940"/>
              <a:ext cx="1481206" cy="4029123"/>
            </a:xfrm>
            <a:prstGeom prst="rect">
              <a:avLst/>
            </a:prstGeom>
          </p:spPr>
        </p:pic>
        <p:sp>
          <p:nvSpPr>
            <p:cNvPr id="18" name="Oval 65"/>
            <p:cNvSpPr>
              <a:spLocks noChangeArrowheads="1"/>
            </p:cNvSpPr>
            <p:nvPr/>
          </p:nvSpPr>
          <p:spPr bwMode="auto">
            <a:xfrm rot="10424486" flipV="1">
              <a:off x="1051178" y="5153236"/>
              <a:ext cx="1872208" cy="24121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65"/>
            <p:cNvSpPr>
              <a:spLocks noChangeArrowheads="1"/>
            </p:cNvSpPr>
            <p:nvPr/>
          </p:nvSpPr>
          <p:spPr bwMode="auto">
            <a:xfrm rot="11031476" flipV="1">
              <a:off x="2197312" y="5036515"/>
              <a:ext cx="1872208" cy="24121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 rot="11031476" flipV="1">
              <a:off x="3324971" y="4899099"/>
              <a:ext cx="1872208" cy="24121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65"/>
            <p:cNvSpPr>
              <a:spLocks noChangeArrowheads="1"/>
            </p:cNvSpPr>
            <p:nvPr/>
          </p:nvSpPr>
          <p:spPr bwMode="auto">
            <a:xfrm rot="11031476" flipV="1">
              <a:off x="5047421" y="4969918"/>
              <a:ext cx="1872208" cy="24121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28"/>
            <p:cNvSpPr txBox="1"/>
            <p:nvPr/>
          </p:nvSpPr>
          <p:spPr>
            <a:xfrm rot="21179048">
              <a:off x="1241220" y="3027830"/>
              <a:ext cx="1380995" cy="110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躲开变压器</a:t>
              </a:r>
              <a:endParaRPr lang="en-US" altLang="zh-CN" sz="2800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安全不触电</a:t>
              </a:r>
              <a:endPara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29"/>
            <p:cNvSpPr txBox="1"/>
            <p:nvPr/>
          </p:nvSpPr>
          <p:spPr>
            <a:xfrm rot="309555">
              <a:off x="2587932" y="2847343"/>
              <a:ext cx="1380995" cy="110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钓鱼放风筝</a:t>
              </a:r>
              <a:endParaRPr lang="en-US" altLang="zh-CN" sz="2800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远离高压线</a:t>
              </a:r>
              <a:endPara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30"/>
            <p:cNvSpPr txBox="1"/>
            <p:nvPr/>
          </p:nvSpPr>
          <p:spPr>
            <a:xfrm rot="192831">
              <a:off x="3876610" y="2783721"/>
              <a:ext cx="1380995" cy="110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大雨来临时</a:t>
              </a:r>
              <a:endParaRPr lang="en-US" altLang="zh-CN" sz="2800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放雷避危险</a:t>
              </a:r>
              <a:endPara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31"/>
            <p:cNvSpPr txBox="1"/>
            <p:nvPr/>
          </p:nvSpPr>
          <p:spPr>
            <a:xfrm>
              <a:off x="5375532" y="2581237"/>
              <a:ext cx="1380995" cy="110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寻找低洼处不往高处站</a:t>
              </a:r>
              <a:endPara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28"/>
            <p:cNvSpPr txBox="1"/>
            <p:nvPr/>
          </p:nvSpPr>
          <p:spPr>
            <a:xfrm>
              <a:off x="45139" y="-300449"/>
              <a:ext cx="1802426" cy="3310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kern="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室外</a:t>
              </a:r>
              <a:endParaRPr lang="zh-CN" altLang="en-US" sz="3600" kern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kern="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安全</a:t>
              </a:r>
              <a:endParaRPr lang="zh-CN" altLang="en-US" sz="3600" kern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kern="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放电</a:t>
              </a:r>
              <a:endParaRPr lang="zh-CN" altLang="en-US" sz="3600" kern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kern="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注意</a:t>
              </a:r>
              <a:endParaRPr lang="zh-CN" altLang="en-US" sz="3600" kern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kern="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事项</a:t>
              </a:r>
              <a:endPara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52956" y="597880"/>
            <a:ext cx="9024282" cy="40010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结束语</a:t>
            </a:r>
            <a:endParaRPr lang="zh-CN" altLang="en-US" sz="24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同学们！通过今天的学习，大家对电的知识有了一个简单抽象的了解，大家也学习了一些生活中的用电常识和注意事项、学习了一些常见的电力安全标志，希望同学们在今后的生活中注意用电安全，更好的保护自己，也希望大家努力学习，将来更好的研究电，让它为我们的生产生活带来更大的益处！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" y="995"/>
            <a:ext cx="3720489" cy="6857605"/>
          </a:xfrm>
          <a:prstGeom prst="rect">
            <a:avLst/>
          </a:prstGeom>
          <a:solidFill>
            <a:srgbClr val="0065B3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787862" y="1707613"/>
            <a:ext cx="512593" cy="511356"/>
          </a:xfrm>
          <a:prstGeom prst="roundRect">
            <a:avLst/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668805" y="1707612"/>
            <a:ext cx="3739545" cy="511356"/>
            <a:chOff x="6339097" y="1573726"/>
            <a:chExt cx="3744416" cy="511504"/>
          </a:xfrm>
        </p:grpSpPr>
        <p:sp>
          <p:nvSpPr>
            <p:cNvPr id="26" name="圆角矩形 25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rgbClr val="0065B3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1422" tIns="45711" rIns="91422" bIns="45711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629863" y="1614014"/>
              <a:ext cx="3058839" cy="415600"/>
            </a:xfrm>
            <a:prstGeom prst="rect">
              <a:avLst/>
            </a:prstGeom>
          </p:spPr>
          <p:txBody>
            <a:bodyPr wrap="square" lIns="91422" tIns="45711" rIns="91422" bIns="45711">
              <a:spAutoFit/>
            </a:bodyPr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100" b="1" kern="1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电的简单认识</a:t>
              </a:r>
              <a:endParaRPr lang="zh-CN" altLang="en-US" sz="2100" b="1" kern="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圆角矩形 27"/>
          <p:cNvSpPr/>
          <p:nvPr/>
        </p:nvSpPr>
        <p:spPr>
          <a:xfrm>
            <a:off x="5787862" y="2795890"/>
            <a:ext cx="512593" cy="511356"/>
          </a:xfrm>
          <a:prstGeom prst="roundRect">
            <a:avLst/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644938" y="2795889"/>
            <a:ext cx="3739545" cy="511356"/>
            <a:chOff x="6315199" y="2410178"/>
            <a:chExt cx="3744416" cy="511504"/>
          </a:xfrm>
        </p:grpSpPr>
        <p:sp>
          <p:nvSpPr>
            <p:cNvPr id="30" name="圆角矩形 29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rgbClr val="0065B3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1422" tIns="45711" rIns="91422" bIns="45711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629862" y="2450466"/>
              <a:ext cx="3312367" cy="415600"/>
            </a:xfrm>
            <a:prstGeom prst="rect">
              <a:avLst/>
            </a:prstGeom>
          </p:spPr>
          <p:txBody>
            <a:bodyPr wrap="square" lIns="91422" tIns="45711" rIns="91422" bIns="45711">
              <a:spAutoFit/>
            </a:bodyPr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100" b="1" kern="1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电的危害</a:t>
              </a:r>
              <a:endParaRPr lang="zh-CN" altLang="en-US" sz="2100" b="1" kern="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5787862" y="3884168"/>
            <a:ext cx="512593" cy="511356"/>
          </a:xfrm>
          <a:prstGeom prst="roundRect">
            <a:avLst/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668805" y="3884166"/>
            <a:ext cx="3739545" cy="511356"/>
            <a:chOff x="6339097" y="3296031"/>
            <a:chExt cx="3744416" cy="511504"/>
          </a:xfrm>
        </p:grpSpPr>
        <p:sp>
          <p:nvSpPr>
            <p:cNvPr id="34" name="圆角矩形 33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rgbClr val="0065B3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91422" tIns="45711" rIns="91422" bIns="45711" anchor="ctr"/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627226" y="3336319"/>
              <a:ext cx="3315004" cy="415600"/>
            </a:xfrm>
            <a:prstGeom prst="rect">
              <a:avLst/>
            </a:prstGeom>
          </p:spPr>
          <p:txBody>
            <a:bodyPr wrap="square" lIns="91422" tIns="45711" rIns="91422" bIns="45711">
              <a:spAutoFit/>
            </a:bodyPr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100" b="1" kern="1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生活中的安全用电</a:t>
              </a:r>
              <a:endParaRPr lang="zh-CN" altLang="en-US" sz="2100" b="1" kern="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8315" y="2219920"/>
            <a:ext cx="2804659" cy="1353825"/>
          </a:xfrm>
          <a:prstGeom prst="rect">
            <a:avLst/>
          </a:prstGeom>
          <a:noFill/>
        </p:spPr>
        <p:txBody>
          <a:bodyPr wrap="square" lIns="121813" tIns="60905" rIns="121813" bIns="60905">
            <a:spAutoFit/>
          </a:bodyPr>
          <a:lstStyle/>
          <a:p>
            <a:pPr algn="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目录 </a:t>
            </a:r>
            <a:endParaRPr lang="en-US" altLang="zh-CN" sz="4800" b="1" spc="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spc="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3200" b="1" spc="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下箭头 40"/>
          <p:cNvSpPr/>
          <p:nvPr/>
        </p:nvSpPr>
        <p:spPr>
          <a:xfrm rot="16200000">
            <a:off x="4610944" y="1639953"/>
            <a:ext cx="575897" cy="678944"/>
          </a:xfrm>
          <a:prstGeom prst="downArrow">
            <a:avLst/>
          </a:prstGeom>
          <a:solidFill>
            <a:srgbClr val="0065B3"/>
          </a:solidFill>
          <a:ln w="25400" cap="flat" cmpd="sng" algn="ctr">
            <a:noFill/>
            <a:prstDash val="solid"/>
          </a:ln>
          <a:effectLst/>
        </p:spPr>
        <p:txBody>
          <a:bodyPr lIns="91338" tIns="45670" rIns="91338" bIns="45670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2 0.04105 L -3.33333E-6 1.35802E-6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2 0.04105 L -3.33333E-6 -6.17284E-7 " pathEditMode="relative" rAng="0" ptsTypes="AA">
                                      <p:cBhvr>
                                        <p:cTn id="37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4" grpId="2" animBg="1"/>
      <p:bldP spid="28" grpId="0" animBg="1"/>
      <p:bldP spid="28" grpId="1" animBg="1"/>
      <p:bldP spid="32" grpId="0" animBg="1"/>
      <p:bldP spid="32" grpId="1" animBg="1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30" y="3669945"/>
            <a:ext cx="1823965" cy="1584475"/>
          </a:xfrm>
          <a:prstGeom prst="ellipse">
            <a:avLst/>
          </a:prstGeom>
          <a:ln w="63500">
            <a:gradFill flip="none" rotWithShape="1">
              <a:gsLst>
                <a:gs pos="52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A_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76" y="4451804"/>
            <a:ext cx="1905927" cy="1762944"/>
          </a:xfrm>
          <a:prstGeom prst="ellipse">
            <a:avLst/>
          </a:prstGeom>
          <a:ln w="63500">
            <a:gradFill flip="none" rotWithShape="1">
              <a:gsLst>
                <a:gs pos="52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A_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29" y="4849603"/>
            <a:ext cx="2179884" cy="1845311"/>
          </a:xfrm>
          <a:prstGeom prst="ellipse">
            <a:avLst/>
          </a:prstGeom>
          <a:ln w="63500">
            <a:gradFill flip="none" rotWithShape="1">
              <a:gsLst>
                <a:gs pos="52000">
                  <a:srgbClr val="FFFFFF">
                    <a:lumMod val="85000"/>
                  </a:srgbClr>
                </a:gs>
                <a:gs pos="0">
                  <a:srgbClr val="FFFFFF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PA_矩形 10"/>
          <p:cNvSpPr/>
          <p:nvPr>
            <p:custDataLst>
              <p:tags r:id="rId7"/>
            </p:custDataLst>
          </p:nvPr>
        </p:nvSpPr>
        <p:spPr>
          <a:xfrm>
            <a:off x="901408" y="1604629"/>
            <a:ext cx="10079808" cy="222123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12185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900" b="1" dirty="0">
                <a:ln>
                  <a:solidFill>
                    <a:srgbClr val="C9D6DE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安全用电主题</a:t>
            </a:r>
            <a:endParaRPr lang="zh-CN" altLang="en-US" sz="5900" b="1" dirty="0">
              <a:ln>
                <a:solidFill>
                  <a:srgbClr val="C9D6DE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algn="ctr" defTabSz="12185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ln>
                <a:solidFill>
                  <a:srgbClr val="C9D6DE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KSO_Shape"/>
          <p:cNvSpPr/>
          <p:nvPr/>
        </p:nvSpPr>
        <p:spPr>
          <a:xfrm rot="5400000">
            <a:off x="739775" y="3575742"/>
            <a:ext cx="1905000" cy="16414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04" name="MH_Entry_1"/>
          <p:cNvSpPr>
            <a:spLocks noChangeArrowheads="1"/>
          </p:cNvSpPr>
          <p:nvPr/>
        </p:nvSpPr>
        <p:spPr bwMode="auto">
          <a:xfrm flipH="1">
            <a:off x="3263901" y="395290"/>
            <a:ext cx="6353175" cy="690560"/>
          </a:xfrm>
          <a:prstGeom prst="roundRect">
            <a:avLst>
              <a:gd name="adj" fmla="val 16667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一    电的简单认识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05" name="文本框 108"/>
          <p:cNvSpPr>
            <a:spLocks noChangeArrowheads="1"/>
          </p:cNvSpPr>
          <p:nvPr/>
        </p:nvSpPr>
        <p:spPr bwMode="auto">
          <a:xfrm>
            <a:off x="3514844" y="1888265"/>
            <a:ext cx="2287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895BE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3200" dirty="0">
                <a:solidFill>
                  <a:srgbClr val="0895BE"/>
                </a:solidFill>
                <a:latin typeface="+mn-lt"/>
                <a:ea typeface="+mn-ea"/>
                <a:cs typeface="+mn-ea"/>
                <a:sym typeface="+mn-lt"/>
              </a:rPr>
              <a:t>雷电现象</a:t>
            </a:r>
            <a:endParaRPr lang="zh-CN" altLang="en-US" sz="3200" dirty="0">
              <a:solidFill>
                <a:srgbClr val="0895B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06" name="文本框 109"/>
          <p:cNvSpPr>
            <a:spLocks noChangeArrowheads="1"/>
          </p:cNvSpPr>
          <p:nvPr/>
        </p:nvSpPr>
        <p:spPr bwMode="auto">
          <a:xfrm>
            <a:off x="6811060" y="1921829"/>
            <a:ext cx="2287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895BE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3200" dirty="0">
                <a:solidFill>
                  <a:srgbClr val="0895BE"/>
                </a:solidFill>
                <a:latin typeface="+mn-lt"/>
                <a:ea typeface="+mn-ea"/>
                <a:cs typeface="+mn-ea"/>
                <a:sym typeface="+mn-lt"/>
              </a:rPr>
              <a:t>静电现象</a:t>
            </a:r>
            <a:endParaRPr lang="zh-CN" altLang="en-US" sz="3200" dirty="0">
              <a:solidFill>
                <a:srgbClr val="0895B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1060" y="3768334"/>
            <a:ext cx="3084969" cy="2323419"/>
          </a:xfrm>
          <a:prstGeom prst="rect">
            <a:avLst/>
          </a:prstGeom>
        </p:spPr>
      </p:pic>
      <p:sp>
        <p:nvSpPr>
          <p:cNvPr id="96" name="KSO_Shape"/>
          <p:cNvSpPr/>
          <p:nvPr/>
        </p:nvSpPr>
        <p:spPr bwMode="auto">
          <a:xfrm>
            <a:off x="5143501" y="2913063"/>
            <a:ext cx="1905000" cy="1031875"/>
          </a:xfrm>
          <a:custGeom>
            <a:avLst/>
            <a:gdLst/>
            <a:ahLst/>
            <a:cxnLst/>
            <a:rect l="0" t="0" r="r" b="b"/>
            <a:pathLst>
              <a:path w="1514877" h="820770">
                <a:moveTo>
                  <a:pt x="1181236" y="550671"/>
                </a:moveTo>
                <a:lnTo>
                  <a:pt x="1220600" y="585902"/>
                </a:lnTo>
                <a:lnTo>
                  <a:pt x="1203140" y="597963"/>
                </a:lnTo>
                <a:lnTo>
                  <a:pt x="1185680" y="610341"/>
                </a:lnTo>
                <a:lnTo>
                  <a:pt x="1168221" y="621767"/>
                </a:lnTo>
                <a:lnTo>
                  <a:pt x="1151078" y="632875"/>
                </a:lnTo>
                <a:lnTo>
                  <a:pt x="1133618" y="643667"/>
                </a:lnTo>
                <a:lnTo>
                  <a:pt x="1116476" y="653823"/>
                </a:lnTo>
                <a:lnTo>
                  <a:pt x="1099334" y="663980"/>
                </a:lnTo>
                <a:lnTo>
                  <a:pt x="1082191" y="673819"/>
                </a:lnTo>
                <a:lnTo>
                  <a:pt x="1065366" y="683340"/>
                </a:lnTo>
                <a:lnTo>
                  <a:pt x="1048224" y="691910"/>
                </a:lnTo>
                <a:lnTo>
                  <a:pt x="1031399" y="700797"/>
                </a:lnTo>
                <a:lnTo>
                  <a:pt x="1014574" y="709049"/>
                </a:lnTo>
                <a:lnTo>
                  <a:pt x="997749" y="717301"/>
                </a:lnTo>
                <a:lnTo>
                  <a:pt x="980924" y="724918"/>
                </a:lnTo>
                <a:lnTo>
                  <a:pt x="964734" y="732218"/>
                </a:lnTo>
                <a:lnTo>
                  <a:pt x="948227" y="739201"/>
                </a:lnTo>
                <a:lnTo>
                  <a:pt x="931719" y="746184"/>
                </a:lnTo>
                <a:lnTo>
                  <a:pt x="915529" y="752531"/>
                </a:lnTo>
                <a:lnTo>
                  <a:pt x="899339" y="758562"/>
                </a:lnTo>
                <a:lnTo>
                  <a:pt x="883149" y="764275"/>
                </a:lnTo>
                <a:lnTo>
                  <a:pt x="867277" y="769988"/>
                </a:lnTo>
                <a:lnTo>
                  <a:pt x="851404" y="775383"/>
                </a:lnTo>
                <a:lnTo>
                  <a:pt x="835849" y="780462"/>
                </a:lnTo>
                <a:lnTo>
                  <a:pt x="819977" y="785223"/>
                </a:lnTo>
                <a:lnTo>
                  <a:pt x="804739" y="789349"/>
                </a:lnTo>
                <a:lnTo>
                  <a:pt x="789184" y="794109"/>
                </a:lnTo>
                <a:lnTo>
                  <a:pt x="759026" y="801727"/>
                </a:lnTo>
                <a:lnTo>
                  <a:pt x="728868" y="808392"/>
                </a:lnTo>
                <a:lnTo>
                  <a:pt x="699980" y="814105"/>
                </a:lnTo>
                <a:lnTo>
                  <a:pt x="687917" y="816327"/>
                </a:lnTo>
                <a:lnTo>
                  <a:pt x="675536" y="817914"/>
                </a:lnTo>
                <a:lnTo>
                  <a:pt x="662203" y="819501"/>
                </a:lnTo>
                <a:lnTo>
                  <a:pt x="648236" y="820453"/>
                </a:lnTo>
                <a:lnTo>
                  <a:pt x="633633" y="820770"/>
                </a:lnTo>
                <a:lnTo>
                  <a:pt x="618395" y="820770"/>
                </a:lnTo>
                <a:lnTo>
                  <a:pt x="603475" y="820135"/>
                </a:lnTo>
                <a:lnTo>
                  <a:pt x="588237" y="819183"/>
                </a:lnTo>
                <a:lnTo>
                  <a:pt x="573000" y="817279"/>
                </a:lnTo>
                <a:lnTo>
                  <a:pt x="558397" y="814422"/>
                </a:lnTo>
                <a:lnTo>
                  <a:pt x="543794" y="811566"/>
                </a:lnTo>
                <a:lnTo>
                  <a:pt x="536810" y="809662"/>
                </a:lnTo>
                <a:lnTo>
                  <a:pt x="529826" y="807440"/>
                </a:lnTo>
                <a:lnTo>
                  <a:pt x="523160" y="805535"/>
                </a:lnTo>
                <a:lnTo>
                  <a:pt x="516493" y="802996"/>
                </a:lnTo>
                <a:lnTo>
                  <a:pt x="510144" y="800140"/>
                </a:lnTo>
                <a:lnTo>
                  <a:pt x="504430" y="797601"/>
                </a:lnTo>
                <a:lnTo>
                  <a:pt x="498399" y="794744"/>
                </a:lnTo>
                <a:lnTo>
                  <a:pt x="492685" y="791253"/>
                </a:lnTo>
                <a:lnTo>
                  <a:pt x="487288" y="787762"/>
                </a:lnTo>
                <a:lnTo>
                  <a:pt x="482209" y="784270"/>
                </a:lnTo>
                <a:lnTo>
                  <a:pt x="499034" y="783953"/>
                </a:lnTo>
                <a:lnTo>
                  <a:pt x="516176" y="783636"/>
                </a:lnTo>
                <a:lnTo>
                  <a:pt x="533636" y="782683"/>
                </a:lnTo>
                <a:lnTo>
                  <a:pt x="551730" y="781731"/>
                </a:lnTo>
                <a:lnTo>
                  <a:pt x="569825" y="780462"/>
                </a:lnTo>
                <a:lnTo>
                  <a:pt x="588872" y="778875"/>
                </a:lnTo>
                <a:lnTo>
                  <a:pt x="607919" y="776970"/>
                </a:lnTo>
                <a:lnTo>
                  <a:pt x="627601" y="774431"/>
                </a:lnTo>
                <a:lnTo>
                  <a:pt x="647601" y="771257"/>
                </a:lnTo>
                <a:lnTo>
                  <a:pt x="668235" y="768083"/>
                </a:lnTo>
                <a:lnTo>
                  <a:pt x="688552" y="764275"/>
                </a:lnTo>
                <a:lnTo>
                  <a:pt x="709821" y="760149"/>
                </a:lnTo>
                <a:lnTo>
                  <a:pt x="731090" y="755705"/>
                </a:lnTo>
                <a:lnTo>
                  <a:pt x="752677" y="750310"/>
                </a:lnTo>
                <a:lnTo>
                  <a:pt x="774581" y="744597"/>
                </a:lnTo>
                <a:lnTo>
                  <a:pt x="796485" y="738566"/>
                </a:lnTo>
                <a:lnTo>
                  <a:pt x="819024" y="731584"/>
                </a:lnTo>
                <a:lnTo>
                  <a:pt x="841881" y="724284"/>
                </a:lnTo>
                <a:lnTo>
                  <a:pt x="864737" y="716349"/>
                </a:lnTo>
                <a:lnTo>
                  <a:pt x="888229" y="707779"/>
                </a:lnTo>
                <a:lnTo>
                  <a:pt x="911403" y="698575"/>
                </a:lnTo>
                <a:lnTo>
                  <a:pt x="935211" y="688736"/>
                </a:lnTo>
                <a:lnTo>
                  <a:pt x="959020" y="677945"/>
                </a:lnTo>
                <a:lnTo>
                  <a:pt x="983147" y="666836"/>
                </a:lnTo>
                <a:lnTo>
                  <a:pt x="1007590" y="655093"/>
                </a:lnTo>
                <a:lnTo>
                  <a:pt x="1032034" y="642397"/>
                </a:lnTo>
                <a:lnTo>
                  <a:pt x="1056478" y="629067"/>
                </a:lnTo>
                <a:lnTo>
                  <a:pt x="1081239" y="614784"/>
                </a:lnTo>
                <a:lnTo>
                  <a:pt x="1106000" y="600184"/>
                </a:lnTo>
                <a:lnTo>
                  <a:pt x="1131079" y="584315"/>
                </a:lnTo>
                <a:lnTo>
                  <a:pt x="1156157" y="567811"/>
                </a:lnTo>
                <a:lnTo>
                  <a:pt x="1181236" y="550671"/>
                </a:lnTo>
                <a:close/>
                <a:moveTo>
                  <a:pt x="249200" y="253595"/>
                </a:moveTo>
                <a:lnTo>
                  <a:pt x="251739" y="253595"/>
                </a:lnTo>
                <a:lnTo>
                  <a:pt x="253961" y="253595"/>
                </a:lnTo>
                <a:lnTo>
                  <a:pt x="255866" y="253912"/>
                </a:lnTo>
                <a:lnTo>
                  <a:pt x="258088" y="254547"/>
                </a:lnTo>
                <a:lnTo>
                  <a:pt x="260310" y="255182"/>
                </a:lnTo>
                <a:lnTo>
                  <a:pt x="263802" y="257403"/>
                </a:lnTo>
                <a:lnTo>
                  <a:pt x="267294" y="259625"/>
                </a:lnTo>
                <a:lnTo>
                  <a:pt x="269516" y="262799"/>
                </a:lnTo>
                <a:lnTo>
                  <a:pt x="271739" y="266608"/>
                </a:lnTo>
                <a:lnTo>
                  <a:pt x="272373" y="268829"/>
                </a:lnTo>
                <a:lnTo>
                  <a:pt x="273008" y="271051"/>
                </a:lnTo>
                <a:lnTo>
                  <a:pt x="273326" y="272955"/>
                </a:lnTo>
                <a:lnTo>
                  <a:pt x="273326" y="275177"/>
                </a:lnTo>
                <a:lnTo>
                  <a:pt x="273326" y="277399"/>
                </a:lnTo>
                <a:lnTo>
                  <a:pt x="273008" y="279621"/>
                </a:lnTo>
                <a:lnTo>
                  <a:pt x="272373" y="281842"/>
                </a:lnTo>
                <a:lnTo>
                  <a:pt x="271739" y="283429"/>
                </a:lnTo>
                <a:lnTo>
                  <a:pt x="269516" y="287238"/>
                </a:lnTo>
                <a:lnTo>
                  <a:pt x="267294" y="290412"/>
                </a:lnTo>
                <a:lnTo>
                  <a:pt x="263802" y="293268"/>
                </a:lnTo>
                <a:lnTo>
                  <a:pt x="260310" y="294855"/>
                </a:lnTo>
                <a:lnTo>
                  <a:pt x="258088" y="295807"/>
                </a:lnTo>
                <a:lnTo>
                  <a:pt x="255866" y="296442"/>
                </a:lnTo>
                <a:lnTo>
                  <a:pt x="253961" y="296760"/>
                </a:lnTo>
                <a:lnTo>
                  <a:pt x="251739" y="296760"/>
                </a:lnTo>
                <a:lnTo>
                  <a:pt x="249200" y="296760"/>
                </a:lnTo>
                <a:lnTo>
                  <a:pt x="247295" y="296442"/>
                </a:lnTo>
                <a:lnTo>
                  <a:pt x="245073" y="295807"/>
                </a:lnTo>
                <a:lnTo>
                  <a:pt x="243485" y="294855"/>
                </a:lnTo>
                <a:lnTo>
                  <a:pt x="239676" y="293268"/>
                </a:lnTo>
                <a:lnTo>
                  <a:pt x="236501" y="290412"/>
                </a:lnTo>
                <a:lnTo>
                  <a:pt x="233644" y="287238"/>
                </a:lnTo>
                <a:lnTo>
                  <a:pt x="231740" y="283429"/>
                </a:lnTo>
                <a:lnTo>
                  <a:pt x="230787" y="281842"/>
                </a:lnTo>
                <a:lnTo>
                  <a:pt x="230470" y="279621"/>
                </a:lnTo>
                <a:lnTo>
                  <a:pt x="230152" y="277399"/>
                </a:lnTo>
                <a:lnTo>
                  <a:pt x="230152" y="275177"/>
                </a:lnTo>
                <a:lnTo>
                  <a:pt x="230152" y="272955"/>
                </a:lnTo>
                <a:lnTo>
                  <a:pt x="230470" y="271051"/>
                </a:lnTo>
                <a:lnTo>
                  <a:pt x="230787" y="268829"/>
                </a:lnTo>
                <a:lnTo>
                  <a:pt x="231740" y="266608"/>
                </a:lnTo>
                <a:lnTo>
                  <a:pt x="233644" y="262799"/>
                </a:lnTo>
                <a:lnTo>
                  <a:pt x="236501" y="259625"/>
                </a:lnTo>
                <a:lnTo>
                  <a:pt x="239676" y="257403"/>
                </a:lnTo>
                <a:lnTo>
                  <a:pt x="243485" y="255182"/>
                </a:lnTo>
                <a:lnTo>
                  <a:pt x="245073" y="254547"/>
                </a:lnTo>
                <a:lnTo>
                  <a:pt x="247295" y="253912"/>
                </a:lnTo>
                <a:lnTo>
                  <a:pt x="249200" y="253595"/>
                </a:lnTo>
                <a:close/>
                <a:moveTo>
                  <a:pt x="251739" y="217095"/>
                </a:moveTo>
                <a:lnTo>
                  <a:pt x="245708" y="217412"/>
                </a:lnTo>
                <a:lnTo>
                  <a:pt x="239993" y="218047"/>
                </a:lnTo>
                <a:lnTo>
                  <a:pt x="234279" y="219634"/>
                </a:lnTo>
                <a:lnTo>
                  <a:pt x="229200" y="221538"/>
                </a:lnTo>
                <a:lnTo>
                  <a:pt x="224121" y="224077"/>
                </a:lnTo>
                <a:lnTo>
                  <a:pt x="219359" y="226934"/>
                </a:lnTo>
                <a:lnTo>
                  <a:pt x="214597" y="230425"/>
                </a:lnTo>
                <a:lnTo>
                  <a:pt x="210470" y="234234"/>
                </a:lnTo>
                <a:lnTo>
                  <a:pt x="206661" y="238043"/>
                </a:lnTo>
                <a:lnTo>
                  <a:pt x="203487" y="242486"/>
                </a:lnTo>
                <a:lnTo>
                  <a:pt x="200629" y="247564"/>
                </a:lnTo>
                <a:lnTo>
                  <a:pt x="198090" y="252642"/>
                </a:lnTo>
                <a:lnTo>
                  <a:pt x="196185" y="258038"/>
                </a:lnTo>
                <a:lnTo>
                  <a:pt x="194915" y="263434"/>
                </a:lnTo>
                <a:lnTo>
                  <a:pt x="193646" y="269147"/>
                </a:lnTo>
                <a:lnTo>
                  <a:pt x="193328" y="275177"/>
                </a:lnTo>
                <a:lnTo>
                  <a:pt x="193646" y="280890"/>
                </a:lnTo>
                <a:lnTo>
                  <a:pt x="194915" y="286921"/>
                </a:lnTo>
                <a:lnTo>
                  <a:pt x="196185" y="292634"/>
                </a:lnTo>
                <a:lnTo>
                  <a:pt x="198090" y="297712"/>
                </a:lnTo>
                <a:lnTo>
                  <a:pt x="200629" y="302790"/>
                </a:lnTo>
                <a:lnTo>
                  <a:pt x="203487" y="307551"/>
                </a:lnTo>
                <a:lnTo>
                  <a:pt x="206661" y="311994"/>
                </a:lnTo>
                <a:lnTo>
                  <a:pt x="210470" y="316438"/>
                </a:lnTo>
                <a:lnTo>
                  <a:pt x="214597" y="319929"/>
                </a:lnTo>
                <a:lnTo>
                  <a:pt x="219359" y="323420"/>
                </a:lnTo>
                <a:lnTo>
                  <a:pt x="224121" y="325959"/>
                </a:lnTo>
                <a:lnTo>
                  <a:pt x="229200" y="328499"/>
                </a:lnTo>
                <a:lnTo>
                  <a:pt x="234279" y="330720"/>
                </a:lnTo>
                <a:lnTo>
                  <a:pt x="239993" y="331990"/>
                </a:lnTo>
                <a:lnTo>
                  <a:pt x="245708" y="332942"/>
                </a:lnTo>
                <a:lnTo>
                  <a:pt x="251739" y="332942"/>
                </a:lnTo>
                <a:lnTo>
                  <a:pt x="257771" y="332942"/>
                </a:lnTo>
                <a:lnTo>
                  <a:pt x="263167" y="331990"/>
                </a:lnTo>
                <a:lnTo>
                  <a:pt x="268881" y="330720"/>
                </a:lnTo>
                <a:lnTo>
                  <a:pt x="274278" y="328499"/>
                </a:lnTo>
                <a:lnTo>
                  <a:pt x="279357" y="325959"/>
                </a:lnTo>
                <a:lnTo>
                  <a:pt x="284119" y="323420"/>
                </a:lnTo>
                <a:lnTo>
                  <a:pt x="288881" y="319929"/>
                </a:lnTo>
                <a:lnTo>
                  <a:pt x="292690" y="316438"/>
                </a:lnTo>
                <a:lnTo>
                  <a:pt x="296500" y="311994"/>
                </a:lnTo>
                <a:lnTo>
                  <a:pt x="299992" y="307551"/>
                </a:lnTo>
                <a:lnTo>
                  <a:pt x="302849" y="302790"/>
                </a:lnTo>
                <a:lnTo>
                  <a:pt x="305071" y="297712"/>
                </a:lnTo>
                <a:lnTo>
                  <a:pt x="307293" y="292634"/>
                </a:lnTo>
                <a:lnTo>
                  <a:pt x="308563" y="286921"/>
                </a:lnTo>
                <a:lnTo>
                  <a:pt x="309515" y="280890"/>
                </a:lnTo>
                <a:lnTo>
                  <a:pt x="309833" y="275177"/>
                </a:lnTo>
                <a:lnTo>
                  <a:pt x="309515" y="269147"/>
                </a:lnTo>
                <a:lnTo>
                  <a:pt x="308563" y="263434"/>
                </a:lnTo>
                <a:lnTo>
                  <a:pt x="307293" y="258038"/>
                </a:lnTo>
                <a:lnTo>
                  <a:pt x="305071" y="252642"/>
                </a:lnTo>
                <a:lnTo>
                  <a:pt x="302849" y="247564"/>
                </a:lnTo>
                <a:lnTo>
                  <a:pt x="299992" y="242486"/>
                </a:lnTo>
                <a:lnTo>
                  <a:pt x="296500" y="238043"/>
                </a:lnTo>
                <a:lnTo>
                  <a:pt x="292690" y="234234"/>
                </a:lnTo>
                <a:lnTo>
                  <a:pt x="288881" y="230425"/>
                </a:lnTo>
                <a:lnTo>
                  <a:pt x="284119" y="226934"/>
                </a:lnTo>
                <a:lnTo>
                  <a:pt x="279357" y="224077"/>
                </a:lnTo>
                <a:lnTo>
                  <a:pt x="274278" y="221538"/>
                </a:lnTo>
                <a:lnTo>
                  <a:pt x="268881" y="219634"/>
                </a:lnTo>
                <a:lnTo>
                  <a:pt x="263167" y="218047"/>
                </a:lnTo>
                <a:lnTo>
                  <a:pt x="257771" y="217412"/>
                </a:lnTo>
                <a:lnTo>
                  <a:pt x="251739" y="217095"/>
                </a:lnTo>
                <a:close/>
                <a:moveTo>
                  <a:pt x="1510115" y="128860"/>
                </a:moveTo>
                <a:lnTo>
                  <a:pt x="1512655" y="128860"/>
                </a:lnTo>
                <a:lnTo>
                  <a:pt x="1514877" y="129495"/>
                </a:lnTo>
                <a:lnTo>
                  <a:pt x="1503449" y="144413"/>
                </a:lnTo>
                <a:lnTo>
                  <a:pt x="1496782" y="153299"/>
                </a:lnTo>
                <a:lnTo>
                  <a:pt x="1489799" y="163456"/>
                </a:lnTo>
                <a:lnTo>
                  <a:pt x="1482497" y="174882"/>
                </a:lnTo>
                <a:lnTo>
                  <a:pt x="1475196" y="187895"/>
                </a:lnTo>
                <a:lnTo>
                  <a:pt x="1471386" y="194877"/>
                </a:lnTo>
                <a:lnTo>
                  <a:pt x="1467894" y="202495"/>
                </a:lnTo>
                <a:lnTo>
                  <a:pt x="1464085" y="210112"/>
                </a:lnTo>
                <a:lnTo>
                  <a:pt x="1460593" y="218682"/>
                </a:lnTo>
                <a:lnTo>
                  <a:pt x="1457101" y="227251"/>
                </a:lnTo>
                <a:lnTo>
                  <a:pt x="1453609" y="236456"/>
                </a:lnTo>
                <a:lnTo>
                  <a:pt x="1450435" y="245977"/>
                </a:lnTo>
                <a:lnTo>
                  <a:pt x="1447260" y="256134"/>
                </a:lnTo>
                <a:lnTo>
                  <a:pt x="1444086" y="266608"/>
                </a:lnTo>
                <a:lnTo>
                  <a:pt x="1441229" y="278034"/>
                </a:lnTo>
                <a:lnTo>
                  <a:pt x="1439006" y="289460"/>
                </a:lnTo>
                <a:lnTo>
                  <a:pt x="1436467" y="301520"/>
                </a:lnTo>
                <a:lnTo>
                  <a:pt x="1433927" y="314533"/>
                </a:lnTo>
                <a:lnTo>
                  <a:pt x="1432340" y="327864"/>
                </a:lnTo>
                <a:lnTo>
                  <a:pt x="1430435" y="341829"/>
                </a:lnTo>
                <a:lnTo>
                  <a:pt x="1429165" y="356429"/>
                </a:lnTo>
                <a:lnTo>
                  <a:pt x="1427896" y="371346"/>
                </a:lnTo>
                <a:lnTo>
                  <a:pt x="1426943" y="387216"/>
                </a:lnTo>
                <a:lnTo>
                  <a:pt x="1426308" y="403720"/>
                </a:lnTo>
                <a:lnTo>
                  <a:pt x="1426308" y="420542"/>
                </a:lnTo>
                <a:lnTo>
                  <a:pt x="1426308" y="437681"/>
                </a:lnTo>
                <a:lnTo>
                  <a:pt x="1426626" y="454185"/>
                </a:lnTo>
                <a:lnTo>
                  <a:pt x="1427261" y="470054"/>
                </a:lnTo>
                <a:lnTo>
                  <a:pt x="1428530" y="485289"/>
                </a:lnTo>
                <a:lnTo>
                  <a:pt x="1429483" y="499572"/>
                </a:lnTo>
                <a:lnTo>
                  <a:pt x="1430435" y="513537"/>
                </a:lnTo>
                <a:lnTo>
                  <a:pt x="1432340" y="526867"/>
                </a:lnTo>
                <a:lnTo>
                  <a:pt x="1433927" y="539880"/>
                </a:lnTo>
                <a:lnTo>
                  <a:pt x="1435832" y="551941"/>
                </a:lnTo>
                <a:lnTo>
                  <a:pt x="1437737" y="563367"/>
                </a:lnTo>
                <a:lnTo>
                  <a:pt x="1440276" y="574793"/>
                </a:lnTo>
                <a:lnTo>
                  <a:pt x="1442816" y="585584"/>
                </a:lnTo>
                <a:lnTo>
                  <a:pt x="1445355" y="595741"/>
                </a:lnTo>
                <a:lnTo>
                  <a:pt x="1447895" y="604945"/>
                </a:lnTo>
                <a:lnTo>
                  <a:pt x="1450752" y="614467"/>
                </a:lnTo>
                <a:lnTo>
                  <a:pt x="1453927" y="623354"/>
                </a:lnTo>
                <a:lnTo>
                  <a:pt x="1457101" y="631288"/>
                </a:lnTo>
                <a:lnTo>
                  <a:pt x="1460593" y="639223"/>
                </a:lnTo>
                <a:lnTo>
                  <a:pt x="1463768" y="646523"/>
                </a:lnTo>
                <a:lnTo>
                  <a:pt x="1467260" y="653506"/>
                </a:lnTo>
                <a:lnTo>
                  <a:pt x="1471069" y="660171"/>
                </a:lnTo>
                <a:lnTo>
                  <a:pt x="1474561" y="666519"/>
                </a:lnTo>
                <a:lnTo>
                  <a:pt x="1478370" y="672549"/>
                </a:lnTo>
                <a:lnTo>
                  <a:pt x="1482180" y="677945"/>
                </a:lnTo>
                <a:lnTo>
                  <a:pt x="1486307" y="683658"/>
                </a:lnTo>
                <a:lnTo>
                  <a:pt x="1490433" y="688419"/>
                </a:lnTo>
                <a:lnTo>
                  <a:pt x="1494243" y="693179"/>
                </a:lnTo>
                <a:lnTo>
                  <a:pt x="1498370" y="697623"/>
                </a:lnTo>
                <a:lnTo>
                  <a:pt x="1506623" y="705240"/>
                </a:lnTo>
                <a:lnTo>
                  <a:pt x="1514877" y="712540"/>
                </a:lnTo>
                <a:lnTo>
                  <a:pt x="1513607" y="713175"/>
                </a:lnTo>
                <a:lnTo>
                  <a:pt x="1512338" y="714127"/>
                </a:lnTo>
                <a:lnTo>
                  <a:pt x="1510433" y="714445"/>
                </a:lnTo>
                <a:lnTo>
                  <a:pt x="1508846" y="714445"/>
                </a:lnTo>
                <a:lnTo>
                  <a:pt x="1506623" y="714445"/>
                </a:lnTo>
                <a:lnTo>
                  <a:pt x="1504719" y="713810"/>
                </a:lnTo>
                <a:lnTo>
                  <a:pt x="1499322" y="712223"/>
                </a:lnTo>
                <a:lnTo>
                  <a:pt x="1493291" y="709684"/>
                </a:lnTo>
                <a:lnTo>
                  <a:pt x="1486941" y="706192"/>
                </a:lnTo>
                <a:lnTo>
                  <a:pt x="1479323" y="702066"/>
                </a:lnTo>
                <a:lnTo>
                  <a:pt x="1471704" y="697623"/>
                </a:lnTo>
                <a:lnTo>
                  <a:pt x="1463133" y="691910"/>
                </a:lnTo>
                <a:lnTo>
                  <a:pt x="1454244" y="685562"/>
                </a:lnTo>
                <a:lnTo>
                  <a:pt x="1435197" y="671597"/>
                </a:lnTo>
                <a:lnTo>
                  <a:pt x="1414563" y="655727"/>
                </a:lnTo>
                <a:lnTo>
                  <a:pt x="1392976" y="638588"/>
                </a:lnTo>
                <a:lnTo>
                  <a:pt x="1370754" y="620497"/>
                </a:lnTo>
                <a:lnTo>
                  <a:pt x="1348533" y="601454"/>
                </a:lnTo>
                <a:lnTo>
                  <a:pt x="1326629" y="582728"/>
                </a:lnTo>
                <a:lnTo>
                  <a:pt x="1305677" y="564002"/>
                </a:lnTo>
                <a:lnTo>
                  <a:pt x="1266948" y="529724"/>
                </a:lnTo>
                <a:lnTo>
                  <a:pt x="1236790" y="502111"/>
                </a:lnTo>
                <a:lnTo>
                  <a:pt x="1236790" y="348494"/>
                </a:lnTo>
                <a:lnTo>
                  <a:pt x="1302820" y="285334"/>
                </a:lnTo>
                <a:lnTo>
                  <a:pt x="1334565" y="257721"/>
                </a:lnTo>
                <a:lnTo>
                  <a:pt x="1367580" y="229473"/>
                </a:lnTo>
                <a:lnTo>
                  <a:pt x="1400912" y="201860"/>
                </a:lnTo>
                <a:lnTo>
                  <a:pt x="1416785" y="188847"/>
                </a:lnTo>
                <a:lnTo>
                  <a:pt x="1432340" y="177104"/>
                </a:lnTo>
                <a:lnTo>
                  <a:pt x="1446943" y="165678"/>
                </a:lnTo>
                <a:lnTo>
                  <a:pt x="1460910" y="155521"/>
                </a:lnTo>
                <a:lnTo>
                  <a:pt x="1473926" y="146952"/>
                </a:lnTo>
                <a:lnTo>
                  <a:pt x="1485037" y="139652"/>
                </a:lnTo>
                <a:lnTo>
                  <a:pt x="1495195" y="134256"/>
                </a:lnTo>
                <a:lnTo>
                  <a:pt x="1499640" y="132352"/>
                </a:lnTo>
                <a:lnTo>
                  <a:pt x="1503449" y="130447"/>
                </a:lnTo>
                <a:lnTo>
                  <a:pt x="1506941" y="129495"/>
                </a:lnTo>
                <a:lnTo>
                  <a:pt x="1510115" y="128860"/>
                </a:lnTo>
                <a:close/>
                <a:moveTo>
                  <a:pt x="341578" y="123782"/>
                </a:moveTo>
                <a:lnTo>
                  <a:pt x="341578" y="297712"/>
                </a:lnTo>
                <a:lnTo>
                  <a:pt x="341578" y="314216"/>
                </a:lnTo>
                <a:lnTo>
                  <a:pt x="341260" y="331673"/>
                </a:lnTo>
                <a:lnTo>
                  <a:pt x="339991" y="349764"/>
                </a:lnTo>
                <a:lnTo>
                  <a:pt x="339356" y="359285"/>
                </a:lnTo>
                <a:lnTo>
                  <a:pt x="338403" y="368807"/>
                </a:lnTo>
                <a:lnTo>
                  <a:pt x="337133" y="378011"/>
                </a:lnTo>
                <a:lnTo>
                  <a:pt x="334911" y="387533"/>
                </a:lnTo>
                <a:lnTo>
                  <a:pt x="332689" y="397055"/>
                </a:lnTo>
                <a:lnTo>
                  <a:pt x="330467" y="406259"/>
                </a:lnTo>
                <a:lnTo>
                  <a:pt x="327292" y="415463"/>
                </a:lnTo>
                <a:lnTo>
                  <a:pt x="323483" y="424668"/>
                </a:lnTo>
                <a:lnTo>
                  <a:pt x="319674" y="433555"/>
                </a:lnTo>
                <a:lnTo>
                  <a:pt x="314594" y="442442"/>
                </a:lnTo>
                <a:lnTo>
                  <a:pt x="309515" y="450694"/>
                </a:lnTo>
                <a:lnTo>
                  <a:pt x="303166" y="458628"/>
                </a:lnTo>
                <a:lnTo>
                  <a:pt x="296500" y="466881"/>
                </a:lnTo>
                <a:lnTo>
                  <a:pt x="288881" y="474181"/>
                </a:lnTo>
                <a:lnTo>
                  <a:pt x="285071" y="477989"/>
                </a:lnTo>
                <a:lnTo>
                  <a:pt x="280310" y="481480"/>
                </a:lnTo>
                <a:lnTo>
                  <a:pt x="276183" y="484972"/>
                </a:lnTo>
                <a:lnTo>
                  <a:pt x="271421" y="488146"/>
                </a:lnTo>
                <a:lnTo>
                  <a:pt x="266342" y="491320"/>
                </a:lnTo>
                <a:lnTo>
                  <a:pt x="261580" y="494493"/>
                </a:lnTo>
                <a:lnTo>
                  <a:pt x="255866" y="497033"/>
                </a:lnTo>
                <a:lnTo>
                  <a:pt x="250469" y="499889"/>
                </a:lnTo>
                <a:lnTo>
                  <a:pt x="244755" y="502746"/>
                </a:lnTo>
                <a:lnTo>
                  <a:pt x="238406" y="505285"/>
                </a:lnTo>
                <a:lnTo>
                  <a:pt x="232057" y="507506"/>
                </a:lnTo>
                <a:lnTo>
                  <a:pt x="225708" y="509728"/>
                </a:lnTo>
                <a:lnTo>
                  <a:pt x="219042" y="511950"/>
                </a:lnTo>
                <a:lnTo>
                  <a:pt x="212058" y="513854"/>
                </a:lnTo>
                <a:lnTo>
                  <a:pt x="204756" y="515759"/>
                </a:lnTo>
                <a:lnTo>
                  <a:pt x="196820" y="517028"/>
                </a:lnTo>
                <a:lnTo>
                  <a:pt x="188884" y="518615"/>
                </a:lnTo>
                <a:lnTo>
                  <a:pt x="180948" y="519885"/>
                </a:lnTo>
                <a:lnTo>
                  <a:pt x="172376" y="520837"/>
                </a:lnTo>
                <a:lnTo>
                  <a:pt x="163805" y="522106"/>
                </a:lnTo>
                <a:lnTo>
                  <a:pt x="154599" y="522741"/>
                </a:lnTo>
                <a:lnTo>
                  <a:pt x="145393" y="523059"/>
                </a:lnTo>
                <a:lnTo>
                  <a:pt x="135552" y="523376"/>
                </a:lnTo>
                <a:lnTo>
                  <a:pt x="125711" y="523376"/>
                </a:lnTo>
                <a:lnTo>
                  <a:pt x="118727" y="523376"/>
                </a:lnTo>
                <a:lnTo>
                  <a:pt x="113330" y="519885"/>
                </a:lnTo>
                <a:lnTo>
                  <a:pt x="108251" y="516711"/>
                </a:lnTo>
                <a:lnTo>
                  <a:pt x="102537" y="513854"/>
                </a:lnTo>
                <a:lnTo>
                  <a:pt x="97458" y="511633"/>
                </a:lnTo>
                <a:lnTo>
                  <a:pt x="91744" y="509728"/>
                </a:lnTo>
                <a:lnTo>
                  <a:pt x="86347" y="508459"/>
                </a:lnTo>
                <a:lnTo>
                  <a:pt x="80950" y="506872"/>
                </a:lnTo>
                <a:lnTo>
                  <a:pt x="75236" y="506237"/>
                </a:lnTo>
                <a:lnTo>
                  <a:pt x="64760" y="504967"/>
                </a:lnTo>
                <a:lnTo>
                  <a:pt x="54919" y="504650"/>
                </a:lnTo>
                <a:lnTo>
                  <a:pt x="37460" y="504650"/>
                </a:lnTo>
                <a:lnTo>
                  <a:pt x="33015" y="504015"/>
                </a:lnTo>
                <a:lnTo>
                  <a:pt x="29206" y="503380"/>
                </a:lnTo>
                <a:lnTo>
                  <a:pt x="25396" y="502746"/>
                </a:lnTo>
                <a:lnTo>
                  <a:pt x="21905" y="501476"/>
                </a:lnTo>
                <a:lnTo>
                  <a:pt x="18730" y="499889"/>
                </a:lnTo>
                <a:lnTo>
                  <a:pt x="15873" y="498302"/>
                </a:lnTo>
                <a:lnTo>
                  <a:pt x="13333" y="496080"/>
                </a:lnTo>
                <a:lnTo>
                  <a:pt x="10794" y="494176"/>
                </a:lnTo>
                <a:lnTo>
                  <a:pt x="8572" y="491637"/>
                </a:lnTo>
                <a:lnTo>
                  <a:pt x="6984" y="488780"/>
                </a:lnTo>
                <a:lnTo>
                  <a:pt x="5080" y="485924"/>
                </a:lnTo>
                <a:lnTo>
                  <a:pt x="3810" y="482750"/>
                </a:lnTo>
                <a:lnTo>
                  <a:pt x="2857" y="479576"/>
                </a:lnTo>
                <a:lnTo>
                  <a:pt x="1588" y="476720"/>
                </a:lnTo>
                <a:lnTo>
                  <a:pt x="953" y="473228"/>
                </a:lnTo>
                <a:lnTo>
                  <a:pt x="318" y="469737"/>
                </a:lnTo>
                <a:lnTo>
                  <a:pt x="0" y="462120"/>
                </a:lnTo>
                <a:lnTo>
                  <a:pt x="318" y="454502"/>
                </a:lnTo>
                <a:lnTo>
                  <a:pt x="1270" y="447202"/>
                </a:lnTo>
                <a:lnTo>
                  <a:pt x="3175" y="439902"/>
                </a:lnTo>
                <a:lnTo>
                  <a:pt x="5397" y="432602"/>
                </a:lnTo>
                <a:lnTo>
                  <a:pt x="8254" y="425937"/>
                </a:lnTo>
                <a:lnTo>
                  <a:pt x="12064" y="419589"/>
                </a:lnTo>
                <a:lnTo>
                  <a:pt x="14286" y="416733"/>
                </a:lnTo>
                <a:lnTo>
                  <a:pt x="16508" y="414194"/>
                </a:lnTo>
                <a:lnTo>
                  <a:pt x="64126" y="357381"/>
                </a:lnTo>
                <a:lnTo>
                  <a:pt x="111426" y="303107"/>
                </a:lnTo>
                <a:lnTo>
                  <a:pt x="152694" y="256134"/>
                </a:lnTo>
                <a:lnTo>
                  <a:pt x="169202" y="237408"/>
                </a:lnTo>
                <a:lnTo>
                  <a:pt x="182852" y="223125"/>
                </a:lnTo>
                <a:lnTo>
                  <a:pt x="195550" y="210112"/>
                </a:lnTo>
                <a:lnTo>
                  <a:pt x="208248" y="198686"/>
                </a:lnTo>
                <a:lnTo>
                  <a:pt x="220311" y="187895"/>
                </a:lnTo>
                <a:lnTo>
                  <a:pt x="232692" y="178373"/>
                </a:lnTo>
                <a:lnTo>
                  <a:pt x="244438" y="170121"/>
                </a:lnTo>
                <a:lnTo>
                  <a:pt x="255549" y="162186"/>
                </a:lnTo>
                <a:lnTo>
                  <a:pt x="266659" y="155204"/>
                </a:lnTo>
                <a:lnTo>
                  <a:pt x="277135" y="149491"/>
                </a:lnTo>
                <a:lnTo>
                  <a:pt x="287294" y="144095"/>
                </a:lnTo>
                <a:lnTo>
                  <a:pt x="297135" y="139652"/>
                </a:lnTo>
                <a:lnTo>
                  <a:pt x="306341" y="135843"/>
                </a:lnTo>
                <a:lnTo>
                  <a:pt x="314594" y="132669"/>
                </a:lnTo>
                <a:lnTo>
                  <a:pt x="322213" y="129813"/>
                </a:lnTo>
                <a:lnTo>
                  <a:pt x="329515" y="127273"/>
                </a:lnTo>
                <a:lnTo>
                  <a:pt x="341578" y="123782"/>
                </a:lnTo>
                <a:close/>
                <a:moveTo>
                  <a:pt x="471415" y="100930"/>
                </a:moveTo>
                <a:lnTo>
                  <a:pt x="482209" y="100930"/>
                </a:lnTo>
                <a:lnTo>
                  <a:pt x="510462" y="101248"/>
                </a:lnTo>
                <a:lnTo>
                  <a:pt x="540302" y="101882"/>
                </a:lnTo>
                <a:lnTo>
                  <a:pt x="555222" y="102517"/>
                </a:lnTo>
                <a:lnTo>
                  <a:pt x="571095" y="103787"/>
                </a:lnTo>
                <a:lnTo>
                  <a:pt x="586968" y="105056"/>
                </a:lnTo>
                <a:lnTo>
                  <a:pt x="603158" y="106326"/>
                </a:lnTo>
                <a:lnTo>
                  <a:pt x="619982" y="108547"/>
                </a:lnTo>
                <a:lnTo>
                  <a:pt x="637125" y="111087"/>
                </a:lnTo>
                <a:lnTo>
                  <a:pt x="654902" y="113626"/>
                </a:lnTo>
                <a:lnTo>
                  <a:pt x="672679" y="117117"/>
                </a:lnTo>
                <a:lnTo>
                  <a:pt x="691092" y="121243"/>
                </a:lnTo>
                <a:lnTo>
                  <a:pt x="710456" y="125687"/>
                </a:lnTo>
                <a:lnTo>
                  <a:pt x="729821" y="130765"/>
                </a:lnTo>
                <a:lnTo>
                  <a:pt x="750137" y="136478"/>
                </a:lnTo>
                <a:lnTo>
                  <a:pt x="770772" y="142826"/>
                </a:lnTo>
                <a:lnTo>
                  <a:pt x="792041" y="150126"/>
                </a:lnTo>
                <a:lnTo>
                  <a:pt x="813945" y="158060"/>
                </a:lnTo>
                <a:lnTo>
                  <a:pt x="836484" y="166630"/>
                </a:lnTo>
                <a:lnTo>
                  <a:pt x="859976" y="176151"/>
                </a:lnTo>
                <a:lnTo>
                  <a:pt x="883467" y="186625"/>
                </a:lnTo>
                <a:lnTo>
                  <a:pt x="907911" y="198051"/>
                </a:lnTo>
                <a:lnTo>
                  <a:pt x="933624" y="210112"/>
                </a:lnTo>
                <a:lnTo>
                  <a:pt x="959338" y="223443"/>
                </a:lnTo>
                <a:lnTo>
                  <a:pt x="986321" y="237725"/>
                </a:lnTo>
                <a:lnTo>
                  <a:pt x="1013939" y="252960"/>
                </a:lnTo>
                <a:lnTo>
                  <a:pt x="1042192" y="269464"/>
                </a:lnTo>
                <a:lnTo>
                  <a:pt x="1071398" y="286921"/>
                </a:lnTo>
                <a:lnTo>
                  <a:pt x="1101556" y="305964"/>
                </a:lnTo>
                <a:lnTo>
                  <a:pt x="1132349" y="325642"/>
                </a:lnTo>
                <a:lnTo>
                  <a:pt x="1164094" y="346590"/>
                </a:lnTo>
                <a:lnTo>
                  <a:pt x="1164094" y="500524"/>
                </a:lnTo>
                <a:lnTo>
                  <a:pt x="1137745" y="519250"/>
                </a:lnTo>
                <a:lnTo>
                  <a:pt x="1112032" y="536706"/>
                </a:lnTo>
                <a:lnTo>
                  <a:pt x="1086318" y="552893"/>
                </a:lnTo>
                <a:lnTo>
                  <a:pt x="1060287" y="568763"/>
                </a:lnTo>
                <a:lnTo>
                  <a:pt x="1034891" y="583363"/>
                </a:lnTo>
                <a:lnTo>
                  <a:pt x="1009812" y="597010"/>
                </a:lnTo>
                <a:lnTo>
                  <a:pt x="984416" y="610023"/>
                </a:lnTo>
                <a:lnTo>
                  <a:pt x="959973" y="622084"/>
                </a:lnTo>
                <a:lnTo>
                  <a:pt x="935211" y="633193"/>
                </a:lnTo>
                <a:lnTo>
                  <a:pt x="911085" y="643667"/>
                </a:lnTo>
                <a:lnTo>
                  <a:pt x="887594" y="653823"/>
                </a:lnTo>
                <a:lnTo>
                  <a:pt x="863785" y="663027"/>
                </a:lnTo>
                <a:lnTo>
                  <a:pt x="840294" y="671280"/>
                </a:lnTo>
                <a:lnTo>
                  <a:pt x="817437" y="679214"/>
                </a:lnTo>
                <a:lnTo>
                  <a:pt x="794898" y="686197"/>
                </a:lnTo>
                <a:lnTo>
                  <a:pt x="772994" y="692545"/>
                </a:lnTo>
                <a:lnTo>
                  <a:pt x="750772" y="698258"/>
                </a:lnTo>
                <a:lnTo>
                  <a:pt x="729503" y="703971"/>
                </a:lnTo>
                <a:lnTo>
                  <a:pt x="708551" y="708414"/>
                </a:lnTo>
                <a:lnTo>
                  <a:pt x="687917" y="712858"/>
                </a:lnTo>
                <a:lnTo>
                  <a:pt x="668235" y="716349"/>
                </a:lnTo>
                <a:lnTo>
                  <a:pt x="648553" y="719840"/>
                </a:lnTo>
                <a:lnTo>
                  <a:pt x="629189" y="722697"/>
                </a:lnTo>
                <a:lnTo>
                  <a:pt x="610776" y="725236"/>
                </a:lnTo>
                <a:lnTo>
                  <a:pt x="592682" y="727140"/>
                </a:lnTo>
                <a:lnTo>
                  <a:pt x="575222" y="729045"/>
                </a:lnTo>
                <a:lnTo>
                  <a:pt x="558079" y="730314"/>
                </a:lnTo>
                <a:lnTo>
                  <a:pt x="541572" y="731584"/>
                </a:lnTo>
                <a:lnTo>
                  <a:pt x="526017" y="732218"/>
                </a:lnTo>
                <a:lnTo>
                  <a:pt x="510779" y="732853"/>
                </a:lnTo>
                <a:lnTo>
                  <a:pt x="482209" y="733171"/>
                </a:lnTo>
                <a:lnTo>
                  <a:pt x="471098" y="733171"/>
                </a:lnTo>
                <a:lnTo>
                  <a:pt x="459987" y="732536"/>
                </a:lnTo>
                <a:lnTo>
                  <a:pt x="448876" y="731901"/>
                </a:lnTo>
                <a:lnTo>
                  <a:pt x="437131" y="730631"/>
                </a:lnTo>
                <a:lnTo>
                  <a:pt x="425702" y="729362"/>
                </a:lnTo>
                <a:lnTo>
                  <a:pt x="414274" y="728092"/>
                </a:lnTo>
                <a:lnTo>
                  <a:pt x="402528" y="725871"/>
                </a:lnTo>
                <a:lnTo>
                  <a:pt x="390783" y="723649"/>
                </a:lnTo>
                <a:lnTo>
                  <a:pt x="379354" y="721427"/>
                </a:lnTo>
                <a:lnTo>
                  <a:pt x="367609" y="718571"/>
                </a:lnTo>
                <a:lnTo>
                  <a:pt x="356181" y="715397"/>
                </a:lnTo>
                <a:lnTo>
                  <a:pt x="344752" y="711905"/>
                </a:lnTo>
                <a:lnTo>
                  <a:pt x="333007" y="708097"/>
                </a:lnTo>
                <a:lnTo>
                  <a:pt x="321578" y="703971"/>
                </a:lnTo>
                <a:lnTo>
                  <a:pt x="310468" y="699210"/>
                </a:lnTo>
                <a:lnTo>
                  <a:pt x="299357" y="694766"/>
                </a:lnTo>
                <a:lnTo>
                  <a:pt x="288563" y="689688"/>
                </a:lnTo>
                <a:lnTo>
                  <a:pt x="277135" y="684293"/>
                </a:lnTo>
                <a:lnTo>
                  <a:pt x="266659" y="678580"/>
                </a:lnTo>
                <a:lnTo>
                  <a:pt x="256183" y="672549"/>
                </a:lnTo>
                <a:lnTo>
                  <a:pt x="246342" y="666201"/>
                </a:lnTo>
                <a:lnTo>
                  <a:pt x="236184" y="659536"/>
                </a:lnTo>
                <a:lnTo>
                  <a:pt x="226343" y="652554"/>
                </a:lnTo>
                <a:lnTo>
                  <a:pt x="216502" y="645254"/>
                </a:lnTo>
                <a:lnTo>
                  <a:pt x="207296" y="637636"/>
                </a:lnTo>
                <a:lnTo>
                  <a:pt x="198407" y="629067"/>
                </a:lnTo>
                <a:lnTo>
                  <a:pt x="189836" y="620815"/>
                </a:lnTo>
                <a:lnTo>
                  <a:pt x="181582" y="611928"/>
                </a:lnTo>
                <a:lnTo>
                  <a:pt x="173646" y="603041"/>
                </a:lnTo>
                <a:lnTo>
                  <a:pt x="166345" y="593519"/>
                </a:lnTo>
                <a:lnTo>
                  <a:pt x="158726" y="583680"/>
                </a:lnTo>
                <a:lnTo>
                  <a:pt x="152377" y="573524"/>
                </a:lnTo>
                <a:lnTo>
                  <a:pt x="163170" y="572889"/>
                </a:lnTo>
                <a:lnTo>
                  <a:pt x="173964" y="571937"/>
                </a:lnTo>
                <a:lnTo>
                  <a:pt x="184439" y="570984"/>
                </a:lnTo>
                <a:lnTo>
                  <a:pt x="194598" y="569397"/>
                </a:lnTo>
                <a:lnTo>
                  <a:pt x="204121" y="567811"/>
                </a:lnTo>
                <a:lnTo>
                  <a:pt x="213645" y="565906"/>
                </a:lnTo>
                <a:lnTo>
                  <a:pt x="222851" y="564002"/>
                </a:lnTo>
                <a:lnTo>
                  <a:pt x="231422" y="561463"/>
                </a:lnTo>
                <a:lnTo>
                  <a:pt x="239993" y="558924"/>
                </a:lnTo>
                <a:lnTo>
                  <a:pt x="247930" y="556067"/>
                </a:lnTo>
                <a:lnTo>
                  <a:pt x="255866" y="553528"/>
                </a:lnTo>
                <a:lnTo>
                  <a:pt x="263802" y="550354"/>
                </a:lnTo>
                <a:lnTo>
                  <a:pt x="271104" y="547180"/>
                </a:lnTo>
                <a:lnTo>
                  <a:pt x="278088" y="543689"/>
                </a:lnTo>
                <a:lnTo>
                  <a:pt x="284754" y="540198"/>
                </a:lnTo>
                <a:lnTo>
                  <a:pt x="291103" y="536706"/>
                </a:lnTo>
                <a:lnTo>
                  <a:pt x="297135" y="532898"/>
                </a:lnTo>
                <a:lnTo>
                  <a:pt x="303166" y="528454"/>
                </a:lnTo>
                <a:lnTo>
                  <a:pt x="309198" y="524328"/>
                </a:lnTo>
                <a:lnTo>
                  <a:pt x="314277" y="520202"/>
                </a:lnTo>
                <a:lnTo>
                  <a:pt x="319674" y="515759"/>
                </a:lnTo>
                <a:lnTo>
                  <a:pt x="324435" y="510998"/>
                </a:lnTo>
                <a:lnTo>
                  <a:pt x="329197" y="506554"/>
                </a:lnTo>
                <a:lnTo>
                  <a:pt x="333959" y="502111"/>
                </a:lnTo>
                <a:lnTo>
                  <a:pt x="338086" y="497033"/>
                </a:lnTo>
                <a:lnTo>
                  <a:pt x="342213" y="492272"/>
                </a:lnTo>
                <a:lnTo>
                  <a:pt x="346022" y="487194"/>
                </a:lnTo>
                <a:lnTo>
                  <a:pt x="349514" y="482115"/>
                </a:lnTo>
                <a:lnTo>
                  <a:pt x="356498" y="471641"/>
                </a:lnTo>
                <a:lnTo>
                  <a:pt x="362530" y="460850"/>
                </a:lnTo>
                <a:lnTo>
                  <a:pt x="367609" y="450059"/>
                </a:lnTo>
                <a:lnTo>
                  <a:pt x="372371" y="439268"/>
                </a:lnTo>
                <a:lnTo>
                  <a:pt x="376497" y="428159"/>
                </a:lnTo>
                <a:lnTo>
                  <a:pt x="379989" y="416733"/>
                </a:lnTo>
                <a:lnTo>
                  <a:pt x="382846" y="405624"/>
                </a:lnTo>
                <a:lnTo>
                  <a:pt x="385069" y="394516"/>
                </a:lnTo>
                <a:lnTo>
                  <a:pt x="387291" y="383724"/>
                </a:lnTo>
                <a:lnTo>
                  <a:pt x="388561" y="372933"/>
                </a:lnTo>
                <a:lnTo>
                  <a:pt x="390148" y="362142"/>
                </a:lnTo>
                <a:lnTo>
                  <a:pt x="391100" y="351985"/>
                </a:lnTo>
                <a:lnTo>
                  <a:pt x="391418" y="341829"/>
                </a:lnTo>
                <a:lnTo>
                  <a:pt x="392053" y="331990"/>
                </a:lnTo>
                <a:lnTo>
                  <a:pt x="392370" y="313899"/>
                </a:lnTo>
                <a:lnTo>
                  <a:pt x="392370" y="297712"/>
                </a:lnTo>
                <a:lnTo>
                  <a:pt x="392370" y="110769"/>
                </a:lnTo>
                <a:lnTo>
                  <a:pt x="404116" y="108547"/>
                </a:lnTo>
                <a:lnTo>
                  <a:pt x="415226" y="106326"/>
                </a:lnTo>
                <a:lnTo>
                  <a:pt x="426655" y="104739"/>
                </a:lnTo>
                <a:lnTo>
                  <a:pt x="438083" y="103152"/>
                </a:lnTo>
                <a:lnTo>
                  <a:pt x="449194" y="102200"/>
                </a:lnTo>
                <a:lnTo>
                  <a:pt x="460305" y="101565"/>
                </a:lnTo>
                <a:lnTo>
                  <a:pt x="471415" y="100930"/>
                </a:lnTo>
                <a:close/>
                <a:moveTo>
                  <a:pt x="527922" y="0"/>
                </a:moveTo>
                <a:lnTo>
                  <a:pt x="538080" y="0"/>
                </a:lnTo>
                <a:lnTo>
                  <a:pt x="553635" y="318"/>
                </a:lnTo>
                <a:lnTo>
                  <a:pt x="568873" y="635"/>
                </a:lnTo>
                <a:lnTo>
                  <a:pt x="584745" y="1270"/>
                </a:lnTo>
                <a:lnTo>
                  <a:pt x="600935" y="2539"/>
                </a:lnTo>
                <a:lnTo>
                  <a:pt x="617125" y="3809"/>
                </a:lnTo>
                <a:lnTo>
                  <a:pt x="633950" y="6031"/>
                </a:lnTo>
                <a:lnTo>
                  <a:pt x="651093" y="7935"/>
                </a:lnTo>
                <a:lnTo>
                  <a:pt x="668552" y="10791"/>
                </a:lnTo>
                <a:lnTo>
                  <a:pt x="686012" y="13648"/>
                </a:lnTo>
                <a:lnTo>
                  <a:pt x="704107" y="17457"/>
                </a:lnTo>
                <a:lnTo>
                  <a:pt x="722519" y="21265"/>
                </a:lnTo>
                <a:lnTo>
                  <a:pt x="741566" y="26026"/>
                </a:lnTo>
                <a:lnTo>
                  <a:pt x="760613" y="31104"/>
                </a:lnTo>
                <a:lnTo>
                  <a:pt x="780295" y="36817"/>
                </a:lnTo>
                <a:lnTo>
                  <a:pt x="800612" y="43165"/>
                </a:lnTo>
                <a:lnTo>
                  <a:pt x="820612" y="50148"/>
                </a:lnTo>
                <a:lnTo>
                  <a:pt x="841563" y="57448"/>
                </a:lnTo>
                <a:lnTo>
                  <a:pt x="863467" y="66017"/>
                </a:lnTo>
                <a:lnTo>
                  <a:pt x="885372" y="74587"/>
                </a:lnTo>
                <a:lnTo>
                  <a:pt x="907593" y="84108"/>
                </a:lnTo>
                <a:lnTo>
                  <a:pt x="930767" y="94582"/>
                </a:lnTo>
                <a:lnTo>
                  <a:pt x="954258" y="105691"/>
                </a:lnTo>
                <a:lnTo>
                  <a:pt x="978385" y="117752"/>
                </a:lnTo>
                <a:lnTo>
                  <a:pt x="1002829" y="130130"/>
                </a:lnTo>
                <a:lnTo>
                  <a:pt x="1027907" y="143460"/>
                </a:lnTo>
                <a:lnTo>
                  <a:pt x="1053621" y="157743"/>
                </a:lnTo>
                <a:lnTo>
                  <a:pt x="1080287" y="173295"/>
                </a:lnTo>
                <a:lnTo>
                  <a:pt x="1107270" y="189164"/>
                </a:lnTo>
                <a:lnTo>
                  <a:pt x="1134571" y="205986"/>
                </a:lnTo>
                <a:lnTo>
                  <a:pt x="1163141" y="223760"/>
                </a:lnTo>
                <a:lnTo>
                  <a:pt x="1191712" y="242486"/>
                </a:lnTo>
                <a:lnTo>
                  <a:pt x="1221235" y="262482"/>
                </a:lnTo>
                <a:lnTo>
                  <a:pt x="1183776" y="298981"/>
                </a:lnTo>
                <a:lnTo>
                  <a:pt x="1152665" y="278034"/>
                </a:lnTo>
                <a:lnTo>
                  <a:pt x="1121873" y="258355"/>
                </a:lnTo>
                <a:lnTo>
                  <a:pt x="1092350" y="240264"/>
                </a:lnTo>
                <a:lnTo>
                  <a:pt x="1063462" y="222808"/>
                </a:lnTo>
                <a:lnTo>
                  <a:pt x="1035526" y="206304"/>
                </a:lnTo>
                <a:lnTo>
                  <a:pt x="1007908" y="191386"/>
                </a:lnTo>
                <a:lnTo>
                  <a:pt x="981242" y="177104"/>
                </a:lnTo>
                <a:lnTo>
                  <a:pt x="955528" y="163773"/>
                </a:lnTo>
                <a:lnTo>
                  <a:pt x="930132" y="151395"/>
                </a:lnTo>
                <a:lnTo>
                  <a:pt x="905371" y="140286"/>
                </a:lnTo>
                <a:lnTo>
                  <a:pt x="881562" y="129813"/>
                </a:lnTo>
                <a:lnTo>
                  <a:pt x="858071" y="119974"/>
                </a:lnTo>
                <a:lnTo>
                  <a:pt x="834897" y="111404"/>
                </a:lnTo>
                <a:lnTo>
                  <a:pt x="812675" y="102834"/>
                </a:lnTo>
                <a:lnTo>
                  <a:pt x="791089" y="95534"/>
                </a:lnTo>
                <a:lnTo>
                  <a:pt x="769819" y="88869"/>
                </a:lnTo>
                <a:lnTo>
                  <a:pt x="749185" y="83156"/>
                </a:lnTo>
                <a:lnTo>
                  <a:pt x="728868" y="77761"/>
                </a:lnTo>
                <a:lnTo>
                  <a:pt x="708869" y="73000"/>
                </a:lnTo>
                <a:lnTo>
                  <a:pt x="689822" y="68874"/>
                </a:lnTo>
                <a:lnTo>
                  <a:pt x="670457" y="64748"/>
                </a:lnTo>
                <a:lnTo>
                  <a:pt x="652045" y="61891"/>
                </a:lnTo>
                <a:lnTo>
                  <a:pt x="633950" y="59035"/>
                </a:lnTo>
                <a:lnTo>
                  <a:pt x="615856" y="56813"/>
                </a:lnTo>
                <a:lnTo>
                  <a:pt x="598396" y="54909"/>
                </a:lnTo>
                <a:lnTo>
                  <a:pt x="581253" y="53322"/>
                </a:lnTo>
                <a:lnTo>
                  <a:pt x="564111" y="52369"/>
                </a:lnTo>
                <a:lnTo>
                  <a:pt x="547286" y="51417"/>
                </a:lnTo>
                <a:lnTo>
                  <a:pt x="530779" y="50465"/>
                </a:lnTo>
                <a:lnTo>
                  <a:pt x="514271" y="50148"/>
                </a:lnTo>
                <a:lnTo>
                  <a:pt x="482209" y="49830"/>
                </a:lnTo>
                <a:lnTo>
                  <a:pt x="472368" y="50148"/>
                </a:lnTo>
                <a:lnTo>
                  <a:pt x="462527" y="50465"/>
                </a:lnTo>
                <a:lnTo>
                  <a:pt x="452051" y="51417"/>
                </a:lnTo>
                <a:lnTo>
                  <a:pt x="441575" y="52369"/>
                </a:lnTo>
                <a:lnTo>
                  <a:pt x="420623" y="54909"/>
                </a:lnTo>
                <a:lnTo>
                  <a:pt x="399671" y="58400"/>
                </a:lnTo>
                <a:lnTo>
                  <a:pt x="379672" y="62209"/>
                </a:lnTo>
                <a:lnTo>
                  <a:pt x="360307" y="66335"/>
                </a:lnTo>
                <a:lnTo>
                  <a:pt x="342848" y="70461"/>
                </a:lnTo>
                <a:lnTo>
                  <a:pt x="327292" y="74587"/>
                </a:lnTo>
                <a:lnTo>
                  <a:pt x="333959" y="68239"/>
                </a:lnTo>
                <a:lnTo>
                  <a:pt x="340943" y="62526"/>
                </a:lnTo>
                <a:lnTo>
                  <a:pt x="347927" y="56813"/>
                </a:lnTo>
                <a:lnTo>
                  <a:pt x="354593" y="51735"/>
                </a:lnTo>
                <a:lnTo>
                  <a:pt x="361577" y="46656"/>
                </a:lnTo>
                <a:lnTo>
                  <a:pt x="368879" y="42213"/>
                </a:lnTo>
                <a:lnTo>
                  <a:pt x="375863" y="38087"/>
                </a:lnTo>
                <a:lnTo>
                  <a:pt x="382846" y="34278"/>
                </a:lnTo>
                <a:lnTo>
                  <a:pt x="390148" y="30470"/>
                </a:lnTo>
                <a:lnTo>
                  <a:pt x="397132" y="27296"/>
                </a:lnTo>
                <a:lnTo>
                  <a:pt x="404433" y="24122"/>
                </a:lnTo>
                <a:lnTo>
                  <a:pt x="411417" y="20948"/>
                </a:lnTo>
                <a:lnTo>
                  <a:pt x="418718" y="18409"/>
                </a:lnTo>
                <a:lnTo>
                  <a:pt x="425702" y="15870"/>
                </a:lnTo>
                <a:lnTo>
                  <a:pt x="439988" y="11744"/>
                </a:lnTo>
                <a:lnTo>
                  <a:pt x="453638" y="8252"/>
                </a:lnTo>
                <a:lnTo>
                  <a:pt x="467288" y="5396"/>
                </a:lnTo>
                <a:lnTo>
                  <a:pt x="480621" y="3491"/>
                </a:lnTo>
                <a:lnTo>
                  <a:pt x="493002" y="1905"/>
                </a:lnTo>
                <a:lnTo>
                  <a:pt x="505383" y="952"/>
                </a:lnTo>
                <a:lnTo>
                  <a:pt x="517128" y="318"/>
                </a:lnTo>
                <a:lnTo>
                  <a:pt x="527922" y="0"/>
                </a:lnTo>
                <a:close/>
              </a:path>
            </a:pathLst>
          </a:custGeom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" name="文本框 108"/>
          <p:cNvSpPr>
            <a:spLocks noChangeArrowheads="1"/>
          </p:cNvSpPr>
          <p:nvPr/>
        </p:nvSpPr>
        <p:spPr bwMode="auto">
          <a:xfrm>
            <a:off x="852488" y="3733623"/>
            <a:ext cx="10382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电</a:t>
            </a:r>
            <a:endParaRPr lang="zh-CN" altLang="en-US" sz="7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82" y="3768334"/>
            <a:ext cx="3616406" cy="226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5204" grpId="0" animBg="1"/>
      <p:bldP spid="5205" grpId="0"/>
      <p:bldP spid="5206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文本框 54"/>
          <p:cNvSpPr>
            <a:spLocks noChangeArrowheads="1"/>
          </p:cNvSpPr>
          <p:nvPr/>
        </p:nvSpPr>
        <p:spPr bwMode="auto">
          <a:xfrm>
            <a:off x="6894514" y="4000690"/>
            <a:ext cx="17097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BFBFBF"/>
              </a:buClr>
              <a:buNone/>
            </a:pPr>
            <a:endParaRPr lang="en-US" sz="2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57" name="MH_Number_1"/>
          <p:cNvSpPr>
            <a:spLocks noChangeArrowheads="1"/>
          </p:cNvSpPr>
          <p:nvPr/>
        </p:nvSpPr>
        <p:spPr bwMode="auto">
          <a:xfrm>
            <a:off x="114302" y="120652"/>
            <a:ext cx="500063" cy="498475"/>
          </a:xfrm>
          <a:prstGeom prst="roundRect">
            <a:avLst>
              <a:gd name="adj" fmla="val 7611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58" name="MH_Entry_1"/>
          <p:cNvSpPr>
            <a:spLocks noChangeArrowheads="1"/>
          </p:cNvSpPr>
          <p:nvPr/>
        </p:nvSpPr>
        <p:spPr bwMode="auto">
          <a:xfrm>
            <a:off x="785815" y="120652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电的简单认识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50"/>
          <p:cNvSpPr>
            <a:spLocks noChangeArrowheads="1"/>
          </p:cNvSpPr>
          <p:nvPr/>
        </p:nvSpPr>
        <p:spPr bwMode="auto">
          <a:xfrm>
            <a:off x="67868" y="1070031"/>
            <a:ext cx="1594458" cy="493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rgbClr val="BFBFBF"/>
              </a:buClr>
              <a:buNone/>
            </a:pPr>
            <a:r>
              <a:rPr lang="zh-CN" altLang="en-US" sz="6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什</a:t>
            </a:r>
            <a:endParaRPr lang="en-US" altLang="zh-CN" sz="60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rgbClr val="BFBFBF"/>
              </a:buClr>
              <a:buNone/>
            </a:pPr>
            <a:r>
              <a:rPr lang="zh-CN" altLang="en-US" sz="6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么</a:t>
            </a:r>
            <a:endParaRPr lang="en-US" altLang="zh-CN" sz="60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rgbClr val="BFBFBF"/>
              </a:buClr>
              <a:buNone/>
            </a:pPr>
            <a:r>
              <a:rPr lang="zh-CN" altLang="en-US" sz="6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</a:t>
            </a:r>
            <a:endParaRPr lang="en-US" altLang="zh-CN" sz="60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rgbClr val="BFBFBF"/>
              </a:buClr>
              <a:buNone/>
            </a:pPr>
            <a:r>
              <a:rPr lang="zh-CN" altLang="en-US" sz="60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电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39318" y="3635680"/>
            <a:ext cx="1195109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2339989" y="3546794"/>
            <a:ext cx="198737" cy="19880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59698" y="3546794"/>
            <a:ext cx="198737" cy="1988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179407" y="3546794"/>
            <a:ext cx="198737" cy="19880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599114" y="3546794"/>
            <a:ext cx="198737" cy="19880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331610" y="1050981"/>
            <a:ext cx="2303956" cy="2304790"/>
          </a:xfrm>
          <a:prstGeom prst="ellipse">
            <a:avLst/>
          </a:prstGeom>
          <a:solidFill>
            <a:srgbClr val="00377A">
              <a:lumMod val="85000"/>
              <a:lumOff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eaLnBrk="1" hangingPunct="1">
              <a:lnSpc>
                <a:spcPct val="130000"/>
              </a:lnSpc>
              <a:buClr>
                <a:srgbClr val="BFBFBF"/>
              </a:buClr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自然界的物质里都含有一种很小的带电的粒子，叫电荷。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949511" y="4000690"/>
            <a:ext cx="2303956" cy="2304790"/>
          </a:xfrm>
          <a:prstGeom prst="ellipse">
            <a:avLst/>
          </a:prstGeom>
          <a:solidFill>
            <a:srgbClr val="00377A">
              <a:lumMod val="85000"/>
              <a:lumOff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eaLnBrk="1" hangingPunct="1">
              <a:lnSpc>
                <a:spcPct val="130000"/>
              </a:lnSpc>
              <a:buClr>
                <a:srgbClr val="BFBFBF"/>
              </a:buClr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电荷静止或 杂乱无章运动时，不显电性 。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85837" y="1050981"/>
            <a:ext cx="2303956" cy="2304790"/>
          </a:xfrm>
          <a:prstGeom prst="ellipse">
            <a:avLst/>
          </a:prstGeom>
          <a:solidFill>
            <a:srgbClr val="00377A">
              <a:lumMod val="85000"/>
              <a:lumOff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eaLnBrk="1" hangingPunct="1">
              <a:lnSpc>
                <a:spcPct val="130000"/>
              </a:lnSpc>
              <a:buClr>
                <a:srgbClr val="BFBFBF"/>
              </a:buClr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当电荷有序排列时，就显示出了电性。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167365" y="4000690"/>
            <a:ext cx="2303956" cy="2304790"/>
          </a:xfrm>
          <a:prstGeom prst="ellipse">
            <a:avLst/>
          </a:prstGeom>
          <a:solidFill>
            <a:srgbClr val="00377A">
              <a:lumMod val="85000"/>
              <a:lumOff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eaLnBrk="1" hangingPunct="1">
              <a:lnSpc>
                <a:spcPct val="130000"/>
              </a:lnSpc>
              <a:buClr>
                <a:srgbClr val="BFBFBF"/>
              </a:buClr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当电荷有序流动时，就产生了电流。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040063" y="1050981"/>
            <a:ext cx="2303956" cy="2304790"/>
          </a:xfrm>
          <a:prstGeom prst="ellipse">
            <a:avLst/>
          </a:prstGeom>
          <a:solidFill>
            <a:srgbClr val="00377A">
              <a:lumMod val="85000"/>
              <a:lumOff val="1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eaLnBrk="1" hangingPunct="1">
              <a:lnSpc>
                <a:spcPct val="130000"/>
              </a:lnSpc>
              <a:buClr>
                <a:srgbClr val="BFBFBF"/>
              </a:buClr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人们发现电流可以帮我们干活 。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7" grpId="0" animBg="1"/>
      <p:bldP spid="6158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H_Number_1"/>
          <p:cNvSpPr>
            <a:spLocks noChangeArrowheads="1"/>
          </p:cNvSpPr>
          <p:nvPr/>
        </p:nvSpPr>
        <p:spPr bwMode="auto">
          <a:xfrm>
            <a:off x="114302" y="120652"/>
            <a:ext cx="500063" cy="498475"/>
          </a:xfrm>
          <a:prstGeom prst="roundRect">
            <a:avLst>
              <a:gd name="adj" fmla="val 7611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二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15" name="MH_Entry_1"/>
          <p:cNvSpPr>
            <a:spLocks noChangeArrowheads="1"/>
          </p:cNvSpPr>
          <p:nvPr/>
        </p:nvSpPr>
        <p:spPr bwMode="auto">
          <a:xfrm>
            <a:off x="785815" y="120652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电的危害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5813" y="1949826"/>
            <a:ext cx="10508812" cy="4002721"/>
            <a:chOff x="652247" y="1645786"/>
            <a:chExt cx="5268667" cy="3566428"/>
          </a:xfrm>
        </p:grpSpPr>
        <p:grpSp>
          <p:nvGrpSpPr>
            <p:cNvPr id="20" name="Group 4"/>
            <p:cNvGrpSpPr/>
            <p:nvPr/>
          </p:nvGrpSpPr>
          <p:grpSpPr>
            <a:xfrm>
              <a:off x="652247" y="1645786"/>
              <a:ext cx="2457525" cy="3566428"/>
              <a:chOff x="450052" y="1645786"/>
              <a:chExt cx="2457525" cy="3566428"/>
            </a:xfrm>
          </p:grpSpPr>
          <p:sp>
            <p:nvSpPr>
              <p:cNvPr id="54" name="Rounded Rectangle 5"/>
              <p:cNvSpPr/>
              <p:nvPr/>
            </p:nvSpPr>
            <p:spPr>
              <a:xfrm>
                <a:off x="459887" y="1645786"/>
                <a:ext cx="2447690" cy="3566428"/>
              </a:xfrm>
              <a:prstGeom prst="roundRect">
                <a:avLst>
                  <a:gd name="adj" fmla="val 516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cs typeface="+mn-ea"/>
                  <a:sym typeface="+mn-lt"/>
                </a:endParaRPr>
              </a:p>
            </p:txBody>
          </p:sp>
          <p:cxnSp>
            <p:nvCxnSpPr>
              <p:cNvPr id="55" name="Straight Connector 6"/>
              <p:cNvCxnSpPr/>
              <p:nvPr/>
            </p:nvCxnSpPr>
            <p:spPr>
              <a:xfrm>
                <a:off x="459887" y="2359742"/>
                <a:ext cx="2447690" cy="0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7"/>
              <p:cNvCxnSpPr/>
              <p:nvPr/>
            </p:nvCxnSpPr>
            <p:spPr>
              <a:xfrm>
                <a:off x="450052" y="2438402"/>
                <a:ext cx="2447690" cy="0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9"/>
              <p:cNvSpPr txBox="1"/>
              <p:nvPr/>
            </p:nvSpPr>
            <p:spPr>
              <a:xfrm>
                <a:off x="1277393" y="1760090"/>
                <a:ext cx="812678" cy="466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电器火灾</a:t>
                </a:r>
                <a:endParaRPr lang="en-GB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15"/>
            <p:cNvGrpSpPr/>
            <p:nvPr/>
          </p:nvGrpSpPr>
          <p:grpSpPr>
            <a:xfrm>
              <a:off x="3463389" y="1645786"/>
              <a:ext cx="2457525" cy="3566428"/>
              <a:chOff x="3375149" y="1645786"/>
              <a:chExt cx="2457525" cy="3566428"/>
            </a:xfrm>
          </p:grpSpPr>
          <p:sp>
            <p:nvSpPr>
              <p:cNvPr id="44" name="Rounded Rectangle 16"/>
              <p:cNvSpPr/>
              <p:nvPr/>
            </p:nvSpPr>
            <p:spPr>
              <a:xfrm>
                <a:off x="3384984" y="1645786"/>
                <a:ext cx="2447690" cy="3566428"/>
              </a:xfrm>
              <a:prstGeom prst="roundRect">
                <a:avLst>
                  <a:gd name="adj" fmla="val 516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cs typeface="+mn-ea"/>
                  <a:sym typeface="+mn-lt"/>
                </a:endParaRPr>
              </a:p>
            </p:txBody>
          </p:sp>
          <p:cxnSp>
            <p:nvCxnSpPr>
              <p:cNvPr id="45" name="Straight Connector 17"/>
              <p:cNvCxnSpPr/>
              <p:nvPr/>
            </p:nvCxnSpPr>
            <p:spPr>
              <a:xfrm>
                <a:off x="3384984" y="2359742"/>
                <a:ext cx="2447690" cy="0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8"/>
              <p:cNvCxnSpPr/>
              <p:nvPr/>
            </p:nvCxnSpPr>
            <p:spPr>
              <a:xfrm>
                <a:off x="3375149" y="2438402"/>
                <a:ext cx="2447690" cy="0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20"/>
              <p:cNvSpPr txBox="1"/>
              <p:nvPr/>
            </p:nvSpPr>
            <p:spPr>
              <a:xfrm>
                <a:off x="4202490" y="1765996"/>
                <a:ext cx="812679" cy="466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人身触电</a:t>
                </a:r>
                <a:endParaRPr lang="en-GB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529" y="3025590"/>
            <a:ext cx="4450977" cy="272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485" y="3025590"/>
            <a:ext cx="4416150" cy="272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D20CB12-EDE3-4E10-86AF-F0F527A90AA4}" type="slidenum">
              <a:rPr lang="zh-CN" altLang="en-US" sz="120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</a:fld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3" name="文本框 26"/>
          <p:cNvSpPr>
            <a:spLocks noChangeArrowheads="1"/>
          </p:cNvSpPr>
          <p:nvPr/>
        </p:nvSpPr>
        <p:spPr bwMode="auto">
          <a:xfrm>
            <a:off x="8160628" y="4254291"/>
            <a:ext cx="3570673" cy="14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当闻到烧胶皮、烧塑料的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难闻气味时，应立即停电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并检查电器是否故障 。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4" name="文本框 27"/>
          <p:cNvSpPr>
            <a:spLocks noChangeArrowheads="1"/>
          </p:cNvSpPr>
          <p:nvPr/>
        </p:nvSpPr>
        <p:spPr bwMode="auto">
          <a:xfrm>
            <a:off x="781428" y="4254292"/>
            <a:ext cx="3969356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电器附件不可堆放可燃物 ；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5" name="文本框 18"/>
          <p:cNvSpPr>
            <a:spLocks noChangeArrowheads="1"/>
          </p:cNvSpPr>
          <p:nvPr/>
        </p:nvSpPr>
        <p:spPr bwMode="auto">
          <a:xfrm>
            <a:off x="7189273" y="1924685"/>
            <a:ext cx="4892686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电器接线要牢固，插头不能松动 ；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6" name="文本框 19"/>
          <p:cNvSpPr>
            <a:spLocks noChangeArrowheads="1"/>
          </p:cNvSpPr>
          <p:nvPr/>
        </p:nvSpPr>
        <p:spPr bwMode="auto">
          <a:xfrm>
            <a:off x="2166250" y="1999187"/>
            <a:ext cx="3222519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电器老化停止使用；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1" name="MH_Number_1"/>
          <p:cNvSpPr>
            <a:spLocks noChangeArrowheads="1"/>
          </p:cNvSpPr>
          <p:nvPr/>
        </p:nvSpPr>
        <p:spPr bwMode="auto">
          <a:xfrm>
            <a:off x="114302" y="120652"/>
            <a:ext cx="500063" cy="498475"/>
          </a:xfrm>
          <a:prstGeom prst="roundRect">
            <a:avLst>
              <a:gd name="adj" fmla="val 7611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二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2" name="MH_Entry_1"/>
          <p:cNvSpPr>
            <a:spLocks noChangeArrowheads="1"/>
          </p:cNvSpPr>
          <p:nvPr/>
        </p:nvSpPr>
        <p:spPr bwMode="auto">
          <a:xfrm>
            <a:off x="785815" y="120652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电的危害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Freeform 7"/>
          <p:cNvSpPr/>
          <p:nvPr/>
        </p:nvSpPr>
        <p:spPr bwMode="auto">
          <a:xfrm rot="18900000">
            <a:off x="5688800" y="1774814"/>
            <a:ext cx="1745851" cy="1746483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rgbClr val="00377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0" tIns="45695" rIns="91390" bIns="45695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6"/>
          <p:cNvSpPr/>
          <p:nvPr/>
        </p:nvSpPr>
        <p:spPr bwMode="auto">
          <a:xfrm rot="18900000">
            <a:off x="6339705" y="3039480"/>
            <a:ext cx="1748962" cy="1746483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rgbClr val="0065B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0" tIns="45695" rIns="91390" bIns="45695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Freeform 5"/>
          <p:cNvSpPr/>
          <p:nvPr/>
        </p:nvSpPr>
        <p:spPr bwMode="auto">
          <a:xfrm rot="18900000">
            <a:off x="5078150" y="3693278"/>
            <a:ext cx="1745851" cy="1746483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rgbClr val="00377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0" tIns="45695" rIns="91390" bIns="45695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Freeform 8"/>
          <p:cNvSpPr/>
          <p:nvPr/>
        </p:nvSpPr>
        <p:spPr bwMode="auto">
          <a:xfrm rot="18900000">
            <a:off x="4425690" y="2428608"/>
            <a:ext cx="1745851" cy="1746483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rgbClr val="0065B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390" tIns="45695" rIns="91390" bIns="45695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7" name="직선 연결선 250"/>
          <p:cNvCxnSpPr/>
          <p:nvPr/>
        </p:nvCxnSpPr>
        <p:spPr>
          <a:xfrm>
            <a:off x="4064111" y="2968907"/>
            <a:ext cx="326230" cy="0"/>
          </a:xfrm>
          <a:prstGeom prst="line">
            <a:avLst/>
          </a:prstGeom>
          <a:noFill/>
          <a:ln w="6350" cap="flat" cmpd="sng" algn="ctr">
            <a:solidFill>
              <a:srgbClr val="414455"/>
            </a:solidFill>
            <a:prstDash val="dash"/>
            <a:headEnd type="oval"/>
          </a:ln>
          <a:effectLst/>
        </p:spPr>
      </p:cxnSp>
      <p:cxnSp>
        <p:nvCxnSpPr>
          <p:cNvPr id="38" name="직선 연결선 250"/>
          <p:cNvCxnSpPr/>
          <p:nvPr/>
        </p:nvCxnSpPr>
        <p:spPr>
          <a:xfrm>
            <a:off x="4135645" y="5236410"/>
            <a:ext cx="1191577" cy="0"/>
          </a:xfrm>
          <a:prstGeom prst="line">
            <a:avLst/>
          </a:prstGeom>
          <a:noFill/>
          <a:ln w="6350" cap="flat" cmpd="sng" algn="ctr">
            <a:solidFill>
              <a:srgbClr val="414455"/>
            </a:solidFill>
            <a:prstDash val="dash"/>
            <a:headEnd type="oval"/>
          </a:ln>
          <a:effectLst/>
        </p:spPr>
      </p:cxnSp>
      <p:cxnSp>
        <p:nvCxnSpPr>
          <p:cNvPr id="39" name="직선 연결선 250"/>
          <p:cNvCxnSpPr/>
          <p:nvPr/>
        </p:nvCxnSpPr>
        <p:spPr>
          <a:xfrm flipH="1">
            <a:off x="7136506" y="1999662"/>
            <a:ext cx="1425834" cy="0"/>
          </a:xfrm>
          <a:prstGeom prst="line">
            <a:avLst/>
          </a:prstGeom>
          <a:noFill/>
          <a:ln w="6350" cap="flat" cmpd="sng" algn="ctr">
            <a:solidFill>
              <a:srgbClr val="414455"/>
            </a:solidFill>
            <a:prstDash val="dash"/>
            <a:headEnd type="oval"/>
          </a:ln>
          <a:effectLst/>
        </p:spPr>
      </p:cxnSp>
      <p:cxnSp>
        <p:nvCxnSpPr>
          <p:cNvPr id="40" name="직선 연결선 250"/>
          <p:cNvCxnSpPr/>
          <p:nvPr/>
        </p:nvCxnSpPr>
        <p:spPr>
          <a:xfrm flipH="1">
            <a:off x="8109005" y="4270466"/>
            <a:ext cx="453334" cy="0"/>
          </a:xfrm>
          <a:prstGeom prst="line">
            <a:avLst/>
          </a:prstGeom>
          <a:noFill/>
          <a:ln w="6350" cap="flat" cmpd="sng" algn="ctr">
            <a:solidFill>
              <a:srgbClr val="414455"/>
            </a:solidFill>
            <a:prstDash val="dash"/>
            <a:headEnd type="oval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06" grpId="0"/>
      <p:bldP spid="8211" grpId="0" animBg="1"/>
      <p:bldP spid="8212" grpId="0" animBg="1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MH_Number_1"/>
          <p:cNvSpPr>
            <a:spLocks noChangeArrowheads="1"/>
          </p:cNvSpPr>
          <p:nvPr/>
        </p:nvSpPr>
        <p:spPr bwMode="auto">
          <a:xfrm>
            <a:off x="114302" y="120652"/>
            <a:ext cx="500063" cy="498475"/>
          </a:xfrm>
          <a:prstGeom prst="roundRect">
            <a:avLst>
              <a:gd name="adj" fmla="val 7611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二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36" name="MH_Entry_1"/>
          <p:cNvSpPr>
            <a:spLocks noChangeArrowheads="1"/>
          </p:cNvSpPr>
          <p:nvPr/>
        </p:nvSpPr>
        <p:spPr bwMode="auto">
          <a:xfrm>
            <a:off x="785815" y="120652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0065B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825" tIns="60913" rIns="121825" bIns="60913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电的危害</a:t>
            </a:r>
            <a:endParaRPr lang="zh-CN" altLang="en-US" sz="36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110376" y="1637809"/>
            <a:ext cx="6889750" cy="2310126"/>
            <a:chOff x="1130301" y="1363601"/>
            <a:chExt cx="6889750" cy="2310126"/>
          </a:xfrm>
        </p:grpSpPr>
        <p:sp>
          <p:nvSpPr>
            <p:cNvPr id="22" name="Freeform 5"/>
            <p:cNvSpPr/>
            <p:nvPr/>
          </p:nvSpPr>
          <p:spPr bwMode="auto">
            <a:xfrm>
              <a:off x="1130301" y="1363601"/>
              <a:ext cx="4841597" cy="2310126"/>
            </a:xfrm>
            <a:custGeom>
              <a:avLst/>
              <a:gdLst>
                <a:gd name="T0" fmla="*/ 349 w 1463"/>
                <a:gd name="T1" fmla="*/ 0 h 698"/>
                <a:gd name="T2" fmla="*/ 567 w 1463"/>
                <a:gd name="T3" fmla="*/ 77 h 698"/>
                <a:gd name="T4" fmla="*/ 741 w 1463"/>
                <a:gd name="T5" fmla="*/ 236 h 698"/>
                <a:gd name="T6" fmla="*/ 758 w 1463"/>
                <a:gd name="T7" fmla="*/ 248 h 698"/>
                <a:gd name="T8" fmla="*/ 915 w 1463"/>
                <a:gd name="T9" fmla="*/ 264 h 698"/>
                <a:gd name="T10" fmla="*/ 1088 w 1463"/>
                <a:gd name="T11" fmla="*/ 155 h 698"/>
                <a:gd name="T12" fmla="*/ 1226 w 1463"/>
                <a:gd name="T13" fmla="*/ 111 h 698"/>
                <a:gd name="T14" fmla="*/ 1463 w 1463"/>
                <a:gd name="T15" fmla="*/ 349 h 698"/>
                <a:gd name="T16" fmla="*/ 1226 w 1463"/>
                <a:gd name="T17" fmla="*/ 587 h 698"/>
                <a:gd name="T18" fmla="*/ 1088 w 1463"/>
                <a:gd name="T19" fmla="*/ 543 h 698"/>
                <a:gd name="T20" fmla="*/ 915 w 1463"/>
                <a:gd name="T21" fmla="*/ 434 h 698"/>
                <a:gd name="T22" fmla="*/ 758 w 1463"/>
                <a:gd name="T23" fmla="*/ 450 h 698"/>
                <a:gd name="T24" fmla="*/ 741 w 1463"/>
                <a:gd name="T25" fmla="*/ 462 h 698"/>
                <a:gd name="T26" fmla="*/ 567 w 1463"/>
                <a:gd name="T27" fmla="*/ 621 h 698"/>
                <a:gd name="T28" fmla="*/ 349 w 1463"/>
                <a:gd name="T29" fmla="*/ 698 h 698"/>
                <a:gd name="T30" fmla="*/ 103 w 1463"/>
                <a:gd name="T31" fmla="*/ 595 h 698"/>
                <a:gd name="T32" fmla="*/ 0 w 1463"/>
                <a:gd name="T33" fmla="*/ 349 h 698"/>
                <a:gd name="T34" fmla="*/ 103 w 1463"/>
                <a:gd name="T35" fmla="*/ 102 h 698"/>
                <a:gd name="T36" fmla="*/ 349 w 1463"/>
                <a:gd name="T37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3" h="698">
                  <a:moveTo>
                    <a:pt x="349" y="0"/>
                  </a:moveTo>
                  <a:cubicBezTo>
                    <a:pt x="431" y="0"/>
                    <a:pt x="507" y="29"/>
                    <a:pt x="567" y="77"/>
                  </a:cubicBezTo>
                  <a:cubicBezTo>
                    <a:pt x="649" y="143"/>
                    <a:pt x="700" y="199"/>
                    <a:pt x="741" y="236"/>
                  </a:cubicBezTo>
                  <a:cubicBezTo>
                    <a:pt x="747" y="240"/>
                    <a:pt x="752" y="245"/>
                    <a:pt x="758" y="248"/>
                  </a:cubicBezTo>
                  <a:cubicBezTo>
                    <a:pt x="800" y="276"/>
                    <a:pt x="850" y="291"/>
                    <a:pt x="915" y="264"/>
                  </a:cubicBezTo>
                  <a:cubicBezTo>
                    <a:pt x="958" y="244"/>
                    <a:pt x="1013" y="209"/>
                    <a:pt x="1088" y="155"/>
                  </a:cubicBezTo>
                  <a:cubicBezTo>
                    <a:pt x="1127" y="128"/>
                    <a:pt x="1174" y="111"/>
                    <a:pt x="1226" y="111"/>
                  </a:cubicBezTo>
                  <a:cubicBezTo>
                    <a:pt x="1357" y="111"/>
                    <a:pt x="1463" y="218"/>
                    <a:pt x="1463" y="349"/>
                  </a:cubicBezTo>
                  <a:cubicBezTo>
                    <a:pt x="1463" y="480"/>
                    <a:pt x="1357" y="587"/>
                    <a:pt x="1226" y="587"/>
                  </a:cubicBezTo>
                  <a:cubicBezTo>
                    <a:pt x="1174" y="587"/>
                    <a:pt x="1127" y="570"/>
                    <a:pt x="1088" y="543"/>
                  </a:cubicBezTo>
                  <a:cubicBezTo>
                    <a:pt x="1013" y="489"/>
                    <a:pt x="958" y="454"/>
                    <a:pt x="915" y="434"/>
                  </a:cubicBezTo>
                  <a:cubicBezTo>
                    <a:pt x="850" y="407"/>
                    <a:pt x="800" y="422"/>
                    <a:pt x="758" y="450"/>
                  </a:cubicBezTo>
                  <a:cubicBezTo>
                    <a:pt x="752" y="453"/>
                    <a:pt x="747" y="458"/>
                    <a:pt x="741" y="462"/>
                  </a:cubicBezTo>
                  <a:cubicBezTo>
                    <a:pt x="700" y="499"/>
                    <a:pt x="649" y="555"/>
                    <a:pt x="567" y="621"/>
                  </a:cubicBezTo>
                  <a:cubicBezTo>
                    <a:pt x="507" y="669"/>
                    <a:pt x="431" y="698"/>
                    <a:pt x="349" y="698"/>
                  </a:cubicBezTo>
                  <a:cubicBezTo>
                    <a:pt x="253" y="698"/>
                    <a:pt x="166" y="659"/>
                    <a:pt x="103" y="595"/>
                  </a:cubicBezTo>
                  <a:cubicBezTo>
                    <a:pt x="39" y="532"/>
                    <a:pt x="0" y="445"/>
                    <a:pt x="0" y="349"/>
                  </a:cubicBezTo>
                  <a:cubicBezTo>
                    <a:pt x="0" y="253"/>
                    <a:pt x="39" y="166"/>
                    <a:pt x="103" y="102"/>
                  </a:cubicBezTo>
                  <a:cubicBezTo>
                    <a:pt x="166" y="39"/>
                    <a:pt x="253" y="0"/>
                    <a:pt x="34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435703" y="1645187"/>
              <a:ext cx="1746954" cy="17469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1591206" y="1800690"/>
              <a:ext cx="1431746" cy="143594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4400060" y="1732045"/>
              <a:ext cx="3299179" cy="1574640"/>
            </a:xfrm>
            <a:custGeom>
              <a:avLst/>
              <a:gdLst>
                <a:gd name="T0" fmla="*/ 238 w 997"/>
                <a:gd name="T1" fmla="*/ 0 h 476"/>
                <a:gd name="T2" fmla="*/ 386 w 997"/>
                <a:gd name="T3" fmla="*/ 52 h 476"/>
                <a:gd name="T4" fmla="*/ 505 w 997"/>
                <a:gd name="T5" fmla="*/ 161 h 476"/>
                <a:gd name="T6" fmla="*/ 516 w 997"/>
                <a:gd name="T7" fmla="*/ 169 h 476"/>
                <a:gd name="T8" fmla="*/ 623 w 997"/>
                <a:gd name="T9" fmla="*/ 180 h 476"/>
                <a:gd name="T10" fmla="*/ 741 w 997"/>
                <a:gd name="T11" fmla="*/ 106 h 476"/>
                <a:gd name="T12" fmla="*/ 835 w 997"/>
                <a:gd name="T13" fmla="*/ 76 h 476"/>
                <a:gd name="T14" fmla="*/ 997 w 997"/>
                <a:gd name="T15" fmla="*/ 238 h 476"/>
                <a:gd name="T16" fmla="*/ 835 w 997"/>
                <a:gd name="T17" fmla="*/ 400 h 476"/>
                <a:gd name="T18" fmla="*/ 741 w 997"/>
                <a:gd name="T19" fmla="*/ 370 h 476"/>
                <a:gd name="T20" fmla="*/ 623 w 997"/>
                <a:gd name="T21" fmla="*/ 296 h 476"/>
                <a:gd name="T22" fmla="*/ 516 w 997"/>
                <a:gd name="T23" fmla="*/ 307 h 476"/>
                <a:gd name="T24" fmla="*/ 505 w 997"/>
                <a:gd name="T25" fmla="*/ 315 h 476"/>
                <a:gd name="T26" fmla="*/ 386 w 997"/>
                <a:gd name="T27" fmla="*/ 424 h 476"/>
                <a:gd name="T28" fmla="*/ 238 w 997"/>
                <a:gd name="T29" fmla="*/ 476 h 476"/>
                <a:gd name="T30" fmla="*/ 70 w 997"/>
                <a:gd name="T31" fmla="*/ 406 h 476"/>
                <a:gd name="T32" fmla="*/ 0 w 997"/>
                <a:gd name="T33" fmla="*/ 238 h 476"/>
                <a:gd name="T34" fmla="*/ 70 w 997"/>
                <a:gd name="T35" fmla="*/ 70 h 476"/>
                <a:gd name="T36" fmla="*/ 238 w 997"/>
                <a:gd name="T3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7" h="476">
                  <a:moveTo>
                    <a:pt x="238" y="0"/>
                  </a:moveTo>
                  <a:cubicBezTo>
                    <a:pt x="294" y="0"/>
                    <a:pt x="345" y="20"/>
                    <a:pt x="386" y="52"/>
                  </a:cubicBezTo>
                  <a:cubicBezTo>
                    <a:pt x="442" y="97"/>
                    <a:pt x="476" y="136"/>
                    <a:pt x="505" y="161"/>
                  </a:cubicBezTo>
                  <a:cubicBezTo>
                    <a:pt x="509" y="164"/>
                    <a:pt x="513" y="167"/>
                    <a:pt x="516" y="169"/>
                  </a:cubicBezTo>
                  <a:cubicBezTo>
                    <a:pt x="545" y="188"/>
                    <a:pt x="579" y="198"/>
                    <a:pt x="623" y="180"/>
                  </a:cubicBezTo>
                  <a:cubicBezTo>
                    <a:pt x="653" y="166"/>
                    <a:pt x="690" y="142"/>
                    <a:pt x="741" y="106"/>
                  </a:cubicBezTo>
                  <a:cubicBezTo>
                    <a:pt x="768" y="87"/>
                    <a:pt x="800" y="76"/>
                    <a:pt x="835" y="76"/>
                  </a:cubicBezTo>
                  <a:cubicBezTo>
                    <a:pt x="924" y="76"/>
                    <a:pt x="997" y="149"/>
                    <a:pt x="997" y="238"/>
                  </a:cubicBezTo>
                  <a:cubicBezTo>
                    <a:pt x="997" y="327"/>
                    <a:pt x="924" y="400"/>
                    <a:pt x="835" y="400"/>
                  </a:cubicBezTo>
                  <a:cubicBezTo>
                    <a:pt x="800" y="400"/>
                    <a:pt x="768" y="389"/>
                    <a:pt x="741" y="370"/>
                  </a:cubicBezTo>
                  <a:cubicBezTo>
                    <a:pt x="690" y="333"/>
                    <a:pt x="653" y="310"/>
                    <a:pt x="623" y="296"/>
                  </a:cubicBezTo>
                  <a:cubicBezTo>
                    <a:pt x="579" y="278"/>
                    <a:pt x="545" y="288"/>
                    <a:pt x="516" y="307"/>
                  </a:cubicBezTo>
                  <a:cubicBezTo>
                    <a:pt x="513" y="309"/>
                    <a:pt x="509" y="312"/>
                    <a:pt x="505" y="315"/>
                  </a:cubicBezTo>
                  <a:cubicBezTo>
                    <a:pt x="476" y="340"/>
                    <a:pt x="442" y="379"/>
                    <a:pt x="386" y="424"/>
                  </a:cubicBezTo>
                  <a:cubicBezTo>
                    <a:pt x="345" y="456"/>
                    <a:pt x="294" y="476"/>
                    <a:pt x="238" y="476"/>
                  </a:cubicBezTo>
                  <a:cubicBezTo>
                    <a:pt x="172" y="476"/>
                    <a:pt x="113" y="449"/>
                    <a:pt x="70" y="406"/>
                  </a:cubicBezTo>
                  <a:cubicBezTo>
                    <a:pt x="27" y="363"/>
                    <a:pt x="0" y="303"/>
                    <a:pt x="0" y="238"/>
                  </a:cubicBezTo>
                  <a:cubicBezTo>
                    <a:pt x="0" y="172"/>
                    <a:pt x="27" y="113"/>
                    <a:pt x="70" y="70"/>
                  </a:cubicBezTo>
                  <a:cubicBezTo>
                    <a:pt x="113" y="27"/>
                    <a:pt x="172" y="0"/>
                    <a:pt x="23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4608799" y="1923971"/>
              <a:ext cx="1187985" cy="11907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4764301" y="2079474"/>
              <a:ext cx="876979" cy="87557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6773228" y="2115898"/>
              <a:ext cx="811136" cy="8069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6928731" y="2271401"/>
              <a:ext cx="500131" cy="495928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3443229" y="2340046"/>
              <a:ext cx="298398" cy="357236"/>
            </a:xfrm>
            <a:custGeom>
              <a:avLst/>
              <a:gdLst>
                <a:gd name="T0" fmla="*/ 0 w 213"/>
                <a:gd name="T1" fmla="*/ 0 h 255"/>
                <a:gd name="T2" fmla="*/ 213 w 213"/>
                <a:gd name="T3" fmla="*/ 128 h 255"/>
                <a:gd name="T4" fmla="*/ 0 w 213"/>
                <a:gd name="T5" fmla="*/ 255 h 255"/>
                <a:gd name="T6" fmla="*/ 0 w 213"/>
                <a:gd name="T7" fmla="*/ 0 h 255"/>
                <a:gd name="T8" fmla="*/ 0 w 213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55">
                  <a:moveTo>
                    <a:pt x="0" y="0"/>
                  </a:moveTo>
                  <a:lnTo>
                    <a:pt x="213" y="128"/>
                  </a:lnTo>
                  <a:lnTo>
                    <a:pt x="0" y="2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5971898" y="2396083"/>
              <a:ext cx="208738" cy="245162"/>
            </a:xfrm>
            <a:custGeom>
              <a:avLst/>
              <a:gdLst>
                <a:gd name="T0" fmla="*/ 0 w 149"/>
                <a:gd name="T1" fmla="*/ 0 h 175"/>
                <a:gd name="T2" fmla="*/ 149 w 149"/>
                <a:gd name="T3" fmla="*/ 88 h 175"/>
                <a:gd name="T4" fmla="*/ 0 w 149"/>
                <a:gd name="T5" fmla="*/ 175 h 175"/>
                <a:gd name="T6" fmla="*/ 0 w 149"/>
                <a:gd name="T7" fmla="*/ 0 h 175"/>
                <a:gd name="T8" fmla="*/ 0 w 149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75">
                  <a:moveTo>
                    <a:pt x="0" y="0"/>
                  </a:moveTo>
                  <a:lnTo>
                    <a:pt x="149" y="88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7815516" y="2396083"/>
              <a:ext cx="204535" cy="245162"/>
            </a:xfrm>
            <a:custGeom>
              <a:avLst/>
              <a:gdLst>
                <a:gd name="T0" fmla="*/ 0 w 146"/>
                <a:gd name="T1" fmla="*/ 0 h 175"/>
                <a:gd name="T2" fmla="*/ 146 w 146"/>
                <a:gd name="T3" fmla="*/ 88 h 175"/>
                <a:gd name="T4" fmla="*/ 0 w 146"/>
                <a:gd name="T5" fmla="*/ 175 h 175"/>
                <a:gd name="T6" fmla="*/ 0 w 146"/>
                <a:gd name="T7" fmla="*/ 0 h 175"/>
                <a:gd name="T8" fmla="*/ 0 w 146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75">
                  <a:moveTo>
                    <a:pt x="0" y="0"/>
                  </a:moveTo>
                  <a:lnTo>
                    <a:pt x="146" y="88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682"/>
            <p:cNvSpPr txBox="1"/>
            <p:nvPr/>
          </p:nvSpPr>
          <p:spPr>
            <a:xfrm>
              <a:off x="1955759" y="1904204"/>
              <a:ext cx="726482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7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682"/>
            <p:cNvSpPr txBox="1"/>
            <p:nvPr/>
          </p:nvSpPr>
          <p:spPr>
            <a:xfrm>
              <a:off x="4957270" y="2132542"/>
              <a:ext cx="51488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682"/>
            <p:cNvSpPr txBox="1"/>
            <p:nvPr/>
          </p:nvSpPr>
          <p:spPr>
            <a:xfrm>
              <a:off x="7013536" y="2311898"/>
              <a:ext cx="36580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12860" y="4269706"/>
            <a:ext cx="249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首先切断着火点电源；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760541" y="4365411"/>
            <a:ext cx="39677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求助大人灭火（通常情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况下，用干燥的沙子或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专用的干粉灭火器灭火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千万不能用水灭火，也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不能用泡沫灭火器灭火，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  因为水导电，容易触电伤人）；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51845" y="3992707"/>
            <a:ext cx="34612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较大火灾要迅速逃离火场并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拨打“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119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火警电话（一定要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告诉消防人员准确的地址） 。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ractur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 animBg="1"/>
      <p:bldP spid="9236" grpId="0" animBg="1"/>
      <p:bldP spid="2" grpId="0"/>
      <p:bldP spid="40" grpId="0"/>
      <p:bldP spid="41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3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4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5.xml><?xml version="1.0" encoding="utf-8"?>
<p:tagLst xmlns:p="http://schemas.openxmlformats.org/presentationml/2006/main">
  <p:tag name="ISPRING_PRESENTATION_TITLE" val="黄色安全用电主题班会课件PPT模板"/>
  <p:tag name="COMMONDATA" val="eyJoZGlkIjoiMTZiZWFlODY1NmU2ZTMyMGIzMGY3NjY5MjgyYjJjZTIifQ=="/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第一PPT，www.1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xsysni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1907</Words>
  <Application>WPS 演示</Application>
  <PresentationFormat>自定义</PresentationFormat>
  <Paragraphs>258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Calibri Light</vt:lpstr>
      <vt:lpstr>Calibri</vt:lpstr>
      <vt:lpstr>Calibri</vt:lpstr>
      <vt:lpstr>汉仪旗黑-85S</vt:lpstr>
      <vt:lpstr>黑体</vt:lpstr>
      <vt:lpstr>微软雅黑</vt:lpstr>
      <vt:lpstr>楷体</vt:lpstr>
      <vt:lpstr>Arial Unicode MS</vt:lpstr>
      <vt:lpstr>inpin heiti</vt:lpstr>
      <vt:lpstr>第一PPT，www.1ppt.com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用电安全</dc:title>
  <dc:creator>第一PPT</dc:creator>
  <cp:keywords>www.1ppt.com</cp:keywords>
  <dc:description>www.1ppt.com</dc:description>
  <cp:lastModifiedBy>玲俐</cp:lastModifiedBy>
  <cp:revision>13</cp:revision>
  <dcterms:created xsi:type="dcterms:W3CDTF">2015-07-23T14:48:00Z</dcterms:created>
  <dcterms:modified xsi:type="dcterms:W3CDTF">2024-06-28T06:29:40Z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15CD181FF4424B9AB7260878404D39D5_13</vt:lpwstr>
  </property>
</Properties>
</file>