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7" r:id="rId3"/>
  </p:sldMasterIdLst>
  <p:notesMasterIdLst>
    <p:notesMasterId r:id="rId7"/>
  </p:notesMasterIdLst>
  <p:sldIdLst>
    <p:sldId id="9544" r:id="rId4"/>
    <p:sldId id="9583" r:id="rId5"/>
    <p:sldId id="9545" r:id="rId6"/>
    <p:sldId id="9546" r:id="rId8"/>
    <p:sldId id="9547" r:id="rId9"/>
    <p:sldId id="9548" r:id="rId10"/>
    <p:sldId id="9549" r:id="rId11"/>
    <p:sldId id="9550" r:id="rId12"/>
    <p:sldId id="9551" r:id="rId13"/>
    <p:sldId id="9552" r:id="rId14"/>
    <p:sldId id="9553" r:id="rId15"/>
    <p:sldId id="9554" r:id="rId16"/>
    <p:sldId id="9555" r:id="rId17"/>
    <p:sldId id="9556" r:id="rId18"/>
    <p:sldId id="9557" r:id="rId19"/>
    <p:sldId id="9558" r:id="rId20"/>
    <p:sldId id="9559" r:id="rId21"/>
    <p:sldId id="9560" r:id="rId22"/>
    <p:sldId id="9561" r:id="rId23"/>
    <p:sldId id="9562" r:id="rId24"/>
    <p:sldId id="9563" r:id="rId25"/>
    <p:sldId id="9564" r:id="rId26"/>
    <p:sldId id="9565" r:id="rId27"/>
    <p:sldId id="9566" r:id="rId28"/>
    <p:sldId id="9567" r:id="rId29"/>
    <p:sldId id="9568" r:id="rId30"/>
    <p:sldId id="9569" r:id="rId31"/>
    <p:sldId id="9570" r:id="rId32"/>
    <p:sldId id="9571" r:id="rId33"/>
    <p:sldId id="9572" r:id="rId34"/>
    <p:sldId id="9573" r:id="rId35"/>
    <p:sldId id="9574" r:id="rId36"/>
    <p:sldId id="9575" r:id="rId37"/>
    <p:sldId id="9576" r:id="rId38"/>
    <p:sldId id="9577" r:id="rId39"/>
    <p:sldId id="9578" r:id="rId40"/>
    <p:sldId id="9579" r:id="rId41"/>
    <p:sldId id="9580" r:id="rId42"/>
    <p:sldId id="9581" r:id="rId43"/>
    <p:sldId id="9585" r:id="rId44"/>
  </p:sldIdLst>
  <p:sldSz cx="9144000" cy="5143500" type="screen16x9"/>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2"/>
  <p:cmAuthor id="1" name="光启" initials="光" lastIdx="1" clrIdx="0"/>
  <p:cmAuthor id="2" name="微软用户" initials="微"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91D"/>
    <a:srgbClr val="FAFAFA"/>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17" autoAdjust="0"/>
    <p:restoredTop sz="93438" autoAdjust="0"/>
  </p:normalViewPr>
  <p:slideViewPr>
    <p:cSldViewPr snapToGrid="0">
      <p:cViewPr varScale="1">
        <p:scale>
          <a:sx n="78" d="100"/>
          <a:sy n="78" d="100"/>
        </p:scale>
        <p:origin x="640" y="52"/>
      </p:cViewPr>
      <p:guideLst/>
    </p:cSldViewPr>
  </p:slideViewPr>
  <p:notesTextViewPr>
    <p:cViewPr>
      <p:scale>
        <a:sx n="1" d="1"/>
        <a:sy n="1" d="1"/>
      </p:scale>
      <p:origin x="0" y="0"/>
    </p:cViewPr>
  </p:notesTextViewPr>
  <p:notesViewPr>
    <p:cSldViewPr>
      <p:cViewPr>
        <p:scale>
          <a:sx n="1" d="1"/>
          <a:sy n="1" d="1"/>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gs" Target="tags/tag1279.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2315E-7E07-4526-B3C7-94B003BD777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A6FDC-5608-475C-ACF9-0EF934A289B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A1549496-A973-4297-9C2B-98A46959620F}" type="slidenum">
              <a:rPr lang="zh-CN" altLang="en-US" smtClean="0">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A1549496-A973-4297-9C2B-98A46959620F}" type="slidenum">
              <a:rPr lang="zh-CN" altLang="en-US" smtClean="0">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3A6FDC-5608-475C-ACF9-0EF934A289B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file:///C:\Users\1V994W2\PycharmProjects\PPT_Background_Generation/pic_temp/pic_sup.png" TargetMode="Externa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4.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6.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3.xml"/><Relationship Id="rId2" Type="http://schemas.openxmlformats.org/officeDocument/2006/relationships/tags" Target="../tags/tag82.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9.xml"/><Relationship Id="rId2" Type="http://schemas.openxmlformats.org/officeDocument/2006/relationships/tags" Target="../tags/tag98.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8.xml"/><Relationship Id="rId2" Type="http://schemas.openxmlformats.org/officeDocument/2006/relationships/tags" Target="../tags/tag107.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7.xml"/><Relationship Id="rId2" Type="http://schemas.openxmlformats.org/officeDocument/2006/relationships/tags" Target="../tags/tag116.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7" Type="http://schemas.openxmlformats.org/officeDocument/2006/relationships/image" Target="../media/image7.png"/><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10.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ags" Target="../tags/tag17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image" Target="../media/image8.png"/><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2.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1.xml"/><Relationship Id="rId4" Type="http://schemas.openxmlformats.org/officeDocument/2006/relationships/image" Target="file:///C:\Users\1V994W2\Documents\Tencent%20Files\574576071\FileRecv\&#25340;&#35013;&#32032;&#26448;\&#31616;&#32422;&#28385;&#29256;-60\\12\subject_holdleft_39,14,0_0_staid_full_0.png" TargetMode="External"/><Relationship Id="rId3" Type="http://schemas.openxmlformats.org/officeDocument/2006/relationships/image" Target="../media/image5.png"/><Relationship Id="rId2" Type="http://schemas.openxmlformats.org/officeDocument/2006/relationships/tags" Target="../tags/tag40.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9.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7.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userDrawn="1">
            <p:custDataLst>
              <p:tags r:id="rId2"/>
            </p:custDataLst>
          </p:nvPr>
        </p:nvCxnSpPr>
        <p:spPr>
          <a:xfrm>
            <a:off x="4953000" y="3120390"/>
            <a:ext cx="3574256"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 name="图片 4"/>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0" y="-1429"/>
            <a:ext cx="9144000" cy="5143500"/>
          </a:xfrm>
          <a:prstGeom prst="rect">
            <a:avLst/>
          </a:prstGeom>
        </p:spPr>
      </p:pic>
      <p:sp>
        <p:nvSpPr>
          <p:cNvPr id="16" name="日期占位符 15"/>
          <p:cNvSpPr>
            <a:spLocks noGrp="1"/>
          </p:cNvSpPr>
          <p:nvPr>
            <p:ph type="dt" sz="half" idx="10"/>
            <p:custDataLst>
              <p:tags r:id="rId6"/>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8"/>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9"/>
            </p:custDataLst>
          </p:nvPr>
        </p:nvSpPr>
        <p:spPr>
          <a:xfrm>
            <a:off x="7138988" y="3220880"/>
            <a:ext cx="1433036" cy="306705"/>
          </a:xfrm>
          <a:prstGeom prst="rect">
            <a:avLst/>
          </a:prstGeom>
        </p:spPr>
        <p:txBody>
          <a:bodyPr vert="horz" wrap="square" lIns="91440" tIns="45720" rIns="91440" bIns="45720" anchor="t" anchorCtr="0">
            <a:normAutofit/>
          </a:bodyPr>
          <a:lstStyle>
            <a:lvl1pPr marL="0" marR="0" indent="0" algn="r"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lumMod val="85000"/>
                    <a:lumOff val="15000"/>
                  </a:schemeClr>
                </a:solidFill>
                <a:latin typeface="Arial" panose="020B0604020202020204" pitchFamily="34" charset="0"/>
                <a:ea typeface="微软雅黑" panose="020B0503020204020204" pitchFamily="34" charset="-122"/>
              </a:defRPr>
            </a:lvl1pPr>
          </a:lstStyle>
          <a:p>
            <a:pPr marL="285750" marR="0" lvl="0" indent="-285750" algn="l" defTabSz="914400" rtl="0" eaLnBrk="1" fontAlgn="auto" latinLnBrk="0" hangingPunct="1">
              <a:lnSpc>
                <a:spcPct val="130000"/>
              </a:lnSpc>
              <a:spcBef>
                <a:spcPts val="0"/>
              </a:spcBef>
              <a:spcAft>
                <a:spcPts val="1000"/>
              </a:spcAft>
              <a:buClr>
                <a:schemeClr val="tx1">
                  <a:lumMod val="100000"/>
                </a:schemeClr>
              </a:buClr>
              <a:buSzPts val="1600"/>
            </a:pPr>
            <a:r>
              <a:rPr lang="zh-CN" altLang="en-US" dirty="0"/>
              <a:t>编辑文本</a:t>
            </a:r>
            <a:endParaRPr lang="zh-CN" altLang="en-US" dirty="0"/>
          </a:p>
        </p:txBody>
      </p:sp>
      <p:sp>
        <p:nvSpPr>
          <p:cNvPr id="4" name="文本占位符 3"/>
          <p:cNvSpPr>
            <a:spLocks noGrp="1"/>
          </p:cNvSpPr>
          <p:nvPr>
            <p:ph type="body" sz="quarter" idx="15" hasCustomPrompt="1"/>
            <p:custDataLst>
              <p:tags r:id="rId10"/>
            </p:custDataLst>
          </p:nvPr>
        </p:nvSpPr>
        <p:spPr>
          <a:xfrm>
            <a:off x="7138988" y="3643378"/>
            <a:ext cx="1433036" cy="306705"/>
          </a:xfrm>
          <a:prstGeom prst="rect">
            <a:avLst/>
          </a:prstGeom>
        </p:spPr>
        <p:txBody>
          <a:bodyPr vert="horz" wrap="square" lIns="91440" tIns="45720" rIns="91440" bIns="45720" anchor="t" anchorCtr="0">
            <a:normAutofit/>
          </a:bodyPr>
          <a:lstStyle>
            <a:lvl1pPr marL="0" marR="0" indent="0" algn="r"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lumMod val="85000"/>
                    <a:lumOff val="15000"/>
                  </a:schemeClr>
                </a:solidFill>
                <a:latin typeface="Arial" panose="020B0604020202020204" pitchFamily="34" charset="0"/>
                <a:ea typeface="微软雅黑" panose="020B0503020204020204" pitchFamily="34" charset="-122"/>
              </a:defRPr>
            </a:lvl1pPr>
          </a:lstStyle>
          <a:p>
            <a:pPr marL="285750" marR="0" lvl="0" indent="-285750" algn="l" defTabSz="914400" rtl="0" eaLnBrk="1" fontAlgn="auto" latinLnBrk="0" hangingPunct="1">
              <a:lnSpc>
                <a:spcPct val="130000"/>
              </a:lnSpc>
              <a:spcBef>
                <a:spcPts val="0"/>
              </a:spcBef>
              <a:spcAft>
                <a:spcPts val="1000"/>
              </a:spcAft>
              <a:buClr>
                <a:schemeClr val="tx1">
                  <a:lumMod val="100000"/>
                </a:schemeClr>
              </a:buClr>
              <a:buSzPts val="1600"/>
            </a:pPr>
            <a:r>
              <a:rPr lang="zh-CN" altLang="en-US" dirty="0"/>
              <a:t>编辑文本</a:t>
            </a:r>
            <a:endParaRPr lang="zh-CN" altLang="en-US" dirty="0"/>
          </a:p>
        </p:txBody>
      </p:sp>
      <p:sp>
        <p:nvSpPr>
          <p:cNvPr id="3" name="副标题 2"/>
          <p:cNvSpPr>
            <a:spLocks noGrp="1"/>
          </p:cNvSpPr>
          <p:nvPr>
            <p:ph type="subTitle" idx="14" hasCustomPrompt="1"/>
            <p:custDataLst>
              <p:tags r:id="rId11"/>
            </p:custDataLst>
          </p:nvPr>
        </p:nvSpPr>
        <p:spPr>
          <a:xfrm>
            <a:off x="5284177" y="2118298"/>
            <a:ext cx="3287848" cy="833438"/>
          </a:xfrm>
        </p:spPr>
        <p:txBody>
          <a:bodyPr vert="horz" wrap="square" lIns="91440" tIns="45720" rIns="91440" bIns="45720" anchor="t" anchorCtr="0">
            <a:normAutofit/>
          </a:bodyPr>
          <a:lstStyle>
            <a:lvl1pPr marL="0" marR="0" indent="0" algn="r"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lumMod val="85000"/>
                    <a:lumOff val="15000"/>
                  </a:schemeClr>
                </a:solidFill>
                <a:latin typeface="Arial" panose="020B0604020202020204" pitchFamily="34" charset="0"/>
                <a:ea typeface="微软雅黑" panose="020B0503020204020204" pitchFamily="3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dirty="0"/>
              <a:t>单击此处编辑副标题</a:t>
            </a:r>
            <a:endParaRPr lang="zh-CN" altLang="en-US" dirty="0"/>
          </a:p>
        </p:txBody>
      </p:sp>
      <p:sp>
        <p:nvSpPr>
          <p:cNvPr id="2" name="标题 1"/>
          <p:cNvSpPr>
            <a:spLocks noGrp="1"/>
          </p:cNvSpPr>
          <p:nvPr>
            <p:ph type="ctrTitle" idx="13" hasCustomPrompt="1"/>
            <p:custDataLst>
              <p:tags r:id="rId12"/>
            </p:custDataLst>
          </p:nvPr>
        </p:nvSpPr>
        <p:spPr>
          <a:xfrm>
            <a:off x="4953001" y="1246347"/>
            <a:ext cx="3619024" cy="728186"/>
          </a:xfrm>
        </p:spPr>
        <p:txBody>
          <a:bodyPr vert="horz" wrap="square" lIns="91440" tIns="45720" rIns="91440" bIns="45720" anchor="ctr" anchorCtr="0">
            <a:normAutofit/>
          </a:bodyPr>
          <a:lstStyle>
            <a:lvl1pPr marL="0" marR="0" indent="0" algn="r"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3" name="日期占位符 2"/>
          <p:cNvSpPr>
            <a:spLocks noGrp="1"/>
          </p:cNvSpPr>
          <p:nvPr>
            <p:ph type="dt" sz="half" idx="10"/>
            <p:custDataLst>
              <p:tags r:id="rId8"/>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02448" y="714381"/>
            <a:ext cx="8139178" cy="4041680"/>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userDrawn="1">
            <p:custDataLst>
              <p:tags r:id="rId2"/>
            </p:custDataLst>
          </p:nvPr>
        </p:nvCxnSpPr>
        <p:spPr>
          <a:xfrm flipV="1">
            <a:off x="5295076" y="2022287"/>
            <a:ext cx="0" cy="114300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 name="日期占位符 2"/>
          <p:cNvSpPr>
            <a:spLocks noGrp="1"/>
          </p:cNvSpPr>
          <p:nvPr>
            <p:ph type="dt" sz="half" idx="10"/>
            <p:custDataLst>
              <p:tags r:id="rId3"/>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5"/>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6"/>
            </p:custDataLst>
          </p:nvPr>
        </p:nvSpPr>
        <p:spPr>
          <a:xfrm>
            <a:off x="5549575" y="2877015"/>
            <a:ext cx="3269933" cy="468351"/>
          </a:xfrm>
        </p:spPr>
        <p:txBody>
          <a:bodyPr vert="horz" wrap="square" lIns="91440" tIns="45720" rIns="91440" bIns="45720" anchor="t" anchorCtr="0">
            <a:normAutofit/>
          </a:bodyPr>
          <a:lstStyle>
            <a:lvl1pPr marL="0" marR="0" indent="0" algn="l" rtl="0" eaLnBrk="1" fontAlgn="auto">
              <a:lnSpc>
                <a:spcPct val="100000"/>
              </a:lnSpc>
              <a:spcBef>
                <a:spcPts val="0"/>
              </a:spcBef>
              <a:spcAft>
                <a:spcPts val="0"/>
              </a:spcAft>
              <a:buClrTx/>
              <a:buSzPts val="2000"/>
              <a:buFont typeface="Arial" panose="020B0604020202020204" pitchFamily="34" charset="0"/>
              <a:buNone/>
              <a:defRPr sz="1500" b="0" spc="200">
                <a:solidFill>
                  <a:schemeClr val="tx1"/>
                </a:solidFill>
                <a:latin typeface="Arial" panose="020B0604020202020204" pitchFamily="34" charset="0"/>
                <a:ea typeface="微软雅黑" panose="020B0503020204020204" pitchFamily="34" charset="-122"/>
              </a:defRPr>
            </a:lvl1pPr>
          </a:lstStyle>
          <a:p>
            <a:pPr marL="342900" marR="0" lvl="0" indent="-342900" algn="l" defTabSz="914400" rtl="0" eaLnBrk="1" fontAlgn="auto" latinLnBrk="0" hangingPunct="1">
              <a:lnSpc>
                <a:spcPct val="100000"/>
              </a:lnSpc>
              <a:spcBef>
                <a:spcPts val="0"/>
              </a:spcBef>
              <a:spcAft>
                <a:spcPts val="0"/>
              </a:spcAft>
              <a:buClr>
                <a:schemeClr val="tx1">
                  <a:lumMod val="65000"/>
                  <a:lumOff val="35000"/>
                </a:schemeClr>
              </a:buClr>
              <a:buSzPts val="2000"/>
            </a:pPr>
            <a:r>
              <a:rPr lang="zh-CN" altLang="en-US" dirty="0"/>
              <a:t>单击此处编辑文本</a:t>
            </a:r>
            <a:endParaRPr lang="zh-CN" altLang="en-US" dirty="0"/>
          </a:p>
        </p:txBody>
      </p:sp>
      <p:sp>
        <p:nvSpPr>
          <p:cNvPr id="2" name="标题 1"/>
          <p:cNvSpPr>
            <a:spLocks noGrp="1"/>
          </p:cNvSpPr>
          <p:nvPr>
            <p:ph type="title" idx="13" hasCustomPrompt="1"/>
            <p:custDataLst>
              <p:tags r:id="rId7"/>
            </p:custDataLst>
          </p:nvPr>
        </p:nvSpPr>
        <p:spPr>
          <a:xfrm>
            <a:off x="5549575" y="1916669"/>
            <a:ext cx="3269933" cy="879158"/>
          </a:xfrm>
        </p:spPr>
        <p:txBody>
          <a:bodyPr vert="horz" wrap="square" lIns="91440" tIns="45720" rIns="91440" bIns="4572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2" name="标题 1"/>
          <p:cNvSpPr>
            <a:spLocks noGrp="1"/>
          </p:cNvSpPr>
          <p:nvPr>
            <p:ph type="title"/>
            <p:custDataLst>
              <p:tags r:id="rId8"/>
            </p:custDataLst>
          </p:nvPr>
        </p:nvSpPr>
        <p:spPr>
          <a:xfrm>
            <a:off x="502412" y="332423"/>
            <a:ext cx="8139178" cy="331473"/>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56" y="227857"/>
            <a:ext cx="8705888" cy="468778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2" name="标题 1"/>
          <p:cNvSpPr>
            <a:spLocks noGrp="1"/>
          </p:cNvSpPr>
          <p:nvPr>
            <p:ph type="title" hasCustomPrompt="1"/>
            <p:custDataLst>
              <p:tags r:id="rId9"/>
            </p:custDataLst>
          </p:nvPr>
        </p:nvSpPr>
        <p:spPr>
          <a:xfrm>
            <a:off x="961200" y="936900"/>
            <a:ext cx="7219800" cy="5427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162270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3618452"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2" name="标题 1"/>
          <p:cNvSpPr>
            <a:spLocks noGrp="1"/>
          </p:cNvSpPr>
          <p:nvPr>
            <p:ph type="title" hasCustomPrompt="1"/>
            <p:custDataLst>
              <p:tags r:id="rId6"/>
            </p:custDataLst>
          </p:nvPr>
        </p:nvSpPr>
        <p:spPr>
          <a:xfrm>
            <a:off x="437400" y="577800"/>
            <a:ext cx="2970000" cy="6615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00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45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9144000" cy="199825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2" name="标题 1"/>
          <p:cNvSpPr>
            <a:spLocks noGrp="1"/>
          </p:cNvSpPr>
          <p:nvPr>
            <p:ph type="title"/>
            <p:custDataLst>
              <p:tags r:id="rId9"/>
            </p:custDataLst>
          </p:nvPr>
        </p:nvSpPr>
        <p:spPr>
          <a:xfrm>
            <a:off x="459000" y="585900"/>
            <a:ext cx="8232300" cy="4698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24470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10600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3771728"/>
            <a:ext cx="9144000" cy="13717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2" name="标题 1"/>
          <p:cNvSpPr>
            <a:spLocks noGrp="1"/>
          </p:cNvSpPr>
          <p:nvPr>
            <p:ph type="title"/>
            <p:custDataLst>
              <p:tags r:id="rId9"/>
            </p:custDataLst>
          </p:nvPr>
        </p:nvSpPr>
        <p:spPr>
          <a:xfrm>
            <a:off x="453600" y="502200"/>
            <a:ext cx="8232300" cy="4239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12609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388530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8603933" y="4770218"/>
            <a:ext cx="540068" cy="373282"/>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4770218"/>
            <a:ext cx="540068" cy="373282"/>
          </a:xfrm>
          <a:prstGeom prst="rect">
            <a:avLst/>
          </a:prstGeom>
        </p:spPr>
      </p:pic>
      <p:sp>
        <p:nvSpPr>
          <p:cNvPr id="2" name="标题 1"/>
          <p:cNvSpPr>
            <a:spLocks noGrp="1"/>
          </p:cNvSpPr>
          <p:nvPr>
            <p:ph type="title"/>
            <p:custDataLst>
              <p:tags r:id="rId9"/>
            </p:custDataLst>
          </p:nvPr>
        </p:nvSpPr>
        <p:spPr>
          <a:xfrm>
            <a:off x="434700" y="178200"/>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12474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12474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361260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360990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5268"/>
            <a:ext cx="9144000" cy="37129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7928848" y="4303616"/>
            <a:ext cx="1215152" cy="839885"/>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4303616"/>
            <a:ext cx="1215152" cy="839885"/>
          </a:xfrm>
          <a:prstGeom prst="rect">
            <a:avLst/>
          </a:prstGeom>
        </p:spPr>
      </p:pic>
      <p:sp>
        <p:nvSpPr>
          <p:cNvPr id="2" name="标题 1"/>
          <p:cNvSpPr>
            <a:spLocks noGrp="1"/>
          </p:cNvSpPr>
          <p:nvPr>
            <p:ph type="title" hasCustomPrompt="1"/>
            <p:custDataLst>
              <p:tags r:id="rId9"/>
            </p:custDataLst>
          </p:nvPr>
        </p:nvSpPr>
        <p:spPr>
          <a:xfrm>
            <a:off x="1142100" y="1004400"/>
            <a:ext cx="6858000" cy="17901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289710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1920669" y="4266248"/>
            <a:ext cx="5297903" cy="35575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02412" y="71438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1.png1"/>
          <p:cNvPicPr>
            <a:picLocks noChangeAspect="1"/>
          </p:cNvPicPr>
          <p:nvPr userDrawn="1">
            <p:custDataLst>
              <p:tags r:id="rId2"/>
            </p:custDataLst>
          </p:nvPr>
        </p:nvPicPr>
        <p:blipFill>
          <a:blip r:embed="rId3"/>
          <a:srcRect/>
          <a:stretch>
            <a:fillRect/>
          </a:stretch>
        </p:blipFill>
        <p:spPr>
          <a:xfrm>
            <a:off x="1166099" y="249555"/>
            <a:ext cx="6811328" cy="4536281"/>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1"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 name="图片 2" descr="C:\Users\Administrator\Desktop\1.png1"/>
          <p:cNvPicPr>
            <a:picLocks noChangeAspect="1"/>
          </p:cNvPicPr>
          <p:nvPr userDrawn="1">
            <p:custDataLst>
              <p:tags r:id="rId5"/>
            </p:custDataLst>
          </p:nvPr>
        </p:nvPicPr>
        <p:blipFill>
          <a:blip r:embed="rId6"/>
          <a:srcRect/>
          <a:stretch>
            <a:fillRect/>
          </a:stretch>
        </p:blipFill>
        <p:spPr>
          <a:xfrm>
            <a:off x="1166099" y="249555"/>
            <a:ext cx="6811328" cy="4536281"/>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1"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3048000" y="4287012"/>
            <a:ext cx="3048000" cy="856488"/>
          </a:xfrm>
          <a:prstGeom prst="rect">
            <a:avLst/>
          </a:prstGeom>
        </p:spPr>
      </p:pic>
      <p:sp>
        <p:nvSpPr>
          <p:cNvPr id="4" name="日期占位符 3"/>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2643188" y="2486025"/>
            <a:ext cx="3814763" cy="472440"/>
          </a:xfrm>
        </p:spPr>
        <p:txBody>
          <a:bodyPr vert="horz" wrap="square" lIns="91440" tIns="45720" rIns="91440" bIns="45720" anchor="ctr" anchorCtr="0">
            <a:normAutofit/>
          </a:bodyPr>
          <a:lstStyle>
            <a:lvl1pPr marL="0" marR="0" indent="0" algn="dist" defTabSz="914400" rtl="0" eaLnBrk="1" fontAlgn="auto" latinLnBrk="0" hangingPunct="1">
              <a:lnSpc>
                <a:spcPct val="100000"/>
              </a:lnSpc>
              <a:spcBef>
                <a:spcPts val="0"/>
              </a:spcBef>
              <a:spcAft>
                <a:spcPts val="0"/>
              </a:spcAft>
              <a:buClrTx/>
              <a:buSzPts val="3200"/>
              <a:buFont typeface="Arial" panose="020B0604020202020204" pitchFamily="34" charset="0"/>
              <a:buNone/>
              <a:defRPr sz="2400" b="0" spc="3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02448"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4679158" y="714381"/>
            <a:ext cx="3962432" cy="4041680"/>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2" name="标题 1"/>
          <p:cNvSpPr>
            <a:spLocks noGrp="1"/>
          </p:cNvSpPr>
          <p:nvPr>
            <p:ph type="title"/>
            <p:custDataLst>
              <p:tags r:id="rId8"/>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02448" y="71438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02444" y="1054894"/>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4676813" y="71438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4676813" y="1054894"/>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228600" y="1645920"/>
            <a:ext cx="3291840" cy="185166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4770218"/>
            <a:ext cx="540068" cy="373282"/>
          </a:xfrm>
          <a:prstGeom prst="rect">
            <a:avLst/>
          </a:prstGeom>
        </p:spPr>
      </p:pic>
      <p:sp>
        <p:nvSpPr>
          <p:cNvPr id="2" name="标题 1"/>
          <p:cNvSpPr>
            <a:spLocks noGrp="1"/>
          </p:cNvSpPr>
          <p:nvPr>
            <p:ph type="title"/>
            <p:custDataLst>
              <p:tags r:id="rId8"/>
            </p:custDataLst>
          </p:nvPr>
        </p:nvSpPr>
        <p:spPr>
          <a:xfrm>
            <a:off x="502412" y="332423"/>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2" name="标题 1"/>
          <p:cNvSpPr>
            <a:spLocks noGrp="1"/>
          </p:cNvSpPr>
          <p:nvPr>
            <p:ph type="title"/>
            <p:custDataLst>
              <p:tags r:id="rId8"/>
            </p:custDataLst>
          </p:nvPr>
        </p:nvSpPr>
        <p:spPr>
          <a:xfrm>
            <a:off x="502448"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02448" y="71438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4679194"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2" name="竖排标题 1"/>
          <p:cNvSpPr>
            <a:spLocks noGrp="1"/>
          </p:cNvSpPr>
          <p:nvPr>
            <p:ph type="title" orient="vert"/>
            <p:custDataLst>
              <p:tags r:id="rId8"/>
            </p:custDataLst>
          </p:nvPr>
        </p:nvSpPr>
        <p:spPr>
          <a:xfrm>
            <a:off x="7928351" y="71438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02444" y="71437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image" Target="../media/image6.png"/><Relationship Id="rId24" Type="http://schemas.openxmlformats.org/officeDocument/2006/relationships/tags" Target="../tags/tag140.xml"/><Relationship Id="rId23" Type="http://schemas.openxmlformats.org/officeDocument/2006/relationships/tags" Target="../tags/tag139.xml"/><Relationship Id="rId22" Type="http://schemas.openxmlformats.org/officeDocument/2006/relationships/tags" Target="../tags/tag138.xml"/><Relationship Id="rId21" Type="http://schemas.openxmlformats.org/officeDocument/2006/relationships/tags" Target="../tags/tag137.xml"/><Relationship Id="rId20" Type="http://schemas.openxmlformats.org/officeDocument/2006/relationships/tags" Target="../tags/tag136.xml"/><Relationship Id="rId2" Type="http://schemas.openxmlformats.org/officeDocument/2006/relationships/slideLayout" Target="../slideLayouts/slideLayout2.xml"/><Relationship Id="rId19" Type="http://schemas.openxmlformats.org/officeDocument/2006/relationships/tags" Target="../tags/tag135.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8" Type="http://schemas.openxmlformats.org/officeDocument/2006/relationships/theme" Target="../theme/theme2.xml"/><Relationship Id="rId17" Type="http://schemas.openxmlformats.org/officeDocument/2006/relationships/tags" Target="../tags/tag199.xml"/><Relationship Id="rId16" Type="http://schemas.openxmlformats.org/officeDocument/2006/relationships/tags" Target="../tags/tag198.xml"/><Relationship Id="rId15" Type="http://schemas.openxmlformats.org/officeDocument/2006/relationships/tags" Target="../tags/tag197.xml"/><Relationship Id="rId14" Type="http://schemas.openxmlformats.org/officeDocument/2006/relationships/tags" Target="../tags/tag196.xml"/><Relationship Id="rId13" Type="http://schemas.openxmlformats.org/officeDocument/2006/relationships/tags" Target="../tags/tag195.xml"/><Relationship Id="rId12" Type="http://schemas.openxmlformats.org/officeDocument/2006/relationships/tags" Target="../tags/tag194.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33242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72104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476237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476237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476237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_rels/slide10.xml.rels><?xml version="1.0" encoding="UTF-8" standalone="yes"?>
<Relationships xmlns="http://schemas.openxmlformats.org/package/2006/relationships"><Relationship Id="rId9" Type="http://schemas.openxmlformats.org/officeDocument/2006/relationships/tags" Target="../tags/tag343.xml"/><Relationship Id="rId8" Type="http://schemas.openxmlformats.org/officeDocument/2006/relationships/tags" Target="../tags/tag342.xml"/><Relationship Id="rId7" Type="http://schemas.openxmlformats.org/officeDocument/2006/relationships/tags" Target="../tags/tag34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40.xml"/><Relationship Id="rId38" Type="http://schemas.openxmlformats.org/officeDocument/2006/relationships/notesSlide" Target="../notesSlides/notesSlide8.xml"/><Relationship Id="rId37" Type="http://schemas.openxmlformats.org/officeDocument/2006/relationships/slideLayout" Target="../slideLayouts/slideLayout7.xml"/><Relationship Id="rId36" Type="http://schemas.openxmlformats.org/officeDocument/2006/relationships/tags" Target="../tags/tag370.xml"/><Relationship Id="rId35" Type="http://schemas.openxmlformats.org/officeDocument/2006/relationships/tags" Target="../tags/tag369.xml"/><Relationship Id="rId34" Type="http://schemas.openxmlformats.org/officeDocument/2006/relationships/tags" Target="../tags/tag368.xml"/><Relationship Id="rId33" Type="http://schemas.openxmlformats.org/officeDocument/2006/relationships/tags" Target="../tags/tag367.xml"/><Relationship Id="rId32" Type="http://schemas.openxmlformats.org/officeDocument/2006/relationships/tags" Target="../tags/tag366.xml"/><Relationship Id="rId31" Type="http://schemas.openxmlformats.org/officeDocument/2006/relationships/tags" Target="../tags/tag365.xml"/><Relationship Id="rId30" Type="http://schemas.openxmlformats.org/officeDocument/2006/relationships/tags" Target="../tags/tag364.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363.xml"/><Relationship Id="rId28" Type="http://schemas.openxmlformats.org/officeDocument/2006/relationships/tags" Target="../tags/tag362.xml"/><Relationship Id="rId27" Type="http://schemas.openxmlformats.org/officeDocument/2006/relationships/tags" Target="../tags/tag361.xml"/><Relationship Id="rId26" Type="http://schemas.openxmlformats.org/officeDocument/2006/relationships/tags" Target="../tags/tag360.xml"/><Relationship Id="rId25" Type="http://schemas.openxmlformats.org/officeDocument/2006/relationships/tags" Target="../tags/tag359.xml"/><Relationship Id="rId24" Type="http://schemas.openxmlformats.org/officeDocument/2006/relationships/tags" Target="../tags/tag358.xml"/><Relationship Id="rId23" Type="http://schemas.openxmlformats.org/officeDocument/2006/relationships/tags" Target="../tags/tag357.xml"/><Relationship Id="rId22" Type="http://schemas.openxmlformats.org/officeDocument/2006/relationships/tags" Target="../tags/tag356.xml"/><Relationship Id="rId21" Type="http://schemas.openxmlformats.org/officeDocument/2006/relationships/tags" Target="../tags/tag355.xml"/><Relationship Id="rId20" Type="http://schemas.openxmlformats.org/officeDocument/2006/relationships/tags" Target="../tags/tag354.xml"/><Relationship Id="rId2" Type="http://schemas.openxmlformats.org/officeDocument/2006/relationships/image" Target="../media/image2.png"/><Relationship Id="rId19" Type="http://schemas.openxmlformats.org/officeDocument/2006/relationships/tags" Target="../tags/tag353.xml"/><Relationship Id="rId18" Type="http://schemas.openxmlformats.org/officeDocument/2006/relationships/tags" Target="../tags/tag352.xml"/><Relationship Id="rId17" Type="http://schemas.openxmlformats.org/officeDocument/2006/relationships/tags" Target="../tags/tag351.xml"/><Relationship Id="rId16" Type="http://schemas.openxmlformats.org/officeDocument/2006/relationships/tags" Target="../tags/tag350.xml"/><Relationship Id="rId15" Type="http://schemas.openxmlformats.org/officeDocument/2006/relationships/tags" Target="../tags/tag349.xml"/><Relationship Id="rId14" Type="http://schemas.openxmlformats.org/officeDocument/2006/relationships/tags" Target="../tags/tag348.xml"/><Relationship Id="rId13" Type="http://schemas.openxmlformats.org/officeDocument/2006/relationships/tags" Target="../tags/tag347.xml"/><Relationship Id="rId12" Type="http://schemas.openxmlformats.org/officeDocument/2006/relationships/tags" Target="../tags/tag346.xml"/><Relationship Id="rId11" Type="http://schemas.openxmlformats.org/officeDocument/2006/relationships/tags" Target="../tags/tag345.xml"/><Relationship Id="rId10" Type="http://schemas.openxmlformats.org/officeDocument/2006/relationships/tags" Target="../tags/tag344.xml"/><Relationship Id="rId1" Type="http://schemas.openxmlformats.org/officeDocument/2006/relationships/tags" Target="../tags/tag339.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3.xml"/><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tags" Target="../tags/tag371.xml"/></Relationships>
</file>

<file path=ppt/slides/_rels/slide12.xml.rels><?xml version="1.0" encoding="UTF-8" standalone="yes"?>
<Relationships xmlns="http://schemas.openxmlformats.org/package/2006/relationships"><Relationship Id="rId9" Type="http://schemas.openxmlformats.org/officeDocument/2006/relationships/tags" Target="../tags/tag378.xml"/><Relationship Id="rId8" Type="http://schemas.openxmlformats.org/officeDocument/2006/relationships/tags" Target="../tags/tag377.xml"/><Relationship Id="rId7" Type="http://schemas.openxmlformats.org/officeDocument/2006/relationships/tags" Target="../tags/tag37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75.xml"/><Relationship Id="rId30" Type="http://schemas.openxmlformats.org/officeDocument/2006/relationships/notesSlide" Target="../notesSlides/notesSlide10.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slideLayout" Target="../slideLayouts/slideLayout7.xml"/><Relationship Id="rId28" Type="http://schemas.openxmlformats.org/officeDocument/2006/relationships/tags" Target="../tags/tag397.xml"/><Relationship Id="rId27" Type="http://schemas.openxmlformats.org/officeDocument/2006/relationships/tags" Target="../tags/tag396.xml"/><Relationship Id="rId26" Type="http://schemas.openxmlformats.org/officeDocument/2006/relationships/tags" Target="../tags/tag395.xml"/><Relationship Id="rId25" Type="http://schemas.openxmlformats.org/officeDocument/2006/relationships/tags" Target="../tags/tag394.xml"/><Relationship Id="rId24" Type="http://schemas.openxmlformats.org/officeDocument/2006/relationships/tags" Target="../tags/tag393.xml"/><Relationship Id="rId23" Type="http://schemas.openxmlformats.org/officeDocument/2006/relationships/tags" Target="../tags/tag392.xml"/><Relationship Id="rId22" Type="http://schemas.openxmlformats.org/officeDocument/2006/relationships/tags" Target="../tags/tag391.xml"/><Relationship Id="rId21" Type="http://schemas.openxmlformats.org/officeDocument/2006/relationships/tags" Target="../tags/tag390.xml"/><Relationship Id="rId20" Type="http://schemas.openxmlformats.org/officeDocument/2006/relationships/tags" Target="../tags/tag389.xml"/><Relationship Id="rId2" Type="http://schemas.openxmlformats.org/officeDocument/2006/relationships/image" Target="../media/image2.png"/><Relationship Id="rId19" Type="http://schemas.openxmlformats.org/officeDocument/2006/relationships/tags" Target="../tags/tag388.xml"/><Relationship Id="rId18" Type="http://schemas.openxmlformats.org/officeDocument/2006/relationships/tags" Target="../tags/tag387.xml"/><Relationship Id="rId17" Type="http://schemas.openxmlformats.org/officeDocument/2006/relationships/tags" Target="../tags/tag386.xml"/><Relationship Id="rId16" Type="http://schemas.openxmlformats.org/officeDocument/2006/relationships/tags" Target="../tags/tag385.xml"/><Relationship Id="rId15" Type="http://schemas.openxmlformats.org/officeDocument/2006/relationships/tags" Target="../tags/tag384.xml"/><Relationship Id="rId14" Type="http://schemas.openxmlformats.org/officeDocument/2006/relationships/tags" Target="../tags/tag383.xml"/><Relationship Id="rId13" Type="http://schemas.openxmlformats.org/officeDocument/2006/relationships/tags" Target="../tags/tag382.xml"/><Relationship Id="rId12" Type="http://schemas.openxmlformats.org/officeDocument/2006/relationships/tags" Target="../tags/tag381.xml"/><Relationship Id="rId11" Type="http://schemas.openxmlformats.org/officeDocument/2006/relationships/tags" Target="../tags/tag380.xml"/><Relationship Id="rId10" Type="http://schemas.openxmlformats.org/officeDocument/2006/relationships/tags" Target="../tags/tag379.xml"/><Relationship Id="rId1" Type="http://schemas.openxmlformats.org/officeDocument/2006/relationships/tags" Target="../tags/tag374.xml"/></Relationships>
</file>

<file path=ppt/slides/_rels/slide13.xml.rels><?xml version="1.0" encoding="UTF-8" standalone="yes"?>
<Relationships xmlns="http://schemas.openxmlformats.org/package/2006/relationships"><Relationship Id="rId9" Type="http://schemas.openxmlformats.org/officeDocument/2006/relationships/tags" Target="../tags/tag402.xml"/><Relationship Id="rId8" Type="http://schemas.openxmlformats.org/officeDocument/2006/relationships/tags" Target="../tags/tag401.xml"/><Relationship Id="rId7" Type="http://schemas.openxmlformats.org/officeDocument/2006/relationships/tags" Target="../tags/tag40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99.xml"/><Relationship Id="rId3" Type="http://schemas.openxmlformats.org/officeDocument/2006/relationships/image" Target="file:///C:\Users\1V994W2\PycharmProjects\PPT_Background_Generation/pic_temp/0_pic_quater_left_up.png" TargetMode="External"/><Relationship Id="rId26" Type="http://schemas.openxmlformats.org/officeDocument/2006/relationships/notesSlide" Target="../notesSlides/notesSlide11.xml"/><Relationship Id="rId25" Type="http://schemas.openxmlformats.org/officeDocument/2006/relationships/slideLayout" Target="../slideLayouts/slideLayout7.xml"/><Relationship Id="rId24" Type="http://schemas.openxmlformats.org/officeDocument/2006/relationships/tags" Target="../tags/tag417.xml"/><Relationship Id="rId23" Type="http://schemas.openxmlformats.org/officeDocument/2006/relationships/tags" Target="../tags/tag416.xml"/><Relationship Id="rId22" Type="http://schemas.openxmlformats.org/officeDocument/2006/relationships/tags" Target="../tags/tag415.xml"/><Relationship Id="rId21" Type="http://schemas.openxmlformats.org/officeDocument/2006/relationships/tags" Target="../tags/tag414.xml"/><Relationship Id="rId20" Type="http://schemas.openxmlformats.org/officeDocument/2006/relationships/tags" Target="../tags/tag413.xml"/><Relationship Id="rId2" Type="http://schemas.openxmlformats.org/officeDocument/2006/relationships/image" Target="../media/image2.png"/><Relationship Id="rId19" Type="http://schemas.openxmlformats.org/officeDocument/2006/relationships/tags" Target="../tags/tag412.xml"/><Relationship Id="rId18" Type="http://schemas.openxmlformats.org/officeDocument/2006/relationships/tags" Target="../tags/tag411.xml"/><Relationship Id="rId17" Type="http://schemas.openxmlformats.org/officeDocument/2006/relationships/tags" Target="../tags/tag410.xml"/><Relationship Id="rId16" Type="http://schemas.openxmlformats.org/officeDocument/2006/relationships/tags" Target="../tags/tag409.xml"/><Relationship Id="rId15" Type="http://schemas.openxmlformats.org/officeDocument/2006/relationships/tags" Target="../tags/tag408.xml"/><Relationship Id="rId14" Type="http://schemas.openxmlformats.org/officeDocument/2006/relationships/tags" Target="../tags/tag407.xml"/><Relationship Id="rId13" Type="http://schemas.openxmlformats.org/officeDocument/2006/relationships/tags" Target="../tags/tag406.xml"/><Relationship Id="rId12" Type="http://schemas.openxmlformats.org/officeDocument/2006/relationships/tags" Target="../tags/tag405.xml"/><Relationship Id="rId11" Type="http://schemas.openxmlformats.org/officeDocument/2006/relationships/tags" Target="../tags/tag404.xml"/><Relationship Id="rId10" Type="http://schemas.openxmlformats.org/officeDocument/2006/relationships/tags" Target="../tags/tag403.xml"/><Relationship Id="rId1" Type="http://schemas.openxmlformats.org/officeDocument/2006/relationships/tags" Target="../tags/tag398.xml"/></Relationships>
</file>

<file path=ppt/slides/_rels/slide14.xml.rels><?xml version="1.0" encoding="UTF-8" standalone="yes"?>
<Relationships xmlns="http://schemas.openxmlformats.org/package/2006/relationships"><Relationship Id="rId9" Type="http://schemas.openxmlformats.org/officeDocument/2006/relationships/tags" Target="../tags/tag422.xml"/><Relationship Id="rId8" Type="http://schemas.openxmlformats.org/officeDocument/2006/relationships/tags" Target="../tags/tag421.xml"/><Relationship Id="rId7" Type="http://schemas.openxmlformats.org/officeDocument/2006/relationships/tags" Target="../tags/tag42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19.xml"/><Relationship Id="rId33" Type="http://schemas.openxmlformats.org/officeDocument/2006/relationships/notesSlide" Target="../notesSlides/notesSlide12.xml"/><Relationship Id="rId32" Type="http://schemas.openxmlformats.org/officeDocument/2006/relationships/slideLayout" Target="../slideLayouts/slideLayout7.xml"/><Relationship Id="rId31" Type="http://schemas.openxmlformats.org/officeDocument/2006/relationships/tags" Target="../tags/tag444.xml"/><Relationship Id="rId30" Type="http://schemas.openxmlformats.org/officeDocument/2006/relationships/tags" Target="../tags/tag443.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442.xml"/><Relationship Id="rId28" Type="http://schemas.openxmlformats.org/officeDocument/2006/relationships/tags" Target="../tags/tag441.xml"/><Relationship Id="rId27" Type="http://schemas.openxmlformats.org/officeDocument/2006/relationships/tags" Target="../tags/tag440.xml"/><Relationship Id="rId26" Type="http://schemas.openxmlformats.org/officeDocument/2006/relationships/tags" Target="../tags/tag439.xml"/><Relationship Id="rId25" Type="http://schemas.openxmlformats.org/officeDocument/2006/relationships/tags" Target="../tags/tag438.xml"/><Relationship Id="rId24" Type="http://schemas.openxmlformats.org/officeDocument/2006/relationships/tags" Target="../tags/tag437.xml"/><Relationship Id="rId23" Type="http://schemas.openxmlformats.org/officeDocument/2006/relationships/tags" Target="../tags/tag436.xml"/><Relationship Id="rId22" Type="http://schemas.openxmlformats.org/officeDocument/2006/relationships/tags" Target="../tags/tag435.xml"/><Relationship Id="rId21" Type="http://schemas.openxmlformats.org/officeDocument/2006/relationships/tags" Target="../tags/tag434.xml"/><Relationship Id="rId20" Type="http://schemas.openxmlformats.org/officeDocument/2006/relationships/tags" Target="../tags/tag433.xml"/><Relationship Id="rId2" Type="http://schemas.openxmlformats.org/officeDocument/2006/relationships/image" Target="../media/image2.png"/><Relationship Id="rId19" Type="http://schemas.openxmlformats.org/officeDocument/2006/relationships/tags" Target="../tags/tag432.xml"/><Relationship Id="rId18" Type="http://schemas.openxmlformats.org/officeDocument/2006/relationships/tags" Target="../tags/tag431.xml"/><Relationship Id="rId17" Type="http://schemas.openxmlformats.org/officeDocument/2006/relationships/tags" Target="../tags/tag430.xml"/><Relationship Id="rId16" Type="http://schemas.openxmlformats.org/officeDocument/2006/relationships/tags" Target="../tags/tag429.xml"/><Relationship Id="rId15" Type="http://schemas.openxmlformats.org/officeDocument/2006/relationships/tags" Target="../tags/tag428.xml"/><Relationship Id="rId14" Type="http://schemas.openxmlformats.org/officeDocument/2006/relationships/tags" Target="../tags/tag427.xml"/><Relationship Id="rId13" Type="http://schemas.openxmlformats.org/officeDocument/2006/relationships/tags" Target="../tags/tag426.xml"/><Relationship Id="rId12" Type="http://schemas.openxmlformats.org/officeDocument/2006/relationships/tags" Target="../tags/tag425.xml"/><Relationship Id="rId11" Type="http://schemas.openxmlformats.org/officeDocument/2006/relationships/tags" Target="../tags/tag424.xml"/><Relationship Id="rId10" Type="http://schemas.openxmlformats.org/officeDocument/2006/relationships/tags" Target="../tags/tag423.xml"/><Relationship Id="rId1" Type="http://schemas.openxmlformats.org/officeDocument/2006/relationships/tags" Target="../tags/tag418.xml"/></Relationships>
</file>

<file path=ppt/slides/_rels/slide15.xml.rels><?xml version="1.0" encoding="UTF-8" standalone="yes"?>
<Relationships xmlns="http://schemas.openxmlformats.org/package/2006/relationships"><Relationship Id="rId9" Type="http://schemas.openxmlformats.org/officeDocument/2006/relationships/tags" Target="../tags/tag449.xml"/><Relationship Id="rId8" Type="http://schemas.openxmlformats.org/officeDocument/2006/relationships/tags" Target="../tags/tag448.xml"/><Relationship Id="rId7" Type="http://schemas.openxmlformats.org/officeDocument/2006/relationships/tags" Target="../tags/tag44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446.xml"/><Relationship Id="rId33" Type="http://schemas.openxmlformats.org/officeDocument/2006/relationships/notesSlide" Target="../notesSlides/notesSlide13.xml"/><Relationship Id="rId32" Type="http://schemas.openxmlformats.org/officeDocument/2006/relationships/slideLayout" Target="../slideLayouts/slideLayout7.xml"/><Relationship Id="rId31" Type="http://schemas.openxmlformats.org/officeDocument/2006/relationships/tags" Target="../tags/tag470.xml"/><Relationship Id="rId30" Type="http://schemas.openxmlformats.org/officeDocument/2006/relationships/tags" Target="../tags/tag469.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468.xml"/><Relationship Id="rId28" Type="http://schemas.openxmlformats.org/officeDocument/2006/relationships/tags" Target="../tags/tag467.xml"/><Relationship Id="rId27" Type="http://schemas.openxmlformats.org/officeDocument/2006/relationships/tags" Target="../tags/tag466.xml"/><Relationship Id="rId26" Type="http://schemas.openxmlformats.org/officeDocument/2006/relationships/tags" Target="../tags/tag465.xml"/><Relationship Id="rId25" Type="http://schemas.openxmlformats.org/officeDocument/2006/relationships/tags" Target="../tags/tag464.xml"/><Relationship Id="rId24" Type="http://schemas.openxmlformats.org/officeDocument/2006/relationships/tags" Target="../tags/tag463.xml"/><Relationship Id="rId23" Type="http://schemas.openxmlformats.org/officeDocument/2006/relationships/image" Target="../media/image11.png"/><Relationship Id="rId22" Type="http://schemas.openxmlformats.org/officeDocument/2006/relationships/tags" Target="../tags/tag462.xml"/><Relationship Id="rId21" Type="http://schemas.openxmlformats.org/officeDocument/2006/relationships/tags" Target="../tags/tag461.xml"/><Relationship Id="rId20" Type="http://schemas.openxmlformats.org/officeDocument/2006/relationships/tags" Target="../tags/tag460.xml"/><Relationship Id="rId2" Type="http://schemas.openxmlformats.org/officeDocument/2006/relationships/image" Target="../media/image2.png"/><Relationship Id="rId19" Type="http://schemas.openxmlformats.org/officeDocument/2006/relationships/tags" Target="../tags/tag459.xml"/><Relationship Id="rId18" Type="http://schemas.openxmlformats.org/officeDocument/2006/relationships/tags" Target="../tags/tag458.xml"/><Relationship Id="rId17" Type="http://schemas.openxmlformats.org/officeDocument/2006/relationships/tags" Target="../tags/tag457.xml"/><Relationship Id="rId16" Type="http://schemas.openxmlformats.org/officeDocument/2006/relationships/tags" Target="../tags/tag456.xml"/><Relationship Id="rId15" Type="http://schemas.openxmlformats.org/officeDocument/2006/relationships/tags" Target="../tags/tag455.xml"/><Relationship Id="rId14" Type="http://schemas.openxmlformats.org/officeDocument/2006/relationships/tags" Target="../tags/tag454.xml"/><Relationship Id="rId13" Type="http://schemas.openxmlformats.org/officeDocument/2006/relationships/tags" Target="../tags/tag453.xml"/><Relationship Id="rId12" Type="http://schemas.openxmlformats.org/officeDocument/2006/relationships/tags" Target="../tags/tag452.xml"/><Relationship Id="rId11" Type="http://schemas.openxmlformats.org/officeDocument/2006/relationships/tags" Target="../tags/tag451.xml"/><Relationship Id="rId10" Type="http://schemas.openxmlformats.org/officeDocument/2006/relationships/tags" Target="../tags/tag450.xml"/><Relationship Id="rId1" Type="http://schemas.openxmlformats.org/officeDocument/2006/relationships/tags" Target="../tags/tag445.xml"/></Relationships>
</file>

<file path=ppt/slides/_rels/slide16.xml.rels><?xml version="1.0" encoding="UTF-8" standalone="yes"?>
<Relationships xmlns="http://schemas.openxmlformats.org/package/2006/relationships"><Relationship Id="rId9" Type="http://schemas.openxmlformats.org/officeDocument/2006/relationships/tags" Target="../tags/tag475.xml"/><Relationship Id="rId8" Type="http://schemas.openxmlformats.org/officeDocument/2006/relationships/tags" Target="../tags/tag474.xml"/><Relationship Id="rId7" Type="http://schemas.openxmlformats.org/officeDocument/2006/relationships/tags" Target="../tags/tag47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0" Type="http://schemas.openxmlformats.org/officeDocument/2006/relationships/notesSlide" Target="../notesSlides/notesSlide14.xml"/><Relationship Id="rId4" Type="http://schemas.openxmlformats.org/officeDocument/2006/relationships/tags" Target="../tags/tag472.xml"/><Relationship Id="rId39" Type="http://schemas.openxmlformats.org/officeDocument/2006/relationships/slideLayout" Target="../slideLayouts/slideLayout7.xml"/><Relationship Id="rId38" Type="http://schemas.openxmlformats.org/officeDocument/2006/relationships/tags" Target="../tags/tag504.xml"/><Relationship Id="rId37" Type="http://schemas.openxmlformats.org/officeDocument/2006/relationships/tags" Target="../tags/tag503.xml"/><Relationship Id="rId36" Type="http://schemas.openxmlformats.org/officeDocument/2006/relationships/tags" Target="../tags/tag502.xml"/><Relationship Id="rId35" Type="http://schemas.openxmlformats.org/officeDocument/2006/relationships/tags" Target="../tags/tag501.xml"/><Relationship Id="rId34" Type="http://schemas.openxmlformats.org/officeDocument/2006/relationships/tags" Target="../tags/tag500.xml"/><Relationship Id="rId33" Type="http://schemas.openxmlformats.org/officeDocument/2006/relationships/tags" Target="../tags/tag499.xml"/><Relationship Id="rId32" Type="http://schemas.openxmlformats.org/officeDocument/2006/relationships/tags" Target="../tags/tag498.xml"/><Relationship Id="rId31" Type="http://schemas.openxmlformats.org/officeDocument/2006/relationships/tags" Target="../tags/tag497.xml"/><Relationship Id="rId30" Type="http://schemas.openxmlformats.org/officeDocument/2006/relationships/tags" Target="../tags/tag496.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495.xml"/><Relationship Id="rId28" Type="http://schemas.openxmlformats.org/officeDocument/2006/relationships/tags" Target="../tags/tag494.xml"/><Relationship Id="rId27" Type="http://schemas.openxmlformats.org/officeDocument/2006/relationships/tags" Target="../tags/tag493.xml"/><Relationship Id="rId26" Type="http://schemas.openxmlformats.org/officeDocument/2006/relationships/tags" Target="../tags/tag492.xml"/><Relationship Id="rId25" Type="http://schemas.openxmlformats.org/officeDocument/2006/relationships/tags" Target="../tags/tag491.xml"/><Relationship Id="rId24" Type="http://schemas.openxmlformats.org/officeDocument/2006/relationships/tags" Target="../tags/tag490.xml"/><Relationship Id="rId23" Type="http://schemas.openxmlformats.org/officeDocument/2006/relationships/tags" Target="../tags/tag489.xml"/><Relationship Id="rId22" Type="http://schemas.openxmlformats.org/officeDocument/2006/relationships/tags" Target="../tags/tag488.xml"/><Relationship Id="rId21" Type="http://schemas.openxmlformats.org/officeDocument/2006/relationships/tags" Target="../tags/tag487.xml"/><Relationship Id="rId20" Type="http://schemas.openxmlformats.org/officeDocument/2006/relationships/tags" Target="../tags/tag486.xml"/><Relationship Id="rId2" Type="http://schemas.openxmlformats.org/officeDocument/2006/relationships/image" Target="../media/image2.png"/><Relationship Id="rId19" Type="http://schemas.openxmlformats.org/officeDocument/2006/relationships/tags" Target="../tags/tag485.xml"/><Relationship Id="rId18" Type="http://schemas.openxmlformats.org/officeDocument/2006/relationships/tags" Target="../tags/tag484.xml"/><Relationship Id="rId17" Type="http://schemas.openxmlformats.org/officeDocument/2006/relationships/tags" Target="../tags/tag483.xml"/><Relationship Id="rId16" Type="http://schemas.openxmlformats.org/officeDocument/2006/relationships/tags" Target="../tags/tag482.xml"/><Relationship Id="rId15" Type="http://schemas.openxmlformats.org/officeDocument/2006/relationships/tags" Target="../tags/tag481.xml"/><Relationship Id="rId14" Type="http://schemas.openxmlformats.org/officeDocument/2006/relationships/tags" Target="../tags/tag480.xml"/><Relationship Id="rId13" Type="http://schemas.openxmlformats.org/officeDocument/2006/relationships/tags" Target="../tags/tag479.xml"/><Relationship Id="rId12" Type="http://schemas.openxmlformats.org/officeDocument/2006/relationships/tags" Target="../tags/tag478.xml"/><Relationship Id="rId11" Type="http://schemas.openxmlformats.org/officeDocument/2006/relationships/tags" Target="../tags/tag477.xml"/><Relationship Id="rId10" Type="http://schemas.openxmlformats.org/officeDocument/2006/relationships/tags" Target="../tags/tag476.xml"/><Relationship Id="rId1" Type="http://schemas.openxmlformats.org/officeDocument/2006/relationships/tags" Target="../tags/tag471.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xml"/><Relationship Id="rId3" Type="http://schemas.openxmlformats.org/officeDocument/2006/relationships/tags" Target="../tags/tag507.xml"/><Relationship Id="rId2" Type="http://schemas.openxmlformats.org/officeDocument/2006/relationships/tags" Target="../tags/tag506.xml"/><Relationship Id="rId1" Type="http://schemas.openxmlformats.org/officeDocument/2006/relationships/tags" Target="../tags/tag505.xml"/></Relationships>
</file>

<file path=ppt/slides/_rels/slide18.xml.rels><?xml version="1.0" encoding="UTF-8" standalone="yes"?>
<Relationships xmlns="http://schemas.openxmlformats.org/package/2006/relationships"><Relationship Id="rId9" Type="http://schemas.openxmlformats.org/officeDocument/2006/relationships/tags" Target="../tags/tag512.xml"/><Relationship Id="rId8" Type="http://schemas.openxmlformats.org/officeDocument/2006/relationships/tags" Target="../tags/tag511.xml"/><Relationship Id="rId7" Type="http://schemas.openxmlformats.org/officeDocument/2006/relationships/tags" Target="../tags/tag51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0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9" Type="http://schemas.openxmlformats.org/officeDocument/2006/relationships/notesSlide" Target="../notesSlides/notesSlide16.xml"/><Relationship Id="rId18" Type="http://schemas.openxmlformats.org/officeDocument/2006/relationships/slideLayout" Target="../slideLayouts/slideLayout7.xml"/><Relationship Id="rId17" Type="http://schemas.openxmlformats.org/officeDocument/2006/relationships/tags" Target="../tags/tag520.xml"/><Relationship Id="rId16" Type="http://schemas.openxmlformats.org/officeDocument/2006/relationships/tags" Target="../tags/tag519.xml"/><Relationship Id="rId15" Type="http://schemas.openxmlformats.org/officeDocument/2006/relationships/tags" Target="../tags/tag518.xml"/><Relationship Id="rId14" Type="http://schemas.openxmlformats.org/officeDocument/2006/relationships/tags" Target="../tags/tag517.xml"/><Relationship Id="rId13" Type="http://schemas.openxmlformats.org/officeDocument/2006/relationships/tags" Target="../tags/tag516.xml"/><Relationship Id="rId12" Type="http://schemas.openxmlformats.org/officeDocument/2006/relationships/tags" Target="../tags/tag515.xml"/><Relationship Id="rId11" Type="http://schemas.openxmlformats.org/officeDocument/2006/relationships/tags" Target="../tags/tag514.xml"/><Relationship Id="rId10" Type="http://schemas.openxmlformats.org/officeDocument/2006/relationships/tags" Target="../tags/tag513.xml"/><Relationship Id="rId1" Type="http://schemas.openxmlformats.org/officeDocument/2006/relationships/tags" Target="../tags/tag508.xml"/></Relationships>
</file>

<file path=ppt/slides/_rels/slide19.xml.rels><?xml version="1.0" encoding="UTF-8" standalone="yes"?>
<Relationships xmlns="http://schemas.openxmlformats.org/package/2006/relationships"><Relationship Id="rId9" Type="http://schemas.openxmlformats.org/officeDocument/2006/relationships/tags" Target="../tags/tag525.xml"/><Relationship Id="rId8" Type="http://schemas.openxmlformats.org/officeDocument/2006/relationships/tags" Target="../tags/tag524.xml"/><Relationship Id="rId7" Type="http://schemas.openxmlformats.org/officeDocument/2006/relationships/tags" Target="../tags/tag52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22.xml"/><Relationship Id="rId3" Type="http://schemas.openxmlformats.org/officeDocument/2006/relationships/image" Target="file:///C:\Users\1V994W2\PycharmProjects\PPT_Background_Generation/pic_temp/0_pic_quater_left_up.png" TargetMode="External"/><Relationship Id="rId26" Type="http://schemas.openxmlformats.org/officeDocument/2006/relationships/notesSlide" Target="../notesSlides/notesSlide17.xml"/><Relationship Id="rId25" Type="http://schemas.openxmlformats.org/officeDocument/2006/relationships/slideLayout" Target="../slideLayouts/slideLayout7.xml"/><Relationship Id="rId24" Type="http://schemas.openxmlformats.org/officeDocument/2006/relationships/tags" Target="../tags/tag540.xml"/><Relationship Id="rId23" Type="http://schemas.openxmlformats.org/officeDocument/2006/relationships/tags" Target="../tags/tag539.xml"/><Relationship Id="rId22" Type="http://schemas.openxmlformats.org/officeDocument/2006/relationships/tags" Target="../tags/tag538.xml"/><Relationship Id="rId21" Type="http://schemas.openxmlformats.org/officeDocument/2006/relationships/tags" Target="../tags/tag537.xml"/><Relationship Id="rId20" Type="http://schemas.openxmlformats.org/officeDocument/2006/relationships/tags" Target="../tags/tag536.xml"/><Relationship Id="rId2" Type="http://schemas.openxmlformats.org/officeDocument/2006/relationships/image" Target="../media/image2.png"/><Relationship Id="rId19" Type="http://schemas.openxmlformats.org/officeDocument/2006/relationships/tags" Target="../tags/tag535.xml"/><Relationship Id="rId18" Type="http://schemas.openxmlformats.org/officeDocument/2006/relationships/tags" Target="../tags/tag534.xml"/><Relationship Id="rId17" Type="http://schemas.openxmlformats.org/officeDocument/2006/relationships/tags" Target="../tags/tag533.xml"/><Relationship Id="rId16" Type="http://schemas.openxmlformats.org/officeDocument/2006/relationships/tags" Target="../tags/tag532.xml"/><Relationship Id="rId15" Type="http://schemas.openxmlformats.org/officeDocument/2006/relationships/tags" Target="../tags/tag531.xml"/><Relationship Id="rId14" Type="http://schemas.openxmlformats.org/officeDocument/2006/relationships/tags" Target="../tags/tag530.xml"/><Relationship Id="rId13" Type="http://schemas.openxmlformats.org/officeDocument/2006/relationships/tags" Target="../tags/tag529.xml"/><Relationship Id="rId12" Type="http://schemas.openxmlformats.org/officeDocument/2006/relationships/tags" Target="../tags/tag528.xml"/><Relationship Id="rId11" Type="http://schemas.openxmlformats.org/officeDocument/2006/relationships/tags" Target="../tags/tag527.xml"/><Relationship Id="rId10" Type="http://schemas.openxmlformats.org/officeDocument/2006/relationships/tags" Target="../tags/tag526.xml"/><Relationship Id="rId1" Type="http://schemas.openxmlformats.org/officeDocument/2006/relationships/tags" Target="../tags/tag52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07.xml"/><Relationship Id="rId4" Type="http://schemas.openxmlformats.org/officeDocument/2006/relationships/image" Target="../media/image6.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tags" Target="../tags/tag206.xml"/></Relationships>
</file>

<file path=ppt/slides/_rels/slide20.xml.rels><?xml version="1.0" encoding="UTF-8" standalone="yes"?>
<Relationships xmlns="http://schemas.openxmlformats.org/package/2006/relationships"><Relationship Id="rId9" Type="http://schemas.openxmlformats.org/officeDocument/2006/relationships/tags" Target="../tags/tag545.xml"/><Relationship Id="rId8" Type="http://schemas.openxmlformats.org/officeDocument/2006/relationships/tags" Target="../tags/tag544.xml"/><Relationship Id="rId7" Type="http://schemas.openxmlformats.org/officeDocument/2006/relationships/tags" Target="../tags/tag54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542.xml"/><Relationship Id="rId3" Type="http://schemas.openxmlformats.org/officeDocument/2006/relationships/image" Target="file:///C:\Users\1V994W2\PycharmProjects\PPT_Background_Generation/pic_temp/0_pic_quater_left_up.png" TargetMode="External"/><Relationship Id="rId28" Type="http://schemas.openxmlformats.org/officeDocument/2006/relationships/notesSlide" Target="../notesSlides/notesSlide18.xml"/><Relationship Id="rId27" Type="http://schemas.openxmlformats.org/officeDocument/2006/relationships/slideLayout" Target="../slideLayouts/slideLayout7.xml"/><Relationship Id="rId26" Type="http://schemas.openxmlformats.org/officeDocument/2006/relationships/tags" Target="../tags/tag562.xml"/><Relationship Id="rId25" Type="http://schemas.openxmlformats.org/officeDocument/2006/relationships/tags" Target="../tags/tag561.xml"/><Relationship Id="rId24" Type="http://schemas.openxmlformats.org/officeDocument/2006/relationships/tags" Target="../tags/tag560.xml"/><Relationship Id="rId23" Type="http://schemas.openxmlformats.org/officeDocument/2006/relationships/tags" Target="../tags/tag559.xml"/><Relationship Id="rId22" Type="http://schemas.openxmlformats.org/officeDocument/2006/relationships/tags" Target="../tags/tag558.xml"/><Relationship Id="rId21" Type="http://schemas.openxmlformats.org/officeDocument/2006/relationships/tags" Target="../tags/tag557.xml"/><Relationship Id="rId20" Type="http://schemas.openxmlformats.org/officeDocument/2006/relationships/tags" Target="../tags/tag556.xml"/><Relationship Id="rId2" Type="http://schemas.openxmlformats.org/officeDocument/2006/relationships/image" Target="../media/image2.png"/><Relationship Id="rId19" Type="http://schemas.openxmlformats.org/officeDocument/2006/relationships/tags" Target="../tags/tag555.xml"/><Relationship Id="rId18" Type="http://schemas.openxmlformats.org/officeDocument/2006/relationships/tags" Target="../tags/tag554.xml"/><Relationship Id="rId17" Type="http://schemas.openxmlformats.org/officeDocument/2006/relationships/tags" Target="../tags/tag553.xml"/><Relationship Id="rId16" Type="http://schemas.openxmlformats.org/officeDocument/2006/relationships/tags" Target="../tags/tag552.xml"/><Relationship Id="rId15" Type="http://schemas.openxmlformats.org/officeDocument/2006/relationships/tags" Target="../tags/tag551.xml"/><Relationship Id="rId14" Type="http://schemas.openxmlformats.org/officeDocument/2006/relationships/tags" Target="../tags/tag550.xml"/><Relationship Id="rId13" Type="http://schemas.openxmlformats.org/officeDocument/2006/relationships/tags" Target="../tags/tag549.xml"/><Relationship Id="rId12" Type="http://schemas.openxmlformats.org/officeDocument/2006/relationships/tags" Target="../tags/tag548.xml"/><Relationship Id="rId11" Type="http://schemas.openxmlformats.org/officeDocument/2006/relationships/tags" Target="../tags/tag547.xml"/><Relationship Id="rId10" Type="http://schemas.openxmlformats.org/officeDocument/2006/relationships/tags" Target="../tags/tag546.xml"/><Relationship Id="rId1" Type="http://schemas.openxmlformats.org/officeDocument/2006/relationships/tags" Target="../tags/tag541.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3.xml"/><Relationship Id="rId3" Type="http://schemas.openxmlformats.org/officeDocument/2006/relationships/tags" Target="../tags/tag565.xml"/><Relationship Id="rId2" Type="http://schemas.openxmlformats.org/officeDocument/2006/relationships/tags" Target="../tags/tag564.xml"/><Relationship Id="rId1" Type="http://schemas.openxmlformats.org/officeDocument/2006/relationships/tags" Target="../tags/tag563.xml"/></Relationships>
</file>

<file path=ppt/slides/_rels/slide22.xml.rels><?xml version="1.0" encoding="UTF-8" standalone="yes"?>
<Relationships xmlns="http://schemas.openxmlformats.org/package/2006/relationships"><Relationship Id="rId9" Type="http://schemas.openxmlformats.org/officeDocument/2006/relationships/tags" Target="../tags/tag570.xml"/><Relationship Id="rId8" Type="http://schemas.openxmlformats.org/officeDocument/2006/relationships/tags" Target="../tags/tag569.xml"/><Relationship Id="rId7" Type="http://schemas.openxmlformats.org/officeDocument/2006/relationships/tags" Target="../tags/tag568.xml"/><Relationship Id="rId6" Type="http://schemas.openxmlformats.org/officeDocument/2006/relationships/image" Target="file:///C:\Users\1V994W2\PycharmProjects\PPT_Background_Generation/pic_temp/1_pic_quater_right_up.png" TargetMode="External"/><Relationship Id="rId54" Type="http://schemas.openxmlformats.org/officeDocument/2006/relationships/notesSlide" Target="../notesSlides/notesSlide20.xml"/><Relationship Id="rId53" Type="http://schemas.openxmlformats.org/officeDocument/2006/relationships/slideLayout" Target="../slideLayouts/slideLayout7.xml"/><Relationship Id="rId52" Type="http://schemas.openxmlformats.org/officeDocument/2006/relationships/tags" Target="../tags/tag613.xml"/><Relationship Id="rId51" Type="http://schemas.openxmlformats.org/officeDocument/2006/relationships/tags" Target="../tags/tag612.xml"/><Relationship Id="rId50" Type="http://schemas.openxmlformats.org/officeDocument/2006/relationships/tags" Target="../tags/tag611.xml"/><Relationship Id="rId5" Type="http://schemas.openxmlformats.org/officeDocument/2006/relationships/image" Target="../media/image3.png"/><Relationship Id="rId49" Type="http://schemas.openxmlformats.org/officeDocument/2006/relationships/tags" Target="../tags/tag610.xml"/><Relationship Id="rId48" Type="http://schemas.openxmlformats.org/officeDocument/2006/relationships/tags" Target="../tags/tag609.xml"/><Relationship Id="rId47" Type="http://schemas.openxmlformats.org/officeDocument/2006/relationships/tags" Target="../tags/tag608.xml"/><Relationship Id="rId46" Type="http://schemas.openxmlformats.org/officeDocument/2006/relationships/tags" Target="../tags/tag607.xml"/><Relationship Id="rId45" Type="http://schemas.openxmlformats.org/officeDocument/2006/relationships/tags" Target="../tags/tag606.xml"/><Relationship Id="rId44" Type="http://schemas.openxmlformats.org/officeDocument/2006/relationships/tags" Target="../tags/tag605.xml"/><Relationship Id="rId43" Type="http://schemas.openxmlformats.org/officeDocument/2006/relationships/tags" Target="../tags/tag604.xml"/><Relationship Id="rId42" Type="http://schemas.openxmlformats.org/officeDocument/2006/relationships/tags" Target="../tags/tag603.xml"/><Relationship Id="rId41" Type="http://schemas.openxmlformats.org/officeDocument/2006/relationships/tags" Target="../tags/tag602.xml"/><Relationship Id="rId40" Type="http://schemas.openxmlformats.org/officeDocument/2006/relationships/tags" Target="../tags/tag601.xml"/><Relationship Id="rId4" Type="http://schemas.openxmlformats.org/officeDocument/2006/relationships/tags" Target="../tags/tag567.xml"/><Relationship Id="rId39" Type="http://schemas.openxmlformats.org/officeDocument/2006/relationships/tags" Target="../tags/tag600.xml"/><Relationship Id="rId38" Type="http://schemas.openxmlformats.org/officeDocument/2006/relationships/tags" Target="../tags/tag599.xml"/><Relationship Id="rId37" Type="http://schemas.openxmlformats.org/officeDocument/2006/relationships/tags" Target="../tags/tag598.xml"/><Relationship Id="rId36" Type="http://schemas.openxmlformats.org/officeDocument/2006/relationships/tags" Target="../tags/tag597.xml"/><Relationship Id="rId35" Type="http://schemas.openxmlformats.org/officeDocument/2006/relationships/tags" Target="../tags/tag596.xml"/><Relationship Id="rId34" Type="http://schemas.openxmlformats.org/officeDocument/2006/relationships/tags" Target="../tags/tag595.xml"/><Relationship Id="rId33" Type="http://schemas.openxmlformats.org/officeDocument/2006/relationships/tags" Target="../tags/tag594.xml"/><Relationship Id="rId32" Type="http://schemas.openxmlformats.org/officeDocument/2006/relationships/tags" Target="../tags/tag593.xml"/><Relationship Id="rId31" Type="http://schemas.openxmlformats.org/officeDocument/2006/relationships/tags" Target="../tags/tag592.xml"/><Relationship Id="rId30" Type="http://schemas.openxmlformats.org/officeDocument/2006/relationships/tags" Target="../tags/tag591.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590.xml"/><Relationship Id="rId28" Type="http://schemas.openxmlformats.org/officeDocument/2006/relationships/tags" Target="../tags/tag589.xml"/><Relationship Id="rId27" Type="http://schemas.openxmlformats.org/officeDocument/2006/relationships/tags" Target="../tags/tag588.xml"/><Relationship Id="rId26" Type="http://schemas.openxmlformats.org/officeDocument/2006/relationships/tags" Target="../tags/tag587.xml"/><Relationship Id="rId25" Type="http://schemas.openxmlformats.org/officeDocument/2006/relationships/tags" Target="../tags/tag586.xml"/><Relationship Id="rId24" Type="http://schemas.openxmlformats.org/officeDocument/2006/relationships/tags" Target="../tags/tag585.xml"/><Relationship Id="rId23" Type="http://schemas.openxmlformats.org/officeDocument/2006/relationships/tags" Target="../tags/tag584.xml"/><Relationship Id="rId22" Type="http://schemas.openxmlformats.org/officeDocument/2006/relationships/tags" Target="../tags/tag583.xml"/><Relationship Id="rId21" Type="http://schemas.openxmlformats.org/officeDocument/2006/relationships/tags" Target="../tags/tag582.xml"/><Relationship Id="rId20" Type="http://schemas.openxmlformats.org/officeDocument/2006/relationships/tags" Target="../tags/tag581.xml"/><Relationship Id="rId2" Type="http://schemas.openxmlformats.org/officeDocument/2006/relationships/image" Target="../media/image2.png"/><Relationship Id="rId19" Type="http://schemas.openxmlformats.org/officeDocument/2006/relationships/tags" Target="../tags/tag580.xml"/><Relationship Id="rId18" Type="http://schemas.openxmlformats.org/officeDocument/2006/relationships/tags" Target="../tags/tag579.xml"/><Relationship Id="rId17" Type="http://schemas.openxmlformats.org/officeDocument/2006/relationships/tags" Target="../tags/tag578.xml"/><Relationship Id="rId16" Type="http://schemas.openxmlformats.org/officeDocument/2006/relationships/tags" Target="../tags/tag577.xml"/><Relationship Id="rId15" Type="http://schemas.openxmlformats.org/officeDocument/2006/relationships/tags" Target="../tags/tag576.xml"/><Relationship Id="rId14" Type="http://schemas.openxmlformats.org/officeDocument/2006/relationships/tags" Target="../tags/tag575.xml"/><Relationship Id="rId13" Type="http://schemas.openxmlformats.org/officeDocument/2006/relationships/tags" Target="../tags/tag574.xml"/><Relationship Id="rId12" Type="http://schemas.openxmlformats.org/officeDocument/2006/relationships/tags" Target="../tags/tag573.xml"/><Relationship Id="rId11" Type="http://schemas.openxmlformats.org/officeDocument/2006/relationships/tags" Target="../tags/tag572.xml"/><Relationship Id="rId10" Type="http://schemas.openxmlformats.org/officeDocument/2006/relationships/tags" Target="../tags/tag571.xml"/><Relationship Id="rId1" Type="http://schemas.openxmlformats.org/officeDocument/2006/relationships/tags" Target="../tags/tag566.xml"/></Relationships>
</file>

<file path=ppt/slides/_rels/slide23.xml.rels><?xml version="1.0" encoding="UTF-8" standalone="yes"?>
<Relationships xmlns="http://schemas.openxmlformats.org/package/2006/relationships"><Relationship Id="rId9" Type="http://schemas.openxmlformats.org/officeDocument/2006/relationships/tags" Target="../tags/tag618.xml"/><Relationship Id="rId8" Type="http://schemas.openxmlformats.org/officeDocument/2006/relationships/tags" Target="../tags/tag617.xml"/><Relationship Id="rId7" Type="http://schemas.openxmlformats.org/officeDocument/2006/relationships/tags" Target="../tags/tag61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3" Type="http://schemas.openxmlformats.org/officeDocument/2006/relationships/notesSlide" Target="../notesSlides/notesSlide21.xml"/><Relationship Id="rId42" Type="http://schemas.openxmlformats.org/officeDocument/2006/relationships/slideLayout" Target="../slideLayouts/slideLayout7.xml"/><Relationship Id="rId41" Type="http://schemas.openxmlformats.org/officeDocument/2006/relationships/tags" Target="../tags/tag650.xml"/><Relationship Id="rId40" Type="http://schemas.openxmlformats.org/officeDocument/2006/relationships/tags" Target="../tags/tag649.xml"/><Relationship Id="rId4" Type="http://schemas.openxmlformats.org/officeDocument/2006/relationships/tags" Target="../tags/tag615.xml"/><Relationship Id="rId39" Type="http://schemas.openxmlformats.org/officeDocument/2006/relationships/tags" Target="../tags/tag648.xml"/><Relationship Id="rId38" Type="http://schemas.openxmlformats.org/officeDocument/2006/relationships/tags" Target="../tags/tag647.xml"/><Relationship Id="rId37" Type="http://schemas.openxmlformats.org/officeDocument/2006/relationships/tags" Target="../tags/tag646.xml"/><Relationship Id="rId36" Type="http://schemas.openxmlformats.org/officeDocument/2006/relationships/tags" Target="../tags/tag645.xml"/><Relationship Id="rId35" Type="http://schemas.openxmlformats.org/officeDocument/2006/relationships/tags" Target="../tags/tag644.xml"/><Relationship Id="rId34" Type="http://schemas.openxmlformats.org/officeDocument/2006/relationships/tags" Target="../tags/tag643.xml"/><Relationship Id="rId33" Type="http://schemas.openxmlformats.org/officeDocument/2006/relationships/tags" Target="../tags/tag642.xml"/><Relationship Id="rId32" Type="http://schemas.openxmlformats.org/officeDocument/2006/relationships/tags" Target="../tags/tag641.xml"/><Relationship Id="rId31" Type="http://schemas.openxmlformats.org/officeDocument/2006/relationships/tags" Target="../tags/tag640.xml"/><Relationship Id="rId30" Type="http://schemas.openxmlformats.org/officeDocument/2006/relationships/tags" Target="../tags/tag639.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638.xml"/><Relationship Id="rId28" Type="http://schemas.openxmlformats.org/officeDocument/2006/relationships/tags" Target="../tags/tag637.xml"/><Relationship Id="rId27" Type="http://schemas.openxmlformats.org/officeDocument/2006/relationships/tags" Target="../tags/tag636.xml"/><Relationship Id="rId26" Type="http://schemas.openxmlformats.org/officeDocument/2006/relationships/tags" Target="../tags/tag635.xml"/><Relationship Id="rId25" Type="http://schemas.openxmlformats.org/officeDocument/2006/relationships/tags" Target="../tags/tag634.xml"/><Relationship Id="rId24" Type="http://schemas.openxmlformats.org/officeDocument/2006/relationships/tags" Target="../tags/tag633.xml"/><Relationship Id="rId23" Type="http://schemas.openxmlformats.org/officeDocument/2006/relationships/tags" Target="../tags/tag632.xml"/><Relationship Id="rId22" Type="http://schemas.openxmlformats.org/officeDocument/2006/relationships/tags" Target="../tags/tag631.xml"/><Relationship Id="rId21" Type="http://schemas.openxmlformats.org/officeDocument/2006/relationships/tags" Target="../tags/tag630.xml"/><Relationship Id="rId20" Type="http://schemas.openxmlformats.org/officeDocument/2006/relationships/tags" Target="../tags/tag629.xml"/><Relationship Id="rId2" Type="http://schemas.openxmlformats.org/officeDocument/2006/relationships/image" Target="../media/image2.png"/><Relationship Id="rId19" Type="http://schemas.openxmlformats.org/officeDocument/2006/relationships/tags" Target="../tags/tag628.xml"/><Relationship Id="rId18" Type="http://schemas.openxmlformats.org/officeDocument/2006/relationships/tags" Target="../tags/tag627.xml"/><Relationship Id="rId17" Type="http://schemas.openxmlformats.org/officeDocument/2006/relationships/tags" Target="../tags/tag626.xml"/><Relationship Id="rId16" Type="http://schemas.openxmlformats.org/officeDocument/2006/relationships/tags" Target="../tags/tag625.xml"/><Relationship Id="rId15" Type="http://schemas.openxmlformats.org/officeDocument/2006/relationships/tags" Target="../tags/tag624.xml"/><Relationship Id="rId14" Type="http://schemas.openxmlformats.org/officeDocument/2006/relationships/tags" Target="../tags/tag623.xml"/><Relationship Id="rId13" Type="http://schemas.openxmlformats.org/officeDocument/2006/relationships/tags" Target="../tags/tag622.xml"/><Relationship Id="rId12" Type="http://schemas.openxmlformats.org/officeDocument/2006/relationships/tags" Target="../tags/tag621.xml"/><Relationship Id="rId11" Type="http://schemas.openxmlformats.org/officeDocument/2006/relationships/tags" Target="../tags/tag620.xml"/><Relationship Id="rId10" Type="http://schemas.openxmlformats.org/officeDocument/2006/relationships/tags" Target="../tags/tag619.xml"/><Relationship Id="rId1" Type="http://schemas.openxmlformats.org/officeDocument/2006/relationships/tags" Target="../tags/tag614.xml"/></Relationships>
</file>

<file path=ppt/slides/_rels/slide24.xml.rels><?xml version="1.0" encoding="UTF-8" standalone="yes"?>
<Relationships xmlns="http://schemas.openxmlformats.org/package/2006/relationships"><Relationship Id="rId9" Type="http://schemas.openxmlformats.org/officeDocument/2006/relationships/tags" Target="../tags/tag655.xml"/><Relationship Id="rId8" Type="http://schemas.openxmlformats.org/officeDocument/2006/relationships/tags" Target="../tags/tag654.xml"/><Relationship Id="rId7" Type="http://schemas.openxmlformats.org/officeDocument/2006/relationships/tags" Target="../tags/tag65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52.xml"/><Relationship Id="rId35" Type="http://schemas.openxmlformats.org/officeDocument/2006/relationships/notesSlide" Target="../notesSlides/notesSlide22.xml"/><Relationship Id="rId34" Type="http://schemas.openxmlformats.org/officeDocument/2006/relationships/slideLayout" Target="../slideLayouts/slideLayout7.xml"/><Relationship Id="rId33" Type="http://schemas.openxmlformats.org/officeDocument/2006/relationships/tags" Target="../tags/tag679.xml"/><Relationship Id="rId32" Type="http://schemas.openxmlformats.org/officeDocument/2006/relationships/tags" Target="../tags/tag678.xml"/><Relationship Id="rId31" Type="http://schemas.openxmlformats.org/officeDocument/2006/relationships/tags" Target="../tags/tag677.xml"/><Relationship Id="rId30" Type="http://schemas.openxmlformats.org/officeDocument/2006/relationships/tags" Target="../tags/tag676.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675.xml"/><Relationship Id="rId28" Type="http://schemas.openxmlformats.org/officeDocument/2006/relationships/tags" Target="../tags/tag674.xml"/><Relationship Id="rId27" Type="http://schemas.openxmlformats.org/officeDocument/2006/relationships/tags" Target="../tags/tag673.xml"/><Relationship Id="rId26" Type="http://schemas.openxmlformats.org/officeDocument/2006/relationships/tags" Target="../tags/tag672.xml"/><Relationship Id="rId25" Type="http://schemas.openxmlformats.org/officeDocument/2006/relationships/tags" Target="../tags/tag671.xml"/><Relationship Id="rId24" Type="http://schemas.openxmlformats.org/officeDocument/2006/relationships/tags" Target="../tags/tag670.xml"/><Relationship Id="rId23" Type="http://schemas.openxmlformats.org/officeDocument/2006/relationships/tags" Target="../tags/tag669.xml"/><Relationship Id="rId22" Type="http://schemas.openxmlformats.org/officeDocument/2006/relationships/tags" Target="../tags/tag668.xml"/><Relationship Id="rId21" Type="http://schemas.openxmlformats.org/officeDocument/2006/relationships/tags" Target="../tags/tag667.xml"/><Relationship Id="rId20" Type="http://schemas.openxmlformats.org/officeDocument/2006/relationships/tags" Target="../tags/tag666.xml"/><Relationship Id="rId2" Type="http://schemas.openxmlformats.org/officeDocument/2006/relationships/image" Target="../media/image2.png"/><Relationship Id="rId19" Type="http://schemas.openxmlformats.org/officeDocument/2006/relationships/tags" Target="../tags/tag665.xml"/><Relationship Id="rId18" Type="http://schemas.openxmlformats.org/officeDocument/2006/relationships/tags" Target="../tags/tag664.xml"/><Relationship Id="rId17" Type="http://schemas.openxmlformats.org/officeDocument/2006/relationships/tags" Target="../tags/tag663.xml"/><Relationship Id="rId16" Type="http://schemas.openxmlformats.org/officeDocument/2006/relationships/tags" Target="../tags/tag662.xml"/><Relationship Id="rId15" Type="http://schemas.openxmlformats.org/officeDocument/2006/relationships/tags" Target="../tags/tag661.xml"/><Relationship Id="rId14" Type="http://schemas.openxmlformats.org/officeDocument/2006/relationships/tags" Target="../tags/tag660.xml"/><Relationship Id="rId13" Type="http://schemas.openxmlformats.org/officeDocument/2006/relationships/tags" Target="../tags/tag659.xml"/><Relationship Id="rId12" Type="http://schemas.openxmlformats.org/officeDocument/2006/relationships/tags" Target="../tags/tag658.xml"/><Relationship Id="rId11" Type="http://schemas.openxmlformats.org/officeDocument/2006/relationships/tags" Target="../tags/tag657.xml"/><Relationship Id="rId10" Type="http://schemas.openxmlformats.org/officeDocument/2006/relationships/tags" Target="../tags/tag656.xml"/><Relationship Id="rId1" Type="http://schemas.openxmlformats.org/officeDocument/2006/relationships/tags" Target="../tags/tag651.xml"/></Relationships>
</file>

<file path=ppt/slides/_rels/slide25.xml.rels><?xml version="1.0" encoding="UTF-8" standalone="yes"?>
<Relationships xmlns="http://schemas.openxmlformats.org/package/2006/relationships"><Relationship Id="rId9" Type="http://schemas.openxmlformats.org/officeDocument/2006/relationships/tags" Target="../tags/tag684.xml"/><Relationship Id="rId8" Type="http://schemas.openxmlformats.org/officeDocument/2006/relationships/tags" Target="../tags/tag683.xml"/><Relationship Id="rId7" Type="http://schemas.openxmlformats.org/officeDocument/2006/relationships/tags" Target="../tags/tag68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681.xml"/><Relationship Id="rId3" Type="http://schemas.openxmlformats.org/officeDocument/2006/relationships/image" Target="file:///C:\Users\1V994W2\PycharmProjects\PPT_Background_Generation/pic_temp/0_pic_quater_left_up.png" TargetMode="External"/><Relationship Id="rId26" Type="http://schemas.openxmlformats.org/officeDocument/2006/relationships/notesSlide" Target="../notesSlides/notesSlide23.xml"/><Relationship Id="rId25" Type="http://schemas.openxmlformats.org/officeDocument/2006/relationships/slideLayout" Target="../slideLayouts/slideLayout7.xml"/><Relationship Id="rId24" Type="http://schemas.openxmlformats.org/officeDocument/2006/relationships/tags" Target="../tags/tag698.xml"/><Relationship Id="rId23" Type="http://schemas.openxmlformats.org/officeDocument/2006/relationships/image" Target="../media/image12.png"/><Relationship Id="rId22" Type="http://schemas.openxmlformats.org/officeDocument/2006/relationships/tags" Target="../tags/tag697.xml"/><Relationship Id="rId21" Type="http://schemas.openxmlformats.org/officeDocument/2006/relationships/tags" Target="../tags/tag696.xml"/><Relationship Id="rId20" Type="http://schemas.openxmlformats.org/officeDocument/2006/relationships/tags" Target="../tags/tag695.xml"/><Relationship Id="rId2" Type="http://schemas.openxmlformats.org/officeDocument/2006/relationships/image" Target="../media/image2.png"/><Relationship Id="rId19" Type="http://schemas.openxmlformats.org/officeDocument/2006/relationships/tags" Target="../tags/tag694.xml"/><Relationship Id="rId18" Type="http://schemas.openxmlformats.org/officeDocument/2006/relationships/tags" Target="../tags/tag693.xml"/><Relationship Id="rId17" Type="http://schemas.openxmlformats.org/officeDocument/2006/relationships/tags" Target="../tags/tag692.xml"/><Relationship Id="rId16" Type="http://schemas.openxmlformats.org/officeDocument/2006/relationships/tags" Target="../tags/tag691.xml"/><Relationship Id="rId15" Type="http://schemas.openxmlformats.org/officeDocument/2006/relationships/tags" Target="../tags/tag690.xml"/><Relationship Id="rId14" Type="http://schemas.openxmlformats.org/officeDocument/2006/relationships/tags" Target="../tags/tag689.xml"/><Relationship Id="rId13" Type="http://schemas.openxmlformats.org/officeDocument/2006/relationships/tags" Target="../tags/tag688.xml"/><Relationship Id="rId12" Type="http://schemas.openxmlformats.org/officeDocument/2006/relationships/tags" Target="../tags/tag687.xml"/><Relationship Id="rId11" Type="http://schemas.openxmlformats.org/officeDocument/2006/relationships/tags" Target="../tags/tag686.xml"/><Relationship Id="rId10" Type="http://schemas.openxmlformats.org/officeDocument/2006/relationships/tags" Target="../tags/tag685.xml"/><Relationship Id="rId1" Type="http://schemas.openxmlformats.org/officeDocument/2006/relationships/tags" Target="../tags/tag680.xml"/></Relationships>
</file>

<file path=ppt/slides/_rels/slide26.xml.rels><?xml version="1.0" encoding="UTF-8" standalone="yes"?>
<Relationships xmlns="http://schemas.openxmlformats.org/package/2006/relationships"><Relationship Id="rId9" Type="http://schemas.openxmlformats.org/officeDocument/2006/relationships/tags" Target="../tags/tag703.xml"/><Relationship Id="rId8" Type="http://schemas.openxmlformats.org/officeDocument/2006/relationships/tags" Target="../tags/tag702.xml"/><Relationship Id="rId7" Type="http://schemas.openxmlformats.org/officeDocument/2006/relationships/tags" Target="../tags/tag70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700.xml"/><Relationship Id="rId30" Type="http://schemas.openxmlformats.org/officeDocument/2006/relationships/notesSlide" Target="../notesSlides/notesSlide24.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slideLayout" Target="../slideLayouts/slideLayout7.xml"/><Relationship Id="rId28" Type="http://schemas.openxmlformats.org/officeDocument/2006/relationships/tags" Target="../tags/tag722.xml"/><Relationship Id="rId27" Type="http://schemas.openxmlformats.org/officeDocument/2006/relationships/tags" Target="../tags/tag721.xml"/><Relationship Id="rId26" Type="http://schemas.openxmlformats.org/officeDocument/2006/relationships/tags" Target="../tags/tag720.xml"/><Relationship Id="rId25" Type="http://schemas.openxmlformats.org/officeDocument/2006/relationships/tags" Target="../tags/tag719.xml"/><Relationship Id="rId24" Type="http://schemas.openxmlformats.org/officeDocument/2006/relationships/tags" Target="../tags/tag718.xml"/><Relationship Id="rId23" Type="http://schemas.openxmlformats.org/officeDocument/2006/relationships/tags" Target="../tags/tag717.xml"/><Relationship Id="rId22" Type="http://schemas.openxmlformats.org/officeDocument/2006/relationships/tags" Target="../tags/tag716.xml"/><Relationship Id="rId21" Type="http://schemas.openxmlformats.org/officeDocument/2006/relationships/tags" Target="../tags/tag715.xml"/><Relationship Id="rId20" Type="http://schemas.openxmlformats.org/officeDocument/2006/relationships/tags" Target="../tags/tag714.xml"/><Relationship Id="rId2" Type="http://schemas.openxmlformats.org/officeDocument/2006/relationships/image" Target="../media/image2.png"/><Relationship Id="rId19" Type="http://schemas.openxmlformats.org/officeDocument/2006/relationships/tags" Target="../tags/tag713.xml"/><Relationship Id="rId18" Type="http://schemas.openxmlformats.org/officeDocument/2006/relationships/tags" Target="../tags/tag712.xml"/><Relationship Id="rId17" Type="http://schemas.openxmlformats.org/officeDocument/2006/relationships/tags" Target="../tags/tag711.xml"/><Relationship Id="rId16" Type="http://schemas.openxmlformats.org/officeDocument/2006/relationships/tags" Target="../tags/tag710.xml"/><Relationship Id="rId15" Type="http://schemas.openxmlformats.org/officeDocument/2006/relationships/tags" Target="../tags/tag709.xml"/><Relationship Id="rId14" Type="http://schemas.openxmlformats.org/officeDocument/2006/relationships/tags" Target="../tags/tag708.xml"/><Relationship Id="rId13" Type="http://schemas.openxmlformats.org/officeDocument/2006/relationships/tags" Target="../tags/tag707.xml"/><Relationship Id="rId12" Type="http://schemas.openxmlformats.org/officeDocument/2006/relationships/tags" Target="../tags/tag706.xml"/><Relationship Id="rId11" Type="http://schemas.openxmlformats.org/officeDocument/2006/relationships/tags" Target="../tags/tag705.xml"/><Relationship Id="rId10" Type="http://schemas.openxmlformats.org/officeDocument/2006/relationships/tags" Target="../tags/tag704.xml"/><Relationship Id="rId1" Type="http://schemas.openxmlformats.org/officeDocument/2006/relationships/tags" Target="../tags/tag699.xml"/></Relationships>
</file>

<file path=ppt/slides/_rels/slide27.xml.rels><?xml version="1.0" encoding="UTF-8" standalone="yes"?>
<Relationships xmlns="http://schemas.openxmlformats.org/package/2006/relationships"><Relationship Id="rId9" Type="http://schemas.openxmlformats.org/officeDocument/2006/relationships/tags" Target="../tags/tag727.xml"/><Relationship Id="rId8" Type="http://schemas.openxmlformats.org/officeDocument/2006/relationships/tags" Target="../tags/tag726.xml"/><Relationship Id="rId7" Type="http://schemas.openxmlformats.org/officeDocument/2006/relationships/tags" Target="../tags/tag72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6" Type="http://schemas.openxmlformats.org/officeDocument/2006/relationships/notesSlide" Target="../notesSlides/notesSlide25.xml"/><Relationship Id="rId45" Type="http://schemas.openxmlformats.org/officeDocument/2006/relationships/slideLayout" Target="../slideLayouts/slideLayout7.xml"/><Relationship Id="rId44" Type="http://schemas.openxmlformats.org/officeDocument/2006/relationships/tags" Target="../tags/tag762.xml"/><Relationship Id="rId43" Type="http://schemas.openxmlformats.org/officeDocument/2006/relationships/tags" Target="../tags/tag761.xml"/><Relationship Id="rId42" Type="http://schemas.openxmlformats.org/officeDocument/2006/relationships/tags" Target="../tags/tag760.xml"/><Relationship Id="rId41" Type="http://schemas.openxmlformats.org/officeDocument/2006/relationships/tags" Target="../tags/tag759.xml"/><Relationship Id="rId40" Type="http://schemas.openxmlformats.org/officeDocument/2006/relationships/tags" Target="../tags/tag758.xml"/><Relationship Id="rId4" Type="http://schemas.openxmlformats.org/officeDocument/2006/relationships/tags" Target="../tags/tag724.xml"/><Relationship Id="rId39" Type="http://schemas.openxmlformats.org/officeDocument/2006/relationships/tags" Target="../tags/tag757.xml"/><Relationship Id="rId38" Type="http://schemas.openxmlformats.org/officeDocument/2006/relationships/tags" Target="../tags/tag756.xml"/><Relationship Id="rId37" Type="http://schemas.openxmlformats.org/officeDocument/2006/relationships/tags" Target="../tags/tag755.xml"/><Relationship Id="rId36" Type="http://schemas.openxmlformats.org/officeDocument/2006/relationships/tags" Target="../tags/tag754.xml"/><Relationship Id="rId35" Type="http://schemas.openxmlformats.org/officeDocument/2006/relationships/tags" Target="../tags/tag753.xml"/><Relationship Id="rId34" Type="http://schemas.openxmlformats.org/officeDocument/2006/relationships/tags" Target="../tags/tag752.xml"/><Relationship Id="rId33" Type="http://schemas.openxmlformats.org/officeDocument/2006/relationships/tags" Target="../tags/tag751.xml"/><Relationship Id="rId32" Type="http://schemas.openxmlformats.org/officeDocument/2006/relationships/tags" Target="../tags/tag750.xml"/><Relationship Id="rId31" Type="http://schemas.openxmlformats.org/officeDocument/2006/relationships/tags" Target="../tags/tag749.xml"/><Relationship Id="rId30" Type="http://schemas.openxmlformats.org/officeDocument/2006/relationships/tags" Target="../tags/tag748.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747.xml"/><Relationship Id="rId28" Type="http://schemas.openxmlformats.org/officeDocument/2006/relationships/tags" Target="../tags/tag746.xml"/><Relationship Id="rId27" Type="http://schemas.openxmlformats.org/officeDocument/2006/relationships/tags" Target="../tags/tag745.xml"/><Relationship Id="rId26" Type="http://schemas.openxmlformats.org/officeDocument/2006/relationships/tags" Target="../tags/tag744.xml"/><Relationship Id="rId25" Type="http://schemas.openxmlformats.org/officeDocument/2006/relationships/tags" Target="../tags/tag743.xml"/><Relationship Id="rId24" Type="http://schemas.openxmlformats.org/officeDocument/2006/relationships/tags" Target="../tags/tag742.xml"/><Relationship Id="rId23" Type="http://schemas.openxmlformats.org/officeDocument/2006/relationships/tags" Target="../tags/tag741.xml"/><Relationship Id="rId22" Type="http://schemas.openxmlformats.org/officeDocument/2006/relationships/tags" Target="../tags/tag740.xml"/><Relationship Id="rId21" Type="http://schemas.openxmlformats.org/officeDocument/2006/relationships/tags" Target="../tags/tag739.xml"/><Relationship Id="rId20" Type="http://schemas.openxmlformats.org/officeDocument/2006/relationships/tags" Target="../tags/tag738.xml"/><Relationship Id="rId2" Type="http://schemas.openxmlformats.org/officeDocument/2006/relationships/image" Target="../media/image2.png"/><Relationship Id="rId19" Type="http://schemas.openxmlformats.org/officeDocument/2006/relationships/tags" Target="../tags/tag737.xml"/><Relationship Id="rId18" Type="http://schemas.openxmlformats.org/officeDocument/2006/relationships/tags" Target="../tags/tag736.xml"/><Relationship Id="rId17" Type="http://schemas.openxmlformats.org/officeDocument/2006/relationships/tags" Target="../tags/tag735.xml"/><Relationship Id="rId16" Type="http://schemas.openxmlformats.org/officeDocument/2006/relationships/tags" Target="../tags/tag734.xml"/><Relationship Id="rId15" Type="http://schemas.openxmlformats.org/officeDocument/2006/relationships/tags" Target="../tags/tag733.xml"/><Relationship Id="rId14" Type="http://schemas.openxmlformats.org/officeDocument/2006/relationships/tags" Target="../tags/tag732.xml"/><Relationship Id="rId13" Type="http://schemas.openxmlformats.org/officeDocument/2006/relationships/tags" Target="../tags/tag731.xml"/><Relationship Id="rId12" Type="http://schemas.openxmlformats.org/officeDocument/2006/relationships/tags" Target="../tags/tag730.xml"/><Relationship Id="rId11" Type="http://schemas.openxmlformats.org/officeDocument/2006/relationships/tags" Target="../tags/tag729.xml"/><Relationship Id="rId10" Type="http://schemas.openxmlformats.org/officeDocument/2006/relationships/tags" Target="../tags/tag728.xml"/><Relationship Id="rId1" Type="http://schemas.openxmlformats.org/officeDocument/2006/relationships/tags" Target="../tags/tag723.xml"/></Relationships>
</file>

<file path=ppt/slides/_rels/slide28.xml.rels><?xml version="1.0" encoding="UTF-8" standalone="yes"?>
<Relationships xmlns="http://schemas.openxmlformats.org/package/2006/relationships"><Relationship Id="rId9" Type="http://schemas.openxmlformats.org/officeDocument/2006/relationships/tags" Target="../tags/tag767.xml"/><Relationship Id="rId8" Type="http://schemas.openxmlformats.org/officeDocument/2006/relationships/tags" Target="../tags/tag766.xml"/><Relationship Id="rId7" Type="http://schemas.openxmlformats.org/officeDocument/2006/relationships/tags" Target="../tags/tag76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9" Type="http://schemas.openxmlformats.org/officeDocument/2006/relationships/notesSlide" Target="../notesSlides/notesSlide26.xml"/><Relationship Id="rId48" Type="http://schemas.openxmlformats.org/officeDocument/2006/relationships/slideLayout" Target="../slideLayouts/slideLayout7.xml"/><Relationship Id="rId47" Type="http://schemas.openxmlformats.org/officeDocument/2006/relationships/tags" Target="../tags/tag805.xml"/><Relationship Id="rId46" Type="http://schemas.openxmlformats.org/officeDocument/2006/relationships/tags" Target="../tags/tag804.xml"/><Relationship Id="rId45" Type="http://schemas.openxmlformats.org/officeDocument/2006/relationships/tags" Target="../tags/tag803.xml"/><Relationship Id="rId44" Type="http://schemas.openxmlformats.org/officeDocument/2006/relationships/tags" Target="../tags/tag802.xml"/><Relationship Id="rId43" Type="http://schemas.openxmlformats.org/officeDocument/2006/relationships/tags" Target="../tags/tag801.xml"/><Relationship Id="rId42" Type="http://schemas.openxmlformats.org/officeDocument/2006/relationships/tags" Target="../tags/tag800.xml"/><Relationship Id="rId41" Type="http://schemas.openxmlformats.org/officeDocument/2006/relationships/tags" Target="../tags/tag799.xml"/><Relationship Id="rId40" Type="http://schemas.openxmlformats.org/officeDocument/2006/relationships/tags" Target="../tags/tag798.xml"/><Relationship Id="rId4" Type="http://schemas.openxmlformats.org/officeDocument/2006/relationships/tags" Target="../tags/tag764.xml"/><Relationship Id="rId39" Type="http://schemas.openxmlformats.org/officeDocument/2006/relationships/tags" Target="../tags/tag797.xml"/><Relationship Id="rId38" Type="http://schemas.openxmlformats.org/officeDocument/2006/relationships/tags" Target="../tags/tag796.xml"/><Relationship Id="rId37" Type="http://schemas.openxmlformats.org/officeDocument/2006/relationships/tags" Target="../tags/tag795.xml"/><Relationship Id="rId36" Type="http://schemas.openxmlformats.org/officeDocument/2006/relationships/tags" Target="../tags/tag794.xml"/><Relationship Id="rId35" Type="http://schemas.openxmlformats.org/officeDocument/2006/relationships/tags" Target="../tags/tag793.xml"/><Relationship Id="rId34" Type="http://schemas.openxmlformats.org/officeDocument/2006/relationships/tags" Target="../tags/tag792.xml"/><Relationship Id="rId33" Type="http://schemas.openxmlformats.org/officeDocument/2006/relationships/tags" Target="../tags/tag791.xml"/><Relationship Id="rId32" Type="http://schemas.openxmlformats.org/officeDocument/2006/relationships/tags" Target="../tags/tag790.xml"/><Relationship Id="rId31" Type="http://schemas.openxmlformats.org/officeDocument/2006/relationships/tags" Target="../tags/tag789.xml"/><Relationship Id="rId30" Type="http://schemas.openxmlformats.org/officeDocument/2006/relationships/tags" Target="../tags/tag788.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787.xml"/><Relationship Id="rId28" Type="http://schemas.openxmlformats.org/officeDocument/2006/relationships/tags" Target="../tags/tag786.xml"/><Relationship Id="rId27" Type="http://schemas.openxmlformats.org/officeDocument/2006/relationships/tags" Target="../tags/tag785.xml"/><Relationship Id="rId26" Type="http://schemas.openxmlformats.org/officeDocument/2006/relationships/tags" Target="../tags/tag784.xml"/><Relationship Id="rId25" Type="http://schemas.openxmlformats.org/officeDocument/2006/relationships/tags" Target="../tags/tag783.xml"/><Relationship Id="rId24" Type="http://schemas.openxmlformats.org/officeDocument/2006/relationships/tags" Target="../tags/tag782.xml"/><Relationship Id="rId23" Type="http://schemas.openxmlformats.org/officeDocument/2006/relationships/tags" Target="../tags/tag781.xml"/><Relationship Id="rId22" Type="http://schemas.openxmlformats.org/officeDocument/2006/relationships/tags" Target="../tags/tag780.xml"/><Relationship Id="rId21" Type="http://schemas.openxmlformats.org/officeDocument/2006/relationships/tags" Target="../tags/tag779.xml"/><Relationship Id="rId20" Type="http://schemas.openxmlformats.org/officeDocument/2006/relationships/tags" Target="../tags/tag778.xml"/><Relationship Id="rId2" Type="http://schemas.openxmlformats.org/officeDocument/2006/relationships/image" Target="../media/image2.png"/><Relationship Id="rId19" Type="http://schemas.openxmlformats.org/officeDocument/2006/relationships/tags" Target="../tags/tag777.xml"/><Relationship Id="rId18" Type="http://schemas.openxmlformats.org/officeDocument/2006/relationships/tags" Target="../tags/tag776.xml"/><Relationship Id="rId17" Type="http://schemas.openxmlformats.org/officeDocument/2006/relationships/tags" Target="../tags/tag775.xml"/><Relationship Id="rId16" Type="http://schemas.openxmlformats.org/officeDocument/2006/relationships/tags" Target="../tags/tag774.xml"/><Relationship Id="rId15" Type="http://schemas.openxmlformats.org/officeDocument/2006/relationships/tags" Target="../tags/tag773.xml"/><Relationship Id="rId14" Type="http://schemas.openxmlformats.org/officeDocument/2006/relationships/tags" Target="../tags/tag772.xml"/><Relationship Id="rId13" Type="http://schemas.openxmlformats.org/officeDocument/2006/relationships/tags" Target="../tags/tag771.xml"/><Relationship Id="rId12" Type="http://schemas.openxmlformats.org/officeDocument/2006/relationships/tags" Target="../tags/tag770.xml"/><Relationship Id="rId11" Type="http://schemas.openxmlformats.org/officeDocument/2006/relationships/tags" Target="../tags/tag769.xml"/><Relationship Id="rId10" Type="http://schemas.openxmlformats.org/officeDocument/2006/relationships/tags" Target="../tags/tag768.xml"/><Relationship Id="rId1" Type="http://schemas.openxmlformats.org/officeDocument/2006/relationships/tags" Target="../tags/tag763.xml"/></Relationships>
</file>

<file path=ppt/slides/_rels/slide29.xml.rels><?xml version="1.0" encoding="UTF-8" standalone="yes"?>
<Relationships xmlns="http://schemas.openxmlformats.org/package/2006/relationships"><Relationship Id="rId9" Type="http://schemas.openxmlformats.org/officeDocument/2006/relationships/tags" Target="../tags/tag810.xml"/><Relationship Id="rId8" Type="http://schemas.openxmlformats.org/officeDocument/2006/relationships/tags" Target="../tags/tag809.xml"/><Relationship Id="rId7" Type="http://schemas.openxmlformats.org/officeDocument/2006/relationships/tags" Target="../tags/tag80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7" Type="http://schemas.openxmlformats.org/officeDocument/2006/relationships/notesSlide" Target="../notesSlides/notesSlide27.xml"/><Relationship Id="rId46" Type="http://schemas.openxmlformats.org/officeDocument/2006/relationships/slideLayout" Target="../slideLayouts/slideLayout7.xml"/><Relationship Id="rId45" Type="http://schemas.openxmlformats.org/officeDocument/2006/relationships/tags" Target="../tags/tag846.xml"/><Relationship Id="rId44" Type="http://schemas.openxmlformats.org/officeDocument/2006/relationships/tags" Target="../tags/tag845.xml"/><Relationship Id="rId43" Type="http://schemas.openxmlformats.org/officeDocument/2006/relationships/tags" Target="../tags/tag844.xml"/><Relationship Id="rId42" Type="http://schemas.openxmlformats.org/officeDocument/2006/relationships/tags" Target="../tags/tag843.xml"/><Relationship Id="rId41" Type="http://schemas.openxmlformats.org/officeDocument/2006/relationships/tags" Target="../tags/tag842.xml"/><Relationship Id="rId40" Type="http://schemas.openxmlformats.org/officeDocument/2006/relationships/tags" Target="../tags/tag841.xml"/><Relationship Id="rId4" Type="http://schemas.openxmlformats.org/officeDocument/2006/relationships/tags" Target="../tags/tag807.xml"/><Relationship Id="rId39" Type="http://schemas.openxmlformats.org/officeDocument/2006/relationships/tags" Target="../tags/tag840.xml"/><Relationship Id="rId38" Type="http://schemas.openxmlformats.org/officeDocument/2006/relationships/tags" Target="../tags/tag839.xml"/><Relationship Id="rId37" Type="http://schemas.openxmlformats.org/officeDocument/2006/relationships/tags" Target="../tags/tag838.xml"/><Relationship Id="rId36" Type="http://schemas.openxmlformats.org/officeDocument/2006/relationships/tags" Target="../tags/tag837.xml"/><Relationship Id="rId35" Type="http://schemas.openxmlformats.org/officeDocument/2006/relationships/tags" Target="../tags/tag836.xml"/><Relationship Id="rId34" Type="http://schemas.openxmlformats.org/officeDocument/2006/relationships/tags" Target="../tags/tag835.xml"/><Relationship Id="rId33" Type="http://schemas.openxmlformats.org/officeDocument/2006/relationships/tags" Target="../tags/tag834.xml"/><Relationship Id="rId32" Type="http://schemas.openxmlformats.org/officeDocument/2006/relationships/tags" Target="../tags/tag833.xml"/><Relationship Id="rId31" Type="http://schemas.openxmlformats.org/officeDocument/2006/relationships/tags" Target="../tags/tag832.xml"/><Relationship Id="rId30" Type="http://schemas.openxmlformats.org/officeDocument/2006/relationships/tags" Target="../tags/tag831.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830.xml"/><Relationship Id="rId28" Type="http://schemas.openxmlformats.org/officeDocument/2006/relationships/tags" Target="../tags/tag829.xml"/><Relationship Id="rId27" Type="http://schemas.openxmlformats.org/officeDocument/2006/relationships/tags" Target="../tags/tag828.xml"/><Relationship Id="rId26" Type="http://schemas.openxmlformats.org/officeDocument/2006/relationships/tags" Target="../tags/tag827.xml"/><Relationship Id="rId25" Type="http://schemas.openxmlformats.org/officeDocument/2006/relationships/tags" Target="../tags/tag826.xml"/><Relationship Id="rId24" Type="http://schemas.openxmlformats.org/officeDocument/2006/relationships/tags" Target="../tags/tag825.xml"/><Relationship Id="rId23" Type="http://schemas.openxmlformats.org/officeDocument/2006/relationships/tags" Target="../tags/tag824.xml"/><Relationship Id="rId22" Type="http://schemas.openxmlformats.org/officeDocument/2006/relationships/tags" Target="../tags/tag823.xml"/><Relationship Id="rId21" Type="http://schemas.openxmlformats.org/officeDocument/2006/relationships/tags" Target="../tags/tag822.xml"/><Relationship Id="rId20" Type="http://schemas.openxmlformats.org/officeDocument/2006/relationships/tags" Target="../tags/tag821.xml"/><Relationship Id="rId2" Type="http://schemas.openxmlformats.org/officeDocument/2006/relationships/image" Target="../media/image2.png"/><Relationship Id="rId19" Type="http://schemas.openxmlformats.org/officeDocument/2006/relationships/tags" Target="../tags/tag820.xml"/><Relationship Id="rId18" Type="http://schemas.openxmlformats.org/officeDocument/2006/relationships/tags" Target="../tags/tag819.xml"/><Relationship Id="rId17" Type="http://schemas.openxmlformats.org/officeDocument/2006/relationships/tags" Target="../tags/tag818.xml"/><Relationship Id="rId16" Type="http://schemas.openxmlformats.org/officeDocument/2006/relationships/tags" Target="../tags/tag817.xml"/><Relationship Id="rId15" Type="http://schemas.openxmlformats.org/officeDocument/2006/relationships/tags" Target="../tags/tag816.xml"/><Relationship Id="rId14" Type="http://schemas.openxmlformats.org/officeDocument/2006/relationships/tags" Target="../tags/tag815.xml"/><Relationship Id="rId13" Type="http://schemas.openxmlformats.org/officeDocument/2006/relationships/tags" Target="../tags/tag814.xml"/><Relationship Id="rId12" Type="http://schemas.openxmlformats.org/officeDocument/2006/relationships/tags" Target="../tags/tag813.xml"/><Relationship Id="rId11" Type="http://schemas.openxmlformats.org/officeDocument/2006/relationships/tags" Target="../tags/tag812.xml"/><Relationship Id="rId10" Type="http://schemas.openxmlformats.org/officeDocument/2006/relationships/tags" Target="../tags/tag811.xml"/><Relationship Id="rId1" Type="http://schemas.openxmlformats.org/officeDocument/2006/relationships/tags" Target="../tags/tag806.xml"/></Relationships>
</file>

<file path=ppt/slides/_rels/slide3.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09.xml"/><Relationship Id="rId3" Type="http://schemas.openxmlformats.org/officeDocument/2006/relationships/image" Target="file:///C:\Users\1V994W2\PycharmProjects\PPT_Background_Generation/pic_temp/0_pic_quater_left_up.png" TargetMode="External"/><Relationship Id="rId22" Type="http://schemas.openxmlformats.org/officeDocument/2006/relationships/notesSlide" Target="../notesSlides/notesSlide1.xml"/><Relationship Id="rId21" Type="http://schemas.openxmlformats.org/officeDocument/2006/relationships/slideLayout" Target="../slideLayouts/slideLayout7.xml"/><Relationship Id="rId20" Type="http://schemas.openxmlformats.org/officeDocument/2006/relationships/tags" Target="../tags/tag223.xml"/><Relationship Id="rId2" Type="http://schemas.openxmlformats.org/officeDocument/2006/relationships/image" Target="../media/image2.png"/><Relationship Id="rId19" Type="http://schemas.openxmlformats.org/officeDocument/2006/relationships/tags" Target="../tags/tag222.xml"/><Relationship Id="rId18" Type="http://schemas.openxmlformats.org/officeDocument/2006/relationships/tags" Target="../tags/tag221.xml"/><Relationship Id="rId17" Type="http://schemas.openxmlformats.org/officeDocument/2006/relationships/tags" Target="../tags/tag220.xml"/><Relationship Id="rId16" Type="http://schemas.openxmlformats.org/officeDocument/2006/relationships/tags" Target="../tags/tag219.xml"/><Relationship Id="rId15" Type="http://schemas.openxmlformats.org/officeDocument/2006/relationships/tags" Target="../tags/tag218.xml"/><Relationship Id="rId14" Type="http://schemas.openxmlformats.org/officeDocument/2006/relationships/tags" Target="../tags/tag217.xml"/><Relationship Id="rId13" Type="http://schemas.openxmlformats.org/officeDocument/2006/relationships/tags" Target="../tags/tag216.xml"/><Relationship Id="rId12" Type="http://schemas.openxmlformats.org/officeDocument/2006/relationships/tags" Target="../tags/tag215.xml"/><Relationship Id="rId11" Type="http://schemas.openxmlformats.org/officeDocument/2006/relationships/tags" Target="../tags/tag214.xml"/><Relationship Id="rId10" Type="http://schemas.openxmlformats.org/officeDocument/2006/relationships/tags" Target="../tags/tag213.xml"/><Relationship Id="rId1" Type="http://schemas.openxmlformats.org/officeDocument/2006/relationships/tags" Target="../tags/tag208.xml"/></Relationships>
</file>

<file path=ppt/slides/_rels/slide30.xml.rels><?xml version="1.0" encoding="UTF-8" standalone="yes"?>
<Relationships xmlns="http://schemas.openxmlformats.org/package/2006/relationships"><Relationship Id="rId9" Type="http://schemas.openxmlformats.org/officeDocument/2006/relationships/tags" Target="../tags/tag851.xml"/><Relationship Id="rId8" Type="http://schemas.openxmlformats.org/officeDocument/2006/relationships/tags" Target="../tags/tag850.xml"/><Relationship Id="rId7" Type="http://schemas.openxmlformats.org/officeDocument/2006/relationships/tags" Target="../tags/tag849.xml"/><Relationship Id="rId6" Type="http://schemas.openxmlformats.org/officeDocument/2006/relationships/image" Target="file:///C:\Users\1V994W2\PycharmProjects\PPT_Background_Generation/pic_temp/1_pic_quater_right_up.png" TargetMode="External"/><Relationship Id="rId56" Type="http://schemas.openxmlformats.org/officeDocument/2006/relationships/notesSlide" Target="../notesSlides/notesSlide28.xml"/><Relationship Id="rId55" Type="http://schemas.openxmlformats.org/officeDocument/2006/relationships/slideLayout" Target="../slideLayouts/slideLayout7.xml"/><Relationship Id="rId54" Type="http://schemas.openxmlformats.org/officeDocument/2006/relationships/tags" Target="../tags/tag896.xml"/><Relationship Id="rId53" Type="http://schemas.openxmlformats.org/officeDocument/2006/relationships/tags" Target="../tags/tag895.xml"/><Relationship Id="rId52" Type="http://schemas.openxmlformats.org/officeDocument/2006/relationships/tags" Target="../tags/tag894.xml"/><Relationship Id="rId51" Type="http://schemas.openxmlformats.org/officeDocument/2006/relationships/tags" Target="../tags/tag893.xml"/><Relationship Id="rId50" Type="http://schemas.openxmlformats.org/officeDocument/2006/relationships/tags" Target="../tags/tag892.xml"/><Relationship Id="rId5" Type="http://schemas.openxmlformats.org/officeDocument/2006/relationships/image" Target="../media/image3.png"/><Relationship Id="rId49" Type="http://schemas.openxmlformats.org/officeDocument/2006/relationships/tags" Target="../tags/tag891.xml"/><Relationship Id="rId48" Type="http://schemas.openxmlformats.org/officeDocument/2006/relationships/tags" Target="../tags/tag890.xml"/><Relationship Id="rId47" Type="http://schemas.openxmlformats.org/officeDocument/2006/relationships/tags" Target="../tags/tag889.xml"/><Relationship Id="rId46" Type="http://schemas.openxmlformats.org/officeDocument/2006/relationships/tags" Target="../tags/tag888.xml"/><Relationship Id="rId45" Type="http://schemas.openxmlformats.org/officeDocument/2006/relationships/tags" Target="../tags/tag887.xml"/><Relationship Id="rId44" Type="http://schemas.openxmlformats.org/officeDocument/2006/relationships/tags" Target="../tags/tag886.xml"/><Relationship Id="rId43" Type="http://schemas.openxmlformats.org/officeDocument/2006/relationships/tags" Target="../tags/tag885.xml"/><Relationship Id="rId42" Type="http://schemas.openxmlformats.org/officeDocument/2006/relationships/tags" Target="../tags/tag884.xml"/><Relationship Id="rId41" Type="http://schemas.openxmlformats.org/officeDocument/2006/relationships/tags" Target="../tags/tag883.xml"/><Relationship Id="rId40" Type="http://schemas.openxmlformats.org/officeDocument/2006/relationships/tags" Target="../tags/tag882.xml"/><Relationship Id="rId4" Type="http://schemas.openxmlformats.org/officeDocument/2006/relationships/tags" Target="../tags/tag848.xml"/><Relationship Id="rId39" Type="http://schemas.openxmlformats.org/officeDocument/2006/relationships/tags" Target="../tags/tag881.xml"/><Relationship Id="rId38" Type="http://schemas.openxmlformats.org/officeDocument/2006/relationships/tags" Target="../tags/tag880.xml"/><Relationship Id="rId37" Type="http://schemas.openxmlformats.org/officeDocument/2006/relationships/tags" Target="../tags/tag879.xml"/><Relationship Id="rId36" Type="http://schemas.openxmlformats.org/officeDocument/2006/relationships/tags" Target="../tags/tag878.xml"/><Relationship Id="rId35" Type="http://schemas.openxmlformats.org/officeDocument/2006/relationships/tags" Target="../tags/tag877.xml"/><Relationship Id="rId34" Type="http://schemas.openxmlformats.org/officeDocument/2006/relationships/tags" Target="../tags/tag876.xml"/><Relationship Id="rId33" Type="http://schemas.openxmlformats.org/officeDocument/2006/relationships/tags" Target="../tags/tag875.xml"/><Relationship Id="rId32" Type="http://schemas.openxmlformats.org/officeDocument/2006/relationships/tags" Target="../tags/tag874.xml"/><Relationship Id="rId31" Type="http://schemas.openxmlformats.org/officeDocument/2006/relationships/tags" Target="../tags/tag873.xml"/><Relationship Id="rId30" Type="http://schemas.openxmlformats.org/officeDocument/2006/relationships/tags" Target="../tags/tag872.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871.xml"/><Relationship Id="rId28" Type="http://schemas.openxmlformats.org/officeDocument/2006/relationships/tags" Target="../tags/tag870.xml"/><Relationship Id="rId27" Type="http://schemas.openxmlformats.org/officeDocument/2006/relationships/tags" Target="../tags/tag869.xml"/><Relationship Id="rId26" Type="http://schemas.openxmlformats.org/officeDocument/2006/relationships/tags" Target="../tags/tag868.xml"/><Relationship Id="rId25" Type="http://schemas.openxmlformats.org/officeDocument/2006/relationships/tags" Target="../tags/tag867.xml"/><Relationship Id="rId24" Type="http://schemas.openxmlformats.org/officeDocument/2006/relationships/tags" Target="../tags/tag866.xml"/><Relationship Id="rId23" Type="http://schemas.openxmlformats.org/officeDocument/2006/relationships/tags" Target="../tags/tag865.xml"/><Relationship Id="rId22" Type="http://schemas.openxmlformats.org/officeDocument/2006/relationships/tags" Target="../tags/tag864.xml"/><Relationship Id="rId21" Type="http://schemas.openxmlformats.org/officeDocument/2006/relationships/tags" Target="../tags/tag863.xml"/><Relationship Id="rId20" Type="http://schemas.openxmlformats.org/officeDocument/2006/relationships/tags" Target="../tags/tag862.xml"/><Relationship Id="rId2" Type="http://schemas.openxmlformats.org/officeDocument/2006/relationships/image" Target="../media/image2.png"/><Relationship Id="rId19" Type="http://schemas.openxmlformats.org/officeDocument/2006/relationships/tags" Target="../tags/tag861.xml"/><Relationship Id="rId18" Type="http://schemas.openxmlformats.org/officeDocument/2006/relationships/tags" Target="../tags/tag860.xml"/><Relationship Id="rId17" Type="http://schemas.openxmlformats.org/officeDocument/2006/relationships/tags" Target="../tags/tag859.xml"/><Relationship Id="rId16" Type="http://schemas.openxmlformats.org/officeDocument/2006/relationships/tags" Target="../tags/tag858.xml"/><Relationship Id="rId15" Type="http://schemas.openxmlformats.org/officeDocument/2006/relationships/tags" Target="../tags/tag857.xml"/><Relationship Id="rId14" Type="http://schemas.openxmlformats.org/officeDocument/2006/relationships/tags" Target="../tags/tag856.xml"/><Relationship Id="rId13" Type="http://schemas.openxmlformats.org/officeDocument/2006/relationships/tags" Target="../tags/tag855.xml"/><Relationship Id="rId12" Type="http://schemas.openxmlformats.org/officeDocument/2006/relationships/tags" Target="../tags/tag854.xml"/><Relationship Id="rId11" Type="http://schemas.openxmlformats.org/officeDocument/2006/relationships/tags" Target="../tags/tag853.xml"/><Relationship Id="rId10" Type="http://schemas.openxmlformats.org/officeDocument/2006/relationships/tags" Target="../tags/tag852.xml"/><Relationship Id="rId1" Type="http://schemas.openxmlformats.org/officeDocument/2006/relationships/tags" Target="../tags/tag847.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3.xml"/><Relationship Id="rId3" Type="http://schemas.openxmlformats.org/officeDocument/2006/relationships/tags" Target="../tags/tag899.xml"/><Relationship Id="rId2" Type="http://schemas.openxmlformats.org/officeDocument/2006/relationships/tags" Target="../tags/tag898.xml"/><Relationship Id="rId1" Type="http://schemas.openxmlformats.org/officeDocument/2006/relationships/tags" Target="../tags/tag897.xml"/></Relationships>
</file>

<file path=ppt/slides/_rels/slide32.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tags" Target="../tags/tag903.xml"/><Relationship Id="rId7" Type="http://schemas.openxmlformats.org/officeDocument/2006/relationships/tags" Target="../tags/tag90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90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9" Type="http://schemas.openxmlformats.org/officeDocument/2006/relationships/notesSlide" Target="../notesSlides/notesSlide30.xml"/><Relationship Id="rId18" Type="http://schemas.openxmlformats.org/officeDocument/2006/relationships/slideLayout" Target="../slideLayouts/slideLayout7.xml"/><Relationship Id="rId17" Type="http://schemas.openxmlformats.org/officeDocument/2006/relationships/tags" Target="../tags/tag911.xml"/><Relationship Id="rId16" Type="http://schemas.openxmlformats.org/officeDocument/2006/relationships/tags" Target="../tags/tag910.xml"/><Relationship Id="rId15" Type="http://schemas.openxmlformats.org/officeDocument/2006/relationships/tags" Target="../tags/tag909.xml"/><Relationship Id="rId14" Type="http://schemas.openxmlformats.org/officeDocument/2006/relationships/tags" Target="../tags/tag908.xml"/><Relationship Id="rId13" Type="http://schemas.openxmlformats.org/officeDocument/2006/relationships/tags" Target="../tags/tag907.xml"/><Relationship Id="rId12" Type="http://schemas.openxmlformats.org/officeDocument/2006/relationships/tags" Target="../tags/tag906.xml"/><Relationship Id="rId11" Type="http://schemas.openxmlformats.org/officeDocument/2006/relationships/tags" Target="../tags/tag905.xml"/><Relationship Id="rId10" Type="http://schemas.openxmlformats.org/officeDocument/2006/relationships/tags" Target="../tags/tag904.xml"/><Relationship Id="rId1" Type="http://schemas.openxmlformats.org/officeDocument/2006/relationships/tags" Target="../tags/tag900.xml"/></Relationships>
</file>

<file path=ppt/slides/_rels/slide33.xml.rels><?xml version="1.0" encoding="UTF-8" standalone="yes"?>
<Relationships xmlns="http://schemas.openxmlformats.org/package/2006/relationships"><Relationship Id="rId9" Type="http://schemas.openxmlformats.org/officeDocument/2006/relationships/tags" Target="../tags/tag916.xml"/><Relationship Id="rId8" Type="http://schemas.openxmlformats.org/officeDocument/2006/relationships/tags" Target="../tags/tag915.xml"/><Relationship Id="rId7" Type="http://schemas.openxmlformats.org/officeDocument/2006/relationships/tags" Target="../tags/tag914.xml"/><Relationship Id="rId68" Type="http://schemas.openxmlformats.org/officeDocument/2006/relationships/notesSlide" Target="../notesSlides/notesSlide31.xml"/><Relationship Id="rId67" Type="http://schemas.openxmlformats.org/officeDocument/2006/relationships/slideLayout" Target="../slideLayouts/slideLayout7.xml"/><Relationship Id="rId66" Type="http://schemas.openxmlformats.org/officeDocument/2006/relationships/tags" Target="../tags/tag973.xml"/><Relationship Id="rId65" Type="http://schemas.openxmlformats.org/officeDocument/2006/relationships/tags" Target="../tags/tag972.xml"/><Relationship Id="rId64" Type="http://schemas.openxmlformats.org/officeDocument/2006/relationships/tags" Target="../tags/tag971.xml"/><Relationship Id="rId63" Type="http://schemas.openxmlformats.org/officeDocument/2006/relationships/tags" Target="../tags/tag970.xml"/><Relationship Id="rId62" Type="http://schemas.openxmlformats.org/officeDocument/2006/relationships/tags" Target="../tags/tag969.xml"/><Relationship Id="rId61" Type="http://schemas.openxmlformats.org/officeDocument/2006/relationships/tags" Target="../tags/tag968.xml"/><Relationship Id="rId60" Type="http://schemas.openxmlformats.org/officeDocument/2006/relationships/tags" Target="../tags/tag967.xml"/><Relationship Id="rId6" Type="http://schemas.openxmlformats.org/officeDocument/2006/relationships/image" Target="file:///C:\Users\1V994W2\PycharmProjects\PPT_Background_Generation/pic_temp/1_pic_quater_right_up.png" TargetMode="External"/><Relationship Id="rId59" Type="http://schemas.openxmlformats.org/officeDocument/2006/relationships/tags" Target="../tags/tag966.xml"/><Relationship Id="rId58" Type="http://schemas.openxmlformats.org/officeDocument/2006/relationships/tags" Target="../tags/tag965.xml"/><Relationship Id="rId57" Type="http://schemas.openxmlformats.org/officeDocument/2006/relationships/tags" Target="../tags/tag964.xml"/><Relationship Id="rId56" Type="http://schemas.openxmlformats.org/officeDocument/2006/relationships/tags" Target="../tags/tag963.xml"/><Relationship Id="rId55" Type="http://schemas.openxmlformats.org/officeDocument/2006/relationships/tags" Target="../tags/tag962.xml"/><Relationship Id="rId54" Type="http://schemas.openxmlformats.org/officeDocument/2006/relationships/tags" Target="../tags/tag961.xml"/><Relationship Id="rId53" Type="http://schemas.openxmlformats.org/officeDocument/2006/relationships/tags" Target="../tags/tag960.xml"/><Relationship Id="rId52" Type="http://schemas.openxmlformats.org/officeDocument/2006/relationships/tags" Target="../tags/tag959.xml"/><Relationship Id="rId51" Type="http://schemas.openxmlformats.org/officeDocument/2006/relationships/tags" Target="../tags/tag958.xml"/><Relationship Id="rId50" Type="http://schemas.openxmlformats.org/officeDocument/2006/relationships/tags" Target="../tags/tag957.xml"/><Relationship Id="rId5" Type="http://schemas.openxmlformats.org/officeDocument/2006/relationships/image" Target="../media/image3.png"/><Relationship Id="rId49" Type="http://schemas.openxmlformats.org/officeDocument/2006/relationships/tags" Target="../tags/tag956.xml"/><Relationship Id="rId48" Type="http://schemas.openxmlformats.org/officeDocument/2006/relationships/tags" Target="../tags/tag955.xml"/><Relationship Id="rId47" Type="http://schemas.openxmlformats.org/officeDocument/2006/relationships/tags" Target="../tags/tag954.xml"/><Relationship Id="rId46" Type="http://schemas.openxmlformats.org/officeDocument/2006/relationships/tags" Target="../tags/tag953.xml"/><Relationship Id="rId45" Type="http://schemas.openxmlformats.org/officeDocument/2006/relationships/tags" Target="../tags/tag952.xml"/><Relationship Id="rId44" Type="http://schemas.openxmlformats.org/officeDocument/2006/relationships/tags" Target="../tags/tag951.xml"/><Relationship Id="rId43" Type="http://schemas.openxmlformats.org/officeDocument/2006/relationships/tags" Target="../tags/tag950.xml"/><Relationship Id="rId42" Type="http://schemas.openxmlformats.org/officeDocument/2006/relationships/tags" Target="../tags/tag949.xml"/><Relationship Id="rId41" Type="http://schemas.openxmlformats.org/officeDocument/2006/relationships/tags" Target="../tags/tag948.xml"/><Relationship Id="rId40" Type="http://schemas.openxmlformats.org/officeDocument/2006/relationships/tags" Target="../tags/tag947.xml"/><Relationship Id="rId4" Type="http://schemas.openxmlformats.org/officeDocument/2006/relationships/tags" Target="../tags/tag913.xml"/><Relationship Id="rId39" Type="http://schemas.openxmlformats.org/officeDocument/2006/relationships/tags" Target="../tags/tag946.xml"/><Relationship Id="rId38" Type="http://schemas.openxmlformats.org/officeDocument/2006/relationships/tags" Target="../tags/tag945.xml"/><Relationship Id="rId37" Type="http://schemas.openxmlformats.org/officeDocument/2006/relationships/tags" Target="../tags/tag944.xml"/><Relationship Id="rId36" Type="http://schemas.openxmlformats.org/officeDocument/2006/relationships/tags" Target="../tags/tag943.xml"/><Relationship Id="rId35" Type="http://schemas.openxmlformats.org/officeDocument/2006/relationships/tags" Target="../tags/tag942.xml"/><Relationship Id="rId34" Type="http://schemas.openxmlformats.org/officeDocument/2006/relationships/tags" Target="../tags/tag941.xml"/><Relationship Id="rId33" Type="http://schemas.openxmlformats.org/officeDocument/2006/relationships/tags" Target="../tags/tag940.xml"/><Relationship Id="rId32" Type="http://schemas.openxmlformats.org/officeDocument/2006/relationships/tags" Target="../tags/tag939.xml"/><Relationship Id="rId31" Type="http://schemas.openxmlformats.org/officeDocument/2006/relationships/tags" Target="../tags/tag938.xml"/><Relationship Id="rId30" Type="http://schemas.openxmlformats.org/officeDocument/2006/relationships/tags" Target="../tags/tag937.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936.xml"/><Relationship Id="rId28" Type="http://schemas.openxmlformats.org/officeDocument/2006/relationships/tags" Target="../tags/tag935.xml"/><Relationship Id="rId27" Type="http://schemas.openxmlformats.org/officeDocument/2006/relationships/tags" Target="../tags/tag934.xml"/><Relationship Id="rId26" Type="http://schemas.openxmlformats.org/officeDocument/2006/relationships/tags" Target="../tags/tag933.xml"/><Relationship Id="rId25" Type="http://schemas.openxmlformats.org/officeDocument/2006/relationships/tags" Target="../tags/tag932.xml"/><Relationship Id="rId24" Type="http://schemas.openxmlformats.org/officeDocument/2006/relationships/tags" Target="../tags/tag931.xml"/><Relationship Id="rId23" Type="http://schemas.openxmlformats.org/officeDocument/2006/relationships/tags" Target="../tags/tag930.xml"/><Relationship Id="rId22" Type="http://schemas.openxmlformats.org/officeDocument/2006/relationships/tags" Target="../tags/tag929.xml"/><Relationship Id="rId21" Type="http://schemas.openxmlformats.org/officeDocument/2006/relationships/tags" Target="../tags/tag928.xml"/><Relationship Id="rId20" Type="http://schemas.openxmlformats.org/officeDocument/2006/relationships/tags" Target="../tags/tag927.xml"/><Relationship Id="rId2" Type="http://schemas.openxmlformats.org/officeDocument/2006/relationships/image" Target="../media/image2.png"/><Relationship Id="rId19" Type="http://schemas.openxmlformats.org/officeDocument/2006/relationships/tags" Target="../tags/tag926.xml"/><Relationship Id="rId18" Type="http://schemas.openxmlformats.org/officeDocument/2006/relationships/tags" Target="../tags/tag925.xml"/><Relationship Id="rId17" Type="http://schemas.openxmlformats.org/officeDocument/2006/relationships/tags" Target="../tags/tag924.xml"/><Relationship Id="rId16" Type="http://schemas.openxmlformats.org/officeDocument/2006/relationships/tags" Target="../tags/tag923.xml"/><Relationship Id="rId15" Type="http://schemas.openxmlformats.org/officeDocument/2006/relationships/tags" Target="../tags/tag922.xml"/><Relationship Id="rId14" Type="http://schemas.openxmlformats.org/officeDocument/2006/relationships/tags" Target="../tags/tag921.xml"/><Relationship Id="rId13" Type="http://schemas.openxmlformats.org/officeDocument/2006/relationships/tags" Target="../tags/tag920.xml"/><Relationship Id="rId12" Type="http://schemas.openxmlformats.org/officeDocument/2006/relationships/tags" Target="../tags/tag919.xml"/><Relationship Id="rId11" Type="http://schemas.openxmlformats.org/officeDocument/2006/relationships/tags" Target="../tags/tag918.xml"/><Relationship Id="rId10" Type="http://schemas.openxmlformats.org/officeDocument/2006/relationships/tags" Target="../tags/tag917.xml"/><Relationship Id="rId1" Type="http://schemas.openxmlformats.org/officeDocument/2006/relationships/tags" Target="../tags/tag912.xml"/></Relationships>
</file>

<file path=ppt/slides/_rels/slide34.xml.rels><?xml version="1.0" encoding="UTF-8" standalone="yes"?>
<Relationships xmlns="http://schemas.openxmlformats.org/package/2006/relationships"><Relationship Id="rId9" Type="http://schemas.openxmlformats.org/officeDocument/2006/relationships/tags" Target="../tags/tag978.xml"/><Relationship Id="rId8" Type="http://schemas.openxmlformats.org/officeDocument/2006/relationships/tags" Target="../tags/tag977.xml"/><Relationship Id="rId7" Type="http://schemas.openxmlformats.org/officeDocument/2006/relationships/tags" Target="../tags/tag97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975.xml"/><Relationship Id="rId3" Type="http://schemas.openxmlformats.org/officeDocument/2006/relationships/image" Target="file:///C:\Users\1V994W2\PycharmProjects\PPT_Background_Generation/pic_temp/0_pic_quater_left_up.png" TargetMode="External"/><Relationship Id="rId21" Type="http://schemas.openxmlformats.org/officeDocument/2006/relationships/notesSlide" Target="../notesSlides/notesSlide32.xml"/><Relationship Id="rId20" Type="http://schemas.openxmlformats.org/officeDocument/2006/relationships/slideLayout" Target="../slideLayouts/slideLayout7.xml"/><Relationship Id="rId2" Type="http://schemas.openxmlformats.org/officeDocument/2006/relationships/image" Target="../media/image2.png"/><Relationship Id="rId19" Type="http://schemas.openxmlformats.org/officeDocument/2006/relationships/tags" Target="../tags/tag988.xml"/><Relationship Id="rId18" Type="http://schemas.openxmlformats.org/officeDocument/2006/relationships/tags" Target="../tags/tag987.xml"/><Relationship Id="rId17" Type="http://schemas.openxmlformats.org/officeDocument/2006/relationships/tags" Target="../tags/tag986.xml"/><Relationship Id="rId16" Type="http://schemas.openxmlformats.org/officeDocument/2006/relationships/tags" Target="../tags/tag985.xml"/><Relationship Id="rId15" Type="http://schemas.openxmlformats.org/officeDocument/2006/relationships/tags" Target="../tags/tag984.xml"/><Relationship Id="rId14" Type="http://schemas.openxmlformats.org/officeDocument/2006/relationships/tags" Target="../tags/tag983.xml"/><Relationship Id="rId13" Type="http://schemas.openxmlformats.org/officeDocument/2006/relationships/tags" Target="../tags/tag982.xml"/><Relationship Id="rId12" Type="http://schemas.openxmlformats.org/officeDocument/2006/relationships/tags" Target="../tags/tag981.xml"/><Relationship Id="rId11" Type="http://schemas.openxmlformats.org/officeDocument/2006/relationships/tags" Target="../tags/tag980.xml"/><Relationship Id="rId10" Type="http://schemas.openxmlformats.org/officeDocument/2006/relationships/tags" Target="../tags/tag979.xml"/><Relationship Id="rId1" Type="http://schemas.openxmlformats.org/officeDocument/2006/relationships/tags" Target="../tags/tag974.xml"/></Relationships>
</file>

<file path=ppt/slides/_rels/slide35.xml.rels><?xml version="1.0" encoding="UTF-8" standalone="yes"?>
<Relationships xmlns="http://schemas.openxmlformats.org/package/2006/relationships"><Relationship Id="rId9" Type="http://schemas.openxmlformats.org/officeDocument/2006/relationships/tags" Target="../tags/tag993.xml"/><Relationship Id="rId8" Type="http://schemas.openxmlformats.org/officeDocument/2006/relationships/tags" Target="../tags/tag992.xml"/><Relationship Id="rId7" Type="http://schemas.openxmlformats.org/officeDocument/2006/relationships/tags" Target="../tags/tag99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990.xml"/><Relationship Id="rId31" Type="http://schemas.openxmlformats.org/officeDocument/2006/relationships/notesSlide" Target="../notesSlides/notesSlide33.xml"/><Relationship Id="rId30" Type="http://schemas.openxmlformats.org/officeDocument/2006/relationships/slideLayout" Target="../slideLayouts/slideLayout7.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1013.xml"/><Relationship Id="rId28" Type="http://schemas.openxmlformats.org/officeDocument/2006/relationships/tags" Target="../tags/tag1012.xml"/><Relationship Id="rId27" Type="http://schemas.openxmlformats.org/officeDocument/2006/relationships/tags" Target="../tags/tag1011.xml"/><Relationship Id="rId26" Type="http://schemas.openxmlformats.org/officeDocument/2006/relationships/tags" Target="../tags/tag1010.xml"/><Relationship Id="rId25" Type="http://schemas.openxmlformats.org/officeDocument/2006/relationships/tags" Target="../tags/tag1009.xml"/><Relationship Id="rId24" Type="http://schemas.openxmlformats.org/officeDocument/2006/relationships/tags" Target="../tags/tag1008.xml"/><Relationship Id="rId23" Type="http://schemas.openxmlformats.org/officeDocument/2006/relationships/tags" Target="../tags/tag1007.xml"/><Relationship Id="rId22" Type="http://schemas.openxmlformats.org/officeDocument/2006/relationships/tags" Target="../tags/tag1006.xml"/><Relationship Id="rId21" Type="http://schemas.openxmlformats.org/officeDocument/2006/relationships/tags" Target="../tags/tag1005.xml"/><Relationship Id="rId20" Type="http://schemas.openxmlformats.org/officeDocument/2006/relationships/tags" Target="../tags/tag1004.xml"/><Relationship Id="rId2" Type="http://schemas.openxmlformats.org/officeDocument/2006/relationships/image" Target="../media/image2.png"/><Relationship Id="rId19" Type="http://schemas.openxmlformats.org/officeDocument/2006/relationships/tags" Target="../tags/tag1003.xml"/><Relationship Id="rId18" Type="http://schemas.openxmlformats.org/officeDocument/2006/relationships/tags" Target="../tags/tag1002.xml"/><Relationship Id="rId17" Type="http://schemas.openxmlformats.org/officeDocument/2006/relationships/tags" Target="../tags/tag1001.xml"/><Relationship Id="rId16" Type="http://schemas.openxmlformats.org/officeDocument/2006/relationships/tags" Target="../tags/tag1000.xml"/><Relationship Id="rId15" Type="http://schemas.openxmlformats.org/officeDocument/2006/relationships/tags" Target="../tags/tag999.xml"/><Relationship Id="rId14" Type="http://schemas.openxmlformats.org/officeDocument/2006/relationships/tags" Target="../tags/tag998.xml"/><Relationship Id="rId13" Type="http://schemas.openxmlformats.org/officeDocument/2006/relationships/tags" Target="../tags/tag997.xml"/><Relationship Id="rId12" Type="http://schemas.openxmlformats.org/officeDocument/2006/relationships/tags" Target="../tags/tag996.xml"/><Relationship Id="rId11" Type="http://schemas.openxmlformats.org/officeDocument/2006/relationships/tags" Target="../tags/tag995.xml"/><Relationship Id="rId10" Type="http://schemas.openxmlformats.org/officeDocument/2006/relationships/tags" Target="../tags/tag994.xml"/><Relationship Id="rId1" Type="http://schemas.openxmlformats.org/officeDocument/2006/relationships/tags" Target="../tags/tag989.xml"/></Relationships>
</file>

<file path=ppt/slides/_rels/slide36.xml.rels><?xml version="1.0" encoding="UTF-8" standalone="yes"?>
<Relationships xmlns="http://schemas.openxmlformats.org/package/2006/relationships"><Relationship Id="rId9" Type="http://schemas.openxmlformats.org/officeDocument/2006/relationships/tags" Target="../tags/tag1018.xml"/><Relationship Id="rId8" Type="http://schemas.openxmlformats.org/officeDocument/2006/relationships/tags" Target="../tags/tag1017.xml"/><Relationship Id="rId7" Type="http://schemas.openxmlformats.org/officeDocument/2006/relationships/tags" Target="../tags/tag101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1" Type="http://schemas.openxmlformats.org/officeDocument/2006/relationships/notesSlide" Target="../notesSlides/notesSlide34.xml"/><Relationship Id="rId40" Type="http://schemas.openxmlformats.org/officeDocument/2006/relationships/slideLayout" Target="../slideLayouts/slideLayout7.xml"/><Relationship Id="rId4" Type="http://schemas.openxmlformats.org/officeDocument/2006/relationships/tags" Target="../tags/tag1015.xml"/><Relationship Id="rId39" Type="http://schemas.openxmlformats.org/officeDocument/2006/relationships/tags" Target="../tags/tag1048.xml"/><Relationship Id="rId38" Type="http://schemas.openxmlformats.org/officeDocument/2006/relationships/tags" Target="../tags/tag1047.xml"/><Relationship Id="rId37" Type="http://schemas.openxmlformats.org/officeDocument/2006/relationships/tags" Target="../tags/tag1046.xml"/><Relationship Id="rId36" Type="http://schemas.openxmlformats.org/officeDocument/2006/relationships/tags" Target="../tags/tag1045.xml"/><Relationship Id="rId35" Type="http://schemas.openxmlformats.org/officeDocument/2006/relationships/tags" Target="../tags/tag1044.xml"/><Relationship Id="rId34" Type="http://schemas.openxmlformats.org/officeDocument/2006/relationships/tags" Target="../tags/tag1043.xml"/><Relationship Id="rId33" Type="http://schemas.openxmlformats.org/officeDocument/2006/relationships/tags" Target="../tags/tag1042.xml"/><Relationship Id="rId32" Type="http://schemas.openxmlformats.org/officeDocument/2006/relationships/tags" Target="../tags/tag1041.xml"/><Relationship Id="rId31" Type="http://schemas.openxmlformats.org/officeDocument/2006/relationships/tags" Target="../tags/tag1040.xml"/><Relationship Id="rId30" Type="http://schemas.openxmlformats.org/officeDocument/2006/relationships/tags" Target="../tags/tag1039.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1038.xml"/><Relationship Id="rId28" Type="http://schemas.openxmlformats.org/officeDocument/2006/relationships/tags" Target="../tags/tag1037.xml"/><Relationship Id="rId27" Type="http://schemas.openxmlformats.org/officeDocument/2006/relationships/tags" Target="../tags/tag1036.xml"/><Relationship Id="rId26" Type="http://schemas.openxmlformats.org/officeDocument/2006/relationships/tags" Target="../tags/tag1035.xml"/><Relationship Id="rId25" Type="http://schemas.openxmlformats.org/officeDocument/2006/relationships/tags" Target="../tags/tag1034.xml"/><Relationship Id="rId24" Type="http://schemas.openxmlformats.org/officeDocument/2006/relationships/tags" Target="../tags/tag1033.xml"/><Relationship Id="rId23" Type="http://schemas.openxmlformats.org/officeDocument/2006/relationships/tags" Target="../tags/tag1032.xml"/><Relationship Id="rId22" Type="http://schemas.openxmlformats.org/officeDocument/2006/relationships/tags" Target="../tags/tag1031.xml"/><Relationship Id="rId21" Type="http://schemas.openxmlformats.org/officeDocument/2006/relationships/tags" Target="../tags/tag1030.xml"/><Relationship Id="rId20" Type="http://schemas.openxmlformats.org/officeDocument/2006/relationships/tags" Target="../tags/tag1029.xml"/><Relationship Id="rId2" Type="http://schemas.openxmlformats.org/officeDocument/2006/relationships/image" Target="../media/image2.png"/><Relationship Id="rId19" Type="http://schemas.openxmlformats.org/officeDocument/2006/relationships/tags" Target="../tags/tag1028.xml"/><Relationship Id="rId18" Type="http://schemas.openxmlformats.org/officeDocument/2006/relationships/tags" Target="../tags/tag1027.xml"/><Relationship Id="rId17" Type="http://schemas.openxmlformats.org/officeDocument/2006/relationships/tags" Target="../tags/tag1026.xml"/><Relationship Id="rId16" Type="http://schemas.openxmlformats.org/officeDocument/2006/relationships/tags" Target="../tags/tag1025.xml"/><Relationship Id="rId15" Type="http://schemas.openxmlformats.org/officeDocument/2006/relationships/tags" Target="../tags/tag1024.xml"/><Relationship Id="rId14" Type="http://schemas.openxmlformats.org/officeDocument/2006/relationships/tags" Target="../tags/tag1023.xml"/><Relationship Id="rId13" Type="http://schemas.openxmlformats.org/officeDocument/2006/relationships/tags" Target="../tags/tag1022.xml"/><Relationship Id="rId12" Type="http://schemas.openxmlformats.org/officeDocument/2006/relationships/tags" Target="../tags/tag1021.xml"/><Relationship Id="rId11" Type="http://schemas.openxmlformats.org/officeDocument/2006/relationships/tags" Target="../tags/tag1020.xml"/><Relationship Id="rId10" Type="http://schemas.openxmlformats.org/officeDocument/2006/relationships/tags" Target="../tags/tag1019.xml"/><Relationship Id="rId1" Type="http://schemas.openxmlformats.org/officeDocument/2006/relationships/tags" Target="../tags/tag1014.xml"/></Relationships>
</file>

<file path=ppt/slides/_rels/slide37.xml.rels><?xml version="1.0" encoding="UTF-8" standalone="yes"?>
<Relationships xmlns="http://schemas.openxmlformats.org/package/2006/relationships"><Relationship Id="rId9" Type="http://schemas.openxmlformats.org/officeDocument/2006/relationships/tags" Target="../tags/tag1053.xml"/><Relationship Id="rId8" Type="http://schemas.openxmlformats.org/officeDocument/2006/relationships/tags" Target="../tags/tag1052.xml"/><Relationship Id="rId7" Type="http://schemas.openxmlformats.org/officeDocument/2006/relationships/tags" Target="../tags/tag105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3" Type="http://schemas.openxmlformats.org/officeDocument/2006/relationships/notesSlide" Target="../notesSlides/notesSlide35.xml"/><Relationship Id="rId42" Type="http://schemas.openxmlformats.org/officeDocument/2006/relationships/slideLayout" Target="../slideLayouts/slideLayout7.xml"/><Relationship Id="rId41" Type="http://schemas.openxmlformats.org/officeDocument/2006/relationships/tags" Target="../tags/tag1085.xml"/><Relationship Id="rId40" Type="http://schemas.openxmlformats.org/officeDocument/2006/relationships/tags" Target="../tags/tag1084.xml"/><Relationship Id="rId4" Type="http://schemas.openxmlformats.org/officeDocument/2006/relationships/tags" Target="../tags/tag1050.xml"/><Relationship Id="rId39" Type="http://schemas.openxmlformats.org/officeDocument/2006/relationships/tags" Target="../tags/tag1083.xml"/><Relationship Id="rId38" Type="http://schemas.openxmlformats.org/officeDocument/2006/relationships/tags" Target="../tags/tag1082.xml"/><Relationship Id="rId37" Type="http://schemas.openxmlformats.org/officeDocument/2006/relationships/tags" Target="../tags/tag1081.xml"/><Relationship Id="rId36" Type="http://schemas.openxmlformats.org/officeDocument/2006/relationships/tags" Target="../tags/tag1080.xml"/><Relationship Id="rId35" Type="http://schemas.openxmlformats.org/officeDocument/2006/relationships/tags" Target="../tags/tag1079.xml"/><Relationship Id="rId34" Type="http://schemas.openxmlformats.org/officeDocument/2006/relationships/tags" Target="../tags/tag1078.xml"/><Relationship Id="rId33" Type="http://schemas.openxmlformats.org/officeDocument/2006/relationships/tags" Target="../tags/tag1077.xml"/><Relationship Id="rId32" Type="http://schemas.openxmlformats.org/officeDocument/2006/relationships/tags" Target="../tags/tag1076.xml"/><Relationship Id="rId31" Type="http://schemas.openxmlformats.org/officeDocument/2006/relationships/tags" Target="../tags/tag1075.xml"/><Relationship Id="rId30" Type="http://schemas.openxmlformats.org/officeDocument/2006/relationships/tags" Target="../tags/tag1074.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1073.xml"/><Relationship Id="rId28" Type="http://schemas.openxmlformats.org/officeDocument/2006/relationships/tags" Target="../tags/tag1072.xml"/><Relationship Id="rId27" Type="http://schemas.openxmlformats.org/officeDocument/2006/relationships/tags" Target="../tags/tag1071.xml"/><Relationship Id="rId26" Type="http://schemas.openxmlformats.org/officeDocument/2006/relationships/tags" Target="../tags/tag1070.xml"/><Relationship Id="rId25" Type="http://schemas.openxmlformats.org/officeDocument/2006/relationships/tags" Target="../tags/tag1069.xml"/><Relationship Id="rId24" Type="http://schemas.openxmlformats.org/officeDocument/2006/relationships/tags" Target="../tags/tag1068.xml"/><Relationship Id="rId23" Type="http://schemas.openxmlformats.org/officeDocument/2006/relationships/tags" Target="../tags/tag1067.xml"/><Relationship Id="rId22" Type="http://schemas.openxmlformats.org/officeDocument/2006/relationships/tags" Target="../tags/tag1066.xml"/><Relationship Id="rId21" Type="http://schemas.openxmlformats.org/officeDocument/2006/relationships/tags" Target="../tags/tag1065.xml"/><Relationship Id="rId20" Type="http://schemas.openxmlformats.org/officeDocument/2006/relationships/tags" Target="../tags/tag1064.xml"/><Relationship Id="rId2" Type="http://schemas.openxmlformats.org/officeDocument/2006/relationships/image" Target="../media/image2.png"/><Relationship Id="rId19" Type="http://schemas.openxmlformats.org/officeDocument/2006/relationships/tags" Target="../tags/tag1063.xml"/><Relationship Id="rId18" Type="http://schemas.openxmlformats.org/officeDocument/2006/relationships/tags" Target="../tags/tag1062.xml"/><Relationship Id="rId17" Type="http://schemas.openxmlformats.org/officeDocument/2006/relationships/tags" Target="../tags/tag1061.xml"/><Relationship Id="rId16" Type="http://schemas.openxmlformats.org/officeDocument/2006/relationships/tags" Target="../tags/tag1060.xml"/><Relationship Id="rId15" Type="http://schemas.openxmlformats.org/officeDocument/2006/relationships/tags" Target="../tags/tag1059.xml"/><Relationship Id="rId14" Type="http://schemas.openxmlformats.org/officeDocument/2006/relationships/tags" Target="../tags/tag1058.xml"/><Relationship Id="rId13" Type="http://schemas.openxmlformats.org/officeDocument/2006/relationships/tags" Target="../tags/tag1057.xml"/><Relationship Id="rId12" Type="http://schemas.openxmlformats.org/officeDocument/2006/relationships/tags" Target="../tags/tag1056.xml"/><Relationship Id="rId11" Type="http://schemas.openxmlformats.org/officeDocument/2006/relationships/tags" Target="../tags/tag1055.xml"/><Relationship Id="rId10" Type="http://schemas.openxmlformats.org/officeDocument/2006/relationships/tags" Target="../tags/tag1054.xml"/><Relationship Id="rId1" Type="http://schemas.openxmlformats.org/officeDocument/2006/relationships/tags" Target="../tags/tag1049.xml"/></Relationships>
</file>

<file path=ppt/slides/_rels/slide38.xml.rels><?xml version="1.0" encoding="UTF-8" standalone="yes"?>
<Relationships xmlns="http://schemas.openxmlformats.org/package/2006/relationships"><Relationship Id="rId9" Type="http://schemas.openxmlformats.org/officeDocument/2006/relationships/tags" Target="../tags/tag1090.xml"/><Relationship Id="rId8" Type="http://schemas.openxmlformats.org/officeDocument/2006/relationships/tags" Target="../tags/tag1089.xml"/><Relationship Id="rId7" Type="http://schemas.openxmlformats.org/officeDocument/2006/relationships/tags" Target="../tags/tag108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1087.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notesSlide" Target="../notesSlides/notesSlide36.xml"/><Relationship Id="rId28" Type="http://schemas.openxmlformats.org/officeDocument/2006/relationships/slideLayout" Target="../slideLayouts/slideLayout7.xml"/><Relationship Id="rId27" Type="http://schemas.openxmlformats.org/officeDocument/2006/relationships/tags" Target="../tags/tag1107.xml"/><Relationship Id="rId26" Type="http://schemas.openxmlformats.org/officeDocument/2006/relationships/image" Target="../media/image14.png"/><Relationship Id="rId25" Type="http://schemas.openxmlformats.org/officeDocument/2006/relationships/tags" Target="../tags/tag1106.xml"/><Relationship Id="rId24" Type="http://schemas.openxmlformats.org/officeDocument/2006/relationships/tags" Target="../tags/tag1105.xml"/><Relationship Id="rId23" Type="http://schemas.openxmlformats.org/officeDocument/2006/relationships/tags" Target="../tags/tag1104.xml"/><Relationship Id="rId22" Type="http://schemas.openxmlformats.org/officeDocument/2006/relationships/tags" Target="../tags/tag1103.xml"/><Relationship Id="rId21" Type="http://schemas.openxmlformats.org/officeDocument/2006/relationships/tags" Target="../tags/tag1102.xml"/><Relationship Id="rId20" Type="http://schemas.openxmlformats.org/officeDocument/2006/relationships/tags" Target="../tags/tag1101.xml"/><Relationship Id="rId2" Type="http://schemas.openxmlformats.org/officeDocument/2006/relationships/image" Target="../media/image2.png"/><Relationship Id="rId19" Type="http://schemas.openxmlformats.org/officeDocument/2006/relationships/tags" Target="../tags/tag1100.xml"/><Relationship Id="rId18" Type="http://schemas.openxmlformats.org/officeDocument/2006/relationships/tags" Target="../tags/tag1099.xml"/><Relationship Id="rId17" Type="http://schemas.openxmlformats.org/officeDocument/2006/relationships/tags" Target="../tags/tag1098.xml"/><Relationship Id="rId16" Type="http://schemas.openxmlformats.org/officeDocument/2006/relationships/tags" Target="../tags/tag1097.xml"/><Relationship Id="rId15" Type="http://schemas.openxmlformats.org/officeDocument/2006/relationships/tags" Target="../tags/tag1096.xml"/><Relationship Id="rId14" Type="http://schemas.openxmlformats.org/officeDocument/2006/relationships/tags" Target="../tags/tag1095.xml"/><Relationship Id="rId13" Type="http://schemas.openxmlformats.org/officeDocument/2006/relationships/tags" Target="../tags/tag1094.xml"/><Relationship Id="rId12" Type="http://schemas.openxmlformats.org/officeDocument/2006/relationships/tags" Target="../tags/tag1093.xml"/><Relationship Id="rId11" Type="http://schemas.openxmlformats.org/officeDocument/2006/relationships/tags" Target="../tags/tag1092.xml"/><Relationship Id="rId10" Type="http://schemas.openxmlformats.org/officeDocument/2006/relationships/tags" Target="../tags/tag1091.xml"/><Relationship Id="rId1" Type="http://schemas.openxmlformats.org/officeDocument/2006/relationships/tags" Target="../tags/tag1086.xml"/></Relationships>
</file>

<file path=ppt/slides/_rels/slide39.xml.rels><?xml version="1.0" encoding="UTF-8" standalone="yes"?>
<Relationships xmlns="http://schemas.openxmlformats.org/package/2006/relationships"><Relationship Id="rId99" Type="http://schemas.openxmlformats.org/officeDocument/2006/relationships/tags" Target="../tags/tag1202.xml"/><Relationship Id="rId98" Type="http://schemas.openxmlformats.org/officeDocument/2006/relationships/tags" Target="../tags/tag1201.xml"/><Relationship Id="rId97" Type="http://schemas.openxmlformats.org/officeDocument/2006/relationships/tags" Target="../tags/tag1200.xml"/><Relationship Id="rId96" Type="http://schemas.openxmlformats.org/officeDocument/2006/relationships/tags" Target="../tags/tag1199.xml"/><Relationship Id="rId95" Type="http://schemas.openxmlformats.org/officeDocument/2006/relationships/tags" Target="../tags/tag1198.xml"/><Relationship Id="rId94" Type="http://schemas.openxmlformats.org/officeDocument/2006/relationships/tags" Target="../tags/tag1197.xml"/><Relationship Id="rId93" Type="http://schemas.openxmlformats.org/officeDocument/2006/relationships/tags" Target="../tags/tag1196.xml"/><Relationship Id="rId92" Type="http://schemas.openxmlformats.org/officeDocument/2006/relationships/tags" Target="../tags/tag1195.xml"/><Relationship Id="rId91" Type="http://schemas.openxmlformats.org/officeDocument/2006/relationships/tags" Target="../tags/tag1194.xml"/><Relationship Id="rId90" Type="http://schemas.openxmlformats.org/officeDocument/2006/relationships/tags" Target="../tags/tag1193.xml"/><Relationship Id="rId9" Type="http://schemas.openxmlformats.org/officeDocument/2006/relationships/tags" Target="../tags/tag1112.xml"/><Relationship Id="rId89" Type="http://schemas.openxmlformats.org/officeDocument/2006/relationships/tags" Target="../tags/tag1192.xml"/><Relationship Id="rId88" Type="http://schemas.openxmlformats.org/officeDocument/2006/relationships/tags" Target="../tags/tag1191.xml"/><Relationship Id="rId87" Type="http://schemas.openxmlformats.org/officeDocument/2006/relationships/tags" Target="../tags/tag1190.xml"/><Relationship Id="rId86" Type="http://schemas.openxmlformats.org/officeDocument/2006/relationships/tags" Target="../tags/tag1189.xml"/><Relationship Id="rId85" Type="http://schemas.openxmlformats.org/officeDocument/2006/relationships/tags" Target="../tags/tag1188.xml"/><Relationship Id="rId84" Type="http://schemas.openxmlformats.org/officeDocument/2006/relationships/tags" Target="../tags/tag1187.xml"/><Relationship Id="rId83" Type="http://schemas.openxmlformats.org/officeDocument/2006/relationships/tags" Target="../tags/tag1186.xml"/><Relationship Id="rId82" Type="http://schemas.openxmlformats.org/officeDocument/2006/relationships/tags" Target="../tags/tag1185.xml"/><Relationship Id="rId81" Type="http://schemas.openxmlformats.org/officeDocument/2006/relationships/tags" Target="../tags/tag1184.xml"/><Relationship Id="rId80" Type="http://schemas.openxmlformats.org/officeDocument/2006/relationships/tags" Target="../tags/tag1183.xml"/><Relationship Id="rId8" Type="http://schemas.openxmlformats.org/officeDocument/2006/relationships/tags" Target="../tags/tag1111.xml"/><Relationship Id="rId79" Type="http://schemas.openxmlformats.org/officeDocument/2006/relationships/tags" Target="../tags/tag1182.xml"/><Relationship Id="rId78" Type="http://schemas.openxmlformats.org/officeDocument/2006/relationships/tags" Target="../tags/tag1181.xml"/><Relationship Id="rId77" Type="http://schemas.openxmlformats.org/officeDocument/2006/relationships/tags" Target="../tags/tag1180.xml"/><Relationship Id="rId76" Type="http://schemas.openxmlformats.org/officeDocument/2006/relationships/tags" Target="../tags/tag1179.xml"/><Relationship Id="rId75" Type="http://schemas.openxmlformats.org/officeDocument/2006/relationships/tags" Target="../tags/tag1178.xml"/><Relationship Id="rId74" Type="http://schemas.openxmlformats.org/officeDocument/2006/relationships/tags" Target="../tags/tag1177.xml"/><Relationship Id="rId73" Type="http://schemas.openxmlformats.org/officeDocument/2006/relationships/tags" Target="../tags/tag1176.xml"/><Relationship Id="rId72" Type="http://schemas.openxmlformats.org/officeDocument/2006/relationships/tags" Target="../tags/tag1175.xml"/><Relationship Id="rId71" Type="http://schemas.openxmlformats.org/officeDocument/2006/relationships/tags" Target="../tags/tag1174.xml"/><Relationship Id="rId70" Type="http://schemas.openxmlformats.org/officeDocument/2006/relationships/tags" Target="../tags/tag1173.xml"/><Relationship Id="rId7" Type="http://schemas.openxmlformats.org/officeDocument/2006/relationships/tags" Target="../tags/tag1110.xml"/><Relationship Id="rId69" Type="http://schemas.openxmlformats.org/officeDocument/2006/relationships/tags" Target="../tags/tag1172.xml"/><Relationship Id="rId68" Type="http://schemas.openxmlformats.org/officeDocument/2006/relationships/tags" Target="../tags/tag1171.xml"/><Relationship Id="rId67" Type="http://schemas.openxmlformats.org/officeDocument/2006/relationships/tags" Target="../tags/tag1170.xml"/><Relationship Id="rId66" Type="http://schemas.openxmlformats.org/officeDocument/2006/relationships/tags" Target="../tags/tag1169.xml"/><Relationship Id="rId65" Type="http://schemas.openxmlformats.org/officeDocument/2006/relationships/tags" Target="../tags/tag1168.xml"/><Relationship Id="rId64" Type="http://schemas.openxmlformats.org/officeDocument/2006/relationships/tags" Target="../tags/tag1167.xml"/><Relationship Id="rId63" Type="http://schemas.openxmlformats.org/officeDocument/2006/relationships/tags" Target="../tags/tag1166.xml"/><Relationship Id="rId62" Type="http://schemas.openxmlformats.org/officeDocument/2006/relationships/tags" Target="../tags/tag1165.xml"/><Relationship Id="rId61" Type="http://schemas.openxmlformats.org/officeDocument/2006/relationships/tags" Target="../tags/tag1164.xml"/><Relationship Id="rId60" Type="http://schemas.openxmlformats.org/officeDocument/2006/relationships/tags" Target="../tags/tag1163.xml"/><Relationship Id="rId6" Type="http://schemas.openxmlformats.org/officeDocument/2006/relationships/image" Target="file:///C:\Users\1V994W2\PycharmProjects\PPT_Background_Generation/pic_temp/1_pic_quater_right_up.png" TargetMode="External"/><Relationship Id="rId59" Type="http://schemas.openxmlformats.org/officeDocument/2006/relationships/tags" Target="../tags/tag1162.xml"/><Relationship Id="rId58" Type="http://schemas.openxmlformats.org/officeDocument/2006/relationships/tags" Target="../tags/tag1161.xml"/><Relationship Id="rId57" Type="http://schemas.openxmlformats.org/officeDocument/2006/relationships/tags" Target="../tags/tag1160.xml"/><Relationship Id="rId56" Type="http://schemas.openxmlformats.org/officeDocument/2006/relationships/tags" Target="../tags/tag1159.xml"/><Relationship Id="rId55" Type="http://schemas.openxmlformats.org/officeDocument/2006/relationships/tags" Target="../tags/tag1158.xml"/><Relationship Id="rId54" Type="http://schemas.openxmlformats.org/officeDocument/2006/relationships/tags" Target="../tags/tag1157.xml"/><Relationship Id="rId53" Type="http://schemas.openxmlformats.org/officeDocument/2006/relationships/tags" Target="../tags/tag1156.xml"/><Relationship Id="rId52" Type="http://schemas.openxmlformats.org/officeDocument/2006/relationships/tags" Target="../tags/tag1155.xml"/><Relationship Id="rId51" Type="http://schemas.openxmlformats.org/officeDocument/2006/relationships/tags" Target="../tags/tag1154.xml"/><Relationship Id="rId50" Type="http://schemas.openxmlformats.org/officeDocument/2006/relationships/tags" Target="../tags/tag1153.xml"/><Relationship Id="rId5" Type="http://schemas.openxmlformats.org/officeDocument/2006/relationships/image" Target="../media/image3.png"/><Relationship Id="rId49" Type="http://schemas.openxmlformats.org/officeDocument/2006/relationships/tags" Target="../tags/tag1152.xml"/><Relationship Id="rId48" Type="http://schemas.openxmlformats.org/officeDocument/2006/relationships/tags" Target="../tags/tag1151.xml"/><Relationship Id="rId47" Type="http://schemas.openxmlformats.org/officeDocument/2006/relationships/tags" Target="../tags/tag1150.xml"/><Relationship Id="rId46" Type="http://schemas.openxmlformats.org/officeDocument/2006/relationships/tags" Target="../tags/tag1149.xml"/><Relationship Id="rId45" Type="http://schemas.openxmlformats.org/officeDocument/2006/relationships/tags" Target="../tags/tag1148.xml"/><Relationship Id="rId44" Type="http://schemas.openxmlformats.org/officeDocument/2006/relationships/tags" Target="../tags/tag1147.xml"/><Relationship Id="rId43" Type="http://schemas.openxmlformats.org/officeDocument/2006/relationships/tags" Target="../tags/tag1146.xml"/><Relationship Id="rId42" Type="http://schemas.openxmlformats.org/officeDocument/2006/relationships/tags" Target="../tags/tag1145.xml"/><Relationship Id="rId41" Type="http://schemas.openxmlformats.org/officeDocument/2006/relationships/tags" Target="../tags/tag1144.xml"/><Relationship Id="rId40" Type="http://schemas.openxmlformats.org/officeDocument/2006/relationships/tags" Target="../tags/tag1143.xml"/><Relationship Id="rId4" Type="http://schemas.openxmlformats.org/officeDocument/2006/relationships/tags" Target="../tags/tag1109.xml"/><Relationship Id="rId39" Type="http://schemas.openxmlformats.org/officeDocument/2006/relationships/tags" Target="../tags/tag1142.xml"/><Relationship Id="rId38" Type="http://schemas.openxmlformats.org/officeDocument/2006/relationships/tags" Target="../tags/tag1141.xml"/><Relationship Id="rId37" Type="http://schemas.openxmlformats.org/officeDocument/2006/relationships/tags" Target="../tags/tag1140.xml"/><Relationship Id="rId36" Type="http://schemas.openxmlformats.org/officeDocument/2006/relationships/tags" Target="../tags/tag1139.xml"/><Relationship Id="rId35" Type="http://schemas.openxmlformats.org/officeDocument/2006/relationships/tags" Target="../tags/tag1138.xml"/><Relationship Id="rId34" Type="http://schemas.openxmlformats.org/officeDocument/2006/relationships/tags" Target="../tags/tag1137.xml"/><Relationship Id="rId33" Type="http://schemas.openxmlformats.org/officeDocument/2006/relationships/tags" Target="../tags/tag1136.xml"/><Relationship Id="rId32" Type="http://schemas.openxmlformats.org/officeDocument/2006/relationships/tags" Target="../tags/tag1135.xml"/><Relationship Id="rId31" Type="http://schemas.openxmlformats.org/officeDocument/2006/relationships/tags" Target="../tags/tag1134.xml"/><Relationship Id="rId30" Type="http://schemas.openxmlformats.org/officeDocument/2006/relationships/tags" Target="../tags/tag1133.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1132.xml"/><Relationship Id="rId28" Type="http://schemas.openxmlformats.org/officeDocument/2006/relationships/tags" Target="../tags/tag1131.xml"/><Relationship Id="rId27" Type="http://schemas.openxmlformats.org/officeDocument/2006/relationships/tags" Target="../tags/tag1130.xml"/><Relationship Id="rId26" Type="http://schemas.openxmlformats.org/officeDocument/2006/relationships/tags" Target="../tags/tag1129.xml"/><Relationship Id="rId25" Type="http://schemas.openxmlformats.org/officeDocument/2006/relationships/tags" Target="../tags/tag1128.xml"/><Relationship Id="rId24" Type="http://schemas.openxmlformats.org/officeDocument/2006/relationships/tags" Target="../tags/tag1127.xml"/><Relationship Id="rId23" Type="http://schemas.openxmlformats.org/officeDocument/2006/relationships/tags" Target="../tags/tag1126.xml"/><Relationship Id="rId22" Type="http://schemas.openxmlformats.org/officeDocument/2006/relationships/tags" Target="../tags/tag1125.xml"/><Relationship Id="rId21" Type="http://schemas.openxmlformats.org/officeDocument/2006/relationships/tags" Target="../tags/tag1124.xml"/><Relationship Id="rId20" Type="http://schemas.openxmlformats.org/officeDocument/2006/relationships/tags" Target="../tags/tag1123.xml"/><Relationship Id="rId2" Type="http://schemas.openxmlformats.org/officeDocument/2006/relationships/image" Target="../media/image2.png"/><Relationship Id="rId19" Type="http://schemas.openxmlformats.org/officeDocument/2006/relationships/tags" Target="../tags/tag1122.xml"/><Relationship Id="rId18" Type="http://schemas.openxmlformats.org/officeDocument/2006/relationships/tags" Target="../tags/tag1121.xml"/><Relationship Id="rId172" Type="http://schemas.openxmlformats.org/officeDocument/2006/relationships/notesSlide" Target="../notesSlides/notesSlide37.xml"/><Relationship Id="rId171" Type="http://schemas.openxmlformats.org/officeDocument/2006/relationships/slideLayout" Target="../slideLayouts/slideLayout7.xml"/><Relationship Id="rId170" Type="http://schemas.openxmlformats.org/officeDocument/2006/relationships/tags" Target="../tags/tag1273.xml"/><Relationship Id="rId17" Type="http://schemas.openxmlformats.org/officeDocument/2006/relationships/tags" Target="../tags/tag1120.xml"/><Relationship Id="rId169" Type="http://schemas.openxmlformats.org/officeDocument/2006/relationships/tags" Target="../tags/tag1272.xml"/><Relationship Id="rId168" Type="http://schemas.openxmlformats.org/officeDocument/2006/relationships/tags" Target="../tags/tag1271.xml"/><Relationship Id="rId167" Type="http://schemas.openxmlformats.org/officeDocument/2006/relationships/tags" Target="../tags/tag1270.xml"/><Relationship Id="rId166" Type="http://schemas.openxmlformats.org/officeDocument/2006/relationships/tags" Target="../tags/tag1269.xml"/><Relationship Id="rId165" Type="http://schemas.openxmlformats.org/officeDocument/2006/relationships/tags" Target="../tags/tag1268.xml"/><Relationship Id="rId164" Type="http://schemas.openxmlformats.org/officeDocument/2006/relationships/tags" Target="../tags/tag1267.xml"/><Relationship Id="rId163" Type="http://schemas.openxmlformats.org/officeDocument/2006/relationships/tags" Target="../tags/tag1266.xml"/><Relationship Id="rId162" Type="http://schemas.openxmlformats.org/officeDocument/2006/relationships/tags" Target="../tags/tag1265.xml"/><Relationship Id="rId161" Type="http://schemas.openxmlformats.org/officeDocument/2006/relationships/tags" Target="../tags/tag1264.xml"/><Relationship Id="rId160" Type="http://schemas.openxmlformats.org/officeDocument/2006/relationships/tags" Target="../tags/tag1263.xml"/><Relationship Id="rId16" Type="http://schemas.openxmlformats.org/officeDocument/2006/relationships/tags" Target="../tags/tag1119.xml"/><Relationship Id="rId159" Type="http://schemas.openxmlformats.org/officeDocument/2006/relationships/tags" Target="../tags/tag1262.xml"/><Relationship Id="rId158" Type="http://schemas.openxmlformats.org/officeDocument/2006/relationships/tags" Target="../tags/tag1261.xml"/><Relationship Id="rId157" Type="http://schemas.openxmlformats.org/officeDocument/2006/relationships/tags" Target="../tags/tag1260.xml"/><Relationship Id="rId156" Type="http://schemas.openxmlformats.org/officeDocument/2006/relationships/tags" Target="../tags/tag1259.xml"/><Relationship Id="rId155" Type="http://schemas.openxmlformats.org/officeDocument/2006/relationships/tags" Target="../tags/tag1258.xml"/><Relationship Id="rId154" Type="http://schemas.openxmlformats.org/officeDocument/2006/relationships/tags" Target="../tags/tag1257.xml"/><Relationship Id="rId153" Type="http://schemas.openxmlformats.org/officeDocument/2006/relationships/tags" Target="../tags/tag1256.xml"/><Relationship Id="rId152" Type="http://schemas.openxmlformats.org/officeDocument/2006/relationships/tags" Target="../tags/tag1255.xml"/><Relationship Id="rId151" Type="http://schemas.openxmlformats.org/officeDocument/2006/relationships/tags" Target="../tags/tag1254.xml"/><Relationship Id="rId150" Type="http://schemas.openxmlformats.org/officeDocument/2006/relationships/tags" Target="../tags/tag1253.xml"/><Relationship Id="rId15" Type="http://schemas.openxmlformats.org/officeDocument/2006/relationships/tags" Target="../tags/tag1118.xml"/><Relationship Id="rId149" Type="http://schemas.openxmlformats.org/officeDocument/2006/relationships/tags" Target="../tags/tag1252.xml"/><Relationship Id="rId148" Type="http://schemas.openxmlformats.org/officeDocument/2006/relationships/tags" Target="../tags/tag1251.xml"/><Relationship Id="rId147" Type="http://schemas.openxmlformats.org/officeDocument/2006/relationships/tags" Target="../tags/tag1250.xml"/><Relationship Id="rId146" Type="http://schemas.openxmlformats.org/officeDocument/2006/relationships/tags" Target="../tags/tag1249.xml"/><Relationship Id="rId145" Type="http://schemas.openxmlformats.org/officeDocument/2006/relationships/tags" Target="../tags/tag1248.xml"/><Relationship Id="rId144" Type="http://schemas.openxmlformats.org/officeDocument/2006/relationships/tags" Target="../tags/tag1247.xml"/><Relationship Id="rId143" Type="http://schemas.openxmlformats.org/officeDocument/2006/relationships/tags" Target="../tags/tag1246.xml"/><Relationship Id="rId142" Type="http://schemas.openxmlformats.org/officeDocument/2006/relationships/tags" Target="../tags/tag1245.xml"/><Relationship Id="rId141" Type="http://schemas.openxmlformats.org/officeDocument/2006/relationships/tags" Target="../tags/tag1244.xml"/><Relationship Id="rId140" Type="http://schemas.openxmlformats.org/officeDocument/2006/relationships/tags" Target="../tags/tag1243.xml"/><Relationship Id="rId14" Type="http://schemas.openxmlformats.org/officeDocument/2006/relationships/tags" Target="../tags/tag1117.xml"/><Relationship Id="rId139" Type="http://schemas.openxmlformats.org/officeDocument/2006/relationships/tags" Target="../tags/tag1242.xml"/><Relationship Id="rId138" Type="http://schemas.openxmlformats.org/officeDocument/2006/relationships/tags" Target="../tags/tag1241.xml"/><Relationship Id="rId137" Type="http://schemas.openxmlformats.org/officeDocument/2006/relationships/tags" Target="../tags/tag1240.xml"/><Relationship Id="rId136" Type="http://schemas.openxmlformats.org/officeDocument/2006/relationships/tags" Target="../tags/tag1239.xml"/><Relationship Id="rId135" Type="http://schemas.openxmlformats.org/officeDocument/2006/relationships/tags" Target="../tags/tag1238.xml"/><Relationship Id="rId134" Type="http://schemas.openxmlformats.org/officeDocument/2006/relationships/tags" Target="../tags/tag1237.xml"/><Relationship Id="rId133" Type="http://schemas.openxmlformats.org/officeDocument/2006/relationships/tags" Target="../tags/tag1236.xml"/><Relationship Id="rId132" Type="http://schemas.openxmlformats.org/officeDocument/2006/relationships/tags" Target="../tags/tag1235.xml"/><Relationship Id="rId131" Type="http://schemas.openxmlformats.org/officeDocument/2006/relationships/tags" Target="../tags/tag1234.xml"/><Relationship Id="rId130" Type="http://schemas.openxmlformats.org/officeDocument/2006/relationships/tags" Target="../tags/tag1233.xml"/><Relationship Id="rId13" Type="http://schemas.openxmlformats.org/officeDocument/2006/relationships/tags" Target="../tags/tag1116.xml"/><Relationship Id="rId129" Type="http://schemas.openxmlformats.org/officeDocument/2006/relationships/tags" Target="../tags/tag1232.xml"/><Relationship Id="rId128" Type="http://schemas.openxmlformats.org/officeDocument/2006/relationships/tags" Target="../tags/tag1231.xml"/><Relationship Id="rId127" Type="http://schemas.openxmlformats.org/officeDocument/2006/relationships/tags" Target="../tags/tag1230.xml"/><Relationship Id="rId126" Type="http://schemas.openxmlformats.org/officeDocument/2006/relationships/tags" Target="../tags/tag1229.xml"/><Relationship Id="rId125" Type="http://schemas.openxmlformats.org/officeDocument/2006/relationships/tags" Target="../tags/tag1228.xml"/><Relationship Id="rId124" Type="http://schemas.openxmlformats.org/officeDocument/2006/relationships/tags" Target="../tags/tag1227.xml"/><Relationship Id="rId123" Type="http://schemas.openxmlformats.org/officeDocument/2006/relationships/tags" Target="../tags/tag1226.xml"/><Relationship Id="rId122" Type="http://schemas.openxmlformats.org/officeDocument/2006/relationships/tags" Target="../tags/tag1225.xml"/><Relationship Id="rId121" Type="http://schemas.openxmlformats.org/officeDocument/2006/relationships/tags" Target="../tags/tag1224.xml"/><Relationship Id="rId120" Type="http://schemas.openxmlformats.org/officeDocument/2006/relationships/tags" Target="../tags/tag1223.xml"/><Relationship Id="rId12" Type="http://schemas.openxmlformats.org/officeDocument/2006/relationships/tags" Target="../tags/tag1115.xml"/><Relationship Id="rId119" Type="http://schemas.openxmlformats.org/officeDocument/2006/relationships/tags" Target="../tags/tag1222.xml"/><Relationship Id="rId118" Type="http://schemas.openxmlformats.org/officeDocument/2006/relationships/tags" Target="../tags/tag1221.xml"/><Relationship Id="rId117" Type="http://schemas.openxmlformats.org/officeDocument/2006/relationships/tags" Target="../tags/tag1220.xml"/><Relationship Id="rId116" Type="http://schemas.openxmlformats.org/officeDocument/2006/relationships/tags" Target="../tags/tag1219.xml"/><Relationship Id="rId115" Type="http://schemas.openxmlformats.org/officeDocument/2006/relationships/tags" Target="../tags/tag1218.xml"/><Relationship Id="rId114" Type="http://schemas.openxmlformats.org/officeDocument/2006/relationships/tags" Target="../tags/tag1217.xml"/><Relationship Id="rId113" Type="http://schemas.openxmlformats.org/officeDocument/2006/relationships/tags" Target="../tags/tag1216.xml"/><Relationship Id="rId112" Type="http://schemas.openxmlformats.org/officeDocument/2006/relationships/tags" Target="../tags/tag1215.xml"/><Relationship Id="rId111" Type="http://schemas.openxmlformats.org/officeDocument/2006/relationships/tags" Target="../tags/tag1214.xml"/><Relationship Id="rId110" Type="http://schemas.openxmlformats.org/officeDocument/2006/relationships/tags" Target="../tags/tag1213.xml"/><Relationship Id="rId11" Type="http://schemas.openxmlformats.org/officeDocument/2006/relationships/tags" Target="../tags/tag1114.xml"/><Relationship Id="rId109" Type="http://schemas.openxmlformats.org/officeDocument/2006/relationships/tags" Target="../tags/tag1212.xml"/><Relationship Id="rId108" Type="http://schemas.openxmlformats.org/officeDocument/2006/relationships/tags" Target="../tags/tag1211.xml"/><Relationship Id="rId107" Type="http://schemas.openxmlformats.org/officeDocument/2006/relationships/tags" Target="../tags/tag1210.xml"/><Relationship Id="rId106" Type="http://schemas.openxmlformats.org/officeDocument/2006/relationships/tags" Target="../tags/tag1209.xml"/><Relationship Id="rId105" Type="http://schemas.openxmlformats.org/officeDocument/2006/relationships/tags" Target="../tags/tag1208.xml"/><Relationship Id="rId104" Type="http://schemas.openxmlformats.org/officeDocument/2006/relationships/tags" Target="../tags/tag1207.xml"/><Relationship Id="rId103" Type="http://schemas.openxmlformats.org/officeDocument/2006/relationships/tags" Target="../tags/tag1206.xml"/><Relationship Id="rId102" Type="http://schemas.openxmlformats.org/officeDocument/2006/relationships/tags" Target="../tags/tag1205.xml"/><Relationship Id="rId101" Type="http://schemas.openxmlformats.org/officeDocument/2006/relationships/tags" Target="../tags/tag1204.xml"/><Relationship Id="rId100" Type="http://schemas.openxmlformats.org/officeDocument/2006/relationships/tags" Target="../tags/tag1203.xml"/><Relationship Id="rId10" Type="http://schemas.openxmlformats.org/officeDocument/2006/relationships/tags" Target="../tags/tag1113.xml"/><Relationship Id="rId1" Type="http://schemas.openxmlformats.org/officeDocument/2006/relationships/tags" Target="../tags/tag1108.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1278.xml"/><Relationship Id="rId7" Type="http://schemas.openxmlformats.org/officeDocument/2006/relationships/hyperlink" Target="http://www.bofety.com/" TargetMode="External"/><Relationship Id="rId6" Type="http://schemas.openxmlformats.org/officeDocument/2006/relationships/tags" Target="../tags/tag1277.xml"/><Relationship Id="rId5" Type="http://schemas.openxmlformats.org/officeDocument/2006/relationships/image" Target="../media/image16.jpeg"/><Relationship Id="rId4" Type="http://schemas.openxmlformats.org/officeDocument/2006/relationships/tags" Target="../tags/tag1276.xml"/><Relationship Id="rId3" Type="http://schemas.openxmlformats.org/officeDocument/2006/relationships/image" Target="../media/image15.jpeg"/><Relationship Id="rId2" Type="http://schemas.openxmlformats.org/officeDocument/2006/relationships/tags" Target="../tags/tag1275.xml"/><Relationship Id="rId1" Type="http://schemas.openxmlformats.org/officeDocument/2006/relationships/tags" Target="../tags/tag1274.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s>
</file>

<file path=ppt/slides/_rels/slide6.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31.xml"/><Relationship Id="rId3" Type="http://schemas.openxmlformats.org/officeDocument/2006/relationships/image" Target="file:///C:\Users\1V994W2\PycharmProjects\PPT_Background_Generation/pic_temp/0_pic_quater_left_up.png" TargetMode="External"/><Relationship Id="rId22" Type="http://schemas.openxmlformats.org/officeDocument/2006/relationships/notesSlide" Target="../notesSlides/notesSlide4.xml"/><Relationship Id="rId21" Type="http://schemas.openxmlformats.org/officeDocument/2006/relationships/slideLayout" Target="../slideLayouts/slideLayout7.xml"/><Relationship Id="rId20" Type="http://schemas.openxmlformats.org/officeDocument/2006/relationships/tags" Target="../tags/tag245.xml"/><Relationship Id="rId2" Type="http://schemas.openxmlformats.org/officeDocument/2006/relationships/image" Target="../media/image2.png"/><Relationship Id="rId19" Type="http://schemas.openxmlformats.org/officeDocument/2006/relationships/tags" Target="../tags/tag244.xml"/><Relationship Id="rId18" Type="http://schemas.openxmlformats.org/officeDocument/2006/relationships/tags" Target="../tags/tag243.xml"/><Relationship Id="rId17" Type="http://schemas.openxmlformats.org/officeDocument/2006/relationships/tags" Target="../tags/tag242.xml"/><Relationship Id="rId16" Type="http://schemas.openxmlformats.org/officeDocument/2006/relationships/tags" Target="../tags/tag241.xml"/><Relationship Id="rId15" Type="http://schemas.openxmlformats.org/officeDocument/2006/relationships/tags" Target="../tags/tag240.xml"/><Relationship Id="rId14" Type="http://schemas.openxmlformats.org/officeDocument/2006/relationships/tags" Target="../tags/tag239.xml"/><Relationship Id="rId13" Type="http://schemas.openxmlformats.org/officeDocument/2006/relationships/tags" Target="../tags/tag238.xml"/><Relationship Id="rId12" Type="http://schemas.openxmlformats.org/officeDocument/2006/relationships/tags" Target="../tags/tag237.xml"/><Relationship Id="rId11" Type="http://schemas.openxmlformats.org/officeDocument/2006/relationships/tags" Target="../tags/tag236.xml"/><Relationship Id="rId10" Type="http://schemas.openxmlformats.org/officeDocument/2006/relationships/tags" Target="../tags/tag235.xml"/><Relationship Id="rId1" Type="http://schemas.openxmlformats.org/officeDocument/2006/relationships/tags" Target="../tags/tag230.xml"/></Relationships>
</file>

<file path=ppt/slides/_rels/slide7.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247.xml"/><Relationship Id="rId34" Type="http://schemas.openxmlformats.org/officeDocument/2006/relationships/notesSlide" Target="../notesSlides/notesSlide5.xml"/><Relationship Id="rId33" Type="http://schemas.openxmlformats.org/officeDocument/2006/relationships/slideLayout" Target="../slideLayouts/slideLayout7.xml"/><Relationship Id="rId32" Type="http://schemas.openxmlformats.org/officeDocument/2006/relationships/tags" Target="../tags/tag273.xml"/><Relationship Id="rId31" Type="http://schemas.openxmlformats.org/officeDocument/2006/relationships/tags" Target="../tags/tag272.xml"/><Relationship Id="rId30" Type="http://schemas.openxmlformats.org/officeDocument/2006/relationships/tags" Target="../tags/tag271.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270.xml"/><Relationship Id="rId28" Type="http://schemas.openxmlformats.org/officeDocument/2006/relationships/tags" Target="../tags/tag269.xml"/><Relationship Id="rId27" Type="http://schemas.openxmlformats.org/officeDocument/2006/relationships/tags" Target="../tags/tag268.xml"/><Relationship Id="rId26" Type="http://schemas.openxmlformats.org/officeDocument/2006/relationships/tags" Target="../tags/tag267.xml"/><Relationship Id="rId25" Type="http://schemas.openxmlformats.org/officeDocument/2006/relationships/tags" Target="../tags/tag266.xml"/><Relationship Id="rId24" Type="http://schemas.openxmlformats.org/officeDocument/2006/relationships/tags" Target="../tags/tag265.xml"/><Relationship Id="rId23" Type="http://schemas.openxmlformats.org/officeDocument/2006/relationships/tags" Target="../tags/tag264.xml"/><Relationship Id="rId22" Type="http://schemas.openxmlformats.org/officeDocument/2006/relationships/tags" Target="../tags/tag263.xml"/><Relationship Id="rId21" Type="http://schemas.openxmlformats.org/officeDocument/2006/relationships/tags" Target="../tags/tag262.xml"/><Relationship Id="rId20" Type="http://schemas.openxmlformats.org/officeDocument/2006/relationships/tags" Target="../tags/tag261.xml"/><Relationship Id="rId2" Type="http://schemas.openxmlformats.org/officeDocument/2006/relationships/image" Target="../media/image2.png"/><Relationship Id="rId19" Type="http://schemas.openxmlformats.org/officeDocument/2006/relationships/tags" Target="../tags/tag260.xml"/><Relationship Id="rId18" Type="http://schemas.openxmlformats.org/officeDocument/2006/relationships/tags" Target="../tags/tag259.xml"/><Relationship Id="rId17" Type="http://schemas.openxmlformats.org/officeDocument/2006/relationships/tags" Target="../tags/tag258.xml"/><Relationship Id="rId16" Type="http://schemas.openxmlformats.org/officeDocument/2006/relationships/tags" Target="../tags/tag257.xml"/><Relationship Id="rId15" Type="http://schemas.openxmlformats.org/officeDocument/2006/relationships/tags" Target="../tags/tag256.xml"/><Relationship Id="rId14" Type="http://schemas.openxmlformats.org/officeDocument/2006/relationships/tags" Target="../tags/tag255.xml"/><Relationship Id="rId13" Type="http://schemas.openxmlformats.org/officeDocument/2006/relationships/tags" Target="../tags/tag254.xml"/><Relationship Id="rId12" Type="http://schemas.openxmlformats.org/officeDocument/2006/relationships/tags" Target="../tags/tag253.xml"/><Relationship Id="rId11" Type="http://schemas.openxmlformats.org/officeDocument/2006/relationships/tags" Target="../tags/tag252.xml"/><Relationship Id="rId10" Type="http://schemas.openxmlformats.org/officeDocument/2006/relationships/tags" Target="../tags/tag251.xml"/><Relationship Id="rId1" Type="http://schemas.openxmlformats.org/officeDocument/2006/relationships/tags" Target="../tags/tag246.xml"/></Relationships>
</file>

<file path=ppt/slides/_rels/slide8.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6" Type="http://schemas.openxmlformats.org/officeDocument/2006/relationships/notesSlide" Target="../notesSlides/notesSlide6.xml"/><Relationship Id="rId45" Type="http://schemas.openxmlformats.org/officeDocument/2006/relationships/slideLayout" Target="../slideLayouts/slideLayout7.xml"/><Relationship Id="rId44" Type="http://schemas.openxmlformats.org/officeDocument/2006/relationships/tags" Target="../tags/tag313.xml"/><Relationship Id="rId43" Type="http://schemas.openxmlformats.org/officeDocument/2006/relationships/tags" Target="../tags/tag312.xml"/><Relationship Id="rId42" Type="http://schemas.openxmlformats.org/officeDocument/2006/relationships/tags" Target="../tags/tag311.xml"/><Relationship Id="rId41" Type="http://schemas.openxmlformats.org/officeDocument/2006/relationships/tags" Target="../tags/tag310.xml"/><Relationship Id="rId40" Type="http://schemas.openxmlformats.org/officeDocument/2006/relationships/tags" Target="../tags/tag309.xml"/><Relationship Id="rId4" Type="http://schemas.openxmlformats.org/officeDocument/2006/relationships/tags" Target="../tags/tag275.xml"/><Relationship Id="rId39" Type="http://schemas.openxmlformats.org/officeDocument/2006/relationships/tags" Target="../tags/tag308.xml"/><Relationship Id="rId38" Type="http://schemas.openxmlformats.org/officeDocument/2006/relationships/tags" Target="../tags/tag307.xml"/><Relationship Id="rId37" Type="http://schemas.openxmlformats.org/officeDocument/2006/relationships/tags" Target="../tags/tag306.xml"/><Relationship Id="rId36" Type="http://schemas.openxmlformats.org/officeDocument/2006/relationships/tags" Target="../tags/tag305.xml"/><Relationship Id="rId35" Type="http://schemas.openxmlformats.org/officeDocument/2006/relationships/tags" Target="../tags/tag304.xml"/><Relationship Id="rId34" Type="http://schemas.openxmlformats.org/officeDocument/2006/relationships/tags" Target="../tags/tag303.xml"/><Relationship Id="rId33" Type="http://schemas.openxmlformats.org/officeDocument/2006/relationships/tags" Target="../tags/tag302.xml"/><Relationship Id="rId32" Type="http://schemas.openxmlformats.org/officeDocument/2006/relationships/tags" Target="../tags/tag301.xml"/><Relationship Id="rId31" Type="http://schemas.openxmlformats.org/officeDocument/2006/relationships/tags" Target="../tags/tag300.xml"/><Relationship Id="rId30" Type="http://schemas.openxmlformats.org/officeDocument/2006/relationships/tags" Target="../tags/tag299.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298.xml"/><Relationship Id="rId28" Type="http://schemas.openxmlformats.org/officeDocument/2006/relationships/tags" Target="../tags/tag297.xml"/><Relationship Id="rId27" Type="http://schemas.openxmlformats.org/officeDocument/2006/relationships/tags" Target="../tags/tag296.xml"/><Relationship Id="rId26" Type="http://schemas.openxmlformats.org/officeDocument/2006/relationships/tags" Target="../tags/tag295.xml"/><Relationship Id="rId25" Type="http://schemas.openxmlformats.org/officeDocument/2006/relationships/tags" Target="../tags/tag294.xml"/><Relationship Id="rId24" Type="http://schemas.openxmlformats.org/officeDocument/2006/relationships/tags" Target="../tags/tag293.xml"/><Relationship Id="rId23" Type="http://schemas.openxmlformats.org/officeDocument/2006/relationships/tags" Target="../tags/tag292.xml"/><Relationship Id="rId22" Type="http://schemas.openxmlformats.org/officeDocument/2006/relationships/tags" Target="../tags/tag291.xml"/><Relationship Id="rId21" Type="http://schemas.openxmlformats.org/officeDocument/2006/relationships/tags" Target="../tags/tag290.xml"/><Relationship Id="rId20" Type="http://schemas.openxmlformats.org/officeDocument/2006/relationships/tags" Target="../tags/tag289.xml"/><Relationship Id="rId2" Type="http://schemas.openxmlformats.org/officeDocument/2006/relationships/image" Target="../media/image2.png"/><Relationship Id="rId19" Type="http://schemas.openxmlformats.org/officeDocument/2006/relationships/tags" Target="../tags/tag288.xml"/><Relationship Id="rId18" Type="http://schemas.openxmlformats.org/officeDocument/2006/relationships/tags" Target="../tags/tag287.xml"/><Relationship Id="rId17" Type="http://schemas.openxmlformats.org/officeDocument/2006/relationships/tags" Target="../tags/tag286.xml"/><Relationship Id="rId16" Type="http://schemas.openxmlformats.org/officeDocument/2006/relationships/tags" Target="../tags/tag285.xml"/><Relationship Id="rId15" Type="http://schemas.openxmlformats.org/officeDocument/2006/relationships/tags" Target="../tags/tag284.xml"/><Relationship Id="rId14" Type="http://schemas.openxmlformats.org/officeDocument/2006/relationships/tags" Target="../tags/tag283.xml"/><Relationship Id="rId13" Type="http://schemas.openxmlformats.org/officeDocument/2006/relationships/tags" Target="../tags/tag282.xml"/><Relationship Id="rId12" Type="http://schemas.openxmlformats.org/officeDocument/2006/relationships/tags" Target="../tags/tag28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tags" Target="../tags/tag274.xml"/></Relationships>
</file>

<file path=ppt/slides/_rels/slide9.xml.rels><?xml version="1.0" encoding="UTF-8" standalone="yes"?>
<Relationships xmlns="http://schemas.openxmlformats.org/package/2006/relationships"><Relationship Id="rId9" Type="http://schemas.openxmlformats.org/officeDocument/2006/relationships/tags" Target="../tags/tag318.xml"/><Relationship Id="rId8" Type="http://schemas.openxmlformats.org/officeDocument/2006/relationships/tags" Target="../tags/tag317.xml"/><Relationship Id="rId7" Type="http://schemas.openxmlformats.org/officeDocument/2006/relationships/tags" Target="../tags/tag31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3.png"/><Relationship Id="rId4" Type="http://schemas.openxmlformats.org/officeDocument/2006/relationships/tags" Target="../tags/tag315.xml"/><Relationship Id="rId31" Type="http://schemas.openxmlformats.org/officeDocument/2006/relationships/notesSlide" Target="../notesSlides/notesSlide7.xml"/><Relationship Id="rId30" Type="http://schemas.openxmlformats.org/officeDocument/2006/relationships/slideLayout" Target="../slideLayouts/slideLayout7.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338.xml"/><Relationship Id="rId28" Type="http://schemas.openxmlformats.org/officeDocument/2006/relationships/tags" Target="../tags/tag337.xml"/><Relationship Id="rId27" Type="http://schemas.openxmlformats.org/officeDocument/2006/relationships/tags" Target="../tags/tag336.xml"/><Relationship Id="rId26" Type="http://schemas.openxmlformats.org/officeDocument/2006/relationships/tags" Target="../tags/tag335.xml"/><Relationship Id="rId25" Type="http://schemas.openxmlformats.org/officeDocument/2006/relationships/tags" Target="../tags/tag334.xml"/><Relationship Id="rId24" Type="http://schemas.openxmlformats.org/officeDocument/2006/relationships/tags" Target="../tags/tag333.xml"/><Relationship Id="rId23" Type="http://schemas.openxmlformats.org/officeDocument/2006/relationships/tags" Target="../tags/tag332.xml"/><Relationship Id="rId22" Type="http://schemas.openxmlformats.org/officeDocument/2006/relationships/tags" Target="../tags/tag331.xml"/><Relationship Id="rId21" Type="http://schemas.openxmlformats.org/officeDocument/2006/relationships/tags" Target="../tags/tag330.xml"/><Relationship Id="rId20" Type="http://schemas.openxmlformats.org/officeDocument/2006/relationships/tags" Target="../tags/tag329.xml"/><Relationship Id="rId2" Type="http://schemas.openxmlformats.org/officeDocument/2006/relationships/image" Target="../media/image2.png"/><Relationship Id="rId19" Type="http://schemas.openxmlformats.org/officeDocument/2006/relationships/tags" Target="../tags/tag328.xml"/><Relationship Id="rId18" Type="http://schemas.openxmlformats.org/officeDocument/2006/relationships/tags" Target="../tags/tag327.xml"/><Relationship Id="rId17" Type="http://schemas.openxmlformats.org/officeDocument/2006/relationships/tags" Target="../tags/tag326.xml"/><Relationship Id="rId16" Type="http://schemas.openxmlformats.org/officeDocument/2006/relationships/tags" Target="../tags/tag325.xml"/><Relationship Id="rId15" Type="http://schemas.openxmlformats.org/officeDocument/2006/relationships/tags" Target="../tags/tag324.xml"/><Relationship Id="rId14" Type="http://schemas.openxmlformats.org/officeDocument/2006/relationships/tags" Target="../tags/tag323.xml"/><Relationship Id="rId13" Type="http://schemas.openxmlformats.org/officeDocument/2006/relationships/tags" Target="../tags/tag322.xml"/><Relationship Id="rId12" Type="http://schemas.openxmlformats.org/officeDocument/2006/relationships/tags" Target="../tags/tag321.xml"/><Relationship Id="rId11" Type="http://schemas.openxmlformats.org/officeDocument/2006/relationships/tags" Target="../tags/tag320.xml"/><Relationship Id="rId10" Type="http://schemas.openxmlformats.org/officeDocument/2006/relationships/tags" Target="../tags/tag319.xml"/><Relationship Id="rId1" Type="http://schemas.openxmlformats.org/officeDocument/2006/relationships/tags" Target="../tags/tag3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idx="13"/>
            <p:custDataLst>
              <p:tags r:id="rId1"/>
            </p:custDataLst>
          </p:nvPr>
        </p:nvSpPr>
        <p:spPr>
          <a:xfrm>
            <a:off x="3839210" y="2122805"/>
            <a:ext cx="5304790" cy="728345"/>
          </a:xfrm>
        </p:spPr>
        <p:txBody>
          <a:bodyPr>
            <a:noAutofit/>
          </a:bodyPr>
          <a:lstStyle/>
          <a:p>
            <a:pPr marL="0" indent="0" algn="r">
              <a:lnSpc>
                <a:spcPct val="100000"/>
              </a:lnSpc>
              <a:spcBef>
                <a:spcPts val="0"/>
              </a:spcBef>
              <a:spcAft>
                <a:spcPts val="0"/>
              </a:spcAft>
              <a:buSzPct val="100000"/>
              <a:buNone/>
            </a:pPr>
            <a:r>
              <a:rPr lang="zh-CN" altLang="en-US" sz="4800" b="1" spc="0" dirty="0">
                <a:solidFill>
                  <a:schemeClr val="accent1"/>
                </a:solidFill>
                <a:effectLst>
                  <a:outerShdw blurRad="38100" dist="38100" dir="2700000" algn="tl">
                    <a:srgbClr val="000000">
                      <a:alpha val="43137"/>
                    </a:srgbClr>
                  </a:outerShdw>
                </a:effectLst>
                <a:uFillTx/>
                <a:latin typeface="微软雅黑" panose="020B0503020204020204" pitchFamily="34" charset="-122"/>
                <a:ea typeface="微软雅黑" panose="020B0503020204020204" pitchFamily="34" charset="-122"/>
                <a:sym typeface="+mn-ea"/>
              </a:rPr>
              <a:t>安全生产应知应会</a:t>
            </a:r>
            <a:endParaRPr lang="zh-CN" altLang="en-US" sz="4800" b="1" spc="0" dirty="0">
              <a:solidFill>
                <a:schemeClr val="accent1"/>
              </a:solidFill>
              <a:effectLst>
                <a:outerShdw blurRad="38100" dist="38100" dir="2700000" algn="tl">
                  <a:srgbClr val="000000">
                    <a:alpha val="43137"/>
                  </a:srgbClr>
                </a:outerShdw>
              </a:effectLst>
              <a:uFillTx/>
              <a:latin typeface="微软雅黑" panose="020B0503020204020204" pitchFamily="34" charset="-122"/>
              <a:ea typeface="微软雅黑" panose="020B0503020204020204" pitchFamily="34" charset="-122"/>
              <a:sym typeface="+mn-ea"/>
            </a:endParaRPr>
          </a:p>
        </p:txBody>
      </p:sp>
      <p:sp>
        <p:nvSpPr>
          <p:cNvPr id="3" name="文本框 2" descr="7b0a2020202022776f7264617274223a20227b5c2269645c223a32353030343531362c5c227469645c223a31333439377d220a7d0a"/>
          <p:cNvSpPr txBox="1"/>
          <p:nvPr>
            <p:custDataLst>
              <p:tags r:id="rId2"/>
            </p:custDataLst>
          </p:nvPr>
        </p:nvSpPr>
        <p:spPr>
          <a:xfrm>
            <a:off x="6524784" y="32509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6187284" y="418688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7119620" y="41873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8051956" y="41868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6"/>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8" name="Rectangle 4"/>
          <p:cNvSpPr>
            <a:spLocks noChangeArrowheads="1"/>
          </p:cNvSpPr>
          <p:nvPr/>
        </p:nvSpPr>
        <p:spPr bwMode="auto">
          <a:xfrm>
            <a:off x="1004273" y="309242"/>
            <a:ext cx="20917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安全工作的几项原则</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KSO_Shape"/>
          <p:cNvSpPr/>
          <p:nvPr>
            <p:custDataLst>
              <p:tags r:id="rId7"/>
            </p:custDataLst>
          </p:nvPr>
        </p:nvSpPr>
        <p:spPr bwMode="auto">
          <a:xfrm>
            <a:off x="198877" y="150115"/>
            <a:ext cx="580953" cy="580953"/>
          </a:xfrm>
          <a:custGeom>
            <a:avLst/>
            <a:gdLst>
              <a:gd name="T0" fmla="*/ 900101 w 3896"/>
              <a:gd name="T1" fmla="*/ 1800397 h 3896"/>
              <a:gd name="T2" fmla="*/ 0 w 3896"/>
              <a:gd name="T3" fmla="*/ 900199 h 3896"/>
              <a:gd name="T4" fmla="*/ 900101 w 3896"/>
              <a:gd name="T5" fmla="*/ 0 h 3896"/>
              <a:gd name="T6" fmla="*/ 1800201 w 3896"/>
              <a:gd name="T7" fmla="*/ 900199 h 3896"/>
              <a:gd name="T8" fmla="*/ 900101 w 3896"/>
              <a:gd name="T9" fmla="*/ 1800397 h 3896"/>
              <a:gd name="T10" fmla="*/ 414009 w 3896"/>
              <a:gd name="T11" fmla="*/ 1361851 h 3896"/>
              <a:gd name="T12" fmla="*/ 481009 w 3896"/>
              <a:gd name="T13" fmla="*/ 1428857 h 3896"/>
              <a:gd name="T14" fmla="*/ 648276 w 3896"/>
              <a:gd name="T15" fmla="*/ 1428857 h 3896"/>
              <a:gd name="T16" fmla="*/ 913038 w 3896"/>
              <a:gd name="T17" fmla="*/ 1158520 h 3896"/>
              <a:gd name="T18" fmla="*/ 670455 w 3896"/>
              <a:gd name="T19" fmla="*/ 947796 h 3896"/>
              <a:gd name="T20" fmla="*/ 414009 w 3896"/>
              <a:gd name="T21" fmla="*/ 1194103 h 3896"/>
              <a:gd name="T22" fmla="*/ 414009 w 3896"/>
              <a:gd name="T23" fmla="*/ 1361851 h 3896"/>
              <a:gd name="T24" fmla="*/ 620090 w 3896"/>
              <a:gd name="T25" fmla="*/ 333646 h 3896"/>
              <a:gd name="T26" fmla="*/ 578504 w 3896"/>
              <a:gd name="T27" fmla="*/ 336881 h 3896"/>
              <a:gd name="T28" fmla="*/ 806302 w 3896"/>
              <a:gd name="T29" fmla="*/ 580878 h 3896"/>
              <a:gd name="T30" fmla="*/ 737916 w 3896"/>
              <a:gd name="T31" fmla="*/ 772193 h 3896"/>
              <a:gd name="T32" fmla="*/ 537842 w 3896"/>
              <a:gd name="T33" fmla="*/ 808700 h 3896"/>
              <a:gd name="T34" fmla="*/ 326217 w 3896"/>
              <a:gd name="T35" fmla="*/ 581802 h 3896"/>
              <a:gd name="T36" fmla="*/ 321596 w 3896"/>
              <a:gd name="T37" fmla="*/ 632172 h 3896"/>
              <a:gd name="T38" fmla="*/ 620090 w 3896"/>
              <a:gd name="T39" fmla="*/ 930698 h 3896"/>
              <a:gd name="T40" fmla="*/ 733295 w 3896"/>
              <a:gd name="T41" fmla="*/ 908517 h 3896"/>
              <a:gd name="T42" fmla="*/ 1060899 w 3896"/>
              <a:gd name="T43" fmla="*/ 1206118 h 3896"/>
              <a:gd name="T44" fmla="*/ 1047037 w 3896"/>
              <a:gd name="T45" fmla="*/ 1275897 h 3896"/>
              <a:gd name="T46" fmla="*/ 1231862 w 3896"/>
              <a:gd name="T47" fmla="*/ 1459819 h 3896"/>
              <a:gd name="T48" fmla="*/ 1415764 w 3896"/>
              <a:gd name="T49" fmla="*/ 1275897 h 3896"/>
              <a:gd name="T50" fmla="*/ 1231862 w 3896"/>
              <a:gd name="T51" fmla="*/ 1091514 h 3896"/>
              <a:gd name="T52" fmla="*/ 1178263 w 3896"/>
              <a:gd name="T53" fmla="*/ 1099370 h 3896"/>
              <a:gd name="T54" fmla="*/ 894094 w 3896"/>
              <a:gd name="T55" fmla="*/ 751398 h 3896"/>
              <a:gd name="T56" fmla="*/ 918583 w 3896"/>
              <a:gd name="T57" fmla="*/ 632172 h 3896"/>
              <a:gd name="T58" fmla="*/ 620090 w 3896"/>
              <a:gd name="T59" fmla="*/ 333646 h 3896"/>
              <a:gd name="T60" fmla="*/ 1322889 w 3896"/>
              <a:gd name="T61" fmla="*/ 317010 h 3896"/>
              <a:gd name="T62" fmla="*/ 1088161 w 3896"/>
              <a:gd name="T63" fmla="*/ 551302 h 3896"/>
              <a:gd name="T64" fmla="*/ 1130208 w 3896"/>
              <a:gd name="T65" fmla="*/ 593355 h 3896"/>
              <a:gd name="T66" fmla="*/ 955548 w 3896"/>
              <a:gd name="T67" fmla="*/ 772193 h 3896"/>
              <a:gd name="T68" fmla="*/ 1039182 w 3896"/>
              <a:gd name="T69" fmla="*/ 856298 h 3896"/>
              <a:gd name="T70" fmla="*/ 1213842 w 3896"/>
              <a:gd name="T71" fmla="*/ 676997 h 3896"/>
              <a:gd name="T72" fmla="*/ 1255890 w 3896"/>
              <a:gd name="T73" fmla="*/ 719050 h 3896"/>
              <a:gd name="T74" fmla="*/ 1490156 w 3896"/>
              <a:gd name="T75" fmla="*/ 484296 h 3896"/>
              <a:gd name="T76" fmla="*/ 1322889 w 3896"/>
              <a:gd name="T77" fmla="*/ 317010 h 3896"/>
              <a:gd name="T78" fmla="*/ 1231400 w 3896"/>
              <a:gd name="T79" fmla="*/ 1177929 h 3896"/>
              <a:gd name="T80" fmla="*/ 1329358 w 3896"/>
              <a:gd name="T81" fmla="*/ 1275897 h 3896"/>
              <a:gd name="T82" fmla="*/ 1231400 w 3896"/>
              <a:gd name="T83" fmla="*/ 1373866 h 3896"/>
              <a:gd name="T84" fmla="*/ 1133443 w 3896"/>
              <a:gd name="T85" fmla="*/ 1275897 h 3896"/>
              <a:gd name="T86" fmla="*/ 1231400 w 3896"/>
              <a:gd name="T87" fmla="*/ 1177929 h 3896"/>
              <a:gd name="T88" fmla="*/ 675537 w 3896"/>
              <a:gd name="T89" fmla="*/ 1030515 h 3896"/>
              <a:gd name="T90" fmla="*/ 717585 w 3896"/>
              <a:gd name="T91" fmla="*/ 1030515 h 3896"/>
              <a:gd name="T92" fmla="*/ 717585 w 3896"/>
              <a:gd name="T93" fmla="*/ 1072567 h 3896"/>
              <a:gd name="T94" fmla="*/ 502263 w 3896"/>
              <a:gd name="T95" fmla="*/ 1287912 h 3896"/>
              <a:gd name="T96" fmla="*/ 460216 w 3896"/>
              <a:gd name="T97" fmla="*/ 1287912 h 3896"/>
              <a:gd name="T98" fmla="*/ 460216 w 3896"/>
              <a:gd name="T99" fmla="*/ 1245860 h 3896"/>
              <a:gd name="T100" fmla="*/ 675537 w 3896"/>
              <a:gd name="T101" fmla="*/ 1030515 h 3896"/>
              <a:gd name="T102" fmla="*/ 770261 w 3896"/>
              <a:gd name="T103" fmla="*/ 1125248 h 3896"/>
              <a:gd name="T104" fmla="*/ 812308 w 3896"/>
              <a:gd name="T105" fmla="*/ 1125248 h 3896"/>
              <a:gd name="T106" fmla="*/ 812308 w 3896"/>
              <a:gd name="T107" fmla="*/ 1167301 h 3896"/>
              <a:gd name="T108" fmla="*/ 596987 w 3896"/>
              <a:gd name="T109" fmla="*/ 1382646 h 3896"/>
              <a:gd name="T110" fmla="*/ 554939 w 3896"/>
              <a:gd name="T111" fmla="*/ 1382646 h 3896"/>
              <a:gd name="T112" fmla="*/ 554939 w 3896"/>
              <a:gd name="T113" fmla="*/ 1340593 h 3896"/>
              <a:gd name="T114" fmla="*/ 770261 w 3896"/>
              <a:gd name="T115" fmla="*/ 1125248 h 38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896" y="2947"/>
                </a:moveTo>
                <a:cubicBezTo>
                  <a:pt x="1041" y="3092"/>
                  <a:pt x="1041" y="3092"/>
                  <a:pt x="1041" y="3092"/>
                </a:cubicBezTo>
                <a:cubicBezTo>
                  <a:pt x="1141" y="3192"/>
                  <a:pt x="1303" y="3192"/>
                  <a:pt x="1403" y="3092"/>
                </a:cubicBezTo>
                <a:cubicBezTo>
                  <a:pt x="1403" y="3092"/>
                  <a:pt x="1984" y="2485"/>
                  <a:pt x="1976" y="2507"/>
                </a:cubicBezTo>
                <a:cubicBezTo>
                  <a:pt x="1762" y="2135"/>
                  <a:pt x="1451" y="2051"/>
                  <a:pt x="1451" y="2051"/>
                </a:cubicBezTo>
                <a:cubicBezTo>
                  <a:pt x="896" y="2584"/>
                  <a:pt x="896" y="2584"/>
                  <a:pt x="896" y="2584"/>
                </a:cubicBezTo>
                <a:cubicBezTo>
                  <a:pt x="796" y="2684"/>
                  <a:pt x="796" y="2847"/>
                  <a:pt x="896" y="2947"/>
                </a:cubicBezTo>
                <a:close/>
                <a:moveTo>
                  <a:pt x="1342" y="722"/>
                </a:moveTo>
                <a:cubicBezTo>
                  <a:pt x="1311" y="722"/>
                  <a:pt x="1281" y="725"/>
                  <a:pt x="1252" y="729"/>
                </a:cubicBezTo>
                <a:cubicBezTo>
                  <a:pt x="1745" y="1257"/>
                  <a:pt x="1745" y="1257"/>
                  <a:pt x="1745" y="1257"/>
                </a:cubicBezTo>
                <a:cubicBezTo>
                  <a:pt x="1597" y="1671"/>
                  <a:pt x="1597" y="1671"/>
                  <a:pt x="1597" y="1671"/>
                </a:cubicBezTo>
                <a:cubicBezTo>
                  <a:pt x="1164" y="1750"/>
                  <a:pt x="1164" y="1750"/>
                  <a:pt x="1164" y="1750"/>
                </a:cubicBezTo>
                <a:cubicBezTo>
                  <a:pt x="706" y="1259"/>
                  <a:pt x="706" y="1259"/>
                  <a:pt x="706" y="1259"/>
                </a:cubicBezTo>
                <a:cubicBezTo>
                  <a:pt x="700" y="1294"/>
                  <a:pt x="696" y="1331"/>
                  <a:pt x="696" y="1368"/>
                </a:cubicBezTo>
                <a:cubicBezTo>
                  <a:pt x="696" y="1725"/>
                  <a:pt x="986" y="2014"/>
                  <a:pt x="1342" y="2014"/>
                </a:cubicBezTo>
                <a:cubicBezTo>
                  <a:pt x="1429" y="2014"/>
                  <a:pt x="1511" y="1997"/>
                  <a:pt x="1587" y="1966"/>
                </a:cubicBezTo>
                <a:cubicBezTo>
                  <a:pt x="1967" y="2204"/>
                  <a:pt x="2207" y="2493"/>
                  <a:pt x="2296" y="2610"/>
                </a:cubicBezTo>
                <a:cubicBezTo>
                  <a:pt x="2277" y="2657"/>
                  <a:pt x="2266" y="2708"/>
                  <a:pt x="2266" y="2761"/>
                </a:cubicBezTo>
                <a:cubicBezTo>
                  <a:pt x="2266" y="2981"/>
                  <a:pt x="2445" y="3159"/>
                  <a:pt x="2666" y="3159"/>
                </a:cubicBezTo>
                <a:cubicBezTo>
                  <a:pt x="2886" y="3159"/>
                  <a:pt x="3064" y="2981"/>
                  <a:pt x="3064" y="2761"/>
                </a:cubicBezTo>
                <a:cubicBezTo>
                  <a:pt x="3064" y="2540"/>
                  <a:pt x="2886" y="2362"/>
                  <a:pt x="2666" y="2362"/>
                </a:cubicBezTo>
                <a:cubicBezTo>
                  <a:pt x="2625" y="2362"/>
                  <a:pt x="2587" y="2368"/>
                  <a:pt x="2550" y="2379"/>
                </a:cubicBezTo>
                <a:cubicBezTo>
                  <a:pt x="2433" y="2270"/>
                  <a:pt x="2134" y="1977"/>
                  <a:pt x="1935" y="1626"/>
                </a:cubicBezTo>
                <a:cubicBezTo>
                  <a:pt x="1969" y="1547"/>
                  <a:pt x="1988" y="1460"/>
                  <a:pt x="1988" y="1368"/>
                </a:cubicBezTo>
                <a:cubicBezTo>
                  <a:pt x="1988" y="1011"/>
                  <a:pt x="1699" y="722"/>
                  <a:pt x="1342" y="722"/>
                </a:cubicBezTo>
                <a:close/>
                <a:moveTo>
                  <a:pt x="2863" y="686"/>
                </a:moveTo>
                <a:cubicBezTo>
                  <a:pt x="2355" y="1193"/>
                  <a:pt x="2355" y="1193"/>
                  <a:pt x="2355" y="1193"/>
                </a:cubicBezTo>
                <a:cubicBezTo>
                  <a:pt x="2446" y="1284"/>
                  <a:pt x="2446" y="1284"/>
                  <a:pt x="2446" y="1284"/>
                </a:cubicBezTo>
                <a:cubicBezTo>
                  <a:pt x="2068" y="1671"/>
                  <a:pt x="2068" y="1671"/>
                  <a:pt x="2068" y="1671"/>
                </a:cubicBezTo>
                <a:cubicBezTo>
                  <a:pt x="2249" y="1853"/>
                  <a:pt x="2249" y="1853"/>
                  <a:pt x="2249" y="1853"/>
                </a:cubicBezTo>
                <a:cubicBezTo>
                  <a:pt x="2627" y="1465"/>
                  <a:pt x="2627" y="1465"/>
                  <a:pt x="2627" y="1465"/>
                </a:cubicBezTo>
                <a:cubicBezTo>
                  <a:pt x="2718" y="1556"/>
                  <a:pt x="2718" y="1556"/>
                  <a:pt x="2718" y="1556"/>
                </a:cubicBezTo>
                <a:cubicBezTo>
                  <a:pt x="3225" y="1048"/>
                  <a:pt x="3225" y="1048"/>
                  <a:pt x="3225" y="1048"/>
                </a:cubicBezTo>
                <a:lnTo>
                  <a:pt x="2863" y="686"/>
                </a:lnTo>
                <a:close/>
                <a:moveTo>
                  <a:pt x="2665" y="2549"/>
                </a:moveTo>
                <a:cubicBezTo>
                  <a:pt x="2783" y="2549"/>
                  <a:pt x="2877" y="2644"/>
                  <a:pt x="2877" y="2761"/>
                </a:cubicBezTo>
                <a:cubicBezTo>
                  <a:pt x="2877" y="2878"/>
                  <a:pt x="2783" y="2973"/>
                  <a:pt x="2665" y="2973"/>
                </a:cubicBezTo>
                <a:cubicBezTo>
                  <a:pt x="2548" y="2973"/>
                  <a:pt x="2453" y="2878"/>
                  <a:pt x="2453" y="2761"/>
                </a:cubicBezTo>
                <a:cubicBezTo>
                  <a:pt x="2453" y="2644"/>
                  <a:pt x="2548" y="2549"/>
                  <a:pt x="2665" y="2549"/>
                </a:cubicBezTo>
                <a:close/>
                <a:moveTo>
                  <a:pt x="1462" y="2230"/>
                </a:moveTo>
                <a:cubicBezTo>
                  <a:pt x="1487" y="2205"/>
                  <a:pt x="1528" y="2205"/>
                  <a:pt x="1553" y="2230"/>
                </a:cubicBezTo>
                <a:cubicBezTo>
                  <a:pt x="1578" y="2255"/>
                  <a:pt x="1578" y="2296"/>
                  <a:pt x="1553" y="2321"/>
                </a:cubicBezTo>
                <a:cubicBezTo>
                  <a:pt x="1087" y="2787"/>
                  <a:pt x="1087" y="2787"/>
                  <a:pt x="1087" y="2787"/>
                </a:cubicBezTo>
                <a:cubicBezTo>
                  <a:pt x="1062" y="2812"/>
                  <a:pt x="1021" y="2812"/>
                  <a:pt x="996" y="2787"/>
                </a:cubicBezTo>
                <a:cubicBezTo>
                  <a:pt x="971" y="2762"/>
                  <a:pt x="971" y="2721"/>
                  <a:pt x="996" y="2696"/>
                </a:cubicBezTo>
                <a:lnTo>
                  <a:pt x="1462" y="2230"/>
                </a:lnTo>
                <a:close/>
                <a:moveTo>
                  <a:pt x="1667" y="2435"/>
                </a:moveTo>
                <a:cubicBezTo>
                  <a:pt x="1692" y="2410"/>
                  <a:pt x="1732" y="2410"/>
                  <a:pt x="1758" y="2435"/>
                </a:cubicBezTo>
                <a:cubicBezTo>
                  <a:pt x="1783" y="2460"/>
                  <a:pt x="1783" y="2501"/>
                  <a:pt x="1758" y="2526"/>
                </a:cubicBezTo>
                <a:cubicBezTo>
                  <a:pt x="1292" y="2992"/>
                  <a:pt x="1292" y="2992"/>
                  <a:pt x="1292" y="2992"/>
                </a:cubicBezTo>
                <a:cubicBezTo>
                  <a:pt x="1267" y="3017"/>
                  <a:pt x="1226" y="3017"/>
                  <a:pt x="1201" y="2992"/>
                </a:cubicBezTo>
                <a:cubicBezTo>
                  <a:pt x="1176" y="2967"/>
                  <a:pt x="1176" y="2926"/>
                  <a:pt x="1201" y="2901"/>
                </a:cubicBezTo>
                <a:lnTo>
                  <a:pt x="1667" y="2435"/>
                </a:lnTo>
                <a:close/>
              </a:path>
            </a:pathLst>
          </a:custGeom>
          <a:solidFill>
            <a:srgbClr val="FBC91D"/>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5" name="MH_SubTitle_2"/>
          <p:cNvSpPr>
            <a:spLocks noChangeArrowheads="1"/>
          </p:cNvSpPr>
          <p:nvPr>
            <p:custDataLst>
              <p:tags r:id="rId8"/>
            </p:custDataLst>
          </p:nvPr>
        </p:nvSpPr>
        <p:spPr bwMode="auto">
          <a:xfrm>
            <a:off x="6022658" y="2166427"/>
            <a:ext cx="25384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defRPr/>
            </a:pP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“3E”</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原则</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MH_Text_2"/>
          <p:cNvSpPr/>
          <p:nvPr>
            <p:custDataLst>
              <p:tags r:id="rId9"/>
            </p:custDataLst>
          </p:nvPr>
        </p:nvSpPr>
        <p:spPr>
          <a:xfrm>
            <a:off x="5963920" y="2514090"/>
            <a:ext cx="1856712" cy="646112"/>
          </a:xfrm>
          <a:prstGeom prst="rect">
            <a:avLst/>
          </a:prstGeom>
        </p:spPr>
        <p:txBody>
          <a:bodyPr>
            <a:normAutofit/>
          </a:bodyPr>
          <a:lstStyle/>
          <a:p>
            <a:pPr>
              <a:lnSpc>
                <a:spcPct val="120000"/>
              </a:lnSpc>
              <a:defRPr/>
            </a:pP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安全技术 </a:t>
            </a: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安全教育 </a:t>
            </a: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安全管理</a:t>
            </a:r>
            <a:endPar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MH_SubTitle_1"/>
          <p:cNvSpPr>
            <a:spLocks noChangeArrowheads="1"/>
          </p:cNvSpPr>
          <p:nvPr>
            <p:custDataLst>
              <p:tags r:id="rId10"/>
            </p:custDataLst>
          </p:nvPr>
        </p:nvSpPr>
        <p:spPr bwMode="auto">
          <a:xfrm>
            <a:off x="633945" y="1429316"/>
            <a:ext cx="25431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r">
              <a:defRPr/>
            </a:pP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“四全管理”原则</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MH_Text_1"/>
          <p:cNvSpPr/>
          <p:nvPr>
            <p:custDataLst>
              <p:tags r:id="rId11"/>
            </p:custDataLst>
          </p:nvPr>
        </p:nvSpPr>
        <p:spPr>
          <a:xfrm>
            <a:off x="1382012" y="1750590"/>
            <a:ext cx="1860196" cy="646113"/>
          </a:xfrm>
          <a:prstGeom prst="rect">
            <a:avLst/>
          </a:prstGeom>
        </p:spPr>
        <p:txBody>
          <a:bodyPr>
            <a:normAutofit/>
          </a:bodyPr>
          <a:lstStyle/>
          <a:p>
            <a:pPr algn="r">
              <a:lnSpc>
                <a:spcPct val="120000"/>
              </a:lnSpc>
              <a:defRPr/>
            </a:pPr>
            <a:r>
              <a:rPr lang="zh-CN" altLang="en-US" sz="1400">
                <a:solidFill>
                  <a:schemeClr val="dk1"/>
                </a:solidFill>
                <a:latin typeface="微软雅黑" panose="020B0503020204020204" pitchFamily="34" charset="-122"/>
                <a:ea typeface="微软雅黑" panose="020B0503020204020204" pitchFamily="34" charset="-122"/>
              </a:rPr>
              <a:t>是指全员、全过程、全方位、全天候</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62" name="MH_SubTitle_3"/>
          <p:cNvSpPr>
            <a:spLocks noChangeArrowheads="1"/>
          </p:cNvSpPr>
          <p:nvPr>
            <p:custDataLst>
              <p:tags r:id="rId12"/>
            </p:custDataLst>
          </p:nvPr>
        </p:nvSpPr>
        <p:spPr bwMode="auto">
          <a:xfrm>
            <a:off x="707231" y="2812540"/>
            <a:ext cx="25431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r">
              <a:defRPr/>
            </a:pP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“安全三宝”</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3" name="MH_Text_3"/>
          <p:cNvSpPr/>
          <p:nvPr>
            <p:custDataLst>
              <p:tags r:id="rId13"/>
            </p:custDataLst>
          </p:nvPr>
        </p:nvSpPr>
        <p:spPr>
          <a:xfrm>
            <a:off x="1390210" y="3146928"/>
            <a:ext cx="1860196" cy="646113"/>
          </a:xfrm>
          <a:prstGeom prst="rect">
            <a:avLst/>
          </a:prstGeom>
        </p:spPr>
        <p:txBody>
          <a:bodyPr>
            <a:normAutofit/>
          </a:bodyPr>
          <a:lstStyle/>
          <a:p>
            <a:pPr algn="r">
              <a:lnSpc>
                <a:spcPct val="120000"/>
              </a:lnSpc>
              <a:defRPr/>
            </a:pPr>
            <a:r>
              <a:rPr lang="zh-CN" altLang="en-US" sz="1400">
                <a:solidFill>
                  <a:schemeClr val="dk1"/>
                </a:solidFill>
                <a:latin typeface="微软雅黑" panose="020B0503020204020204" pitchFamily="34" charset="-122"/>
                <a:ea typeface="微软雅黑" panose="020B0503020204020204" pitchFamily="34" charset="-122"/>
              </a:rPr>
              <a:t>是指安全帽、安全带、安全鞋</a:t>
            </a:r>
            <a:endParaRPr lang="zh-CN" altLang="en-US" sz="1400">
              <a:solidFill>
                <a:schemeClr val="dk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555933" y="2077693"/>
            <a:ext cx="407987" cy="646113"/>
            <a:chOff x="5555933" y="1877123"/>
            <a:chExt cx="407987" cy="862012"/>
          </a:xfrm>
        </p:grpSpPr>
        <p:sp>
          <p:nvSpPr>
            <p:cNvPr id="29" name="MH_Other_3"/>
            <p:cNvSpPr/>
            <p:nvPr>
              <p:custDataLst>
                <p:tags r:id="rId14"/>
              </p:custDataLst>
            </p:nvPr>
          </p:nvSpPr>
          <p:spPr>
            <a:xfrm>
              <a:off x="5555933" y="1877123"/>
              <a:ext cx="192087" cy="862012"/>
            </a:xfrm>
            <a:custGeom>
              <a:avLst/>
              <a:gdLst>
                <a:gd name="connsiteX0" fmla="*/ 0 w 204800"/>
                <a:gd name="connsiteY0" fmla="*/ 0 h 916781"/>
                <a:gd name="connsiteX1" fmla="*/ 204788 w 204800"/>
                <a:gd name="connsiteY1" fmla="*/ 464344 h 916781"/>
                <a:gd name="connsiteX2" fmla="*/ 7144 w 204800"/>
                <a:gd name="connsiteY2" fmla="*/ 916781 h 916781"/>
              </a:gdLst>
              <a:ahLst/>
              <a:cxnLst>
                <a:cxn ang="0">
                  <a:pos x="connsiteX0" y="connsiteY0"/>
                </a:cxn>
                <a:cxn ang="0">
                  <a:pos x="connsiteX1" y="connsiteY1"/>
                </a:cxn>
                <a:cxn ang="0">
                  <a:pos x="connsiteX2" y="connsiteY2"/>
                </a:cxn>
              </a:cxnLst>
              <a:rect l="l" t="t" r="r" b="b"/>
              <a:pathLst>
                <a:path w="204800" h="916780">
                  <a:moveTo>
                    <a:pt x="0" y="0"/>
                  </a:moveTo>
                  <a:cubicBezTo>
                    <a:pt x="158353" y="148432"/>
                    <a:pt x="203597" y="311547"/>
                    <a:pt x="204788" y="464344"/>
                  </a:cubicBezTo>
                  <a:cubicBezTo>
                    <a:pt x="205979" y="617141"/>
                    <a:pt x="120253" y="789782"/>
                    <a:pt x="7144" y="916781"/>
                  </a:cubicBezTo>
                </a:path>
              </a:pathLst>
            </a:custGeom>
            <a:noFill/>
            <a:ln w="25400">
              <a:solidFill>
                <a:schemeClr val="accent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ct val="0"/>
                </a:spcBef>
                <a:spcAft>
                  <a:spcPct val="0"/>
                </a:spcAft>
                <a:defRPr/>
              </a:pPr>
              <a:endParaRPr lang="zh-CN" altLang="en-US">
                <a:solidFill>
                  <a:schemeClr val="lt1"/>
                </a:solidFill>
                <a:latin typeface="微软雅黑" panose="020B0503020204020204" pitchFamily="34" charset="-122"/>
                <a:ea typeface="微软雅黑" panose="020B0503020204020204" pitchFamily="34" charset="-122"/>
              </a:endParaRPr>
            </a:p>
          </p:txBody>
        </p:sp>
        <p:cxnSp>
          <p:nvCxnSpPr>
            <p:cNvPr id="40" name="MH_Other_4"/>
            <p:cNvCxnSpPr/>
            <p:nvPr>
              <p:custDataLst>
                <p:tags r:id="rId15"/>
              </p:custDataLst>
            </p:nvPr>
          </p:nvCxnSpPr>
          <p:spPr>
            <a:xfrm>
              <a:off x="5746433" y="2305748"/>
              <a:ext cx="217487" cy="0"/>
            </a:xfrm>
            <a:prstGeom prst="line">
              <a:avLst/>
            </a:prstGeom>
            <a:ln w="25400">
              <a:solidFill>
                <a:schemeClr val="accent1"/>
              </a:solidFill>
              <a:tailEnd type="oval" w="sm" len="sm"/>
            </a:ln>
          </p:spPr>
          <p:style>
            <a:lnRef idx="1">
              <a:schemeClr val="accent1"/>
            </a:lnRef>
            <a:fillRef idx="0">
              <a:schemeClr val="accent1"/>
            </a:fillRef>
            <a:effectRef idx="0">
              <a:schemeClr val="accent1"/>
            </a:effectRef>
            <a:fontRef idx="minor">
              <a:schemeClr val="tx1"/>
            </a:fontRef>
          </p:style>
        </p:cxnSp>
        <p:sp>
          <p:nvSpPr>
            <p:cNvPr id="43" name="MH_Other_5"/>
            <p:cNvSpPr/>
            <p:nvPr>
              <p:custDataLst>
                <p:tags r:id="rId16"/>
              </p:custDataLst>
            </p:nvPr>
          </p:nvSpPr>
          <p:spPr>
            <a:xfrm>
              <a:off x="5687695" y="2247010"/>
              <a:ext cx="117475" cy="11906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242208" y="2929932"/>
            <a:ext cx="407987" cy="646107"/>
            <a:chOff x="3282633" y="1113218"/>
            <a:chExt cx="407987" cy="862012"/>
          </a:xfrm>
        </p:grpSpPr>
        <p:sp>
          <p:nvSpPr>
            <p:cNvPr id="52" name="MH_Other_9"/>
            <p:cNvSpPr/>
            <p:nvPr>
              <p:custDataLst>
                <p:tags r:id="rId17"/>
              </p:custDataLst>
            </p:nvPr>
          </p:nvSpPr>
          <p:spPr>
            <a:xfrm flipH="1">
              <a:off x="3498533" y="1113218"/>
              <a:ext cx="192087" cy="862012"/>
            </a:xfrm>
            <a:custGeom>
              <a:avLst/>
              <a:gdLst>
                <a:gd name="connsiteX0" fmla="*/ 0 w 204800"/>
                <a:gd name="connsiteY0" fmla="*/ 0 h 916781"/>
                <a:gd name="connsiteX1" fmla="*/ 204788 w 204800"/>
                <a:gd name="connsiteY1" fmla="*/ 464344 h 916781"/>
                <a:gd name="connsiteX2" fmla="*/ 7144 w 204800"/>
                <a:gd name="connsiteY2" fmla="*/ 916781 h 916781"/>
              </a:gdLst>
              <a:ahLst/>
              <a:cxnLst>
                <a:cxn ang="0">
                  <a:pos x="connsiteX0" y="connsiteY0"/>
                </a:cxn>
                <a:cxn ang="0">
                  <a:pos x="connsiteX1" y="connsiteY1"/>
                </a:cxn>
                <a:cxn ang="0">
                  <a:pos x="connsiteX2" y="connsiteY2"/>
                </a:cxn>
              </a:cxnLst>
              <a:rect l="l" t="t" r="r" b="b"/>
              <a:pathLst>
                <a:path w="204800" h="916780">
                  <a:moveTo>
                    <a:pt x="0" y="0"/>
                  </a:moveTo>
                  <a:cubicBezTo>
                    <a:pt x="158353" y="148432"/>
                    <a:pt x="203597" y="311547"/>
                    <a:pt x="204788" y="464344"/>
                  </a:cubicBezTo>
                  <a:cubicBezTo>
                    <a:pt x="205979" y="617141"/>
                    <a:pt x="120253" y="789782"/>
                    <a:pt x="7144" y="916781"/>
                  </a:cubicBezTo>
                </a:path>
              </a:pathLst>
            </a:custGeom>
            <a:noFill/>
            <a:ln w="25400">
              <a:solidFill>
                <a:schemeClr val="accent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ct val="0"/>
                </a:spcBef>
                <a:spcAft>
                  <a:spcPct val="0"/>
                </a:spcAft>
                <a:defRPr/>
              </a:pPr>
              <a:endParaRPr lang="zh-CN" altLang="en-US">
                <a:solidFill>
                  <a:schemeClr val="lt1"/>
                </a:solidFill>
                <a:latin typeface="微软雅黑" panose="020B0503020204020204" pitchFamily="34" charset="-122"/>
                <a:ea typeface="微软雅黑" panose="020B0503020204020204" pitchFamily="34" charset="-122"/>
              </a:endParaRPr>
            </a:p>
          </p:txBody>
        </p:sp>
        <p:cxnSp>
          <p:nvCxnSpPr>
            <p:cNvPr id="53" name="MH_Other_10"/>
            <p:cNvCxnSpPr/>
            <p:nvPr>
              <p:custDataLst>
                <p:tags r:id="rId18"/>
              </p:custDataLst>
            </p:nvPr>
          </p:nvCxnSpPr>
          <p:spPr>
            <a:xfrm flipH="1">
              <a:off x="3282633" y="1541843"/>
              <a:ext cx="217487" cy="0"/>
            </a:xfrm>
            <a:prstGeom prst="line">
              <a:avLst/>
            </a:prstGeom>
            <a:ln w="25400">
              <a:solidFill>
                <a:schemeClr val="accent1"/>
              </a:solidFill>
              <a:tailEnd type="oval" w="sm" len="sm"/>
            </a:ln>
          </p:spPr>
          <p:style>
            <a:lnRef idx="1">
              <a:schemeClr val="accent1"/>
            </a:lnRef>
            <a:fillRef idx="0">
              <a:schemeClr val="accent1"/>
            </a:fillRef>
            <a:effectRef idx="0">
              <a:schemeClr val="accent1"/>
            </a:effectRef>
            <a:fontRef idx="minor">
              <a:schemeClr val="tx1"/>
            </a:fontRef>
          </p:style>
        </p:cxnSp>
        <p:sp>
          <p:nvSpPr>
            <p:cNvPr id="54" name="MH_Other_11"/>
            <p:cNvSpPr/>
            <p:nvPr>
              <p:custDataLst>
                <p:tags r:id="rId19"/>
              </p:custDataLst>
            </p:nvPr>
          </p:nvSpPr>
          <p:spPr>
            <a:xfrm flipH="1">
              <a:off x="3441383" y="1481518"/>
              <a:ext cx="119062" cy="119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250406" y="1492276"/>
            <a:ext cx="407987" cy="646114"/>
            <a:chOff x="3282633" y="2692780"/>
            <a:chExt cx="407987" cy="862013"/>
          </a:xfrm>
        </p:grpSpPr>
        <p:sp>
          <p:nvSpPr>
            <p:cNvPr id="58" name="MH_Other_15"/>
            <p:cNvSpPr/>
            <p:nvPr>
              <p:custDataLst>
                <p:tags r:id="rId20"/>
              </p:custDataLst>
            </p:nvPr>
          </p:nvSpPr>
          <p:spPr>
            <a:xfrm flipH="1">
              <a:off x="3498533" y="2692780"/>
              <a:ext cx="192087" cy="862013"/>
            </a:xfrm>
            <a:custGeom>
              <a:avLst/>
              <a:gdLst>
                <a:gd name="connsiteX0" fmla="*/ 0 w 204800"/>
                <a:gd name="connsiteY0" fmla="*/ 0 h 916781"/>
                <a:gd name="connsiteX1" fmla="*/ 204788 w 204800"/>
                <a:gd name="connsiteY1" fmla="*/ 464344 h 916781"/>
                <a:gd name="connsiteX2" fmla="*/ 7144 w 204800"/>
                <a:gd name="connsiteY2" fmla="*/ 916781 h 916781"/>
              </a:gdLst>
              <a:ahLst/>
              <a:cxnLst>
                <a:cxn ang="0">
                  <a:pos x="connsiteX0" y="connsiteY0"/>
                </a:cxn>
                <a:cxn ang="0">
                  <a:pos x="connsiteX1" y="connsiteY1"/>
                </a:cxn>
                <a:cxn ang="0">
                  <a:pos x="connsiteX2" y="connsiteY2"/>
                </a:cxn>
              </a:cxnLst>
              <a:rect l="l" t="t" r="r" b="b"/>
              <a:pathLst>
                <a:path w="204800" h="916780">
                  <a:moveTo>
                    <a:pt x="0" y="0"/>
                  </a:moveTo>
                  <a:cubicBezTo>
                    <a:pt x="158353" y="148432"/>
                    <a:pt x="203597" y="311547"/>
                    <a:pt x="204788" y="464344"/>
                  </a:cubicBezTo>
                  <a:cubicBezTo>
                    <a:pt x="205979" y="617141"/>
                    <a:pt x="120253" y="789782"/>
                    <a:pt x="7144" y="916781"/>
                  </a:cubicBezTo>
                </a:path>
              </a:pathLst>
            </a:custGeom>
            <a:noFill/>
            <a:ln w="25400">
              <a:solidFill>
                <a:srgbClr val="FBC91D"/>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ct val="0"/>
                </a:spcBef>
                <a:spcAft>
                  <a:spcPct val="0"/>
                </a:spcAft>
                <a:defRPr/>
              </a:pPr>
              <a:endParaRPr lang="zh-CN" altLang="en-US">
                <a:solidFill>
                  <a:schemeClr val="lt1"/>
                </a:solidFill>
                <a:latin typeface="微软雅黑" panose="020B0503020204020204" pitchFamily="34" charset="-122"/>
                <a:ea typeface="微软雅黑" panose="020B0503020204020204" pitchFamily="34" charset="-122"/>
              </a:endParaRPr>
            </a:p>
          </p:txBody>
        </p:sp>
        <p:cxnSp>
          <p:nvCxnSpPr>
            <p:cNvPr id="59" name="MH_Other_16"/>
            <p:cNvCxnSpPr/>
            <p:nvPr>
              <p:custDataLst>
                <p:tags r:id="rId21"/>
              </p:custDataLst>
            </p:nvPr>
          </p:nvCxnSpPr>
          <p:spPr>
            <a:xfrm flipH="1">
              <a:off x="3282633" y="3121405"/>
              <a:ext cx="217487" cy="0"/>
            </a:xfrm>
            <a:prstGeom prst="line">
              <a:avLst/>
            </a:prstGeom>
            <a:ln w="25400">
              <a:solidFill>
                <a:srgbClr val="FBC91D"/>
              </a:solidFill>
              <a:tailEnd type="oval" w="sm" len="sm"/>
            </a:ln>
          </p:spPr>
          <p:style>
            <a:lnRef idx="1">
              <a:schemeClr val="accent1"/>
            </a:lnRef>
            <a:fillRef idx="0">
              <a:schemeClr val="accent1"/>
            </a:fillRef>
            <a:effectRef idx="0">
              <a:schemeClr val="accent1"/>
            </a:effectRef>
            <a:fontRef idx="minor">
              <a:schemeClr val="tx1"/>
            </a:fontRef>
          </p:style>
        </p:cxnSp>
        <p:sp>
          <p:nvSpPr>
            <p:cNvPr id="60" name="MH_Other_17"/>
            <p:cNvSpPr/>
            <p:nvPr>
              <p:custDataLst>
                <p:tags r:id="rId22"/>
              </p:custDataLst>
            </p:nvPr>
          </p:nvSpPr>
          <p:spPr>
            <a:xfrm flipH="1">
              <a:off x="3441383" y="3062668"/>
              <a:ext cx="119062" cy="119062"/>
            </a:xfrm>
            <a:prstGeom prst="ellipse">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535449" y="3507865"/>
            <a:ext cx="407987" cy="646113"/>
            <a:chOff x="5555933" y="3618293"/>
            <a:chExt cx="407987" cy="862012"/>
          </a:xfrm>
        </p:grpSpPr>
        <p:sp>
          <p:nvSpPr>
            <p:cNvPr id="64" name="MH_Other_21"/>
            <p:cNvSpPr/>
            <p:nvPr>
              <p:custDataLst>
                <p:tags r:id="rId23"/>
              </p:custDataLst>
            </p:nvPr>
          </p:nvSpPr>
          <p:spPr>
            <a:xfrm>
              <a:off x="5555933" y="3618293"/>
              <a:ext cx="192087" cy="862012"/>
            </a:xfrm>
            <a:custGeom>
              <a:avLst/>
              <a:gdLst>
                <a:gd name="connsiteX0" fmla="*/ 0 w 204800"/>
                <a:gd name="connsiteY0" fmla="*/ 0 h 916781"/>
                <a:gd name="connsiteX1" fmla="*/ 204788 w 204800"/>
                <a:gd name="connsiteY1" fmla="*/ 464344 h 916781"/>
                <a:gd name="connsiteX2" fmla="*/ 7144 w 204800"/>
                <a:gd name="connsiteY2" fmla="*/ 916781 h 916781"/>
              </a:gdLst>
              <a:ahLst/>
              <a:cxnLst>
                <a:cxn ang="0">
                  <a:pos x="connsiteX0" y="connsiteY0"/>
                </a:cxn>
                <a:cxn ang="0">
                  <a:pos x="connsiteX1" y="connsiteY1"/>
                </a:cxn>
                <a:cxn ang="0">
                  <a:pos x="connsiteX2" y="connsiteY2"/>
                </a:cxn>
              </a:cxnLst>
              <a:rect l="l" t="t" r="r" b="b"/>
              <a:pathLst>
                <a:path w="204800" h="916780">
                  <a:moveTo>
                    <a:pt x="0" y="0"/>
                  </a:moveTo>
                  <a:cubicBezTo>
                    <a:pt x="158353" y="148432"/>
                    <a:pt x="203597" y="311547"/>
                    <a:pt x="204788" y="464344"/>
                  </a:cubicBezTo>
                  <a:cubicBezTo>
                    <a:pt x="205979" y="617141"/>
                    <a:pt x="120253" y="789782"/>
                    <a:pt x="7144" y="916781"/>
                  </a:cubicBezTo>
                </a:path>
              </a:pathLst>
            </a:custGeom>
            <a:noFill/>
            <a:ln w="25400">
              <a:solidFill>
                <a:srgbClr val="FBC91D"/>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ct val="0"/>
                </a:spcBef>
                <a:spcAft>
                  <a:spcPct val="0"/>
                </a:spcAft>
                <a:defRPr/>
              </a:pPr>
              <a:endParaRPr lang="zh-CN" altLang="en-US">
                <a:solidFill>
                  <a:schemeClr val="lt1"/>
                </a:solidFill>
                <a:latin typeface="微软雅黑" panose="020B0503020204020204" pitchFamily="34" charset="-122"/>
                <a:ea typeface="微软雅黑" panose="020B0503020204020204" pitchFamily="34" charset="-122"/>
              </a:endParaRPr>
            </a:p>
          </p:txBody>
        </p:sp>
        <p:cxnSp>
          <p:nvCxnSpPr>
            <p:cNvPr id="65" name="MH_Other_22"/>
            <p:cNvCxnSpPr/>
            <p:nvPr>
              <p:custDataLst>
                <p:tags r:id="rId24"/>
              </p:custDataLst>
            </p:nvPr>
          </p:nvCxnSpPr>
          <p:spPr>
            <a:xfrm>
              <a:off x="5746433" y="4046918"/>
              <a:ext cx="217487" cy="0"/>
            </a:xfrm>
            <a:prstGeom prst="line">
              <a:avLst/>
            </a:prstGeom>
            <a:ln w="25400">
              <a:solidFill>
                <a:srgbClr val="FBC91D"/>
              </a:solidFill>
              <a:tailEnd type="oval" w="sm" len="sm"/>
            </a:ln>
          </p:spPr>
          <p:style>
            <a:lnRef idx="1">
              <a:schemeClr val="accent1"/>
            </a:lnRef>
            <a:fillRef idx="0">
              <a:schemeClr val="accent1"/>
            </a:fillRef>
            <a:effectRef idx="0">
              <a:schemeClr val="accent1"/>
            </a:effectRef>
            <a:fontRef idx="minor">
              <a:schemeClr val="tx1"/>
            </a:fontRef>
          </p:style>
        </p:cxnSp>
        <p:sp>
          <p:nvSpPr>
            <p:cNvPr id="66" name="MH_Other_23"/>
            <p:cNvSpPr/>
            <p:nvPr>
              <p:custDataLst>
                <p:tags r:id="rId25"/>
              </p:custDataLst>
            </p:nvPr>
          </p:nvSpPr>
          <p:spPr>
            <a:xfrm>
              <a:off x="5687695" y="3988180"/>
              <a:ext cx="117475" cy="119063"/>
            </a:xfrm>
            <a:prstGeom prst="ellipse">
              <a:avLst/>
            </a:prstGeom>
            <a:solidFill>
              <a:schemeClr val="accent4"/>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ct val="0"/>
                </a:spcBef>
                <a:spcAft>
                  <a:spcPct val="0"/>
                </a:spcAft>
                <a:defRPr/>
              </a:pP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67" name="MH_SubTitle_4"/>
          <p:cNvSpPr>
            <a:spLocks noChangeArrowheads="1"/>
          </p:cNvSpPr>
          <p:nvPr>
            <p:custDataLst>
              <p:tags r:id="rId26"/>
            </p:custDataLst>
          </p:nvPr>
        </p:nvSpPr>
        <p:spPr bwMode="auto">
          <a:xfrm>
            <a:off x="6002174" y="3631462"/>
            <a:ext cx="25384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defRPr/>
            </a:pP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“三违”</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MH_Text_4"/>
          <p:cNvSpPr/>
          <p:nvPr>
            <p:custDataLst>
              <p:tags r:id="rId27"/>
            </p:custDataLst>
          </p:nvPr>
        </p:nvSpPr>
        <p:spPr>
          <a:xfrm>
            <a:off x="6002174" y="3979125"/>
            <a:ext cx="1856712" cy="646112"/>
          </a:xfrm>
          <a:prstGeom prst="rect">
            <a:avLst/>
          </a:prstGeom>
        </p:spPr>
        <p:txBody>
          <a:bodyPr>
            <a:normAutofit/>
          </a:bodyPr>
          <a:lstStyle/>
          <a:p>
            <a:pPr>
              <a:lnSpc>
                <a:spcPct val="120000"/>
              </a:lnSpc>
              <a:defRPr/>
            </a:pPr>
            <a:r>
              <a:rPr lang="zh-CN" altLang="en-US" sz="1400">
                <a:solidFill>
                  <a:schemeClr val="dk1"/>
                </a:solidFill>
                <a:latin typeface="微软雅黑" panose="020B0503020204020204" pitchFamily="34" charset="-122"/>
                <a:ea typeface="微软雅黑" panose="020B0503020204020204" pitchFamily="34" charset="-122"/>
              </a:rPr>
              <a:t>是指违章作业、违章指挥、违反劳动纪律</a:t>
            </a:r>
            <a:endParaRPr lang="zh-CN" altLang="en-US" sz="1400">
              <a:solidFill>
                <a:schemeClr val="dk1"/>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3650195" y="2943134"/>
            <a:ext cx="566380" cy="566380"/>
            <a:chOff x="1671310" y="2024853"/>
            <a:chExt cx="566380" cy="566380"/>
          </a:xfrm>
        </p:grpSpPr>
        <p:sp>
          <p:nvSpPr>
            <p:cNvPr id="70" name="MH_Other_15"/>
            <p:cNvSpPr/>
            <p:nvPr>
              <p:custDataLst>
                <p:tags r:id="rId28"/>
              </p:custDataLst>
            </p:nvPr>
          </p:nvSpPr>
          <p:spPr>
            <a:xfrm>
              <a:off x="1671310" y="2024853"/>
              <a:ext cx="566380" cy="566380"/>
            </a:xfrm>
            <a:prstGeom prst="ellipse">
              <a:avLst/>
            </a:prstGeom>
            <a:solidFill>
              <a:schemeClr val="accent1"/>
            </a:solidFill>
            <a:ln w="25400" cap="flat" cmpd="sng" algn="ctr">
              <a:solidFill>
                <a:schemeClr val="accent1"/>
              </a:solidFill>
              <a:prstDash val="solid"/>
            </a:ln>
            <a:effectLst/>
          </p:spPr>
          <p:txBody>
            <a:bodyPr anchor="ctr"/>
            <a:lstStyle/>
            <a:p>
              <a:pPr algn="ctr">
                <a:defRPr/>
              </a:pPr>
              <a:endParaRPr lang="en-US" sz="1350" kern="0">
                <a:solidFill>
                  <a:schemeClr val="lt1"/>
                </a:solidFill>
                <a:latin typeface="微软雅黑" panose="020B0503020204020204" pitchFamily="34" charset="-122"/>
                <a:ea typeface="微软雅黑" panose="020B0503020204020204" pitchFamily="34" charset="-122"/>
              </a:endParaRPr>
            </a:p>
          </p:txBody>
        </p:sp>
        <p:sp>
          <p:nvSpPr>
            <p:cNvPr id="71" name="KSO_Shape"/>
            <p:cNvSpPr/>
            <p:nvPr>
              <p:custDataLst>
                <p:tags r:id="rId29"/>
              </p:custDataLst>
            </p:nvPr>
          </p:nvSpPr>
          <p:spPr bwMode="auto">
            <a:xfrm>
              <a:off x="1836275" y="2150271"/>
              <a:ext cx="231699" cy="309843"/>
            </a:xfrm>
            <a:custGeom>
              <a:avLst/>
              <a:gdLst>
                <a:gd name="T0" fmla="*/ 1094578 w 634"/>
                <a:gd name="T1" fmla="*/ 1337519 h 634"/>
                <a:gd name="T2" fmla="*/ 467587 w 634"/>
                <a:gd name="T3" fmla="*/ 1169974 h 634"/>
                <a:gd name="T4" fmla="*/ 248671 w 634"/>
                <a:gd name="T5" fmla="*/ 1337519 h 634"/>
                <a:gd name="T6" fmla="*/ 248671 w 634"/>
                <a:gd name="T7" fmla="*/ 1462468 h 634"/>
                <a:gd name="T8" fmla="*/ 467587 w 634"/>
                <a:gd name="T9" fmla="*/ 1630012 h 634"/>
                <a:gd name="T10" fmla="*/ 1094578 w 634"/>
                <a:gd name="T11" fmla="*/ 1462468 h 634"/>
                <a:gd name="T12" fmla="*/ 1094578 w 634"/>
                <a:gd name="T13" fmla="*/ 1337519 h 634"/>
                <a:gd name="T14" fmla="*/ 467587 w 634"/>
                <a:gd name="T15" fmla="*/ 1547660 h 634"/>
                <a:gd name="T16" fmla="*/ 467587 w 634"/>
                <a:gd name="T17" fmla="*/ 1255166 h 634"/>
                <a:gd name="T18" fmla="*/ 467587 w 634"/>
                <a:gd name="T19" fmla="*/ 1547660 h 634"/>
                <a:gd name="T20" fmla="*/ 1094578 w 634"/>
                <a:gd name="T21" fmla="*/ 460038 h 634"/>
                <a:gd name="T22" fmla="*/ 467587 w 634"/>
                <a:gd name="T23" fmla="*/ 292494 h 634"/>
                <a:gd name="T24" fmla="*/ 248671 w 634"/>
                <a:gd name="T25" fmla="*/ 460038 h 634"/>
                <a:gd name="T26" fmla="*/ 248671 w 634"/>
                <a:gd name="T27" fmla="*/ 584987 h 634"/>
                <a:gd name="T28" fmla="*/ 467587 w 634"/>
                <a:gd name="T29" fmla="*/ 752532 h 634"/>
                <a:gd name="T30" fmla="*/ 1094578 w 634"/>
                <a:gd name="T31" fmla="*/ 584987 h 634"/>
                <a:gd name="T32" fmla="*/ 1094578 w 634"/>
                <a:gd name="T33" fmla="*/ 460038 h 634"/>
                <a:gd name="T34" fmla="*/ 467587 w 634"/>
                <a:gd name="T35" fmla="*/ 667340 h 634"/>
                <a:gd name="T36" fmla="*/ 467587 w 634"/>
                <a:gd name="T37" fmla="*/ 377686 h 634"/>
                <a:gd name="T38" fmla="*/ 467587 w 634"/>
                <a:gd name="T39" fmla="*/ 667340 h 634"/>
                <a:gd name="T40" fmla="*/ 1094578 w 634"/>
                <a:gd name="T41" fmla="*/ 920077 h 634"/>
                <a:gd name="T42" fmla="*/ 843782 w 634"/>
                <a:gd name="T43" fmla="*/ 752532 h 634"/>
                <a:gd name="T44" fmla="*/ 248671 w 634"/>
                <a:gd name="T45" fmla="*/ 920077 h 634"/>
                <a:gd name="T46" fmla="*/ 248671 w 634"/>
                <a:gd name="T47" fmla="*/ 1002429 h 634"/>
                <a:gd name="T48" fmla="*/ 843782 w 634"/>
                <a:gd name="T49" fmla="*/ 1169974 h 634"/>
                <a:gd name="T50" fmla="*/ 1094578 w 634"/>
                <a:gd name="T51" fmla="*/ 1002429 h 634"/>
                <a:gd name="T52" fmla="*/ 1094578 w 634"/>
                <a:gd name="T53" fmla="*/ 920077 h 634"/>
                <a:gd name="T54" fmla="*/ 843782 w 634"/>
                <a:gd name="T55" fmla="*/ 1087622 h 634"/>
                <a:gd name="T56" fmla="*/ 843782 w 634"/>
                <a:gd name="T57" fmla="*/ 834884 h 634"/>
                <a:gd name="T58" fmla="*/ 843782 w 634"/>
                <a:gd name="T59" fmla="*/ 1087622 h 634"/>
                <a:gd name="T60" fmla="*/ 1156215 w 634"/>
                <a:gd name="T61" fmla="*/ 0 h 634"/>
                <a:gd name="T62" fmla="*/ 0 w 634"/>
                <a:gd name="T63" fmla="*/ 249897 h 634"/>
                <a:gd name="T64" fmla="*/ 155154 w 634"/>
                <a:gd name="T65" fmla="*/ 1797557 h 634"/>
                <a:gd name="T66" fmla="*/ 1345375 w 634"/>
                <a:gd name="T67" fmla="*/ 1587416 h 634"/>
                <a:gd name="T68" fmla="*/ 1156215 w 634"/>
                <a:gd name="T69" fmla="*/ 0 h 634"/>
                <a:gd name="T70" fmla="*/ 1249732 w 634"/>
                <a:gd name="T71" fmla="*/ 1587416 h 634"/>
                <a:gd name="T72" fmla="*/ 155154 w 634"/>
                <a:gd name="T73" fmla="*/ 1672609 h 634"/>
                <a:gd name="T74" fmla="*/ 93517 w 634"/>
                <a:gd name="T75" fmla="*/ 249897 h 634"/>
                <a:gd name="T76" fmla="*/ 1156215 w 634"/>
                <a:gd name="T77" fmla="*/ 124949 h 634"/>
                <a:gd name="T78" fmla="*/ 1249732 w 634"/>
                <a:gd name="T79" fmla="*/ 1587416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solidFill>
              <a:schemeClr val="lt1"/>
            </a:solidFill>
            <a:ln w="9525">
              <a:solidFill>
                <a:schemeClr val="lt1"/>
              </a:solidFill>
              <a:roun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ct val="0"/>
                </a:spcBef>
                <a:spcAft>
                  <a:spcPct val="0"/>
                </a:spcAft>
              </a:pP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4975474" y="2115775"/>
            <a:ext cx="566380" cy="566380"/>
            <a:chOff x="4493712" y="1905181"/>
            <a:chExt cx="566380" cy="566380"/>
          </a:xfrm>
        </p:grpSpPr>
        <p:sp>
          <p:nvSpPr>
            <p:cNvPr id="73" name="MH_Other_15"/>
            <p:cNvSpPr/>
            <p:nvPr>
              <p:custDataLst>
                <p:tags r:id="rId30"/>
              </p:custDataLst>
            </p:nvPr>
          </p:nvSpPr>
          <p:spPr>
            <a:xfrm>
              <a:off x="4493712" y="1905181"/>
              <a:ext cx="566380" cy="566380"/>
            </a:xfrm>
            <a:prstGeom prst="ellipse">
              <a:avLst/>
            </a:prstGeom>
            <a:solidFill>
              <a:schemeClr val="accent1"/>
            </a:solidFill>
            <a:ln w="25400" cap="flat" cmpd="sng" algn="ctr">
              <a:solidFill>
                <a:sysClr val="window" lastClr="FFFFFF"/>
              </a:solidFill>
              <a:prstDash val="solid"/>
            </a:ln>
            <a:effectLst/>
          </p:spPr>
          <p:txBody>
            <a:bodyPr anchor="ctr"/>
            <a:lstStyle/>
            <a:p>
              <a:pPr algn="ctr">
                <a:defRPr/>
              </a:pPr>
              <a:endParaRPr lang="en-US" sz="1350" kern="0">
                <a:solidFill>
                  <a:schemeClr val="lt1"/>
                </a:solidFill>
                <a:latin typeface="微软雅黑" panose="020B0503020204020204" pitchFamily="34" charset="-122"/>
                <a:ea typeface="微软雅黑" panose="020B0503020204020204" pitchFamily="34" charset="-122"/>
              </a:endParaRPr>
            </a:p>
          </p:txBody>
        </p:sp>
        <p:sp>
          <p:nvSpPr>
            <p:cNvPr id="74" name="KSO_Shape"/>
            <p:cNvSpPr/>
            <p:nvPr>
              <p:custDataLst>
                <p:tags r:id="rId31"/>
              </p:custDataLst>
            </p:nvPr>
          </p:nvSpPr>
          <p:spPr bwMode="auto">
            <a:xfrm>
              <a:off x="4642191" y="2033336"/>
              <a:ext cx="310390" cy="304368"/>
            </a:xfrm>
            <a:custGeom>
              <a:avLst/>
              <a:gdLst>
                <a:gd name="T0" fmla="*/ 640162 w 3898"/>
                <a:gd name="T1" fmla="*/ 987009 h 3818"/>
                <a:gd name="T2" fmla="*/ 616144 w 3898"/>
                <a:gd name="T3" fmla="*/ 992092 h 3818"/>
                <a:gd name="T4" fmla="*/ 1645668 w 3898"/>
                <a:gd name="T5" fmla="*/ 993016 h 3818"/>
                <a:gd name="T6" fmla="*/ 1644744 w 3898"/>
                <a:gd name="T7" fmla="*/ 1764232 h 3818"/>
                <a:gd name="T8" fmla="*/ 979179 w 3898"/>
                <a:gd name="T9" fmla="*/ 1147814 h 3818"/>
                <a:gd name="T10" fmla="*/ 1490939 w 3898"/>
                <a:gd name="T11" fmla="*/ 200544 h 3818"/>
                <a:gd name="T12" fmla="*/ 1695551 w 3898"/>
                <a:gd name="T13" fmla="*/ 918158 h 3818"/>
                <a:gd name="T14" fmla="*/ 1655368 w 3898"/>
                <a:gd name="T15" fmla="*/ 34194 h 3818"/>
                <a:gd name="T16" fmla="*/ 1574077 w 3898"/>
                <a:gd name="T17" fmla="*/ 462 h 3818"/>
                <a:gd name="T18" fmla="*/ 33717 w 3898"/>
                <a:gd name="T19" fmla="*/ 45284 h 3818"/>
                <a:gd name="T20" fmla="*/ 0 w 3898"/>
                <a:gd name="T21" fmla="*/ 127073 h 3818"/>
                <a:gd name="T22" fmla="*/ 44340 w 3898"/>
                <a:gd name="T23" fmla="*/ 1607124 h 3818"/>
                <a:gd name="T24" fmla="*/ 125631 w 3898"/>
                <a:gd name="T25" fmla="*/ 1640856 h 3818"/>
                <a:gd name="T26" fmla="*/ 898351 w 3898"/>
                <a:gd name="T27" fmla="*/ 1435691 h 3818"/>
                <a:gd name="T28" fmla="*/ 718219 w 3898"/>
                <a:gd name="T29" fmla="*/ 206089 h 3818"/>
                <a:gd name="T30" fmla="*/ 969018 w 3898"/>
                <a:gd name="T31" fmla="*/ 204241 h 3818"/>
                <a:gd name="T32" fmla="*/ 1507105 w 3898"/>
                <a:gd name="T33" fmla="*/ 1124247 h 3818"/>
                <a:gd name="T34" fmla="*/ 1276166 w 3898"/>
                <a:gd name="T35" fmla="*/ 1124247 h 3818"/>
                <a:gd name="T36" fmla="*/ 1199495 w 3898"/>
                <a:gd name="T37" fmla="*/ 1347433 h 3818"/>
                <a:gd name="T38" fmla="*/ 1520961 w 3898"/>
                <a:gd name="T39" fmla="*/ 1662112 h 3818"/>
                <a:gd name="T40" fmla="*/ 1554678 w 3898"/>
                <a:gd name="T41" fmla="*/ 1292908 h 3818"/>
                <a:gd name="T42" fmla="*/ 1368080 w 3898"/>
                <a:gd name="T43" fmla="*/ 1444009 h 3818"/>
                <a:gd name="T44" fmla="*/ 1416115 w 3898"/>
                <a:gd name="T45" fmla="*/ 1442622 h 3818"/>
                <a:gd name="T46" fmla="*/ 1312655 w 3898"/>
                <a:gd name="T47" fmla="*/ 1283204 h 3818"/>
                <a:gd name="T48" fmla="*/ 1447523 w 3898"/>
                <a:gd name="T49" fmla="*/ 1183856 h 3818"/>
                <a:gd name="T50" fmla="*/ 1335749 w 3898"/>
                <a:gd name="T51" fmla="*/ 1183856 h 3818"/>
                <a:gd name="T52" fmla="*/ 521459 w 3898"/>
                <a:gd name="T53" fmla="*/ 979615 h 3818"/>
                <a:gd name="T54" fmla="*/ 517302 w 3898"/>
                <a:gd name="T55" fmla="*/ 1023975 h 3818"/>
                <a:gd name="T56" fmla="*/ 521459 w 3898"/>
                <a:gd name="T57" fmla="*/ 979615 h 3818"/>
                <a:gd name="T58" fmla="*/ 467882 w 3898"/>
                <a:gd name="T59" fmla="*/ 1011037 h 3818"/>
                <a:gd name="T60" fmla="*/ 431855 w 3898"/>
                <a:gd name="T61" fmla="*/ 1037376 h 3818"/>
                <a:gd name="T62" fmla="*/ 648014 w 3898"/>
                <a:gd name="T63" fmla="*/ 1017968 h 3818"/>
                <a:gd name="T64" fmla="*/ 618915 w 3898"/>
                <a:gd name="T65" fmla="*/ 1069260 h 3818"/>
                <a:gd name="T66" fmla="*/ 549634 w 3898"/>
                <a:gd name="T67" fmla="*/ 1008727 h 3818"/>
                <a:gd name="T68" fmla="*/ 557486 w 3898"/>
                <a:gd name="T69" fmla="*/ 1031831 h 3818"/>
                <a:gd name="T70" fmla="*/ 549634 w 3898"/>
                <a:gd name="T71" fmla="*/ 1008727 h 3818"/>
                <a:gd name="T72" fmla="*/ 605059 w 3898"/>
                <a:gd name="T73" fmla="*/ 1023975 h 3818"/>
                <a:gd name="T74" fmla="*/ 565338 w 3898"/>
                <a:gd name="T75" fmla="*/ 1056783 h 3818"/>
                <a:gd name="T76" fmla="*/ 503446 w 3898"/>
                <a:gd name="T77" fmla="*/ 1035990 h 3818"/>
                <a:gd name="T78" fmla="*/ 587970 w 3898"/>
                <a:gd name="T79" fmla="*/ 1091439 h 3818"/>
                <a:gd name="T80" fmla="*/ 619839 w 3898"/>
                <a:gd name="T81" fmla="*/ 1178773 h 3818"/>
                <a:gd name="T82" fmla="*/ 573190 w 3898"/>
                <a:gd name="T83" fmla="*/ 1178311 h 3818"/>
                <a:gd name="T84" fmla="*/ 527002 w 3898"/>
                <a:gd name="T85" fmla="*/ 1178773 h 3818"/>
                <a:gd name="T86" fmla="*/ 512222 w 3898"/>
                <a:gd name="T87" fmla="*/ 1269803 h 3818"/>
                <a:gd name="T88" fmla="*/ 455873 w 3898"/>
                <a:gd name="T89" fmla="*/ 1313701 h 3818"/>
                <a:gd name="T90" fmla="*/ 446173 w 3898"/>
                <a:gd name="T91" fmla="*/ 1273038 h 3818"/>
                <a:gd name="T92" fmla="*/ 483123 w 3898"/>
                <a:gd name="T93" fmla="*/ 1293832 h 3818"/>
                <a:gd name="T94" fmla="*/ 483123 w 3898"/>
                <a:gd name="T95" fmla="*/ 1178311 h 3818"/>
                <a:gd name="T96" fmla="*/ 456335 w 3898"/>
                <a:gd name="T97" fmla="*/ 1171842 h 3818"/>
                <a:gd name="T98" fmla="*/ 431393 w 3898"/>
                <a:gd name="T99" fmla="*/ 1178773 h 3818"/>
                <a:gd name="T100" fmla="*/ 379201 w 3898"/>
                <a:gd name="T101" fmla="*/ 1177387 h 3818"/>
                <a:gd name="T102" fmla="*/ 417537 w 3898"/>
                <a:gd name="T103" fmla="*/ 1091439 h 3818"/>
                <a:gd name="T104" fmla="*/ 381510 w 3898"/>
                <a:gd name="T105" fmla="*/ 931097 h 3818"/>
                <a:gd name="T106" fmla="*/ 381510 w 3898"/>
                <a:gd name="T107" fmla="*/ 1355751 h 3818"/>
                <a:gd name="T108" fmla="*/ 716833 w 3898"/>
                <a:gd name="T109" fmla="*/ 985623 h 38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98" h="3818">
                  <a:moveTo>
                    <a:pt x="1351" y="2117"/>
                  </a:moveTo>
                  <a:cubicBezTo>
                    <a:pt x="1357" y="2107"/>
                    <a:pt x="1369" y="2104"/>
                    <a:pt x="1378" y="2109"/>
                  </a:cubicBezTo>
                  <a:cubicBezTo>
                    <a:pt x="1388" y="2115"/>
                    <a:pt x="1391" y="2127"/>
                    <a:pt x="1386" y="2136"/>
                  </a:cubicBezTo>
                  <a:cubicBezTo>
                    <a:pt x="1369" y="2167"/>
                    <a:pt x="1369" y="2167"/>
                    <a:pt x="1369" y="2167"/>
                  </a:cubicBezTo>
                  <a:cubicBezTo>
                    <a:pt x="1363" y="2176"/>
                    <a:pt x="1351" y="2180"/>
                    <a:pt x="1342" y="2174"/>
                  </a:cubicBezTo>
                  <a:cubicBezTo>
                    <a:pt x="1332" y="2169"/>
                    <a:pt x="1329" y="2156"/>
                    <a:pt x="1334" y="2147"/>
                  </a:cubicBezTo>
                  <a:cubicBezTo>
                    <a:pt x="1351" y="2117"/>
                    <a:pt x="1351" y="2117"/>
                    <a:pt x="1351" y="2117"/>
                  </a:cubicBezTo>
                  <a:close/>
                  <a:moveTo>
                    <a:pt x="2456" y="2149"/>
                  </a:moveTo>
                  <a:cubicBezTo>
                    <a:pt x="3563" y="2149"/>
                    <a:pt x="3563" y="2149"/>
                    <a:pt x="3563" y="2149"/>
                  </a:cubicBezTo>
                  <a:cubicBezTo>
                    <a:pt x="3747" y="2149"/>
                    <a:pt x="3898" y="2300"/>
                    <a:pt x="3898" y="2484"/>
                  </a:cubicBezTo>
                  <a:cubicBezTo>
                    <a:pt x="3897" y="3483"/>
                    <a:pt x="3897" y="3483"/>
                    <a:pt x="3897" y="3483"/>
                  </a:cubicBezTo>
                  <a:cubicBezTo>
                    <a:pt x="3896" y="3668"/>
                    <a:pt x="3745" y="3818"/>
                    <a:pt x="3561" y="3818"/>
                  </a:cubicBezTo>
                  <a:cubicBezTo>
                    <a:pt x="2453" y="3818"/>
                    <a:pt x="2453" y="3818"/>
                    <a:pt x="2453" y="3818"/>
                  </a:cubicBezTo>
                  <a:cubicBezTo>
                    <a:pt x="2269" y="3818"/>
                    <a:pt x="2118" y="3668"/>
                    <a:pt x="2118" y="3483"/>
                  </a:cubicBezTo>
                  <a:cubicBezTo>
                    <a:pt x="2120" y="2484"/>
                    <a:pt x="2120" y="2484"/>
                    <a:pt x="2120" y="2484"/>
                  </a:cubicBezTo>
                  <a:cubicBezTo>
                    <a:pt x="2120" y="2300"/>
                    <a:pt x="2271" y="2149"/>
                    <a:pt x="2456" y="2149"/>
                  </a:cubicBezTo>
                  <a:close/>
                  <a:moveTo>
                    <a:pt x="2098" y="442"/>
                  </a:moveTo>
                  <a:cubicBezTo>
                    <a:pt x="3228" y="434"/>
                    <a:pt x="3228" y="434"/>
                    <a:pt x="3228" y="434"/>
                  </a:cubicBezTo>
                  <a:cubicBezTo>
                    <a:pt x="3240" y="1976"/>
                    <a:pt x="3240" y="1976"/>
                    <a:pt x="3240" y="1976"/>
                  </a:cubicBezTo>
                  <a:cubicBezTo>
                    <a:pt x="3563" y="1976"/>
                    <a:pt x="3563" y="1976"/>
                    <a:pt x="3563" y="1976"/>
                  </a:cubicBezTo>
                  <a:cubicBezTo>
                    <a:pt x="3600" y="1976"/>
                    <a:pt x="3636" y="1980"/>
                    <a:pt x="3671" y="1987"/>
                  </a:cubicBezTo>
                  <a:cubicBezTo>
                    <a:pt x="3659" y="248"/>
                    <a:pt x="3659" y="248"/>
                    <a:pt x="3659" y="248"/>
                  </a:cubicBezTo>
                  <a:cubicBezTo>
                    <a:pt x="3658" y="180"/>
                    <a:pt x="3630" y="118"/>
                    <a:pt x="3585" y="74"/>
                  </a:cubicBezTo>
                  <a:cubicBezTo>
                    <a:pt x="3584" y="74"/>
                    <a:pt x="3584" y="74"/>
                    <a:pt x="3584" y="74"/>
                  </a:cubicBezTo>
                  <a:cubicBezTo>
                    <a:pt x="3584" y="73"/>
                    <a:pt x="3584" y="73"/>
                    <a:pt x="3584" y="73"/>
                  </a:cubicBezTo>
                  <a:cubicBezTo>
                    <a:pt x="3584" y="73"/>
                    <a:pt x="3584" y="73"/>
                    <a:pt x="3584" y="73"/>
                  </a:cubicBezTo>
                  <a:cubicBezTo>
                    <a:pt x="3538" y="28"/>
                    <a:pt x="3476" y="0"/>
                    <a:pt x="3408" y="1"/>
                  </a:cubicBezTo>
                  <a:cubicBezTo>
                    <a:pt x="247" y="24"/>
                    <a:pt x="247" y="24"/>
                    <a:pt x="247" y="24"/>
                  </a:cubicBezTo>
                  <a:cubicBezTo>
                    <a:pt x="179" y="25"/>
                    <a:pt x="118" y="53"/>
                    <a:pt x="73" y="98"/>
                  </a:cubicBezTo>
                  <a:cubicBezTo>
                    <a:pt x="73" y="98"/>
                    <a:pt x="73" y="98"/>
                    <a:pt x="73" y="98"/>
                  </a:cubicBezTo>
                  <a:cubicBezTo>
                    <a:pt x="72" y="99"/>
                    <a:pt x="72" y="99"/>
                    <a:pt x="72" y="99"/>
                  </a:cubicBezTo>
                  <a:cubicBezTo>
                    <a:pt x="72" y="99"/>
                    <a:pt x="72" y="99"/>
                    <a:pt x="72" y="99"/>
                  </a:cubicBezTo>
                  <a:cubicBezTo>
                    <a:pt x="27" y="145"/>
                    <a:pt x="0" y="207"/>
                    <a:pt x="0" y="275"/>
                  </a:cubicBezTo>
                  <a:cubicBezTo>
                    <a:pt x="22" y="3304"/>
                    <a:pt x="22" y="3304"/>
                    <a:pt x="22" y="3304"/>
                  </a:cubicBezTo>
                  <a:cubicBezTo>
                    <a:pt x="23" y="3371"/>
                    <a:pt x="51" y="3433"/>
                    <a:pt x="96" y="3478"/>
                  </a:cubicBezTo>
                  <a:cubicBezTo>
                    <a:pt x="96" y="3478"/>
                    <a:pt x="96" y="3478"/>
                    <a:pt x="96" y="3478"/>
                  </a:cubicBezTo>
                  <a:cubicBezTo>
                    <a:pt x="97" y="3479"/>
                    <a:pt x="97" y="3479"/>
                    <a:pt x="97" y="3479"/>
                  </a:cubicBezTo>
                  <a:cubicBezTo>
                    <a:pt x="97" y="3479"/>
                    <a:pt x="97" y="3479"/>
                    <a:pt x="97" y="3479"/>
                  </a:cubicBezTo>
                  <a:cubicBezTo>
                    <a:pt x="143" y="3524"/>
                    <a:pt x="205" y="3551"/>
                    <a:pt x="272" y="3551"/>
                  </a:cubicBezTo>
                  <a:cubicBezTo>
                    <a:pt x="1948" y="3538"/>
                    <a:pt x="1948" y="3538"/>
                    <a:pt x="1948" y="3538"/>
                  </a:cubicBezTo>
                  <a:cubicBezTo>
                    <a:pt x="1945" y="3520"/>
                    <a:pt x="1945" y="3501"/>
                    <a:pt x="1945" y="3483"/>
                  </a:cubicBezTo>
                  <a:cubicBezTo>
                    <a:pt x="1945" y="3107"/>
                    <a:pt x="1945" y="3107"/>
                    <a:pt x="1945" y="3107"/>
                  </a:cubicBezTo>
                  <a:cubicBezTo>
                    <a:pt x="452" y="3118"/>
                    <a:pt x="452" y="3118"/>
                    <a:pt x="452" y="3118"/>
                  </a:cubicBezTo>
                  <a:cubicBezTo>
                    <a:pt x="433" y="454"/>
                    <a:pt x="433" y="454"/>
                    <a:pt x="433" y="454"/>
                  </a:cubicBezTo>
                  <a:cubicBezTo>
                    <a:pt x="1555" y="446"/>
                    <a:pt x="1555" y="446"/>
                    <a:pt x="1555" y="446"/>
                  </a:cubicBezTo>
                  <a:cubicBezTo>
                    <a:pt x="1561" y="1269"/>
                    <a:pt x="1561" y="1269"/>
                    <a:pt x="1561" y="1269"/>
                  </a:cubicBezTo>
                  <a:cubicBezTo>
                    <a:pt x="2104" y="1265"/>
                    <a:pt x="2104" y="1265"/>
                    <a:pt x="2104" y="1265"/>
                  </a:cubicBezTo>
                  <a:cubicBezTo>
                    <a:pt x="2098" y="442"/>
                    <a:pt x="2098" y="442"/>
                    <a:pt x="2098" y="442"/>
                  </a:cubicBezTo>
                  <a:close/>
                  <a:moveTo>
                    <a:pt x="3366" y="2798"/>
                  </a:moveTo>
                  <a:cubicBezTo>
                    <a:pt x="3366" y="2682"/>
                    <a:pt x="3366" y="2682"/>
                    <a:pt x="3366" y="2682"/>
                  </a:cubicBezTo>
                  <a:cubicBezTo>
                    <a:pt x="3366" y="2585"/>
                    <a:pt x="3327" y="2496"/>
                    <a:pt x="3263" y="2433"/>
                  </a:cubicBezTo>
                  <a:cubicBezTo>
                    <a:pt x="3199" y="2368"/>
                    <a:pt x="3110" y="2329"/>
                    <a:pt x="3013" y="2329"/>
                  </a:cubicBezTo>
                  <a:cubicBezTo>
                    <a:pt x="3013" y="2329"/>
                    <a:pt x="3013" y="2329"/>
                    <a:pt x="3013" y="2329"/>
                  </a:cubicBezTo>
                  <a:cubicBezTo>
                    <a:pt x="2916" y="2329"/>
                    <a:pt x="2827" y="2368"/>
                    <a:pt x="2763" y="2433"/>
                  </a:cubicBezTo>
                  <a:cubicBezTo>
                    <a:pt x="2699" y="2496"/>
                    <a:pt x="2659" y="2585"/>
                    <a:pt x="2659" y="2682"/>
                  </a:cubicBezTo>
                  <a:cubicBezTo>
                    <a:pt x="2659" y="2800"/>
                    <a:pt x="2659" y="2800"/>
                    <a:pt x="2659" y="2800"/>
                  </a:cubicBezTo>
                  <a:cubicBezTo>
                    <a:pt x="2622" y="2826"/>
                    <a:pt x="2597" y="2868"/>
                    <a:pt x="2597" y="2916"/>
                  </a:cubicBezTo>
                  <a:cubicBezTo>
                    <a:pt x="2597" y="3457"/>
                    <a:pt x="2597" y="3457"/>
                    <a:pt x="2597" y="3457"/>
                  </a:cubicBezTo>
                  <a:cubicBezTo>
                    <a:pt x="2597" y="3534"/>
                    <a:pt x="2660" y="3597"/>
                    <a:pt x="2736" y="3597"/>
                  </a:cubicBezTo>
                  <a:cubicBezTo>
                    <a:pt x="3293" y="3597"/>
                    <a:pt x="3293" y="3597"/>
                    <a:pt x="3293" y="3597"/>
                  </a:cubicBezTo>
                  <a:cubicBezTo>
                    <a:pt x="3370" y="3597"/>
                    <a:pt x="3432" y="3534"/>
                    <a:pt x="3432" y="3457"/>
                  </a:cubicBezTo>
                  <a:cubicBezTo>
                    <a:pt x="3432" y="2916"/>
                    <a:pt x="3432" y="2916"/>
                    <a:pt x="3432" y="2916"/>
                  </a:cubicBezTo>
                  <a:cubicBezTo>
                    <a:pt x="3432" y="2866"/>
                    <a:pt x="3406" y="2823"/>
                    <a:pt x="3366" y="2798"/>
                  </a:cubicBezTo>
                  <a:close/>
                  <a:moveTo>
                    <a:pt x="3012" y="2966"/>
                  </a:moveTo>
                  <a:cubicBezTo>
                    <a:pt x="2964" y="2966"/>
                    <a:pt x="2925" y="3005"/>
                    <a:pt x="2925" y="3054"/>
                  </a:cubicBezTo>
                  <a:cubicBezTo>
                    <a:pt x="2925" y="3083"/>
                    <a:pt x="2940" y="3109"/>
                    <a:pt x="2962" y="3125"/>
                  </a:cubicBezTo>
                  <a:cubicBezTo>
                    <a:pt x="2916" y="3379"/>
                    <a:pt x="2916" y="3379"/>
                    <a:pt x="2916" y="3379"/>
                  </a:cubicBezTo>
                  <a:cubicBezTo>
                    <a:pt x="3115" y="3379"/>
                    <a:pt x="3115" y="3379"/>
                    <a:pt x="3115" y="3379"/>
                  </a:cubicBezTo>
                  <a:cubicBezTo>
                    <a:pt x="3066" y="3122"/>
                    <a:pt x="3066" y="3122"/>
                    <a:pt x="3066" y="3122"/>
                  </a:cubicBezTo>
                  <a:cubicBezTo>
                    <a:pt x="3086" y="3106"/>
                    <a:pt x="3099" y="3082"/>
                    <a:pt x="3099" y="3054"/>
                  </a:cubicBezTo>
                  <a:cubicBezTo>
                    <a:pt x="3099" y="3005"/>
                    <a:pt x="3060" y="2966"/>
                    <a:pt x="3012" y="2966"/>
                  </a:cubicBezTo>
                  <a:close/>
                  <a:moveTo>
                    <a:pt x="2842" y="2777"/>
                  </a:moveTo>
                  <a:cubicBezTo>
                    <a:pt x="3184" y="2777"/>
                    <a:pt x="3184" y="2777"/>
                    <a:pt x="3184" y="2777"/>
                  </a:cubicBezTo>
                  <a:cubicBezTo>
                    <a:pt x="3184" y="2682"/>
                    <a:pt x="3184" y="2682"/>
                    <a:pt x="3184" y="2682"/>
                  </a:cubicBezTo>
                  <a:cubicBezTo>
                    <a:pt x="3184" y="2636"/>
                    <a:pt x="3165" y="2593"/>
                    <a:pt x="3134" y="2562"/>
                  </a:cubicBezTo>
                  <a:cubicBezTo>
                    <a:pt x="3102" y="2531"/>
                    <a:pt x="3060" y="2511"/>
                    <a:pt x="3013" y="2511"/>
                  </a:cubicBezTo>
                  <a:cubicBezTo>
                    <a:pt x="3013" y="2511"/>
                    <a:pt x="3013" y="2511"/>
                    <a:pt x="3013" y="2511"/>
                  </a:cubicBezTo>
                  <a:cubicBezTo>
                    <a:pt x="2966" y="2511"/>
                    <a:pt x="2923" y="2531"/>
                    <a:pt x="2892" y="2562"/>
                  </a:cubicBezTo>
                  <a:cubicBezTo>
                    <a:pt x="2861" y="2593"/>
                    <a:pt x="2842" y="2636"/>
                    <a:pt x="2842" y="2682"/>
                  </a:cubicBezTo>
                  <a:cubicBezTo>
                    <a:pt x="2842" y="2777"/>
                    <a:pt x="2842" y="2777"/>
                    <a:pt x="2842" y="2777"/>
                  </a:cubicBezTo>
                  <a:close/>
                  <a:moveTo>
                    <a:pt x="1129" y="2120"/>
                  </a:moveTo>
                  <a:cubicBezTo>
                    <a:pt x="1134" y="2111"/>
                    <a:pt x="1146" y="2107"/>
                    <a:pt x="1156" y="2113"/>
                  </a:cubicBezTo>
                  <a:cubicBezTo>
                    <a:pt x="1165" y="2118"/>
                    <a:pt x="1169" y="2130"/>
                    <a:pt x="1163" y="2140"/>
                  </a:cubicBezTo>
                  <a:cubicBezTo>
                    <a:pt x="1120" y="2216"/>
                    <a:pt x="1120" y="2216"/>
                    <a:pt x="1120" y="2216"/>
                  </a:cubicBezTo>
                  <a:cubicBezTo>
                    <a:pt x="1115" y="2226"/>
                    <a:pt x="1102" y="2230"/>
                    <a:pt x="1093" y="2224"/>
                  </a:cubicBezTo>
                  <a:cubicBezTo>
                    <a:pt x="1083" y="2218"/>
                    <a:pt x="1080" y="2206"/>
                    <a:pt x="1085" y="2197"/>
                  </a:cubicBezTo>
                  <a:cubicBezTo>
                    <a:pt x="1129" y="2120"/>
                    <a:pt x="1129" y="2120"/>
                    <a:pt x="1129" y="2120"/>
                  </a:cubicBezTo>
                  <a:close/>
                  <a:moveTo>
                    <a:pt x="978" y="2169"/>
                  </a:moveTo>
                  <a:cubicBezTo>
                    <a:pt x="984" y="2159"/>
                    <a:pt x="996" y="2156"/>
                    <a:pt x="1005" y="2161"/>
                  </a:cubicBezTo>
                  <a:cubicBezTo>
                    <a:pt x="1015" y="2167"/>
                    <a:pt x="1018" y="2178"/>
                    <a:pt x="1013" y="2188"/>
                  </a:cubicBezTo>
                  <a:cubicBezTo>
                    <a:pt x="969" y="2265"/>
                    <a:pt x="969" y="2265"/>
                    <a:pt x="969" y="2265"/>
                  </a:cubicBezTo>
                  <a:cubicBezTo>
                    <a:pt x="964" y="2274"/>
                    <a:pt x="952" y="2278"/>
                    <a:pt x="942" y="2272"/>
                  </a:cubicBezTo>
                  <a:cubicBezTo>
                    <a:pt x="933" y="2267"/>
                    <a:pt x="929" y="2255"/>
                    <a:pt x="935" y="2245"/>
                  </a:cubicBezTo>
                  <a:cubicBezTo>
                    <a:pt x="978" y="2169"/>
                    <a:pt x="978" y="2169"/>
                    <a:pt x="978" y="2169"/>
                  </a:cubicBezTo>
                  <a:close/>
                  <a:moveTo>
                    <a:pt x="1376" y="2210"/>
                  </a:moveTo>
                  <a:cubicBezTo>
                    <a:pt x="1381" y="2201"/>
                    <a:pt x="1394" y="2198"/>
                    <a:pt x="1403" y="2203"/>
                  </a:cubicBezTo>
                  <a:cubicBezTo>
                    <a:pt x="1413" y="2208"/>
                    <a:pt x="1416" y="2220"/>
                    <a:pt x="1411" y="2230"/>
                  </a:cubicBezTo>
                  <a:cubicBezTo>
                    <a:pt x="1367" y="2307"/>
                    <a:pt x="1367" y="2307"/>
                    <a:pt x="1367" y="2307"/>
                  </a:cubicBezTo>
                  <a:cubicBezTo>
                    <a:pt x="1362" y="2316"/>
                    <a:pt x="1350" y="2319"/>
                    <a:pt x="1340" y="2314"/>
                  </a:cubicBezTo>
                  <a:cubicBezTo>
                    <a:pt x="1331" y="2309"/>
                    <a:pt x="1327" y="2296"/>
                    <a:pt x="1333" y="2287"/>
                  </a:cubicBezTo>
                  <a:cubicBezTo>
                    <a:pt x="1376" y="2210"/>
                    <a:pt x="1376" y="2210"/>
                    <a:pt x="1376" y="2210"/>
                  </a:cubicBezTo>
                  <a:close/>
                  <a:moveTo>
                    <a:pt x="1190" y="2183"/>
                  </a:moveTo>
                  <a:cubicBezTo>
                    <a:pt x="1195" y="2173"/>
                    <a:pt x="1207" y="2170"/>
                    <a:pt x="1216" y="2175"/>
                  </a:cubicBezTo>
                  <a:cubicBezTo>
                    <a:pt x="1226" y="2181"/>
                    <a:pt x="1229" y="2193"/>
                    <a:pt x="1224" y="2202"/>
                  </a:cubicBezTo>
                  <a:cubicBezTo>
                    <a:pt x="1207" y="2233"/>
                    <a:pt x="1207" y="2233"/>
                    <a:pt x="1207" y="2233"/>
                  </a:cubicBezTo>
                  <a:cubicBezTo>
                    <a:pt x="1201" y="2242"/>
                    <a:pt x="1189" y="2245"/>
                    <a:pt x="1180" y="2240"/>
                  </a:cubicBezTo>
                  <a:cubicBezTo>
                    <a:pt x="1170" y="2235"/>
                    <a:pt x="1167" y="2223"/>
                    <a:pt x="1172" y="2213"/>
                  </a:cubicBezTo>
                  <a:cubicBezTo>
                    <a:pt x="1190" y="2183"/>
                    <a:pt x="1190" y="2183"/>
                    <a:pt x="1190" y="2183"/>
                  </a:cubicBezTo>
                  <a:close/>
                  <a:moveTo>
                    <a:pt x="1276" y="2197"/>
                  </a:moveTo>
                  <a:cubicBezTo>
                    <a:pt x="1281" y="2187"/>
                    <a:pt x="1293" y="2184"/>
                    <a:pt x="1303" y="2189"/>
                  </a:cubicBezTo>
                  <a:cubicBezTo>
                    <a:pt x="1312" y="2195"/>
                    <a:pt x="1316" y="2206"/>
                    <a:pt x="1310" y="2216"/>
                  </a:cubicBezTo>
                  <a:cubicBezTo>
                    <a:pt x="1259" y="2307"/>
                    <a:pt x="1259" y="2307"/>
                    <a:pt x="1259" y="2307"/>
                  </a:cubicBezTo>
                  <a:cubicBezTo>
                    <a:pt x="1253" y="2316"/>
                    <a:pt x="1241" y="2320"/>
                    <a:pt x="1232" y="2314"/>
                  </a:cubicBezTo>
                  <a:cubicBezTo>
                    <a:pt x="1222" y="2309"/>
                    <a:pt x="1219" y="2297"/>
                    <a:pt x="1224" y="2287"/>
                  </a:cubicBezTo>
                  <a:cubicBezTo>
                    <a:pt x="1276" y="2197"/>
                    <a:pt x="1276" y="2197"/>
                    <a:pt x="1276" y="2197"/>
                  </a:cubicBezTo>
                  <a:close/>
                  <a:moveTo>
                    <a:pt x="1070" y="2262"/>
                  </a:moveTo>
                  <a:cubicBezTo>
                    <a:pt x="1070" y="2251"/>
                    <a:pt x="1079" y="2242"/>
                    <a:pt x="1090" y="2242"/>
                  </a:cubicBezTo>
                  <a:cubicBezTo>
                    <a:pt x="1101" y="2242"/>
                    <a:pt x="1109" y="2251"/>
                    <a:pt x="1109" y="2262"/>
                  </a:cubicBezTo>
                  <a:cubicBezTo>
                    <a:pt x="1109" y="2289"/>
                    <a:pt x="1109" y="2289"/>
                    <a:pt x="1109" y="2289"/>
                  </a:cubicBezTo>
                  <a:cubicBezTo>
                    <a:pt x="1173" y="2294"/>
                    <a:pt x="1230" y="2320"/>
                    <a:pt x="1273" y="2362"/>
                  </a:cubicBezTo>
                  <a:cubicBezTo>
                    <a:pt x="1322" y="2407"/>
                    <a:pt x="1353" y="2471"/>
                    <a:pt x="1357" y="2542"/>
                  </a:cubicBezTo>
                  <a:cubicBezTo>
                    <a:pt x="1358" y="2548"/>
                    <a:pt x="1353" y="2552"/>
                    <a:pt x="1348" y="2553"/>
                  </a:cubicBezTo>
                  <a:cubicBezTo>
                    <a:pt x="1346" y="2553"/>
                    <a:pt x="1344" y="2552"/>
                    <a:pt x="1342" y="2551"/>
                  </a:cubicBezTo>
                  <a:cubicBezTo>
                    <a:pt x="1327" y="2541"/>
                    <a:pt x="1311" y="2535"/>
                    <a:pt x="1297" y="2534"/>
                  </a:cubicBezTo>
                  <a:cubicBezTo>
                    <a:pt x="1283" y="2533"/>
                    <a:pt x="1268" y="2538"/>
                    <a:pt x="1254" y="2550"/>
                  </a:cubicBezTo>
                  <a:cubicBezTo>
                    <a:pt x="1250" y="2553"/>
                    <a:pt x="1245" y="2553"/>
                    <a:pt x="1241" y="2550"/>
                  </a:cubicBezTo>
                  <a:cubicBezTo>
                    <a:pt x="1225" y="2538"/>
                    <a:pt x="1210" y="2532"/>
                    <a:pt x="1195" y="2532"/>
                  </a:cubicBezTo>
                  <a:cubicBezTo>
                    <a:pt x="1181" y="2532"/>
                    <a:pt x="1166" y="2538"/>
                    <a:pt x="1153" y="2550"/>
                  </a:cubicBezTo>
                  <a:cubicBezTo>
                    <a:pt x="1149" y="2553"/>
                    <a:pt x="1144" y="2553"/>
                    <a:pt x="1141" y="2551"/>
                  </a:cubicBezTo>
                  <a:cubicBezTo>
                    <a:pt x="1141" y="2551"/>
                    <a:pt x="1141" y="2551"/>
                    <a:pt x="1141" y="2551"/>
                  </a:cubicBezTo>
                  <a:cubicBezTo>
                    <a:pt x="1130" y="2543"/>
                    <a:pt x="1119" y="2538"/>
                    <a:pt x="1109" y="2535"/>
                  </a:cubicBezTo>
                  <a:cubicBezTo>
                    <a:pt x="1109" y="2748"/>
                    <a:pt x="1109" y="2748"/>
                    <a:pt x="1109" y="2748"/>
                  </a:cubicBezTo>
                  <a:cubicBezTo>
                    <a:pt x="1109" y="2784"/>
                    <a:pt x="1101" y="2816"/>
                    <a:pt x="1065" y="2835"/>
                  </a:cubicBezTo>
                  <a:cubicBezTo>
                    <a:pt x="1054" y="2841"/>
                    <a:pt x="1041" y="2846"/>
                    <a:pt x="1027" y="2847"/>
                  </a:cubicBezTo>
                  <a:cubicBezTo>
                    <a:pt x="1014" y="2848"/>
                    <a:pt x="1000" y="2847"/>
                    <a:pt x="987" y="2843"/>
                  </a:cubicBezTo>
                  <a:cubicBezTo>
                    <a:pt x="956" y="2832"/>
                    <a:pt x="929" y="2805"/>
                    <a:pt x="926" y="2757"/>
                  </a:cubicBezTo>
                  <a:cubicBezTo>
                    <a:pt x="925" y="2747"/>
                    <a:pt x="934" y="2737"/>
                    <a:pt x="944" y="2736"/>
                  </a:cubicBezTo>
                  <a:cubicBezTo>
                    <a:pt x="955" y="2735"/>
                    <a:pt x="965" y="2743"/>
                    <a:pt x="966" y="2755"/>
                  </a:cubicBezTo>
                  <a:cubicBezTo>
                    <a:pt x="968" y="2783"/>
                    <a:pt x="982" y="2799"/>
                    <a:pt x="1000" y="2805"/>
                  </a:cubicBezTo>
                  <a:cubicBezTo>
                    <a:pt x="1007" y="2807"/>
                    <a:pt x="1015" y="2808"/>
                    <a:pt x="1024" y="2807"/>
                  </a:cubicBezTo>
                  <a:cubicBezTo>
                    <a:pt x="1032" y="2806"/>
                    <a:pt x="1039" y="2804"/>
                    <a:pt x="1046" y="2800"/>
                  </a:cubicBezTo>
                  <a:cubicBezTo>
                    <a:pt x="1071" y="2787"/>
                    <a:pt x="1069" y="2765"/>
                    <a:pt x="1070" y="2737"/>
                  </a:cubicBezTo>
                  <a:cubicBezTo>
                    <a:pt x="1070" y="2537"/>
                    <a:pt x="1070" y="2537"/>
                    <a:pt x="1070" y="2537"/>
                  </a:cubicBezTo>
                  <a:cubicBezTo>
                    <a:pt x="1062" y="2540"/>
                    <a:pt x="1054" y="2545"/>
                    <a:pt x="1046" y="2550"/>
                  </a:cubicBezTo>
                  <a:cubicBezTo>
                    <a:pt x="1043" y="2553"/>
                    <a:pt x="1039" y="2553"/>
                    <a:pt x="1035" y="2551"/>
                  </a:cubicBezTo>
                  <a:cubicBezTo>
                    <a:pt x="1035" y="2551"/>
                    <a:pt x="1035" y="2551"/>
                    <a:pt x="1035" y="2551"/>
                  </a:cubicBezTo>
                  <a:cubicBezTo>
                    <a:pt x="1019" y="2541"/>
                    <a:pt x="1003" y="2536"/>
                    <a:pt x="988" y="2536"/>
                  </a:cubicBezTo>
                  <a:cubicBezTo>
                    <a:pt x="973" y="2536"/>
                    <a:pt x="958" y="2541"/>
                    <a:pt x="944" y="2551"/>
                  </a:cubicBezTo>
                  <a:cubicBezTo>
                    <a:pt x="941" y="2553"/>
                    <a:pt x="937" y="2553"/>
                    <a:pt x="934" y="2551"/>
                  </a:cubicBezTo>
                  <a:cubicBezTo>
                    <a:pt x="934" y="2551"/>
                    <a:pt x="934" y="2551"/>
                    <a:pt x="934" y="2551"/>
                  </a:cubicBezTo>
                  <a:cubicBezTo>
                    <a:pt x="917" y="2543"/>
                    <a:pt x="901" y="2538"/>
                    <a:pt x="885" y="2537"/>
                  </a:cubicBezTo>
                  <a:cubicBezTo>
                    <a:pt x="868" y="2537"/>
                    <a:pt x="852" y="2541"/>
                    <a:pt x="834" y="2551"/>
                  </a:cubicBezTo>
                  <a:cubicBezTo>
                    <a:pt x="830" y="2554"/>
                    <a:pt x="824" y="2552"/>
                    <a:pt x="821" y="2548"/>
                  </a:cubicBezTo>
                  <a:cubicBezTo>
                    <a:pt x="820" y="2546"/>
                    <a:pt x="820" y="2544"/>
                    <a:pt x="820" y="2542"/>
                  </a:cubicBezTo>
                  <a:cubicBezTo>
                    <a:pt x="820" y="2542"/>
                    <a:pt x="820" y="2542"/>
                    <a:pt x="820" y="2542"/>
                  </a:cubicBezTo>
                  <a:cubicBezTo>
                    <a:pt x="824" y="2471"/>
                    <a:pt x="855" y="2407"/>
                    <a:pt x="904" y="2362"/>
                  </a:cubicBezTo>
                  <a:cubicBezTo>
                    <a:pt x="947" y="2320"/>
                    <a:pt x="1005" y="2293"/>
                    <a:pt x="1070" y="2289"/>
                  </a:cubicBezTo>
                  <a:cubicBezTo>
                    <a:pt x="1070" y="2262"/>
                    <a:pt x="1070" y="2262"/>
                    <a:pt x="1070" y="2262"/>
                  </a:cubicBezTo>
                  <a:close/>
                  <a:moveTo>
                    <a:pt x="826" y="2015"/>
                  </a:moveTo>
                  <a:cubicBezTo>
                    <a:pt x="762" y="2015"/>
                    <a:pt x="709" y="2068"/>
                    <a:pt x="709" y="2133"/>
                  </a:cubicBezTo>
                  <a:cubicBezTo>
                    <a:pt x="709" y="2817"/>
                    <a:pt x="709" y="2817"/>
                    <a:pt x="709" y="2817"/>
                  </a:cubicBezTo>
                  <a:cubicBezTo>
                    <a:pt x="709" y="2881"/>
                    <a:pt x="762" y="2934"/>
                    <a:pt x="826" y="2934"/>
                  </a:cubicBezTo>
                  <a:cubicBezTo>
                    <a:pt x="1435" y="2934"/>
                    <a:pt x="1435" y="2934"/>
                    <a:pt x="1435" y="2934"/>
                  </a:cubicBezTo>
                  <a:cubicBezTo>
                    <a:pt x="1499" y="2934"/>
                    <a:pt x="1552" y="2881"/>
                    <a:pt x="1552" y="2817"/>
                  </a:cubicBezTo>
                  <a:cubicBezTo>
                    <a:pt x="1552" y="2133"/>
                    <a:pt x="1552" y="2133"/>
                    <a:pt x="1552" y="2133"/>
                  </a:cubicBezTo>
                  <a:cubicBezTo>
                    <a:pt x="1552" y="2068"/>
                    <a:pt x="1499" y="2015"/>
                    <a:pt x="1435" y="2015"/>
                  </a:cubicBezTo>
                  <a:lnTo>
                    <a:pt x="826" y="2015"/>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ct val="0"/>
                </a:spcBef>
                <a:spcAft>
                  <a:spcPct val="0"/>
                </a:spcAft>
              </a:pP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3650195" y="1530358"/>
            <a:ext cx="566380" cy="566380"/>
            <a:chOff x="4493712" y="1905181"/>
            <a:chExt cx="566380" cy="566380"/>
          </a:xfrm>
        </p:grpSpPr>
        <p:sp>
          <p:nvSpPr>
            <p:cNvPr id="76" name="MH_Other_15"/>
            <p:cNvSpPr/>
            <p:nvPr>
              <p:custDataLst>
                <p:tags r:id="rId32"/>
              </p:custDataLst>
            </p:nvPr>
          </p:nvSpPr>
          <p:spPr>
            <a:xfrm>
              <a:off x="4493712" y="1905181"/>
              <a:ext cx="566380" cy="566380"/>
            </a:xfrm>
            <a:prstGeom prst="ellipse">
              <a:avLst/>
            </a:prstGeom>
            <a:solidFill>
              <a:srgbClr val="FBC91D"/>
            </a:solidFill>
            <a:ln w="25400" cap="flat" cmpd="sng" algn="ctr">
              <a:solidFill>
                <a:sysClr val="window" lastClr="FFFFFF"/>
              </a:solidFill>
              <a:prstDash val="solid"/>
            </a:ln>
            <a:effectLst/>
          </p:spPr>
          <p:txBody>
            <a:bodyPr anchor="ctr"/>
            <a:lstStyle/>
            <a:p>
              <a:pPr algn="ctr">
                <a:defRPr/>
              </a:pPr>
              <a:endParaRPr lang="en-US" sz="1350" kern="0">
                <a:solidFill>
                  <a:schemeClr val="lt1"/>
                </a:solidFill>
                <a:latin typeface="微软雅黑" panose="020B0503020204020204" pitchFamily="34" charset="-122"/>
                <a:ea typeface="微软雅黑" panose="020B0503020204020204" pitchFamily="34" charset="-122"/>
              </a:endParaRPr>
            </a:p>
          </p:txBody>
        </p:sp>
        <p:sp>
          <p:nvSpPr>
            <p:cNvPr id="77" name="KSO_Shape"/>
            <p:cNvSpPr/>
            <p:nvPr>
              <p:custDataLst>
                <p:tags r:id="rId33"/>
              </p:custDataLst>
            </p:nvPr>
          </p:nvSpPr>
          <p:spPr bwMode="auto">
            <a:xfrm>
              <a:off x="4642191" y="2033336"/>
              <a:ext cx="310390" cy="304368"/>
            </a:xfrm>
            <a:custGeom>
              <a:avLst/>
              <a:gdLst>
                <a:gd name="T0" fmla="*/ 640162 w 3898"/>
                <a:gd name="T1" fmla="*/ 987009 h 3818"/>
                <a:gd name="T2" fmla="*/ 616144 w 3898"/>
                <a:gd name="T3" fmla="*/ 992092 h 3818"/>
                <a:gd name="T4" fmla="*/ 1645668 w 3898"/>
                <a:gd name="T5" fmla="*/ 993016 h 3818"/>
                <a:gd name="T6" fmla="*/ 1644744 w 3898"/>
                <a:gd name="T7" fmla="*/ 1764232 h 3818"/>
                <a:gd name="T8" fmla="*/ 979179 w 3898"/>
                <a:gd name="T9" fmla="*/ 1147814 h 3818"/>
                <a:gd name="T10" fmla="*/ 1490939 w 3898"/>
                <a:gd name="T11" fmla="*/ 200544 h 3818"/>
                <a:gd name="T12" fmla="*/ 1695551 w 3898"/>
                <a:gd name="T13" fmla="*/ 918158 h 3818"/>
                <a:gd name="T14" fmla="*/ 1655368 w 3898"/>
                <a:gd name="T15" fmla="*/ 34194 h 3818"/>
                <a:gd name="T16" fmla="*/ 1574077 w 3898"/>
                <a:gd name="T17" fmla="*/ 462 h 3818"/>
                <a:gd name="T18" fmla="*/ 33717 w 3898"/>
                <a:gd name="T19" fmla="*/ 45284 h 3818"/>
                <a:gd name="T20" fmla="*/ 0 w 3898"/>
                <a:gd name="T21" fmla="*/ 127073 h 3818"/>
                <a:gd name="T22" fmla="*/ 44340 w 3898"/>
                <a:gd name="T23" fmla="*/ 1607124 h 3818"/>
                <a:gd name="T24" fmla="*/ 125631 w 3898"/>
                <a:gd name="T25" fmla="*/ 1640856 h 3818"/>
                <a:gd name="T26" fmla="*/ 898351 w 3898"/>
                <a:gd name="T27" fmla="*/ 1435691 h 3818"/>
                <a:gd name="T28" fmla="*/ 718219 w 3898"/>
                <a:gd name="T29" fmla="*/ 206089 h 3818"/>
                <a:gd name="T30" fmla="*/ 969018 w 3898"/>
                <a:gd name="T31" fmla="*/ 204241 h 3818"/>
                <a:gd name="T32" fmla="*/ 1507105 w 3898"/>
                <a:gd name="T33" fmla="*/ 1124247 h 3818"/>
                <a:gd name="T34" fmla="*/ 1276166 w 3898"/>
                <a:gd name="T35" fmla="*/ 1124247 h 3818"/>
                <a:gd name="T36" fmla="*/ 1199495 w 3898"/>
                <a:gd name="T37" fmla="*/ 1347433 h 3818"/>
                <a:gd name="T38" fmla="*/ 1520961 w 3898"/>
                <a:gd name="T39" fmla="*/ 1662112 h 3818"/>
                <a:gd name="T40" fmla="*/ 1554678 w 3898"/>
                <a:gd name="T41" fmla="*/ 1292908 h 3818"/>
                <a:gd name="T42" fmla="*/ 1368080 w 3898"/>
                <a:gd name="T43" fmla="*/ 1444009 h 3818"/>
                <a:gd name="T44" fmla="*/ 1416115 w 3898"/>
                <a:gd name="T45" fmla="*/ 1442622 h 3818"/>
                <a:gd name="T46" fmla="*/ 1312655 w 3898"/>
                <a:gd name="T47" fmla="*/ 1283204 h 3818"/>
                <a:gd name="T48" fmla="*/ 1447523 w 3898"/>
                <a:gd name="T49" fmla="*/ 1183856 h 3818"/>
                <a:gd name="T50" fmla="*/ 1335749 w 3898"/>
                <a:gd name="T51" fmla="*/ 1183856 h 3818"/>
                <a:gd name="T52" fmla="*/ 521459 w 3898"/>
                <a:gd name="T53" fmla="*/ 979615 h 3818"/>
                <a:gd name="T54" fmla="*/ 517302 w 3898"/>
                <a:gd name="T55" fmla="*/ 1023975 h 3818"/>
                <a:gd name="T56" fmla="*/ 521459 w 3898"/>
                <a:gd name="T57" fmla="*/ 979615 h 3818"/>
                <a:gd name="T58" fmla="*/ 467882 w 3898"/>
                <a:gd name="T59" fmla="*/ 1011037 h 3818"/>
                <a:gd name="T60" fmla="*/ 431855 w 3898"/>
                <a:gd name="T61" fmla="*/ 1037376 h 3818"/>
                <a:gd name="T62" fmla="*/ 648014 w 3898"/>
                <a:gd name="T63" fmla="*/ 1017968 h 3818"/>
                <a:gd name="T64" fmla="*/ 618915 w 3898"/>
                <a:gd name="T65" fmla="*/ 1069260 h 3818"/>
                <a:gd name="T66" fmla="*/ 549634 w 3898"/>
                <a:gd name="T67" fmla="*/ 1008727 h 3818"/>
                <a:gd name="T68" fmla="*/ 557486 w 3898"/>
                <a:gd name="T69" fmla="*/ 1031831 h 3818"/>
                <a:gd name="T70" fmla="*/ 549634 w 3898"/>
                <a:gd name="T71" fmla="*/ 1008727 h 3818"/>
                <a:gd name="T72" fmla="*/ 605059 w 3898"/>
                <a:gd name="T73" fmla="*/ 1023975 h 3818"/>
                <a:gd name="T74" fmla="*/ 565338 w 3898"/>
                <a:gd name="T75" fmla="*/ 1056783 h 3818"/>
                <a:gd name="T76" fmla="*/ 503446 w 3898"/>
                <a:gd name="T77" fmla="*/ 1035990 h 3818"/>
                <a:gd name="T78" fmla="*/ 587970 w 3898"/>
                <a:gd name="T79" fmla="*/ 1091439 h 3818"/>
                <a:gd name="T80" fmla="*/ 619839 w 3898"/>
                <a:gd name="T81" fmla="*/ 1178773 h 3818"/>
                <a:gd name="T82" fmla="*/ 573190 w 3898"/>
                <a:gd name="T83" fmla="*/ 1178311 h 3818"/>
                <a:gd name="T84" fmla="*/ 527002 w 3898"/>
                <a:gd name="T85" fmla="*/ 1178773 h 3818"/>
                <a:gd name="T86" fmla="*/ 512222 w 3898"/>
                <a:gd name="T87" fmla="*/ 1269803 h 3818"/>
                <a:gd name="T88" fmla="*/ 455873 w 3898"/>
                <a:gd name="T89" fmla="*/ 1313701 h 3818"/>
                <a:gd name="T90" fmla="*/ 446173 w 3898"/>
                <a:gd name="T91" fmla="*/ 1273038 h 3818"/>
                <a:gd name="T92" fmla="*/ 483123 w 3898"/>
                <a:gd name="T93" fmla="*/ 1293832 h 3818"/>
                <a:gd name="T94" fmla="*/ 483123 w 3898"/>
                <a:gd name="T95" fmla="*/ 1178311 h 3818"/>
                <a:gd name="T96" fmla="*/ 456335 w 3898"/>
                <a:gd name="T97" fmla="*/ 1171842 h 3818"/>
                <a:gd name="T98" fmla="*/ 431393 w 3898"/>
                <a:gd name="T99" fmla="*/ 1178773 h 3818"/>
                <a:gd name="T100" fmla="*/ 379201 w 3898"/>
                <a:gd name="T101" fmla="*/ 1177387 h 3818"/>
                <a:gd name="T102" fmla="*/ 417537 w 3898"/>
                <a:gd name="T103" fmla="*/ 1091439 h 3818"/>
                <a:gd name="T104" fmla="*/ 381510 w 3898"/>
                <a:gd name="T105" fmla="*/ 931097 h 3818"/>
                <a:gd name="T106" fmla="*/ 381510 w 3898"/>
                <a:gd name="T107" fmla="*/ 1355751 h 3818"/>
                <a:gd name="T108" fmla="*/ 716833 w 3898"/>
                <a:gd name="T109" fmla="*/ 985623 h 38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98" h="3818">
                  <a:moveTo>
                    <a:pt x="1351" y="2117"/>
                  </a:moveTo>
                  <a:cubicBezTo>
                    <a:pt x="1357" y="2107"/>
                    <a:pt x="1369" y="2104"/>
                    <a:pt x="1378" y="2109"/>
                  </a:cubicBezTo>
                  <a:cubicBezTo>
                    <a:pt x="1388" y="2115"/>
                    <a:pt x="1391" y="2127"/>
                    <a:pt x="1386" y="2136"/>
                  </a:cubicBezTo>
                  <a:cubicBezTo>
                    <a:pt x="1369" y="2167"/>
                    <a:pt x="1369" y="2167"/>
                    <a:pt x="1369" y="2167"/>
                  </a:cubicBezTo>
                  <a:cubicBezTo>
                    <a:pt x="1363" y="2176"/>
                    <a:pt x="1351" y="2180"/>
                    <a:pt x="1342" y="2174"/>
                  </a:cubicBezTo>
                  <a:cubicBezTo>
                    <a:pt x="1332" y="2169"/>
                    <a:pt x="1329" y="2156"/>
                    <a:pt x="1334" y="2147"/>
                  </a:cubicBezTo>
                  <a:cubicBezTo>
                    <a:pt x="1351" y="2117"/>
                    <a:pt x="1351" y="2117"/>
                    <a:pt x="1351" y="2117"/>
                  </a:cubicBezTo>
                  <a:close/>
                  <a:moveTo>
                    <a:pt x="2456" y="2149"/>
                  </a:moveTo>
                  <a:cubicBezTo>
                    <a:pt x="3563" y="2149"/>
                    <a:pt x="3563" y="2149"/>
                    <a:pt x="3563" y="2149"/>
                  </a:cubicBezTo>
                  <a:cubicBezTo>
                    <a:pt x="3747" y="2149"/>
                    <a:pt x="3898" y="2300"/>
                    <a:pt x="3898" y="2484"/>
                  </a:cubicBezTo>
                  <a:cubicBezTo>
                    <a:pt x="3897" y="3483"/>
                    <a:pt x="3897" y="3483"/>
                    <a:pt x="3897" y="3483"/>
                  </a:cubicBezTo>
                  <a:cubicBezTo>
                    <a:pt x="3896" y="3668"/>
                    <a:pt x="3745" y="3818"/>
                    <a:pt x="3561" y="3818"/>
                  </a:cubicBezTo>
                  <a:cubicBezTo>
                    <a:pt x="2453" y="3818"/>
                    <a:pt x="2453" y="3818"/>
                    <a:pt x="2453" y="3818"/>
                  </a:cubicBezTo>
                  <a:cubicBezTo>
                    <a:pt x="2269" y="3818"/>
                    <a:pt x="2118" y="3668"/>
                    <a:pt x="2118" y="3483"/>
                  </a:cubicBezTo>
                  <a:cubicBezTo>
                    <a:pt x="2120" y="2484"/>
                    <a:pt x="2120" y="2484"/>
                    <a:pt x="2120" y="2484"/>
                  </a:cubicBezTo>
                  <a:cubicBezTo>
                    <a:pt x="2120" y="2300"/>
                    <a:pt x="2271" y="2149"/>
                    <a:pt x="2456" y="2149"/>
                  </a:cubicBezTo>
                  <a:close/>
                  <a:moveTo>
                    <a:pt x="2098" y="442"/>
                  </a:moveTo>
                  <a:cubicBezTo>
                    <a:pt x="3228" y="434"/>
                    <a:pt x="3228" y="434"/>
                    <a:pt x="3228" y="434"/>
                  </a:cubicBezTo>
                  <a:cubicBezTo>
                    <a:pt x="3240" y="1976"/>
                    <a:pt x="3240" y="1976"/>
                    <a:pt x="3240" y="1976"/>
                  </a:cubicBezTo>
                  <a:cubicBezTo>
                    <a:pt x="3563" y="1976"/>
                    <a:pt x="3563" y="1976"/>
                    <a:pt x="3563" y="1976"/>
                  </a:cubicBezTo>
                  <a:cubicBezTo>
                    <a:pt x="3600" y="1976"/>
                    <a:pt x="3636" y="1980"/>
                    <a:pt x="3671" y="1987"/>
                  </a:cubicBezTo>
                  <a:cubicBezTo>
                    <a:pt x="3659" y="248"/>
                    <a:pt x="3659" y="248"/>
                    <a:pt x="3659" y="248"/>
                  </a:cubicBezTo>
                  <a:cubicBezTo>
                    <a:pt x="3658" y="180"/>
                    <a:pt x="3630" y="118"/>
                    <a:pt x="3585" y="74"/>
                  </a:cubicBezTo>
                  <a:cubicBezTo>
                    <a:pt x="3584" y="74"/>
                    <a:pt x="3584" y="74"/>
                    <a:pt x="3584" y="74"/>
                  </a:cubicBezTo>
                  <a:cubicBezTo>
                    <a:pt x="3584" y="73"/>
                    <a:pt x="3584" y="73"/>
                    <a:pt x="3584" y="73"/>
                  </a:cubicBezTo>
                  <a:cubicBezTo>
                    <a:pt x="3584" y="73"/>
                    <a:pt x="3584" y="73"/>
                    <a:pt x="3584" y="73"/>
                  </a:cubicBezTo>
                  <a:cubicBezTo>
                    <a:pt x="3538" y="28"/>
                    <a:pt x="3476" y="0"/>
                    <a:pt x="3408" y="1"/>
                  </a:cubicBezTo>
                  <a:cubicBezTo>
                    <a:pt x="247" y="24"/>
                    <a:pt x="247" y="24"/>
                    <a:pt x="247" y="24"/>
                  </a:cubicBezTo>
                  <a:cubicBezTo>
                    <a:pt x="179" y="25"/>
                    <a:pt x="118" y="53"/>
                    <a:pt x="73" y="98"/>
                  </a:cubicBezTo>
                  <a:cubicBezTo>
                    <a:pt x="73" y="98"/>
                    <a:pt x="73" y="98"/>
                    <a:pt x="73" y="98"/>
                  </a:cubicBezTo>
                  <a:cubicBezTo>
                    <a:pt x="72" y="99"/>
                    <a:pt x="72" y="99"/>
                    <a:pt x="72" y="99"/>
                  </a:cubicBezTo>
                  <a:cubicBezTo>
                    <a:pt x="72" y="99"/>
                    <a:pt x="72" y="99"/>
                    <a:pt x="72" y="99"/>
                  </a:cubicBezTo>
                  <a:cubicBezTo>
                    <a:pt x="27" y="145"/>
                    <a:pt x="0" y="207"/>
                    <a:pt x="0" y="275"/>
                  </a:cubicBezTo>
                  <a:cubicBezTo>
                    <a:pt x="22" y="3304"/>
                    <a:pt x="22" y="3304"/>
                    <a:pt x="22" y="3304"/>
                  </a:cubicBezTo>
                  <a:cubicBezTo>
                    <a:pt x="23" y="3371"/>
                    <a:pt x="51" y="3433"/>
                    <a:pt x="96" y="3478"/>
                  </a:cubicBezTo>
                  <a:cubicBezTo>
                    <a:pt x="96" y="3478"/>
                    <a:pt x="96" y="3478"/>
                    <a:pt x="96" y="3478"/>
                  </a:cubicBezTo>
                  <a:cubicBezTo>
                    <a:pt x="97" y="3479"/>
                    <a:pt x="97" y="3479"/>
                    <a:pt x="97" y="3479"/>
                  </a:cubicBezTo>
                  <a:cubicBezTo>
                    <a:pt x="97" y="3479"/>
                    <a:pt x="97" y="3479"/>
                    <a:pt x="97" y="3479"/>
                  </a:cubicBezTo>
                  <a:cubicBezTo>
                    <a:pt x="143" y="3524"/>
                    <a:pt x="205" y="3551"/>
                    <a:pt x="272" y="3551"/>
                  </a:cubicBezTo>
                  <a:cubicBezTo>
                    <a:pt x="1948" y="3538"/>
                    <a:pt x="1948" y="3538"/>
                    <a:pt x="1948" y="3538"/>
                  </a:cubicBezTo>
                  <a:cubicBezTo>
                    <a:pt x="1945" y="3520"/>
                    <a:pt x="1945" y="3501"/>
                    <a:pt x="1945" y="3483"/>
                  </a:cubicBezTo>
                  <a:cubicBezTo>
                    <a:pt x="1945" y="3107"/>
                    <a:pt x="1945" y="3107"/>
                    <a:pt x="1945" y="3107"/>
                  </a:cubicBezTo>
                  <a:cubicBezTo>
                    <a:pt x="452" y="3118"/>
                    <a:pt x="452" y="3118"/>
                    <a:pt x="452" y="3118"/>
                  </a:cubicBezTo>
                  <a:cubicBezTo>
                    <a:pt x="433" y="454"/>
                    <a:pt x="433" y="454"/>
                    <a:pt x="433" y="454"/>
                  </a:cubicBezTo>
                  <a:cubicBezTo>
                    <a:pt x="1555" y="446"/>
                    <a:pt x="1555" y="446"/>
                    <a:pt x="1555" y="446"/>
                  </a:cubicBezTo>
                  <a:cubicBezTo>
                    <a:pt x="1561" y="1269"/>
                    <a:pt x="1561" y="1269"/>
                    <a:pt x="1561" y="1269"/>
                  </a:cubicBezTo>
                  <a:cubicBezTo>
                    <a:pt x="2104" y="1265"/>
                    <a:pt x="2104" y="1265"/>
                    <a:pt x="2104" y="1265"/>
                  </a:cubicBezTo>
                  <a:cubicBezTo>
                    <a:pt x="2098" y="442"/>
                    <a:pt x="2098" y="442"/>
                    <a:pt x="2098" y="442"/>
                  </a:cubicBezTo>
                  <a:close/>
                  <a:moveTo>
                    <a:pt x="3366" y="2798"/>
                  </a:moveTo>
                  <a:cubicBezTo>
                    <a:pt x="3366" y="2682"/>
                    <a:pt x="3366" y="2682"/>
                    <a:pt x="3366" y="2682"/>
                  </a:cubicBezTo>
                  <a:cubicBezTo>
                    <a:pt x="3366" y="2585"/>
                    <a:pt x="3327" y="2496"/>
                    <a:pt x="3263" y="2433"/>
                  </a:cubicBezTo>
                  <a:cubicBezTo>
                    <a:pt x="3199" y="2368"/>
                    <a:pt x="3110" y="2329"/>
                    <a:pt x="3013" y="2329"/>
                  </a:cubicBezTo>
                  <a:cubicBezTo>
                    <a:pt x="3013" y="2329"/>
                    <a:pt x="3013" y="2329"/>
                    <a:pt x="3013" y="2329"/>
                  </a:cubicBezTo>
                  <a:cubicBezTo>
                    <a:pt x="2916" y="2329"/>
                    <a:pt x="2827" y="2368"/>
                    <a:pt x="2763" y="2433"/>
                  </a:cubicBezTo>
                  <a:cubicBezTo>
                    <a:pt x="2699" y="2496"/>
                    <a:pt x="2659" y="2585"/>
                    <a:pt x="2659" y="2682"/>
                  </a:cubicBezTo>
                  <a:cubicBezTo>
                    <a:pt x="2659" y="2800"/>
                    <a:pt x="2659" y="2800"/>
                    <a:pt x="2659" y="2800"/>
                  </a:cubicBezTo>
                  <a:cubicBezTo>
                    <a:pt x="2622" y="2826"/>
                    <a:pt x="2597" y="2868"/>
                    <a:pt x="2597" y="2916"/>
                  </a:cubicBezTo>
                  <a:cubicBezTo>
                    <a:pt x="2597" y="3457"/>
                    <a:pt x="2597" y="3457"/>
                    <a:pt x="2597" y="3457"/>
                  </a:cubicBezTo>
                  <a:cubicBezTo>
                    <a:pt x="2597" y="3534"/>
                    <a:pt x="2660" y="3597"/>
                    <a:pt x="2736" y="3597"/>
                  </a:cubicBezTo>
                  <a:cubicBezTo>
                    <a:pt x="3293" y="3597"/>
                    <a:pt x="3293" y="3597"/>
                    <a:pt x="3293" y="3597"/>
                  </a:cubicBezTo>
                  <a:cubicBezTo>
                    <a:pt x="3370" y="3597"/>
                    <a:pt x="3432" y="3534"/>
                    <a:pt x="3432" y="3457"/>
                  </a:cubicBezTo>
                  <a:cubicBezTo>
                    <a:pt x="3432" y="2916"/>
                    <a:pt x="3432" y="2916"/>
                    <a:pt x="3432" y="2916"/>
                  </a:cubicBezTo>
                  <a:cubicBezTo>
                    <a:pt x="3432" y="2866"/>
                    <a:pt x="3406" y="2823"/>
                    <a:pt x="3366" y="2798"/>
                  </a:cubicBezTo>
                  <a:close/>
                  <a:moveTo>
                    <a:pt x="3012" y="2966"/>
                  </a:moveTo>
                  <a:cubicBezTo>
                    <a:pt x="2964" y="2966"/>
                    <a:pt x="2925" y="3005"/>
                    <a:pt x="2925" y="3054"/>
                  </a:cubicBezTo>
                  <a:cubicBezTo>
                    <a:pt x="2925" y="3083"/>
                    <a:pt x="2940" y="3109"/>
                    <a:pt x="2962" y="3125"/>
                  </a:cubicBezTo>
                  <a:cubicBezTo>
                    <a:pt x="2916" y="3379"/>
                    <a:pt x="2916" y="3379"/>
                    <a:pt x="2916" y="3379"/>
                  </a:cubicBezTo>
                  <a:cubicBezTo>
                    <a:pt x="3115" y="3379"/>
                    <a:pt x="3115" y="3379"/>
                    <a:pt x="3115" y="3379"/>
                  </a:cubicBezTo>
                  <a:cubicBezTo>
                    <a:pt x="3066" y="3122"/>
                    <a:pt x="3066" y="3122"/>
                    <a:pt x="3066" y="3122"/>
                  </a:cubicBezTo>
                  <a:cubicBezTo>
                    <a:pt x="3086" y="3106"/>
                    <a:pt x="3099" y="3082"/>
                    <a:pt x="3099" y="3054"/>
                  </a:cubicBezTo>
                  <a:cubicBezTo>
                    <a:pt x="3099" y="3005"/>
                    <a:pt x="3060" y="2966"/>
                    <a:pt x="3012" y="2966"/>
                  </a:cubicBezTo>
                  <a:close/>
                  <a:moveTo>
                    <a:pt x="2842" y="2777"/>
                  </a:moveTo>
                  <a:cubicBezTo>
                    <a:pt x="3184" y="2777"/>
                    <a:pt x="3184" y="2777"/>
                    <a:pt x="3184" y="2777"/>
                  </a:cubicBezTo>
                  <a:cubicBezTo>
                    <a:pt x="3184" y="2682"/>
                    <a:pt x="3184" y="2682"/>
                    <a:pt x="3184" y="2682"/>
                  </a:cubicBezTo>
                  <a:cubicBezTo>
                    <a:pt x="3184" y="2636"/>
                    <a:pt x="3165" y="2593"/>
                    <a:pt x="3134" y="2562"/>
                  </a:cubicBezTo>
                  <a:cubicBezTo>
                    <a:pt x="3102" y="2531"/>
                    <a:pt x="3060" y="2511"/>
                    <a:pt x="3013" y="2511"/>
                  </a:cubicBezTo>
                  <a:cubicBezTo>
                    <a:pt x="3013" y="2511"/>
                    <a:pt x="3013" y="2511"/>
                    <a:pt x="3013" y="2511"/>
                  </a:cubicBezTo>
                  <a:cubicBezTo>
                    <a:pt x="2966" y="2511"/>
                    <a:pt x="2923" y="2531"/>
                    <a:pt x="2892" y="2562"/>
                  </a:cubicBezTo>
                  <a:cubicBezTo>
                    <a:pt x="2861" y="2593"/>
                    <a:pt x="2842" y="2636"/>
                    <a:pt x="2842" y="2682"/>
                  </a:cubicBezTo>
                  <a:cubicBezTo>
                    <a:pt x="2842" y="2777"/>
                    <a:pt x="2842" y="2777"/>
                    <a:pt x="2842" y="2777"/>
                  </a:cubicBezTo>
                  <a:close/>
                  <a:moveTo>
                    <a:pt x="1129" y="2120"/>
                  </a:moveTo>
                  <a:cubicBezTo>
                    <a:pt x="1134" y="2111"/>
                    <a:pt x="1146" y="2107"/>
                    <a:pt x="1156" y="2113"/>
                  </a:cubicBezTo>
                  <a:cubicBezTo>
                    <a:pt x="1165" y="2118"/>
                    <a:pt x="1169" y="2130"/>
                    <a:pt x="1163" y="2140"/>
                  </a:cubicBezTo>
                  <a:cubicBezTo>
                    <a:pt x="1120" y="2216"/>
                    <a:pt x="1120" y="2216"/>
                    <a:pt x="1120" y="2216"/>
                  </a:cubicBezTo>
                  <a:cubicBezTo>
                    <a:pt x="1115" y="2226"/>
                    <a:pt x="1102" y="2230"/>
                    <a:pt x="1093" y="2224"/>
                  </a:cubicBezTo>
                  <a:cubicBezTo>
                    <a:pt x="1083" y="2218"/>
                    <a:pt x="1080" y="2206"/>
                    <a:pt x="1085" y="2197"/>
                  </a:cubicBezTo>
                  <a:cubicBezTo>
                    <a:pt x="1129" y="2120"/>
                    <a:pt x="1129" y="2120"/>
                    <a:pt x="1129" y="2120"/>
                  </a:cubicBezTo>
                  <a:close/>
                  <a:moveTo>
                    <a:pt x="978" y="2169"/>
                  </a:moveTo>
                  <a:cubicBezTo>
                    <a:pt x="984" y="2159"/>
                    <a:pt x="996" y="2156"/>
                    <a:pt x="1005" y="2161"/>
                  </a:cubicBezTo>
                  <a:cubicBezTo>
                    <a:pt x="1015" y="2167"/>
                    <a:pt x="1018" y="2178"/>
                    <a:pt x="1013" y="2188"/>
                  </a:cubicBezTo>
                  <a:cubicBezTo>
                    <a:pt x="969" y="2265"/>
                    <a:pt x="969" y="2265"/>
                    <a:pt x="969" y="2265"/>
                  </a:cubicBezTo>
                  <a:cubicBezTo>
                    <a:pt x="964" y="2274"/>
                    <a:pt x="952" y="2278"/>
                    <a:pt x="942" y="2272"/>
                  </a:cubicBezTo>
                  <a:cubicBezTo>
                    <a:pt x="933" y="2267"/>
                    <a:pt x="929" y="2255"/>
                    <a:pt x="935" y="2245"/>
                  </a:cubicBezTo>
                  <a:cubicBezTo>
                    <a:pt x="978" y="2169"/>
                    <a:pt x="978" y="2169"/>
                    <a:pt x="978" y="2169"/>
                  </a:cubicBezTo>
                  <a:close/>
                  <a:moveTo>
                    <a:pt x="1376" y="2210"/>
                  </a:moveTo>
                  <a:cubicBezTo>
                    <a:pt x="1381" y="2201"/>
                    <a:pt x="1394" y="2198"/>
                    <a:pt x="1403" y="2203"/>
                  </a:cubicBezTo>
                  <a:cubicBezTo>
                    <a:pt x="1413" y="2208"/>
                    <a:pt x="1416" y="2220"/>
                    <a:pt x="1411" y="2230"/>
                  </a:cubicBezTo>
                  <a:cubicBezTo>
                    <a:pt x="1367" y="2307"/>
                    <a:pt x="1367" y="2307"/>
                    <a:pt x="1367" y="2307"/>
                  </a:cubicBezTo>
                  <a:cubicBezTo>
                    <a:pt x="1362" y="2316"/>
                    <a:pt x="1350" y="2319"/>
                    <a:pt x="1340" y="2314"/>
                  </a:cubicBezTo>
                  <a:cubicBezTo>
                    <a:pt x="1331" y="2309"/>
                    <a:pt x="1327" y="2296"/>
                    <a:pt x="1333" y="2287"/>
                  </a:cubicBezTo>
                  <a:cubicBezTo>
                    <a:pt x="1376" y="2210"/>
                    <a:pt x="1376" y="2210"/>
                    <a:pt x="1376" y="2210"/>
                  </a:cubicBezTo>
                  <a:close/>
                  <a:moveTo>
                    <a:pt x="1190" y="2183"/>
                  </a:moveTo>
                  <a:cubicBezTo>
                    <a:pt x="1195" y="2173"/>
                    <a:pt x="1207" y="2170"/>
                    <a:pt x="1216" y="2175"/>
                  </a:cubicBezTo>
                  <a:cubicBezTo>
                    <a:pt x="1226" y="2181"/>
                    <a:pt x="1229" y="2193"/>
                    <a:pt x="1224" y="2202"/>
                  </a:cubicBezTo>
                  <a:cubicBezTo>
                    <a:pt x="1207" y="2233"/>
                    <a:pt x="1207" y="2233"/>
                    <a:pt x="1207" y="2233"/>
                  </a:cubicBezTo>
                  <a:cubicBezTo>
                    <a:pt x="1201" y="2242"/>
                    <a:pt x="1189" y="2245"/>
                    <a:pt x="1180" y="2240"/>
                  </a:cubicBezTo>
                  <a:cubicBezTo>
                    <a:pt x="1170" y="2235"/>
                    <a:pt x="1167" y="2223"/>
                    <a:pt x="1172" y="2213"/>
                  </a:cubicBezTo>
                  <a:cubicBezTo>
                    <a:pt x="1190" y="2183"/>
                    <a:pt x="1190" y="2183"/>
                    <a:pt x="1190" y="2183"/>
                  </a:cubicBezTo>
                  <a:close/>
                  <a:moveTo>
                    <a:pt x="1276" y="2197"/>
                  </a:moveTo>
                  <a:cubicBezTo>
                    <a:pt x="1281" y="2187"/>
                    <a:pt x="1293" y="2184"/>
                    <a:pt x="1303" y="2189"/>
                  </a:cubicBezTo>
                  <a:cubicBezTo>
                    <a:pt x="1312" y="2195"/>
                    <a:pt x="1316" y="2206"/>
                    <a:pt x="1310" y="2216"/>
                  </a:cubicBezTo>
                  <a:cubicBezTo>
                    <a:pt x="1259" y="2307"/>
                    <a:pt x="1259" y="2307"/>
                    <a:pt x="1259" y="2307"/>
                  </a:cubicBezTo>
                  <a:cubicBezTo>
                    <a:pt x="1253" y="2316"/>
                    <a:pt x="1241" y="2320"/>
                    <a:pt x="1232" y="2314"/>
                  </a:cubicBezTo>
                  <a:cubicBezTo>
                    <a:pt x="1222" y="2309"/>
                    <a:pt x="1219" y="2297"/>
                    <a:pt x="1224" y="2287"/>
                  </a:cubicBezTo>
                  <a:cubicBezTo>
                    <a:pt x="1276" y="2197"/>
                    <a:pt x="1276" y="2197"/>
                    <a:pt x="1276" y="2197"/>
                  </a:cubicBezTo>
                  <a:close/>
                  <a:moveTo>
                    <a:pt x="1070" y="2262"/>
                  </a:moveTo>
                  <a:cubicBezTo>
                    <a:pt x="1070" y="2251"/>
                    <a:pt x="1079" y="2242"/>
                    <a:pt x="1090" y="2242"/>
                  </a:cubicBezTo>
                  <a:cubicBezTo>
                    <a:pt x="1101" y="2242"/>
                    <a:pt x="1109" y="2251"/>
                    <a:pt x="1109" y="2262"/>
                  </a:cubicBezTo>
                  <a:cubicBezTo>
                    <a:pt x="1109" y="2289"/>
                    <a:pt x="1109" y="2289"/>
                    <a:pt x="1109" y="2289"/>
                  </a:cubicBezTo>
                  <a:cubicBezTo>
                    <a:pt x="1173" y="2294"/>
                    <a:pt x="1230" y="2320"/>
                    <a:pt x="1273" y="2362"/>
                  </a:cubicBezTo>
                  <a:cubicBezTo>
                    <a:pt x="1322" y="2407"/>
                    <a:pt x="1353" y="2471"/>
                    <a:pt x="1357" y="2542"/>
                  </a:cubicBezTo>
                  <a:cubicBezTo>
                    <a:pt x="1358" y="2548"/>
                    <a:pt x="1353" y="2552"/>
                    <a:pt x="1348" y="2553"/>
                  </a:cubicBezTo>
                  <a:cubicBezTo>
                    <a:pt x="1346" y="2553"/>
                    <a:pt x="1344" y="2552"/>
                    <a:pt x="1342" y="2551"/>
                  </a:cubicBezTo>
                  <a:cubicBezTo>
                    <a:pt x="1327" y="2541"/>
                    <a:pt x="1311" y="2535"/>
                    <a:pt x="1297" y="2534"/>
                  </a:cubicBezTo>
                  <a:cubicBezTo>
                    <a:pt x="1283" y="2533"/>
                    <a:pt x="1268" y="2538"/>
                    <a:pt x="1254" y="2550"/>
                  </a:cubicBezTo>
                  <a:cubicBezTo>
                    <a:pt x="1250" y="2553"/>
                    <a:pt x="1245" y="2553"/>
                    <a:pt x="1241" y="2550"/>
                  </a:cubicBezTo>
                  <a:cubicBezTo>
                    <a:pt x="1225" y="2538"/>
                    <a:pt x="1210" y="2532"/>
                    <a:pt x="1195" y="2532"/>
                  </a:cubicBezTo>
                  <a:cubicBezTo>
                    <a:pt x="1181" y="2532"/>
                    <a:pt x="1166" y="2538"/>
                    <a:pt x="1153" y="2550"/>
                  </a:cubicBezTo>
                  <a:cubicBezTo>
                    <a:pt x="1149" y="2553"/>
                    <a:pt x="1144" y="2553"/>
                    <a:pt x="1141" y="2551"/>
                  </a:cubicBezTo>
                  <a:cubicBezTo>
                    <a:pt x="1141" y="2551"/>
                    <a:pt x="1141" y="2551"/>
                    <a:pt x="1141" y="2551"/>
                  </a:cubicBezTo>
                  <a:cubicBezTo>
                    <a:pt x="1130" y="2543"/>
                    <a:pt x="1119" y="2538"/>
                    <a:pt x="1109" y="2535"/>
                  </a:cubicBezTo>
                  <a:cubicBezTo>
                    <a:pt x="1109" y="2748"/>
                    <a:pt x="1109" y="2748"/>
                    <a:pt x="1109" y="2748"/>
                  </a:cubicBezTo>
                  <a:cubicBezTo>
                    <a:pt x="1109" y="2784"/>
                    <a:pt x="1101" y="2816"/>
                    <a:pt x="1065" y="2835"/>
                  </a:cubicBezTo>
                  <a:cubicBezTo>
                    <a:pt x="1054" y="2841"/>
                    <a:pt x="1041" y="2846"/>
                    <a:pt x="1027" y="2847"/>
                  </a:cubicBezTo>
                  <a:cubicBezTo>
                    <a:pt x="1014" y="2848"/>
                    <a:pt x="1000" y="2847"/>
                    <a:pt x="987" y="2843"/>
                  </a:cubicBezTo>
                  <a:cubicBezTo>
                    <a:pt x="956" y="2832"/>
                    <a:pt x="929" y="2805"/>
                    <a:pt x="926" y="2757"/>
                  </a:cubicBezTo>
                  <a:cubicBezTo>
                    <a:pt x="925" y="2747"/>
                    <a:pt x="934" y="2737"/>
                    <a:pt x="944" y="2736"/>
                  </a:cubicBezTo>
                  <a:cubicBezTo>
                    <a:pt x="955" y="2735"/>
                    <a:pt x="965" y="2743"/>
                    <a:pt x="966" y="2755"/>
                  </a:cubicBezTo>
                  <a:cubicBezTo>
                    <a:pt x="968" y="2783"/>
                    <a:pt x="982" y="2799"/>
                    <a:pt x="1000" y="2805"/>
                  </a:cubicBezTo>
                  <a:cubicBezTo>
                    <a:pt x="1007" y="2807"/>
                    <a:pt x="1015" y="2808"/>
                    <a:pt x="1024" y="2807"/>
                  </a:cubicBezTo>
                  <a:cubicBezTo>
                    <a:pt x="1032" y="2806"/>
                    <a:pt x="1039" y="2804"/>
                    <a:pt x="1046" y="2800"/>
                  </a:cubicBezTo>
                  <a:cubicBezTo>
                    <a:pt x="1071" y="2787"/>
                    <a:pt x="1069" y="2765"/>
                    <a:pt x="1070" y="2737"/>
                  </a:cubicBezTo>
                  <a:cubicBezTo>
                    <a:pt x="1070" y="2537"/>
                    <a:pt x="1070" y="2537"/>
                    <a:pt x="1070" y="2537"/>
                  </a:cubicBezTo>
                  <a:cubicBezTo>
                    <a:pt x="1062" y="2540"/>
                    <a:pt x="1054" y="2545"/>
                    <a:pt x="1046" y="2550"/>
                  </a:cubicBezTo>
                  <a:cubicBezTo>
                    <a:pt x="1043" y="2553"/>
                    <a:pt x="1039" y="2553"/>
                    <a:pt x="1035" y="2551"/>
                  </a:cubicBezTo>
                  <a:cubicBezTo>
                    <a:pt x="1035" y="2551"/>
                    <a:pt x="1035" y="2551"/>
                    <a:pt x="1035" y="2551"/>
                  </a:cubicBezTo>
                  <a:cubicBezTo>
                    <a:pt x="1019" y="2541"/>
                    <a:pt x="1003" y="2536"/>
                    <a:pt x="988" y="2536"/>
                  </a:cubicBezTo>
                  <a:cubicBezTo>
                    <a:pt x="973" y="2536"/>
                    <a:pt x="958" y="2541"/>
                    <a:pt x="944" y="2551"/>
                  </a:cubicBezTo>
                  <a:cubicBezTo>
                    <a:pt x="941" y="2553"/>
                    <a:pt x="937" y="2553"/>
                    <a:pt x="934" y="2551"/>
                  </a:cubicBezTo>
                  <a:cubicBezTo>
                    <a:pt x="934" y="2551"/>
                    <a:pt x="934" y="2551"/>
                    <a:pt x="934" y="2551"/>
                  </a:cubicBezTo>
                  <a:cubicBezTo>
                    <a:pt x="917" y="2543"/>
                    <a:pt x="901" y="2538"/>
                    <a:pt x="885" y="2537"/>
                  </a:cubicBezTo>
                  <a:cubicBezTo>
                    <a:pt x="868" y="2537"/>
                    <a:pt x="852" y="2541"/>
                    <a:pt x="834" y="2551"/>
                  </a:cubicBezTo>
                  <a:cubicBezTo>
                    <a:pt x="830" y="2554"/>
                    <a:pt x="824" y="2552"/>
                    <a:pt x="821" y="2548"/>
                  </a:cubicBezTo>
                  <a:cubicBezTo>
                    <a:pt x="820" y="2546"/>
                    <a:pt x="820" y="2544"/>
                    <a:pt x="820" y="2542"/>
                  </a:cubicBezTo>
                  <a:cubicBezTo>
                    <a:pt x="820" y="2542"/>
                    <a:pt x="820" y="2542"/>
                    <a:pt x="820" y="2542"/>
                  </a:cubicBezTo>
                  <a:cubicBezTo>
                    <a:pt x="824" y="2471"/>
                    <a:pt x="855" y="2407"/>
                    <a:pt x="904" y="2362"/>
                  </a:cubicBezTo>
                  <a:cubicBezTo>
                    <a:pt x="947" y="2320"/>
                    <a:pt x="1005" y="2293"/>
                    <a:pt x="1070" y="2289"/>
                  </a:cubicBezTo>
                  <a:cubicBezTo>
                    <a:pt x="1070" y="2262"/>
                    <a:pt x="1070" y="2262"/>
                    <a:pt x="1070" y="2262"/>
                  </a:cubicBezTo>
                  <a:close/>
                  <a:moveTo>
                    <a:pt x="826" y="2015"/>
                  </a:moveTo>
                  <a:cubicBezTo>
                    <a:pt x="762" y="2015"/>
                    <a:pt x="709" y="2068"/>
                    <a:pt x="709" y="2133"/>
                  </a:cubicBezTo>
                  <a:cubicBezTo>
                    <a:pt x="709" y="2817"/>
                    <a:pt x="709" y="2817"/>
                    <a:pt x="709" y="2817"/>
                  </a:cubicBezTo>
                  <a:cubicBezTo>
                    <a:pt x="709" y="2881"/>
                    <a:pt x="762" y="2934"/>
                    <a:pt x="826" y="2934"/>
                  </a:cubicBezTo>
                  <a:cubicBezTo>
                    <a:pt x="1435" y="2934"/>
                    <a:pt x="1435" y="2934"/>
                    <a:pt x="1435" y="2934"/>
                  </a:cubicBezTo>
                  <a:cubicBezTo>
                    <a:pt x="1499" y="2934"/>
                    <a:pt x="1552" y="2881"/>
                    <a:pt x="1552" y="2817"/>
                  </a:cubicBezTo>
                  <a:cubicBezTo>
                    <a:pt x="1552" y="2133"/>
                    <a:pt x="1552" y="2133"/>
                    <a:pt x="1552" y="2133"/>
                  </a:cubicBezTo>
                  <a:cubicBezTo>
                    <a:pt x="1552" y="2068"/>
                    <a:pt x="1499" y="2015"/>
                    <a:pt x="1435" y="2015"/>
                  </a:cubicBezTo>
                  <a:lnTo>
                    <a:pt x="826" y="2015"/>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ct val="0"/>
                </a:spcBef>
                <a:spcAft>
                  <a:spcPct val="0"/>
                </a:spcAft>
              </a:pP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4975474" y="3522103"/>
            <a:ext cx="566380" cy="566380"/>
            <a:chOff x="5407578" y="3419878"/>
            <a:chExt cx="566380" cy="566380"/>
          </a:xfrm>
        </p:grpSpPr>
        <p:sp>
          <p:nvSpPr>
            <p:cNvPr id="79" name="MH_Other_15"/>
            <p:cNvSpPr/>
            <p:nvPr>
              <p:custDataLst>
                <p:tags r:id="rId34"/>
              </p:custDataLst>
            </p:nvPr>
          </p:nvSpPr>
          <p:spPr>
            <a:xfrm>
              <a:off x="5407578" y="3419878"/>
              <a:ext cx="566380" cy="566380"/>
            </a:xfrm>
            <a:prstGeom prst="ellipse">
              <a:avLst/>
            </a:prstGeom>
            <a:solidFill>
              <a:srgbClr val="FBC91D"/>
            </a:solidFill>
            <a:ln w="25400" cap="flat" cmpd="sng" algn="ctr">
              <a:solidFill>
                <a:sysClr val="window" lastClr="FFFFFF"/>
              </a:solidFill>
              <a:prstDash val="solid"/>
            </a:ln>
            <a:effectLst/>
          </p:spPr>
          <p:txBody>
            <a:bodyPr anchor="ctr"/>
            <a:lstStyle/>
            <a:p>
              <a:pPr algn="ctr">
                <a:defRPr/>
              </a:pPr>
              <a:endParaRPr lang="en-US" sz="1350" kern="0">
                <a:solidFill>
                  <a:schemeClr val="lt1"/>
                </a:solidFill>
                <a:latin typeface="微软雅黑" panose="020B0503020204020204" pitchFamily="34" charset="-122"/>
                <a:ea typeface="微软雅黑" panose="020B0503020204020204" pitchFamily="34" charset="-122"/>
              </a:endParaRPr>
            </a:p>
          </p:txBody>
        </p:sp>
        <p:sp>
          <p:nvSpPr>
            <p:cNvPr id="80" name="KSO_Shape"/>
            <p:cNvSpPr/>
            <p:nvPr>
              <p:custDataLst>
                <p:tags r:id="rId35"/>
              </p:custDataLst>
            </p:nvPr>
          </p:nvSpPr>
          <p:spPr bwMode="auto">
            <a:xfrm>
              <a:off x="5553319" y="3553022"/>
              <a:ext cx="281674" cy="287247"/>
            </a:xfrm>
            <a:custGeom>
              <a:avLst/>
              <a:gdLst>
                <a:gd name="T0" fmla="*/ 0 w 3414"/>
                <a:gd name="T1" fmla="*/ 0 h 3479"/>
                <a:gd name="T2" fmla="*/ 380114 w 3414"/>
                <a:gd name="T3" fmla="*/ 0 h 3479"/>
                <a:gd name="T4" fmla="*/ 508371 w 3414"/>
                <a:gd name="T5" fmla="*/ 0 h 3479"/>
                <a:gd name="T6" fmla="*/ 508371 w 3414"/>
                <a:gd name="T7" fmla="*/ 128341 h 3479"/>
                <a:gd name="T8" fmla="*/ 508371 w 3414"/>
                <a:gd name="T9" fmla="*/ 1017413 h 3479"/>
                <a:gd name="T10" fmla="*/ 564224 w 3414"/>
                <a:gd name="T11" fmla="*/ 1013273 h 3479"/>
                <a:gd name="T12" fmla="*/ 597840 w 3414"/>
                <a:gd name="T13" fmla="*/ 1014826 h 3479"/>
                <a:gd name="T14" fmla="*/ 597840 w 3414"/>
                <a:gd name="T15" fmla="*/ 379848 h 3479"/>
                <a:gd name="T16" fmla="*/ 597840 w 3414"/>
                <a:gd name="T17" fmla="*/ 315678 h 3479"/>
                <a:gd name="T18" fmla="*/ 661968 w 3414"/>
                <a:gd name="T19" fmla="*/ 315678 h 3479"/>
                <a:gd name="T20" fmla="*/ 1578897 w 3414"/>
                <a:gd name="T21" fmla="*/ 315678 h 3479"/>
                <a:gd name="T22" fmla="*/ 1643025 w 3414"/>
                <a:gd name="T23" fmla="*/ 315678 h 3479"/>
                <a:gd name="T24" fmla="*/ 1643025 w 3414"/>
                <a:gd name="T25" fmla="*/ 379848 h 3479"/>
                <a:gd name="T26" fmla="*/ 1643025 w 3414"/>
                <a:gd name="T27" fmla="*/ 1175252 h 3479"/>
                <a:gd name="T28" fmla="*/ 1643025 w 3414"/>
                <a:gd name="T29" fmla="*/ 1239422 h 3479"/>
                <a:gd name="T30" fmla="*/ 1578897 w 3414"/>
                <a:gd name="T31" fmla="*/ 1239422 h 3479"/>
                <a:gd name="T32" fmla="*/ 920032 w 3414"/>
                <a:gd name="T33" fmla="*/ 1239422 h 3479"/>
                <a:gd name="T34" fmla="*/ 947442 w 3414"/>
                <a:gd name="T35" fmla="*/ 1318083 h 3479"/>
                <a:gd name="T36" fmla="*/ 1765593 w 3414"/>
                <a:gd name="T37" fmla="*/ 1318083 h 3479"/>
                <a:gd name="T38" fmla="*/ 1765593 w 3414"/>
                <a:gd name="T39" fmla="*/ 1575283 h 3479"/>
                <a:gd name="T40" fmla="*/ 920032 w 3414"/>
                <a:gd name="T41" fmla="*/ 1575283 h 3479"/>
                <a:gd name="T42" fmla="*/ 842458 w 3414"/>
                <a:gd name="T43" fmla="*/ 1684994 h 3479"/>
                <a:gd name="T44" fmla="*/ 564224 w 3414"/>
                <a:gd name="T45" fmla="*/ 1800397 h 3479"/>
                <a:gd name="T46" fmla="*/ 286508 w 3414"/>
                <a:gd name="T47" fmla="*/ 1684994 h 3479"/>
                <a:gd name="T48" fmla="*/ 171181 w 3414"/>
                <a:gd name="T49" fmla="*/ 1407094 h 3479"/>
                <a:gd name="T50" fmla="*/ 251858 w 3414"/>
                <a:gd name="T51" fmla="*/ 1168007 h 3479"/>
                <a:gd name="T52" fmla="*/ 251858 w 3414"/>
                <a:gd name="T53" fmla="*/ 256682 h 3479"/>
                <a:gd name="T54" fmla="*/ 0 w 3414"/>
                <a:gd name="T55" fmla="*/ 256682 h 3479"/>
                <a:gd name="T56" fmla="*/ 0 w 3414"/>
                <a:gd name="T57" fmla="*/ 0 h 3479"/>
                <a:gd name="T58" fmla="*/ 1214298 w 3414"/>
                <a:gd name="T59" fmla="*/ 444536 h 3479"/>
                <a:gd name="T60" fmla="*/ 1214298 w 3414"/>
                <a:gd name="T61" fmla="*/ 678965 h 3479"/>
                <a:gd name="T62" fmla="*/ 1010536 w 3414"/>
                <a:gd name="T63" fmla="*/ 678965 h 3479"/>
                <a:gd name="T64" fmla="*/ 1010536 w 3414"/>
                <a:gd name="T65" fmla="*/ 444536 h 3479"/>
                <a:gd name="T66" fmla="*/ 726096 w 3414"/>
                <a:gd name="T67" fmla="*/ 444536 h 3479"/>
                <a:gd name="T68" fmla="*/ 726096 w 3414"/>
                <a:gd name="T69" fmla="*/ 1048463 h 3479"/>
                <a:gd name="T70" fmla="*/ 823323 w 3414"/>
                <a:gd name="T71" fmla="*/ 1110564 h 3479"/>
                <a:gd name="T72" fmla="*/ 1514769 w 3414"/>
                <a:gd name="T73" fmla="*/ 1110564 h 3479"/>
                <a:gd name="T74" fmla="*/ 1514769 w 3414"/>
                <a:gd name="T75" fmla="*/ 444536 h 3479"/>
                <a:gd name="T76" fmla="*/ 1214298 w 3414"/>
                <a:gd name="T77" fmla="*/ 444536 h 3479"/>
                <a:gd name="T78" fmla="*/ 660934 w 3414"/>
                <a:gd name="T79" fmla="*/ 1310321 h 3479"/>
                <a:gd name="T80" fmla="*/ 564224 w 3414"/>
                <a:gd name="T81" fmla="*/ 1270473 h 3479"/>
                <a:gd name="T82" fmla="*/ 467515 w 3414"/>
                <a:gd name="T83" fmla="*/ 1310321 h 3479"/>
                <a:gd name="T84" fmla="*/ 427693 w 3414"/>
                <a:gd name="T85" fmla="*/ 1407094 h 3479"/>
                <a:gd name="T86" fmla="*/ 467515 w 3414"/>
                <a:gd name="T87" fmla="*/ 1503867 h 3479"/>
                <a:gd name="T88" fmla="*/ 564224 w 3414"/>
                <a:gd name="T89" fmla="*/ 1543197 h 3479"/>
                <a:gd name="T90" fmla="*/ 660934 w 3414"/>
                <a:gd name="T91" fmla="*/ 1503867 h 3479"/>
                <a:gd name="T92" fmla="*/ 700755 w 3414"/>
                <a:gd name="T93" fmla="*/ 1407094 h 3479"/>
                <a:gd name="T94" fmla="*/ 660934 w 3414"/>
                <a:gd name="T95" fmla="*/ 1310321 h 34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14" h="3479">
                  <a:moveTo>
                    <a:pt x="0" y="0"/>
                  </a:moveTo>
                  <a:cubicBezTo>
                    <a:pt x="735" y="0"/>
                    <a:pt x="735" y="0"/>
                    <a:pt x="735" y="0"/>
                  </a:cubicBezTo>
                  <a:cubicBezTo>
                    <a:pt x="983" y="0"/>
                    <a:pt x="983" y="0"/>
                    <a:pt x="983" y="0"/>
                  </a:cubicBezTo>
                  <a:cubicBezTo>
                    <a:pt x="983" y="248"/>
                    <a:pt x="983" y="248"/>
                    <a:pt x="983" y="248"/>
                  </a:cubicBezTo>
                  <a:cubicBezTo>
                    <a:pt x="983" y="1966"/>
                    <a:pt x="983" y="1966"/>
                    <a:pt x="983" y="1966"/>
                  </a:cubicBezTo>
                  <a:cubicBezTo>
                    <a:pt x="1019" y="1961"/>
                    <a:pt x="1055" y="1958"/>
                    <a:pt x="1091" y="1958"/>
                  </a:cubicBezTo>
                  <a:cubicBezTo>
                    <a:pt x="1113" y="1958"/>
                    <a:pt x="1135" y="1959"/>
                    <a:pt x="1156" y="1961"/>
                  </a:cubicBezTo>
                  <a:cubicBezTo>
                    <a:pt x="1156" y="734"/>
                    <a:pt x="1156" y="734"/>
                    <a:pt x="1156" y="734"/>
                  </a:cubicBezTo>
                  <a:cubicBezTo>
                    <a:pt x="1156" y="610"/>
                    <a:pt x="1156" y="610"/>
                    <a:pt x="1156" y="610"/>
                  </a:cubicBezTo>
                  <a:cubicBezTo>
                    <a:pt x="1280" y="610"/>
                    <a:pt x="1280" y="610"/>
                    <a:pt x="1280" y="610"/>
                  </a:cubicBezTo>
                  <a:cubicBezTo>
                    <a:pt x="3053" y="610"/>
                    <a:pt x="3053" y="610"/>
                    <a:pt x="3053" y="610"/>
                  </a:cubicBezTo>
                  <a:cubicBezTo>
                    <a:pt x="3177" y="610"/>
                    <a:pt x="3177" y="610"/>
                    <a:pt x="3177" y="610"/>
                  </a:cubicBezTo>
                  <a:cubicBezTo>
                    <a:pt x="3177" y="734"/>
                    <a:pt x="3177" y="734"/>
                    <a:pt x="3177" y="734"/>
                  </a:cubicBezTo>
                  <a:cubicBezTo>
                    <a:pt x="3177" y="2271"/>
                    <a:pt x="3177" y="2271"/>
                    <a:pt x="3177" y="2271"/>
                  </a:cubicBezTo>
                  <a:cubicBezTo>
                    <a:pt x="3177" y="2395"/>
                    <a:pt x="3177" y="2395"/>
                    <a:pt x="3177" y="2395"/>
                  </a:cubicBezTo>
                  <a:cubicBezTo>
                    <a:pt x="3053" y="2395"/>
                    <a:pt x="3053" y="2395"/>
                    <a:pt x="3053" y="2395"/>
                  </a:cubicBezTo>
                  <a:cubicBezTo>
                    <a:pt x="1779" y="2395"/>
                    <a:pt x="1779" y="2395"/>
                    <a:pt x="1779" y="2395"/>
                  </a:cubicBezTo>
                  <a:cubicBezTo>
                    <a:pt x="1802" y="2443"/>
                    <a:pt x="1820" y="2494"/>
                    <a:pt x="1832" y="2547"/>
                  </a:cubicBezTo>
                  <a:cubicBezTo>
                    <a:pt x="3414" y="2547"/>
                    <a:pt x="3414" y="2547"/>
                    <a:pt x="3414" y="2547"/>
                  </a:cubicBezTo>
                  <a:cubicBezTo>
                    <a:pt x="3414" y="3044"/>
                    <a:pt x="3414" y="3044"/>
                    <a:pt x="3414" y="3044"/>
                  </a:cubicBezTo>
                  <a:cubicBezTo>
                    <a:pt x="1779" y="3044"/>
                    <a:pt x="1779" y="3044"/>
                    <a:pt x="1779" y="3044"/>
                  </a:cubicBezTo>
                  <a:cubicBezTo>
                    <a:pt x="1741" y="3123"/>
                    <a:pt x="1690" y="3195"/>
                    <a:pt x="1629" y="3256"/>
                  </a:cubicBezTo>
                  <a:cubicBezTo>
                    <a:pt x="1491" y="3394"/>
                    <a:pt x="1301" y="3479"/>
                    <a:pt x="1091" y="3479"/>
                  </a:cubicBezTo>
                  <a:cubicBezTo>
                    <a:pt x="881" y="3479"/>
                    <a:pt x="691" y="3394"/>
                    <a:pt x="554" y="3256"/>
                  </a:cubicBezTo>
                  <a:cubicBezTo>
                    <a:pt x="416" y="3119"/>
                    <a:pt x="331" y="2928"/>
                    <a:pt x="331" y="2719"/>
                  </a:cubicBezTo>
                  <a:cubicBezTo>
                    <a:pt x="331" y="2545"/>
                    <a:pt x="389" y="2385"/>
                    <a:pt x="487" y="2257"/>
                  </a:cubicBezTo>
                  <a:cubicBezTo>
                    <a:pt x="487" y="496"/>
                    <a:pt x="487" y="496"/>
                    <a:pt x="487" y="496"/>
                  </a:cubicBezTo>
                  <a:cubicBezTo>
                    <a:pt x="0" y="496"/>
                    <a:pt x="0" y="496"/>
                    <a:pt x="0" y="496"/>
                  </a:cubicBezTo>
                  <a:cubicBezTo>
                    <a:pt x="0" y="0"/>
                    <a:pt x="0" y="0"/>
                    <a:pt x="0" y="0"/>
                  </a:cubicBezTo>
                  <a:close/>
                  <a:moveTo>
                    <a:pt x="2348" y="859"/>
                  </a:moveTo>
                  <a:cubicBezTo>
                    <a:pt x="2348" y="1312"/>
                    <a:pt x="2348" y="1312"/>
                    <a:pt x="2348" y="1312"/>
                  </a:cubicBezTo>
                  <a:cubicBezTo>
                    <a:pt x="1954" y="1312"/>
                    <a:pt x="1954" y="1312"/>
                    <a:pt x="1954" y="1312"/>
                  </a:cubicBezTo>
                  <a:cubicBezTo>
                    <a:pt x="1954" y="859"/>
                    <a:pt x="1954" y="859"/>
                    <a:pt x="1954" y="859"/>
                  </a:cubicBezTo>
                  <a:cubicBezTo>
                    <a:pt x="1404" y="859"/>
                    <a:pt x="1404" y="859"/>
                    <a:pt x="1404" y="859"/>
                  </a:cubicBezTo>
                  <a:cubicBezTo>
                    <a:pt x="1404" y="2026"/>
                    <a:pt x="1404" y="2026"/>
                    <a:pt x="1404" y="2026"/>
                  </a:cubicBezTo>
                  <a:cubicBezTo>
                    <a:pt x="1473" y="2057"/>
                    <a:pt x="1536" y="2098"/>
                    <a:pt x="1592" y="2146"/>
                  </a:cubicBezTo>
                  <a:cubicBezTo>
                    <a:pt x="2929" y="2146"/>
                    <a:pt x="2929" y="2146"/>
                    <a:pt x="2929" y="2146"/>
                  </a:cubicBezTo>
                  <a:cubicBezTo>
                    <a:pt x="2929" y="859"/>
                    <a:pt x="2929" y="859"/>
                    <a:pt x="2929" y="859"/>
                  </a:cubicBezTo>
                  <a:cubicBezTo>
                    <a:pt x="2348" y="859"/>
                    <a:pt x="2348" y="859"/>
                    <a:pt x="2348" y="859"/>
                  </a:cubicBezTo>
                  <a:close/>
                  <a:moveTo>
                    <a:pt x="1278" y="2532"/>
                  </a:moveTo>
                  <a:cubicBezTo>
                    <a:pt x="1230" y="2484"/>
                    <a:pt x="1164" y="2455"/>
                    <a:pt x="1091" y="2455"/>
                  </a:cubicBezTo>
                  <a:cubicBezTo>
                    <a:pt x="1018" y="2455"/>
                    <a:pt x="952" y="2484"/>
                    <a:pt x="904" y="2532"/>
                  </a:cubicBezTo>
                  <a:cubicBezTo>
                    <a:pt x="857" y="2579"/>
                    <a:pt x="827" y="2646"/>
                    <a:pt x="827" y="2719"/>
                  </a:cubicBezTo>
                  <a:cubicBezTo>
                    <a:pt x="827" y="2792"/>
                    <a:pt x="857" y="2858"/>
                    <a:pt x="904" y="2906"/>
                  </a:cubicBezTo>
                  <a:cubicBezTo>
                    <a:pt x="952" y="2953"/>
                    <a:pt x="1018" y="2982"/>
                    <a:pt x="1091" y="2982"/>
                  </a:cubicBezTo>
                  <a:cubicBezTo>
                    <a:pt x="1164" y="2982"/>
                    <a:pt x="1230" y="2953"/>
                    <a:pt x="1278" y="2906"/>
                  </a:cubicBezTo>
                  <a:cubicBezTo>
                    <a:pt x="1325" y="2858"/>
                    <a:pt x="1355" y="2792"/>
                    <a:pt x="1355" y="2719"/>
                  </a:cubicBezTo>
                  <a:cubicBezTo>
                    <a:pt x="1355" y="2646"/>
                    <a:pt x="1325" y="2579"/>
                    <a:pt x="1278" y="2532"/>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ct val="0"/>
                </a:spcBef>
                <a:spcAft>
                  <a:spcPct val="0"/>
                </a:spcAft>
              </a:pPr>
              <a:endParaRPr lang="zh-CN" altLang="en-US">
                <a:solidFill>
                  <a:schemeClr val="lt1"/>
                </a:solidFill>
                <a:latin typeface="微软雅黑" panose="020B0503020204020204" pitchFamily="34" charset="-122"/>
                <a:ea typeface="微软雅黑" panose="020B0503020204020204" pitchFamily="34" charset="-122"/>
              </a:endParaRPr>
            </a:p>
          </p:txBody>
        </p:sp>
      </p:grpSp>
    </p:spTree>
    <p:custDataLst>
      <p:tags r:id="rId36"/>
    </p:custDataLst>
  </p:cSld>
  <p:clrMapOvr>
    <a:masterClrMapping/>
  </p:clrMapOvr>
  <p:transition advTm="351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1" nodeType="withEffec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4" nodeType="clickEffect">
                                  <p:childTnLst>
                                    <p:set>
                                      <p:cBhvr>
                                        <p:cTn id="14" dur="1" fill="hold">
                                          <p:stCondLst>
                                            <p:cond delay="0"/>
                                          </p:stCondLst>
                                        </p:cTn>
                                        <p:tgtEl>
                                          <p:spTgt spid="56"/>
                                        </p:tgtEl>
                                        <p:attrNameLst>
                                          <p:attrName>style.visibility</p:attrName>
                                        </p:attrNameLst>
                                      </p:cBhvr>
                                      <p:to>
                                        <p:strVal val="visible"/>
                                      </p:to>
                                    </p:set>
                                    <p:animEffect transition="in" filter="barn(inVertical)">
                                      <p:cBhvr>
                                        <p:cTn id="15" dur="500"/>
                                        <p:tgtEl>
                                          <p:spTgt spid="56"/>
                                        </p:tgtEl>
                                      </p:cBhvr>
                                    </p:animEffect>
                                  </p:childTnLst>
                                </p:cTn>
                              </p:par>
                              <p:par>
                                <p:cTn id="16" presetID="16" presetClass="entr" presetSubtype="21" fill="hold" grpId="5" nodeType="withEffect">
                                  <p:childTnLst>
                                    <p:set>
                                      <p:cBhvr>
                                        <p:cTn id="17" dur="1" fill="hold">
                                          <p:stCondLst>
                                            <p:cond delay="0"/>
                                          </p:stCondLst>
                                        </p:cTn>
                                        <p:tgtEl>
                                          <p:spTgt spid="57"/>
                                        </p:tgtEl>
                                        <p:attrNameLst>
                                          <p:attrName>style.visibility</p:attrName>
                                        </p:attrNameLst>
                                      </p:cBhvr>
                                      <p:to>
                                        <p:strVal val="visible"/>
                                      </p:to>
                                    </p:set>
                                    <p:animEffect transition="in" filter="barn(inVertical)">
                                      <p:cBhvr>
                                        <p:cTn id="18" dur="500"/>
                                        <p:tgtEl>
                                          <p:spTgt spid="57"/>
                                        </p:tgtEl>
                                      </p:cBhvr>
                                    </p:animEffect>
                                  </p:childTnLst>
                                </p:cTn>
                              </p:par>
                              <p:par>
                                <p:cTn id="19" presetID="16" presetClass="entr" presetSubtype="21" fill="hold" nodeType="withEffec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nodeType="withEffect">
                                  <p:childTnLst>
                                    <p:set>
                                      <p:cBhvr>
                                        <p:cTn id="23" dur="1" fill="hold">
                                          <p:stCondLst>
                                            <p:cond delay="0"/>
                                          </p:stCondLst>
                                        </p:cTn>
                                        <p:tgtEl>
                                          <p:spTgt spid="75"/>
                                        </p:tgtEl>
                                        <p:attrNameLst>
                                          <p:attrName>style.visibility</p:attrName>
                                        </p:attrNameLst>
                                      </p:cBhvr>
                                      <p:to>
                                        <p:strVal val="visible"/>
                                      </p:to>
                                    </p:set>
                                    <p:animEffect transition="in" filter="barn(inVertical)">
                                      <p:cBhvr>
                                        <p:cTn id="24" dur="500"/>
                                        <p:tgtEl>
                                          <p:spTgt spid="7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2" nodeType="clickEffect">
                                  <p:childTnLst>
                                    <p:set>
                                      <p:cBhvr>
                                        <p:cTn id="28" dur="1" fill="hold">
                                          <p:stCondLst>
                                            <p:cond delay="0"/>
                                          </p:stCondLst>
                                        </p:cTn>
                                        <p:tgtEl>
                                          <p:spTgt spid="45"/>
                                        </p:tgtEl>
                                        <p:attrNameLst>
                                          <p:attrName>style.visibility</p:attrName>
                                        </p:attrNameLst>
                                      </p:cBhvr>
                                      <p:to>
                                        <p:strVal val="visible"/>
                                      </p:to>
                                    </p:set>
                                    <p:animEffect transition="in" filter="barn(inVertical)">
                                      <p:cBhvr>
                                        <p:cTn id="29" dur="500"/>
                                        <p:tgtEl>
                                          <p:spTgt spid="45"/>
                                        </p:tgtEl>
                                      </p:cBhvr>
                                    </p:animEffect>
                                  </p:childTnLst>
                                </p:cTn>
                              </p:par>
                              <p:par>
                                <p:cTn id="30" presetID="16" presetClass="entr" presetSubtype="21" fill="hold" grpId="3" nodeType="withEffect">
                                  <p:childTnLst>
                                    <p:set>
                                      <p:cBhvr>
                                        <p:cTn id="31" dur="1" fill="hold">
                                          <p:stCondLst>
                                            <p:cond delay="0"/>
                                          </p:stCondLst>
                                        </p:cTn>
                                        <p:tgtEl>
                                          <p:spTgt spid="50"/>
                                        </p:tgtEl>
                                        <p:attrNameLst>
                                          <p:attrName>style.visibility</p:attrName>
                                        </p:attrNameLst>
                                      </p:cBhvr>
                                      <p:to>
                                        <p:strVal val="visible"/>
                                      </p:to>
                                    </p:set>
                                    <p:animEffect transition="in" filter="barn(inVertical)">
                                      <p:cBhvr>
                                        <p:cTn id="32" dur="500"/>
                                        <p:tgtEl>
                                          <p:spTgt spid="50"/>
                                        </p:tgtEl>
                                      </p:cBhvr>
                                    </p:animEffect>
                                  </p:childTnLst>
                                </p:cTn>
                              </p:par>
                              <p:par>
                                <p:cTn id="33" presetID="16" presetClass="entr" presetSubtype="21" fill="hold" nodeType="withEffec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par>
                                <p:cTn id="36" presetID="16" presetClass="entr" presetSubtype="21" fill="hold" nodeType="withEffect">
                                  <p:childTnLst>
                                    <p:set>
                                      <p:cBhvr>
                                        <p:cTn id="37" dur="1" fill="hold">
                                          <p:stCondLst>
                                            <p:cond delay="0"/>
                                          </p:stCondLst>
                                        </p:cTn>
                                        <p:tgtEl>
                                          <p:spTgt spid="72"/>
                                        </p:tgtEl>
                                        <p:attrNameLst>
                                          <p:attrName>style.visibility</p:attrName>
                                        </p:attrNameLst>
                                      </p:cBhvr>
                                      <p:to>
                                        <p:strVal val="visible"/>
                                      </p:to>
                                    </p:set>
                                    <p:animEffect transition="in" filter="barn(inVertical)">
                                      <p:cBhvr>
                                        <p:cTn id="38" dur="500"/>
                                        <p:tgtEl>
                                          <p:spTgt spid="7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6" nodeType="clickEffect">
                                  <p:childTnLst>
                                    <p:set>
                                      <p:cBhvr>
                                        <p:cTn id="42" dur="1" fill="hold">
                                          <p:stCondLst>
                                            <p:cond delay="0"/>
                                          </p:stCondLst>
                                        </p:cTn>
                                        <p:tgtEl>
                                          <p:spTgt spid="62"/>
                                        </p:tgtEl>
                                        <p:attrNameLst>
                                          <p:attrName>style.visibility</p:attrName>
                                        </p:attrNameLst>
                                      </p:cBhvr>
                                      <p:to>
                                        <p:strVal val="visible"/>
                                      </p:to>
                                    </p:set>
                                    <p:animEffect transition="in" filter="barn(inVertical)">
                                      <p:cBhvr>
                                        <p:cTn id="43" dur="500"/>
                                        <p:tgtEl>
                                          <p:spTgt spid="62"/>
                                        </p:tgtEl>
                                      </p:cBhvr>
                                    </p:animEffect>
                                  </p:childTnLst>
                                </p:cTn>
                              </p:par>
                              <p:par>
                                <p:cTn id="44" presetID="16" presetClass="entr" presetSubtype="21" fill="hold" grpId="7" nodeType="withEffect">
                                  <p:childTnLst>
                                    <p:set>
                                      <p:cBhvr>
                                        <p:cTn id="45" dur="1" fill="hold">
                                          <p:stCondLst>
                                            <p:cond delay="0"/>
                                          </p:stCondLst>
                                        </p:cTn>
                                        <p:tgtEl>
                                          <p:spTgt spid="63"/>
                                        </p:tgtEl>
                                        <p:attrNameLst>
                                          <p:attrName>style.visibility</p:attrName>
                                        </p:attrNameLst>
                                      </p:cBhvr>
                                      <p:to>
                                        <p:strVal val="visible"/>
                                      </p:to>
                                    </p:set>
                                    <p:animEffect transition="in" filter="barn(inVertical)">
                                      <p:cBhvr>
                                        <p:cTn id="46" dur="500"/>
                                        <p:tgtEl>
                                          <p:spTgt spid="63"/>
                                        </p:tgtEl>
                                      </p:cBhvr>
                                    </p:animEffect>
                                  </p:childTnLst>
                                </p:cTn>
                              </p:par>
                              <p:par>
                                <p:cTn id="47" presetID="16" presetClass="entr" presetSubtype="21" fill="hold" nodeType="withEffec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par>
                                <p:cTn id="50" presetID="16" presetClass="entr" presetSubtype="21" fill="hold" nodeType="withEffect">
                                  <p:childTnLst>
                                    <p:set>
                                      <p:cBhvr>
                                        <p:cTn id="51" dur="1" fill="hold">
                                          <p:stCondLst>
                                            <p:cond delay="0"/>
                                          </p:stCondLst>
                                        </p:cTn>
                                        <p:tgtEl>
                                          <p:spTgt spid="69"/>
                                        </p:tgtEl>
                                        <p:attrNameLst>
                                          <p:attrName>style.visibility</p:attrName>
                                        </p:attrNameLst>
                                      </p:cBhvr>
                                      <p:to>
                                        <p:strVal val="visible"/>
                                      </p:to>
                                    </p:set>
                                    <p:animEffect transition="in" filter="barn(inVertical)">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par>
                                <p:cTn id="58" presetID="16" presetClass="entr" presetSubtype="21" fill="hold" grpId="8" nodeType="withEffect">
                                  <p:childTnLst>
                                    <p:set>
                                      <p:cBhvr>
                                        <p:cTn id="59" dur="1" fill="hold">
                                          <p:stCondLst>
                                            <p:cond delay="0"/>
                                          </p:stCondLst>
                                        </p:cTn>
                                        <p:tgtEl>
                                          <p:spTgt spid="67"/>
                                        </p:tgtEl>
                                        <p:attrNameLst>
                                          <p:attrName>style.visibility</p:attrName>
                                        </p:attrNameLst>
                                      </p:cBhvr>
                                      <p:to>
                                        <p:strVal val="visible"/>
                                      </p:to>
                                    </p:set>
                                    <p:animEffect transition="in" filter="barn(inVertical)">
                                      <p:cBhvr>
                                        <p:cTn id="60" dur="500"/>
                                        <p:tgtEl>
                                          <p:spTgt spid="67"/>
                                        </p:tgtEl>
                                      </p:cBhvr>
                                    </p:animEffect>
                                  </p:childTnLst>
                                </p:cTn>
                              </p:par>
                              <p:par>
                                <p:cTn id="61" presetID="16" presetClass="entr" presetSubtype="21" fill="hold" grpId="9" nodeType="withEffect">
                                  <p:childTnLst>
                                    <p:set>
                                      <p:cBhvr>
                                        <p:cTn id="62" dur="1" fill="hold">
                                          <p:stCondLst>
                                            <p:cond delay="0"/>
                                          </p:stCondLst>
                                        </p:cTn>
                                        <p:tgtEl>
                                          <p:spTgt spid="68"/>
                                        </p:tgtEl>
                                        <p:attrNameLst>
                                          <p:attrName>style.visibility</p:attrName>
                                        </p:attrNameLst>
                                      </p:cBhvr>
                                      <p:to>
                                        <p:strVal val="visible"/>
                                      </p:to>
                                    </p:set>
                                    <p:animEffect transition="in" filter="barn(inVertical)">
                                      <p:cBhvr>
                                        <p:cTn id="63" dur="500"/>
                                        <p:tgtEl>
                                          <p:spTgt spid="68"/>
                                        </p:tgtEl>
                                      </p:cBhvr>
                                    </p:animEffect>
                                  </p:childTnLst>
                                </p:cTn>
                              </p:par>
                              <p:par>
                                <p:cTn id="64" presetID="16" presetClass="entr" presetSubtype="21" fill="hold" nodeType="withEffect">
                                  <p:childTnLst>
                                    <p:set>
                                      <p:cBhvr>
                                        <p:cTn id="65" dur="1" fill="hold">
                                          <p:stCondLst>
                                            <p:cond delay="0"/>
                                          </p:stCondLst>
                                        </p:cTn>
                                        <p:tgtEl>
                                          <p:spTgt spid="78"/>
                                        </p:tgtEl>
                                        <p:attrNameLst>
                                          <p:attrName>style.visibility</p:attrName>
                                        </p:attrNameLst>
                                      </p:cBhvr>
                                      <p:to>
                                        <p:strVal val="visible"/>
                                      </p:to>
                                    </p:set>
                                    <p:animEffect transition="in" filter="barn(inVertical)">
                                      <p:cBhvr>
                                        <p:cTn id="6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1" bldLvl="0" animBg="1"/>
      <p:bldP spid="45" grpId="2"/>
      <p:bldP spid="50" grpId="3"/>
      <p:bldP spid="56" grpId="4"/>
      <p:bldP spid="57" grpId="5"/>
      <p:bldP spid="62" grpId="6"/>
      <p:bldP spid="63" grpId="7"/>
      <p:bldP spid="67" grpId="8"/>
      <p:bldP spid="68" grpId="9"/>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txBox="1"/>
          <p:nvPr>
            <p:custDataLst>
              <p:tags r:id="rId1"/>
            </p:custDataLst>
          </p:nvPr>
        </p:nvSpPr>
        <p:spPr>
          <a:xfrm>
            <a:off x="2916555" y="1512888"/>
            <a:ext cx="3310890" cy="876300"/>
          </a:xfrm>
          <a:prstGeom prst="rect">
            <a:avLst/>
          </a:prstGeom>
        </p:spPr>
        <p:txBody>
          <a:bodyPr vert="horz" wrap="square" lIns="68580" tIns="34290" rIns="68580" bIns="34290" rtlCol="0" anchor="b" anchorCtr="0">
            <a:norm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pitchFamily="34" charset="-122"/>
                <a:ea typeface="汉仪旗黑-85S" panose="00020600040101010101" pitchFamily="18" charset="-122"/>
                <a:cs typeface="+mj-cs"/>
              </a:defRPr>
            </a:lvl1pPr>
          </a:lstStyle>
          <a:p>
            <a:pPr marL="0" marR="0" lvl="0" indent="0" algn="dist" defTabSz="914400" rtl="0" eaLnBrk="1" fontAlgn="auto" latinLnBrk="0" hangingPunct="1">
              <a:lnSpc>
                <a:spcPct val="100000"/>
              </a:lnSpc>
              <a:spcBef>
                <a:spcPct val="0"/>
              </a:spcBef>
              <a:spcAft>
                <a:spcPts val="0"/>
              </a:spcAft>
              <a:buClrTx/>
              <a:buSzTx/>
              <a:buFontTx/>
              <a:buNone/>
              <a:defRPr/>
            </a:pPr>
            <a:r>
              <a:rPr kumimoji="0" lang="en-US" altLang="zh-CN" sz="4000" b="1" i="0" spc="700" noProof="0" dirty="0">
                <a:ln>
                  <a:noFill/>
                </a:ln>
                <a:solidFill>
                  <a:schemeClr val="accent1"/>
                </a:solidFill>
                <a:effectLst/>
                <a:uLnTx/>
                <a:uFillTx/>
                <a:latin typeface="Arial" panose="020B0604020202020204" pitchFamily="34" charset="0"/>
                <a:ea typeface="微软雅黑" panose="020B0503020204020204" pitchFamily="34" charset="-122"/>
                <a:cs typeface="+mj-cs"/>
              </a:rPr>
              <a:t>02</a:t>
            </a:r>
            <a:endParaRPr kumimoji="0" lang="en-US" altLang="zh-CN" sz="4000" b="1" i="0" spc="700" noProof="0" dirty="0">
              <a:ln>
                <a:noFill/>
              </a:ln>
              <a:solidFill>
                <a:schemeClr val="accent1"/>
              </a:solidFill>
              <a:effectLst/>
              <a:uLnTx/>
              <a:uFillTx/>
              <a:latin typeface="Arial" panose="020B0604020202020204" pitchFamily="34" charset="0"/>
              <a:ea typeface="微软雅黑" panose="020B0503020204020204" pitchFamily="34" charset="-122"/>
              <a:cs typeface="+mj-cs"/>
            </a:endParaRPr>
          </a:p>
        </p:txBody>
      </p:sp>
      <p:sp>
        <p:nvSpPr>
          <p:cNvPr id="2" name="标题 1"/>
          <p:cNvSpPr>
            <a:spLocks noGrp="1"/>
          </p:cNvSpPr>
          <p:nvPr>
            <p:custDataLst>
              <p:tags r:id="rId2"/>
            </p:custDataLst>
          </p:nvPr>
        </p:nvSpPr>
        <p:spPr>
          <a:xfrm>
            <a:off x="1040765" y="2512060"/>
            <a:ext cx="7062470" cy="594360"/>
          </a:xfrm>
          <a:prstGeom prst="rect">
            <a:avLst/>
          </a:prstGeom>
        </p:spPr>
        <p:txBody>
          <a:bodyPr vert="horz" wrap="square" lIns="91440" tIns="45720" rIns="91440" bIns="45720" rtlCol="0" anchor="ctr" anchorCtr="0">
            <a:noAutofit/>
          </a:bodyPr>
          <a:lstStyle>
            <a:lvl1pPr marL="0" marR="0" indent="0" algn="dist" defTabSz="914400" rtl="0" eaLnBrk="1" fontAlgn="auto" latinLnBrk="0" hangingPunct="1">
              <a:lnSpc>
                <a:spcPct val="100000"/>
              </a:lnSpc>
              <a:spcBef>
                <a:spcPts val="0"/>
              </a:spcBef>
              <a:spcAft>
                <a:spcPts val="0"/>
              </a:spcAft>
              <a:buClrTx/>
              <a:buSzPts val="3200"/>
              <a:buFont typeface="Arial" panose="020B0604020202020204" pitchFamily="34" charset="0"/>
              <a:buNone/>
              <a:defRPr sz="1800" b="0" u="none" strike="noStrike" kern="1200" cap="none" spc="300" normalizeH="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dist">
              <a:lnSpc>
                <a:spcPct val="100000"/>
              </a:lnSpc>
              <a:spcBef>
                <a:spcPts val="0"/>
              </a:spcBef>
              <a:spcAft>
                <a:spcPts val="0"/>
              </a:spcAft>
              <a:buSzPct val="100000"/>
              <a:buNone/>
            </a:pPr>
            <a:r>
              <a:rPr lang="zh-CN" altLang="en-US" sz="4000">
                <a:solidFill>
                  <a:schemeClr val="accent1"/>
                </a:solidFill>
                <a:sym typeface="Arial" panose="020B0604020202020204" pitchFamily="34" charset="0"/>
              </a:rPr>
              <a:t>安全生产法律法规基础知识</a:t>
            </a:r>
            <a:endParaRPr lang="zh-CN" altLang="en-US" sz="4000">
              <a:solidFill>
                <a:schemeClr val="accent1"/>
              </a:solidFill>
              <a:sym typeface="Arial" panose="020B0604020202020204" pitchFamily="34" charset="0"/>
            </a:endParaRPr>
          </a:p>
        </p:txBody>
      </p:sp>
    </p:spTree>
    <p:custDataLst>
      <p:tags r:id="rId3"/>
    </p:custDataLst>
  </p:cSld>
  <p:clrMapOvr>
    <a:masterClrMapping/>
  </p:clrMapOvr>
  <p:transition advTm="2727"/>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8"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从业人员的权利</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1" name="组合 10"/>
          <p:cNvGrpSpPr/>
          <p:nvPr/>
        </p:nvGrpSpPr>
        <p:grpSpPr>
          <a:xfrm>
            <a:off x="214751" y="150115"/>
            <a:ext cx="580953" cy="580953"/>
            <a:chOff x="7101764" y="2006381"/>
            <a:chExt cx="816965" cy="816965"/>
          </a:xfrm>
        </p:grpSpPr>
        <p:sp>
          <p:nvSpPr>
            <p:cNvPr id="15" name="Oval 10"/>
            <p:cNvSpPr>
              <a:spLocks noChangeArrowheads="1"/>
            </p:cNvSpPr>
            <p:nvPr>
              <p:custDataLst>
                <p:tags r:id="rId7"/>
              </p:custDataLst>
            </p:nvPr>
          </p:nvSpPr>
          <p:spPr bwMode="auto">
            <a:xfrm>
              <a:off x="7101764" y="2006381"/>
              <a:ext cx="816965" cy="816965"/>
            </a:xfrm>
            <a:prstGeom prst="ellipse">
              <a:avLst/>
            </a:prstGeom>
            <a:solidFill>
              <a:srgbClr val="FBC91D"/>
            </a:soli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Freeform 11"/>
            <p:cNvSpPr>
              <a:spLocks noEditPoints="1"/>
            </p:cNvSpPr>
            <p:nvPr>
              <p:custDataLst>
                <p:tags r:id="rId8"/>
              </p:custDataLst>
            </p:nvPr>
          </p:nvSpPr>
          <p:spPr bwMode="auto">
            <a:xfrm>
              <a:off x="7342836" y="2229595"/>
              <a:ext cx="339286" cy="366072"/>
            </a:xfrm>
            <a:custGeom>
              <a:avLst/>
              <a:gdLst>
                <a:gd name="T0" fmla="*/ 112 w 73"/>
                <a:gd name="T1" fmla="*/ 164 h 79"/>
                <a:gd name="T2" fmla="*/ 108 w 73"/>
                <a:gd name="T3" fmla="*/ 85 h 79"/>
                <a:gd name="T4" fmla="*/ 102 w 73"/>
                <a:gd name="T5" fmla="*/ 75 h 79"/>
                <a:gd name="T6" fmla="*/ 121 w 73"/>
                <a:gd name="T7" fmla="*/ 69 h 79"/>
                <a:gd name="T8" fmla="*/ 115 w 73"/>
                <a:gd name="T9" fmla="*/ 75 h 79"/>
                <a:gd name="T10" fmla="*/ 137 w 73"/>
                <a:gd name="T11" fmla="*/ 93 h 79"/>
                <a:gd name="T12" fmla="*/ 152 w 73"/>
                <a:gd name="T13" fmla="*/ 93 h 79"/>
                <a:gd name="T14" fmla="*/ 152 w 73"/>
                <a:gd name="T15" fmla="*/ 125 h 79"/>
                <a:gd name="T16" fmla="*/ 79 w 73"/>
                <a:gd name="T17" fmla="*/ 125 h 79"/>
                <a:gd name="T18" fmla="*/ 146 w 73"/>
                <a:gd name="T19" fmla="*/ 125 h 79"/>
                <a:gd name="T20" fmla="*/ 115 w 73"/>
                <a:gd name="T21" fmla="*/ 131 h 79"/>
                <a:gd name="T22" fmla="*/ 108 w 73"/>
                <a:gd name="T23" fmla="*/ 135 h 79"/>
                <a:gd name="T24" fmla="*/ 104 w 73"/>
                <a:gd name="T25" fmla="*/ 125 h 79"/>
                <a:gd name="T26" fmla="*/ 108 w 73"/>
                <a:gd name="T27" fmla="*/ 102 h 79"/>
                <a:gd name="T28" fmla="*/ 115 w 73"/>
                <a:gd name="T29" fmla="*/ 118 h 79"/>
                <a:gd name="T30" fmla="*/ 115 w 73"/>
                <a:gd name="T31" fmla="*/ 131 h 79"/>
                <a:gd name="T32" fmla="*/ 67 w 73"/>
                <a:gd name="T33" fmla="*/ 102 h 79"/>
                <a:gd name="T34" fmla="*/ 23 w 73"/>
                <a:gd name="T35" fmla="*/ 112 h 79"/>
                <a:gd name="T36" fmla="*/ 23 w 73"/>
                <a:gd name="T37" fmla="*/ 102 h 79"/>
                <a:gd name="T38" fmla="*/ 23 w 73"/>
                <a:gd name="T39" fmla="*/ 95 h 79"/>
                <a:gd name="T40" fmla="*/ 23 w 73"/>
                <a:gd name="T41" fmla="*/ 85 h 79"/>
                <a:gd name="T42" fmla="*/ 69 w 73"/>
                <a:gd name="T43" fmla="*/ 95 h 79"/>
                <a:gd name="T44" fmla="*/ 19 w 73"/>
                <a:gd name="T45" fmla="*/ 58 h 79"/>
                <a:gd name="T46" fmla="*/ 90 w 73"/>
                <a:gd name="T47" fmla="*/ 52 h 79"/>
                <a:gd name="T48" fmla="*/ 90 w 73"/>
                <a:gd name="T49" fmla="*/ 62 h 79"/>
                <a:gd name="T50" fmla="*/ 23 w 73"/>
                <a:gd name="T51" fmla="*/ 79 h 79"/>
                <a:gd name="T52" fmla="*/ 23 w 73"/>
                <a:gd name="T53" fmla="*/ 69 h 79"/>
                <a:gd name="T54" fmla="*/ 92 w 73"/>
                <a:gd name="T55" fmla="*/ 69 h 79"/>
                <a:gd name="T56" fmla="*/ 90 w 73"/>
                <a:gd name="T57" fmla="*/ 79 h 79"/>
                <a:gd name="T58" fmla="*/ 104 w 73"/>
                <a:gd name="T59" fmla="*/ 44 h 79"/>
                <a:gd name="T60" fmla="*/ 87 w 73"/>
                <a:gd name="T61" fmla="*/ 27 h 79"/>
                <a:gd name="T62" fmla="*/ 77 w 73"/>
                <a:gd name="T63" fmla="*/ 39 h 79"/>
                <a:gd name="T64" fmla="*/ 25 w 73"/>
                <a:gd name="T65" fmla="*/ 29 h 79"/>
                <a:gd name="T66" fmla="*/ 25 w 73"/>
                <a:gd name="T67" fmla="*/ 27 h 79"/>
                <a:gd name="T68" fmla="*/ 8 w 73"/>
                <a:gd name="T69" fmla="*/ 139 h 79"/>
                <a:gd name="T70" fmla="*/ 71 w 73"/>
                <a:gd name="T71" fmla="*/ 154 h 79"/>
                <a:gd name="T72" fmla="*/ 19 w 73"/>
                <a:gd name="T73" fmla="*/ 164 h 79"/>
                <a:gd name="T74" fmla="*/ 0 w 73"/>
                <a:gd name="T75" fmla="*/ 35 h 79"/>
                <a:gd name="T76" fmla="*/ 29 w 73"/>
                <a:gd name="T77" fmla="*/ 21 h 79"/>
                <a:gd name="T78" fmla="*/ 37 w 73"/>
                <a:gd name="T79" fmla="*/ 17 h 79"/>
                <a:gd name="T80" fmla="*/ 75 w 73"/>
                <a:gd name="T81" fmla="*/ 17 h 79"/>
                <a:gd name="T82" fmla="*/ 85 w 73"/>
                <a:gd name="T83" fmla="*/ 21 h 79"/>
                <a:gd name="T84" fmla="*/ 115 w 73"/>
                <a:gd name="T85" fmla="*/ 35 h 79"/>
                <a:gd name="T86" fmla="*/ 104 w 73"/>
                <a:gd name="T87" fmla="*/ 66 h 79"/>
                <a:gd name="T88" fmla="*/ 56 w 73"/>
                <a:gd name="T89" fmla="*/ 8 h 79"/>
                <a:gd name="T90" fmla="*/ 56 w 73"/>
                <a:gd name="T91" fmla="*/ 27 h 79"/>
                <a:gd name="T92" fmla="*/ 56 w 73"/>
                <a:gd name="T93" fmla="*/ 8 h 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3" h="79">
                  <a:moveTo>
                    <a:pt x="73" y="60"/>
                  </a:moveTo>
                  <a:cubicBezTo>
                    <a:pt x="73" y="71"/>
                    <a:pt x="65" y="79"/>
                    <a:pt x="54" y="79"/>
                  </a:cubicBezTo>
                  <a:cubicBezTo>
                    <a:pt x="43" y="79"/>
                    <a:pt x="35" y="71"/>
                    <a:pt x="35" y="60"/>
                  </a:cubicBezTo>
                  <a:cubicBezTo>
                    <a:pt x="35" y="50"/>
                    <a:pt x="42" y="42"/>
                    <a:pt x="52" y="41"/>
                  </a:cubicBezTo>
                  <a:cubicBezTo>
                    <a:pt x="52" y="36"/>
                    <a:pt x="52" y="36"/>
                    <a:pt x="52" y="36"/>
                  </a:cubicBezTo>
                  <a:cubicBezTo>
                    <a:pt x="49" y="36"/>
                    <a:pt x="49" y="36"/>
                    <a:pt x="49" y="36"/>
                  </a:cubicBezTo>
                  <a:cubicBezTo>
                    <a:pt x="49" y="33"/>
                    <a:pt x="49" y="33"/>
                    <a:pt x="49" y="33"/>
                  </a:cubicBezTo>
                  <a:cubicBezTo>
                    <a:pt x="58" y="33"/>
                    <a:pt x="58" y="33"/>
                    <a:pt x="58" y="33"/>
                  </a:cubicBezTo>
                  <a:cubicBezTo>
                    <a:pt x="58" y="36"/>
                    <a:pt x="58" y="36"/>
                    <a:pt x="58" y="36"/>
                  </a:cubicBezTo>
                  <a:cubicBezTo>
                    <a:pt x="55" y="36"/>
                    <a:pt x="55" y="36"/>
                    <a:pt x="55" y="36"/>
                  </a:cubicBezTo>
                  <a:cubicBezTo>
                    <a:pt x="55" y="41"/>
                    <a:pt x="55" y="41"/>
                    <a:pt x="55" y="41"/>
                  </a:cubicBezTo>
                  <a:cubicBezTo>
                    <a:pt x="59" y="41"/>
                    <a:pt x="63" y="43"/>
                    <a:pt x="66" y="45"/>
                  </a:cubicBezTo>
                  <a:cubicBezTo>
                    <a:pt x="69" y="41"/>
                    <a:pt x="69" y="41"/>
                    <a:pt x="69" y="41"/>
                  </a:cubicBezTo>
                  <a:cubicBezTo>
                    <a:pt x="73" y="45"/>
                    <a:pt x="73" y="45"/>
                    <a:pt x="73" y="45"/>
                  </a:cubicBezTo>
                  <a:cubicBezTo>
                    <a:pt x="69" y="48"/>
                    <a:pt x="69" y="48"/>
                    <a:pt x="69" y="48"/>
                  </a:cubicBezTo>
                  <a:cubicBezTo>
                    <a:pt x="72" y="52"/>
                    <a:pt x="73" y="56"/>
                    <a:pt x="73" y="60"/>
                  </a:cubicBezTo>
                  <a:close/>
                  <a:moveTo>
                    <a:pt x="54" y="44"/>
                  </a:moveTo>
                  <a:cubicBezTo>
                    <a:pt x="45" y="44"/>
                    <a:pt x="38" y="51"/>
                    <a:pt x="38" y="60"/>
                  </a:cubicBezTo>
                  <a:cubicBezTo>
                    <a:pt x="38" y="69"/>
                    <a:pt x="45" y="76"/>
                    <a:pt x="54" y="76"/>
                  </a:cubicBezTo>
                  <a:cubicBezTo>
                    <a:pt x="63" y="76"/>
                    <a:pt x="70" y="69"/>
                    <a:pt x="70" y="60"/>
                  </a:cubicBezTo>
                  <a:cubicBezTo>
                    <a:pt x="70" y="51"/>
                    <a:pt x="63" y="44"/>
                    <a:pt x="54" y="44"/>
                  </a:cubicBezTo>
                  <a:close/>
                  <a:moveTo>
                    <a:pt x="55" y="63"/>
                  </a:moveTo>
                  <a:cubicBezTo>
                    <a:pt x="55" y="65"/>
                    <a:pt x="55" y="65"/>
                    <a:pt x="55" y="65"/>
                  </a:cubicBezTo>
                  <a:cubicBezTo>
                    <a:pt x="52" y="65"/>
                    <a:pt x="52" y="65"/>
                    <a:pt x="52" y="65"/>
                  </a:cubicBezTo>
                  <a:cubicBezTo>
                    <a:pt x="52" y="63"/>
                    <a:pt x="52" y="63"/>
                    <a:pt x="52" y="63"/>
                  </a:cubicBezTo>
                  <a:cubicBezTo>
                    <a:pt x="51" y="62"/>
                    <a:pt x="50" y="61"/>
                    <a:pt x="50" y="60"/>
                  </a:cubicBezTo>
                  <a:cubicBezTo>
                    <a:pt x="50" y="59"/>
                    <a:pt x="51" y="58"/>
                    <a:pt x="52" y="57"/>
                  </a:cubicBezTo>
                  <a:cubicBezTo>
                    <a:pt x="52" y="49"/>
                    <a:pt x="52" y="49"/>
                    <a:pt x="52" y="49"/>
                  </a:cubicBezTo>
                  <a:cubicBezTo>
                    <a:pt x="55" y="49"/>
                    <a:pt x="55" y="49"/>
                    <a:pt x="55" y="49"/>
                  </a:cubicBezTo>
                  <a:cubicBezTo>
                    <a:pt x="55" y="57"/>
                    <a:pt x="55" y="57"/>
                    <a:pt x="55" y="57"/>
                  </a:cubicBezTo>
                  <a:cubicBezTo>
                    <a:pt x="56" y="58"/>
                    <a:pt x="57" y="59"/>
                    <a:pt x="57" y="60"/>
                  </a:cubicBezTo>
                  <a:cubicBezTo>
                    <a:pt x="57" y="61"/>
                    <a:pt x="56" y="62"/>
                    <a:pt x="55" y="63"/>
                  </a:cubicBezTo>
                  <a:close/>
                  <a:moveTo>
                    <a:pt x="11" y="49"/>
                  </a:moveTo>
                  <a:cubicBezTo>
                    <a:pt x="32" y="49"/>
                    <a:pt x="32" y="49"/>
                    <a:pt x="32" y="49"/>
                  </a:cubicBezTo>
                  <a:cubicBezTo>
                    <a:pt x="31" y="51"/>
                    <a:pt x="30" y="52"/>
                    <a:pt x="30" y="54"/>
                  </a:cubicBezTo>
                  <a:cubicBezTo>
                    <a:pt x="11" y="54"/>
                    <a:pt x="11" y="54"/>
                    <a:pt x="11" y="54"/>
                  </a:cubicBezTo>
                  <a:cubicBezTo>
                    <a:pt x="10" y="54"/>
                    <a:pt x="9" y="53"/>
                    <a:pt x="9" y="51"/>
                  </a:cubicBezTo>
                  <a:cubicBezTo>
                    <a:pt x="9" y="50"/>
                    <a:pt x="10" y="49"/>
                    <a:pt x="11" y="49"/>
                  </a:cubicBezTo>
                  <a:close/>
                  <a:moveTo>
                    <a:pt x="33" y="46"/>
                  </a:moveTo>
                  <a:cubicBezTo>
                    <a:pt x="11" y="46"/>
                    <a:pt x="11" y="46"/>
                    <a:pt x="11" y="46"/>
                  </a:cubicBezTo>
                  <a:cubicBezTo>
                    <a:pt x="10" y="46"/>
                    <a:pt x="9" y="45"/>
                    <a:pt x="9" y="44"/>
                  </a:cubicBezTo>
                  <a:cubicBezTo>
                    <a:pt x="9" y="42"/>
                    <a:pt x="10" y="41"/>
                    <a:pt x="11" y="41"/>
                  </a:cubicBezTo>
                  <a:cubicBezTo>
                    <a:pt x="38" y="41"/>
                    <a:pt x="38" y="41"/>
                    <a:pt x="38" y="41"/>
                  </a:cubicBezTo>
                  <a:cubicBezTo>
                    <a:pt x="36" y="43"/>
                    <a:pt x="35" y="44"/>
                    <a:pt x="33" y="46"/>
                  </a:cubicBezTo>
                  <a:close/>
                  <a:moveTo>
                    <a:pt x="11" y="30"/>
                  </a:moveTo>
                  <a:cubicBezTo>
                    <a:pt x="10" y="30"/>
                    <a:pt x="9" y="29"/>
                    <a:pt x="9" y="28"/>
                  </a:cubicBezTo>
                  <a:cubicBezTo>
                    <a:pt x="9" y="26"/>
                    <a:pt x="10" y="25"/>
                    <a:pt x="11" y="25"/>
                  </a:cubicBezTo>
                  <a:cubicBezTo>
                    <a:pt x="43" y="25"/>
                    <a:pt x="43" y="25"/>
                    <a:pt x="43" y="25"/>
                  </a:cubicBezTo>
                  <a:cubicBezTo>
                    <a:pt x="44" y="25"/>
                    <a:pt x="45" y="26"/>
                    <a:pt x="45" y="28"/>
                  </a:cubicBezTo>
                  <a:cubicBezTo>
                    <a:pt x="45" y="29"/>
                    <a:pt x="44" y="30"/>
                    <a:pt x="43" y="30"/>
                  </a:cubicBezTo>
                  <a:lnTo>
                    <a:pt x="11" y="30"/>
                  </a:lnTo>
                  <a:close/>
                  <a:moveTo>
                    <a:pt x="11" y="38"/>
                  </a:moveTo>
                  <a:cubicBezTo>
                    <a:pt x="10" y="38"/>
                    <a:pt x="9" y="37"/>
                    <a:pt x="9" y="36"/>
                  </a:cubicBezTo>
                  <a:cubicBezTo>
                    <a:pt x="9" y="34"/>
                    <a:pt x="10" y="33"/>
                    <a:pt x="11" y="33"/>
                  </a:cubicBezTo>
                  <a:cubicBezTo>
                    <a:pt x="43" y="33"/>
                    <a:pt x="43" y="33"/>
                    <a:pt x="43" y="33"/>
                  </a:cubicBezTo>
                  <a:cubicBezTo>
                    <a:pt x="43" y="33"/>
                    <a:pt x="44" y="33"/>
                    <a:pt x="44" y="33"/>
                  </a:cubicBezTo>
                  <a:cubicBezTo>
                    <a:pt x="44" y="37"/>
                    <a:pt x="44" y="37"/>
                    <a:pt x="44" y="37"/>
                  </a:cubicBezTo>
                  <a:cubicBezTo>
                    <a:pt x="43" y="38"/>
                    <a:pt x="43" y="38"/>
                    <a:pt x="43" y="38"/>
                  </a:cubicBezTo>
                  <a:lnTo>
                    <a:pt x="11" y="38"/>
                  </a:lnTo>
                  <a:close/>
                  <a:moveTo>
                    <a:pt x="50" y="21"/>
                  </a:moveTo>
                  <a:cubicBezTo>
                    <a:pt x="50" y="16"/>
                    <a:pt x="47" y="13"/>
                    <a:pt x="42" y="13"/>
                  </a:cubicBezTo>
                  <a:cubicBezTo>
                    <a:pt x="42" y="13"/>
                    <a:pt x="42" y="13"/>
                    <a:pt x="42" y="13"/>
                  </a:cubicBezTo>
                  <a:cubicBezTo>
                    <a:pt x="42" y="13"/>
                    <a:pt x="42" y="13"/>
                    <a:pt x="42" y="14"/>
                  </a:cubicBezTo>
                  <a:cubicBezTo>
                    <a:pt x="42" y="17"/>
                    <a:pt x="40" y="19"/>
                    <a:pt x="37" y="19"/>
                  </a:cubicBezTo>
                  <a:cubicBezTo>
                    <a:pt x="18" y="19"/>
                    <a:pt x="18" y="19"/>
                    <a:pt x="18" y="19"/>
                  </a:cubicBezTo>
                  <a:cubicBezTo>
                    <a:pt x="15" y="19"/>
                    <a:pt x="12" y="17"/>
                    <a:pt x="12" y="14"/>
                  </a:cubicBezTo>
                  <a:cubicBezTo>
                    <a:pt x="12" y="13"/>
                    <a:pt x="12" y="13"/>
                    <a:pt x="12" y="13"/>
                  </a:cubicBezTo>
                  <a:cubicBezTo>
                    <a:pt x="12" y="13"/>
                    <a:pt x="12" y="13"/>
                    <a:pt x="12" y="13"/>
                  </a:cubicBezTo>
                  <a:cubicBezTo>
                    <a:pt x="8" y="13"/>
                    <a:pt x="4" y="16"/>
                    <a:pt x="4" y="21"/>
                  </a:cubicBezTo>
                  <a:cubicBezTo>
                    <a:pt x="4" y="67"/>
                    <a:pt x="4" y="67"/>
                    <a:pt x="4" y="67"/>
                  </a:cubicBezTo>
                  <a:cubicBezTo>
                    <a:pt x="4" y="71"/>
                    <a:pt x="8" y="74"/>
                    <a:pt x="12" y="74"/>
                  </a:cubicBezTo>
                  <a:cubicBezTo>
                    <a:pt x="34" y="74"/>
                    <a:pt x="34" y="74"/>
                    <a:pt x="34" y="74"/>
                  </a:cubicBezTo>
                  <a:cubicBezTo>
                    <a:pt x="36" y="76"/>
                    <a:pt x="38" y="78"/>
                    <a:pt x="39" y="79"/>
                  </a:cubicBezTo>
                  <a:cubicBezTo>
                    <a:pt x="9" y="79"/>
                    <a:pt x="9" y="79"/>
                    <a:pt x="9" y="79"/>
                  </a:cubicBezTo>
                  <a:cubicBezTo>
                    <a:pt x="5" y="79"/>
                    <a:pt x="0" y="76"/>
                    <a:pt x="0" y="71"/>
                  </a:cubicBezTo>
                  <a:cubicBezTo>
                    <a:pt x="0" y="17"/>
                    <a:pt x="0" y="17"/>
                    <a:pt x="0" y="17"/>
                  </a:cubicBezTo>
                  <a:cubicBezTo>
                    <a:pt x="0" y="13"/>
                    <a:pt x="5" y="10"/>
                    <a:pt x="9" y="10"/>
                  </a:cubicBezTo>
                  <a:cubicBezTo>
                    <a:pt x="14" y="10"/>
                    <a:pt x="14" y="10"/>
                    <a:pt x="14" y="10"/>
                  </a:cubicBezTo>
                  <a:cubicBezTo>
                    <a:pt x="15" y="9"/>
                    <a:pt x="16" y="8"/>
                    <a:pt x="18" y="8"/>
                  </a:cubicBezTo>
                  <a:cubicBezTo>
                    <a:pt x="18" y="8"/>
                    <a:pt x="18" y="8"/>
                    <a:pt x="18" y="8"/>
                  </a:cubicBezTo>
                  <a:cubicBezTo>
                    <a:pt x="19" y="4"/>
                    <a:pt x="23" y="0"/>
                    <a:pt x="27" y="0"/>
                  </a:cubicBezTo>
                  <a:cubicBezTo>
                    <a:pt x="32" y="0"/>
                    <a:pt x="35" y="4"/>
                    <a:pt x="36" y="8"/>
                  </a:cubicBezTo>
                  <a:cubicBezTo>
                    <a:pt x="37" y="8"/>
                    <a:pt x="37" y="8"/>
                    <a:pt x="37" y="8"/>
                  </a:cubicBezTo>
                  <a:cubicBezTo>
                    <a:pt x="38" y="8"/>
                    <a:pt x="40" y="9"/>
                    <a:pt x="41" y="10"/>
                  </a:cubicBezTo>
                  <a:cubicBezTo>
                    <a:pt x="45" y="10"/>
                    <a:pt x="45" y="10"/>
                    <a:pt x="45" y="10"/>
                  </a:cubicBezTo>
                  <a:cubicBezTo>
                    <a:pt x="50" y="10"/>
                    <a:pt x="55" y="13"/>
                    <a:pt x="55" y="17"/>
                  </a:cubicBezTo>
                  <a:cubicBezTo>
                    <a:pt x="55" y="32"/>
                    <a:pt x="55" y="32"/>
                    <a:pt x="55" y="32"/>
                  </a:cubicBezTo>
                  <a:cubicBezTo>
                    <a:pt x="50" y="32"/>
                    <a:pt x="50" y="32"/>
                    <a:pt x="50" y="32"/>
                  </a:cubicBezTo>
                  <a:lnTo>
                    <a:pt x="50" y="21"/>
                  </a:lnTo>
                  <a:close/>
                  <a:moveTo>
                    <a:pt x="27" y="4"/>
                  </a:moveTo>
                  <a:cubicBezTo>
                    <a:pt x="25" y="4"/>
                    <a:pt x="23" y="6"/>
                    <a:pt x="23" y="9"/>
                  </a:cubicBezTo>
                  <a:cubicBezTo>
                    <a:pt x="23" y="11"/>
                    <a:pt x="25" y="13"/>
                    <a:pt x="27" y="13"/>
                  </a:cubicBezTo>
                  <a:cubicBezTo>
                    <a:pt x="30" y="13"/>
                    <a:pt x="32" y="11"/>
                    <a:pt x="32" y="9"/>
                  </a:cubicBezTo>
                  <a:cubicBezTo>
                    <a:pt x="32" y="6"/>
                    <a:pt x="30" y="4"/>
                    <a:pt x="27" y="4"/>
                  </a:cubicBezTo>
                  <a:close/>
                </a:path>
              </a:pathLst>
            </a:custGeom>
            <a:solidFill>
              <a:srgbClr val="FFFFFF"/>
            </a:solidFill>
            <a:ln w="9525">
              <a:noFill/>
              <a:round/>
            </a:ln>
          </p:spPr>
          <p:txBody>
            <a:bodyPr/>
            <a:lstStyle/>
            <a:p>
              <a:endParaRPr lang="zh-CN" altLang="en-US" sz="19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7" name="MH_Other_1"/>
          <p:cNvSpPr/>
          <p:nvPr>
            <p:custDataLst>
              <p:tags r:id="rId9"/>
            </p:custDataLst>
          </p:nvPr>
        </p:nvSpPr>
        <p:spPr>
          <a:xfrm>
            <a:off x="1919288" y="1536456"/>
            <a:ext cx="734616" cy="734616"/>
          </a:xfrm>
          <a:prstGeom prst="donut">
            <a:avLst>
              <a:gd name="adj" fmla="val 11431"/>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lt1"/>
              </a:solidFill>
              <a:latin typeface="微软雅黑" panose="020B0503020204020204" pitchFamily="34" charset="-122"/>
              <a:ea typeface="微软雅黑" panose="020B0503020204020204" pitchFamily="34" charset="-122"/>
            </a:endParaRPr>
          </a:p>
        </p:txBody>
      </p:sp>
      <p:cxnSp>
        <p:nvCxnSpPr>
          <p:cNvPr id="18" name="MH_Other_2"/>
          <p:cNvCxnSpPr/>
          <p:nvPr>
            <p:custDataLst>
              <p:tags r:id="rId10"/>
            </p:custDataLst>
          </p:nvPr>
        </p:nvCxnSpPr>
        <p:spPr>
          <a:xfrm>
            <a:off x="2857500" y="1919837"/>
            <a:ext cx="386954"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9" name="MH_Other_3"/>
          <p:cNvSpPr/>
          <p:nvPr>
            <p:custDataLst>
              <p:tags r:id="rId11"/>
            </p:custDataLst>
          </p:nvPr>
        </p:nvSpPr>
        <p:spPr>
          <a:xfrm>
            <a:off x="3443288" y="1536456"/>
            <a:ext cx="734616" cy="734616"/>
          </a:xfrm>
          <a:prstGeom prst="donut">
            <a:avLst>
              <a:gd name="adj" fmla="val 1143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lt1"/>
              </a:solidFill>
              <a:latin typeface="微软雅黑" panose="020B0503020204020204" pitchFamily="34" charset="-122"/>
              <a:ea typeface="微软雅黑" panose="020B0503020204020204" pitchFamily="34" charset="-122"/>
            </a:endParaRPr>
          </a:p>
        </p:txBody>
      </p:sp>
      <p:cxnSp>
        <p:nvCxnSpPr>
          <p:cNvPr id="20" name="MH_Other_4"/>
          <p:cNvCxnSpPr/>
          <p:nvPr>
            <p:custDataLst>
              <p:tags r:id="rId12"/>
            </p:custDataLst>
          </p:nvPr>
        </p:nvCxnSpPr>
        <p:spPr>
          <a:xfrm>
            <a:off x="4381500" y="1919837"/>
            <a:ext cx="386954" cy="0"/>
          </a:xfrm>
          <a:prstGeom prst="line">
            <a:avLst/>
          </a:prstGeom>
          <a:ln w="15875">
            <a:solidFill>
              <a:srgbClr val="FBC91D"/>
            </a:solidFill>
            <a:prstDash val="sysDash"/>
          </a:ln>
        </p:spPr>
        <p:style>
          <a:lnRef idx="1">
            <a:schemeClr val="accent1"/>
          </a:lnRef>
          <a:fillRef idx="0">
            <a:schemeClr val="accent1"/>
          </a:fillRef>
          <a:effectRef idx="0">
            <a:schemeClr val="accent1"/>
          </a:effectRef>
          <a:fontRef idx="minor">
            <a:schemeClr val="tx1"/>
          </a:fontRef>
        </p:style>
      </p:cxnSp>
      <p:sp>
        <p:nvSpPr>
          <p:cNvPr id="21" name="MH_Other_5"/>
          <p:cNvSpPr/>
          <p:nvPr>
            <p:custDataLst>
              <p:tags r:id="rId13"/>
            </p:custDataLst>
          </p:nvPr>
        </p:nvSpPr>
        <p:spPr>
          <a:xfrm>
            <a:off x="4967288" y="1536456"/>
            <a:ext cx="734616" cy="734616"/>
          </a:xfrm>
          <a:prstGeom prst="donut">
            <a:avLst>
              <a:gd name="adj" fmla="val 11431"/>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lt1"/>
              </a:solidFill>
              <a:latin typeface="微软雅黑" panose="020B0503020204020204" pitchFamily="34" charset="-122"/>
              <a:ea typeface="微软雅黑" panose="020B0503020204020204" pitchFamily="34" charset="-122"/>
            </a:endParaRPr>
          </a:p>
        </p:txBody>
      </p:sp>
      <p:cxnSp>
        <p:nvCxnSpPr>
          <p:cNvPr id="22" name="MH_Other_6"/>
          <p:cNvCxnSpPr/>
          <p:nvPr>
            <p:custDataLst>
              <p:tags r:id="rId14"/>
            </p:custDataLst>
          </p:nvPr>
        </p:nvCxnSpPr>
        <p:spPr>
          <a:xfrm>
            <a:off x="5905500" y="1919837"/>
            <a:ext cx="386954"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3" name="MH_Other_7"/>
          <p:cNvSpPr/>
          <p:nvPr>
            <p:custDataLst>
              <p:tags r:id="rId15"/>
            </p:custDataLst>
          </p:nvPr>
        </p:nvSpPr>
        <p:spPr>
          <a:xfrm>
            <a:off x="6491288" y="1536456"/>
            <a:ext cx="734616" cy="734616"/>
          </a:xfrm>
          <a:prstGeom prst="donut">
            <a:avLst>
              <a:gd name="adj" fmla="val 1143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4" name="MH_Other_8"/>
          <p:cNvSpPr>
            <a:spLocks noChangeAspect="1"/>
          </p:cNvSpPr>
          <p:nvPr>
            <p:custDataLst>
              <p:tags r:id="rId16"/>
            </p:custDataLst>
          </p:nvPr>
        </p:nvSpPr>
        <p:spPr bwMode="auto">
          <a:xfrm>
            <a:off x="2114550" y="1731718"/>
            <a:ext cx="344091" cy="34290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BC91D"/>
          </a:solidFill>
          <a:ln>
            <a:solidFill>
              <a:srgbClr val="FBC91D"/>
            </a:solidFill>
          </a:ln>
        </p:spPr>
        <p:txBody>
          <a:bodyPr anchor="ctr">
            <a:scene3d>
              <a:camera prst="orthographicFront"/>
              <a:lightRig rig="threePt" dir="t"/>
            </a:scene3d>
            <a:sp3d>
              <a:contourClr>
                <a:srgbClr val="FFFFFF"/>
              </a:contourClr>
            </a:sp3d>
          </a:bodyPr>
          <a:lstStyle/>
          <a:p>
            <a:pPr algn="ctr">
              <a:defRPr/>
            </a:pP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5" name="MH_Other_9"/>
          <p:cNvSpPr>
            <a:spLocks noChangeAspect="1"/>
          </p:cNvSpPr>
          <p:nvPr>
            <p:custDataLst>
              <p:tags r:id="rId17"/>
            </p:custDataLst>
          </p:nvPr>
        </p:nvSpPr>
        <p:spPr bwMode="auto">
          <a:xfrm>
            <a:off x="3638550" y="1734099"/>
            <a:ext cx="344091" cy="33932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solidFill>
          <a:ln>
            <a:solidFill>
              <a:schemeClr val="accent1">
                <a:lumMod val="60000"/>
                <a:lumOff val="40000"/>
              </a:schemeClr>
            </a:solidFill>
          </a:ln>
        </p:spPr>
        <p:txBody>
          <a:bodyPr anchor="ctr">
            <a:scene3d>
              <a:camera prst="orthographicFront"/>
              <a:lightRig rig="threePt" dir="t"/>
            </a:scene3d>
            <a:sp3d>
              <a:contourClr>
                <a:srgbClr val="FFFFFF"/>
              </a:contourClr>
            </a:sp3d>
          </a:bodyPr>
          <a:lstStyle/>
          <a:p>
            <a:pPr algn="ctr">
              <a:defRPr/>
            </a:pP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6" name="MH_Other_10"/>
          <p:cNvSpPr>
            <a:spLocks noChangeAspect="1"/>
          </p:cNvSpPr>
          <p:nvPr>
            <p:custDataLst>
              <p:tags r:id="rId18"/>
            </p:custDataLst>
          </p:nvPr>
        </p:nvSpPr>
        <p:spPr bwMode="auto">
          <a:xfrm>
            <a:off x="5162550" y="1748387"/>
            <a:ext cx="344091" cy="310754"/>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rgbClr val="FBC91D"/>
          </a:solidFill>
          <a:ln>
            <a:solidFill>
              <a:srgbClr val="FBC91D"/>
            </a:solidFill>
          </a:ln>
        </p:spPr>
        <p:txBody>
          <a:bodyPr anchor="ctr">
            <a:scene3d>
              <a:camera prst="orthographicFront"/>
              <a:lightRig rig="threePt" dir="t"/>
            </a:scene3d>
            <a:sp3d>
              <a:contourClr>
                <a:srgbClr val="FFFFFF"/>
              </a:contourClr>
            </a:sp3d>
          </a:bodyPr>
          <a:lstStyle/>
          <a:p>
            <a:pPr algn="ctr">
              <a:defRPr/>
            </a:pP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7" name="MH_Other_11"/>
          <p:cNvSpPr>
            <a:spLocks noChangeAspect="1"/>
          </p:cNvSpPr>
          <p:nvPr>
            <p:custDataLst>
              <p:tags r:id="rId19"/>
            </p:custDataLst>
          </p:nvPr>
        </p:nvSpPr>
        <p:spPr bwMode="auto">
          <a:xfrm>
            <a:off x="6686550" y="1747197"/>
            <a:ext cx="344091" cy="313134"/>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chemeClr val="accent1"/>
          </a:solidFill>
          <a:ln>
            <a:solidFill>
              <a:schemeClr val="accent1">
                <a:lumMod val="60000"/>
                <a:lumOff val="40000"/>
              </a:schemeClr>
            </a:solidFill>
          </a:ln>
        </p:spPr>
        <p:txBody>
          <a:bodyPr anchor="ctr">
            <a:scene3d>
              <a:camera prst="orthographicFront"/>
              <a:lightRig rig="threePt" dir="t"/>
            </a:scene3d>
            <a:sp3d>
              <a:contourClr>
                <a:srgbClr val="FFFFFF"/>
              </a:contourClr>
            </a:sp3d>
          </a:bodyPr>
          <a:lstStyle/>
          <a:p>
            <a:pPr algn="ctr">
              <a:defRPr/>
            </a:pP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28" name="MH_SubTitle_1"/>
          <p:cNvSpPr/>
          <p:nvPr>
            <p:custDataLst>
              <p:tags r:id="rId20"/>
            </p:custDataLst>
          </p:nvPr>
        </p:nvSpPr>
        <p:spPr>
          <a:xfrm>
            <a:off x="1644254" y="2466334"/>
            <a:ext cx="1284684" cy="3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500" b="1">
                <a:solidFill>
                  <a:schemeClr val="dk1"/>
                </a:solidFill>
                <a:latin typeface="微软雅黑" panose="020B0503020204020204" pitchFamily="34" charset="-122"/>
                <a:ea typeface="微软雅黑" panose="020B0503020204020204" pitchFamily="34" charset="-122"/>
              </a:rPr>
              <a:t>知情权</a:t>
            </a: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29" name="MH_Text_1"/>
          <p:cNvSpPr/>
          <p:nvPr>
            <p:custDataLst>
              <p:tags r:id="rId21"/>
            </p:custDataLst>
          </p:nvPr>
        </p:nvSpPr>
        <p:spPr>
          <a:xfrm>
            <a:off x="1644254" y="2932344"/>
            <a:ext cx="1284684" cy="134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oAutofit/>
          </a:bodyPr>
          <a:lstStyle/>
          <a:p>
            <a:pPr algn="ctr">
              <a:lnSpc>
                <a:spcPct val="130000"/>
              </a:lnSpc>
              <a:defRPr/>
            </a:pPr>
            <a:r>
              <a:rPr lang="zh-CN" altLang="en-US" sz="1400">
                <a:solidFill>
                  <a:schemeClr val="dk1"/>
                </a:solidFill>
                <a:latin typeface="微软雅黑" panose="020B0503020204020204" pitchFamily="34" charset="-122"/>
                <a:ea typeface="微软雅黑" panose="020B0503020204020204" pitchFamily="34" charset="-122"/>
              </a:rPr>
              <a:t>即有权了解其作业场所和工作岗位存在的危险因素、防范措施和事故应急措施</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30" name="MH_SubTitle_2"/>
          <p:cNvSpPr/>
          <p:nvPr>
            <p:custDataLst>
              <p:tags r:id="rId22"/>
            </p:custDataLst>
          </p:nvPr>
        </p:nvSpPr>
        <p:spPr>
          <a:xfrm>
            <a:off x="3168254" y="2466334"/>
            <a:ext cx="1284684" cy="3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500" b="1">
                <a:solidFill>
                  <a:schemeClr val="dk1"/>
                </a:solidFill>
                <a:latin typeface="微软雅黑" panose="020B0503020204020204" pitchFamily="34" charset="-122"/>
                <a:ea typeface="微软雅黑" panose="020B0503020204020204" pitchFamily="34" charset="-122"/>
              </a:rPr>
              <a:t>建议权</a:t>
            </a: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31" name="MH_Text_2"/>
          <p:cNvSpPr/>
          <p:nvPr>
            <p:custDataLst>
              <p:tags r:id="rId23"/>
            </p:custDataLst>
          </p:nvPr>
        </p:nvSpPr>
        <p:spPr>
          <a:xfrm>
            <a:off x="3168254" y="2932344"/>
            <a:ext cx="1284684" cy="134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ormAutofit/>
          </a:bodyPr>
          <a:lstStyle/>
          <a:p>
            <a:pPr algn="ctr">
              <a:lnSpc>
                <a:spcPct val="130000"/>
              </a:lnSpc>
              <a:defRPr/>
            </a:pPr>
            <a:r>
              <a:rPr lang="zh-CN" altLang="en-US" sz="1400">
                <a:solidFill>
                  <a:schemeClr val="dk1"/>
                </a:solidFill>
                <a:latin typeface="微软雅黑" panose="020B0503020204020204" pitchFamily="34" charset="-122"/>
                <a:ea typeface="微软雅黑" panose="020B0503020204020204" pitchFamily="34" charset="-122"/>
              </a:rPr>
              <a:t>即有权对本单位的安全生产工作提出建议</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32" name="MH_SubTitle_3"/>
          <p:cNvSpPr/>
          <p:nvPr>
            <p:custDataLst>
              <p:tags r:id="rId24"/>
            </p:custDataLst>
          </p:nvPr>
        </p:nvSpPr>
        <p:spPr>
          <a:xfrm>
            <a:off x="4692254" y="2368940"/>
            <a:ext cx="1284684" cy="46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400" b="1">
                <a:solidFill>
                  <a:schemeClr val="dk1"/>
                </a:solidFill>
                <a:latin typeface="微软雅黑" panose="020B0503020204020204" pitchFamily="34" charset="-122"/>
                <a:ea typeface="微软雅黑" panose="020B0503020204020204" pitchFamily="34" charset="-122"/>
              </a:rPr>
              <a:t>批评权和</a:t>
            </a:r>
            <a:endParaRPr lang="en-US" altLang="zh-CN" sz="1400" b="1">
              <a:solidFill>
                <a:schemeClr val="dk1"/>
              </a:solidFill>
              <a:latin typeface="微软雅黑" panose="020B0503020204020204" pitchFamily="34" charset="-122"/>
              <a:ea typeface="微软雅黑" panose="020B0503020204020204" pitchFamily="34" charset="-122"/>
            </a:endParaRPr>
          </a:p>
          <a:p>
            <a:pPr algn="ctr">
              <a:defRPr/>
            </a:pPr>
            <a:r>
              <a:rPr lang="zh-CN" altLang="en-US" sz="1400" b="1">
                <a:solidFill>
                  <a:schemeClr val="dk1"/>
                </a:solidFill>
                <a:latin typeface="微软雅黑" panose="020B0503020204020204" pitchFamily="34" charset="-122"/>
                <a:ea typeface="微软雅黑" panose="020B0503020204020204" pitchFamily="34" charset="-122"/>
              </a:rPr>
              <a:t>检举、控告权</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33" name="MH_Text_3"/>
          <p:cNvSpPr/>
          <p:nvPr>
            <p:custDataLst>
              <p:tags r:id="rId25"/>
            </p:custDataLst>
          </p:nvPr>
        </p:nvSpPr>
        <p:spPr>
          <a:xfrm>
            <a:off x="4692254" y="2932344"/>
            <a:ext cx="1284684" cy="134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oAutofit/>
          </a:bodyPr>
          <a:lstStyle/>
          <a:p>
            <a:pPr algn="ctr">
              <a:lnSpc>
                <a:spcPct val="130000"/>
              </a:lnSpc>
              <a:defRPr/>
            </a:pPr>
            <a:r>
              <a:rPr lang="zh-CN" altLang="en-US" sz="1400">
                <a:solidFill>
                  <a:schemeClr val="dk1"/>
                </a:solidFill>
                <a:latin typeface="微软雅黑" panose="020B0503020204020204" pitchFamily="34" charset="-122"/>
                <a:ea typeface="微软雅黑" panose="020B0503020204020204" pitchFamily="34" charset="-122"/>
              </a:rPr>
              <a:t>即有权对本单位安全生产管理工作中存在的问题提出批评、检举、控告</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34" name="MH_SubTitle_4"/>
          <p:cNvSpPr/>
          <p:nvPr>
            <p:custDataLst>
              <p:tags r:id="rId26"/>
            </p:custDataLst>
          </p:nvPr>
        </p:nvSpPr>
        <p:spPr>
          <a:xfrm>
            <a:off x="6216254" y="2466334"/>
            <a:ext cx="1284684" cy="3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500" b="1">
                <a:solidFill>
                  <a:schemeClr val="dk1"/>
                </a:solidFill>
                <a:latin typeface="微软雅黑" panose="020B0503020204020204" pitchFamily="34" charset="-122"/>
                <a:ea typeface="微软雅黑" panose="020B0503020204020204" pitchFamily="34" charset="-122"/>
              </a:rPr>
              <a:t>拒绝权</a:t>
            </a: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35" name="MH_Text_4"/>
          <p:cNvSpPr/>
          <p:nvPr>
            <p:custDataLst>
              <p:tags r:id="rId27"/>
            </p:custDataLst>
          </p:nvPr>
        </p:nvSpPr>
        <p:spPr>
          <a:xfrm>
            <a:off x="6216254" y="2932344"/>
            <a:ext cx="1284684" cy="134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ormAutofit/>
          </a:bodyPr>
          <a:lstStyle/>
          <a:p>
            <a:pPr algn="ctr">
              <a:lnSpc>
                <a:spcPct val="130000"/>
              </a:lnSpc>
              <a:defRPr/>
            </a:pPr>
            <a:r>
              <a:rPr lang="zh-CN" altLang="en-US" sz="1400">
                <a:solidFill>
                  <a:schemeClr val="dk1"/>
                </a:solidFill>
                <a:latin typeface="微软雅黑" panose="020B0503020204020204" pitchFamily="34" charset="-122"/>
                <a:ea typeface="微软雅黑" panose="020B0503020204020204" pitchFamily="34" charset="-122"/>
              </a:rPr>
              <a:t>即有权拒绝违章作业指挥和强令冒险作业</a:t>
            </a:r>
            <a:endParaRPr lang="zh-CN" altLang="en-US" sz="1400">
              <a:solidFill>
                <a:schemeClr val="dk1"/>
              </a:solidFill>
              <a:latin typeface="微软雅黑" panose="020B0503020204020204" pitchFamily="34" charset="-122"/>
              <a:ea typeface="微软雅黑" panose="020B0503020204020204" pitchFamily="34" charset="-122"/>
            </a:endParaRPr>
          </a:p>
        </p:txBody>
      </p:sp>
    </p:spTree>
    <p:custDataLst>
      <p:tags r:id="rId28"/>
    </p:custDataLst>
  </p:cSld>
  <p:clrMapOvr>
    <a:masterClrMapping/>
  </p:clrMapOvr>
  <p:transition advTm="40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8" fill="hold" grpId="2" nodeType="withEffec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nodeType="withEffec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3" nodeType="withEffec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par>
                                <p:cTn id="28" presetID="22" presetClass="entr" presetSubtype="8" fill="hold" nodeType="withEffec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grpId="4" nodeType="withEffec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par>
                                <p:cTn id="34" presetID="22" presetClass="entr" presetSubtype="8" fill="hold" grpId="5" nodeType="withEffec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par>
                                <p:cTn id="37" presetID="22" presetClass="entr" presetSubtype="8" fill="hold" grpId="6" nodeType="withEffec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par>
                                <p:cTn id="40" presetID="22" presetClass="entr" presetSubtype="8" fill="hold" grpId="7" nodeType="withEffec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par>
                                <p:cTn id="43" presetID="22" presetClass="entr" presetSubtype="8" fill="hold" grpId="8" nodeType="withEffec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9" nodeType="clickEffec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11" nodeType="withEffec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13" nodeType="withEffec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15" nodeType="withEffec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10" nodeType="clickEffec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12" nodeType="withEffec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grpId="14" nodeType="withEffec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16" nodeType="withEffec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1" bldLvl="0" animBg="1"/>
      <p:bldP spid="19" grpId="2" bldLvl="0" animBg="1"/>
      <p:bldP spid="21" grpId="3" bldLvl="0" animBg="1"/>
      <p:bldP spid="23" grpId="4" bldLvl="0" animBg="1"/>
      <p:bldP spid="24" grpId="5" bldLvl="0" animBg="1"/>
      <p:bldP spid="25" grpId="6" bldLvl="0" animBg="1"/>
      <p:bldP spid="26" grpId="7" bldLvl="0" animBg="1"/>
      <p:bldP spid="27" grpId="8" bldLvl="0" animBg="1"/>
      <p:bldP spid="28" grpId="9" bldLvl="0" animBg="1"/>
      <p:bldP spid="29" grpId="10" bldLvl="0" animBg="1"/>
      <p:bldP spid="30" grpId="11" bldLvl="0" animBg="1"/>
      <p:bldP spid="31" grpId="12" bldLvl="0" animBg="1"/>
      <p:bldP spid="32" grpId="13" bldLvl="0" animBg="1"/>
      <p:bldP spid="33" grpId="14" bldLvl="0" animBg="1"/>
      <p:bldP spid="34" grpId="15" bldLvl="0" animBg="1"/>
      <p:bldP spid="35" grpId="16"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8"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从业人员的权利</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1" name="组合 10"/>
          <p:cNvGrpSpPr/>
          <p:nvPr/>
        </p:nvGrpSpPr>
        <p:grpSpPr>
          <a:xfrm>
            <a:off x="214751" y="150115"/>
            <a:ext cx="580953" cy="580953"/>
            <a:chOff x="7101764" y="2006381"/>
            <a:chExt cx="816965" cy="816965"/>
          </a:xfrm>
        </p:grpSpPr>
        <p:sp>
          <p:nvSpPr>
            <p:cNvPr id="15" name="Oval 10"/>
            <p:cNvSpPr>
              <a:spLocks noChangeArrowheads="1"/>
            </p:cNvSpPr>
            <p:nvPr>
              <p:custDataLst>
                <p:tags r:id="rId7"/>
              </p:custDataLst>
            </p:nvPr>
          </p:nvSpPr>
          <p:spPr bwMode="auto">
            <a:xfrm>
              <a:off x="7101764" y="2006381"/>
              <a:ext cx="816965" cy="816965"/>
            </a:xfrm>
            <a:prstGeom prst="ellipse">
              <a:avLst/>
            </a:prstGeom>
            <a:solidFill>
              <a:srgbClr val="FBC91D"/>
            </a:soli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9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Freeform 11"/>
            <p:cNvSpPr>
              <a:spLocks noEditPoints="1"/>
            </p:cNvSpPr>
            <p:nvPr>
              <p:custDataLst>
                <p:tags r:id="rId8"/>
              </p:custDataLst>
            </p:nvPr>
          </p:nvSpPr>
          <p:spPr bwMode="auto">
            <a:xfrm>
              <a:off x="7342836" y="2229595"/>
              <a:ext cx="339286" cy="366072"/>
            </a:xfrm>
            <a:custGeom>
              <a:avLst/>
              <a:gdLst>
                <a:gd name="T0" fmla="*/ 112 w 73"/>
                <a:gd name="T1" fmla="*/ 164 h 79"/>
                <a:gd name="T2" fmla="*/ 108 w 73"/>
                <a:gd name="T3" fmla="*/ 85 h 79"/>
                <a:gd name="T4" fmla="*/ 102 w 73"/>
                <a:gd name="T5" fmla="*/ 75 h 79"/>
                <a:gd name="T6" fmla="*/ 121 w 73"/>
                <a:gd name="T7" fmla="*/ 69 h 79"/>
                <a:gd name="T8" fmla="*/ 115 w 73"/>
                <a:gd name="T9" fmla="*/ 75 h 79"/>
                <a:gd name="T10" fmla="*/ 137 w 73"/>
                <a:gd name="T11" fmla="*/ 93 h 79"/>
                <a:gd name="T12" fmla="*/ 152 w 73"/>
                <a:gd name="T13" fmla="*/ 93 h 79"/>
                <a:gd name="T14" fmla="*/ 152 w 73"/>
                <a:gd name="T15" fmla="*/ 125 h 79"/>
                <a:gd name="T16" fmla="*/ 79 w 73"/>
                <a:gd name="T17" fmla="*/ 125 h 79"/>
                <a:gd name="T18" fmla="*/ 146 w 73"/>
                <a:gd name="T19" fmla="*/ 125 h 79"/>
                <a:gd name="T20" fmla="*/ 115 w 73"/>
                <a:gd name="T21" fmla="*/ 131 h 79"/>
                <a:gd name="T22" fmla="*/ 108 w 73"/>
                <a:gd name="T23" fmla="*/ 135 h 79"/>
                <a:gd name="T24" fmla="*/ 104 w 73"/>
                <a:gd name="T25" fmla="*/ 125 h 79"/>
                <a:gd name="T26" fmla="*/ 108 w 73"/>
                <a:gd name="T27" fmla="*/ 102 h 79"/>
                <a:gd name="T28" fmla="*/ 115 w 73"/>
                <a:gd name="T29" fmla="*/ 118 h 79"/>
                <a:gd name="T30" fmla="*/ 115 w 73"/>
                <a:gd name="T31" fmla="*/ 131 h 79"/>
                <a:gd name="T32" fmla="*/ 67 w 73"/>
                <a:gd name="T33" fmla="*/ 102 h 79"/>
                <a:gd name="T34" fmla="*/ 23 w 73"/>
                <a:gd name="T35" fmla="*/ 112 h 79"/>
                <a:gd name="T36" fmla="*/ 23 w 73"/>
                <a:gd name="T37" fmla="*/ 102 h 79"/>
                <a:gd name="T38" fmla="*/ 23 w 73"/>
                <a:gd name="T39" fmla="*/ 95 h 79"/>
                <a:gd name="T40" fmla="*/ 23 w 73"/>
                <a:gd name="T41" fmla="*/ 85 h 79"/>
                <a:gd name="T42" fmla="*/ 69 w 73"/>
                <a:gd name="T43" fmla="*/ 95 h 79"/>
                <a:gd name="T44" fmla="*/ 19 w 73"/>
                <a:gd name="T45" fmla="*/ 58 h 79"/>
                <a:gd name="T46" fmla="*/ 90 w 73"/>
                <a:gd name="T47" fmla="*/ 52 h 79"/>
                <a:gd name="T48" fmla="*/ 90 w 73"/>
                <a:gd name="T49" fmla="*/ 62 h 79"/>
                <a:gd name="T50" fmla="*/ 23 w 73"/>
                <a:gd name="T51" fmla="*/ 79 h 79"/>
                <a:gd name="T52" fmla="*/ 23 w 73"/>
                <a:gd name="T53" fmla="*/ 69 h 79"/>
                <a:gd name="T54" fmla="*/ 92 w 73"/>
                <a:gd name="T55" fmla="*/ 69 h 79"/>
                <a:gd name="T56" fmla="*/ 90 w 73"/>
                <a:gd name="T57" fmla="*/ 79 h 79"/>
                <a:gd name="T58" fmla="*/ 104 w 73"/>
                <a:gd name="T59" fmla="*/ 44 h 79"/>
                <a:gd name="T60" fmla="*/ 87 w 73"/>
                <a:gd name="T61" fmla="*/ 27 h 79"/>
                <a:gd name="T62" fmla="*/ 77 w 73"/>
                <a:gd name="T63" fmla="*/ 39 h 79"/>
                <a:gd name="T64" fmla="*/ 25 w 73"/>
                <a:gd name="T65" fmla="*/ 29 h 79"/>
                <a:gd name="T66" fmla="*/ 25 w 73"/>
                <a:gd name="T67" fmla="*/ 27 h 79"/>
                <a:gd name="T68" fmla="*/ 8 w 73"/>
                <a:gd name="T69" fmla="*/ 139 h 79"/>
                <a:gd name="T70" fmla="*/ 71 w 73"/>
                <a:gd name="T71" fmla="*/ 154 h 79"/>
                <a:gd name="T72" fmla="*/ 19 w 73"/>
                <a:gd name="T73" fmla="*/ 164 h 79"/>
                <a:gd name="T74" fmla="*/ 0 w 73"/>
                <a:gd name="T75" fmla="*/ 35 h 79"/>
                <a:gd name="T76" fmla="*/ 29 w 73"/>
                <a:gd name="T77" fmla="*/ 21 h 79"/>
                <a:gd name="T78" fmla="*/ 37 w 73"/>
                <a:gd name="T79" fmla="*/ 17 h 79"/>
                <a:gd name="T80" fmla="*/ 75 w 73"/>
                <a:gd name="T81" fmla="*/ 17 h 79"/>
                <a:gd name="T82" fmla="*/ 85 w 73"/>
                <a:gd name="T83" fmla="*/ 21 h 79"/>
                <a:gd name="T84" fmla="*/ 115 w 73"/>
                <a:gd name="T85" fmla="*/ 35 h 79"/>
                <a:gd name="T86" fmla="*/ 104 w 73"/>
                <a:gd name="T87" fmla="*/ 66 h 79"/>
                <a:gd name="T88" fmla="*/ 56 w 73"/>
                <a:gd name="T89" fmla="*/ 8 h 79"/>
                <a:gd name="T90" fmla="*/ 56 w 73"/>
                <a:gd name="T91" fmla="*/ 27 h 79"/>
                <a:gd name="T92" fmla="*/ 56 w 73"/>
                <a:gd name="T93" fmla="*/ 8 h 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3" h="79">
                  <a:moveTo>
                    <a:pt x="73" y="60"/>
                  </a:moveTo>
                  <a:cubicBezTo>
                    <a:pt x="73" y="71"/>
                    <a:pt x="65" y="79"/>
                    <a:pt x="54" y="79"/>
                  </a:cubicBezTo>
                  <a:cubicBezTo>
                    <a:pt x="43" y="79"/>
                    <a:pt x="35" y="71"/>
                    <a:pt x="35" y="60"/>
                  </a:cubicBezTo>
                  <a:cubicBezTo>
                    <a:pt x="35" y="50"/>
                    <a:pt x="42" y="42"/>
                    <a:pt x="52" y="41"/>
                  </a:cubicBezTo>
                  <a:cubicBezTo>
                    <a:pt x="52" y="36"/>
                    <a:pt x="52" y="36"/>
                    <a:pt x="52" y="36"/>
                  </a:cubicBezTo>
                  <a:cubicBezTo>
                    <a:pt x="49" y="36"/>
                    <a:pt x="49" y="36"/>
                    <a:pt x="49" y="36"/>
                  </a:cubicBezTo>
                  <a:cubicBezTo>
                    <a:pt x="49" y="33"/>
                    <a:pt x="49" y="33"/>
                    <a:pt x="49" y="33"/>
                  </a:cubicBezTo>
                  <a:cubicBezTo>
                    <a:pt x="58" y="33"/>
                    <a:pt x="58" y="33"/>
                    <a:pt x="58" y="33"/>
                  </a:cubicBezTo>
                  <a:cubicBezTo>
                    <a:pt x="58" y="36"/>
                    <a:pt x="58" y="36"/>
                    <a:pt x="58" y="36"/>
                  </a:cubicBezTo>
                  <a:cubicBezTo>
                    <a:pt x="55" y="36"/>
                    <a:pt x="55" y="36"/>
                    <a:pt x="55" y="36"/>
                  </a:cubicBezTo>
                  <a:cubicBezTo>
                    <a:pt x="55" y="41"/>
                    <a:pt x="55" y="41"/>
                    <a:pt x="55" y="41"/>
                  </a:cubicBezTo>
                  <a:cubicBezTo>
                    <a:pt x="59" y="41"/>
                    <a:pt x="63" y="43"/>
                    <a:pt x="66" y="45"/>
                  </a:cubicBezTo>
                  <a:cubicBezTo>
                    <a:pt x="69" y="41"/>
                    <a:pt x="69" y="41"/>
                    <a:pt x="69" y="41"/>
                  </a:cubicBezTo>
                  <a:cubicBezTo>
                    <a:pt x="73" y="45"/>
                    <a:pt x="73" y="45"/>
                    <a:pt x="73" y="45"/>
                  </a:cubicBezTo>
                  <a:cubicBezTo>
                    <a:pt x="69" y="48"/>
                    <a:pt x="69" y="48"/>
                    <a:pt x="69" y="48"/>
                  </a:cubicBezTo>
                  <a:cubicBezTo>
                    <a:pt x="72" y="52"/>
                    <a:pt x="73" y="56"/>
                    <a:pt x="73" y="60"/>
                  </a:cubicBezTo>
                  <a:close/>
                  <a:moveTo>
                    <a:pt x="54" y="44"/>
                  </a:moveTo>
                  <a:cubicBezTo>
                    <a:pt x="45" y="44"/>
                    <a:pt x="38" y="51"/>
                    <a:pt x="38" y="60"/>
                  </a:cubicBezTo>
                  <a:cubicBezTo>
                    <a:pt x="38" y="69"/>
                    <a:pt x="45" y="76"/>
                    <a:pt x="54" y="76"/>
                  </a:cubicBezTo>
                  <a:cubicBezTo>
                    <a:pt x="63" y="76"/>
                    <a:pt x="70" y="69"/>
                    <a:pt x="70" y="60"/>
                  </a:cubicBezTo>
                  <a:cubicBezTo>
                    <a:pt x="70" y="51"/>
                    <a:pt x="63" y="44"/>
                    <a:pt x="54" y="44"/>
                  </a:cubicBezTo>
                  <a:close/>
                  <a:moveTo>
                    <a:pt x="55" y="63"/>
                  </a:moveTo>
                  <a:cubicBezTo>
                    <a:pt x="55" y="65"/>
                    <a:pt x="55" y="65"/>
                    <a:pt x="55" y="65"/>
                  </a:cubicBezTo>
                  <a:cubicBezTo>
                    <a:pt x="52" y="65"/>
                    <a:pt x="52" y="65"/>
                    <a:pt x="52" y="65"/>
                  </a:cubicBezTo>
                  <a:cubicBezTo>
                    <a:pt x="52" y="63"/>
                    <a:pt x="52" y="63"/>
                    <a:pt x="52" y="63"/>
                  </a:cubicBezTo>
                  <a:cubicBezTo>
                    <a:pt x="51" y="62"/>
                    <a:pt x="50" y="61"/>
                    <a:pt x="50" y="60"/>
                  </a:cubicBezTo>
                  <a:cubicBezTo>
                    <a:pt x="50" y="59"/>
                    <a:pt x="51" y="58"/>
                    <a:pt x="52" y="57"/>
                  </a:cubicBezTo>
                  <a:cubicBezTo>
                    <a:pt x="52" y="49"/>
                    <a:pt x="52" y="49"/>
                    <a:pt x="52" y="49"/>
                  </a:cubicBezTo>
                  <a:cubicBezTo>
                    <a:pt x="55" y="49"/>
                    <a:pt x="55" y="49"/>
                    <a:pt x="55" y="49"/>
                  </a:cubicBezTo>
                  <a:cubicBezTo>
                    <a:pt x="55" y="57"/>
                    <a:pt x="55" y="57"/>
                    <a:pt x="55" y="57"/>
                  </a:cubicBezTo>
                  <a:cubicBezTo>
                    <a:pt x="56" y="58"/>
                    <a:pt x="57" y="59"/>
                    <a:pt x="57" y="60"/>
                  </a:cubicBezTo>
                  <a:cubicBezTo>
                    <a:pt x="57" y="61"/>
                    <a:pt x="56" y="62"/>
                    <a:pt x="55" y="63"/>
                  </a:cubicBezTo>
                  <a:close/>
                  <a:moveTo>
                    <a:pt x="11" y="49"/>
                  </a:moveTo>
                  <a:cubicBezTo>
                    <a:pt x="32" y="49"/>
                    <a:pt x="32" y="49"/>
                    <a:pt x="32" y="49"/>
                  </a:cubicBezTo>
                  <a:cubicBezTo>
                    <a:pt x="31" y="51"/>
                    <a:pt x="30" y="52"/>
                    <a:pt x="30" y="54"/>
                  </a:cubicBezTo>
                  <a:cubicBezTo>
                    <a:pt x="11" y="54"/>
                    <a:pt x="11" y="54"/>
                    <a:pt x="11" y="54"/>
                  </a:cubicBezTo>
                  <a:cubicBezTo>
                    <a:pt x="10" y="54"/>
                    <a:pt x="9" y="53"/>
                    <a:pt x="9" y="51"/>
                  </a:cubicBezTo>
                  <a:cubicBezTo>
                    <a:pt x="9" y="50"/>
                    <a:pt x="10" y="49"/>
                    <a:pt x="11" y="49"/>
                  </a:cubicBezTo>
                  <a:close/>
                  <a:moveTo>
                    <a:pt x="33" y="46"/>
                  </a:moveTo>
                  <a:cubicBezTo>
                    <a:pt x="11" y="46"/>
                    <a:pt x="11" y="46"/>
                    <a:pt x="11" y="46"/>
                  </a:cubicBezTo>
                  <a:cubicBezTo>
                    <a:pt x="10" y="46"/>
                    <a:pt x="9" y="45"/>
                    <a:pt x="9" y="44"/>
                  </a:cubicBezTo>
                  <a:cubicBezTo>
                    <a:pt x="9" y="42"/>
                    <a:pt x="10" y="41"/>
                    <a:pt x="11" y="41"/>
                  </a:cubicBezTo>
                  <a:cubicBezTo>
                    <a:pt x="38" y="41"/>
                    <a:pt x="38" y="41"/>
                    <a:pt x="38" y="41"/>
                  </a:cubicBezTo>
                  <a:cubicBezTo>
                    <a:pt x="36" y="43"/>
                    <a:pt x="35" y="44"/>
                    <a:pt x="33" y="46"/>
                  </a:cubicBezTo>
                  <a:close/>
                  <a:moveTo>
                    <a:pt x="11" y="30"/>
                  </a:moveTo>
                  <a:cubicBezTo>
                    <a:pt x="10" y="30"/>
                    <a:pt x="9" y="29"/>
                    <a:pt x="9" y="28"/>
                  </a:cubicBezTo>
                  <a:cubicBezTo>
                    <a:pt x="9" y="26"/>
                    <a:pt x="10" y="25"/>
                    <a:pt x="11" y="25"/>
                  </a:cubicBezTo>
                  <a:cubicBezTo>
                    <a:pt x="43" y="25"/>
                    <a:pt x="43" y="25"/>
                    <a:pt x="43" y="25"/>
                  </a:cubicBezTo>
                  <a:cubicBezTo>
                    <a:pt x="44" y="25"/>
                    <a:pt x="45" y="26"/>
                    <a:pt x="45" y="28"/>
                  </a:cubicBezTo>
                  <a:cubicBezTo>
                    <a:pt x="45" y="29"/>
                    <a:pt x="44" y="30"/>
                    <a:pt x="43" y="30"/>
                  </a:cubicBezTo>
                  <a:lnTo>
                    <a:pt x="11" y="30"/>
                  </a:lnTo>
                  <a:close/>
                  <a:moveTo>
                    <a:pt x="11" y="38"/>
                  </a:moveTo>
                  <a:cubicBezTo>
                    <a:pt x="10" y="38"/>
                    <a:pt x="9" y="37"/>
                    <a:pt x="9" y="36"/>
                  </a:cubicBezTo>
                  <a:cubicBezTo>
                    <a:pt x="9" y="34"/>
                    <a:pt x="10" y="33"/>
                    <a:pt x="11" y="33"/>
                  </a:cubicBezTo>
                  <a:cubicBezTo>
                    <a:pt x="43" y="33"/>
                    <a:pt x="43" y="33"/>
                    <a:pt x="43" y="33"/>
                  </a:cubicBezTo>
                  <a:cubicBezTo>
                    <a:pt x="43" y="33"/>
                    <a:pt x="44" y="33"/>
                    <a:pt x="44" y="33"/>
                  </a:cubicBezTo>
                  <a:cubicBezTo>
                    <a:pt x="44" y="37"/>
                    <a:pt x="44" y="37"/>
                    <a:pt x="44" y="37"/>
                  </a:cubicBezTo>
                  <a:cubicBezTo>
                    <a:pt x="43" y="38"/>
                    <a:pt x="43" y="38"/>
                    <a:pt x="43" y="38"/>
                  </a:cubicBezTo>
                  <a:lnTo>
                    <a:pt x="11" y="38"/>
                  </a:lnTo>
                  <a:close/>
                  <a:moveTo>
                    <a:pt x="50" y="21"/>
                  </a:moveTo>
                  <a:cubicBezTo>
                    <a:pt x="50" y="16"/>
                    <a:pt x="47" y="13"/>
                    <a:pt x="42" y="13"/>
                  </a:cubicBezTo>
                  <a:cubicBezTo>
                    <a:pt x="42" y="13"/>
                    <a:pt x="42" y="13"/>
                    <a:pt x="42" y="13"/>
                  </a:cubicBezTo>
                  <a:cubicBezTo>
                    <a:pt x="42" y="13"/>
                    <a:pt x="42" y="13"/>
                    <a:pt x="42" y="14"/>
                  </a:cubicBezTo>
                  <a:cubicBezTo>
                    <a:pt x="42" y="17"/>
                    <a:pt x="40" y="19"/>
                    <a:pt x="37" y="19"/>
                  </a:cubicBezTo>
                  <a:cubicBezTo>
                    <a:pt x="18" y="19"/>
                    <a:pt x="18" y="19"/>
                    <a:pt x="18" y="19"/>
                  </a:cubicBezTo>
                  <a:cubicBezTo>
                    <a:pt x="15" y="19"/>
                    <a:pt x="12" y="17"/>
                    <a:pt x="12" y="14"/>
                  </a:cubicBezTo>
                  <a:cubicBezTo>
                    <a:pt x="12" y="13"/>
                    <a:pt x="12" y="13"/>
                    <a:pt x="12" y="13"/>
                  </a:cubicBezTo>
                  <a:cubicBezTo>
                    <a:pt x="12" y="13"/>
                    <a:pt x="12" y="13"/>
                    <a:pt x="12" y="13"/>
                  </a:cubicBezTo>
                  <a:cubicBezTo>
                    <a:pt x="8" y="13"/>
                    <a:pt x="4" y="16"/>
                    <a:pt x="4" y="21"/>
                  </a:cubicBezTo>
                  <a:cubicBezTo>
                    <a:pt x="4" y="67"/>
                    <a:pt x="4" y="67"/>
                    <a:pt x="4" y="67"/>
                  </a:cubicBezTo>
                  <a:cubicBezTo>
                    <a:pt x="4" y="71"/>
                    <a:pt x="8" y="74"/>
                    <a:pt x="12" y="74"/>
                  </a:cubicBezTo>
                  <a:cubicBezTo>
                    <a:pt x="34" y="74"/>
                    <a:pt x="34" y="74"/>
                    <a:pt x="34" y="74"/>
                  </a:cubicBezTo>
                  <a:cubicBezTo>
                    <a:pt x="36" y="76"/>
                    <a:pt x="38" y="78"/>
                    <a:pt x="39" y="79"/>
                  </a:cubicBezTo>
                  <a:cubicBezTo>
                    <a:pt x="9" y="79"/>
                    <a:pt x="9" y="79"/>
                    <a:pt x="9" y="79"/>
                  </a:cubicBezTo>
                  <a:cubicBezTo>
                    <a:pt x="5" y="79"/>
                    <a:pt x="0" y="76"/>
                    <a:pt x="0" y="71"/>
                  </a:cubicBezTo>
                  <a:cubicBezTo>
                    <a:pt x="0" y="17"/>
                    <a:pt x="0" y="17"/>
                    <a:pt x="0" y="17"/>
                  </a:cubicBezTo>
                  <a:cubicBezTo>
                    <a:pt x="0" y="13"/>
                    <a:pt x="5" y="10"/>
                    <a:pt x="9" y="10"/>
                  </a:cubicBezTo>
                  <a:cubicBezTo>
                    <a:pt x="14" y="10"/>
                    <a:pt x="14" y="10"/>
                    <a:pt x="14" y="10"/>
                  </a:cubicBezTo>
                  <a:cubicBezTo>
                    <a:pt x="15" y="9"/>
                    <a:pt x="16" y="8"/>
                    <a:pt x="18" y="8"/>
                  </a:cubicBezTo>
                  <a:cubicBezTo>
                    <a:pt x="18" y="8"/>
                    <a:pt x="18" y="8"/>
                    <a:pt x="18" y="8"/>
                  </a:cubicBezTo>
                  <a:cubicBezTo>
                    <a:pt x="19" y="4"/>
                    <a:pt x="23" y="0"/>
                    <a:pt x="27" y="0"/>
                  </a:cubicBezTo>
                  <a:cubicBezTo>
                    <a:pt x="32" y="0"/>
                    <a:pt x="35" y="4"/>
                    <a:pt x="36" y="8"/>
                  </a:cubicBezTo>
                  <a:cubicBezTo>
                    <a:pt x="37" y="8"/>
                    <a:pt x="37" y="8"/>
                    <a:pt x="37" y="8"/>
                  </a:cubicBezTo>
                  <a:cubicBezTo>
                    <a:pt x="38" y="8"/>
                    <a:pt x="40" y="9"/>
                    <a:pt x="41" y="10"/>
                  </a:cubicBezTo>
                  <a:cubicBezTo>
                    <a:pt x="45" y="10"/>
                    <a:pt x="45" y="10"/>
                    <a:pt x="45" y="10"/>
                  </a:cubicBezTo>
                  <a:cubicBezTo>
                    <a:pt x="50" y="10"/>
                    <a:pt x="55" y="13"/>
                    <a:pt x="55" y="17"/>
                  </a:cubicBezTo>
                  <a:cubicBezTo>
                    <a:pt x="55" y="32"/>
                    <a:pt x="55" y="32"/>
                    <a:pt x="55" y="32"/>
                  </a:cubicBezTo>
                  <a:cubicBezTo>
                    <a:pt x="50" y="32"/>
                    <a:pt x="50" y="32"/>
                    <a:pt x="50" y="32"/>
                  </a:cubicBezTo>
                  <a:lnTo>
                    <a:pt x="50" y="21"/>
                  </a:lnTo>
                  <a:close/>
                  <a:moveTo>
                    <a:pt x="27" y="4"/>
                  </a:moveTo>
                  <a:cubicBezTo>
                    <a:pt x="25" y="4"/>
                    <a:pt x="23" y="6"/>
                    <a:pt x="23" y="9"/>
                  </a:cubicBezTo>
                  <a:cubicBezTo>
                    <a:pt x="23" y="11"/>
                    <a:pt x="25" y="13"/>
                    <a:pt x="27" y="13"/>
                  </a:cubicBezTo>
                  <a:cubicBezTo>
                    <a:pt x="30" y="13"/>
                    <a:pt x="32" y="11"/>
                    <a:pt x="32" y="9"/>
                  </a:cubicBezTo>
                  <a:cubicBezTo>
                    <a:pt x="32" y="6"/>
                    <a:pt x="30" y="4"/>
                    <a:pt x="27" y="4"/>
                  </a:cubicBezTo>
                  <a:close/>
                </a:path>
              </a:pathLst>
            </a:custGeom>
            <a:solidFill>
              <a:srgbClr val="FFFFFF"/>
            </a:solidFill>
            <a:ln w="9525">
              <a:noFill/>
              <a:round/>
            </a:ln>
          </p:spPr>
          <p:txBody>
            <a:bodyPr/>
            <a:lstStyle/>
            <a:p>
              <a:endParaRPr lang="zh-CN" altLang="en-US" sz="19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 name="组合 2"/>
          <p:cNvGrpSpPr/>
          <p:nvPr/>
        </p:nvGrpSpPr>
        <p:grpSpPr>
          <a:xfrm>
            <a:off x="3173099" y="1434176"/>
            <a:ext cx="3231336" cy="2363276"/>
            <a:chOff x="3173099" y="1434176"/>
            <a:chExt cx="3231336" cy="2363276"/>
          </a:xfrm>
        </p:grpSpPr>
        <p:sp>
          <p:nvSpPr>
            <p:cNvPr id="36" name="MH_Other_1"/>
            <p:cNvSpPr>
              <a:spLocks noChangeAspect="1"/>
            </p:cNvSpPr>
            <p:nvPr>
              <p:custDataLst>
                <p:tags r:id="rId9"/>
              </p:custDataLst>
            </p:nvPr>
          </p:nvSpPr>
          <p:spPr>
            <a:xfrm rot="-8760000">
              <a:off x="3221163" y="1625481"/>
              <a:ext cx="2920970" cy="1781768"/>
            </a:xfrm>
            <a:custGeom>
              <a:avLst/>
              <a:gdLst>
                <a:gd name="connsiteX0" fmla="*/ 4049160 w 5192834"/>
                <a:gd name="connsiteY0" fmla="*/ 2673302 h 3167586"/>
                <a:gd name="connsiteX1" fmla="*/ 2698732 w 5192834"/>
                <a:gd name="connsiteY1" fmla="*/ 3162427 h 3167586"/>
                <a:gd name="connsiteX2" fmla="*/ 0 w 5192834"/>
                <a:gd name="connsiteY2" fmla="*/ 931424 h 3167586"/>
                <a:gd name="connsiteX3" fmla="*/ 393623 w 5192834"/>
                <a:gd name="connsiteY3" fmla="*/ 881513 h 3167586"/>
                <a:gd name="connsiteX4" fmla="*/ 2673727 w 5192834"/>
                <a:gd name="connsiteY4" fmla="*/ 2766442 h 3167586"/>
                <a:gd name="connsiteX5" fmla="*/ 4688373 w 5192834"/>
                <a:gd name="connsiteY5" fmla="*/ 821068 h 3167586"/>
                <a:gd name="connsiteX6" fmla="*/ 4698493 w 5192834"/>
                <a:gd name="connsiteY6" fmla="*/ 612000 h 3167586"/>
                <a:gd name="connsiteX7" fmla="*/ 4599886 w 5192834"/>
                <a:gd name="connsiteY7" fmla="*/ 612000 h 3167586"/>
                <a:gd name="connsiteX8" fmla="*/ 4896360 w 5192834"/>
                <a:gd name="connsiteY8" fmla="*/ 0 h 3167586"/>
                <a:gd name="connsiteX9" fmla="*/ 5192834 w 5192834"/>
                <a:gd name="connsiteY9" fmla="*/ 612000 h 3167586"/>
                <a:gd name="connsiteX10" fmla="*/ 5095267 w 5192834"/>
                <a:gd name="connsiteY10" fmla="*/ 612000 h 3167586"/>
                <a:gd name="connsiteX11" fmla="*/ 5083268 w 5192834"/>
                <a:gd name="connsiteY11" fmla="*/ 859881 h 3167586"/>
                <a:gd name="connsiteX12" fmla="*/ 4049160 w 5192834"/>
                <a:gd name="connsiteY12" fmla="*/ 2673302 h 316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92834" h="3167586">
                  <a:moveTo>
                    <a:pt x="4049160" y="2673302"/>
                  </a:moveTo>
                  <a:cubicBezTo>
                    <a:pt x="3667348" y="2953415"/>
                    <a:pt x="3204002" y="3130520"/>
                    <a:pt x="2698732" y="3162427"/>
                  </a:cubicBezTo>
                  <a:cubicBezTo>
                    <a:pt x="1351347" y="3247511"/>
                    <a:pt x="169831" y="2270770"/>
                    <a:pt x="0" y="931424"/>
                  </a:cubicBezTo>
                  <a:lnTo>
                    <a:pt x="393623" y="881513"/>
                  </a:lnTo>
                  <a:cubicBezTo>
                    <a:pt x="537109" y="2013099"/>
                    <a:pt x="1535348" y="2838328"/>
                    <a:pt x="2673727" y="2766442"/>
                  </a:cubicBezTo>
                  <a:cubicBezTo>
                    <a:pt x="3740958" y="2699049"/>
                    <a:pt x="4586810" y="1864933"/>
                    <a:pt x="4688373" y="821068"/>
                  </a:cubicBezTo>
                  <a:lnTo>
                    <a:pt x="4698493" y="612000"/>
                  </a:lnTo>
                  <a:lnTo>
                    <a:pt x="4599886" y="612000"/>
                  </a:lnTo>
                  <a:lnTo>
                    <a:pt x="4896360" y="0"/>
                  </a:lnTo>
                  <a:lnTo>
                    <a:pt x="5192834" y="612000"/>
                  </a:lnTo>
                  <a:lnTo>
                    <a:pt x="5095267" y="612000"/>
                  </a:lnTo>
                  <a:lnTo>
                    <a:pt x="5083268" y="859881"/>
                  </a:lnTo>
                  <a:cubicBezTo>
                    <a:pt x="5011142" y="1601193"/>
                    <a:pt x="4621877" y="2253131"/>
                    <a:pt x="4049160" y="2673302"/>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173099" y="1434176"/>
              <a:ext cx="3231336" cy="2363276"/>
              <a:chOff x="3173099" y="1434176"/>
              <a:chExt cx="3231336" cy="2363276"/>
            </a:xfrm>
          </p:grpSpPr>
          <p:sp>
            <p:nvSpPr>
              <p:cNvPr id="37" name="MH_Other_2"/>
              <p:cNvSpPr>
                <a:spLocks noChangeAspect="1"/>
              </p:cNvSpPr>
              <p:nvPr>
                <p:custDataLst>
                  <p:tags r:id="rId10"/>
                </p:custDataLst>
              </p:nvPr>
            </p:nvSpPr>
            <p:spPr>
              <a:xfrm rot="-11880000">
                <a:off x="3173099" y="1903696"/>
                <a:ext cx="2259904" cy="1718318"/>
              </a:xfrm>
              <a:custGeom>
                <a:avLst/>
                <a:gdLst>
                  <a:gd name="connsiteX0" fmla="*/ 1384468 w 4017606"/>
                  <a:gd name="connsiteY0" fmla="*/ 2967049 h 3054788"/>
                  <a:gd name="connsiteX1" fmla="*/ 402165 w 4017606"/>
                  <a:gd name="connsiteY1" fmla="*/ 2281026 h 3054788"/>
                  <a:gd name="connsiteX2" fmla="*/ 330123 w 4017606"/>
                  <a:gd name="connsiteY2" fmla="*/ 0 h 3054788"/>
                  <a:gd name="connsiteX3" fmla="*/ 659903 w 4017606"/>
                  <a:gd name="connsiteY3" fmla="*/ 219924 h 3054788"/>
                  <a:gd name="connsiteX4" fmla="*/ 717410 w 4017606"/>
                  <a:gd name="connsiteY4" fmla="*/ 2040731 h 3054788"/>
                  <a:gd name="connsiteX5" fmla="*/ 2457879 w 4017606"/>
                  <a:gd name="connsiteY5" fmla="*/ 2578699 h 3054788"/>
                  <a:gd name="connsiteX6" fmla="*/ 3526446 w 4017606"/>
                  <a:gd name="connsiteY6" fmla="*/ 1232442 h 3054788"/>
                  <a:gd name="connsiteX7" fmla="*/ 3529768 w 4017606"/>
                  <a:gd name="connsiteY7" fmla="*/ 1167283 h 3054788"/>
                  <a:gd name="connsiteX8" fmla="*/ 3424658 w 4017606"/>
                  <a:gd name="connsiteY8" fmla="*/ 1167283 h 3054788"/>
                  <a:gd name="connsiteX9" fmla="*/ 3721132 w 4017606"/>
                  <a:gd name="connsiteY9" fmla="*/ 555283 h 3054788"/>
                  <a:gd name="connsiteX10" fmla="*/ 4017606 w 4017606"/>
                  <a:gd name="connsiteY10" fmla="*/ 1167283 h 3054788"/>
                  <a:gd name="connsiteX11" fmla="*/ 3926359 w 4017606"/>
                  <a:gd name="connsiteY11" fmla="*/ 1167283 h 3054788"/>
                  <a:gd name="connsiteX12" fmla="*/ 3921202 w 4017606"/>
                  <a:gd name="connsiteY12" fmla="*/ 1268436 h 3054788"/>
                  <a:gd name="connsiteX13" fmla="*/ 2582549 w 4017606"/>
                  <a:gd name="connsiteY13" fmla="*/ 2954968 h 3054788"/>
                  <a:gd name="connsiteX14" fmla="*/ 1384468 w 4017606"/>
                  <a:gd name="connsiteY14" fmla="*/ 2967049 h 305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17606" h="3054788">
                    <a:moveTo>
                      <a:pt x="1384468" y="2967049"/>
                    </a:moveTo>
                    <a:cubicBezTo>
                      <a:pt x="1002444" y="2848968"/>
                      <a:pt x="656384" y="2614536"/>
                      <a:pt x="402165" y="2281026"/>
                    </a:cubicBezTo>
                    <a:cubicBezTo>
                      <a:pt x="-106272" y="1614005"/>
                      <a:pt x="-135209" y="697775"/>
                      <a:pt x="330123" y="0"/>
                    </a:cubicBezTo>
                    <a:lnTo>
                      <a:pt x="659903" y="219924"/>
                    </a:lnTo>
                    <a:cubicBezTo>
                      <a:pt x="288457" y="776917"/>
                      <a:pt x="311556" y="1508289"/>
                      <a:pt x="717410" y="2040731"/>
                    </a:cubicBezTo>
                    <a:cubicBezTo>
                      <a:pt x="1123265" y="2573174"/>
                      <a:pt x="1822367" y="2789261"/>
                      <a:pt x="2457879" y="2578699"/>
                    </a:cubicBezTo>
                    <a:cubicBezTo>
                      <a:pt x="3053673" y="2381296"/>
                      <a:pt x="3470391" y="1849722"/>
                      <a:pt x="3526446" y="1232442"/>
                    </a:cubicBezTo>
                    <a:lnTo>
                      <a:pt x="3529768" y="1167283"/>
                    </a:lnTo>
                    <a:lnTo>
                      <a:pt x="3424658" y="1167283"/>
                    </a:lnTo>
                    <a:lnTo>
                      <a:pt x="3721132" y="555283"/>
                    </a:lnTo>
                    <a:lnTo>
                      <a:pt x="4017606" y="1167283"/>
                    </a:lnTo>
                    <a:lnTo>
                      <a:pt x="3926359" y="1167283"/>
                    </a:lnTo>
                    <a:lnTo>
                      <a:pt x="3921202" y="1268436"/>
                    </a:lnTo>
                    <a:cubicBezTo>
                      <a:pt x="3850979" y="2041738"/>
                      <a:pt x="3328933" y="2707671"/>
                      <a:pt x="2582549" y="2954968"/>
                    </a:cubicBezTo>
                    <a:cubicBezTo>
                      <a:pt x="2184478" y="3086860"/>
                      <a:pt x="1766491" y="3085130"/>
                      <a:pt x="1384468" y="2967049"/>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sp>
            <p:nvSpPr>
              <p:cNvPr id="38" name="MH_Other_3"/>
              <p:cNvSpPr>
                <a:spLocks noChangeAspect="1"/>
              </p:cNvSpPr>
              <p:nvPr>
                <p:custDataLst>
                  <p:tags r:id="rId11"/>
                </p:custDataLst>
              </p:nvPr>
            </p:nvSpPr>
            <p:spPr>
              <a:xfrm rot="-17760000">
                <a:off x="3637741" y="2271480"/>
                <a:ext cx="1558331" cy="1493614"/>
              </a:xfrm>
              <a:custGeom>
                <a:avLst/>
                <a:gdLst>
                  <a:gd name="connsiteX0" fmla="*/ 152248 w 2770365"/>
                  <a:gd name="connsiteY0" fmla="*/ 710206 h 2655313"/>
                  <a:gd name="connsiteX1" fmla="*/ 266157 w 2770365"/>
                  <a:gd name="connsiteY1" fmla="*/ 530257 h 2655313"/>
                  <a:gd name="connsiteX2" fmla="*/ 1759388 w 2770365"/>
                  <a:gd name="connsiteY2" fmla="*/ 72280 h 2655313"/>
                  <a:gd name="connsiteX3" fmla="*/ 1653230 w 2770365"/>
                  <a:gd name="connsiteY3" fmla="*/ 380900 h 2655313"/>
                  <a:gd name="connsiteX4" fmla="*/ 527094 w 2770365"/>
                  <a:gd name="connsiteY4" fmla="*/ 726288 h 2655313"/>
                  <a:gd name="connsiteX5" fmla="*/ 508938 w 2770365"/>
                  <a:gd name="connsiteY5" fmla="*/ 1904060 h 2655313"/>
                  <a:gd name="connsiteX6" fmla="*/ 1623893 w 2770365"/>
                  <a:gd name="connsiteY6" fmla="*/ 2283995 h 2655313"/>
                  <a:gd name="connsiteX7" fmla="*/ 2313850 w 2770365"/>
                  <a:gd name="connsiteY7" fmla="*/ 1500133 h 2655313"/>
                  <a:gd name="connsiteX8" fmla="*/ 2328095 w 2770365"/>
                  <a:gd name="connsiteY8" fmla="*/ 1346575 h 2655313"/>
                  <a:gd name="connsiteX9" fmla="*/ 2194365 w 2770365"/>
                  <a:gd name="connsiteY9" fmla="*/ 1346575 h 2655313"/>
                  <a:gd name="connsiteX10" fmla="*/ 2482365 w 2770365"/>
                  <a:gd name="connsiteY10" fmla="*/ 752068 h 2655313"/>
                  <a:gd name="connsiteX11" fmla="*/ 2770365 w 2770365"/>
                  <a:gd name="connsiteY11" fmla="*/ 1346575 h 2655313"/>
                  <a:gd name="connsiteX12" fmla="*/ 2654910 w 2770365"/>
                  <a:gd name="connsiteY12" fmla="*/ 1346575 h 2655313"/>
                  <a:gd name="connsiteX13" fmla="*/ 2649387 w 2770365"/>
                  <a:gd name="connsiteY13" fmla="*/ 1451344 h 2655313"/>
                  <a:gd name="connsiteX14" fmla="*/ 1720488 w 2770365"/>
                  <a:gd name="connsiteY14" fmla="*/ 2595742 h 2655313"/>
                  <a:gd name="connsiteX15" fmla="*/ 242083 w 2770365"/>
                  <a:gd name="connsiteY15" fmla="*/ 2091956 h 2655313"/>
                  <a:gd name="connsiteX16" fmla="*/ 152248 w 2770365"/>
                  <a:gd name="connsiteY16" fmla="*/ 710206 h 265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0365" h="2655313">
                    <a:moveTo>
                      <a:pt x="152248" y="710206"/>
                    </a:moveTo>
                    <a:cubicBezTo>
                      <a:pt x="184960" y="647990"/>
                      <a:pt x="222933" y="587793"/>
                      <a:pt x="266157" y="530257"/>
                    </a:cubicBezTo>
                    <a:cubicBezTo>
                      <a:pt x="611948" y="69976"/>
                      <a:pt x="1214995" y="-114979"/>
                      <a:pt x="1759388" y="72280"/>
                    </a:cubicBezTo>
                    <a:lnTo>
                      <a:pt x="1653230" y="380900"/>
                    </a:lnTo>
                    <a:cubicBezTo>
                      <a:pt x="1242670" y="239677"/>
                      <a:pt x="787876" y="379163"/>
                      <a:pt x="527094" y="726288"/>
                    </a:cubicBezTo>
                    <a:cubicBezTo>
                      <a:pt x="266311" y="1073414"/>
                      <a:pt x="258980" y="1549060"/>
                      <a:pt x="508938" y="1904060"/>
                    </a:cubicBezTo>
                    <a:cubicBezTo>
                      <a:pt x="758897" y="2259059"/>
                      <a:pt x="1209175" y="2412497"/>
                      <a:pt x="1623893" y="2283995"/>
                    </a:cubicBezTo>
                    <a:cubicBezTo>
                      <a:pt x="1986771" y="2171556"/>
                      <a:pt x="2250053" y="1865681"/>
                      <a:pt x="2313850" y="1500133"/>
                    </a:cubicBezTo>
                    <a:lnTo>
                      <a:pt x="2328095" y="1346575"/>
                    </a:lnTo>
                    <a:lnTo>
                      <a:pt x="2194365" y="1346575"/>
                    </a:lnTo>
                    <a:lnTo>
                      <a:pt x="2482365" y="752068"/>
                    </a:lnTo>
                    <a:lnTo>
                      <a:pt x="2770365" y="1346575"/>
                    </a:lnTo>
                    <a:lnTo>
                      <a:pt x="2654910" y="1346575"/>
                    </a:lnTo>
                    <a:lnTo>
                      <a:pt x="2649387" y="1451344"/>
                    </a:lnTo>
                    <a:cubicBezTo>
                      <a:pt x="2599962" y="1981817"/>
                      <a:pt x="2236026" y="2436000"/>
                      <a:pt x="1720488" y="2595742"/>
                    </a:cubicBezTo>
                    <a:cubicBezTo>
                      <a:pt x="1170581" y="2766132"/>
                      <a:pt x="573522" y="2562676"/>
                      <a:pt x="242083" y="2091956"/>
                    </a:cubicBezTo>
                    <a:cubicBezTo>
                      <a:pt x="-47928" y="1680076"/>
                      <a:pt x="-76735" y="1145713"/>
                      <a:pt x="152248" y="710206"/>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sp>
            <p:nvSpPr>
              <p:cNvPr id="39" name="MH_Other_5"/>
              <p:cNvSpPr/>
              <p:nvPr>
                <p:custDataLst>
                  <p:tags r:id="rId12"/>
                </p:custDataLst>
              </p:nvPr>
            </p:nvSpPr>
            <p:spPr>
              <a:xfrm>
                <a:off x="3655943" y="2242358"/>
                <a:ext cx="1487918" cy="1389638"/>
              </a:xfrm>
              <a:custGeom>
                <a:avLst/>
                <a:gdLst>
                  <a:gd name="connsiteX0" fmla="*/ 1329516 w 2645188"/>
                  <a:gd name="connsiteY0" fmla="*/ 1 h 2470468"/>
                  <a:gd name="connsiteX1" fmla="*/ 1633878 w 2645188"/>
                  <a:gd name="connsiteY1" fmla="*/ 35896 h 2470468"/>
                  <a:gd name="connsiteX2" fmla="*/ 2645188 w 2645188"/>
                  <a:gd name="connsiteY2" fmla="*/ 1165440 h 2470468"/>
                  <a:gd name="connsiteX3" fmla="*/ 2321264 w 2645188"/>
                  <a:gd name="connsiteY3" fmla="*/ 1205316 h 2470468"/>
                  <a:gd name="connsiteX4" fmla="*/ 1558574 w 2645188"/>
                  <a:gd name="connsiteY4" fmla="*/ 353459 h 2470468"/>
                  <a:gd name="connsiteX5" fmla="*/ 494598 w 2645188"/>
                  <a:gd name="connsiteY5" fmla="*/ 772160 h 2470468"/>
                  <a:gd name="connsiteX6" fmla="*/ 435967 w 2645188"/>
                  <a:gd name="connsiteY6" fmla="*/ 1783198 h 2470468"/>
                  <a:gd name="connsiteX7" fmla="*/ 504064 w 2645188"/>
                  <a:gd name="connsiteY7" fmla="*/ 1894237 h 2470468"/>
                  <a:gd name="connsiteX8" fmla="*/ 599461 w 2645188"/>
                  <a:gd name="connsiteY8" fmla="*/ 1822351 h 2470468"/>
                  <a:gd name="connsiteX9" fmla="*/ 727237 w 2645188"/>
                  <a:gd name="connsiteY9" fmla="*/ 2470468 h 2470468"/>
                  <a:gd name="connsiteX10" fmla="*/ 139447 w 2645188"/>
                  <a:gd name="connsiteY10" fmla="*/ 2168996 h 2470468"/>
                  <a:gd name="connsiteX11" fmla="*/ 242998 w 2645188"/>
                  <a:gd name="connsiteY11" fmla="*/ 2090965 h 2470468"/>
                  <a:gd name="connsiteX12" fmla="*/ 145325 w 2645188"/>
                  <a:gd name="connsiteY12" fmla="*/ 1931700 h 2470468"/>
                  <a:gd name="connsiteX13" fmla="*/ 223069 w 2645188"/>
                  <a:gd name="connsiteY13" fmla="*/ 591085 h 2470468"/>
                  <a:gd name="connsiteX14" fmla="*/ 1329516 w 2645188"/>
                  <a:gd name="connsiteY14" fmla="*/ 1 h 24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5188" h="2470468">
                    <a:moveTo>
                      <a:pt x="1329516" y="1"/>
                    </a:moveTo>
                    <a:cubicBezTo>
                      <a:pt x="1430547" y="158"/>
                      <a:pt x="1532611" y="11883"/>
                      <a:pt x="1633878" y="35896"/>
                    </a:cubicBezTo>
                    <a:cubicBezTo>
                      <a:pt x="2173969" y="163968"/>
                      <a:pt x="2577370" y="614530"/>
                      <a:pt x="2645188" y="1165440"/>
                    </a:cubicBezTo>
                    <a:lnTo>
                      <a:pt x="2321264" y="1205316"/>
                    </a:lnTo>
                    <a:cubicBezTo>
                      <a:pt x="2270118" y="789842"/>
                      <a:pt x="1965890" y="450045"/>
                      <a:pt x="1558574" y="353459"/>
                    </a:cubicBezTo>
                    <a:cubicBezTo>
                      <a:pt x="1151259" y="256873"/>
                      <a:pt x="726850" y="423888"/>
                      <a:pt x="494598" y="772160"/>
                    </a:cubicBezTo>
                    <a:cubicBezTo>
                      <a:pt x="291378" y="1076898"/>
                      <a:pt x="272818" y="1464116"/>
                      <a:pt x="435967" y="1783198"/>
                    </a:cubicBezTo>
                    <a:lnTo>
                      <a:pt x="504064" y="1894237"/>
                    </a:lnTo>
                    <a:lnTo>
                      <a:pt x="599461" y="1822351"/>
                    </a:lnTo>
                    <a:lnTo>
                      <a:pt x="727237" y="2470468"/>
                    </a:lnTo>
                    <a:lnTo>
                      <a:pt x="139447" y="2168996"/>
                    </a:lnTo>
                    <a:lnTo>
                      <a:pt x="242998" y="2090965"/>
                    </a:lnTo>
                    <a:lnTo>
                      <a:pt x="145325" y="1931700"/>
                    </a:lnTo>
                    <a:cubicBezTo>
                      <a:pt x="-71008" y="1508604"/>
                      <a:pt x="-46398" y="995161"/>
                      <a:pt x="223069" y="591085"/>
                    </a:cubicBezTo>
                    <a:cubicBezTo>
                      <a:pt x="473288" y="215872"/>
                      <a:pt x="891711" y="-678"/>
                      <a:pt x="1329516" y="1"/>
                    </a:cubicBezTo>
                    <a:close/>
                  </a:path>
                </a:pathLst>
              </a:custGeom>
              <a:solidFill>
                <a:schemeClr val="accent1"/>
              </a:solidFill>
              <a:ln>
                <a:solidFill>
                  <a:schemeClr val="accent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sp>
            <p:nvSpPr>
              <p:cNvPr id="40" name="MH_Other_6"/>
              <p:cNvSpPr/>
              <p:nvPr>
                <p:custDataLst>
                  <p:tags r:id="rId13"/>
                </p:custDataLst>
              </p:nvPr>
            </p:nvSpPr>
            <p:spPr>
              <a:xfrm rot="2040000">
                <a:off x="3591550" y="1738686"/>
                <a:ext cx="2667570" cy="1285951"/>
              </a:xfrm>
              <a:custGeom>
                <a:avLst/>
                <a:gdLst>
                  <a:gd name="connsiteX0" fmla="*/ 814207 w 4742347"/>
                  <a:gd name="connsiteY0" fmla="*/ 411060 h 2286135"/>
                  <a:gd name="connsiteX1" fmla="*/ 2828584 w 4742347"/>
                  <a:gd name="connsiteY1" fmla="*/ 77359 h 2286135"/>
                  <a:gd name="connsiteX2" fmla="*/ 4742347 w 4742347"/>
                  <a:gd name="connsiteY2" fmla="*/ 2236223 h 2286135"/>
                  <a:gd name="connsiteX3" fmla="*/ 4348726 w 4742347"/>
                  <a:gd name="connsiteY3" fmla="*/ 2286135 h 2286135"/>
                  <a:gd name="connsiteX4" fmla="*/ 2731825 w 4742347"/>
                  <a:gd name="connsiteY4" fmla="*/ 462154 h 2286135"/>
                  <a:gd name="connsiteX5" fmla="*/ 545773 w 4742347"/>
                  <a:gd name="connsiteY5" fmla="*/ 1173080 h 2286135"/>
                  <a:gd name="connsiteX6" fmla="*/ 500982 w 4742347"/>
                  <a:gd name="connsiteY6" fmla="*/ 1231151 h 2286135"/>
                  <a:gd name="connsiteX7" fmla="*/ 581963 w 4742347"/>
                  <a:gd name="connsiteY7" fmla="*/ 1283741 h 2286135"/>
                  <a:gd name="connsiteX8" fmla="*/ 0 w 4742347"/>
                  <a:gd name="connsiteY8" fmla="*/ 1635536 h 2286135"/>
                  <a:gd name="connsiteX9" fmla="*/ 84675 w 4742347"/>
                  <a:gd name="connsiteY9" fmla="*/ 960799 h 2286135"/>
                  <a:gd name="connsiteX10" fmla="*/ 167367 w 4742347"/>
                  <a:gd name="connsiteY10" fmla="*/ 1014499 h 2286135"/>
                  <a:gd name="connsiteX11" fmla="*/ 241173 w 4742347"/>
                  <a:gd name="connsiteY11" fmla="*/ 918810 h 2286135"/>
                  <a:gd name="connsiteX12" fmla="*/ 814207 w 4742347"/>
                  <a:gd name="connsiteY12" fmla="*/ 411060 h 228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2347" h="2286135">
                    <a:moveTo>
                      <a:pt x="814207" y="411060"/>
                    </a:moveTo>
                    <a:cubicBezTo>
                      <a:pt x="1398816" y="32585"/>
                      <a:pt x="2126229" y="-99252"/>
                      <a:pt x="2828584" y="77359"/>
                    </a:cubicBezTo>
                    <a:cubicBezTo>
                      <a:pt x="3850192" y="334248"/>
                      <a:pt x="4609834" y="1191180"/>
                      <a:pt x="4742347" y="2236223"/>
                    </a:cubicBezTo>
                    <a:lnTo>
                      <a:pt x="4348726" y="2286135"/>
                    </a:lnTo>
                    <a:cubicBezTo>
                      <a:pt x="4236768" y="1403200"/>
                      <a:pt x="3594962" y="679195"/>
                      <a:pt x="2731825" y="462154"/>
                    </a:cubicBezTo>
                    <a:cubicBezTo>
                      <a:pt x="1922635" y="258678"/>
                      <a:pt x="1074078" y="539793"/>
                      <a:pt x="545773" y="1173080"/>
                    </a:cubicBezTo>
                    <a:lnTo>
                      <a:pt x="500982" y="1231151"/>
                    </a:lnTo>
                    <a:lnTo>
                      <a:pt x="581963" y="1283741"/>
                    </a:lnTo>
                    <a:lnTo>
                      <a:pt x="0" y="1635536"/>
                    </a:lnTo>
                    <a:lnTo>
                      <a:pt x="84675" y="960799"/>
                    </a:lnTo>
                    <a:lnTo>
                      <a:pt x="167367" y="1014499"/>
                    </a:lnTo>
                    <a:lnTo>
                      <a:pt x="241173" y="918810"/>
                    </a:lnTo>
                    <a:cubicBezTo>
                      <a:pt x="407920" y="718928"/>
                      <a:pt x="601622" y="548687"/>
                      <a:pt x="814207" y="411060"/>
                    </a:cubicBezTo>
                    <a:close/>
                  </a:path>
                </a:pathLst>
              </a:custGeom>
              <a:solidFill>
                <a:schemeClr val="accent1"/>
              </a:solidFill>
              <a:ln>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sp>
            <p:nvSpPr>
              <p:cNvPr id="41" name="MH_Other_7"/>
              <p:cNvSpPr/>
              <p:nvPr>
                <p:custDataLst>
                  <p:tags r:id="rId14"/>
                </p:custDataLst>
              </p:nvPr>
            </p:nvSpPr>
            <p:spPr>
              <a:xfrm rot="1380000">
                <a:off x="3381989" y="1899311"/>
                <a:ext cx="2253468" cy="1523591"/>
              </a:xfrm>
              <a:custGeom>
                <a:avLst/>
                <a:gdLst>
                  <a:gd name="connsiteX0" fmla="*/ 1288977 w 4006165"/>
                  <a:gd name="connsiteY0" fmla="*/ 156160 h 2708606"/>
                  <a:gd name="connsiteX1" fmla="*/ 1852464 w 4006165"/>
                  <a:gd name="connsiteY1" fmla="*/ 10872 h 2708606"/>
                  <a:gd name="connsiteX2" fmla="*/ 4006165 w 4006165"/>
                  <a:gd name="connsiteY2" fmla="*/ 1715101 h 2708606"/>
                  <a:gd name="connsiteX3" fmla="*/ 3612993 w 4006165"/>
                  <a:gd name="connsiteY3" fmla="*/ 1765478 h 2708606"/>
                  <a:gd name="connsiteX4" fmla="*/ 1893823 w 4006165"/>
                  <a:gd name="connsiteY4" fmla="*/ 405094 h 2708606"/>
                  <a:gd name="connsiteX5" fmla="*/ 489377 w 4006165"/>
                  <a:gd name="connsiteY5" fmla="*/ 1934722 h 2708606"/>
                  <a:gd name="connsiteX6" fmla="*/ 494066 w 4006165"/>
                  <a:gd name="connsiteY6" fmla="*/ 2081549 h 2708606"/>
                  <a:gd name="connsiteX7" fmla="*/ 590692 w 4006165"/>
                  <a:gd name="connsiteY7" fmla="*/ 2073095 h 2708606"/>
                  <a:gd name="connsiteX8" fmla="*/ 348685 w 4006165"/>
                  <a:gd name="connsiteY8" fmla="*/ 2708606 h 2708606"/>
                  <a:gd name="connsiteX9" fmla="*/ 0 w 4006165"/>
                  <a:gd name="connsiteY9" fmla="*/ 2124774 h 2708606"/>
                  <a:gd name="connsiteX10" fmla="*/ 99072 w 4006165"/>
                  <a:gd name="connsiteY10" fmla="*/ 2116106 h 2708606"/>
                  <a:gd name="connsiteX11" fmla="*/ 93036 w 4006165"/>
                  <a:gd name="connsiteY11" fmla="*/ 1927122 h 2708606"/>
                  <a:gd name="connsiteX12" fmla="*/ 1288977 w 4006165"/>
                  <a:gd name="connsiteY12" fmla="*/ 156160 h 270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6165" h="2708606">
                    <a:moveTo>
                      <a:pt x="1288977" y="156160"/>
                    </a:moveTo>
                    <a:cubicBezTo>
                      <a:pt x="1464290" y="81729"/>
                      <a:pt x="1653399" y="31757"/>
                      <a:pt x="1852464" y="10872"/>
                    </a:cubicBezTo>
                    <a:cubicBezTo>
                      <a:pt x="2914146" y="-100512"/>
                      <a:pt x="3870495" y="656249"/>
                      <a:pt x="4006165" y="1715101"/>
                    </a:cubicBezTo>
                    <a:lnTo>
                      <a:pt x="3612993" y="1765478"/>
                    </a:lnTo>
                    <a:cubicBezTo>
                      <a:pt x="3504695" y="920260"/>
                      <a:pt x="2741300" y="316183"/>
                      <a:pt x="1893823" y="405094"/>
                    </a:cubicBezTo>
                    <a:cubicBezTo>
                      <a:pt x="1099314" y="488448"/>
                      <a:pt x="503502" y="1152275"/>
                      <a:pt x="489377" y="1934722"/>
                    </a:cubicBezTo>
                    <a:lnTo>
                      <a:pt x="494066" y="2081549"/>
                    </a:lnTo>
                    <a:lnTo>
                      <a:pt x="590692" y="2073095"/>
                    </a:lnTo>
                    <a:lnTo>
                      <a:pt x="348685" y="2708606"/>
                    </a:lnTo>
                    <a:lnTo>
                      <a:pt x="0" y="2124774"/>
                    </a:lnTo>
                    <a:lnTo>
                      <a:pt x="99072" y="2116106"/>
                    </a:lnTo>
                    <a:lnTo>
                      <a:pt x="93036" y="1927122"/>
                    </a:lnTo>
                    <a:cubicBezTo>
                      <a:pt x="107192" y="1142950"/>
                      <a:pt x="587723" y="453883"/>
                      <a:pt x="1288977" y="156160"/>
                    </a:cubicBezTo>
                    <a:close/>
                  </a:path>
                </a:pathLst>
              </a:custGeom>
              <a:solidFill>
                <a:srgbClr val="FBC91D"/>
              </a:solidFill>
              <a:ln>
                <a:solidFill>
                  <a:srgbClr val="FBC91D"/>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sp>
            <p:nvSpPr>
              <p:cNvPr id="42" name="MH_Other_8"/>
              <p:cNvSpPr>
                <a:spLocks noChangeAspect="1"/>
              </p:cNvSpPr>
              <p:nvPr>
                <p:custDataLst>
                  <p:tags r:id="rId15"/>
                </p:custDataLst>
              </p:nvPr>
            </p:nvSpPr>
            <p:spPr>
              <a:xfrm rot="-4140000">
                <a:off x="4193601" y="1498490"/>
                <a:ext cx="2275148" cy="2146520"/>
              </a:xfrm>
              <a:custGeom>
                <a:avLst/>
                <a:gdLst>
                  <a:gd name="connsiteX0" fmla="*/ 4044707 w 4044707"/>
                  <a:gd name="connsiteY0" fmla="*/ 612000 h 3816036"/>
                  <a:gd name="connsiteX1" fmla="*/ 3920623 w 4044707"/>
                  <a:gd name="connsiteY1" fmla="*/ 612000 h 3816036"/>
                  <a:gd name="connsiteX2" fmla="*/ 3903350 w 4044707"/>
                  <a:gd name="connsiteY2" fmla="*/ 968895 h 3816036"/>
                  <a:gd name="connsiteX3" fmla="*/ 2721766 w 4044707"/>
                  <a:gd name="connsiteY3" fmla="*/ 3122274 h 3816036"/>
                  <a:gd name="connsiteX4" fmla="*/ 0 w 4044707"/>
                  <a:gd name="connsiteY4" fmla="*/ 3729259 h 3816036"/>
                  <a:gd name="connsiteX5" fmla="*/ 85129 w 4044707"/>
                  <a:gd name="connsiteY5" fmla="*/ 3372132 h 3816036"/>
                  <a:gd name="connsiteX6" fmla="*/ 2492965 w 4044707"/>
                  <a:gd name="connsiteY6" fmla="*/ 2835155 h 3816036"/>
                  <a:gd name="connsiteX7" fmla="*/ 3538266 w 4044707"/>
                  <a:gd name="connsiteY7" fmla="*/ 930147 h 3816036"/>
                  <a:gd name="connsiteX8" fmla="*/ 3553663 w 4044707"/>
                  <a:gd name="connsiteY8" fmla="*/ 612000 h 3816036"/>
                  <a:gd name="connsiteX9" fmla="*/ 3451759 w 4044707"/>
                  <a:gd name="connsiteY9" fmla="*/ 612000 h 3816036"/>
                  <a:gd name="connsiteX10" fmla="*/ 3748233 w 4044707"/>
                  <a:gd name="connsiteY10" fmla="*/ 0 h 381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4707" h="3816036">
                    <a:moveTo>
                      <a:pt x="4044707" y="612000"/>
                    </a:moveTo>
                    <a:lnTo>
                      <a:pt x="3920623" y="612000"/>
                    </a:lnTo>
                    <a:lnTo>
                      <a:pt x="3903350" y="968895"/>
                    </a:lnTo>
                    <a:cubicBezTo>
                      <a:pt x="3814057" y="1810789"/>
                      <a:pt x="3391696" y="2588414"/>
                      <a:pt x="2721766" y="3122274"/>
                    </a:cubicBezTo>
                    <a:cubicBezTo>
                      <a:pt x="1956131" y="3732400"/>
                      <a:pt x="952323" y="3956260"/>
                      <a:pt x="0" y="3729259"/>
                    </a:cubicBezTo>
                    <a:lnTo>
                      <a:pt x="85129" y="3372132"/>
                    </a:lnTo>
                    <a:cubicBezTo>
                      <a:pt x="927611" y="3572951"/>
                      <a:pt x="1815640" y="3374910"/>
                      <a:pt x="2492965" y="2835155"/>
                    </a:cubicBezTo>
                    <a:cubicBezTo>
                      <a:pt x="3085625" y="2362871"/>
                      <a:pt x="3459271" y="1674937"/>
                      <a:pt x="3538266" y="930147"/>
                    </a:cubicBezTo>
                    <a:lnTo>
                      <a:pt x="3553663" y="612000"/>
                    </a:lnTo>
                    <a:lnTo>
                      <a:pt x="3451759" y="612000"/>
                    </a:lnTo>
                    <a:lnTo>
                      <a:pt x="3748233" y="0"/>
                    </a:lnTo>
                    <a:close/>
                  </a:path>
                </a:pathLst>
              </a:custGeom>
              <a:solidFill>
                <a:srgbClr val="FBC91D"/>
              </a:solidFill>
              <a:ln>
                <a:solidFill>
                  <a:srgbClr val="FBC91D"/>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015">
                  <a:solidFill>
                    <a:schemeClr val="lt1"/>
                  </a:solidFill>
                  <a:latin typeface="微软雅黑" panose="020B0503020204020204" pitchFamily="34" charset="-122"/>
                  <a:ea typeface="微软雅黑" panose="020B0503020204020204" pitchFamily="34" charset="-122"/>
                </a:endParaRPr>
              </a:p>
            </p:txBody>
          </p:sp>
        </p:grpSp>
      </p:grpSp>
      <p:sp>
        <p:nvSpPr>
          <p:cNvPr id="43" name="MH_SubTitle_3"/>
          <p:cNvSpPr txBox="1"/>
          <p:nvPr>
            <p:custDataLst>
              <p:tags r:id="rId16"/>
            </p:custDataLst>
          </p:nvPr>
        </p:nvSpPr>
        <p:spPr>
          <a:xfrm>
            <a:off x="2031612" y="2685634"/>
            <a:ext cx="959929" cy="439220"/>
          </a:xfrm>
          <a:prstGeom prst="rect">
            <a:avLst/>
          </a:prstGeom>
          <a:noFill/>
        </p:spPr>
        <p:txBody>
          <a:bodyPr wrap="square" lIns="0" tIns="0" rIns="0" bIns="0" rtlCol="0" anchor="b" anchorCtr="0">
            <a:normAutofit/>
          </a:bodyPr>
          <a:lstStyle>
            <a:defPPr>
              <a:defRPr lang="zh-CN"/>
            </a:defPPr>
            <a:lvl1pPr>
              <a:defRPr sz="2000">
                <a:solidFill>
                  <a:srgbClr val="FF6600"/>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zh-CN" altLang="en-US" sz="1500" b="1">
                <a:solidFill>
                  <a:schemeClr val="dk1"/>
                </a:solidFill>
                <a:latin typeface="微软雅黑" panose="020B0503020204020204" pitchFamily="34" charset="-122"/>
                <a:ea typeface="微软雅黑" panose="020B0503020204020204" pitchFamily="34" charset="-122"/>
              </a:rPr>
              <a:t>防护品权利</a:t>
            </a: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44" name="MH_SubTitle_2"/>
          <p:cNvSpPr txBox="1"/>
          <p:nvPr>
            <p:custDataLst>
              <p:tags r:id="rId17"/>
            </p:custDataLst>
          </p:nvPr>
        </p:nvSpPr>
        <p:spPr>
          <a:xfrm>
            <a:off x="2008620" y="1225259"/>
            <a:ext cx="959929" cy="439220"/>
          </a:xfrm>
          <a:prstGeom prst="rect">
            <a:avLst/>
          </a:prstGeom>
          <a:noFill/>
        </p:spPr>
        <p:txBody>
          <a:bodyPr wrap="square" lIns="0" tIns="0" rIns="0" bIns="0" rtlCol="0" anchor="b" anchorCtr="0">
            <a:normAutofit/>
          </a:bodyPr>
          <a:lstStyle>
            <a:defPPr>
              <a:defRPr lang="zh-CN"/>
            </a:defPPr>
            <a:lvl1pPr>
              <a:defRPr sz="2000">
                <a:solidFill>
                  <a:srgbClr val="FF6600"/>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zh-CN" altLang="en-US" sz="1500" b="1">
                <a:solidFill>
                  <a:schemeClr val="dk1"/>
                </a:solidFill>
                <a:latin typeface="微软雅黑" panose="020B0503020204020204" pitchFamily="34" charset="-122"/>
                <a:ea typeface="微软雅黑" panose="020B0503020204020204" pitchFamily="34" charset="-122"/>
              </a:rPr>
              <a:t>赔偿权利</a:t>
            </a: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45" name="MH_Text_2"/>
          <p:cNvSpPr txBox="1"/>
          <p:nvPr>
            <p:custDataLst>
              <p:tags r:id="rId18"/>
            </p:custDataLst>
          </p:nvPr>
        </p:nvSpPr>
        <p:spPr>
          <a:xfrm>
            <a:off x="1675307" y="1744211"/>
            <a:ext cx="1463327" cy="631340"/>
          </a:xfrm>
          <a:prstGeom prst="rect">
            <a:avLst/>
          </a:prstGeom>
          <a:noFill/>
        </p:spPr>
        <p:txBody>
          <a:bodyPr wrap="square" lIns="0" tIns="0" rIns="0" bIns="0" rtlCol="0" anchor="t" anchorCtr="0">
            <a:normAutofit/>
          </a:bodyPr>
          <a:lstStyle>
            <a:defPPr>
              <a:defRPr lang="zh-CN"/>
            </a:defPPr>
            <a:lvl1pPr>
              <a:defRPr sz="1600">
                <a:solidFill>
                  <a:schemeClr val="bg2">
                    <a:lumMod val="50000"/>
                  </a:schemeClr>
                </a:solidFill>
                <a:latin typeface="微软雅黑" panose="020B0503020204020204" pitchFamily="34" charset="-122"/>
                <a:ea typeface="微软雅黑" panose="020B0503020204020204" pitchFamily="34" charset="-122"/>
              </a:defRPr>
            </a:lvl1pPr>
          </a:lstStyle>
          <a:p>
            <a:pPr algn="ctr"/>
            <a:r>
              <a:rPr lang="zh-CN" altLang="en-US" sz="1400">
                <a:solidFill>
                  <a:schemeClr val="dk1"/>
                </a:solidFill>
              </a:rPr>
              <a:t>依法向本单位提出要求赔偿的权利</a:t>
            </a:r>
            <a:endParaRPr lang="zh-CN" altLang="en-US" sz="1400">
              <a:solidFill>
                <a:schemeClr val="dk1"/>
              </a:solidFill>
            </a:endParaRPr>
          </a:p>
        </p:txBody>
      </p:sp>
      <p:sp>
        <p:nvSpPr>
          <p:cNvPr id="46" name="MH_SubTitle_1"/>
          <p:cNvSpPr txBox="1"/>
          <p:nvPr>
            <p:custDataLst>
              <p:tags r:id="rId19"/>
            </p:custDataLst>
          </p:nvPr>
        </p:nvSpPr>
        <p:spPr>
          <a:xfrm>
            <a:off x="6232299" y="1225259"/>
            <a:ext cx="959929" cy="439220"/>
          </a:xfrm>
          <a:prstGeom prst="rect">
            <a:avLst/>
          </a:prstGeom>
          <a:noFill/>
        </p:spPr>
        <p:txBody>
          <a:bodyPr wrap="square" lIns="0" tIns="0" rIns="0" bIns="0" rtlCol="0" anchor="b" anchorCtr="0">
            <a:normAutofit/>
          </a:bodyPr>
          <a:lstStyle/>
          <a:p>
            <a:r>
              <a:rPr lang="zh-CN" altLang="en-US" sz="1500" b="1">
                <a:solidFill>
                  <a:schemeClr val="dk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紧急避险权</a:t>
            </a:r>
            <a:endParaRPr lang="zh-CN" altLang="en-US" sz="1500" b="1">
              <a:solidFill>
                <a:schemeClr val="dk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47" name="MH_SubTitle_4"/>
          <p:cNvSpPr txBox="1"/>
          <p:nvPr>
            <p:custDataLst>
              <p:tags r:id="rId20"/>
            </p:custDataLst>
          </p:nvPr>
        </p:nvSpPr>
        <p:spPr>
          <a:xfrm>
            <a:off x="4183932" y="3611995"/>
            <a:ext cx="959929" cy="439220"/>
          </a:xfrm>
          <a:prstGeom prst="rect">
            <a:avLst/>
          </a:prstGeom>
          <a:noFill/>
        </p:spPr>
        <p:txBody>
          <a:bodyPr wrap="square" lIns="0" tIns="0" rIns="0" bIns="0" rtlCol="0" anchor="b" anchorCtr="0">
            <a:normAutofit/>
          </a:bodyPr>
          <a:lstStyle>
            <a:defPPr>
              <a:defRPr lang="zh-CN"/>
            </a:defPPr>
            <a:lvl1pPr>
              <a:defRPr sz="2000">
                <a:solidFill>
                  <a:srgbClr val="FF6600"/>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zh-CN" altLang="en-US" sz="1500" b="1">
                <a:solidFill>
                  <a:schemeClr val="dk1"/>
                </a:solidFill>
                <a:latin typeface="微软雅黑" panose="020B0503020204020204" pitchFamily="34" charset="-122"/>
                <a:ea typeface="微软雅黑" panose="020B0503020204020204" pitchFamily="34" charset="-122"/>
              </a:rPr>
              <a:t>培训权利</a:t>
            </a: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48" name="MH_Text_4"/>
          <p:cNvSpPr txBox="1"/>
          <p:nvPr>
            <p:custDataLst>
              <p:tags r:id="rId21"/>
            </p:custDataLst>
          </p:nvPr>
        </p:nvSpPr>
        <p:spPr>
          <a:xfrm>
            <a:off x="3235901" y="4103610"/>
            <a:ext cx="2672197" cy="257508"/>
          </a:xfrm>
          <a:prstGeom prst="rect">
            <a:avLst/>
          </a:prstGeom>
          <a:noFill/>
        </p:spPr>
        <p:txBody>
          <a:bodyPr wrap="square" lIns="0" tIns="0" rIns="0" bIns="0" rtlCol="0" anchor="t" anchorCtr="0">
            <a:normAutofit/>
          </a:bodyPr>
          <a:lstStyle/>
          <a:p>
            <a:r>
              <a:rPr lang="zh-CN" altLang="en-US" sz="1400">
                <a:solidFill>
                  <a:schemeClr val="dk1"/>
                </a:solidFill>
                <a:latin typeface="微软雅黑" panose="020B0503020204020204" pitchFamily="34" charset="-122"/>
                <a:ea typeface="微软雅黑" panose="020B0503020204020204" pitchFamily="34" charset="-122"/>
              </a:rPr>
              <a:t>获得安全生产教育和培训的权利</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49" name="MH_Text_3"/>
          <p:cNvSpPr txBox="1"/>
          <p:nvPr>
            <p:custDataLst>
              <p:tags r:id="rId22"/>
            </p:custDataLst>
          </p:nvPr>
        </p:nvSpPr>
        <p:spPr>
          <a:xfrm>
            <a:off x="885111" y="3195873"/>
            <a:ext cx="2145791" cy="631340"/>
          </a:xfrm>
          <a:prstGeom prst="rect">
            <a:avLst/>
          </a:prstGeom>
          <a:noFill/>
        </p:spPr>
        <p:txBody>
          <a:bodyPr wrap="square" lIns="0" tIns="0" rIns="0" bIns="0" rtlCol="0" anchor="t" anchorCtr="0">
            <a:normAutofit/>
          </a:bodyPr>
          <a:lstStyle/>
          <a:p>
            <a:pPr algn="r"/>
            <a:r>
              <a:rPr lang="zh-CN" altLang="en-US" sz="1400">
                <a:solidFill>
                  <a:schemeClr val="dk1"/>
                </a:solidFill>
                <a:latin typeface="微软雅黑" panose="020B0503020204020204" pitchFamily="34" charset="-122"/>
                <a:ea typeface="微软雅黑" panose="020B0503020204020204" pitchFamily="34" charset="-122"/>
              </a:rPr>
              <a:t>获得符合国家标准或者行业标准劳动防护用品的权利</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50" name="MH_Text_3"/>
          <p:cNvSpPr txBox="1"/>
          <p:nvPr>
            <p:custDataLst>
              <p:tags r:id="rId23"/>
            </p:custDataLst>
          </p:nvPr>
        </p:nvSpPr>
        <p:spPr>
          <a:xfrm>
            <a:off x="6241336" y="1764627"/>
            <a:ext cx="2228294" cy="817556"/>
          </a:xfrm>
          <a:prstGeom prst="rect">
            <a:avLst/>
          </a:prstGeom>
          <a:noFill/>
        </p:spPr>
        <p:txBody>
          <a:bodyPr wrap="square" lIns="0" tIns="0" rIns="0" bIns="0" rtlCol="0" anchor="t" anchorCtr="0">
            <a:normAutofit lnSpcReduction="10000"/>
          </a:bodyPr>
          <a:lstStyle/>
          <a:p>
            <a:r>
              <a:rPr lang="zh-CN" altLang="en-US" sz="1400">
                <a:solidFill>
                  <a:schemeClr val="dk1"/>
                </a:solidFill>
                <a:latin typeface="微软雅黑" panose="020B0503020204020204" pitchFamily="34" charset="-122"/>
                <a:ea typeface="微软雅黑" panose="020B0503020204020204" pitchFamily="34" charset="-122"/>
              </a:rPr>
              <a:t>即发现直接危及人身安全的紧急情况时，有权停止作业或者在采取可能的应急措施后撤离作业场所</a:t>
            </a:r>
            <a:endParaRPr lang="zh-CN" altLang="en-US" sz="1400">
              <a:solidFill>
                <a:schemeClr val="dk1"/>
              </a:solidFill>
              <a:latin typeface="微软雅黑" panose="020B0503020204020204" pitchFamily="34" charset="-122"/>
              <a:ea typeface="微软雅黑" panose="020B0503020204020204" pitchFamily="34" charset="-122"/>
            </a:endParaRPr>
          </a:p>
        </p:txBody>
      </p:sp>
    </p:spTree>
    <p:custDataLst>
      <p:tags r:id="rId24"/>
    </p:custDataLst>
  </p:cSld>
  <p:clrMapOvr>
    <a:masterClrMapping/>
  </p:clrMapOvr>
  <p:transition advTm="30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3" nodeType="clickEffec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ntr" presetSubtype="0" fill="hold" grpId="2" nodeType="withEffec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7" nodeType="withEffec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5" nodeType="clickEffec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6" nodeType="withEffec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4" nodeType="clickEffec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8" nodeType="withEffec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3" grpId="1"/>
      <p:bldP spid="44" grpId="2"/>
      <p:bldP spid="45" grpId="3"/>
      <p:bldP spid="46" grpId="4"/>
      <p:bldP spid="47" grpId="5"/>
      <p:bldP spid="48" grpId="6"/>
      <p:bldP spid="49" grpId="7"/>
      <p:bldP spid="50" grpId="8"/>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24" name="图片 23"/>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grpSp>
        <p:nvGrpSpPr>
          <p:cNvPr id="4" name="Group 11"/>
          <p:cNvGrpSpPr/>
          <p:nvPr/>
        </p:nvGrpSpPr>
        <p:grpSpPr>
          <a:xfrm>
            <a:off x="4791955" y="3089800"/>
            <a:ext cx="1791267" cy="1347731"/>
            <a:chOff x="3275012" y="2168525"/>
            <a:chExt cx="3154363" cy="2373313"/>
          </a:xfrm>
          <a:solidFill>
            <a:srgbClr val="FBC91D"/>
          </a:solidFill>
        </p:grpSpPr>
        <p:sp>
          <p:nvSpPr>
            <p:cNvPr id="5" name="Freeform 5"/>
            <p:cNvSpPr/>
            <p:nvPr>
              <p:custDataLst>
                <p:tags r:id="rId7"/>
              </p:custDataLst>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5">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noFill/>
              <a:round/>
            </a:ln>
          </p:spPr>
          <p:txBody>
            <a:bodyPr vert="horz" wrap="square" lIns="68580" tIns="34290" rIns="68580" bIns="34290" numCol="1" anchor="t" anchorCtr="0" compatLnSpc="1"/>
            <a:lstStyle/>
            <a:p>
              <a:endParaRPr lang="en-US" sz="900">
                <a:solidFill>
                  <a:schemeClr val="lt1"/>
                </a:solidFill>
                <a:latin typeface="微软雅黑" panose="020B0503020204020204" pitchFamily="34" charset="-122"/>
                <a:ea typeface="微软雅黑" panose="020B0503020204020204" pitchFamily="34" charset="-122"/>
              </a:endParaRPr>
            </a:p>
          </p:txBody>
        </p:sp>
        <p:sp>
          <p:nvSpPr>
            <p:cNvPr id="6" name="Freeform 6"/>
            <p:cNvSpPr/>
            <p:nvPr>
              <p:custDataLst>
                <p:tags r:id="rId8"/>
              </p:custDataLst>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noFill/>
              <a:round/>
            </a:ln>
          </p:spPr>
          <p:txBody>
            <a:bodyPr vert="horz" wrap="square" lIns="68580" tIns="34290" rIns="68580" bIns="34290" numCol="1" anchor="t" anchorCtr="0" compatLnSpc="1"/>
            <a:lstStyle/>
            <a:p>
              <a:endParaRPr lang="en-US" sz="900">
                <a:solidFill>
                  <a:schemeClr val="lt1"/>
                </a:solidFill>
                <a:latin typeface="微软雅黑" panose="020B0503020204020204" pitchFamily="34" charset="-122"/>
                <a:ea typeface="微软雅黑" panose="020B0503020204020204" pitchFamily="34" charset="-122"/>
              </a:endParaRPr>
            </a:p>
          </p:txBody>
        </p:sp>
        <p:sp>
          <p:nvSpPr>
            <p:cNvPr id="7" name="Freeform 7"/>
            <p:cNvSpPr>
              <a:spLocks noEditPoints="1"/>
            </p:cNvSpPr>
            <p:nvPr>
              <p:custDataLst>
                <p:tags r:id="rId9"/>
              </p:custDataLst>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noFill/>
              <a:round/>
            </a:ln>
          </p:spPr>
          <p:txBody>
            <a:bodyPr vert="horz" wrap="square" lIns="68580" tIns="34290" rIns="68580" bIns="34290" numCol="1" anchor="t" anchorCtr="0" compatLnSpc="1"/>
            <a:lstStyle/>
            <a:p>
              <a:endParaRPr lang="en-US" sz="900">
                <a:solidFill>
                  <a:schemeClr val="lt1"/>
                </a:solidFill>
                <a:latin typeface="微软雅黑" panose="020B0503020204020204" pitchFamily="34" charset="-122"/>
                <a:ea typeface="微软雅黑" panose="020B0503020204020204" pitchFamily="34" charset="-122"/>
              </a:endParaRPr>
            </a:p>
          </p:txBody>
        </p:sp>
      </p:grpSp>
      <p:grpSp>
        <p:nvGrpSpPr>
          <p:cNvPr id="8" name="Group 12"/>
          <p:cNvGrpSpPr/>
          <p:nvPr/>
        </p:nvGrpSpPr>
        <p:grpSpPr>
          <a:xfrm flipH="1">
            <a:off x="2571031" y="3106928"/>
            <a:ext cx="1791267" cy="1347731"/>
            <a:chOff x="3275012" y="2168525"/>
            <a:chExt cx="3154363" cy="2373313"/>
          </a:xfrm>
          <a:solidFill>
            <a:srgbClr val="FBC91D"/>
          </a:solidFill>
        </p:grpSpPr>
        <p:sp>
          <p:nvSpPr>
            <p:cNvPr id="9" name="Freeform 5"/>
            <p:cNvSpPr/>
            <p:nvPr>
              <p:custDataLst>
                <p:tags r:id="rId10"/>
              </p:custDataLst>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5">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noFill/>
              <a:round/>
            </a:ln>
          </p:spPr>
          <p:txBody>
            <a:bodyPr vert="horz" wrap="square" lIns="68580" tIns="34290" rIns="68580" bIns="34290" numCol="1" anchor="t" anchorCtr="0" compatLnSpc="1"/>
            <a:lstStyle/>
            <a:p>
              <a:endParaRPr lang="en-US" sz="900">
                <a:solidFill>
                  <a:schemeClr val="lt1"/>
                </a:solidFill>
                <a:latin typeface="微软雅黑" panose="020B0503020204020204" pitchFamily="34" charset="-122"/>
                <a:ea typeface="微软雅黑" panose="020B0503020204020204" pitchFamily="34" charset="-122"/>
              </a:endParaRPr>
            </a:p>
          </p:txBody>
        </p:sp>
        <p:sp>
          <p:nvSpPr>
            <p:cNvPr id="10" name="Freeform 6"/>
            <p:cNvSpPr/>
            <p:nvPr>
              <p:custDataLst>
                <p:tags r:id="rId11"/>
              </p:custDataLst>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noFill/>
              <a:round/>
            </a:ln>
          </p:spPr>
          <p:txBody>
            <a:bodyPr vert="horz" wrap="square" lIns="68580" tIns="34290" rIns="68580" bIns="34290" numCol="1" anchor="t" anchorCtr="0" compatLnSpc="1"/>
            <a:lstStyle/>
            <a:p>
              <a:endParaRPr lang="en-US" sz="900">
                <a:solidFill>
                  <a:schemeClr val="lt1"/>
                </a:solidFill>
                <a:latin typeface="微软雅黑" panose="020B0503020204020204" pitchFamily="34" charset="-122"/>
                <a:ea typeface="微软雅黑" panose="020B0503020204020204" pitchFamily="34" charset="-122"/>
              </a:endParaRPr>
            </a:p>
          </p:txBody>
        </p:sp>
        <p:sp>
          <p:nvSpPr>
            <p:cNvPr id="11" name="Freeform 7"/>
            <p:cNvSpPr>
              <a:spLocks noEditPoints="1"/>
            </p:cNvSpPr>
            <p:nvPr>
              <p:custDataLst>
                <p:tags r:id="rId12"/>
              </p:custDataLst>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noFill/>
              <a:round/>
            </a:ln>
          </p:spPr>
          <p:txBody>
            <a:bodyPr vert="horz" wrap="square" lIns="68580" tIns="34290" rIns="68580" bIns="34290" numCol="1" anchor="t" anchorCtr="0" compatLnSpc="1"/>
            <a:lstStyle/>
            <a:p>
              <a:endParaRPr lang="en-US" sz="900">
                <a:solidFill>
                  <a:schemeClr val="lt1"/>
                </a:solidFill>
                <a:latin typeface="微软雅黑" panose="020B0503020204020204" pitchFamily="34" charset="-122"/>
                <a:ea typeface="微软雅黑" panose="020B0503020204020204" pitchFamily="34" charset="-122"/>
              </a:endParaRPr>
            </a:p>
          </p:txBody>
        </p:sp>
      </p:grpSp>
      <p:grpSp>
        <p:nvGrpSpPr>
          <p:cNvPr id="12" name="Group 16"/>
          <p:cNvGrpSpPr/>
          <p:nvPr/>
        </p:nvGrpSpPr>
        <p:grpSpPr>
          <a:xfrm flipV="1">
            <a:off x="4791955" y="1542093"/>
            <a:ext cx="1791267" cy="1347731"/>
            <a:chOff x="3275012" y="2168525"/>
            <a:chExt cx="3154363" cy="2373313"/>
          </a:xfrm>
          <a:solidFill>
            <a:srgbClr val="FBC91D"/>
          </a:solidFill>
        </p:grpSpPr>
        <p:sp>
          <p:nvSpPr>
            <p:cNvPr id="13" name="Freeform 5"/>
            <p:cNvSpPr/>
            <p:nvPr>
              <p:custDataLst>
                <p:tags r:id="rId13"/>
              </p:custDataLst>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5">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noFill/>
              <a:round/>
            </a:ln>
          </p:spPr>
          <p:txBody>
            <a:bodyPr vert="horz" wrap="square" lIns="68580" tIns="34290" rIns="68580" bIns="34290" numCol="1" anchor="t" anchorCtr="0" compatLnSpc="1"/>
            <a:lstStyle/>
            <a:p>
              <a:endParaRPr lang="en-US" sz="900">
                <a:solidFill>
                  <a:schemeClr val="lt1"/>
                </a:solidFill>
                <a:latin typeface="微软雅黑" panose="020B0503020204020204" pitchFamily="34" charset="-122"/>
                <a:ea typeface="微软雅黑" panose="020B0503020204020204" pitchFamily="34" charset="-122"/>
              </a:endParaRPr>
            </a:p>
          </p:txBody>
        </p:sp>
        <p:sp>
          <p:nvSpPr>
            <p:cNvPr id="14" name="Freeform 6"/>
            <p:cNvSpPr/>
            <p:nvPr>
              <p:custDataLst>
                <p:tags r:id="rId14"/>
              </p:custDataLst>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noFill/>
              <a:round/>
            </a:ln>
          </p:spPr>
          <p:txBody>
            <a:bodyPr vert="horz" wrap="square" lIns="68580" tIns="34290" rIns="68580" bIns="34290" numCol="1" anchor="t" anchorCtr="0" compatLnSpc="1"/>
            <a:lstStyle/>
            <a:p>
              <a:endParaRPr lang="en-US" sz="900">
                <a:solidFill>
                  <a:schemeClr val="lt1"/>
                </a:solidFill>
                <a:latin typeface="微软雅黑" panose="020B0503020204020204" pitchFamily="34" charset="-122"/>
                <a:ea typeface="微软雅黑" panose="020B0503020204020204" pitchFamily="34" charset="-122"/>
              </a:endParaRPr>
            </a:p>
          </p:txBody>
        </p:sp>
        <p:sp>
          <p:nvSpPr>
            <p:cNvPr id="15" name="Freeform 7"/>
            <p:cNvSpPr>
              <a:spLocks noEditPoints="1"/>
            </p:cNvSpPr>
            <p:nvPr>
              <p:custDataLst>
                <p:tags r:id="rId15"/>
              </p:custDataLst>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noFill/>
              <a:round/>
            </a:ln>
          </p:spPr>
          <p:txBody>
            <a:bodyPr vert="horz" wrap="square" lIns="68580" tIns="34290" rIns="68580" bIns="34290" numCol="1" anchor="t" anchorCtr="0" compatLnSpc="1"/>
            <a:lstStyle/>
            <a:p>
              <a:endParaRPr lang="en-US" sz="900">
                <a:solidFill>
                  <a:schemeClr val="lt1"/>
                </a:solidFill>
                <a:latin typeface="微软雅黑" panose="020B0503020204020204" pitchFamily="34" charset="-122"/>
                <a:ea typeface="微软雅黑" panose="020B0503020204020204" pitchFamily="34" charset="-122"/>
              </a:endParaRPr>
            </a:p>
          </p:txBody>
        </p:sp>
      </p:grpSp>
      <p:grpSp>
        <p:nvGrpSpPr>
          <p:cNvPr id="16" name="Group 20"/>
          <p:cNvGrpSpPr/>
          <p:nvPr/>
        </p:nvGrpSpPr>
        <p:grpSpPr>
          <a:xfrm flipH="1" flipV="1">
            <a:off x="2571031" y="1559221"/>
            <a:ext cx="1791267" cy="1347731"/>
            <a:chOff x="3275012" y="2168525"/>
            <a:chExt cx="3154363" cy="2373313"/>
          </a:xfrm>
          <a:solidFill>
            <a:srgbClr val="FBC91D"/>
          </a:solidFill>
        </p:grpSpPr>
        <p:sp>
          <p:nvSpPr>
            <p:cNvPr id="17" name="Freeform 5"/>
            <p:cNvSpPr/>
            <p:nvPr>
              <p:custDataLst>
                <p:tags r:id="rId16"/>
              </p:custDataLst>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5">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noFill/>
              <a:round/>
            </a:ln>
          </p:spPr>
          <p:txBody>
            <a:bodyPr vert="horz" wrap="square" lIns="68580" tIns="34290" rIns="68580" bIns="34290" numCol="1" anchor="t" anchorCtr="0" compatLnSpc="1"/>
            <a:lstStyle/>
            <a:p>
              <a:endParaRPr lang="en-US" sz="900">
                <a:solidFill>
                  <a:schemeClr val="lt1"/>
                </a:solidFill>
                <a:latin typeface="微软雅黑" panose="020B0503020204020204" pitchFamily="34" charset="-122"/>
                <a:ea typeface="微软雅黑" panose="020B0503020204020204" pitchFamily="34" charset="-122"/>
              </a:endParaRPr>
            </a:p>
          </p:txBody>
        </p:sp>
        <p:sp>
          <p:nvSpPr>
            <p:cNvPr id="18" name="Freeform 6"/>
            <p:cNvSpPr/>
            <p:nvPr>
              <p:custDataLst>
                <p:tags r:id="rId17"/>
              </p:custDataLst>
            </p:nvPr>
          </p:nvSpPr>
          <p:spPr bwMode="auto">
            <a:xfrm>
              <a:off x="4848226" y="2198687"/>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noFill/>
              <a:round/>
            </a:ln>
          </p:spPr>
          <p:txBody>
            <a:bodyPr vert="horz" wrap="square" lIns="68580" tIns="34290" rIns="68580" bIns="34290" numCol="1" anchor="t" anchorCtr="0" compatLnSpc="1"/>
            <a:lstStyle/>
            <a:p>
              <a:endParaRPr lang="en-US" sz="900">
                <a:solidFill>
                  <a:schemeClr val="lt1"/>
                </a:solidFill>
                <a:latin typeface="微软雅黑" panose="020B0503020204020204" pitchFamily="34" charset="-122"/>
                <a:ea typeface="微软雅黑" panose="020B0503020204020204" pitchFamily="34" charset="-122"/>
              </a:endParaRPr>
            </a:p>
          </p:txBody>
        </p:sp>
        <p:sp>
          <p:nvSpPr>
            <p:cNvPr id="19" name="Freeform 7"/>
            <p:cNvSpPr>
              <a:spLocks noEditPoints="1"/>
            </p:cNvSpPr>
            <p:nvPr>
              <p:custDataLst>
                <p:tags r:id="rId18"/>
              </p:custDataLst>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noFill/>
              <a:round/>
            </a:ln>
          </p:spPr>
          <p:txBody>
            <a:bodyPr vert="horz" wrap="square" lIns="68580" tIns="34290" rIns="68580" bIns="34290" numCol="1" anchor="t" anchorCtr="0" compatLnSpc="1"/>
            <a:lstStyle/>
            <a:p>
              <a:endParaRPr lang="en-US" sz="900">
                <a:solidFill>
                  <a:schemeClr val="lt1"/>
                </a:solidFill>
                <a:latin typeface="微软雅黑" panose="020B0503020204020204" pitchFamily="34" charset="-122"/>
                <a:ea typeface="微软雅黑" panose="020B0503020204020204" pitchFamily="34" charset="-122"/>
              </a:endParaRPr>
            </a:p>
          </p:txBody>
        </p:sp>
      </p:grpSp>
      <p:sp>
        <p:nvSpPr>
          <p:cNvPr id="20" name="Text Placeholder 3"/>
          <p:cNvSpPr txBox="1"/>
          <p:nvPr>
            <p:custDataLst>
              <p:tags r:id="rId19"/>
            </p:custDataLst>
          </p:nvPr>
        </p:nvSpPr>
        <p:spPr>
          <a:xfrm rot="2164606">
            <a:off x="3275023" y="1992900"/>
            <a:ext cx="516890" cy="161290"/>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050" b="1">
                <a:solidFill>
                  <a:schemeClr val="dk1"/>
                </a:solidFill>
                <a:latin typeface="微软雅黑" panose="020B0503020204020204" pitchFamily="34" charset="-122"/>
                <a:ea typeface="微软雅黑" panose="020B0503020204020204" pitchFamily="34" charset="-122"/>
                <a:cs typeface="Clear Sans" panose="020B0503030202020304" pitchFamily="34" charset="0"/>
              </a:rPr>
              <a:t>Phase 1</a:t>
            </a:r>
            <a:endParaRPr lang="id-ID" sz="1050" b="1">
              <a:solidFill>
                <a:schemeClr val="dk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1" name="Text Placeholder 3"/>
          <p:cNvSpPr txBox="1"/>
          <p:nvPr>
            <p:custDataLst>
              <p:tags r:id="rId20"/>
            </p:custDataLst>
          </p:nvPr>
        </p:nvSpPr>
        <p:spPr>
          <a:xfrm rot="19435394" flipH="1">
            <a:off x="5411016" y="1967447"/>
            <a:ext cx="491490" cy="161290"/>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050">
                <a:solidFill>
                  <a:schemeClr val="dk1"/>
                </a:solidFill>
                <a:latin typeface="微软雅黑" panose="020B0503020204020204" pitchFamily="34" charset="-122"/>
                <a:ea typeface="微软雅黑" panose="020B0503020204020204" pitchFamily="34" charset="-122"/>
                <a:cs typeface="Clear Sans" panose="020B0503030202020304" pitchFamily="34" charset="0"/>
              </a:rPr>
              <a:t>Phase 2</a:t>
            </a:r>
            <a:endParaRPr lang="id-ID" sz="1050">
              <a:solidFill>
                <a:schemeClr val="dk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2" name="Text Placeholder 3"/>
          <p:cNvSpPr txBox="1"/>
          <p:nvPr>
            <p:custDataLst>
              <p:tags r:id="rId21"/>
            </p:custDataLst>
          </p:nvPr>
        </p:nvSpPr>
        <p:spPr>
          <a:xfrm rot="19435394" flipH="1">
            <a:off x="3275966" y="3831767"/>
            <a:ext cx="491490" cy="161290"/>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050">
                <a:solidFill>
                  <a:schemeClr val="dk1"/>
                </a:solidFill>
                <a:latin typeface="微软雅黑" panose="020B0503020204020204" pitchFamily="34" charset="-122"/>
                <a:ea typeface="微软雅黑" panose="020B0503020204020204" pitchFamily="34" charset="-122"/>
                <a:cs typeface="Clear Sans" panose="020B0503030202020304" pitchFamily="34" charset="0"/>
              </a:rPr>
              <a:t>Phase 3</a:t>
            </a:r>
            <a:endParaRPr lang="id-ID" sz="1050">
              <a:solidFill>
                <a:schemeClr val="dk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23" name="Text Placeholder 3"/>
          <p:cNvSpPr txBox="1"/>
          <p:nvPr>
            <p:custDataLst>
              <p:tags r:id="rId22"/>
            </p:custDataLst>
          </p:nvPr>
        </p:nvSpPr>
        <p:spPr>
          <a:xfrm rot="2164606">
            <a:off x="5343302" y="3808859"/>
            <a:ext cx="491490" cy="161290"/>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050">
                <a:solidFill>
                  <a:schemeClr val="dk1"/>
                </a:solidFill>
                <a:latin typeface="微软雅黑" panose="020B0503020204020204" pitchFamily="34" charset="-122"/>
                <a:ea typeface="微软雅黑" panose="020B0503020204020204" pitchFamily="34" charset="-122"/>
                <a:cs typeface="Clear Sans" panose="020B0503030202020304" pitchFamily="34" charset="0"/>
              </a:rPr>
              <a:t>Phase 4</a:t>
            </a:r>
            <a:endParaRPr lang="id-ID" sz="1050">
              <a:solidFill>
                <a:schemeClr val="dk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53" name="MH_SubTitle_3"/>
          <p:cNvSpPr txBox="1">
            <a:spLocks noChangeArrowheads="1"/>
          </p:cNvSpPr>
          <p:nvPr>
            <p:custDataLst>
              <p:tags r:id="rId23"/>
            </p:custDataLst>
          </p:nvPr>
        </p:nvSpPr>
        <p:spPr bwMode="auto">
          <a:xfrm>
            <a:off x="1069515" y="1460940"/>
            <a:ext cx="1478979"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defRPr/>
            </a:pP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、遵章守规、服从管理的义务</a:t>
            </a:r>
            <a:endPar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MH_SubTitle_4"/>
          <p:cNvSpPr txBox="1">
            <a:spLocks noChangeArrowheads="1"/>
          </p:cNvSpPr>
          <p:nvPr>
            <p:custDataLst>
              <p:tags r:id="rId24"/>
            </p:custDataLst>
          </p:nvPr>
        </p:nvSpPr>
        <p:spPr bwMode="auto">
          <a:xfrm>
            <a:off x="6646915" y="1473616"/>
            <a:ext cx="12882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defRPr/>
            </a:pP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、正确佩戴和使用劳保用品的义务</a:t>
            </a:r>
            <a:endPar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 name="MH_SubTitle_1"/>
          <p:cNvSpPr txBox="1">
            <a:spLocks noChangeArrowheads="1"/>
          </p:cNvSpPr>
          <p:nvPr>
            <p:custDataLst>
              <p:tags r:id="rId25"/>
            </p:custDataLst>
          </p:nvPr>
        </p:nvSpPr>
        <p:spPr bwMode="auto">
          <a:xfrm>
            <a:off x="993635" y="3273862"/>
            <a:ext cx="1599932" cy="1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defRPr/>
            </a:pP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、努力掌握本职工作所需的安全生产知识，提高安全生产技能，增强事故预防和应急处理能力。</a:t>
            </a:r>
            <a:endPar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MH_SubTitle_2"/>
          <p:cNvSpPr txBox="1">
            <a:spLocks noChangeArrowheads="1"/>
          </p:cNvSpPr>
          <p:nvPr>
            <p:custDataLst>
              <p:tags r:id="rId26"/>
            </p:custDataLst>
          </p:nvPr>
        </p:nvSpPr>
        <p:spPr bwMode="auto">
          <a:xfrm>
            <a:off x="6583222" y="3284244"/>
            <a:ext cx="1599933" cy="135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defRPr/>
            </a:pP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、发现事故隐患或者其它不安全因素时，应当立即向现场安全管理人员或者本单位负责人报告。</a:t>
            </a:r>
            <a:endPar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4309213" y="2723768"/>
            <a:ext cx="533140" cy="533586"/>
            <a:chOff x="4309213" y="2723768"/>
            <a:chExt cx="533140" cy="533586"/>
          </a:xfrm>
        </p:grpSpPr>
        <p:sp>
          <p:nvSpPr>
            <p:cNvPr id="29" name="Oval 28"/>
            <p:cNvSpPr>
              <a:spLocks noChangeAspect="1"/>
            </p:cNvSpPr>
            <p:nvPr>
              <p:custDataLst>
                <p:tags r:id="rId27"/>
              </p:custDataLst>
            </p:nvPr>
          </p:nvSpPr>
          <p:spPr>
            <a:xfrm>
              <a:off x="4309213" y="2723768"/>
              <a:ext cx="533140" cy="53358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lt1"/>
                </a:solidFill>
                <a:latin typeface="微软雅黑" panose="020B0503020204020204" pitchFamily="34" charset="-122"/>
                <a:ea typeface="微软雅黑" panose="020B0503020204020204" pitchFamily="34" charset="-122"/>
              </a:endParaRPr>
            </a:p>
          </p:txBody>
        </p:sp>
        <p:sp>
          <p:nvSpPr>
            <p:cNvPr id="57" name="MH_Other_8"/>
            <p:cNvSpPr>
              <a:spLocks noChangeAspect="1" noEditPoints="1"/>
            </p:cNvSpPr>
            <p:nvPr>
              <p:custDataLst>
                <p:tags r:id="rId28"/>
              </p:custDataLst>
            </p:nvPr>
          </p:nvSpPr>
          <p:spPr bwMode="auto">
            <a:xfrm>
              <a:off x="4384834" y="2841964"/>
              <a:ext cx="406426" cy="297194"/>
            </a:xfrm>
            <a:custGeom>
              <a:avLst/>
              <a:gdLst>
                <a:gd name="T0" fmla="*/ 0 w 75"/>
                <a:gd name="T1" fmla="*/ 31 h 55"/>
                <a:gd name="T2" fmla="*/ 13 w 75"/>
                <a:gd name="T3" fmla="*/ 49 h 55"/>
                <a:gd name="T4" fmla="*/ 75 w 75"/>
                <a:gd name="T5" fmla="*/ 31 h 55"/>
                <a:gd name="T6" fmla="*/ 70 w 75"/>
                <a:gd name="T7" fmla="*/ 25 h 55"/>
                <a:gd name="T8" fmla="*/ 42 w 75"/>
                <a:gd name="T9" fmla="*/ 0 h 55"/>
                <a:gd name="T10" fmla="*/ 9 w 75"/>
                <a:gd name="T11" fmla="*/ 26 h 55"/>
                <a:gd name="T12" fmla="*/ 0 w 75"/>
                <a:gd name="T13" fmla="*/ 31 h 55"/>
                <a:gd name="T14" fmla="*/ 64 w 75"/>
                <a:gd name="T15" fmla="*/ 27 h 55"/>
                <a:gd name="T16" fmla="*/ 12 w 75"/>
                <a:gd name="T17" fmla="*/ 30 h 55"/>
                <a:gd name="T18" fmla="*/ 12 w 75"/>
                <a:gd name="T19" fmla="*/ 29 h 55"/>
                <a:gd name="T20" fmla="*/ 17 w 75"/>
                <a:gd name="T21" fmla="*/ 30 h 55"/>
                <a:gd name="T22" fmla="*/ 52 w 75"/>
                <a:gd name="T23" fmla="*/ 10 h 55"/>
                <a:gd name="T24" fmla="*/ 22 w 75"/>
                <a:gd name="T25" fmla="*/ 33 h 55"/>
                <a:gd name="T26" fmla="*/ 63 w 75"/>
                <a:gd name="T27" fmla="*/ 25 h 55"/>
                <a:gd name="T28" fmla="*/ 64 w 75"/>
                <a:gd name="T2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55">
                  <a:moveTo>
                    <a:pt x="0" y="31"/>
                  </a:moveTo>
                  <a:cubicBezTo>
                    <a:pt x="1" y="40"/>
                    <a:pt x="7" y="45"/>
                    <a:pt x="13" y="49"/>
                  </a:cubicBezTo>
                  <a:cubicBezTo>
                    <a:pt x="24" y="55"/>
                    <a:pt x="62" y="46"/>
                    <a:pt x="75" y="31"/>
                  </a:cubicBezTo>
                  <a:cubicBezTo>
                    <a:pt x="74" y="28"/>
                    <a:pt x="72" y="25"/>
                    <a:pt x="70" y="25"/>
                  </a:cubicBezTo>
                  <a:cubicBezTo>
                    <a:pt x="68" y="6"/>
                    <a:pt x="56" y="1"/>
                    <a:pt x="42" y="0"/>
                  </a:cubicBezTo>
                  <a:cubicBezTo>
                    <a:pt x="28" y="0"/>
                    <a:pt x="12" y="8"/>
                    <a:pt x="9" y="26"/>
                  </a:cubicBezTo>
                  <a:cubicBezTo>
                    <a:pt x="4" y="27"/>
                    <a:pt x="2" y="30"/>
                    <a:pt x="0" y="31"/>
                  </a:cubicBezTo>
                  <a:close/>
                  <a:moveTo>
                    <a:pt x="64" y="27"/>
                  </a:moveTo>
                  <a:cubicBezTo>
                    <a:pt x="49" y="39"/>
                    <a:pt x="20" y="46"/>
                    <a:pt x="12" y="30"/>
                  </a:cubicBezTo>
                  <a:cubicBezTo>
                    <a:pt x="12" y="29"/>
                    <a:pt x="12" y="29"/>
                    <a:pt x="12" y="29"/>
                  </a:cubicBezTo>
                  <a:cubicBezTo>
                    <a:pt x="17" y="30"/>
                    <a:pt x="17" y="30"/>
                    <a:pt x="17" y="30"/>
                  </a:cubicBezTo>
                  <a:cubicBezTo>
                    <a:pt x="18" y="15"/>
                    <a:pt x="30" y="4"/>
                    <a:pt x="52" y="10"/>
                  </a:cubicBezTo>
                  <a:cubicBezTo>
                    <a:pt x="33" y="9"/>
                    <a:pt x="23" y="18"/>
                    <a:pt x="22" y="33"/>
                  </a:cubicBezTo>
                  <a:cubicBezTo>
                    <a:pt x="35" y="38"/>
                    <a:pt x="53" y="33"/>
                    <a:pt x="63" y="25"/>
                  </a:cubicBezTo>
                  <a:cubicBezTo>
                    <a:pt x="63" y="26"/>
                    <a:pt x="63" y="26"/>
                    <a:pt x="64" y="27"/>
                  </a:cubicBezTo>
                  <a:close/>
                </a:path>
              </a:pathLst>
            </a:custGeom>
            <a:solidFill>
              <a:schemeClr val="accent1"/>
            </a:solidFill>
            <a:ln>
              <a:noFill/>
            </a:ln>
          </p:spPr>
          <p:txBody>
            <a:bodyPr/>
            <a:lstStyle/>
            <a:p>
              <a:pP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grpSp>
      <p:sp>
        <p:nvSpPr>
          <p:cNvPr id="58"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从业人员的安全生产义务</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9" name="组合 58"/>
          <p:cNvGrpSpPr/>
          <p:nvPr/>
        </p:nvGrpSpPr>
        <p:grpSpPr>
          <a:xfrm>
            <a:off x="193061" y="128502"/>
            <a:ext cx="623470" cy="624179"/>
            <a:chOff x="4762500" y="1947863"/>
            <a:chExt cx="1046560" cy="1047750"/>
          </a:xfrm>
        </p:grpSpPr>
        <p:sp>
          <p:nvSpPr>
            <p:cNvPr id="60" name="MH_Other_3"/>
            <p:cNvSpPr/>
            <p:nvPr>
              <p:custDataLst>
                <p:tags r:id="rId29"/>
              </p:custDataLst>
            </p:nvPr>
          </p:nvSpPr>
          <p:spPr>
            <a:xfrm>
              <a:off x="4762500" y="1947863"/>
              <a:ext cx="1046560" cy="1047750"/>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61" name="MH_Other_8"/>
            <p:cNvSpPr>
              <a:spLocks noChangeAspect="1" noEditPoints="1"/>
            </p:cNvSpPr>
            <p:nvPr>
              <p:custDataLst>
                <p:tags r:id="rId30"/>
              </p:custDataLst>
            </p:nvPr>
          </p:nvSpPr>
          <p:spPr bwMode="auto">
            <a:xfrm>
              <a:off x="4944666" y="2222897"/>
              <a:ext cx="682228" cy="498872"/>
            </a:xfrm>
            <a:custGeom>
              <a:avLst/>
              <a:gdLst>
                <a:gd name="T0" fmla="*/ 0 w 75"/>
                <a:gd name="T1" fmla="*/ 31 h 55"/>
                <a:gd name="T2" fmla="*/ 13 w 75"/>
                <a:gd name="T3" fmla="*/ 49 h 55"/>
                <a:gd name="T4" fmla="*/ 75 w 75"/>
                <a:gd name="T5" fmla="*/ 31 h 55"/>
                <a:gd name="T6" fmla="*/ 70 w 75"/>
                <a:gd name="T7" fmla="*/ 25 h 55"/>
                <a:gd name="T8" fmla="*/ 42 w 75"/>
                <a:gd name="T9" fmla="*/ 0 h 55"/>
                <a:gd name="T10" fmla="*/ 9 w 75"/>
                <a:gd name="T11" fmla="*/ 26 h 55"/>
                <a:gd name="T12" fmla="*/ 0 w 75"/>
                <a:gd name="T13" fmla="*/ 31 h 55"/>
                <a:gd name="T14" fmla="*/ 64 w 75"/>
                <a:gd name="T15" fmla="*/ 27 h 55"/>
                <a:gd name="T16" fmla="*/ 12 w 75"/>
                <a:gd name="T17" fmla="*/ 30 h 55"/>
                <a:gd name="T18" fmla="*/ 12 w 75"/>
                <a:gd name="T19" fmla="*/ 29 h 55"/>
                <a:gd name="T20" fmla="*/ 17 w 75"/>
                <a:gd name="T21" fmla="*/ 30 h 55"/>
                <a:gd name="T22" fmla="*/ 52 w 75"/>
                <a:gd name="T23" fmla="*/ 10 h 55"/>
                <a:gd name="T24" fmla="*/ 22 w 75"/>
                <a:gd name="T25" fmla="*/ 33 h 55"/>
                <a:gd name="T26" fmla="*/ 63 w 75"/>
                <a:gd name="T27" fmla="*/ 25 h 55"/>
                <a:gd name="T28" fmla="*/ 64 w 75"/>
                <a:gd name="T2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55">
                  <a:moveTo>
                    <a:pt x="0" y="31"/>
                  </a:moveTo>
                  <a:cubicBezTo>
                    <a:pt x="1" y="40"/>
                    <a:pt x="7" y="45"/>
                    <a:pt x="13" y="49"/>
                  </a:cubicBezTo>
                  <a:cubicBezTo>
                    <a:pt x="24" y="55"/>
                    <a:pt x="62" y="46"/>
                    <a:pt x="75" y="31"/>
                  </a:cubicBezTo>
                  <a:cubicBezTo>
                    <a:pt x="74" y="28"/>
                    <a:pt x="72" y="25"/>
                    <a:pt x="70" y="25"/>
                  </a:cubicBezTo>
                  <a:cubicBezTo>
                    <a:pt x="68" y="6"/>
                    <a:pt x="56" y="1"/>
                    <a:pt x="42" y="0"/>
                  </a:cubicBezTo>
                  <a:cubicBezTo>
                    <a:pt x="28" y="0"/>
                    <a:pt x="12" y="8"/>
                    <a:pt x="9" y="26"/>
                  </a:cubicBezTo>
                  <a:cubicBezTo>
                    <a:pt x="4" y="27"/>
                    <a:pt x="2" y="30"/>
                    <a:pt x="0" y="31"/>
                  </a:cubicBezTo>
                  <a:close/>
                  <a:moveTo>
                    <a:pt x="64" y="27"/>
                  </a:moveTo>
                  <a:cubicBezTo>
                    <a:pt x="49" y="39"/>
                    <a:pt x="20" y="46"/>
                    <a:pt x="12" y="30"/>
                  </a:cubicBezTo>
                  <a:cubicBezTo>
                    <a:pt x="12" y="29"/>
                    <a:pt x="12" y="29"/>
                    <a:pt x="12" y="29"/>
                  </a:cubicBezTo>
                  <a:cubicBezTo>
                    <a:pt x="17" y="30"/>
                    <a:pt x="17" y="30"/>
                    <a:pt x="17" y="30"/>
                  </a:cubicBezTo>
                  <a:cubicBezTo>
                    <a:pt x="18" y="15"/>
                    <a:pt x="30" y="4"/>
                    <a:pt x="52" y="10"/>
                  </a:cubicBezTo>
                  <a:cubicBezTo>
                    <a:pt x="33" y="9"/>
                    <a:pt x="23" y="18"/>
                    <a:pt x="22" y="33"/>
                  </a:cubicBezTo>
                  <a:cubicBezTo>
                    <a:pt x="35" y="38"/>
                    <a:pt x="53" y="33"/>
                    <a:pt x="63" y="25"/>
                  </a:cubicBezTo>
                  <a:cubicBezTo>
                    <a:pt x="63" y="26"/>
                    <a:pt x="63" y="26"/>
                    <a:pt x="64" y="27"/>
                  </a:cubicBezTo>
                  <a:close/>
                </a:path>
              </a:pathLst>
            </a:custGeom>
            <a:solidFill>
              <a:srgbClr val="FFFFFF"/>
            </a:solidFill>
            <a:ln>
              <a:noFill/>
            </a:ln>
          </p:spPr>
          <p:txBody>
            <a:bodyPr/>
            <a:lstStyle/>
            <a:p>
              <a:pP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grpSp>
    </p:spTree>
    <p:custDataLst>
      <p:tags r:id="rId31"/>
    </p:custDataLst>
  </p:cSld>
  <p:clrMapOvr>
    <a:masterClrMapping/>
  </p:clrMapOvr>
  <p:transition advTm="22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8" nodeType="clickEffec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par>
                                <p:cTn id="8" presetID="22" presetClass="entr" presetSubtype="8" fill="hold" nodeType="withEffect">
                                  <p:childTnLst>
                                    <p:set>
                                      <p:cBhvr>
                                        <p:cTn id="9" dur="1" fill="hold">
                                          <p:stCondLst>
                                            <p:cond delay="0"/>
                                          </p:stCondLst>
                                        </p:cTn>
                                        <p:tgtEl>
                                          <p:spTgt spid="59"/>
                                        </p:tgtEl>
                                        <p:attrNameLst>
                                          <p:attrName>style.visibility</p:attrName>
                                        </p:attrNameLst>
                                      </p:cBhvr>
                                      <p:to>
                                        <p:strVal val="visible"/>
                                      </p:to>
                                    </p:set>
                                    <p:animEffect transition="in" filter="wipe(left)">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22" presetClass="entr" presetSubtype="8" fill="hold" nodeType="afterEffec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000"/>
                            </p:stCondLst>
                            <p:childTnLst>
                              <p:par>
                                <p:cTn id="21" presetID="22" presetClass="entr" presetSubtype="8" fill="hold" grpId="0" nodeType="afterEffec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1500"/>
                            </p:stCondLst>
                            <p:childTnLst>
                              <p:par>
                                <p:cTn id="25" presetID="22" presetClass="entr" presetSubtype="1" fill="hold" nodeType="afterEffec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000"/>
                            </p:stCondLst>
                            <p:childTnLst>
                              <p:par>
                                <p:cTn id="29" presetID="22" presetClass="entr" presetSubtype="8" fill="hold" grpId="1" nodeType="afterEffec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2500"/>
                            </p:stCondLst>
                            <p:childTnLst>
                              <p:par>
                                <p:cTn id="33" presetID="22" presetClass="entr" presetSubtype="4" fill="hold" nodeType="afterEffec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3000"/>
                            </p:stCondLst>
                            <p:childTnLst>
                              <p:par>
                                <p:cTn id="37" presetID="22" presetClass="entr" presetSubtype="8" fill="hold" grpId="2" nodeType="afterEffec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3500"/>
                            </p:stCondLst>
                            <p:childTnLst>
                              <p:par>
                                <p:cTn id="41" presetID="22" presetClass="entr" presetSubtype="4" fill="hold" nodeType="afterEffec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par>
                          <p:cTn id="44" fill="hold">
                            <p:stCondLst>
                              <p:cond delay="4000"/>
                            </p:stCondLst>
                            <p:childTnLst>
                              <p:par>
                                <p:cTn id="45" presetID="22" presetClass="entr" presetSubtype="1" fill="hold" grpId="3" nodeType="afterEffec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4" nodeType="clickEffect">
                                  <p:childTnLst>
                                    <p:set>
                                      <p:cBhvr>
                                        <p:cTn id="51" dur="1" fill="hold">
                                          <p:stCondLst>
                                            <p:cond delay="0"/>
                                          </p:stCondLst>
                                        </p:cTn>
                                        <p:tgtEl>
                                          <p:spTgt spid="53"/>
                                        </p:tgtEl>
                                        <p:attrNameLst>
                                          <p:attrName>style.visibility</p:attrName>
                                        </p:attrNameLst>
                                      </p:cBhvr>
                                      <p:to>
                                        <p:strVal val="visible"/>
                                      </p:to>
                                    </p:set>
                                    <p:animEffect transition="in" filter="wipe(down)">
                                      <p:cBhvr>
                                        <p:cTn id="52" dur="500"/>
                                        <p:tgtEl>
                                          <p:spTgt spid="53"/>
                                        </p:tgtEl>
                                      </p:cBhvr>
                                    </p:animEffect>
                                  </p:childTnLst>
                                </p:cTn>
                              </p:par>
                              <p:par>
                                <p:cTn id="53" presetID="22" presetClass="entr" presetSubtype="4" fill="hold" grpId="6" nodeType="withEffec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par>
                                <p:cTn id="56" presetID="22" presetClass="entr" presetSubtype="4" fill="hold" grpId="5" nodeType="withEffect">
                                  <p:childTnLst>
                                    <p:set>
                                      <p:cBhvr>
                                        <p:cTn id="57" dur="1" fill="hold">
                                          <p:stCondLst>
                                            <p:cond delay="0"/>
                                          </p:stCondLst>
                                        </p:cTn>
                                        <p:tgtEl>
                                          <p:spTgt spid="54"/>
                                        </p:tgtEl>
                                        <p:attrNameLst>
                                          <p:attrName>style.visibility</p:attrName>
                                        </p:attrNameLst>
                                      </p:cBhvr>
                                      <p:to>
                                        <p:strVal val="visible"/>
                                      </p:to>
                                    </p:set>
                                    <p:animEffect transition="in" filter="wipe(down)">
                                      <p:cBhvr>
                                        <p:cTn id="58" dur="500"/>
                                        <p:tgtEl>
                                          <p:spTgt spid="54"/>
                                        </p:tgtEl>
                                      </p:cBhvr>
                                    </p:animEffect>
                                  </p:childTnLst>
                                </p:cTn>
                              </p:par>
                              <p:par>
                                <p:cTn id="59" presetID="22" presetClass="entr" presetSubtype="4" fill="hold" grpId="7" nodeType="withEffect">
                                  <p:childTnLst>
                                    <p:set>
                                      <p:cBhvr>
                                        <p:cTn id="60" dur="1" fill="hold">
                                          <p:stCondLst>
                                            <p:cond delay="0"/>
                                          </p:stCondLst>
                                        </p:cTn>
                                        <p:tgtEl>
                                          <p:spTgt spid="56"/>
                                        </p:tgtEl>
                                        <p:attrNameLst>
                                          <p:attrName>style.visibility</p:attrName>
                                        </p:attrNameLst>
                                      </p:cBhvr>
                                      <p:to>
                                        <p:strVal val="visible"/>
                                      </p:to>
                                    </p:set>
                                    <p:animEffect transition="in" filter="wipe(down)">
                                      <p:cBhvr>
                                        <p:cTn id="6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1"/>
      <p:bldP spid="22" grpId="2"/>
      <p:bldP spid="23" grpId="3"/>
      <p:bldP spid="53" grpId="4"/>
      <p:bldP spid="54" grpId="5"/>
      <p:bldP spid="55" grpId="6"/>
      <p:bldP spid="56" grpId="7"/>
      <p:bldP spid="58" grpId="8"/>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8" name="图片 7"/>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3" name="Slide Number Placeholder 2"/>
          <p:cNvSpPr>
            <a:spLocks noGrp="1"/>
          </p:cNvSpPr>
          <p:nvPr>
            <p:ph type="sldNum" sz="quarter" idx="12"/>
            <p:custDataLst>
              <p:tags r:id="rId7"/>
            </p:custDataLst>
          </p:nvPr>
        </p:nvSpPr>
        <p:spPr>
          <a:xfrm>
            <a:off x="6457950" y="4767263"/>
            <a:ext cx="2057400" cy="273844"/>
          </a:xfrm>
        </p:spPr>
        <p:txBody>
          <a:bodyPr vert="horz" lIns="91440" tIns="45720" rIns="91440" bIns="45720" rtlCol="0" anchor="ctr">
            <a:noAutofit/>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r">
              <a:buClrTx/>
              <a:buSzTx/>
              <a:buFontTx/>
            </a:pPr>
            <a:fld id="{9A0DB2DC-4C9A-4742-B13C-FB6460FD3503}" type="slidenum">
              <a:rPr lang="vi-VN" smtClean="0">
                <a:solidFill>
                  <a:schemeClr val="lt1"/>
                </a:solidFill>
                <a:latin typeface="微软雅黑" panose="020B0503020204020204" pitchFamily="34" charset="-122"/>
                <a:ea typeface="微软雅黑" panose="020B0503020204020204" pitchFamily="34" charset="-122"/>
                <a:sym typeface="+mn-ea"/>
              </a:rPr>
            </a:fld>
            <a:endParaRPr lang="vi-VN">
              <a:solidFill>
                <a:schemeClr val="lt1"/>
              </a:solidFill>
              <a:latin typeface="微软雅黑" panose="020B0503020204020204" pitchFamily="34" charset="-122"/>
              <a:ea typeface="微软雅黑" panose="020B0503020204020204" pitchFamily="34" charset="-122"/>
              <a:sym typeface="+mn-ea"/>
            </a:endParaRPr>
          </a:p>
        </p:txBody>
      </p:sp>
      <p:grpSp>
        <p:nvGrpSpPr>
          <p:cNvPr id="4" name="Group 3"/>
          <p:cNvGrpSpPr/>
          <p:nvPr/>
        </p:nvGrpSpPr>
        <p:grpSpPr>
          <a:xfrm rot="19802108">
            <a:off x="7417964" y="1985806"/>
            <a:ext cx="1232808" cy="1232808"/>
            <a:chOff x="1993611" y="1974035"/>
            <a:chExt cx="1875882" cy="1875882"/>
          </a:xfrm>
        </p:grpSpPr>
        <p:grpSp>
          <p:nvGrpSpPr>
            <p:cNvPr id="14" name="Group 13"/>
            <p:cNvGrpSpPr/>
            <p:nvPr/>
          </p:nvGrpSpPr>
          <p:grpSpPr>
            <a:xfrm>
              <a:off x="1993611" y="1974035"/>
              <a:ext cx="1875882" cy="1875882"/>
              <a:chOff x="2070568" y="1974299"/>
              <a:chExt cx="1875882" cy="1875882"/>
            </a:xfrm>
          </p:grpSpPr>
          <p:sp>
            <p:nvSpPr>
              <p:cNvPr id="15" name="Freeform 14"/>
              <p:cNvSpPr/>
              <p:nvPr>
                <p:custDataLst>
                  <p:tags r:id="rId8"/>
                </p:custDataLst>
              </p:nvPr>
            </p:nvSpPr>
            <p:spPr>
              <a:xfrm>
                <a:off x="2070568" y="1974299"/>
                <a:ext cx="1875882" cy="1875882"/>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FBC91D"/>
              </a:solidFill>
            </p:spPr>
            <p:style>
              <a:lnRef idx="0">
                <a:schemeClr val="dk1"/>
              </a:lnRef>
              <a:fillRef idx="3">
                <a:schemeClr val="dk1"/>
              </a:fillRef>
              <a:effectRef idx="3">
                <a:schemeClr val="dk1"/>
              </a:effectRef>
              <a:fontRef idx="minor">
                <a:schemeClr val="lt1"/>
              </a:fontRef>
            </p:style>
            <p:txBody>
              <a:bodyPr spcFirstLastPara="0" vert="horz" wrap="square" lIns="441635" tIns="444108" rIns="441635" bIns="444108" numCol="1" spcCol="1270" anchor="ctr" anchorCtr="0">
                <a:noAutofit/>
              </a:bodyPr>
              <a:lstStyle/>
              <a:p>
                <a:pPr algn="ctr" defTabSz="1133475">
                  <a:lnSpc>
                    <a:spcPct val="90000"/>
                  </a:lnSpc>
                  <a:spcBef>
                    <a:spcPct val="0"/>
                  </a:spcBef>
                  <a:spcAft>
                    <a:spcPct val="35000"/>
                  </a:spcAft>
                </a:pPr>
                <a:endParaRPr lang="en-US" sz="2550">
                  <a:solidFill>
                    <a:schemeClr val="lt1"/>
                  </a:solidFill>
                  <a:latin typeface="微软雅黑" panose="020B0503020204020204" pitchFamily="34" charset="-122"/>
                  <a:ea typeface="微软雅黑" panose="020B0503020204020204" pitchFamily="34" charset="-122"/>
                </a:endParaRPr>
              </a:p>
            </p:txBody>
          </p:sp>
          <p:sp>
            <p:nvSpPr>
              <p:cNvPr id="16" name="Oval 15"/>
              <p:cNvSpPr/>
              <p:nvPr>
                <p:custDataLst>
                  <p:tags r:id="rId9"/>
                </p:custDataLst>
              </p:nvPr>
            </p:nvSpPr>
            <p:spPr>
              <a:xfrm>
                <a:off x="2496141" y="2399991"/>
                <a:ext cx="1011196" cy="1011196"/>
              </a:xfrm>
              <a:prstGeom prst="ellipse">
                <a:avLst/>
              </a:prstGeom>
              <a:solidFill>
                <a:schemeClr val="l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grpSp>
        <p:sp>
          <p:nvSpPr>
            <p:cNvPr id="30" name="AutoShape 4"/>
            <p:cNvSpPr/>
            <p:nvPr>
              <p:custDataLst>
                <p:tags r:id="rId10"/>
              </p:custDataLst>
            </p:nvPr>
          </p:nvSpPr>
          <p:spPr bwMode="auto">
            <a:xfrm>
              <a:off x="2666961" y="2637974"/>
              <a:ext cx="531257" cy="5331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0070C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l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11" name="Group 10"/>
          <p:cNvGrpSpPr/>
          <p:nvPr/>
        </p:nvGrpSpPr>
        <p:grpSpPr>
          <a:xfrm rot="17292724">
            <a:off x="6063610" y="725161"/>
            <a:ext cx="1709321" cy="1709321"/>
            <a:chOff x="3083343" y="2530283"/>
            <a:chExt cx="2600961" cy="2600961"/>
          </a:xfrm>
        </p:grpSpPr>
        <p:grpSp>
          <p:nvGrpSpPr>
            <p:cNvPr id="10" name="Group 9"/>
            <p:cNvGrpSpPr/>
            <p:nvPr/>
          </p:nvGrpSpPr>
          <p:grpSpPr>
            <a:xfrm>
              <a:off x="3083343" y="2530283"/>
              <a:ext cx="2600961" cy="2600961"/>
              <a:chOff x="3063583" y="2639853"/>
              <a:chExt cx="2600961" cy="2600961"/>
            </a:xfrm>
          </p:grpSpPr>
          <p:sp>
            <p:nvSpPr>
              <p:cNvPr id="12" name="Freeform 11"/>
              <p:cNvSpPr/>
              <p:nvPr>
                <p:custDataLst>
                  <p:tags r:id="rId11"/>
                </p:custDataLst>
              </p:nvPr>
            </p:nvSpPr>
            <p:spPr>
              <a:xfrm>
                <a:off x="3063583" y="2639853"/>
                <a:ext cx="2600961" cy="2600961"/>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FBC91D"/>
              </a:solidFill>
            </p:spPr>
            <p:style>
              <a:lnRef idx="0">
                <a:schemeClr val="accent2"/>
              </a:lnRef>
              <a:fillRef idx="3">
                <a:schemeClr val="accent2"/>
              </a:fillRef>
              <a:effectRef idx="3">
                <a:schemeClr val="accent2"/>
              </a:effectRef>
              <a:fontRef idx="minor">
                <a:schemeClr val="lt1"/>
              </a:fontRef>
            </p:style>
            <p:txBody>
              <a:bodyPr spcFirstLastPara="0" vert="horz" wrap="square" lIns="564515" tIns="564515" rIns="564516" bIns="564516" numCol="1" spcCol="1270" anchor="ctr" anchorCtr="0">
                <a:noAutofit/>
              </a:bodyPr>
              <a:lstStyle/>
              <a:p>
                <a:pPr algn="ctr" defTabSz="1266825">
                  <a:lnSpc>
                    <a:spcPct val="90000"/>
                  </a:lnSpc>
                  <a:spcBef>
                    <a:spcPct val="0"/>
                  </a:spcBef>
                  <a:spcAft>
                    <a:spcPct val="35000"/>
                  </a:spcAft>
                </a:pPr>
                <a:endParaRPr lang="en-US" sz="2850">
                  <a:solidFill>
                    <a:schemeClr val="lt1"/>
                  </a:solidFill>
                  <a:latin typeface="微软雅黑" panose="020B0503020204020204" pitchFamily="34" charset="-122"/>
                  <a:ea typeface="微软雅黑" panose="020B0503020204020204" pitchFamily="34" charset="-122"/>
                </a:endParaRPr>
              </a:p>
            </p:txBody>
          </p:sp>
          <p:sp>
            <p:nvSpPr>
              <p:cNvPr id="13" name="Oval 12"/>
              <p:cNvSpPr/>
              <p:nvPr>
                <p:custDataLst>
                  <p:tags r:id="rId12"/>
                </p:custDataLst>
              </p:nvPr>
            </p:nvSpPr>
            <p:spPr>
              <a:xfrm>
                <a:off x="3778334" y="3359767"/>
                <a:ext cx="1161131" cy="1161131"/>
              </a:xfrm>
              <a:prstGeom prst="ellipse">
                <a:avLst/>
              </a:prstGeom>
              <a:solidFill>
                <a:schemeClr val="lt1"/>
              </a:solidFill>
              <a:ln>
                <a:solidFill>
                  <a:srgbClr val="FBC91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grpSp>
        <p:grpSp>
          <p:nvGrpSpPr>
            <p:cNvPr id="31" name="Group 30"/>
            <p:cNvGrpSpPr/>
            <p:nvPr/>
          </p:nvGrpSpPr>
          <p:grpSpPr>
            <a:xfrm>
              <a:off x="4075493" y="3501798"/>
              <a:ext cx="621691" cy="622754"/>
              <a:chOff x="9145587" y="4435475"/>
              <a:chExt cx="464344" cy="465138"/>
            </a:xfrm>
            <a:solidFill>
              <a:schemeClr val="accent2"/>
            </a:solidFill>
          </p:grpSpPr>
          <p:sp>
            <p:nvSpPr>
              <p:cNvPr id="32" name="AutoShape 7"/>
              <p:cNvSpPr/>
              <p:nvPr>
                <p:custDataLst>
                  <p:tags r:id="rId13"/>
                </p:custDataLst>
              </p:nvPr>
            </p:nvSpPr>
            <p:spPr bwMode="auto">
              <a:xfrm>
                <a:off x="9145587"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rgbClr val="FBC91D"/>
              </a:solidFill>
              <a:ln w="12700" cap="flat" cmpd="sng">
                <a:solidFill>
                  <a:srgbClr val="FBC91D"/>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l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33" name="AutoShape 8"/>
              <p:cNvSpPr/>
              <p:nvPr>
                <p:custDataLst>
                  <p:tags r:id="rId14"/>
                </p:custDataLst>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rgbClr val="FBC91D"/>
              </a:solidFill>
              <a:ln w="12700" cap="flat" cmpd="sng">
                <a:solidFill>
                  <a:srgbClr val="FBC91D"/>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l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34" name="AutoShape 9"/>
              <p:cNvSpPr/>
              <p:nvPr>
                <p:custDataLst>
                  <p:tags r:id="rId15"/>
                </p:custDataLst>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l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35" name="AutoShape 10"/>
              <p:cNvSpPr/>
              <p:nvPr>
                <p:custDataLst>
                  <p:tags r:id="rId16"/>
                </p:custDataLst>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2">
                  <a:lumMod val="60000"/>
                  <a:lumOff val="4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l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36" name="AutoShape 11"/>
              <p:cNvSpPr/>
              <p:nvPr>
                <p:custDataLst>
                  <p:tags r:id="rId17"/>
                </p:custDataLst>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l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37" name="AutoShape 12"/>
              <p:cNvSpPr/>
              <p:nvPr>
                <p:custDataLst>
                  <p:tags r:id="rId18"/>
                </p:custDataLst>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2">
                  <a:lumMod val="60000"/>
                  <a:lumOff val="4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l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38" name="AutoShape 13"/>
              <p:cNvSpPr/>
              <p:nvPr>
                <p:custDataLst>
                  <p:tags r:id="rId19"/>
                </p:custDataLst>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2">
                  <a:lumMod val="60000"/>
                  <a:lumOff val="4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l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39" name="AutoShape 14"/>
              <p:cNvSpPr/>
              <p:nvPr>
                <p:custDataLst>
                  <p:tags r:id="rId20"/>
                </p:custDataLst>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l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40" name="AutoShape 15"/>
              <p:cNvSpPr/>
              <p:nvPr>
                <p:custDataLst>
                  <p:tags r:id="rId21"/>
                </p:custDataLst>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2">
                  <a:lumMod val="60000"/>
                  <a:lumOff val="4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l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9" name="Group 8"/>
          <p:cNvGrpSpPr/>
          <p:nvPr/>
        </p:nvGrpSpPr>
        <p:grpSpPr>
          <a:xfrm>
            <a:off x="6988574" y="3114677"/>
            <a:ext cx="2035590" cy="2035590"/>
            <a:chOff x="7377609" y="2662647"/>
            <a:chExt cx="3097423" cy="3097423"/>
          </a:xfrm>
        </p:grpSpPr>
        <p:sp>
          <p:nvSpPr>
            <p:cNvPr id="6" name="Freeform 5"/>
            <p:cNvSpPr/>
            <p:nvPr>
              <p:custDataLst>
                <p:tags r:id="rId22"/>
              </p:custDataLst>
            </p:nvPr>
          </p:nvSpPr>
          <p:spPr>
            <a:xfrm>
              <a:off x="7377609" y="2662647"/>
              <a:ext cx="3097423" cy="3097423"/>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 pos="0">
                  <a:srgbClr val="6C3793">
                    <a:lumMod val="98000"/>
                    <a:lumOff val="2000"/>
                  </a:srgbClr>
                </a:gs>
                <a:gs pos="50000">
                  <a:srgbClr val="6C3793"/>
                </a:gs>
                <a:gs pos="100000">
                  <a:srgbClr val="6C3793">
                    <a:lumMod val="99000"/>
                  </a:srgbClr>
                </a:gs>
              </a:gsLst>
              <a:lin ang="5400000" scaled="0"/>
            </a:gradFill>
          </p:spPr>
          <p:style>
            <a:lnRef idx="0">
              <a:schemeClr val="accent4"/>
            </a:lnRef>
            <a:fillRef idx="3">
              <a:schemeClr val="accent4"/>
            </a:fillRef>
            <a:effectRef idx="3">
              <a:schemeClr val="accent4"/>
            </a:effectRef>
            <a:fontRef idx="minor">
              <a:schemeClr val="lt1"/>
            </a:fontRef>
          </p:style>
          <p:txBody>
            <a:bodyPr spcFirstLastPara="0" vert="horz" wrap="square" lIns="502715" tIns="576925" rIns="502715" bIns="616016" numCol="1" spcCol="1270" anchor="ctr" anchorCtr="0">
              <a:noAutofit/>
            </a:bodyPr>
            <a:lstStyle/>
            <a:p>
              <a:pPr algn="ctr" defTabSz="1866900">
                <a:lnSpc>
                  <a:spcPct val="90000"/>
                </a:lnSpc>
                <a:spcBef>
                  <a:spcPct val="0"/>
                </a:spcBef>
                <a:spcAft>
                  <a:spcPct val="35000"/>
                </a:spcAft>
              </a:pPr>
              <a:endParaRPr lang="en-US" sz="4200">
                <a:solidFill>
                  <a:schemeClr val="lt1"/>
                </a:solidFill>
                <a:latin typeface="微软雅黑" panose="020B0503020204020204" pitchFamily="34" charset="-122"/>
                <a:ea typeface="微软雅黑" panose="020B0503020204020204" pitchFamily="34" charset="-122"/>
              </a:endParaRPr>
            </a:p>
          </p:txBody>
        </p:sp>
        <p:pic>
          <p:nvPicPr>
            <p:cNvPr id="45" name="Picture 1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bwMode="auto">
            <a:xfrm>
              <a:off x="8436193" y="3573114"/>
              <a:ext cx="1102158" cy="110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Rectangle 3"/>
          <p:cNvSpPr txBox="1">
            <a:spLocks noChangeArrowheads="1"/>
          </p:cNvSpPr>
          <p:nvPr>
            <p:custDataLst>
              <p:tags r:id="rId24"/>
            </p:custDataLst>
          </p:nvPr>
        </p:nvSpPr>
        <p:spPr>
          <a:xfrm>
            <a:off x="1561607" y="1901281"/>
            <a:ext cx="3316186" cy="829252"/>
          </a:xfrm>
          <a:prstGeom prst="rect">
            <a:avLst/>
          </a:prstGeom>
          <a:no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zh-CN"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特种作业是指直接从事容易发生人员伤亡事故，对操作者本人、他人及周围设施的安全可能造成重大危害的作业。</a:t>
            </a:r>
            <a:endParaRPr lang="zh-CN"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Rectangle 4"/>
          <p:cNvSpPr>
            <a:spLocks noChangeArrowheads="1"/>
          </p:cNvSpPr>
          <p:nvPr>
            <p:custDataLst>
              <p:tags r:id="rId25"/>
            </p:custDataLst>
          </p:nvPr>
        </p:nvSpPr>
        <p:spPr bwMode="auto">
          <a:xfrm>
            <a:off x="1488787" y="2830918"/>
            <a:ext cx="3461826"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电工作业、金属焊接（气割）作业</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、爆破作业、压力容器操作、建筑登高架设作业、起重作业、锅炉司炉作业等高危作业均为特种作业。</a:t>
            </a:r>
            <a:endPar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特种作业人员</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MH_Other_3"/>
          <p:cNvSpPr/>
          <p:nvPr>
            <p:custDataLst>
              <p:tags r:id="rId26"/>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47" name="KSO_Shape"/>
          <p:cNvSpPr/>
          <p:nvPr>
            <p:custDataLst>
              <p:tags r:id="rId27"/>
            </p:custDataLst>
          </p:nvPr>
        </p:nvSpPr>
        <p:spPr bwMode="auto">
          <a:xfrm>
            <a:off x="324443" y="264065"/>
            <a:ext cx="344577" cy="319308"/>
          </a:xfrm>
          <a:custGeom>
            <a:avLst/>
            <a:gdLst>
              <a:gd name="T0" fmla="*/ 416334317 w 5965"/>
              <a:gd name="T1" fmla="*/ 75815881 h 5525"/>
              <a:gd name="T2" fmla="*/ 416538070 w 5965"/>
              <a:gd name="T3" fmla="*/ 102142015 h 5525"/>
              <a:gd name="T4" fmla="*/ 412968551 w 5965"/>
              <a:gd name="T5" fmla="*/ 149998739 h 5525"/>
              <a:gd name="T6" fmla="*/ 415008322 w 5965"/>
              <a:gd name="T7" fmla="*/ 163264210 h 5525"/>
              <a:gd name="T8" fmla="*/ 420413859 w 5965"/>
              <a:gd name="T9" fmla="*/ 173672291 h 5525"/>
              <a:gd name="T10" fmla="*/ 424493721 w 5965"/>
              <a:gd name="T11" fmla="*/ 190712788 h 5525"/>
              <a:gd name="T12" fmla="*/ 423983698 w 5965"/>
              <a:gd name="T13" fmla="*/ 209080215 h 5525"/>
              <a:gd name="T14" fmla="*/ 420107909 w 5965"/>
              <a:gd name="T15" fmla="*/ 229590285 h 5525"/>
              <a:gd name="T16" fmla="*/ 413478254 w 5965"/>
              <a:gd name="T17" fmla="*/ 244691987 h 5525"/>
              <a:gd name="T18" fmla="*/ 407766767 w 5965"/>
              <a:gd name="T19" fmla="*/ 249590096 h 5525"/>
              <a:gd name="T20" fmla="*/ 397465396 w 5965"/>
              <a:gd name="T21" fmla="*/ 255814496 h 5525"/>
              <a:gd name="T22" fmla="*/ 392671758 w 5965"/>
              <a:gd name="T23" fmla="*/ 263977690 h 5525"/>
              <a:gd name="T24" fmla="*/ 390020087 w 5965"/>
              <a:gd name="T25" fmla="*/ 284385517 h 5525"/>
              <a:gd name="T26" fmla="*/ 387878120 w 5965"/>
              <a:gd name="T27" fmla="*/ 299385614 h 5525"/>
              <a:gd name="T28" fmla="*/ 380840638 w 5965"/>
              <a:gd name="T29" fmla="*/ 311222230 h 5525"/>
              <a:gd name="T30" fmla="*/ 372681234 w 5965"/>
              <a:gd name="T31" fmla="*/ 324079365 h 5525"/>
              <a:gd name="T32" fmla="*/ 387878120 w 5965"/>
              <a:gd name="T33" fmla="*/ 335099630 h 5525"/>
              <a:gd name="T34" fmla="*/ 404502878 w 5965"/>
              <a:gd name="T35" fmla="*/ 367242149 h 5525"/>
              <a:gd name="T36" fmla="*/ 414090473 w 5965"/>
              <a:gd name="T37" fmla="*/ 377956321 h 5525"/>
              <a:gd name="T38" fmla="*/ 487932935 w 5965"/>
              <a:gd name="T39" fmla="*/ 405201051 h 5525"/>
              <a:gd name="T40" fmla="*/ 557083956 w 5965"/>
              <a:gd name="T41" fmla="*/ 433568224 h 5525"/>
              <a:gd name="T42" fmla="*/ 582786287 w 5965"/>
              <a:gd name="T43" fmla="*/ 444180473 h 5525"/>
              <a:gd name="T44" fmla="*/ 595535256 w 5965"/>
              <a:gd name="T45" fmla="*/ 453160019 h 5525"/>
              <a:gd name="T46" fmla="*/ 604816582 w 5965"/>
              <a:gd name="T47" fmla="*/ 465710742 h 5525"/>
              <a:gd name="T48" fmla="*/ 607774521 w 5965"/>
              <a:gd name="T49" fmla="*/ 515098245 h 5525"/>
              <a:gd name="T50" fmla="*/ 204073 w 5965"/>
              <a:gd name="T51" fmla="*/ 563771320 h 5525"/>
              <a:gd name="T52" fmla="*/ 1427872 w 5965"/>
              <a:gd name="T53" fmla="*/ 479588397 h 5525"/>
              <a:gd name="T54" fmla="*/ 6323706 w 5965"/>
              <a:gd name="T55" fmla="*/ 461017121 h 5525"/>
              <a:gd name="T56" fmla="*/ 16930707 w 5965"/>
              <a:gd name="T57" fmla="*/ 449792689 h 5525"/>
              <a:gd name="T58" fmla="*/ 30495968 w 5965"/>
              <a:gd name="T59" fmla="*/ 441629494 h 5525"/>
              <a:gd name="T60" fmla="*/ 67621272 w 5965"/>
              <a:gd name="T61" fmla="*/ 427751840 h 5525"/>
              <a:gd name="T62" fmla="*/ 156558744 w 5965"/>
              <a:gd name="T63" fmla="*/ 389895181 h 5525"/>
              <a:gd name="T64" fmla="*/ 196336039 w 5965"/>
              <a:gd name="T65" fmla="*/ 376425862 h 5525"/>
              <a:gd name="T66" fmla="*/ 207555259 w 5965"/>
              <a:gd name="T67" fmla="*/ 361425765 h 5525"/>
              <a:gd name="T68" fmla="*/ 232951320 w 5965"/>
              <a:gd name="T69" fmla="*/ 332038392 h 5525"/>
              <a:gd name="T70" fmla="*/ 227545783 w 5965"/>
              <a:gd name="T71" fmla="*/ 319283501 h 5525"/>
              <a:gd name="T72" fmla="*/ 219284183 w 5965"/>
              <a:gd name="T73" fmla="*/ 309487603 h 5525"/>
              <a:gd name="T74" fmla="*/ 211634801 w 5965"/>
              <a:gd name="T75" fmla="*/ 254079869 h 5525"/>
              <a:gd name="T76" fmla="*/ 201435626 w 5965"/>
              <a:gd name="T77" fmla="*/ 252038830 h 5525"/>
              <a:gd name="T78" fmla="*/ 194602217 w 5965"/>
              <a:gd name="T79" fmla="*/ 247549057 h 5525"/>
              <a:gd name="T80" fmla="*/ 188584461 w 5965"/>
              <a:gd name="T81" fmla="*/ 236324625 h 5525"/>
              <a:gd name="T82" fmla="*/ 183484873 w 5965"/>
              <a:gd name="T83" fmla="*/ 214284096 h 5525"/>
              <a:gd name="T84" fmla="*/ 180731007 w 5965"/>
              <a:gd name="T85" fmla="*/ 182651837 h 5525"/>
              <a:gd name="T86" fmla="*/ 183484873 w 5965"/>
              <a:gd name="T87" fmla="*/ 173978383 h 5525"/>
              <a:gd name="T88" fmla="*/ 188380388 w 5965"/>
              <a:gd name="T89" fmla="*/ 161325415 h 5525"/>
              <a:gd name="T90" fmla="*/ 186442494 w 5965"/>
              <a:gd name="T91" fmla="*/ 146325318 h 5525"/>
              <a:gd name="T92" fmla="*/ 182158878 w 5965"/>
              <a:gd name="T93" fmla="*/ 105101329 h 5525"/>
              <a:gd name="T94" fmla="*/ 185728718 w 5965"/>
              <a:gd name="T95" fmla="*/ 72550475 h 5525"/>
              <a:gd name="T96" fmla="*/ 195927893 w 5965"/>
              <a:gd name="T97" fmla="*/ 47856724 h 5525"/>
              <a:gd name="T98" fmla="*/ 211736678 w 5965"/>
              <a:gd name="T99" fmla="*/ 30203724 h 5525"/>
              <a:gd name="T100" fmla="*/ 231931275 w 5965"/>
              <a:gd name="T101" fmla="*/ 18979291 h 5525"/>
              <a:gd name="T102" fmla="*/ 260693422 w 5965"/>
              <a:gd name="T103" fmla="*/ 8367362 h 5525"/>
              <a:gd name="T104" fmla="*/ 283845639 w 5965"/>
              <a:gd name="T105" fmla="*/ 2346811 h 5525"/>
              <a:gd name="T106" fmla="*/ 309547969 w 5965"/>
              <a:gd name="T107" fmla="*/ 0 h 5525"/>
              <a:gd name="T108" fmla="*/ 336575975 w 5965"/>
              <a:gd name="T109" fmla="*/ 3469254 h 5525"/>
              <a:gd name="T110" fmla="*/ 364114003 w 5965"/>
              <a:gd name="T111" fmla="*/ 15305870 h 5525"/>
              <a:gd name="T112" fmla="*/ 399199536 w 5965"/>
              <a:gd name="T113" fmla="*/ 32550854 h 5525"/>
              <a:gd name="T114" fmla="*/ 407256744 w 5965"/>
              <a:gd name="T115" fmla="*/ 44081378 h 55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65" h="5525">
                <a:moveTo>
                  <a:pt x="4036" y="532"/>
                </a:moveTo>
                <a:lnTo>
                  <a:pt x="4036" y="532"/>
                </a:lnTo>
                <a:lnTo>
                  <a:pt x="4053" y="600"/>
                </a:lnTo>
                <a:lnTo>
                  <a:pt x="4065" y="654"/>
                </a:lnTo>
                <a:lnTo>
                  <a:pt x="4075" y="700"/>
                </a:lnTo>
                <a:lnTo>
                  <a:pt x="4082" y="743"/>
                </a:lnTo>
                <a:lnTo>
                  <a:pt x="4085" y="785"/>
                </a:lnTo>
                <a:lnTo>
                  <a:pt x="4088" y="833"/>
                </a:lnTo>
                <a:lnTo>
                  <a:pt x="4088" y="889"/>
                </a:lnTo>
                <a:lnTo>
                  <a:pt x="4087" y="959"/>
                </a:lnTo>
                <a:lnTo>
                  <a:pt x="4084" y="1001"/>
                </a:lnTo>
                <a:lnTo>
                  <a:pt x="4079" y="1065"/>
                </a:lnTo>
                <a:lnTo>
                  <a:pt x="4063" y="1229"/>
                </a:lnTo>
                <a:lnTo>
                  <a:pt x="4056" y="1316"/>
                </a:lnTo>
                <a:lnTo>
                  <a:pt x="4051" y="1398"/>
                </a:lnTo>
                <a:lnTo>
                  <a:pt x="4050" y="1436"/>
                </a:lnTo>
                <a:lnTo>
                  <a:pt x="4049" y="1470"/>
                </a:lnTo>
                <a:lnTo>
                  <a:pt x="4050" y="1499"/>
                </a:lnTo>
                <a:lnTo>
                  <a:pt x="4051" y="1523"/>
                </a:lnTo>
                <a:lnTo>
                  <a:pt x="4055" y="1555"/>
                </a:lnTo>
                <a:lnTo>
                  <a:pt x="4061" y="1580"/>
                </a:lnTo>
                <a:lnTo>
                  <a:pt x="4069" y="1600"/>
                </a:lnTo>
                <a:lnTo>
                  <a:pt x="4076" y="1619"/>
                </a:lnTo>
                <a:lnTo>
                  <a:pt x="4085" y="1636"/>
                </a:lnTo>
                <a:lnTo>
                  <a:pt x="4097" y="1655"/>
                </a:lnTo>
                <a:lnTo>
                  <a:pt x="4109" y="1676"/>
                </a:lnTo>
                <a:lnTo>
                  <a:pt x="4122" y="1702"/>
                </a:lnTo>
                <a:lnTo>
                  <a:pt x="4133" y="1727"/>
                </a:lnTo>
                <a:lnTo>
                  <a:pt x="4142" y="1754"/>
                </a:lnTo>
                <a:lnTo>
                  <a:pt x="4149" y="1782"/>
                </a:lnTo>
                <a:lnTo>
                  <a:pt x="4156" y="1811"/>
                </a:lnTo>
                <a:lnTo>
                  <a:pt x="4159" y="1840"/>
                </a:lnTo>
                <a:lnTo>
                  <a:pt x="4162" y="1869"/>
                </a:lnTo>
                <a:lnTo>
                  <a:pt x="4163" y="1899"/>
                </a:lnTo>
                <a:lnTo>
                  <a:pt x="4165" y="1929"/>
                </a:lnTo>
                <a:lnTo>
                  <a:pt x="4163" y="1959"/>
                </a:lnTo>
                <a:lnTo>
                  <a:pt x="4162" y="1989"/>
                </a:lnTo>
                <a:lnTo>
                  <a:pt x="4160" y="2018"/>
                </a:lnTo>
                <a:lnTo>
                  <a:pt x="4157" y="2049"/>
                </a:lnTo>
                <a:lnTo>
                  <a:pt x="4149" y="2104"/>
                </a:lnTo>
                <a:lnTo>
                  <a:pt x="4140" y="2158"/>
                </a:lnTo>
                <a:lnTo>
                  <a:pt x="4134" y="2187"/>
                </a:lnTo>
                <a:lnTo>
                  <a:pt x="4127" y="2218"/>
                </a:lnTo>
                <a:lnTo>
                  <a:pt x="4119" y="2250"/>
                </a:lnTo>
                <a:lnTo>
                  <a:pt x="4109" y="2283"/>
                </a:lnTo>
                <a:lnTo>
                  <a:pt x="4097" y="2315"/>
                </a:lnTo>
                <a:lnTo>
                  <a:pt x="4084" y="2345"/>
                </a:lnTo>
                <a:lnTo>
                  <a:pt x="4070" y="2373"/>
                </a:lnTo>
                <a:lnTo>
                  <a:pt x="4062" y="2387"/>
                </a:lnTo>
                <a:lnTo>
                  <a:pt x="4054" y="2398"/>
                </a:lnTo>
                <a:lnTo>
                  <a:pt x="4045" y="2410"/>
                </a:lnTo>
                <a:lnTo>
                  <a:pt x="4034" y="2420"/>
                </a:lnTo>
                <a:lnTo>
                  <a:pt x="4023" y="2430"/>
                </a:lnTo>
                <a:lnTo>
                  <a:pt x="4011" y="2438"/>
                </a:lnTo>
                <a:lnTo>
                  <a:pt x="3998" y="2446"/>
                </a:lnTo>
                <a:lnTo>
                  <a:pt x="3986" y="2452"/>
                </a:lnTo>
                <a:lnTo>
                  <a:pt x="3959" y="2467"/>
                </a:lnTo>
                <a:lnTo>
                  <a:pt x="3933" y="2480"/>
                </a:lnTo>
                <a:lnTo>
                  <a:pt x="3920" y="2488"/>
                </a:lnTo>
                <a:lnTo>
                  <a:pt x="3908" y="2497"/>
                </a:lnTo>
                <a:lnTo>
                  <a:pt x="3897" y="2507"/>
                </a:lnTo>
                <a:lnTo>
                  <a:pt x="3887" y="2517"/>
                </a:lnTo>
                <a:lnTo>
                  <a:pt x="3877" y="2529"/>
                </a:lnTo>
                <a:lnTo>
                  <a:pt x="3868" y="2544"/>
                </a:lnTo>
                <a:lnTo>
                  <a:pt x="3858" y="2565"/>
                </a:lnTo>
                <a:lnTo>
                  <a:pt x="3850" y="2587"/>
                </a:lnTo>
                <a:lnTo>
                  <a:pt x="3843" y="2611"/>
                </a:lnTo>
                <a:lnTo>
                  <a:pt x="3838" y="2634"/>
                </a:lnTo>
                <a:lnTo>
                  <a:pt x="3834" y="2659"/>
                </a:lnTo>
                <a:lnTo>
                  <a:pt x="3831" y="2684"/>
                </a:lnTo>
                <a:lnTo>
                  <a:pt x="3828" y="2736"/>
                </a:lnTo>
                <a:lnTo>
                  <a:pt x="3824" y="2787"/>
                </a:lnTo>
                <a:lnTo>
                  <a:pt x="3821" y="2837"/>
                </a:lnTo>
                <a:lnTo>
                  <a:pt x="3819" y="2863"/>
                </a:lnTo>
                <a:lnTo>
                  <a:pt x="3814" y="2887"/>
                </a:lnTo>
                <a:lnTo>
                  <a:pt x="3810" y="2911"/>
                </a:lnTo>
                <a:lnTo>
                  <a:pt x="3803" y="2934"/>
                </a:lnTo>
                <a:lnTo>
                  <a:pt x="3794" y="2959"/>
                </a:lnTo>
                <a:lnTo>
                  <a:pt x="3784" y="2980"/>
                </a:lnTo>
                <a:lnTo>
                  <a:pt x="3773" y="3000"/>
                </a:lnTo>
                <a:lnTo>
                  <a:pt x="3761" y="3018"/>
                </a:lnTo>
                <a:lnTo>
                  <a:pt x="3747" y="3035"/>
                </a:lnTo>
                <a:lnTo>
                  <a:pt x="3734" y="3050"/>
                </a:lnTo>
                <a:lnTo>
                  <a:pt x="3708" y="3081"/>
                </a:lnTo>
                <a:lnTo>
                  <a:pt x="3696" y="3098"/>
                </a:lnTo>
                <a:lnTo>
                  <a:pt x="3684" y="3115"/>
                </a:lnTo>
                <a:lnTo>
                  <a:pt x="3673" y="3133"/>
                </a:lnTo>
                <a:lnTo>
                  <a:pt x="3663" y="3153"/>
                </a:lnTo>
                <a:lnTo>
                  <a:pt x="3654" y="3176"/>
                </a:lnTo>
                <a:lnTo>
                  <a:pt x="3647" y="3201"/>
                </a:lnTo>
                <a:lnTo>
                  <a:pt x="3643" y="3229"/>
                </a:lnTo>
                <a:lnTo>
                  <a:pt x="3640" y="3261"/>
                </a:lnTo>
                <a:lnTo>
                  <a:pt x="3803" y="3284"/>
                </a:lnTo>
                <a:lnTo>
                  <a:pt x="3852" y="3389"/>
                </a:lnTo>
                <a:lnTo>
                  <a:pt x="3881" y="3449"/>
                </a:lnTo>
                <a:lnTo>
                  <a:pt x="3914" y="3511"/>
                </a:lnTo>
                <a:lnTo>
                  <a:pt x="3930" y="3542"/>
                </a:lnTo>
                <a:lnTo>
                  <a:pt x="3948" y="3571"/>
                </a:lnTo>
                <a:lnTo>
                  <a:pt x="3966" y="3599"/>
                </a:lnTo>
                <a:lnTo>
                  <a:pt x="3985" y="3626"/>
                </a:lnTo>
                <a:lnTo>
                  <a:pt x="4003" y="3649"/>
                </a:lnTo>
                <a:lnTo>
                  <a:pt x="4022" y="3670"/>
                </a:lnTo>
                <a:lnTo>
                  <a:pt x="4041" y="3689"/>
                </a:lnTo>
                <a:lnTo>
                  <a:pt x="4051" y="3697"/>
                </a:lnTo>
                <a:lnTo>
                  <a:pt x="4060" y="3704"/>
                </a:lnTo>
                <a:lnTo>
                  <a:pt x="4316" y="3774"/>
                </a:lnTo>
                <a:lnTo>
                  <a:pt x="4431" y="3821"/>
                </a:lnTo>
                <a:lnTo>
                  <a:pt x="4547" y="3870"/>
                </a:lnTo>
                <a:lnTo>
                  <a:pt x="4784" y="3971"/>
                </a:lnTo>
                <a:lnTo>
                  <a:pt x="5020" y="4073"/>
                </a:lnTo>
                <a:lnTo>
                  <a:pt x="5251" y="4171"/>
                </a:lnTo>
                <a:lnTo>
                  <a:pt x="5302" y="4192"/>
                </a:lnTo>
                <a:lnTo>
                  <a:pt x="5356" y="4211"/>
                </a:lnTo>
                <a:lnTo>
                  <a:pt x="5462" y="4249"/>
                </a:lnTo>
                <a:lnTo>
                  <a:pt x="5514" y="4267"/>
                </a:lnTo>
                <a:lnTo>
                  <a:pt x="5567" y="4287"/>
                </a:lnTo>
                <a:lnTo>
                  <a:pt x="5617" y="4307"/>
                </a:lnTo>
                <a:lnTo>
                  <a:pt x="5666" y="4328"/>
                </a:lnTo>
                <a:lnTo>
                  <a:pt x="5691" y="4341"/>
                </a:lnTo>
                <a:lnTo>
                  <a:pt x="5714" y="4353"/>
                </a:lnTo>
                <a:lnTo>
                  <a:pt x="5736" y="4365"/>
                </a:lnTo>
                <a:lnTo>
                  <a:pt x="5759" y="4379"/>
                </a:lnTo>
                <a:lnTo>
                  <a:pt x="5780" y="4393"/>
                </a:lnTo>
                <a:lnTo>
                  <a:pt x="5800" y="4408"/>
                </a:lnTo>
                <a:lnTo>
                  <a:pt x="5820" y="4424"/>
                </a:lnTo>
                <a:lnTo>
                  <a:pt x="5839" y="4441"/>
                </a:lnTo>
                <a:lnTo>
                  <a:pt x="5857" y="4459"/>
                </a:lnTo>
                <a:lnTo>
                  <a:pt x="5874" y="4477"/>
                </a:lnTo>
                <a:lnTo>
                  <a:pt x="5889" y="4497"/>
                </a:lnTo>
                <a:lnTo>
                  <a:pt x="5904" y="4518"/>
                </a:lnTo>
                <a:lnTo>
                  <a:pt x="5917" y="4540"/>
                </a:lnTo>
                <a:lnTo>
                  <a:pt x="5930" y="4564"/>
                </a:lnTo>
                <a:lnTo>
                  <a:pt x="5942" y="4588"/>
                </a:lnTo>
                <a:lnTo>
                  <a:pt x="5952" y="4615"/>
                </a:lnTo>
                <a:lnTo>
                  <a:pt x="5952" y="4700"/>
                </a:lnTo>
                <a:lnTo>
                  <a:pt x="5954" y="4804"/>
                </a:lnTo>
                <a:lnTo>
                  <a:pt x="5959" y="5048"/>
                </a:lnTo>
                <a:lnTo>
                  <a:pt x="5963" y="5176"/>
                </a:lnTo>
                <a:lnTo>
                  <a:pt x="5965" y="5302"/>
                </a:lnTo>
                <a:lnTo>
                  <a:pt x="5965" y="5420"/>
                </a:lnTo>
                <a:lnTo>
                  <a:pt x="5965" y="5525"/>
                </a:lnTo>
                <a:lnTo>
                  <a:pt x="2" y="5525"/>
                </a:lnTo>
                <a:lnTo>
                  <a:pt x="0" y="5420"/>
                </a:lnTo>
                <a:lnTo>
                  <a:pt x="2" y="5302"/>
                </a:lnTo>
                <a:lnTo>
                  <a:pt x="4" y="5176"/>
                </a:lnTo>
                <a:lnTo>
                  <a:pt x="6" y="5048"/>
                </a:lnTo>
                <a:lnTo>
                  <a:pt x="12" y="4804"/>
                </a:lnTo>
                <a:lnTo>
                  <a:pt x="14" y="4700"/>
                </a:lnTo>
                <a:lnTo>
                  <a:pt x="15" y="4615"/>
                </a:lnTo>
                <a:lnTo>
                  <a:pt x="25" y="4588"/>
                </a:lnTo>
                <a:lnTo>
                  <a:pt x="36" y="4564"/>
                </a:lnTo>
                <a:lnTo>
                  <a:pt x="48" y="4540"/>
                </a:lnTo>
                <a:lnTo>
                  <a:pt x="62" y="4518"/>
                </a:lnTo>
                <a:lnTo>
                  <a:pt x="77" y="4497"/>
                </a:lnTo>
                <a:lnTo>
                  <a:pt x="93" y="4477"/>
                </a:lnTo>
                <a:lnTo>
                  <a:pt x="110" y="4459"/>
                </a:lnTo>
                <a:lnTo>
                  <a:pt x="128" y="4441"/>
                </a:lnTo>
                <a:lnTo>
                  <a:pt x="147" y="4424"/>
                </a:lnTo>
                <a:lnTo>
                  <a:pt x="166" y="4408"/>
                </a:lnTo>
                <a:lnTo>
                  <a:pt x="187" y="4393"/>
                </a:lnTo>
                <a:lnTo>
                  <a:pt x="208" y="4379"/>
                </a:lnTo>
                <a:lnTo>
                  <a:pt x="230" y="4365"/>
                </a:lnTo>
                <a:lnTo>
                  <a:pt x="253" y="4353"/>
                </a:lnTo>
                <a:lnTo>
                  <a:pt x="276" y="4341"/>
                </a:lnTo>
                <a:lnTo>
                  <a:pt x="299" y="4328"/>
                </a:lnTo>
                <a:lnTo>
                  <a:pt x="349" y="4307"/>
                </a:lnTo>
                <a:lnTo>
                  <a:pt x="400" y="4287"/>
                </a:lnTo>
                <a:lnTo>
                  <a:pt x="451" y="4267"/>
                </a:lnTo>
                <a:lnTo>
                  <a:pt x="505" y="4249"/>
                </a:lnTo>
                <a:lnTo>
                  <a:pt x="611" y="4211"/>
                </a:lnTo>
                <a:lnTo>
                  <a:pt x="663" y="4192"/>
                </a:lnTo>
                <a:lnTo>
                  <a:pt x="716" y="4171"/>
                </a:lnTo>
                <a:lnTo>
                  <a:pt x="945" y="4073"/>
                </a:lnTo>
                <a:lnTo>
                  <a:pt x="1183" y="3971"/>
                </a:lnTo>
                <a:lnTo>
                  <a:pt x="1419" y="3870"/>
                </a:lnTo>
                <a:lnTo>
                  <a:pt x="1535" y="3821"/>
                </a:lnTo>
                <a:lnTo>
                  <a:pt x="1649" y="3774"/>
                </a:lnTo>
                <a:lnTo>
                  <a:pt x="1906" y="3704"/>
                </a:lnTo>
                <a:lnTo>
                  <a:pt x="1916" y="3697"/>
                </a:lnTo>
                <a:lnTo>
                  <a:pt x="1925" y="3689"/>
                </a:lnTo>
                <a:lnTo>
                  <a:pt x="1944" y="3670"/>
                </a:lnTo>
                <a:lnTo>
                  <a:pt x="1963" y="3649"/>
                </a:lnTo>
                <a:lnTo>
                  <a:pt x="1982" y="3626"/>
                </a:lnTo>
                <a:lnTo>
                  <a:pt x="1999" y="3599"/>
                </a:lnTo>
                <a:lnTo>
                  <a:pt x="2017" y="3571"/>
                </a:lnTo>
                <a:lnTo>
                  <a:pt x="2035" y="3542"/>
                </a:lnTo>
                <a:lnTo>
                  <a:pt x="2052" y="3511"/>
                </a:lnTo>
                <a:lnTo>
                  <a:pt x="2084" y="3449"/>
                </a:lnTo>
                <a:lnTo>
                  <a:pt x="2114" y="3389"/>
                </a:lnTo>
                <a:lnTo>
                  <a:pt x="2162" y="3284"/>
                </a:lnTo>
                <a:lnTo>
                  <a:pt x="2284" y="3254"/>
                </a:lnTo>
                <a:lnTo>
                  <a:pt x="2278" y="3228"/>
                </a:lnTo>
                <a:lnTo>
                  <a:pt x="2272" y="3203"/>
                </a:lnTo>
                <a:lnTo>
                  <a:pt x="2263" y="3182"/>
                </a:lnTo>
                <a:lnTo>
                  <a:pt x="2253" y="3162"/>
                </a:lnTo>
                <a:lnTo>
                  <a:pt x="2243" y="3145"/>
                </a:lnTo>
                <a:lnTo>
                  <a:pt x="2231" y="3129"/>
                </a:lnTo>
                <a:lnTo>
                  <a:pt x="2220" y="3115"/>
                </a:lnTo>
                <a:lnTo>
                  <a:pt x="2208" y="3100"/>
                </a:lnTo>
                <a:lnTo>
                  <a:pt x="2183" y="3075"/>
                </a:lnTo>
                <a:lnTo>
                  <a:pt x="2172" y="3061"/>
                </a:lnTo>
                <a:lnTo>
                  <a:pt x="2160" y="3048"/>
                </a:lnTo>
                <a:lnTo>
                  <a:pt x="2150" y="3033"/>
                </a:lnTo>
                <a:lnTo>
                  <a:pt x="2139" y="3017"/>
                </a:lnTo>
                <a:lnTo>
                  <a:pt x="2130" y="3000"/>
                </a:lnTo>
                <a:lnTo>
                  <a:pt x="2122" y="2981"/>
                </a:lnTo>
                <a:lnTo>
                  <a:pt x="2075" y="2490"/>
                </a:lnTo>
                <a:lnTo>
                  <a:pt x="2074" y="2491"/>
                </a:lnTo>
                <a:lnTo>
                  <a:pt x="2071" y="2491"/>
                </a:lnTo>
                <a:lnTo>
                  <a:pt x="2059" y="2490"/>
                </a:lnTo>
                <a:lnTo>
                  <a:pt x="2040" y="2487"/>
                </a:lnTo>
                <a:lnTo>
                  <a:pt x="2018" y="2481"/>
                </a:lnTo>
                <a:lnTo>
                  <a:pt x="1975" y="2470"/>
                </a:lnTo>
                <a:lnTo>
                  <a:pt x="1959" y="2465"/>
                </a:lnTo>
                <a:lnTo>
                  <a:pt x="1949" y="2460"/>
                </a:lnTo>
                <a:lnTo>
                  <a:pt x="1935" y="2450"/>
                </a:lnTo>
                <a:lnTo>
                  <a:pt x="1921" y="2439"/>
                </a:lnTo>
                <a:lnTo>
                  <a:pt x="1908" y="2426"/>
                </a:lnTo>
                <a:lnTo>
                  <a:pt x="1897" y="2410"/>
                </a:lnTo>
                <a:lnTo>
                  <a:pt x="1886" y="2394"/>
                </a:lnTo>
                <a:lnTo>
                  <a:pt x="1876" y="2377"/>
                </a:lnTo>
                <a:lnTo>
                  <a:pt x="1866" y="2358"/>
                </a:lnTo>
                <a:lnTo>
                  <a:pt x="1857" y="2337"/>
                </a:lnTo>
                <a:lnTo>
                  <a:pt x="1849" y="2316"/>
                </a:lnTo>
                <a:lnTo>
                  <a:pt x="1841" y="2295"/>
                </a:lnTo>
                <a:lnTo>
                  <a:pt x="1834" y="2273"/>
                </a:lnTo>
                <a:lnTo>
                  <a:pt x="1828" y="2249"/>
                </a:lnTo>
                <a:lnTo>
                  <a:pt x="1817" y="2200"/>
                </a:lnTo>
                <a:lnTo>
                  <a:pt x="1806" y="2151"/>
                </a:lnTo>
                <a:lnTo>
                  <a:pt x="1799" y="2100"/>
                </a:lnTo>
                <a:lnTo>
                  <a:pt x="1793" y="2050"/>
                </a:lnTo>
                <a:lnTo>
                  <a:pt x="1787" y="2000"/>
                </a:lnTo>
                <a:lnTo>
                  <a:pt x="1784" y="1952"/>
                </a:lnTo>
                <a:lnTo>
                  <a:pt x="1777" y="1863"/>
                </a:lnTo>
                <a:lnTo>
                  <a:pt x="1772" y="1790"/>
                </a:lnTo>
                <a:lnTo>
                  <a:pt x="1772" y="1775"/>
                </a:lnTo>
                <a:lnTo>
                  <a:pt x="1774" y="1762"/>
                </a:lnTo>
                <a:lnTo>
                  <a:pt x="1779" y="1747"/>
                </a:lnTo>
                <a:lnTo>
                  <a:pt x="1784" y="1734"/>
                </a:lnTo>
                <a:lnTo>
                  <a:pt x="1791" y="1720"/>
                </a:lnTo>
                <a:lnTo>
                  <a:pt x="1799" y="1705"/>
                </a:lnTo>
                <a:lnTo>
                  <a:pt x="1815" y="1674"/>
                </a:lnTo>
                <a:lnTo>
                  <a:pt x="1823" y="1657"/>
                </a:lnTo>
                <a:lnTo>
                  <a:pt x="1831" y="1640"/>
                </a:lnTo>
                <a:lnTo>
                  <a:pt x="1838" y="1621"/>
                </a:lnTo>
                <a:lnTo>
                  <a:pt x="1842" y="1602"/>
                </a:lnTo>
                <a:lnTo>
                  <a:pt x="1847" y="1581"/>
                </a:lnTo>
                <a:lnTo>
                  <a:pt x="1848" y="1559"/>
                </a:lnTo>
                <a:lnTo>
                  <a:pt x="1847" y="1536"/>
                </a:lnTo>
                <a:lnTo>
                  <a:pt x="1844" y="1523"/>
                </a:lnTo>
                <a:lnTo>
                  <a:pt x="1842" y="1510"/>
                </a:lnTo>
                <a:lnTo>
                  <a:pt x="1828" y="1434"/>
                </a:lnTo>
                <a:lnTo>
                  <a:pt x="1814" y="1360"/>
                </a:lnTo>
                <a:lnTo>
                  <a:pt x="1804" y="1290"/>
                </a:lnTo>
                <a:lnTo>
                  <a:pt x="1796" y="1221"/>
                </a:lnTo>
                <a:lnTo>
                  <a:pt x="1791" y="1155"/>
                </a:lnTo>
                <a:lnTo>
                  <a:pt x="1787" y="1092"/>
                </a:lnTo>
                <a:lnTo>
                  <a:pt x="1786" y="1030"/>
                </a:lnTo>
                <a:lnTo>
                  <a:pt x="1786" y="971"/>
                </a:lnTo>
                <a:lnTo>
                  <a:pt x="1790" y="915"/>
                </a:lnTo>
                <a:lnTo>
                  <a:pt x="1794" y="861"/>
                </a:lnTo>
                <a:lnTo>
                  <a:pt x="1802" y="808"/>
                </a:lnTo>
                <a:lnTo>
                  <a:pt x="1810" y="759"/>
                </a:lnTo>
                <a:lnTo>
                  <a:pt x="1821" y="711"/>
                </a:lnTo>
                <a:lnTo>
                  <a:pt x="1833" y="666"/>
                </a:lnTo>
                <a:lnTo>
                  <a:pt x="1848" y="622"/>
                </a:lnTo>
                <a:lnTo>
                  <a:pt x="1863" y="581"/>
                </a:lnTo>
                <a:lnTo>
                  <a:pt x="1881" y="542"/>
                </a:lnTo>
                <a:lnTo>
                  <a:pt x="1900" y="504"/>
                </a:lnTo>
                <a:lnTo>
                  <a:pt x="1921" y="469"/>
                </a:lnTo>
                <a:lnTo>
                  <a:pt x="1944" y="436"/>
                </a:lnTo>
                <a:lnTo>
                  <a:pt x="1967" y="403"/>
                </a:lnTo>
                <a:lnTo>
                  <a:pt x="1993" y="374"/>
                </a:lnTo>
                <a:lnTo>
                  <a:pt x="2020" y="347"/>
                </a:lnTo>
                <a:lnTo>
                  <a:pt x="2047" y="320"/>
                </a:lnTo>
                <a:lnTo>
                  <a:pt x="2076" y="296"/>
                </a:lnTo>
                <a:lnTo>
                  <a:pt x="2107" y="274"/>
                </a:lnTo>
                <a:lnTo>
                  <a:pt x="2138" y="253"/>
                </a:lnTo>
                <a:lnTo>
                  <a:pt x="2170" y="234"/>
                </a:lnTo>
                <a:lnTo>
                  <a:pt x="2204" y="216"/>
                </a:lnTo>
                <a:lnTo>
                  <a:pt x="2239" y="200"/>
                </a:lnTo>
                <a:lnTo>
                  <a:pt x="2274" y="186"/>
                </a:lnTo>
                <a:lnTo>
                  <a:pt x="2311" y="174"/>
                </a:lnTo>
                <a:lnTo>
                  <a:pt x="2364" y="151"/>
                </a:lnTo>
                <a:lnTo>
                  <a:pt x="2423" y="129"/>
                </a:lnTo>
                <a:lnTo>
                  <a:pt x="2488" y="105"/>
                </a:lnTo>
                <a:lnTo>
                  <a:pt x="2556" y="82"/>
                </a:lnTo>
                <a:lnTo>
                  <a:pt x="2592" y="71"/>
                </a:lnTo>
                <a:lnTo>
                  <a:pt x="2627" y="60"/>
                </a:lnTo>
                <a:lnTo>
                  <a:pt x="2665" y="50"/>
                </a:lnTo>
                <a:lnTo>
                  <a:pt x="2703" y="40"/>
                </a:lnTo>
                <a:lnTo>
                  <a:pt x="2742" y="31"/>
                </a:lnTo>
                <a:lnTo>
                  <a:pt x="2783" y="23"/>
                </a:lnTo>
                <a:lnTo>
                  <a:pt x="2823" y="16"/>
                </a:lnTo>
                <a:lnTo>
                  <a:pt x="2864" y="11"/>
                </a:lnTo>
                <a:lnTo>
                  <a:pt x="2906" y="5"/>
                </a:lnTo>
                <a:lnTo>
                  <a:pt x="2949" y="2"/>
                </a:lnTo>
                <a:lnTo>
                  <a:pt x="2991" y="0"/>
                </a:lnTo>
                <a:lnTo>
                  <a:pt x="3035" y="0"/>
                </a:lnTo>
                <a:lnTo>
                  <a:pt x="3078" y="1"/>
                </a:lnTo>
                <a:lnTo>
                  <a:pt x="3122" y="3"/>
                </a:lnTo>
                <a:lnTo>
                  <a:pt x="3166" y="9"/>
                </a:lnTo>
                <a:lnTo>
                  <a:pt x="3211" y="14"/>
                </a:lnTo>
                <a:lnTo>
                  <a:pt x="3255" y="23"/>
                </a:lnTo>
                <a:lnTo>
                  <a:pt x="3300" y="34"/>
                </a:lnTo>
                <a:lnTo>
                  <a:pt x="3346" y="47"/>
                </a:lnTo>
                <a:lnTo>
                  <a:pt x="3390" y="62"/>
                </a:lnTo>
                <a:lnTo>
                  <a:pt x="3435" y="80"/>
                </a:lnTo>
                <a:lnTo>
                  <a:pt x="3481" y="101"/>
                </a:lnTo>
                <a:lnTo>
                  <a:pt x="3525" y="123"/>
                </a:lnTo>
                <a:lnTo>
                  <a:pt x="3570" y="150"/>
                </a:lnTo>
                <a:lnTo>
                  <a:pt x="3688" y="260"/>
                </a:lnTo>
                <a:lnTo>
                  <a:pt x="3879" y="292"/>
                </a:lnTo>
                <a:lnTo>
                  <a:pt x="3888" y="297"/>
                </a:lnTo>
                <a:lnTo>
                  <a:pt x="3897" y="304"/>
                </a:lnTo>
                <a:lnTo>
                  <a:pt x="3914" y="319"/>
                </a:lnTo>
                <a:lnTo>
                  <a:pt x="3929" y="335"/>
                </a:lnTo>
                <a:lnTo>
                  <a:pt x="3944" y="353"/>
                </a:lnTo>
                <a:lnTo>
                  <a:pt x="3958" y="372"/>
                </a:lnTo>
                <a:lnTo>
                  <a:pt x="3971" y="392"/>
                </a:lnTo>
                <a:lnTo>
                  <a:pt x="3983" y="412"/>
                </a:lnTo>
                <a:lnTo>
                  <a:pt x="3993" y="432"/>
                </a:lnTo>
                <a:lnTo>
                  <a:pt x="4012" y="470"/>
                </a:lnTo>
                <a:lnTo>
                  <a:pt x="4025" y="502"/>
                </a:lnTo>
                <a:lnTo>
                  <a:pt x="4036" y="5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327265" y="2310944"/>
            <a:ext cx="1841684" cy="1841684"/>
            <a:chOff x="5327265" y="2310944"/>
            <a:chExt cx="1841684" cy="1841684"/>
          </a:xfrm>
        </p:grpSpPr>
        <p:sp>
          <p:nvSpPr>
            <p:cNvPr id="19" name="Freeform 18"/>
            <p:cNvSpPr/>
            <p:nvPr>
              <p:custDataLst>
                <p:tags r:id="rId28"/>
              </p:custDataLst>
            </p:nvPr>
          </p:nvSpPr>
          <p:spPr>
            <a:xfrm>
              <a:off x="5327265" y="2310944"/>
              <a:ext cx="1841684" cy="1841684"/>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 pos="0">
                  <a:srgbClr val="CB2D3E">
                    <a:lumMod val="98000"/>
                    <a:lumOff val="2000"/>
                  </a:srgbClr>
                </a:gs>
                <a:gs pos="50000">
                  <a:srgbClr val="CB2D3E"/>
                </a:gs>
                <a:gs pos="100000">
                  <a:srgbClr val="CB2D3E">
                    <a:lumMod val="99000"/>
                  </a:srgbClr>
                </a:gs>
              </a:gsLst>
              <a:lin ang="5400000" scaled="0"/>
            </a:gradFill>
          </p:spPr>
          <p:style>
            <a:lnRef idx="0">
              <a:schemeClr val="accent1"/>
            </a:lnRef>
            <a:fillRef idx="3">
              <a:schemeClr val="accent1"/>
            </a:fillRef>
            <a:effectRef idx="3">
              <a:schemeClr val="accent1"/>
            </a:effectRef>
            <a:fontRef idx="minor">
              <a:schemeClr val="lt1"/>
            </a:fontRef>
          </p:style>
          <p:txBody>
            <a:bodyPr spcFirstLastPara="0" vert="horz" wrap="square" lIns="502715" tIns="576925" rIns="502715" bIns="616016" numCol="1" spcCol="1270" anchor="ctr" anchorCtr="0">
              <a:noAutofit/>
            </a:bodyPr>
            <a:lstStyle/>
            <a:p>
              <a:pPr algn="ctr" defTabSz="1866900">
                <a:lnSpc>
                  <a:spcPct val="90000"/>
                </a:lnSpc>
                <a:spcBef>
                  <a:spcPct val="0"/>
                </a:spcBef>
                <a:spcAft>
                  <a:spcPct val="35000"/>
                </a:spcAft>
              </a:pPr>
              <a:endParaRPr lang="en-US" sz="4200">
                <a:solidFill>
                  <a:schemeClr val="lt1"/>
                </a:solidFill>
                <a:latin typeface="微软雅黑" panose="020B0503020204020204" pitchFamily="34" charset="-122"/>
                <a:ea typeface="微软雅黑" panose="020B0503020204020204" pitchFamily="34" charset="-122"/>
              </a:endParaRPr>
            </a:p>
          </p:txBody>
        </p:sp>
        <p:sp>
          <p:nvSpPr>
            <p:cNvPr id="48" name="KSO_Shape"/>
            <p:cNvSpPr/>
            <p:nvPr>
              <p:custDataLst>
                <p:tags r:id="rId29"/>
              </p:custDataLst>
            </p:nvPr>
          </p:nvSpPr>
          <p:spPr bwMode="auto">
            <a:xfrm>
              <a:off x="6034106" y="2925454"/>
              <a:ext cx="528382" cy="612664"/>
            </a:xfrm>
            <a:custGeom>
              <a:avLst/>
              <a:gdLst>
                <a:gd name="T0" fmla="*/ 852600388 w 2394"/>
                <a:gd name="T1" fmla="*/ 397320362 h 2775"/>
                <a:gd name="T2" fmla="*/ 113203081 w 2394"/>
                <a:gd name="T3" fmla="*/ 370383806 h 2775"/>
                <a:gd name="T4" fmla="*/ 194844271 w 2394"/>
                <a:gd name="T5" fmla="*/ 280312873 h 2775"/>
                <a:gd name="T6" fmla="*/ 770118057 w 2394"/>
                <a:gd name="T7" fmla="*/ 280312873 h 2775"/>
                <a:gd name="T8" fmla="*/ 842500219 w 2394"/>
                <a:gd name="T9" fmla="*/ 280312873 h 2775"/>
                <a:gd name="T10" fmla="*/ 948970287 w 2394"/>
                <a:gd name="T11" fmla="*/ 280312873 h 2775"/>
                <a:gd name="T12" fmla="*/ 948970287 w 2394"/>
                <a:gd name="T13" fmla="*/ 397320362 h 2775"/>
                <a:gd name="T14" fmla="*/ 483533076 w 2394"/>
                <a:gd name="T15" fmla="*/ 653222183 h 2775"/>
                <a:gd name="T16" fmla="*/ 186847926 w 2394"/>
                <a:gd name="T17" fmla="*/ 397320362 h 2775"/>
                <a:gd name="T18" fmla="*/ 836188100 w 2394"/>
                <a:gd name="T19" fmla="*/ 257164250 h 2775"/>
                <a:gd name="T20" fmla="*/ 483533076 w 2394"/>
                <a:gd name="T21" fmla="*/ 0 h 2775"/>
                <a:gd name="T22" fmla="*/ 555494992 w 2394"/>
                <a:gd name="T23" fmla="*/ 222651179 h 2775"/>
                <a:gd name="T24" fmla="*/ 609781938 w 2394"/>
                <a:gd name="T25" fmla="*/ 157833997 h 2775"/>
                <a:gd name="T26" fmla="*/ 537820022 w 2394"/>
                <a:gd name="T27" fmla="*/ 117428515 h 2775"/>
                <a:gd name="T28" fmla="*/ 611043972 w 2394"/>
                <a:gd name="T29" fmla="*/ 72393048 h 2775"/>
                <a:gd name="T30" fmla="*/ 506257482 w 2394"/>
                <a:gd name="T31" fmla="*/ 46718920 h 2775"/>
                <a:gd name="T32" fmla="*/ 542028317 w 2394"/>
                <a:gd name="T33" fmla="*/ 148995054 h 2775"/>
                <a:gd name="T34" fmla="*/ 566015406 w 2394"/>
                <a:gd name="T35" fmla="*/ 159938476 h 2775"/>
                <a:gd name="T36" fmla="*/ 553811415 w 2394"/>
                <a:gd name="T37" fmla="*/ 195292949 h 2775"/>
                <a:gd name="T38" fmla="*/ 542028317 w 2394"/>
                <a:gd name="T39" fmla="*/ 169618821 h 2775"/>
                <a:gd name="T40" fmla="*/ 501208046 w 2394"/>
                <a:gd name="T41" fmla="*/ 175090208 h 2775"/>
                <a:gd name="T42" fmla="*/ 305942881 w 2394"/>
                <a:gd name="T43" fmla="*/ 719722819 h 2775"/>
                <a:gd name="T44" fmla="*/ 469645507 w 2394"/>
                <a:gd name="T45" fmla="*/ 1025709819 h 2775"/>
                <a:gd name="T46" fmla="*/ 515936756 w 2394"/>
                <a:gd name="T47" fmla="*/ 845148225 h 2775"/>
                <a:gd name="T48" fmla="*/ 705310049 w 2394"/>
                <a:gd name="T49" fmla="*/ 807688624 h 2775"/>
                <a:gd name="T50" fmla="*/ 515936756 w 2394"/>
                <a:gd name="T51" fmla="*/ 845148225 h 2775"/>
                <a:gd name="T52" fmla="*/ 260072526 w 2394"/>
                <a:gd name="T53" fmla="*/ 794220346 h 2775"/>
                <a:gd name="T54" fmla="*/ 236927225 w 2394"/>
                <a:gd name="T55" fmla="*/ 840518241 h 2775"/>
                <a:gd name="T56" fmla="*/ 96790794 w 2394"/>
                <a:gd name="T57" fmla="*/ 1120831113 h 2775"/>
                <a:gd name="T58" fmla="*/ 806309138 w 2394"/>
                <a:gd name="T59" fmla="*/ 915857819 h 2775"/>
                <a:gd name="T60" fmla="*/ 727193315 w 2394"/>
                <a:gd name="T61" fmla="*/ 840518241 h 2775"/>
                <a:gd name="T62" fmla="*/ 789475957 w 2394"/>
                <a:gd name="T63" fmla="*/ 794220346 h 2775"/>
                <a:gd name="T64" fmla="*/ 983057545 w 2394"/>
                <a:gd name="T65" fmla="*/ 1167971059 h 2775"/>
                <a:gd name="T66" fmla="*/ 225143479 w 2394"/>
                <a:gd name="T67" fmla="*/ 1167971059 h 2775"/>
                <a:gd name="T68" fmla="*/ 119936094 w 2394"/>
                <a:gd name="T69" fmla="*/ 887658187 h 27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94" h="2775">
                  <a:moveTo>
                    <a:pt x="2255" y="944"/>
                  </a:moveTo>
                  <a:cubicBezTo>
                    <a:pt x="2026" y="944"/>
                    <a:pt x="2026" y="944"/>
                    <a:pt x="2026" y="944"/>
                  </a:cubicBezTo>
                  <a:cubicBezTo>
                    <a:pt x="1993" y="1400"/>
                    <a:pt x="1614" y="1760"/>
                    <a:pt x="1149" y="1760"/>
                  </a:cubicBezTo>
                  <a:cubicBezTo>
                    <a:pt x="663" y="1760"/>
                    <a:pt x="269" y="1366"/>
                    <a:pt x="269" y="880"/>
                  </a:cubicBezTo>
                  <a:cubicBezTo>
                    <a:pt x="269" y="807"/>
                    <a:pt x="279" y="735"/>
                    <a:pt x="297" y="666"/>
                  </a:cubicBezTo>
                  <a:cubicBezTo>
                    <a:pt x="463" y="666"/>
                    <a:pt x="463" y="666"/>
                    <a:pt x="463" y="666"/>
                  </a:cubicBezTo>
                  <a:cubicBezTo>
                    <a:pt x="463" y="666"/>
                    <a:pt x="463" y="666"/>
                    <a:pt x="463" y="666"/>
                  </a:cubicBezTo>
                  <a:cubicBezTo>
                    <a:pt x="1830" y="666"/>
                    <a:pt x="1830" y="666"/>
                    <a:pt x="1830" y="666"/>
                  </a:cubicBezTo>
                  <a:cubicBezTo>
                    <a:pt x="1830" y="666"/>
                    <a:pt x="1830" y="666"/>
                    <a:pt x="1830" y="666"/>
                  </a:cubicBezTo>
                  <a:cubicBezTo>
                    <a:pt x="2002" y="666"/>
                    <a:pt x="2002" y="666"/>
                    <a:pt x="2002" y="666"/>
                  </a:cubicBezTo>
                  <a:cubicBezTo>
                    <a:pt x="2002" y="666"/>
                    <a:pt x="2002" y="666"/>
                    <a:pt x="2002" y="666"/>
                  </a:cubicBezTo>
                  <a:cubicBezTo>
                    <a:pt x="2255" y="666"/>
                    <a:pt x="2255" y="666"/>
                    <a:pt x="2255" y="666"/>
                  </a:cubicBezTo>
                  <a:cubicBezTo>
                    <a:pt x="2332" y="666"/>
                    <a:pt x="2394" y="729"/>
                    <a:pt x="2394" y="805"/>
                  </a:cubicBezTo>
                  <a:cubicBezTo>
                    <a:pt x="2394" y="882"/>
                    <a:pt x="2332" y="944"/>
                    <a:pt x="2255" y="944"/>
                  </a:cubicBezTo>
                  <a:close/>
                  <a:moveTo>
                    <a:pt x="444" y="944"/>
                  </a:moveTo>
                  <a:cubicBezTo>
                    <a:pt x="497" y="1312"/>
                    <a:pt x="859" y="1552"/>
                    <a:pt x="1149" y="1552"/>
                  </a:cubicBezTo>
                  <a:cubicBezTo>
                    <a:pt x="1443" y="1552"/>
                    <a:pt x="1777" y="1331"/>
                    <a:pt x="1835" y="944"/>
                  </a:cubicBezTo>
                  <a:lnTo>
                    <a:pt x="444" y="944"/>
                  </a:lnTo>
                  <a:close/>
                  <a:moveTo>
                    <a:pt x="1149" y="0"/>
                  </a:moveTo>
                  <a:cubicBezTo>
                    <a:pt x="1714" y="0"/>
                    <a:pt x="1873" y="257"/>
                    <a:pt x="1987" y="611"/>
                  </a:cubicBezTo>
                  <a:cubicBezTo>
                    <a:pt x="312" y="611"/>
                    <a:pt x="312" y="611"/>
                    <a:pt x="312" y="611"/>
                  </a:cubicBezTo>
                  <a:cubicBezTo>
                    <a:pt x="426" y="257"/>
                    <a:pt x="514" y="0"/>
                    <a:pt x="1149" y="0"/>
                  </a:cubicBezTo>
                  <a:close/>
                  <a:moveTo>
                    <a:pt x="1191" y="416"/>
                  </a:moveTo>
                  <a:cubicBezTo>
                    <a:pt x="1191" y="491"/>
                    <a:pt x="1234" y="529"/>
                    <a:pt x="1320" y="529"/>
                  </a:cubicBezTo>
                  <a:cubicBezTo>
                    <a:pt x="1367" y="529"/>
                    <a:pt x="1401" y="516"/>
                    <a:pt x="1421" y="490"/>
                  </a:cubicBezTo>
                  <a:cubicBezTo>
                    <a:pt x="1439" y="467"/>
                    <a:pt x="1449" y="428"/>
                    <a:pt x="1449" y="375"/>
                  </a:cubicBezTo>
                  <a:cubicBezTo>
                    <a:pt x="1449" y="292"/>
                    <a:pt x="1416" y="250"/>
                    <a:pt x="1350" y="250"/>
                  </a:cubicBezTo>
                  <a:cubicBezTo>
                    <a:pt x="1322" y="250"/>
                    <a:pt x="1298" y="260"/>
                    <a:pt x="1278" y="279"/>
                  </a:cubicBezTo>
                  <a:cubicBezTo>
                    <a:pt x="1282" y="172"/>
                    <a:pt x="1282" y="172"/>
                    <a:pt x="1282" y="172"/>
                  </a:cubicBezTo>
                  <a:cubicBezTo>
                    <a:pt x="1452" y="172"/>
                    <a:pt x="1452" y="172"/>
                    <a:pt x="1452" y="172"/>
                  </a:cubicBezTo>
                  <a:cubicBezTo>
                    <a:pt x="1452" y="111"/>
                    <a:pt x="1452" y="111"/>
                    <a:pt x="1452" y="111"/>
                  </a:cubicBezTo>
                  <a:cubicBezTo>
                    <a:pt x="1203" y="111"/>
                    <a:pt x="1203" y="111"/>
                    <a:pt x="1203" y="111"/>
                  </a:cubicBezTo>
                  <a:cubicBezTo>
                    <a:pt x="1194" y="354"/>
                    <a:pt x="1194" y="354"/>
                    <a:pt x="1194" y="354"/>
                  </a:cubicBezTo>
                  <a:cubicBezTo>
                    <a:pt x="1288" y="354"/>
                    <a:pt x="1288" y="354"/>
                    <a:pt x="1288" y="354"/>
                  </a:cubicBezTo>
                  <a:cubicBezTo>
                    <a:pt x="1288" y="332"/>
                    <a:pt x="1297" y="320"/>
                    <a:pt x="1316" y="320"/>
                  </a:cubicBezTo>
                  <a:cubicBezTo>
                    <a:pt x="1335" y="320"/>
                    <a:pt x="1345" y="340"/>
                    <a:pt x="1345" y="380"/>
                  </a:cubicBezTo>
                  <a:cubicBezTo>
                    <a:pt x="1345" y="415"/>
                    <a:pt x="1343" y="439"/>
                    <a:pt x="1338" y="450"/>
                  </a:cubicBezTo>
                  <a:cubicBezTo>
                    <a:pt x="1334" y="459"/>
                    <a:pt x="1327" y="464"/>
                    <a:pt x="1316" y="464"/>
                  </a:cubicBezTo>
                  <a:cubicBezTo>
                    <a:pt x="1297" y="464"/>
                    <a:pt x="1288" y="448"/>
                    <a:pt x="1288" y="417"/>
                  </a:cubicBezTo>
                  <a:cubicBezTo>
                    <a:pt x="1288" y="403"/>
                    <a:pt x="1288" y="403"/>
                    <a:pt x="1288" y="403"/>
                  </a:cubicBezTo>
                  <a:cubicBezTo>
                    <a:pt x="1191" y="403"/>
                    <a:pt x="1191" y="403"/>
                    <a:pt x="1191" y="403"/>
                  </a:cubicBezTo>
                  <a:lnTo>
                    <a:pt x="1191" y="416"/>
                  </a:lnTo>
                  <a:close/>
                  <a:moveTo>
                    <a:pt x="675" y="1919"/>
                  </a:moveTo>
                  <a:cubicBezTo>
                    <a:pt x="675" y="1754"/>
                    <a:pt x="727" y="1726"/>
                    <a:pt x="727" y="1710"/>
                  </a:cubicBezTo>
                  <a:cubicBezTo>
                    <a:pt x="817" y="1877"/>
                    <a:pt x="1118" y="2008"/>
                    <a:pt x="1118" y="2008"/>
                  </a:cubicBezTo>
                  <a:cubicBezTo>
                    <a:pt x="1116" y="2437"/>
                    <a:pt x="1116" y="2437"/>
                    <a:pt x="1116" y="2437"/>
                  </a:cubicBezTo>
                  <a:cubicBezTo>
                    <a:pt x="1116" y="2437"/>
                    <a:pt x="675" y="2107"/>
                    <a:pt x="675" y="1919"/>
                  </a:cubicBezTo>
                  <a:close/>
                  <a:moveTo>
                    <a:pt x="1226" y="2008"/>
                  </a:moveTo>
                  <a:cubicBezTo>
                    <a:pt x="1226" y="2008"/>
                    <a:pt x="1527" y="1877"/>
                    <a:pt x="1617" y="1710"/>
                  </a:cubicBezTo>
                  <a:cubicBezTo>
                    <a:pt x="1617" y="1726"/>
                    <a:pt x="1676" y="1739"/>
                    <a:pt x="1676" y="1919"/>
                  </a:cubicBezTo>
                  <a:cubicBezTo>
                    <a:pt x="1676" y="2107"/>
                    <a:pt x="1228" y="2437"/>
                    <a:pt x="1228" y="2437"/>
                  </a:cubicBezTo>
                  <a:lnTo>
                    <a:pt x="1226" y="2008"/>
                  </a:lnTo>
                  <a:close/>
                  <a:moveTo>
                    <a:pt x="507" y="1887"/>
                  </a:moveTo>
                  <a:cubicBezTo>
                    <a:pt x="618" y="1887"/>
                    <a:pt x="618" y="1887"/>
                    <a:pt x="618" y="1887"/>
                  </a:cubicBezTo>
                  <a:cubicBezTo>
                    <a:pt x="618" y="1997"/>
                    <a:pt x="618" y="1997"/>
                    <a:pt x="618" y="1997"/>
                  </a:cubicBezTo>
                  <a:cubicBezTo>
                    <a:pt x="586" y="1997"/>
                    <a:pt x="566" y="1997"/>
                    <a:pt x="563" y="1997"/>
                  </a:cubicBezTo>
                  <a:cubicBezTo>
                    <a:pt x="531" y="1997"/>
                    <a:pt x="457" y="2176"/>
                    <a:pt x="457" y="2176"/>
                  </a:cubicBezTo>
                  <a:cubicBezTo>
                    <a:pt x="230" y="2663"/>
                    <a:pt x="230" y="2663"/>
                    <a:pt x="230" y="2663"/>
                  </a:cubicBezTo>
                  <a:cubicBezTo>
                    <a:pt x="2105" y="2663"/>
                    <a:pt x="2105" y="2663"/>
                    <a:pt x="2105" y="2663"/>
                  </a:cubicBezTo>
                  <a:cubicBezTo>
                    <a:pt x="1916" y="2176"/>
                    <a:pt x="1916" y="2176"/>
                    <a:pt x="1916" y="2176"/>
                  </a:cubicBezTo>
                  <a:cubicBezTo>
                    <a:pt x="1916" y="2176"/>
                    <a:pt x="1837" y="1997"/>
                    <a:pt x="1783" y="1997"/>
                  </a:cubicBezTo>
                  <a:cubicBezTo>
                    <a:pt x="1777" y="1997"/>
                    <a:pt x="1757" y="1997"/>
                    <a:pt x="1728" y="1997"/>
                  </a:cubicBezTo>
                  <a:cubicBezTo>
                    <a:pt x="1728" y="1887"/>
                    <a:pt x="1728" y="1887"/>
                    <a:pt x="1728" y="1887"/>
                  </a:cubicBezTo>
                  <a:cubicBezTo>
                    <a:pt x="1876" y="1887"/>
                    <a:pt x="1876" y="1887"/>
                    <a:pt x="1876" y="1887"/>
                  </a:cubicBezTo>
                  <a:cubicBezTo>
                    <a:pt x="1998" y="1887"/>
                    <a:pt x="2098" y="2109"/>
                    <a:pt x="2098" y="2109"/>
                  </a:cubicBezTo>
                  <a:cubicBezTo>
                    <a:pt x="2336" y="2775"/>
                    <a:pt x="2336" y="2775"/>
                    <a:pt x="2336" y="2775"/>
                  </a:cubicBezTo>
                  <a:cubicBezTo>
                    <a:pt x="1811" y="2775"/>
                    <a:pt x="1811" y="2775"/>
                    <a:pt x="1811" y="2775"/>
                  </a:cubicBezTo>
                  <a:cubicBezTo>
                    <a:pt x="1785" y="2775"/>
                    <a:pt x="599" y="2775"/>
                    <a:pt x="535" y="2775"/>
                  </a:cubicBezTo>
                  <a:cubicBezTo>
                    <a:pt x="0" y="2775"/>
                    <a:pt x="0" y="2775"/>
                    <a:pt x="0" y="2775"/>
                  </a:cubicBezTo>
                  <a:cubicBezTo>
                    <a:pt x="285" y="2109"/>
                    <a:pt x="285" y="2109"/>
                    <a:pt x="285" y="2109"/>
                  </a:cubicBezTo>
                  <a:cubicBezTo>
                    <a:pt x="285" y="2109"/>
                    <a:pt x="385" y="1887"/>
                    <a:pt x="507" y="1887"/>
                  </a:cubicBezTo>
                  <a:close/>
                </a:path>
              </a:pathLst>
            </a:custGeom>
            <a:solidFill>
              <a:srgbClr val="FBC91D"/>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grpSp>
      <p:cxnSp>
        <p:nvCxnSpPr>
          <p:cNvPr id="49" name="直接连接符 48"/>
          <p:cNvCxnSpPr/>
          <p:nvPr>
            <p:custDataLst>
              <p:tags r:id="rId30"/>
            </p:custDataLst>
          </p:nvPr>
        </p:nvCxnSpPr>
        <p:spPr>
          <a:xfrm>
            <a:off x="496731" y="4437821"/>
            <a:ext cx="586720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31"/>
    </p:custDataLst>
  </p:cSld>
  <p:clrMapOvr>
    <a:masterClrMapping/>
  </p:clrMapOvr>
  <p:transition advTm="24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3" nodeType="clickEffec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4" nodeType="withEffec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8" fill="hold" grpId="2" nodeType="withEffec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500"/>
                            </p:stCondLst>
                            <p:childTnLst>
                              <p:par>
                                <p:cTn id="15" presetID="10" presetClass="entr" presetSubtype="0" fill="hold" nodeType="afterEffec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000"/>
                            </p:stCondLst>
                            <p:childTnLst>
                              <p:par>
                                <p:cTn id="19" presetID="42" presetClass="entr" presetSubtype="0" fill="hold" nodeType="afterEffec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7" presetClass="entr" presetSubtype="0" fill="hold" nodeType="afterEffec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1+#ppt_w/2"/>
                                          </p:val>
                                        </p:tav>
                                        <p:tav tm="100000">
                                          <p:val>
                                            <p:strVal val="#ppt_x"/>
                                          </p:val>
                                        </p:tav>
                                      </p:tavLst>
                                    </p:anim>
                                    <p:anim calcmode="lin" valueType="num">
                                      <p:cBhvr additive="base">
                                        <p:cTn id="42"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par>
                                <p:cTn id="48" presetID="22" presetClass="entr" presetSubtype="8" fill="hold" grpId="1" nodeType="withEffect">
                                  <p:childTnLst>
                                    <p:set>
                                      <p:cBhvr>
                                        <p:cTn id="49" dur="1" fill="hold">
                                          <p:stCondLst>
                                            <p:cond delay="0"/>
                                          </p:stCondLst>
                                        </p:cTn>
                                        <p:tgtEl>
                                          <p:spTgt spid="42"/>
                                        </p:tgtEl>
                                        <p:attrNameLst>
                                          <p:attrName>style.visibility</p:attrName>
                                        </p:attrNameLst>
                                      </p:cBhvr>
                                      <p:to>
                                        <p:strVal val="visible"/>
                                      </p:to>
                                    </p:set>
                                    <p:animEffect transition="in" filter="wipe(left)">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1" bldLvl="0" animBg="1"/>
      <p:bldP spid="43" grpId="2"/>
      <p:bldP spid="46" grpId="3" bldLvl="0" animBg="1"/>
      <p:bldP spid="47" grpId="4"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8"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对特种作业人员的基本要求：</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MH_Other_3"/>
          <p:cNvSpPr/>
          <p:nvPr>
            <p:custDataLst>
              <p:tags r:id="rId7"/>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18" name="KSO_Shape"/>
          <p:cNvSpPr/>
          <p:nvPr>
            <p:custDataLst>
              <p:tags r:id="rId8"/>
            </p:custDataLst>
          </p:nvPr>
        </p:nvSpPr>
        <p:spPr bwMode="auto">
          <a:xfrm>
            <a:off x="324443" y="264065"/>
            <a:ext cx="344577" cy="319308"/>
          </a:xfrm>
          <a:custGeom>
            <a:avLst/>
            <a:gdLst>
              <a:gd name="T0" fmla="*/ 416334317 w 5965"/>
              <a:gd name="T1" fmla="*/ 75815881 h 5525"/>
              <a:gd name="T2" fmla="*/ 416538070 w 5965"/>
              <a:gd name="T3" fmla="*/ 102142015 h 5525"/>
              <a:gd name="T4" fmla="*/ 412968551 w 5965"/>
              <a:gd name="T5" fmla="*/ 149998739 h 5525"/>
              <a:gd name="T6" fmla="*/ 415008322 w 5965"/>
              <a:gd name="T7" fmla="*/ 163264210 h 5525"/>
              <a:gd name="T8" fmla="*/ 420413859 w 5965"/>
              <a:gd name="T9" fmla="*/ 173672291 h 5525"/>
              <a:gd name="T10" fmla="*/ 424493721 w 5965"/>
              <a:gd name="T11" fmla="*/ 190712788 h 5525"/>
              <a:gd name="T12" fmla="*/ 423983698 w 5965"/>
              <a:gd name="T13" fmla="*/ 209080215 h 5525"/>
              <a:gd name="T14" fmla="*/ 420107909 w 5965"/>
              <a:gd name="T15" fmla="*/ 229590285 h 5525"/>
              <a:gd name="T16" fmla="*/ 413478254 w 5965"/>
              <a:gd name="T17" fmla="*/ 244691987 h 5525"/>
              <a:gd name="T18" fmla="*/ 407766767 w 5965"/>
              <a:gd name="T19" fmla="*/ 249590096 h 5525"/>
              <a:gd name="T20" fmla="*/ 397465396 w 5965"/>
              <a:gd name="T21" fmla="*/ 255814496 h 5525"/>
              <a:gd name="T22" fmla="*/ 392671758 w 5965"/>
              <a:gd name="T23" fmla="*/ 263977690 h 5525"/>
              <a:gd name="T24" fmla="*/ 390020087 w 5965"/>
              <a:gd name="T25" fmla="*/ 284385517 h 5525"/>
              <a:gd name="T26" fmla="*/ 387878120 w 5965"/>
              <a:gd name="T27" fmla="*/ 299385614 h 5525"/>
              <a:gd name="T28" fmla="*/ 380840638 w 5965"/>
              <a:gd name="T29" fmla="*/ 311222230 h 5525"/>
              <a:gd name="T30" fmla="*/ 372681234 w 5965"/>
              <a:gd name="T31" fmla="*/ 324079365 h 5525"/>
              <a:gd name="T32" fmla="*/ 387878120 w 5965"/>
              <a:gd name="T33" fmla="*/ 335099630 h 5525"/>
              <a:gd name="T34" fmla="*/ 404502878 w 5965"/>
              <a:gd name="T35" fmla="*/ 367242149 h 5525"/>
              <a:gd name="T36" fmla="*/ 414090473 w 5965"/>
              <a:gd name="T37" fmla="*/ 377956321 h 5525"/>
              <a:gd name="T38" fmla="*/ 487932935 w 5965"/>
              <a:gd name="T39" fmla="*/ 405201051 h 5525"/>
              <a:gd name="T40" fmla="*/ 557083956 w 5965"/>
              <a:gd name="T41" fmla="*/ 433568224 h 5525"/>
              <a:gd name="T42" fmla="*/ 582786287 w 5965"/>
              <a:gd name="T43" fmla="*/ 444180473 h 5525"/>
              <a:gd name="T44" fmla="*/ 595535256 w 5965"/>
              <a:gd name="T45" fmla="*/ 453160019 h 5525"/>
              <a:gd name="T46" fmla="*/ 604816582 w 5965"/>
              <a:gd name="T47" fmla="*/ 465710742 h 5525"/>
              <a:gd name="T48" fmla="*/ 607774521 w 5965"/>
              <a:gd name="T49" fmla="*/ 515098245 h 5525"/>
              <a:gd name="T50" fmla="*/ 204073 w 5965"/>
              <a:gd name="T51" fmla="*/ 563771320 h 5525"/>
              <a:gd name="T52" fmla="*/ 1427872 w 5965"/>
              <a:gd name="T53" fmla="*/ 479588397 h 5525"/>
              <a:gd name="T54" fmla="*/ 6323706 w 5965"/>
              <a:gd name="T55" fmla="*/ 461017121 h 5525"/>
              <a:gd name="T56" fmla="*/ 16930707 w 5965"/>
              <a:gd name="T57" fmla="*/ 449792689 h 5525"/>
              <a:gd name="T58" fmla="*/ 30495968 w 5965"/>
              <a:gd name="T59" fmla="*/ 441629494 h 5525"/>
              <a:gd name="T60" fmla="*/ 67621272 w 5965"/>
              <a:gd name="T61" fmla="*/ 427751840 h 5525"/>
              <a:gd name="T62" fmla="*/ 156558744 w 5965"/>
              <a:gd name="T63" fmla="*/ 389895181 h 5525"/>
              <a:gd name="T64" fmla="*/ 196336039 w 5965"/>
              <a:gd name="T65" fmla="*/ 376425862 h 5525"/>
              <a:gd name="T66" fmla="*/ 207555259 w 5965"/>
              <a:gd name="T67" fmla="*/ 361425765 h 5525"/>
              <a:gd name="T68" fmla="*/ 232951320 w 5965"/>
              <a:gd name="T69" fmla="*/ 332038392 h 5525"/>
              <a:gd name="T70" fmla="*/ 227545783 w 5965"/>
              <a:gd name="T71" fmla="*/ 319283501 h 5525"/>
              <a:gd name="T72" fmla="*/ 219284183 w 5965"/>
              <a:gd name="T73" fmla="*/ 309487603 h 5525"/>
              <a:gd name="T74" fmla="*/ 211634801 w 5965"/>
              <a:gd name="T75" fmla="*/ 254079869 h 5525"/>
              <a:gd name="T76" fmla="*/ 201435626 w 5965"/>
              <a:gd name="T77" fmla="*/ 252038830 h 5525"/>
              <a:gd name="T78" fmla="*/ 194602217 w 5965"/>
              <a:gd name="T79" fmla="*/ 247549057 h 5525"/>
              <a:gd name="T80" fmla="*/ 188584461 w 5965"/>
              <a:gd name="T81" fmla="*/ 236324625 h 5525"/>
              <a:gd name="T82" fmla="*/ 183484873 w 5965"/>
              <a:gd name="T83" fmla="*/ 214284096 h 5525"/>
              <a:gd name="T84" fmla="*/ 180731007 w 5965"/>
              <a:gd name="T85" fmla="*/ 182651837 h 5525"/>
              <a:gd name="T86" fmla="*/ 183484873 w 5965"/>
              <a:gd name="T87" fmla="*/ 173978383 h 5525"/>
              <a:gd name="T88" fmla="*/ 188380388 w 5965"/>
              <a:gd name="T89" fmla="*/ 161325415 h 5525"/>
              <a:gd name="T90" fmla="*/ 186442494 w 5965"/>
              <a:gd name="T91" fmla="*/ 146325318 h 5525"/>
              <a:gd name="T92" fmla="*/ 182158878 w 5965"/>
              <a:gd name="T93" fmla="*/ 105101329 h 5525"/>
              <a:gd name="T94" fmla="*/ 185728718 w 5965"/>
              <a:gd name="T95" fmla="*/ 72550475 h 5525"/>
              <a:gd name="T96" fmla="*/ 195927893 w 5965"/>
              <a:gd name="T97" fmla="*/ 47856724 h 5525"/>
              <a:gd name="T98" fmla="*/ 211736678 w 5965"/>
              <a:gd name="T99" fmla="*/ 30203724 h 5525"/>
              <a:gd name="T100" fmla="*/ 231931275 w 5965"/>
              <a:gd name="T101" fmla="*/ 18979291 h 5525"/>
              <a:gd name="T102" fmla="*/ 260693422 w 5965"/>
              <a:gd name="T103" fmla="*/ 8367362 h 5525"/>
              <a:gd name="T104" fmla="*/ 283845639 w 5965"/>
              <a:gd name="T105" fmla="*/ 2346811 h 5525"/>
              <a:gd name="T106" fmla="*/ 309547969 w 5965"/>
              <a:gd name="T107" fmla="*/ 0 h 5525"/>
              <a:gd name="T108" fmla="*/ 336575975 w 5965"/>
              <a:gd name="T109" fmla="*/ 3469254 h 5525"/>
              <a:gd name="T110" fmla="*/ 364114003 w 5965"/>
              <a:gd name="T111" fmla="*/ 15305870 h 5525"/>
              <a:gd name="T112" fmla="*/ 399199536 w 5965"/>
              <a:gd name="T113" fmla="*/ 32550854 h 5525"/>
              <a:gd name="T114" fmla="*/ 407256744 w 5965"/>
              <a:gd name="T115" fmla="*/ 44081378 h 55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65" h="5525">
                <a:moveTo>
                  <a:pt x="4036" y="532"/>
                </a:moveTo>
                <a:lnTo>
                  <a:pt x="4036" y="532"/>
                </a:lnTo>
                <a:lnTo>
                  <a:pt x="4053" y="600"/>
                </a:lnTo>
                <a:lnTo>
                  <a:pt x="4065" y="654"/>
                </a:lnTo>
                <a:lnTo>
                  <a:pt x="4075" y="700"/>
                </a:lnTo>
                <a:lnTo>
                  <a:pt x="4082" y="743"/>
                </a:lnTo>
                <a:lnTo>
                  <a:pt x="4085" y="785"/>
                </a:lnTo>
                <a:lnTo>
                  <a:pt x="4088" y="833"/>
                </a:lnTo>
                <a:lnTo>
                  <a:pt x="4088" y="889"/>
                </a:lnTo>
                <a:lnTo>
                  <a:pt x="4087" y="959"/>
                </a:lnTo>
                <a:lnTo>
                  <a:pt x="4084" y="1001"/>
                </a:lnTo>
                <a:lnTo>
                  <a:pt x="4079" y="1065"/>
                </a:lnTo>
                <a:lnTo>
                  <a:pt x="4063" y="1229"/>
                </a:lnTo>
                <a:lnTo>
                  <a:pt x="4056" y="1316"/>
                </a:lnTo>
                <a:lnTo>
                  <a:pt x="4051" y="1398"/>
                </a:lnTo>
                <a:lnTo>
                  <a:pt x="4050" y="1436"/>
                </a:lnTo>
                <a:lnTo>
                  <a:pt x="4049" y="1470"/>
                </a:lnTo>
                <a:lnTo>
                  <a:pt x="4050" y="1499"/>
                </a:lnTo>
                <a:lnTo>
                  <a:pt x="4051" y="1523"/>
                </a:lnTo>
                <a:lnTo>
                  <a:pt x="4055" y="1555"/>
                </a:lnTo>
                <a:lnTo>
                  <a:pt x="4061" y="1580"/>
                </a:lnTo>
                <a:lnTo>
                  <a:pt x="4069" y="1600"/>
                </a:lnTo>
                <a:lnTo>
                  <a:pt x="4076" y="1619"/>
                </a:lnTo>
                <a:lnTo>
                  <a:pt x="4085" y="1636"/>
                </a:lnTo>
                <a:lnTo>
                  <a:pt x="4097" y="1655"/>
                </a:lnTo>
                <a:lnTo>
                  <a:pt x="4109" y="1676"/>
                </a:lnTo>
                <a:lnTo>
                  <a:pt x="4122" y="1702"/>
                </a:lnTo>
                <a:lnTo>
                  <a:pt x="4133" y="1727"/>
                </a:lnTo>
                <a:lnTo>
                  <a:pt x="4142" y="1754"/>
                </a:lnTo>
                <a:lnTo>
                  <a:pt x="4149" y="1782"/>
                </a:lnTo>
                <a:lnTo>
                  <a:pt x="4156" y="1811"/>
                </a:lnTo>
                <a:lnTo>
                  <a:pt x="4159" y="1840"/>
                </a:lnTo>
                <a:lnTo>
                  <a:pt x="4162" y="1869"/>
                </a:lnTo>
                <a:lnTo>
                  <a:pt x="4163" y="1899"/>
                </a:lnTo>
                <a:lnTo>
                  <a:pt x="4165" y="1929"/>
                </a:lnTo>
                <a:lnTo>
                  <a:pt x="4163" y="1959"/>
                </a:lnTo>
                <a:lnTo>
                  <a:pt x="4162" y="1989"/>
                </a:lnTo>
                <a:lnTo>
                  <a:pt x="4160" y="2018"/>
                </a:lnTo>
                <a:lnTo>
                  <a:pt x="4157" y="2049"/>
                </a:lnTo>
                <a:lnTo>
                  <a:pt x="4149" y="2104"/>
                </a:lnTo>
                <a:lnTo>
                  <a:pt x="4140" y="2158"/>
                </a:lnTo>
                <a:lnTo>
                  <a:pt x="4134" y="2187"/>
                </a:lnTo>
                <a:lnTo>
                  <a:pt x="4127" y="2218"/>
                </a:lnTo>
                <a:lnTo>
                  <a:pt x="4119" y="2250"/>
                </a:lnTo>
                <a:lnTo>
                  <a:pt x="4109" y="2283"/>
                </a:lnTo>
                <a:lnTo>
                  <a:pt x="4097" y="2315"/>
                </a:lnTo>
                <a:lnTo>
                  <a:pt x="4084" y="2345"/>
                </a:lnTo>
                <a:lnTo>
                  <a:pt x="4070" y="2373"/>
                </a:lnTo>
                <a:lnTo>
                  <a:pt x="4062" y="2387"/>
                </a:lnTo>
                <a:lnTo>
                  <a:pt x="4054" y="2398"/>
                </a:lnTo>
                <a:lnTo>
                  <a:pt x="4045" y="2410"/>
                </a:lnTo>
                <a:lnTo>
                  <a:pt x="4034" y="2420"/>
                </a:lnTo>
                <a:lnTo>
                  <a:pt x="4023" y="2430"/>
                </a:lnTo>
                <a:lnTo>
                  <a:pt x="4011" y="2438"/>
                </a:lnTo>
                <a:lnTo>
                  <a:pt x="3998" y="2446"/>
                </a:lnTo>
                <a:lnTo>
                  <a:pt x="3986" y="2452"/>
                </a:lnTo>
                <a:lnTo>
                  <a:pt x="3959" y="2467"/>
                </a:lnTo>
                <a:lnTo>
                  <a:pt x="3933" y="2480"/>
                </a:lnTo>
                <a:lnTo>
                  <a:pt x="3920" y="2488"/>
                </a:lnTo>
                <a:lnTo>
                  <a:pt x="3908" y="2497"/>
                </a:lnTo>
                <a:lnTo>
                  <a:pt x="3897" y="2507"/>
                </a:lnTo>
                <a:lnTo>
                  <a:pt x="3887" y="2517"/>
                </a:lnTo>
                <a:lnTo>
                  <a:pt x="3877" y="2529"/>
                </a:lnTo>
                <a:lnTo>
                  <a:pt x="3868" y="2544"/>
                </a:lnTo>
                <a:lnTo>
                  <a:pt x="3858" y="2565"/>
                </a:lnTo>
                <a:lnTo>
                  <a:pt x="3850" y="2587"/>
                </a:lnTo>
                <a:lnTo>
                  <a:pt x="3843" y="2611"/>
                </a:lnTo>
                <a:lnTo>
                  <a:pt x="3838" y="2634"/>
                </a:lnTo>
                <a:lnTo>
                  <a:pt x="3834" y="2659"/>
                </a:lnTo>
                <a:lnTo>
                  <a:pt x="3831" y="2684"/>
                </a:lnTo>
                <a:lnTo>
                  <a:pt x="3828" y="2736"/>
                </a:lnTo>
                <a:lnTo>
                  <a:pt x="3824" y="2787"/>
                </a:lnTo>
                <a:lnTo>
                  <a:pt x="3821" y="2837"/>
                </a:lnTo>
                <a:lnTo>
                  <a:pt x="3819" y="2863"/>
                </a:lnTo>
                <a:lnTo>
                  <a:pt x="3814" y="2887"/>
                </a:lnTo>
                <a:lnTo>
                  <a:pt x="3810" y="2911"/>
                </a:lnTo>
                <a:lnTo>
                  <a:pt x="3803" y="2934"/>
                </a:lnTo>
                <a:lnTo>
                  <a:pt x="3794" y="2959"/>
                </a:lnTo>
                <a:lnTo>
                  <a:pt x="3784" y="2980"/>
                </a:lnTo>
                <a:lnTo>
                  <a:pt x="3773" y="3000"/>
                </a:lnTo>
                <a:lnTo>
                  <a:pt x="3761" y="3018"/>
                </a:lnTo>
                <a:lnTo>
                  <a:pt x="3747" y="3035"/>
                </a:lnTo>
                <a:lnTo>
                  <a:pt x="3734" y="3050"/>
                </a:lnTo>
                <a:lnTo>
                  <a:pt x="3708" y="3081"/>
                </a:lnTo>
                <a:lnTo>
                  <a:pt x="3696" y="3098"/>
                </a:lnTo>
                <a:lnTo>
                  <a:pt x="3684" y="3115"/>
                </a:lnTo>
                <a:lnTo>
                  <a:pt x="3673" y="3133"/>
                </a:lnTo>
                <a:lnTo>
                  <a:pt x="3663" y="3153"/>
                </a:lnTo>
                <a:lnTo>
                  <a:pt x="3654" y="3176"/>
                </a:lnTo>
                <a:lnTo>
                  <a:pt x="3647" y="3201"/>
                </a:lnTo>
                <a:lnTo>
                  <a:pt x="3643" y="3229"/>
                </a:lnTo>
                <a:lnTo>
                  <a:pt x="3640" y="3261"/>
                </a:lnTo>
                <a:lnTo>
                  <a:pt x="3803" y="3284"/>
                </a:lnTo>
                <a:lnTo>
                  <a:pt x="3852" y="3389"/>
                </a:lnTo>
                <a:lnTo>
                  <a:pt x="3881" y="3449"/>
                </a:lnTo>
                <a:lnTo>
                  <a:pt x="3914" y="3511"/>
                </a:lnTo>
                <a:lnTo>
                  <a:pt x="3930" y="3542"/>
                </a:lnTo>
                <a:lnTo>
                  <a:pt x="3948" y="3571"/>
                </a:lnTo>
                <a:lnTo>
                  <a:pt x="3966" y="3599"/>
                </a:lnTo>
                <a:lnTo>
                  <a:pt x="3985" y="3626"/>
                </a:lnTo>
                <a:lnTo>
                  <a:pt x="4003" y="3649"/>
                </a:lnTo>
                <a:lnTo>
                  <a:pt x="4022" y="3670"/>
                </a:lnTo>
                <a:lnTo>
                  <a:pt x="4041" y="3689"/>
                </a:lnTo>
                <a:lnTo>
                  <a:pt x="4051" y="3697"/>
                </a:lnTo>
                <a:lnTo>
                  <a:pt x="4060" y="3704"/>
                </a:lnTo>
                <a:lnTo>
                  <a:pt x="4316" y="3774"/>
                </a:lnTo>
                <a:lnTo>
                  <a:pt x="4431" y="3821"/>
                </a:lnTo>
                <a:lnTo>
                  <a:pt x="4547" y="3870"/>
                </a:lnTo>
                <a:lnTo>
                  <a:pt x="4784" y="3971"/>
                </a:lnTo>
                <a:lnTo>
                  <a:pt x="5020" y="4073"/>
                </a:lnTo>
                <a:lnTo>
                  <a:pt x="5251" y="4171"/>
                </a:lnTo>
                <a:lnTo>
                  <a:pt x="5302" y="4192"/>
                </a:lnTo>
                <a:lnTo>
                  <a:pt x="5356" y="4211"/>
                </a:lnTo>
                <a:lnTo>
                  <a:pt x="5462" y="4249"/>
                </a:lnTo>
                <a:lnTo>
                  <a:pt x="5514" y="4267"/>
                </a:lnTo>
                <a:lnTo>
                  <a:pt x="5567" y="4287"/>
                </a:lnTo>
                <a:lnTo>
                  <a:pt x="5617" y="4307"/>
                </a:lnTo>
                <a:lnTo>
                  <a:pt x="5666" y="4328"/>
                </a:lnTo>
                <a:lnTo>
                  <a:pt x="5691" y="4341"/>
                </a:lnTo>
                <a:lnTo>
                  <a:pt x="5714" y="4353"/>
                </a:lnTo>
                <a:lnTo>
                  <a:pt x="5736" y="4365"/>
                </a:lnTo>
                <a:lnTo>
                  <a:pt x="5759" y="4379"/>
                </a:lnTo>
                <a:lnTo>
                  <a:pt x="5780" y="4393"/>
                </a:lnTo>
                <a:lnTo>
                  <a:pt x="5800" y="4408"/>
                </a:lnTo>
                <a:lnTo>
                  <a:pt x="5820" y="4424"/>
                </a:lnTo>
                <a:lnTo>
                  <a:pt x="5839" y="4441"/>
                </a:lnTo>
                <a:lnTo>
                  <a:pt x="5857" y="4459"/>
                </a:lnTo>
                <a:lnTo>
                  <a:pt x="5874" y="4477"/>
                </a:lnTo>
                <a:lnTo>
                  <a:pt x="5889" y="4497"/>
                </a:lnTo>
                <a:lnTo>
                  <a:pt x="5904" y="4518"/>
                </a:lnTo>
                <a:lnTo>
                  <a:pt x="5917" y="4540"/>
                </a:lnTo>
                <a:lnTo>
                  <a:pt x="5930" y="4564"/>
                </a:lnTo>
                <a:lnTo>
                  <a:pt x="5942" y="4588"/>
                </a:lnTo>
                <a:lnTo>
                  <a:pt x="5952" y="4615"/>
                </a:lnTo>
                <a:lnTo>
                  <a:pt x="5952" y="4700"/>
                </a:lnTo>
                <a:lnTo>
                  <a:pt x="5954" y="4804"/>
                </a:lnTo>
                <a:lnTo>
                  <a:pt x="5959" y="5048"/>
                </a:lnTo>
                <a:lnTo>
                  <a:pt x="5963" y="5176"/>
                </a:lnTo>
                <a:lnTo>
                  <a:pt x="5965" y="5302"/>
                </a:lnTo>
                <a:lnTo>
                  <a:pt x="5965" y="5420"/>
                </a:lnTo>
                <a:lnTo>
                  <a:pt x="5965" y="5525"/>
                </a:lnTo>
                <a:lnTo>
                  <a:pt x="2" y="5525"/>
                </a:lnTo>
                <a:lnTo>
                  <a:pt x="0" y="5420"/>
                </a:lnTo>
                <a:lnTo>
                  <a:pt x="2" y="5302"/>
                </a:lnTo>
                <a:lnTo>
                  <a:pt x="4" y="5176"/>
                </a:lnTo>
                <a:lnTo>
                  <a:pt x="6" y="5048"/>
                </a:lnTo>
                <a:lnTo>
                  <a:pt x="12" y="4804"/>
                </a:lnTo>
                <a:lnTo>
                  <a:pt x="14" y="4700"/>
                </a:lnTo>
                <a:lnTo>
                  <a:pt x="15" y="4615"/>
                </a:lnTo>
                <a:lnTo>
                  <a:pt x="25" y="4588"/>
                </a:lnTo>
                <a:lnTo>
                  <a:pt x="36" y="4564"/>
                </a:lnTo>
                <a:lnTo>
                  <a:pt x="48" y="4540"/>
                </a:lnTo>
                <a:lnTo>
                  <a:pt x="62" y="4518"/>
                </a:lnTo>
                <a:lnTo>
                  <a:pt x="77" y="4497"/>
                </a:lnTo>
                <a:lnTo>
                  <a:pt x="93" y="4477"/>
                </a:lnTo>
                <a:lnTo>
                  <a:pt x="110" y="4459"/>
                </a:lnTo>
                <a:lnTo>
                  <a:pt x="128" y="4441"/>
                </a:lnTo>
                <a:lnTo>
                  <a:pt x="147" y="4424"/>
                </a:lnTo>
                <a:lnTo>
                  <a:pt x="166" y="4408"/>
                </a:lnTo>
                <a:lnTo>
                  <a:pt x="187" y="4393"/>
                </a:lnTo>
                <a:lnTo>
                  <a:pt x="208" y="4379"/>
                </a:lnTo>
                <a:lnTo>
                  <a:pt x="230" y="4365"/>
                </a:lnTo>
                <a:lnTo>
                  <a:pt x="253" y="4353"/>
                </a:lnTo>
                <a:lnTo>
                  <a:pt x="276" y="4341"/>
                </a:lnTo>
                <a:lnTo>
                  <a:pt x="299" y="4328"/>
                </a:lnTo>
                <a:lnTo>
                  <a:pt x="349" y="4307"/>
                </a:lnTo>
                <a:lnTo>
                  <a:pt x="400" y="4287"/>
                </a:lnTo>
                <a:lnTo>
                  <a:pt x="451" y="4267"/>
                </a:lnTo>
                <a:lnTo>
                  <a:pt x="505" y="4249"/>
                </a:lnTo>
                <a:lnTo>
                  <a:pt x="611" y="4211"/>
                </a:lnTo>
                <a:lnTo>
                  <a:pt x="663" y="4192"/>
                </a:lnTo>
                <a:lnTo>
                  <a:pt x="716" y="4171"/>
                </a:lnTo>
                <a:lnTo>
                  <a:pt x="945" y="4073"/>
                </a:lnTo>
                <a:lnTo>
                  <a:pt x="1183" y="3971"/>
                </a:lnTo>
                <a:lnTo>
                  <a:pt x="1419" y="3870"/>
                </a:lnTo>
                <a:lnTo>
                  <a:pt x="1535" y="3821"/>
                </a:lnTo>
                <a:lnTo>
                  <a:pt x="1649" y="3774"/>
                </a:lnTo>
                <a:lnTo>
                  <a:pt x="1906" y="3704"/>
                </a:lnTo>
                <a:lnTo>
                  <a:pt x="1916" y="3697"/>
                </a:lnTo>
                <a:lnTo>
                  <a:pt x="1925" y="3689"/>
                </a:lnTo>
                <a:lnTo>
                  <a:pt x="1944" y="3670"/>
                </a:lnTo>
                <a:lnTo>
                  <a:pt x="1963" y="3649"/>
                </a:lnTo>
                <a:lnTo>
                  <a:pt x="1982" y="3626"/>
                </a:lnTo>
                <a:lnTo>
                  <a:pt x="1999" y="3599"/>
                </a:lnTo>
                <a:lnTo>
                  <a:pt x="2017" y="3571"/>
                </a:lnTo>
                <a:lnTo>
                  <a:pt x="2035" y="3542"/>
                </a:lnTo>
                <a:lnTo>
                  <a:pt x="2052" y="3511"/>
                </a:lnTo>
                <a:lnTo>
                  <a:pt x="2084" y="3449"/>
                </a:lnTo>
                <a:lnTo>
                  <a:pt x="2114" y="3389"/>
                </a:lnTo>
                <a:lnTo>
                  <a:pt x="2162" y="3284"/>
                </a:lnTo>
                <a:lnTo>
                  <a:pt x="2284" y="3254"/>
                </a:lnTo>
                <a:lnTo>
                  <a:pt x="2278" y="3228"/>
                </a:lnTo>
                <a:lnTo>
                  <a:pt x="2272" y="3203"/>
                </a:lnTo>
                <a:lnTo>
                  <a:pt x="2263" y="3182"/>
                </a:lnTo>
                <a:lnTo>
                  <a:pt x="2253" y="3162"/>
                </a:lnTo>
                <a:lnTo>
                  <a:pt x="2243" y="3145"/>
                </a:lnTo>
                <a:lnTo>
                  <a:pt x="2231" y="3129"/>
                </a:lnTo>
                <a:lnTo>
                  <a:pt x="2220" y="3115"/>
                </a:lnTo>
                <a:lnTo>
                  <a:pt x="2208" y="3100"/>
                </a:lnTo>
                <a:lnTo>
                  <a:pt x="2183" y="3075"/>
                </a:lnTo>
                <a:lnTo>
                  <a:pt x="2172" y="3061"/>
                </a:lnTo>
                <a:lnTo>
                  <a:pt x="2160" y="3048"/>
                </a:lnTo>
                <a:lnTo>
                  <a:pt x="2150" y="3033"/>
                </a:lnTo>
                <a:lnTo>
                  <a:pt x="2139" y="3017"/>
                </a:lnTo>
                <a:lnTo>
                  <a:pt x="2130" y="3000"/>
                </a:lnTo>
                <a:lnTo>
                  <a:pt x="2122" y="2981"/>
                </a:lnTo>
                <a:lnTo>
                  <a:pt x="2075" y="2490"/>
                </a:lnTo>
                <a:lnTo>
                  <a:pt x="2074" y="2491"/>
                </a:lnTo>
                <a:lnTo>
                  <a:pt x="2071" y="2491"/>
                </a:lnTo>
                <a:lnTo>
                  <a:pt x="2059" y="2490"/>
                </a:lnTo>
                <a:lnTo>
                  <a:pt x="2040" y="2487"/>
                </a:lnTo>
                <a:lnTo>
                  <a:pt x="2018" y="2481"/>
                </a:lnTo>
                <a:lnTo>
                  <a:pt x="1975" y="2470"/>
                </a:lnTo>
                <a:lnTo>
                  <a:pt x="1959" y="2465"/>
                </a:lnTo>
                <a:lnTo>
                  <a:pt x="1949" y="2460"/>
                </a:lnTo>
                <a:lnTo>
                  <a:pt x="1935" y="2450"/>
                </a:lnTo>
                <a:lnTo>
                  <a:pt x="1921" y="2439"/>
                </a:lnTo>
                <a:lnTo>
                  <a:pt x="1908" y="2426"/>
                </a:lnTo>
                <a:lnTo>
                  <a:pt x="1897" y="2410"/>
                </a:lnTo>
                <a:lnTo>
                  <a:pt x="1886" y="2394"/>
                </a:lnTo>
                <a:lnTo>
                  <a:pt x="1876" y="2377"/>
                </a:lnTo>
                <a:lnTo>
                  <a:pt x="1866" y="2358"/>
                </a:lnTo>
                <a:lnTo>
                  <a:pt x="1857" y="2337"/>
                </a:lnTo>
                <a:lnTo>
                  <a:pt x="1849" y="2316"/>
                </a:lnTo>
                <a:lnTo>
                  <a:pt x="1841" y="2295"/>
                </a:lnTo>
                <a:lnTo>
                  <a:pt x="1834" y="2273"/>
                </a:lnTo>
                <a:lnTo>
                  <a:pt x="1828" y="2249"/>
                </a:lnTo>
                <a:lnTo>
                  <a:pt x="1817" y="2200"/>
                </a:lnTo>
                <a:lnTo>
                  <a:pt x="1806" y="2151"/>
                </a:lnTo>
                <a:lnTo>
                  <a:pt x="1799" y="2100"/>
                </a:lnTo>
                <a:lnTo>
                  <a:pt x="1793" y="2050"/>
                </a:lnTo>
                <a:lnTo>
                  <a:pt x="1787" y="2000"/>
                </a:lnTo>
                <a:lnTo>
                  <a:pt x="1784" y="1952"/>
                </a:lnTo>
                <a:lnTo>
                  <a:pt x="1777" y="1863"/>
                </a:lnTo>
                <a:lnTo>
                  <a:pt x="1772" y="1790"/>
                </a:lnTo>
                <a:lnTo>
                  <a:pt x="1772" y="1775"/>
                </a:lnTo>
                <a:lnTo>
                  <a:pt x="1774" y="1762"/>
                </a:lnTo>
                <a:lnTo>
                  <a:pt x="1779" y="1747"/>
                </a:lnTo>
                <a:lnTo>
                  <a:pt x="1784" y="1734"/>
                </a:lnTo>
                <a:lnTo>
                  <a:pt x="1791" y="1720"/>
                </a:lnTo>
                <a:lnTo>
                  <a:pt x="1799" y="1705"/>
                </a:lnTo>
                <a:lnTo>
                  <a:pt x="1815" y="1674"/>
                </a:lnTo>
                <a:lnTo>
                  <a:pt x="1823" y="1657"/>
                </a:lnTo>
                <a:lnTo>
                  <a:pt x="1831" y="1640"/>
                </a:lnTo>
                <a:lnTo>
                  <a:pt x="1838" y="1621"/>
                </a:lnTo>
                <a:lnTo>
                  <a:pt x="1842" y="1602"/>
                </a:lnTo>
                <a:lnTo>
                  <a:pt x="1847" y="1581"/>
                </a:lnTo>
                <a:lnTo>
                  <a:pt x="1848" y="1559"/>
                </a:lnTo>
                <a:lnTo>
                  <a:pt x="1847" y="1536"/>
                </a:lnTo>
                <a:lnTo>
                  <a:pt x="1844" y="1523"/>
                </a:lnTo>
                <a:lnTo>
                  <a:pt x="1842" y="1510"/>
                </a:lnTo>
                <a:lnTo>
                  <a:pt x="1828" y="1434"/>
                </a:lnTo>
                <a:lnTo>
                  <a:pt x="1814" y="1360"/>
                </a:lnTo>
                <a:lnTo>
                  <a:pt x="1804" y="1290"/>
                </a:lnTo>
                <a:lnTo>
                  <a:pt x="1796" y="1221"/>
                </a:lnTo>
                <a:lnTo>
                  <a:pt x="1791" y="1155"/>
                </a:lnTo>
                <a:lnTo>
                  <a:pt x="1787" y="1092"/>
                </a:lnTo>
                <a:lnTo>
                  <a:pt x="1786" y="1030"/>
                </a:lnTo>
                <a:lnTo>
                  <a:pt x="1786" y="971"/>
                </a:lnTo>
                <a:lnTo>
                  <a:pt x="1790" y="915"/>
                </a:lnTo>
                <a:lnTo>
                  <a:pt x="1794" y="861"/>
                </a:lnTo>
                <a:lnTo>
                  <a:pt x="1802" y="808"/>
                </a:lnTo>
                <a:lnTo>
                  <a:pt x="1810" y="759"/>
                </a:lnTo>
                <a:lnTo>
                  <a:pt x="1821" y="711"/>
                </a:lnTo>
                <a:lnTo>
                  <a:pt x="1833" y="666"/>
                </a:lnTo>
                <a:lnTo>
                  <a:pt x="1848" y="622"/>
                </a:lnTo>
                <a:lnTo>
                  <a:pt x="1863" y="581"/>
                </a:lnTo>
                <a:lnTo>
                  <a:pt x="1881" y="542"/>
                </a:lnTo>
                <a:lnTo>
                  <a:pt x="1900" y="504"/>
                </a:lnTo>
                <a:lnTo>
                  <a:pt x="1921" y="469"/>
                </a:lnTo>
                <a:lnTo>
                  <a:pt x="1944" y="436"/>
                </a:lnTo>
                <a:lnTo>
                  <a:pt x="1967" y="403"/>
                </a:lnTo>
                <a:lnTo>
                  <a:pt x="1993" y="374"/>
                </a:lnTo>
                <a:lnTo>
                  <a:pt x="2020" y="347"/>
                </a:lnTo>
                <a:lnTo>
                  <a:pt x="2047" y="320"/>
                </a:lnTo>
                <a:lnTo>
                  <a:pt x="2076" y="296"/>
                </a:lnTo>
                <a:lnTo>
                  <a:pt x="2107" y="274"/>
                </a:lnTo>
                <a:lnTo>
                  <a:pt x="2138" y="253"/>
                </a:lnTo>
                <a:lnTo>
                  <a:pt x="2170" y="234"/>
                </a:lnTo>
                <a:lnTo>
                  <a:pt x="2204" y="216"/>
                </a:lnTo>
                <a:lnTo>
                  <a:pt x="2239" y="200"/>
                </a:lnTo>
                <a:lnTo>
                  <a:pt x="2274" y="186"/>
                </a:lnTo>
                <a:lnTo>
                  <a:pt x="2311" y="174"/>
                </a:lnTo>
                <a:lnTo>
                  <a:pt x="2364" y="151"/>
                </a:lnTo>
                <a:lnTo>
                  <a:pt x="2423" y="129"/>
                </a:lnTo>
                <a:lnTo>
                  <a:pt x="2488" y="105"/>
                </a:lnTo>
                <a:lnTo>
                  <a:pt x="2556" y="82"/>
                </a:lnTo>
                <a:lnTo>
                  <a:pt x="2592" y="71"/>
                </a:lnTo>
                <a:lnTo>
                  <a:pt x="2627" y="60"/>
                </a:lnTo>
                <a:lnTo>
                  <a:pt x="2665" y="50"/>
                </a:lnTo>
                <a:lnTo>
                  <a:pt x="2703" y="40"/>
                </a:lnTo>
                <a:lnTo>
                  <a:pt x="2742" y="31"/>
                </a:lnTo>
                <a:lnTo>
                  <a:pt x="2783" y="23"/>
                </a:lnTo>
                <a:lnTo>
                  <a:pt x="2823" y="16"/>
                </a:lnTo>
                <a:lnTo>
                  <a:pt x="2864" y="11"/>
                </a:lnTo>
                <a:lnTo>
                  <a:pt x="2906" y="5"/>
                </a:lnTo>
                <a:lnTo>
                  <a:pt x="2949" y="2"/>
                </a:lnTo>
                <a:lnTo>
                  <a:pt x="2991" y="0"/>
                </a:lnTo>
                <a:lnTo>
                  <a:pt x="3035" y="0"/>
                </a:lnTo>
                <a:lnTo>
                  <a:pt x="3078" y="1"/>
                </a:lnTo>
                <a:lnTo>
                  <a:pt x="3122" y="3"/>
                </a:lnTo>
                <a:lnTo>
                  <a:pt x="3166" y="9"/>
                </a:lnTo>
                <a:lnTo>
                  <a:pt x="3211" y="14"/>
                </a:lnTo>
                <a:lnTo>
                  <a:pt x="3255" y="23"/>
                </a:lnTo>
                <a:lnTo>
                  <a:pt x="3300" y="34"/>
                </a:lnTo>
                <a:lnTo>
                  <a:pt x="3346" y="47"/>
                </a:lnTo>
                <a:lnTo>
                  <a:pt x="3390" y="62"/>
                </a:lnTo>
                <a:lnTo>
                  <a:pt x="3435" y="80"/>
                </a:lnTo>
                <a:lnTo>
                  <a:pt x="3481" y="101"/>
                </a:lnTo>
                <a:lnTo>
                  <a:pt x="3525" y="123"/>
                </a:lnTo>
                <a:lnTo>
                  <a:pt x="3570" y="150"/>
                </a:lnTo>
                <a:lnTo>
                  <a:pt x="3688" y="260"/>
                </a:lnTo>
                <a:lnTo>
                  <a:pt x="3879" y="292"/>
                </a:lnTo>
                <a:lnTo>
                  <a:pt x="3888" y="297"/>
                </a:lnTo>
                <a:lnTo>
                  <a:pt x="3897" y="304"/>
                </a:lnTo>
                <a:lnTo>
                  <a:pt x="3914" y="319"/>
                </a:lnTo>
                <a:lnTo>
                  <a:pt x="3929" y="335"/>
                </a:lnTo>
                <a:lnTo>
                  <a:pt x="3944" y="353"/>
                </a:lnTo>
                <a:lnTo>
                  <a:pt x="3958" y="372"/>
                </a:lnTo>
                <a:lnTo>
                  <a:pt x="3971" y="392"/>
                </a:lnTo>
                <a:lnTo>
                  <a:pt x="3983" y="412"/>
                </a:lnTo>
                <a:lnTo>
                  <a:pt x="3993" y="432"/>
                </a:lnTo>
                <a:lnTo>
                  <a:pt x="4012" y="470"/>
                </a:lnTo>
                <a:lnTo>
                  <a:pt x="4025" y="502"/>
                </a:lnTo>
                <a:lnTo>
                  <a:pt x="4036" y="5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9" name="Freeform 5"/>
          <p:cNvSpPr/>
          <p:nvPr>
            <p:custDataLst>
              <p:tags r:id="rId9"/>
            </p:custDataLst>
          </p:nvPr>
        </p:nvSpPr>
        <p:spPr bwMode="auto">
          <a:xfrm>
            <a:off x="3117339" y="1399880"/>
            <a:ext cx="3325374" cy="4041399"/>
          </a:xfrm>
          <a:custGeom>
            <a:avLst/>
            <a:gdLst>
              <a:gd name="T0" fmla="*/ 744 w 1544"/>
              <a:gd name="T1" fmla="*/ 0 h 1877"/>
              <a:gd name="T2" fmla="*/ 712 w 1544"/>
              <a:gd name="T3" fmla="*/ 1 h 1877"/>
              <a:gd name="T4" fmla="*/ 318 w 1544"/>
              <a:gd name="T5" fmla="*/ 102 h 1877"/>
              <a:gd name="T6" fmla="*/ 4 w 1544"/>
              <a:gd name="T7" fmla="*/ 587 h 1877"/>
              <a:gd name="T8" fmla="*/ 107 w 1544"/>
              <a:gd name="T9" fmla="*/ 1002 h 1877"/>
              <a:gd name="T10" fmla="*/ 269 w 1544"/>
              <a:gd name="T11" fmla="*/ 1359 h 1877"/>
              <a:gd name="T12" fmla="*/ 74 w 1544"/>
              <a:gd name="T13" fmla="*/ 1796 h 1877"/>
              <a:gd name="T14" fmla="*/ 322 w 1544"/>
              <a:gd name="T15" fmla="*/ 1842 h 1877"/>
              <a:gd name="T16" fmla="*/ 464 w 1544"/>
              <a:gd name="T17" fmla="*/ 1836 h 1877"/>
              <a:gd name="T18" fmla="*/ 606 w 1544"/>
              <a:gd name="T19" fmla="*/ 1830 h 1877"/>
              <a:gd name="T20" fmla="*/ 853 w 1544"/>
              <a:gd name="T21" fmla="*/ 1877 h 1877"/>
              <a:gd name="T22" fmla="*/ 1047 w 1544"/>
              <a:gd name="T23" fmla="*/ 1507 h 1877"/>
              <a:gd name="T24" fmla="*/ 1343 w 1544"/>
              <a:gd name="T25" fmla="*/ 1465 h 1877"/>
              <a:gd name="T26" fmla="*/ 1406 w 1544"/>
              <a:gd name="T27" fmla="*/ 1354 h 1877"/>
              <a:gd name="T28" fmla="*/ 1378 w 1544"/>
              <a:gd name="T29" fmla="*/ 1241 h 1877"/>
              <a:gd name="T30" fmla="*/ 1427 w 1544"/>
              <a:gd name="T31" fmla="*/ 1203 h 1877"/>
              <a:gd name="T32" fmla="*/ 1429 w 1544"/>
              <a:gd name="T33" fmla="*/ 1166 h 1877"/>
              <a:gd name="T34" fmla="*/ 1394 w 1544"/>
              <a:gd name="T35" fmla="*/ 1125 h 1877"/>
              <a:gd name="T36" fmla="*/ 1454 w 1544"/>
              <a:gd name="T37" fmla="*/ 1068 h 1877"/>
              <a:gd name="T38" fmla="*/ 1426 w 1544"/>
              <a:gd name="T39" fmla="*/ 963 h 1877"/>
              <a:gd name="T40" fmla="*/ 1503 w 1544"/>
              <a:gd name="T41" fmla="*/ 927 h 1877"/>
              <a:gd name="T42" fmla="*/ 1543 w 1544"/>
              <a:gd name="T43" fmla="*/ 855 h 1877"/>
              <a:gd name="T44" fmla="*/ 1328 w 1544"/>
              <a:gd name="T45" fmla="*/ 588 h 1877"/>
              <a:gd name="T46" fmla="*/ 1344 w 1544"/>
              <a:gd name="T47" fmla="*/ 513 h 1877"/>
              <a:gd name="T48" fmla="*/ 1234 w 1544"/>
              <a:gd name="T49" fmla="*/ 208 h 1877"/>
              <a:gd name="T50" fmla="*/ 744 w 1544"/>
              <a:gd name="T51" fmla="*/ 0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4" h="1876">
                <a:moveTo>
                  <a:pt x="744" y="0"/>
                </a:moveTo>
                <a:cubicBezTo>
                  <a:pt x="733" y="0"/>
                  <a:pt x="722" y="0"/>
                  <a:pt x="712" y="1"/>
                </a:cubicBezTo>
                <a:cubicBezTo>
                  <a:pt x="547" y="12"/>
                  <a:pt x="417" y="47"/>
                  <a:pt x="318" y="102"/>
                </a:cubicBezTo>
                <a:cubicBezTo>
                  <a:pt x="225" y="153"/>
                  <a:pt x="10" y="345"/>
                  <a:pt x="4" y="587"/>
                </a:cubicBezTo>
                <a:cubicBezTo>
                  <a:pt x="0" y="830"/>
                  <a:pt x="31" y="925"/>
                  <a:pt x="107" y="1002"/>
                </a:cubicBezTo>
                <a:cubicBezTo>
                  <a:pt x="177" y="1074"/>
                  <a:pt x="253" y="1108"/>
                  <a:pt x="269" y="1359"/>
                </a:cubicBezTo>
                <a:cubicBezTo>
                  <a:pt x="283" y="1583"/>
                  <a:pt x="74" y="1796"/>
                  <a:pt x="74" y="1796"/>
                </a:cubicBezTo>
                <a:cubicBezTo>
                  <a:pt x="155" y="1833"/>
                  <a:pt x="238" y="1842"/>
                  <a:pt x="322" y="1842"/>
                </a:cubicBezTo>
                <a:cubicBezTo>
                  <a:pt x="369" y="1842"/>
                  <a:pt x="416" y="1839"/>
                  <a:pt x="464" y="1836"/>
                </a:cubicBezTo>
                <a:cubicBezTo>
                  <a:pt x="511" y="1833"/>
                  <a:pt x="559" y="1830"/>
                  <a:pt x="606" y="1830"/>
                </a:cubicBezTo>
                <a:cubicBezTo>
                  <a:pt x="689" y="1830"/>
                  <a:pt x="772" y="1840"/>
                  <a:pt x="853" y="1877"/>
                </a:cubicBezTo>
                <a:cubicBezTo>
                  <a:pt x="853" y="1877"/>
                  <a:pt x="1037" y="1523"/>
                  <a:pt x="1047" y="1507"/>
                </a:cubicBezTo>
                <a:cubicBezTo>
                  <a:pt x="1058" y="1492"/>
                  <a:pt x="1305" y="1489"/>
                  <a:pt x="1343" y="1465"/>
                </a:cubicBezTo>
                <a:cubicBezTo>
                  <a:pt x="1380" y="1442"/>
                  <a:pt x="1412" y="1377"/>
                  <a:pt x="1406" y="1354"/>
                </a:cubicBezTo>
                <a:cubicBezTo>
                  <a:pt x="1399" y="1331"/>
                  <a:pt x="1375" y="1260"/>
                  <a:pt x="1378" y="1241"/>
                </a:cubicBezTo>
                <a:cubicBezTo>
                  <a:pt x="1380" y="1223"/>
                  <a:pt x="1418" y="1217"/>
                  <a:pt x="1427" y="1203"/>
                </a:cubicBezTo>
                <a:cubicBezTo>
                  <a:pt x="1433" y="1197"/>
                  <a:pt x="1430" y="1179"/>
                  <a:pt x="1429" y="1166"/>
                </a:cubicBezTo>
                <a:cubicBezTo>
                  <a:pt x="1429" y="1154"/>
                  <a:pt x="1394" y="1131"/>
                  <a:pt x="1394" y="1125"/>
                </a:cubicBezTo>
                <a:cubicBezTo>
                  <a:pt x="1394" y="1120"/>
                  <a:pt x="1453" y="1082"/>
                  <a:pt x="1454" y="1068"/>
                </a:cubicBezTo>
                <a:cubicBezTo>
                  <a:pt x="1456" y="1053"/>
                  <a:pt x="1425" y="971"/>
                  <a:pt x="1426" y="963"/>
                </a:cubicBezTo>
                <a:cubicBezTo>
                  <a:pt x="1427" y="956"/>
                  <a:pt x="1486" y="940"/>
                  <a:pt x="1503" y="927"/>
                </a:cubicBezTo>
                <a:cubicBezTo>
                  <a:pt x="1520" y="913"/>
                  <a:pt x="1544" y="870"/>
                  <a:pt x="1543" y="855"/>
                </a:cubicBezTo>
                <a:cubicBezTo>
                  <a:pt x="1543" y="842"/>
                  <a:pt x="1328" y="606"/>
                  <a:pt x="1328" y="588"/>
                </a:cubicBezTo>
                <a:cubicBezTo>
                  <a:pt x="1326" y="569"/>
                  <a:pt x="1345" y="532"/>
                  <a:pt x="1344" y="513"/>
                </a:cubicBezTo>
                <a:cubicBezTo>
                  <a:pt x="1340" y="435"/>
                  <a:pt x="1318" y="330"/>
                  <a:pt x="1234" y="208"/>
                </a:cubicBezTo>
                <a:cubicBezTo>
                  <a:pt x="1154" y="93"/>
                  <a:pt x="924" y="0"/>
                  <a:pt x="744" y="0"/>
                </a:cubicBezTo>
              </a:path>
            </a:pathLst>
          </a:custGeom>
          <a:solidFill>
            <a:schemeClr val="lt2">
              <a:alpha val="45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10" name="Freeform 15"/>
          <p:cNvSpPr/>
          <p:nvPr>
            <p:custDataLst>
              <p:tags r:id="rId10"/>
            </p:custDataLst>
          </p:nvPr>
        </p:nvSpPr>
        <p:spPr bwMode="auto">
          <a:xfrm flipH="1">
            <a:off x="4481345" y="1569916"/>
            <a:ext cx="1375767" cy="1053757"/>
          </a:xfrm>
          <a:custGeom>
            <a:avLst/>
            <a:gdLst>
              <a:gd name="T0" fmla="*/ 5 w 543"/>
              <a:gd name="T1" fmla="*/ 416 h 416"/>
              <a:gd name="T2" fmla="*/ 151 w 543"/>
              <a:gd name="T3" fmla="*/ 397 h 416"/>
              <a:gd name="T4" fmla="*/ 173 w 543"/>
              <a:gd name="T5" fmla="*/ 339 h 416"/>
              <a:gd name="T6" fmla="*/ 234 w 543"/>
              <a:gd name="T7" fmla="*/ 305 h 416"/>
              <a:gd name="T8" fmla="*/ 302 w 543"/>
              <a:gd name="T9" fmla="*/ 322 h 416"/>
              <a:gd name="T10" fmla="*/ 339 w 543"/>
              <a:gd name="T11" fmla="*/ 372 h 416"/>
              <a:gd name="T12" fmla="*/ 491 w 543"/>
              <a:gd name="T13" fmla="*/ 352 h 416"/>
              <a:gd name="T14" fmla="*/ 469 w 543"/>
              <a:gd name="T15" fmla="*/ 188 h 416"/>
              <a:gd name="T16" fmla="*/ 477 w 543"/>
              <a:gd name="T17" fmla="*/ 186 h 416"/>
              <a:gd name="T18" fmla="*/ 538 w 543"/>
              <a:gd name="T19" fmla="*/ 99 h 416"/>
              <a:gd name="T20" fmla="*/ 456 w 543"/>
              <a:gd name="T21" fmla="*/ 29 h 416"/>
              <a:gd name="T22" fmla="*/ 448 w 543"/>
              <a:gd name="T23" fmla="*/ 30 h 416"/>
              <a:gd name="T24" fmla="*/ 445 w 543"/>
              <a:gd name="T25" fmla="*/ 3 h 416"/>
              <a:gd name="T26" fmla="*/ 411 w 543"/>
              <a:gd name="T27" fmla="*/ 0 h 416"/>
              <a:gd name="T28" fmla="*/ 310 w 543"/>
              <a:gd name="T29" fmla="*/ 35 h 416"/>
              <a:gd name="T30" fmla="*/ 300 w 543"/>
              <a:gd name="T31" fmla="*/ 35 h 416"/>
              <a:gd name="T32" fmla="*/ 177 w 543"/>
              <a:gd name="T33" fmla="*/ 91 h 416"/>
              <a:gd name="T34" fmla="*/ 69 w 543"/>
              <a:gd name="T35" fmla="*/ 217 h 416"/>
              <a:gd name="T36" fmla="*/ 27 w 543"/>
              <a:gd name="T37" fmla="*/ 278 h 416"/>
              <a:gd name="T38" fmla="*/ 28 w 543"/>
              <a:gd name="T39" fmla="*/ 287 h 416"/>
              <a:gd name="T40" fmla="*/ 0 w 543"/>
              <a:gd name="T41" fmla="*/ 377 h 416"/>
              <a:gd name="T42" fmla="*/ 5 w 543"/>
              <a:gd name="T43"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3" h="416">
                <a:moveTo>
                  <a:pt x="5" y="416"/>
                </a:moveTo>
                <a:cubicBezTo>
                  <a:pt x="151" y="397"/>
                  <a:pt x="151" y="397"/>
                  <a:pt x="151" y="397"/>
                </a:cubicBezTo>
                <a:cubicBezTo>
                  <a:pt x="151" y="376"/>
                  <a:pt x="159" y="355"/>
                  <a:pt x="173" y="339"/>
                </a:cubicBezTo>
                <a:cubicBezTo>
                  <a:pt x="189" y="320"/>
                  <a:pt x="210" y="308"/>
                  <a:pt x="234" y="305"/>
                </a:cubicBezTo>
                <a:cubicBezTo>
                  <a:pt x="258" y="302"/>
                  <a:pt x="282" y="308"/>
                  <a:pt x="302" y="322"/>
                </a:cubicBezTo>
                <a:cubicBezTo>
                  <a:pt x="320" y="334"/>
                  <a:pt x="333" y="352"/>
                  <a:pt x="339" y="372"/>
                </a:cubicBezTo>
                <a:cubicBezTo>
                  <a:pt x="491" y="352"/>
                  <a:pt x="491" y="352"/>
                  <a:pt x="491" y="352"/>
                </a:cubicBezTo>
                <a:cubicBezTo>
                  <a:pt x="469" y="188"/>
                  <a:pt x="469" y="188"/>
                  <a:pt x="469" y="188"/>
                </a:cubicBezTo>
                <a:cubicBezTo>
                  <a:pt x="477" y="186"/>
                  <a:pt x="477" y="186"/>
                  <a:pt x="477" y="186"/>
                </a:cubicBezTo>
                <a:cubicBezTo>
                  <a:pt x="517" y="177"/>
                  <a:pt x="543" y="140"/>
                  <a:pt x="538" y="99"/>
                </a:cubicBezTo>
                <a:cubicBezTo>
                  <a:pt x="533" y="57"/>
                  <a:pt x="497" y="28"/>
                  <a:pt x="456" y="29"/>
                </a:cubicBezTo>
                <a:cubicBezTo>
                  <a:pt x="448" y="30"/>
                  <a:pt x="448" y="30"/>
                  <a:pt x="448" y="30"/>
                </a:cubicBezTo>
                <a:cubicBezTo>
                  <a:pt x="445" y="3"/>
                  <a:pt x="445" y="3"/>
                  <a:pt x="445" y="3"/>
                </a:cubicBezTo>
                <a:cubicBezTo>
                  <a:pt x="434" y="1"/>
                  <a:pt x="423" y="0"/>
                  <a:pt x="411" y="0"/>
                </a:cubicBezTo>
                <a:cubicBezTo>
                  <a:pt x="373" y="0"/>
                  <a:pt x="338" y="13"/>
                  <a:pt x="310" y="35"/>
                </a:cubicBezTo>
                <a:cubicBezTo>
                  <a:pt x="306" y="35"/>
                  <a:pt x="303" y="35"/>
                  <a:pt x="300" y="35"/>
                </a:cubicBezTo>
                <a:cubicBezTo>
                  <a:pt x="251" y="35"/>
                  <a:pt x="206" y="57"/>
                  <a:pt x="177" y="91"/>
                </a:cubicBezTo>
                <a:cubicBezTo>
                  <a:pt x="116" y="102"/>
                  <a:pt x="71" y="154"/>
                  <a:pt x="69" y="217"/>
                </a:cubicBezTo>
                <a:cubicBezTo>
                  <a:pt x="45" y="227"/>
                  <a:pt x="27" y="250"/>
                  <a:pt x="27" y="278"/>
                </a:cubicBezTo>
                <a:cubicBezTo>
                  <a:pt x="27" y="281"/>
                  <a:pt x="28" y="284"/>
                  <a:pt x="28" y="287"/>
                </a:cubicBezTo>
                <a:cubicBezTo>
                  <a:pt x="10" y="313"/>
                  <a:pt x="0" y="344"/>
                  <a:pt x="0" y="377"/>
                </a:cubicBezTo>
                <a:cubicBezTo>
                  <a:pt x="0" y="390"/>
                  <a:pt x="2" y="403"/>
                  <a:pt x="5" y="416"/>
                </a:cubicBezTo>
                <a:close/>
              </a:path>
            </a:pathLst>
          </a:custGeom>
          <a:solidFill>
            <a:schemeClr val="lt1">
              <a:lumMod val="85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11" name="Freeform 18"/>
          <p:cNvSpPr/>
          <p:nvPr>
            <p:custDataLst>
              <p:tags r:id="rId11"/>
            </p:custDataLst>
          </p:nvPr>
        </p:nvSpPr>
        <p:spPr bwMode="auto">
          <a:xfrm flipH="1">
            <a:off x="4496323" y="2370128"/>
            <a:ext cx="1335115" cy="1052687"/>
          </a:xfrm>
          <a:custGeom>
            <a:avLst/>
            <a:gdLst>
              <a:gd name="T0" fmla="*/ 524 w 527"/>
              <a:gd name="T1" fmla="*/ 386 h 416"/>
              <a:gd name="T2" fmla="*/ 466 w 527"/>
              <a:gd name="T3" fmla="*/ 363 h 416"/>
              <a:gd name="T4" fmla="*/ 433 w 527"/>
              <a:gd name="T5" fmla="*/ 302 h 416"/>
              <a:gd name="T6" fmla="*/ 450 w 527"/>
              <a:gd name="T7" fmla="*/ 234 h 416"/>
              <a:gd name="T8" fmla="*/ 500 w 527"/>
              <a:gd name="T9" fmla="*/ 198 h 416"/>
              <a:gd name="T10" fmla="*/ 481 w 527"/>
              <a:gd name="T11" fmla="*/ 53 h 416"/>
              <a:gd name="T12" fmla="*/ 316 w 527"/>
              <a:gd name="T13" fmla="*/ 75 h 416"/>
              <a:gd name="T14" fmla="*/ 314 w 527"/>
              <a:gd name="T15" fmla="*/ 67 h 416"/>
              <a:gd name="T16" fmla="*/ 226 w 527"/>
              <a:gd name="T17" fmla="*/ 6 h 416"/>
              <a:gd name="T18" fmla="*/ 157 w 527"/>
              <a:gd name="T19" fmla="*/ 88 h 416"/>
              <a:gd name="T20" fmla="*/ 158 w 527"/>
              <a:gd name="T21" fmla="*/ 95 h 416"/>
              <a:gd name="T22" fmla="*/ 0 w 527"/>
              <a:gd name="T23" fmla="*/ 116 h 416"/>
              <a:gd name="T24" fmla="*/ 62 w 527"/>
              <a:gd name="T25" fmla="*/ 193 h 416"/>
              <a:gd name="T26" fmla="*/ 180 w 527"/>
              <a:gd name="T27" fmla="*/ 278 h 416"/>
              <a:gd name="T28" fmla="*/ 239 w 527"/>
              <a:gd name="T29" fmla="*/ 263 h 416"/>
              <a:gd name="T30" fmla="*/ 315 w 527"/>
              <a:gd name="T31" fmla="*/ 309 h 416"/>
              <a:gd name="T32" fmla="*/ 469 w 527"/>
              <a:gd name="T33" fmla="*/ 416 h 416"/>
              <a:gd name="T34" fmla="*/ 527 w 527"/>
              <a:gd name="T35" fmla="*/ 405 h 416"/>
              <a:gd name="T36" fmla="*/ 524 w 527"/>
              <a:gd name="T37" fmla="*/ 38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16">
                <a:moveTo>
                  <a:pt x="524" y="386"/>
                </a:moveTo>
                <a:cubicBezTo>
                  <a:pt x="503" y="385"/>
                  <a:pt x="483" y="377"/>
                  <a:pt x="466" y="363"/>
                </a:cubicBezTo>
                <a:cubicBezTo>
                  <a:pt x="448" y="348"/>
                  <a:pt x="436" y="326"/>
                  <a:pt x="433" y="302"/>
                </a:cubicBezTo>
                <a:cubicBezTo>
                  <a:pt x="430" y="278"/>
                  <a:pt x="436" y="254"/>
                  <a:pt x="450" y="234"/>
                </a:cubicBezTo>
                <a:cubicBezTo>
                  <a:pt x="462" y="217"/>
                  <a:pt x="479" y="204"/>
                  <a:pt x="500" y="198"/>
                </a:cubicBezTo>
                <a:cubicBezTo>
                  <a:pt x="481" y="53"/>
                  <a:pt x="481" y="53"/>
                  <a:pt x="481" y="53"/>
                </a:cubicBezTo>
                <a:cubicBezTo>
                  <a:pt x="316" y="75"/>
                  <a:pt x="316" y="75"/>
                  <a:pt x="316" y="75"/>
                </a:cubicBezTo>
                <a:cubicBezTo>
                  <a:pt x="314" y="67"/>
                  <a:pt x="314" y="67"/>
                  <a:pt x="314" y="67"/>
                </a:cubicBezTo>
                <a:cubicBezTo>
                  <a:pt x="305" y="27"/>
                  <a:pt x="268" y="0"/>
                  <a:pt x="226" y="6"/>
                </a:cubicBezTo>
                <a:cubicBezTo>
                  <a:pt x="185" y="11"/>
                  <a:pt x="156" y="46"/>
                  <a:pt x="157" y="88"/>
                </a:cubicBezTo>
                <a:cubicBezTo>
                  <a:pt x="158" y="95"/>
                  <a:pt x="158" y="95"/>
                  <a:pt x="158" y="95"/>
                </a:cubicBezTo>
                <a:cubicBezTo>
                  <a:pt x="0" y="116"/>
                  <a:pt x="0" y="116"/>
                  <a:pt x="0" y="116"/>
                </a:cubicBezTo>
                <a:cubicBezTo>
                  <a:pt x="12" y="148"/>
                  <a:pt x="34" y="175"/>
                  <a:pt x="62" y="193"/>
                </a:cubicBezTo>
                <a:cubicBezTo>
                  <a:pt x="79" y="242"/>
                  <a:pt x="125" y="278"/>
                  <a:pt x="180" y="278"/>
                </a:cubicBezTo>
                <a:cubicBezTo>
                  <a:pt x="202" y="278"/>
                  <a:pt x="222" y="272"/>
                  <a:pt x="239" y="263"/>
                </a:cubicBezTo>
                <a:cubicBezTo>
                  <a:pt x="258" y="286"/>
                  <a:pt x="284" y="303"/>
                  <a:pt x="315" y="309"/>
                </a:cubicBezTo>
                <a:cubicBezTo>
                  <a:pt x="338" y="372"/>
                  <a:pt x="398" y="416"/>
                  <a:pt x="469" y="416"/>
                </a:cubicBezTo>
                <a:cubicBezTo>
                  <a:pt x="489" y="416"/>
                  <a:pt x="509" y="412"/>
                  <a:pt x="527" y="405"/>
                </a:cubicBezTo>
                <a:lnTo>
                  <a:pt x="524" y="386"/>
                </a:lnTo>
                <a:close/>
              </a:path>
            </a:pathLst>
          </a:custGeom>
          <a:solidFill>
            <a:srgbClr val="FBC91D"/>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12" name="Freeform 24"/>
          <p:cNvSpPr/>
          <p:nvPr>
            <p:custDataLst>
              <p:tags r:id="rId12"/>
            </p:custDataLst>
          </p:nvPr>
        </p:nvSpPr>
        <p:spPr bwMode="auto">
          <a:xfrm flipH="1">
            <a:off x="3271399" y="2327337"/>
            <a:ext cx="1435676" cy="1326556"/>
          </a:xfrm>
          <a:custGeom>
            <a:avLst/>
            <a:gdLst>
              <a:gd name="T0" fmla="*/ 567 w 567"/>
              <a:gd name="T1" fmla="*/ 124 h 524"/>
              <a:gd name="T2" fmla="*/ 533 w 567"/>
              <a:gd name="T3" fmla="*/ 34 h 524"/>
              <a:gd name="T4" fmla="*/ 534 w 567"/>
              <a:gd name="T5" fmla="*/ 13 h 524"/>
              <a:gd name="T6" fmla="*/ 534 w 567"/>
              <a:gd name="T7" fmla="*/ 0 h 524"/>
              <a:gd name="T8" fmla="*/ 393 w 567"/>
              <a:gd name="T9" fmla="*/ 19 h 524"/>
              <a:gd name="T10" fmla="*/ 370 w 567"/>
              <a:gd name="T11" fmla="*/ 77 h 524"/>
              <a:gd name="T12" fmla="*/ 309 w 567"/>
              <a:gd name="T13" fmla="*/ 110 h 524"/>
              <a:gd name="T14" fmla="*/ 297 w 567"/>
              <a:gd name="T15" fmla="*/ 111 h 524"/>
              <a:gd name="T16" fmla="*/ 241 w 567"/>
              <a:gd name="T17" fmla="*/ 94 h 524"/>
              <a:gd name="T18" fmla="*/ 205 w 567"/>
              <a:gd name="T19" fmla="*/ 43 h 524"/>
              <a:gd name="T20" fmla="*/ 53 w 567"/>
              <a:gd name="T21" fmla="*/ 63 h 524"/>
              <a:gd name="T22" fmla="*/ 74 w 567"/>
              <a:gd name="T23" fmla="*/ 227 h 524"/>
              <a:gd name="T24" fmla="*/ 67 w 567"/>
              <a:gd name="T25" fmla="*/ 229 h 524"/>
              <a:gd name="T26" fmla="*/ 5 w 567"/>
              <a:gd name="T27" fmla="*/ 317 h 524"/>
              <a:gd name="T28" fmla="*/ 87 w 567"/>
              <a:gd name="T29" fmla="*/ 386 h 524"/>
              <a:gd name="T30" fmla="*/ 95 w 567"/>
              <a:gd name="T31" fmla="*/ 386 h 524"/>
              <a:gd name="T32" fmla="*/ 102 w 567"/>
              <a:gd name="T33" fmla="*/ 438 h 524"/>
              <a:gd name="T34" fmla="*/ 266 w 567"/>
              <a:gd name="T35" fmla="*/ 524 h 524"/>
              <a:gd name="T36" fmla="*/ 452 w 567"/>
              <a:gd name="T37" fmla="*/ 396 h 524"/>
              <a:gd name="T38" fmla="*/ 556 w 567"/>
              <a:gd name="T39" fmla="*/ 220 h 524"/>
              <a:gd name="T40" fmla="*/ 553 w 567"/>
              <a:gd name="T41" fmla="*/ 184 h 524"/>
              <a:gd name="T42" fmla="*/ 567 w 567"/>
              <a:gd name="T43" fmla="*/ 1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524">
                <a:moveTo>
                  <a:pt x="567" y="124"/>
                </a:moveTo>
                <a:cubicBezTo>
                  <a:pt x="567" y="89"/>
                  <a:pt x="554" y="58"/>
                  <a:pt x="533" y="34"/>
                </a:cubicBezTo>
                <a:cubicBezTo>
                  <a:pt x="534" y="27"/>
                  <a:pt x="534" y="20"/>
                  <a:pt x="534" y="13"/>
                </a:cubicBezTo>
                <a:cubicBezTo>
                  <a:pt x="534" y="8"/>
                  <a:pt x="534" y="4"/>
                  <a:pt x="534" y="0"/>
                </a:cubicBezTo>
                <a:cubicBezTo>
                  <a:pt x="393" y="19"/>
                  <a:pt x="393" y="19"/>
                  <a:pt x="393" y="19"/>
                </a:cubicBezTo>
                <a:cubicBezTo>
                  <a:pt x="392" y="40"/>
                  <a:pt x="384" y="60"/>
                  <a:pt x="370" y="77"/>
                </a:cubicBezTo>
                <a:cubicBezTo>
                  <a:pt x="355" y="95"/>
                  <a:pt x="333" y="107"/>
                  <a:pt x="309" y="110"/>
                </a:cubicBezTo>
                <a:cubicBezTo>
                  <a:pt x="305" y="111"/>
                  <a:pt x="301" y="111"/>
                  <a:pt x="297" y="111"/>
                </a:cubicBezTo>
                <a:cubicBezTo>
                  <a:pt x="277" y="111"/>
                  <a:pt x="258" y="105"/>
                  <a:pt x="241" y="94"/>
                </a:cubicBezTo>
                <a:cubicBezTo>
                  <a:pt x="224" y="81"/>
                  <a:pt x="211" y="64"/>
                  <a:pt x="205" y="43"/>
                </a:cubicBezTo>
                <a:cubicBezTo>
                  <a:pt x="53" y="63"/>
                  <a:pt x="53" y="63"/>
                  <a:pt x="53" y="63"/>
                </a:cubicBezTo>
                <a:cubicBezTo>
                  <a:pt x="74" y="227"/>
                  <a:pt x="74" y="227"/>
                  <a:pt x="74" y="227"/>
                </a:cubicBezTo>
                <a:cubicBezTo>
                  <a:pt x="67" y="229"/>
                  <a:pt x="67" y="229"/>
                  <a:pt x="67" y="229"/>
                </a:cubicBezTo>
                <a:cubicBezTo>
                  <a:pt x="26" y="238"/>
                  <a:pt x="0" y="276"/>
                  <a:pt x="5" y="317"/>
                </a:cubicBezTo>
                <a:cubicBezTo>
                  <a:pt x="11" y="358"/>
                  <a:pt x="46" y="388"/>
                  <a:pt x="87" y="386"/>
                </a:cubicBezTo>
                <a:cubicBezTo>
                  <a:pt x="95" y="386"/>
                  <a:pt x="95" y="386"/>
                  <a:pt x="95" y="386"/>
                </a:cubicBezTo>
                <a:cubicBezTo>
                  <a:pt x="102" y="438"/>
                  <a:pt x="102" y="438"/>
                  <a:pt x="102" y="438"/>
                </a:cubicBezTo>
                <a:cubicBezTo>
                  <a:pt x="138" y="490"/>
                  <a:pt x="198" y="524"/>
                  <a:pt x="266" y="524"/>
                </a:cubicBezTo>
                <a:cubicBezTo>
                  <a:pt x="351" y="524"/>
                  <a:pt x="423" y="470"/>
                  <a:pt x="452" y="396"/>
                </a:cubicBezTo>
                <a:cubicBezTo>
                  <a:pt x="514" y="362"/>
                  <a:pt x="556" y="296"/>
                  <a:pt x="556" y="220"/>
                </a:cubicBezTo>
                <a:cubicBezTo>
                  <a:pt x="556" y="208"/>
                  <a:pt x="555" y="196"/>
                  <a:pt x="553" y="184"/>
                </a:cubicBezTo>
                <a:cubicBezTo>
                  <a:pt x="562" y="166"/>
                  <a:pt x="567" y="146"/>
                  <a:pt x="567" y="124"/>
                </a:cubicBezTo>
                <a:close/>
              </a:path>
            </a:pathLst>
          </a:custGeom>
          <a:solidFill>
            <a:schemeClr val="lt1">
              <a:lumMod val="85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13" name="Freeform 33"/>
          <p:cNvSpPr/>
          <p:nvPr>
            <p:custDataLst>
              <p:tags r:id="rId13"/>
            </p:custDataLst>
          </p:nvPr>
        </p:nvSpPr>
        <p:spPr bwMode="auto">
          <a:xfrm flipH="1">
            <a:off x="3362332" y="1549590"/>
            <a:ext cx="1326556" cy="1028081"/>
          </a:xfrm>
          <a:custGeom>
            <a:avLst/>
            <a:gdLst>
              <a:gd name="T0" fmla="*/ 2 w 524"/>
              <a:gd name="T1" fmla="*/ 21 h 406"/>
              <a:gd name="T2" fmla="*/ 60 w 524"/>
              <a:gd name="T3" fmla="*/ 43 h 406"/>
              <a:gd name="T4" fmla="*/ 94 w 524"/>
              <a:gd name="T5" fmla="*/ 104 h 406"/>
              <a:gd name="T6" fmla="*/ 77 w 524"/>
              <a:gd name="T7" fmla="*/ 172 h 406"/>
              <a:gd name="T8" fmla="*/ 27 w 524"/>
              <a:gd name="T9" fmla="*/ 209 h 406"/>
              <a:gd name="T10" fmla="*/ 46 w 524"/>
              <a:gd name="T11" fmla="*/ 353 h 406"/>
              <a:gd name="T12" fmla="*/ 210 w 524"/>
              <a:gd name="T13" fmla="*/ 332 h 406"/>
              <a:gd name="T14" fmla="*/ 212 w 524"/>
              <a:gd name="T15" fmla="*/ 339 h 406"/>
              <a:gd name="T16" fmla="*/ 300 w 524"/>
              <a:gd name="T17" fmla="*/ 401 h 406"/>
              <a:gd name="T18" fmla="*/ 369 w 524"/>
              <a:gd name="T19" fmla="*/ 319 h 406"/>
              <a:gd name="T20" fmla="*/ 369 w 524"/>
              <a:gd name="T21" fmla="*/ 311 h 406"/>
              <a:gd name="T22" fmla="*/ 524 w 524"/>
              <a:gd name="T23" fmla="*/ 291 h 406"/>
              <a:gd name="T24" fmla="*/ 446 w 524"/>
              <a:gd name="T25" fmla="*/ 194 h 406"/>
              <a:gd name="T26" fmla="*/ 214 w 524"/>
              <a:gd name="T27" fmla="*/ 37 h 406"/>
              <a:gd name="T28" fmla="*/ 137 w 524"/>
              <a:gd name="T29" fmla="*/ 8 h 406"/>
              <a:gd name="T30" fmla="*/ 87 w 524"/>
              <a:gd name="T31" fmla="*/ 19 h 406"/>
              <a:gd name="T32" fmla="*/ 31 w 524"/>
              <a:gd name="T33" fmla="*/ 0 h 406"/>
              <a:gd name="T34" fmla="*/ 0 w 524"/>
              <a:gd name="T35" fmla="*/ 5 h 406"/>
              <a:gd name="T36" fmla="*/ 2 w 524"/>
              <a:gd name="T37" fmla="*/ 2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4" h="406">
                <a:moveTo>
                  <a:pt x="2" y="21"/>
                </a:moveTo>
                <a:cubicBezTo>
                  <a:pt x="23" y="21"/>
                  <a:pt x="44" y="29"/>
                  <a:pt x="60" y="43"/>
                </a:cubicBezTo>
                <a:cubicBezTo>
                  <a:pt x="78" y="59"/>
                  <a:pt x="90" y="80"/>
                  <a:pt x="94" y="104"/>
                </a:cubicBezTo>
                <a:cubicBezTo>
                  <a:pt x="97" y="128"/>
                  <a:pt x="91" y="152"/>
                  <a:pt x="77" y="172"/>
                </a:cubicBezTo>
                <a:cubicBezTo>
                  <a:pt x="65" y="190"/>
                  <a:pt x="47" y="203"/>
                  <a:pt x="27" y="209"/>
                </a:cubicBezTo>
                <a:cubicBezTo>
                  <a:pt x="46" y="353"/>
                  <a:pt x="46" y="353"/>
                  <a:pt x="46" y="353"/>
                </a:cubicBezTo>
                <a:cubicBezTo>
                  <a:pt x="210" y="332"/>
                  <a:pt x="210" y="332"/>
                  <a:pt x="210" y="332"/>
                </a:cubicBezTo>
                <a:cubicBezTo>
                  <a:pt x="212" y="339"/>
                  <a:pt x="212" y="339"/>
                  <a:pt x="212" y="339"/>
                </a:cubicBezTo>
                <a:cubicBezTo>
                  <a:pt x="221" y="380"/>
                  <a:pt x="259" y="406"/>
                  <a:pt x="300" y="401"/>
                </a:cubicBezTo>
                <a:cubicBezTo>
                  <a:pt x="341" y="395"/>
                  <a:pt x="371" y="360"/>
                  <a:pt x="369" y="319"/>
                </a:cubicBezTo>
                <a:cubicBezTo>
                  <a:pt x="369" y="311"/>
                  <a:pt x="369" y="311"/>
                  <a:pt x="369" y="311"/>
                </a:cubicBezTo>
                <a:cubicBezTo>
                  <a:pt x="524" y="291"/>
                  <a:pt x="524" y="291"/>
                  <a:pt x="524" y="291"/>
                </a:cubicBezTo>
                <a:cubicBezTo>
                  <a:pt x="515" y="247"/>
                  <a:pt x="485" y="212"/>
                  <a:pt x="446" y="194"/>
                </a:cubicBezTo>
                <a:cubicBezTo>
                  <a:pt x="407" y="103"/>
                  <a:pt x="319" y="39"/>
                  <a:pt x="214" y="37"/>
                </a:cubicBezTo>
                <a:cubicBezTo>
                  <a:pt x="194" y="19"/>
                  <a:pt x="167" y="8"/>
                  <a:pt x="137" y="8"/>
                </a:cubicBezTo>
                <a:cubicBezTo>
                  <a:pt x="119" y="8"/>
                  <a:pt x="102" y="12"/>
                  <a:pt x="87" y="19"/>
                </a:cubicBezTo>
                <a:cubicBezTo>
                  <a:pt x="71" y="7"/>
                  <a:pt x="52" y="0"/>
                  <a:pt x="31" y="0"/>
                </a:cubicBezTo>
                <a:cubicBezTo>
                  <a:pt x="20" y="0"/>
                  <a:pt x="10" y="2"/>
                  <a:pt x="0" y="5"/>
                </a:cubicBezTo>
                <a:lnTo>
                  <a:pt x="2" y="21"/>
                </a:lnTo>
                <a:close/>
              </a:path>
            </a:pathLst>
          </a:custGeom>
          <a:solidFill>
            <a:schemeClr val="accent1"/>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grpSp>
        <p:nvGrpSpPr>
          <p:cNvPr id="14" name="Group 36"/>
          <p:cNvGrpSpPr/>
          <p:nvPr/>
        </p:nvGrpSpPr>
        <p:grpSpPr>
          <a:xfrm>
            <a:off x="3749320" y="2785620"/>
            <a:ext cx="413807" cy="335290"/>
            <a:chOff x="10360026" y="5013325"/>
            <a:chExt cx="309562" cy="250825"/>
          </a:xfrm>
          <a:solidFill>
            <a:schemeClr val="bg1"/>
          </a:solidFill>
        </p:grpSpPr>
        <p:sp>
          <p:nvSpPr>
            <p:cNvPr id="15" name="Freeform 308"/>
            <p:cNvSpPr>
              <a:spLocks noEditPoints="1"/>
            </p:cNvSpPr>
            <p:nvPr>
              <p:custDataLst>
                <p:tags r:id="rId14"/>
              </p:custDataLst>
            </p:nvPr>
          </p:nvSpPr>
          <p:spPr bwMode="auto">
            <a:xfrm>
              <a:off x="10450513" y="5200650"/>
              <a:ext cx="65088" cy="63500"/>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8"/>
                  </a:moveTo>
                  <a:cubicBezTo>
                    <a:pt x="10" y="8"/>
                    <a:pt x="8" y="10"/>
                    <a:pt x="8" y="12"/>
                  </a:cubicBezTo>
                  <a:cubicBezTo>
                    <a:pt x="8" y="14"/>
                    <a:pt x="10" y="16"/>
                    <a:pt x="12" y="16"/>
                  </a:cubicBezTo>
                  <a:cubicBezTo>
                    <a:pt x="14" y="16"/>
                    <a:pt x="16" y="14"/>
                    <a:pt x="16" y="12"/>
                  </a:cubicBezTo>
                  <a:cubicBezTo>
                    <a:pt x="16" y="10"/>
                    <a:pt x="14" y="8"/>
                    <a:pt x="12" y="8"/>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16" name="Freeform 309"/>
            <p:cNvSpPr>
              <a:spLocks noEditPoints="1"/>
            </p:cNvSpPr>
            <p:nvPr>
              <p:custDataLst>
                <p:tags r:id="rId15"/>
              </p:custDataLst>
            </p:nvPr>
          </p:nvSpPr>
          <p:spPr bwMode="auto">
            <a:xfrm>
              <a:off x="10558463" y="5200650"/>
              <a:ext cx="63500" cy="63500"/>
            </a:xfrm>
            <a:custGeom>
              <a:avLst/>
              <a:gdLst>
                <a:gd name="T0" fmla="*/ 12 w 24"/>
                <a:gd name="T1" fmla="*/ 8 h 24"/>
                <a:gd name="T2" fmla="*/ 16 w 24"/>
                <a:gd name="T3" fmla="*/ 12 h 24"/>
                <a:gd name="T4" fmla="*/ 12 w 24"/>
                <a:gd name="T5" fmla="*/ 16 h 24"/>
                <a:gd name="T6" fmla="*/ 8 w 24"/>
                <a:gd name="T7" fmla="*/ 12 h 24"/>
                <a:gd name="T8" fmla="*/ 12 w 24"/>
                <a:gd name="T9" fmla="*/ 8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8"/>
                  </a:moveTo>
                  <a:cubicBezTo>
                    <a:pt x="14" y="8"/>
                    <a:pt x="16" y="10"/>
                    <a:pt x="16" y="12"/>
                  </a:cubicBezTo>
                  <a:cubicBezTo>
                    <a:pt x="16" y="14"/>
                    <a:pt x="14" y="16"/>
                    <a:pt x="12" y="16"/>
                  </a:cubicBezTo>
                  <a:cubicBezTo>
                    <a:pt x="10" y="16"/>
                    <a:pt x="8" y="14"/>
                    <a:pt x="8" y="12"/>
                  </a:cubicBezTo>
                  <a:cubicBezTo>
                    <a:pt x="8" y="10"/>
                    <a:pt x="10" y="8"/>
                    <a:pt x="12" y="8"/>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17" name="Freeform 310"/>
            <p:cNvSpPr/>
            <p:nvPr>
              <p:custDataLst>
                <p:tags r:id="rId16"/>
              </p:custDataLst>
            </p:nvPr>
          </p:nvSpPr>
          <p:spPr bwMode="auto">
            <a:xfrm>
              <a:off x="10360026" y="5013325"/>
              <a:ext cx="288925" cy="171450"/>
            </a:xfrm>
            <a:custGeom>
              <a:avLst/>
              <a:gdLst>
                <a:gd name="T0" fmla="*/ 37 w 108"/>
                <a:gd name="T1" fmla="*/ 56 h 64"/>
                <a:gd name="T2" fmla="*/ 26 w 108"/>
                <a:gd name="T3" fmla="*/ 0 h 64"/>
                <a:gd name="T4" fmla="*/ 16 w 108"/>
                <a:gd name="T5" fmla="*/ 0 h 64"/>
                <a:gd name="T6" fmla="*/ 4 w 108"/>
                <a:gd name="T7" fmla="*/ 0 h 64"/>
                <a:gd name="T8" fmla="*/ 4 w 108"/>
                <a:gd name="T9" fmla="*/ 0 h 64"/>
                <a:gd name="T10" fmla="*/ 0 w 108"/>
                <a:gd name="T11" fmla="*/ 4 h 64"/>
                <a:gd name="T12" fmla="*/ 4 w 108"/>
                <a:gd name="T13" fmla="*/ 8 h 64"/>
                <a:gd name="T14" fmla="*/ 4 w 108"/>
                <a:gd name="T15" fmla="*/ 8 h 64"/>
                <a:gd name="T16" fmla="*/ 19 w 108"/>
                <a:gd name="T17" fmla="*/ 8 h 64"/>
                <a:gd name="T18" fmla="*/ 30 w 108"/>
                <a:gd name="T19" fmla="*/ 64 h 64"/>
                <a:gd name="T20" fmla="*/ 42 w 108"/>
                <a:gd name="T21" fmla="*/ 64 h 64"/>
                <a:gd name="T22" fmla="*/ 104 w 108"/>
                <a:gd name="T23" fmla="*/ 64 h 64"/>
                <a:gd name="T24" fmla="*/ 104 w 108"/>
                <a:gd name="T25" fmla="*/ 64 h 64"/>
                <a:gd name="T26" fmla="*/ 104 w 108"/>
                <a:gd name="T27" fmla="*/ 64 h 64"/>
                <a:gd name="T28" fmla="*/ 104 w 108"/>
                <a:gd name="T29" fmla="*/ 64 h 64"/>
                <a:gd name="T30" fmla="*/ 104 w 108"/>
                <a:gd name="T31" fmla="*/ 64 h 64"/>
                <a:gd name="T32" fmla="*/ 108 w 108"/>
                <a:gd name="T33" fmla="*/ 60 h 64"/>
                <a:gd name="T34" fmla="*/ 104 w 108"/>
                <a:gd name="T35" fmla="*/ 56 h 64"/>
                <a:gd name="T36" fmla="*/ 37 w 108"/>
                <a:gd name="T3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4">
                  <a:moveTo>
                    <a:pt x="37" y="56"/>
                  </a:moveTo>
                  <a:cubicBezTo>
                    <a:pt x="26" y="0"/>
                    <a:pt x="26" y="0"/>
                    <a:pt x="26" y="0"/>
                  </a:cubicBezTo>
                  <a:cubicBezTo>
                    <a:pt x="16" y="0"/>
                    <a:pt x="16" y="0"/>
                    <a:pt x="16" y="0"/>
                  </a:cubicBezTo>
                  <a:cubicBezTo>
                    <a:pt x="4" y="0"/>
                    <a:pt x="4" y="0"/>
                    <a:pt x="4" y="0"/>
                  </a:cubicBezTo>
                  <a:cubicBezTo>
                    <a:pt x="4" y="0"/>
                    <a:pt x="4" y="0"/>
                    <a:pt x="4" y="0"/>
                  </a:cubicBezTo>
                  <a:cubicBezTo>
                    <a:pt x="2" y="0"/>
                    <a:pt x="0" y="2"/>
                    <a:pt x="0" y="4"/>
                  </a:cubicBezTo>
                  <a:cubicBezTo>
                    <a:pt x="0" y="6"/>
                    <a:pt x="2" y="8"/>
                    <a:pt x="4" y="8"/>
                  </a:cubicBezTo>
                  <a:cubicBezTo>
                    <a:pt x="4" y="8"/>
                    <a:pt x="4" y="8"/>
                    <a:pt x="4" y="8"/>
                  </a:cubicBezTo>
                  <a:cubicBezTo>
                    <a:pt x="19" y="8"/>
                    <a:pt x="19" y="8"/>
                    <a:pt x="19" y="8"/>
                  </a:cubicBezTo>
                  <a:cubicBezTo>
                    <a:pt x="30" y="64"/>
                    <a:pt x="30" y="64"/>
                    <a:pt x="30" y="64"/>
                  </a:cubicBezTo>
                  <a:cubicBezTo>
                    <a:pt x="42" y="64"/>
                    <a:pt x="42" y="64"/>
                    <a:pt x="42"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6" y="64"/>
                    <a:pt x="108" y="62"/>
                    <a:pt x="108" y="60"/>
                  </a:cubicBezTo>
                  <a:cubicBezTo>
                    <a:pt x="108" y="58"/>
                    <a:pt x="106" y="56"/>
                    <a:pt x="104" y="56"/>
                  </a:cubicBezTo>
                  <a:lnTo>
                    <a:pt x="37" y="56"/>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19" name="Freeform 311"/>
            <p:cNvSpPr>
              <a:spLocks noEditPoints="1"/>
            </p:cNvSpPr>
            <p:nvPr>
              <p:custDataLst>
                <p:tags r:id="rId17"/>
              </p:custDataLst>
            </p:nvPr>
          </p:nvSpPr>
          <p:spPr bwMode="auto">
            <a:xfrm>
              <a:off x="10456863" y="5035550"/>
              <a:ext cx="212725" cy="106363"/>
            </a:xfrm>
            <a:custGeom>
              <a:avLst/>
              <a:gdLst>
                <a:gd name="T0" fmla="*/ 68 w 80"/>
                <a:gd name="T1" fmla="*/ 32 h 40"/>
                <a:gd name="T2" fmla="*/ 12 w 80"/>
                <a:gd name="T3" fmla="*/ 32 h 40"/>
                <a:gd name="T4" fmla="*/ 8 w 80"/>
                <a:gd name="T5" fmla="*/ 36 h 40"/>
                <a:gd name="T6" fmla="*/ 12 w 80"/>
                <a:gd name="T7" fmla="*/ 40 h 40"/>
                <a:gd name="T8" fmla="*/ 68 w 80"/>
                <a:gd name="T9" fmla="*/ 40 h 40"/>
                <a:gd name="T10" fmla="*/ 72 w 80"/>
                <a:gd name="T11" fmla="*/ 36 h 40"/>
                <a:gd name="T12" fmla="*/ 68 w 80"/>
                <a:gd name="T13" fmla="*/ 32 h 40"/>
                <a:gd name="T14" fmla="*/ 72 w 80"/>
                <a:gd name="T15" fmla="*/ 16 h 40"/>
                <a:gd name="T16" fmla="*/ 8 w 80"/>
                <a:gd name="T17" fmla="*/ 16 h 40"/>
                <a:gd name="T18" fmla="*/ 4 w 80"/>
                <a:gd name="T19" fmla="*/ 20 h 40"/>
                <a:gd name="T20" fmla="*/ 8 w 80"/>
                <a:gd name="T21" fmla="*/ 24 h 40"/>
                <a:gd name="T22" fmla="*/ 72 w 80"/>
                <a:gd name="T23" fmla="*/ 24 h 40"/>
                <a:gd name="T24" fmla="*/ 76 w 80"/>
                <a:gd name="T25" fmla="*/ 20 h 40"/>
                <a:gd name="T26" fmla="*/ 72 w 80"/>
                <a:gd name="T27" fmla="*/ 16 h 40"/>
                <a:gd name="T28" fmla="*/ 76 w 80"/>
                <a:gd name="T29" fmla="*/ 0 h 40"/>
                <a:gd name="T30" fmla="*/ 4 w 80"/>
                <a:gd name="T31" fmla="*/ 0 h 40"/>
                <a:gd name="T32" fmla="*/ 0 w 80"/>
                <a:gd name="T33" fmla="*/ 4 h 40"/>
                <a:gd name="T34" fmla="*/ 4 w 80"/>
                <a:gd name="T35" fmla="*/ 8 h 40"/>
                <a:gd name="T36" fmla="*/ 76 w 80"/>
                <a:gd name="T37" fmla="*/ 8 h 40"/>
                <a:gd name="T38" fmla="*/ 80 w 80"/>
                <a:gd name="T39" fmla="*/ 4 h 40"/>
                <a:gd name="T40" fmla="*/ 76 w 80"/>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40">
                  <a:moveTo>
                    <a:pt x="68" y="32"/>
                  </a:moveTo>
                  <a:cubicBezTo>
                    <a:pt x="12" y="32"/>
                    <a:pt x="12" y="32"/>
                    <a:pt x="12" y="32"/>
                  </a:cubicBezTo>
                  <a:cubicBezTo>
                    <a:pt x="10" y="32"/>
                    <a:pt x="8" y="34"/>
                    <a:pt x="8" y="36"/>
                  </a:cubicBezTo>
                  <a:cubicBezTo>
                    <a:pt x="8" y="38"/>
                    <a:pt x="10" y="40"/>
                    <a:pt x="12" y="40"/>
                  </a:cubicBezTo>
                  <a:cubicBezTo>
                    <a:pt x="68" y="40"/>
                    <a:pt x="68" y="40"/>
                    <a:pt x="68" y="40"/>
                  </a:cubicBezTo>
                  <a:cubicBezTo>
                    <a:pt x="70" y="40"/>
                    <a:pt x="72" y="38"/>
                    <a:pt x="72" y="36"/>
                  </a:cubicBezTo>
                  <a:cubicBezTo>
                    <a:pt x="72" y="34"/>
                    <a:pt x="70" y="32"/>
                    <a:pt x="68" y="32"/>
                  </a:cubicBezTo>
                  <a:close/>
                  <a:moveTo>
                    <a:pt x="72" y="16"/>
                  </a:moveTo>
                  <a:cubicBezTo>
                    <a:pt x="8" y="16"/>
                    <a:pt x="8" y="16"/>
                    <a:pt x="8" y="16"/>
                  </a:cubicBezTo>
                  <a:cubicBezTo>
                    <a:pt x="6" y="16"/>
                    <a:pt x="4" y="18"/>
                    <a:pt x="4" y="20"/>
                  </a:cubicBezTo>
                  <a:cubicBezTo>
                    <a:pt x="4" y="22"/>
                    <a:pt x="6" y="24"/>
                    <a:pt x="8" y="24"/>
                  </a:cubicBezTo>
                  <a:cubicBezTo>
                    <a:pt x="72" y="24"/>
                    <a:pt x="72" y="24"/>
                    <a:pt x="72" y="24"/>
                  </a:cubicBezTo>
                  <a:cubicBezTo>
                    <a:pt x="74" y="24"/>
                    <a:pt x="76" y="22"/>
                    <a:pt x="76" y="20"/>
                  </a:cubicBezTo>
                  <a:cubicBezTo>
                    <a:pt x="76" y="18"/>
                    <a:pt x="74" y="16"/>
                    <a:pt x="72" y="16"/>
                  </a:cubicBezTo>
                  <a:close/>
                  <a:moveTo>
                    <a:pt x="76" y="0"/>
                  </a:moveTo>
                  <a:cubicBezTo>
                    <a:pt x="4" y="0"/>
                    <a:pt x="4" y="0"/>
                    <a:pt x="4" y="0"/>
                  </a:cubicBezTo>
                  <a:cubicBezTo>
                    <a:pt x="2" y="0"/>
                    <a:pt x="0" y="2"/>
                    <a:pt x="0" y="4"/>
                  </a:cubicBezTo>
                  <a:cubicBezTo>
                    <a:pt x="0" y="6"/>
                    <a:pt x="2" y="8"/>
                    <a:pt x="4" y="8"/>
                  </a:cubicBezTo>
                  <a:cubicBezTo>
                    <a:pt x="76" y="8"/>
                    <a:pt x="76" y="8"/>
                    <a:pt x="76" y="8"/>
                  </a:cubicBezTo>
                  <a:cubicBezTo>
                    <a:pt x="78" y="8"/>
                    <a:pt x="80" y="6"/>
                    <a:pt x="80" y="4"/>
                  </a:cubicBezTo>
                  <a:cubicBezTo>
                    <a:pt x="80" y="2"/>
                    <a:pt x="78" y="0"/>
                    <a:pt x="76" y="0"/>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grpSp>
      <p:sp>
        <p:nvSpPr>
          <p:cNvPr id="20" name="Freeform 52"/>
          <p:cNvSpPr>
            <a:spLocks noEditPoints="1"/>
          </p:cNvSpPr>
          <p:nvPr>
            <p:custDataLst>
              <p:tags r:id="rId18"/>
            </p:custDataLst>
          </p:nvPr>
        </p:nvSpPr>
        <p:spPr bwMode="auto">
          <a:xfrm>
            <a:off x="4974667" y="2640535"/>
            <a:ext cx="382514" cy="293557"/>
          </a:xfrm>
          <a:custGeom>
            <a:avLst/>
            <a:gdLst>
              <a:gd name="T0" fmla="*/ 113 w 128"/>
              <a:gd name="T1" fmla="*/ 0 h 98"/>
              <a:gd name="T2" fmla="*/ 98 w 128"/>
              <a:gd name="T3" fmla="*/ 15 h 98"/>
              <a:gd name="T4" fmla="*/ 103 w 128"/>
              <a:gd name="T5" fmla="*/ 26 h 98"/>
              <a:gd name="T6" fmla="*/ 84 w 128"/>
              <a:gd name="T7" fmla="*/ 54 h 98"/>
              <a:gd name="T8" fmla="*/ 79 w 128"/>
              <a:gd name="T9" fmla="*/ 52 h 98"/>
              <a:gd name="T10" fmla="*/ 66 w 128"/>
              <a:gd name="T11" fmla="*/ 60 h 98"/>
              <a:gd name="T12" fmla="*/ 55 w 128"/>
              <a:gd name="T13" fmla="*/ 54 h 98"/>
              <a:gd name="T14" fmla="*/ 56 w 128"/>
              <a:gd name="T15" fmla="*/ 49 h 98"/>
              <a:gd name="T16" fmla="*/ 41 w 128"/>
              <a:gd name="T17" fmla="*/ 34 h 98"/>
              <a:gd name="T18" fmla="*/ 26 w 128"/>
              <a:gd name="T19" fmla="*/ 49 h 98"/>
              <a:gd name="T20" fmla="*/ 31 w 128"/>
              <a:gd name="T21" fmla="*/ 60 h 98"/>
              <a:gd name="T22" fmla="*/ 23 w 128"/>
              <a:gd name="T23" fmla="*/ 70 h 98"/>
              <a:gd name="T24" fmla="*/ 15 w 128"/>
              <a:gd name="T25" fmla="*/ 68 h 98"/>
              <a:gd name="T26" fmla="*/ 0 w 128"/>
              <a:gd name="T27" fmla="*/ 83 h 98"/>
              <a:gd name="T28" fmla="*/ 15 w 128"/>
              <a:gd name="T29" fmla="*/ 98 h 98"/>
              <a:gd name="T30" fmla="*/ 30 w 128"/>
              <a:gd name="T31" fmla="*/ 83 h 98"/>
              <a:gd name="T32" fmla="*/ 26 w 128"/>
              <a:gd name="T33" fmla="*/ 73 h 98"/>
              <a:gd name="T34" fmla="*/ 34 w 128"/>
              <a:gd name="T35" fmla="*/ 62 h 98"/>
              <a:gd name="T36" fmla="*/ 41 w 128"/>
              <a:gd name="T37" fmla="*/ 64 h 98"/>
              <a:gd name="T38" fmla="*/ 53 w 128"/>
              <a:gd name="T39" fmla="*/ 57 h 98"/>
              <a:gd name="T40" fmla="*/ 64 w 128"/>
              <a:gd name="T41" fmla="*/ 64 h 98"/>
              <a:gd name="T42" fmla="*/ 64 w 128"/>
              <a:gd name="T43" fmla="*/ 68 h 98"/>
              <a:gd name="T44" fmla="*/ 79 w 128"/>
              <a:gd name="T45" fmla="*/ 83 h 98"/>
              <a:gd name="T46" fmla="*/ 94 w 128"/>
              <a:gd name="T47" fmla="*/ 68 h 98"/>
              <a:gd name="T48" fmla="*/ 88 w 128"/>
              <a:gd name="T49" fmla="*/ 56 h 98"/>
              <a:gd name="T50" fmla="*/ 106 w 128"/>
              <a:gd name="T51" fmla="*/ 28 h 98"/>
              <a:gd name="T52" fmla="*/ 113 w 128"/>
              <a:gd name="T53" fmla="*/ 30 h 98"/>
              <a:gd name="T54" fmla="*/ 128 w 128"/>
              <a:gd name="T55" fmla="*/ 15 h 98"/>
              <a:gd name="T56" fmla="*/ 113 w 128"/>
              <a:gd name="T57" fmla="*/ 0 h 98"/>
              <a:gd name="T58" fmla="*/ 15 w 128"/>
              <a:gd name="T59" fmla="*/ 90 h 98"/>
              <a:gd name="T60" fmla="*/ 7 w 128"/>
              <a:gd name="T61" fmla="*/ 83 h 98"/>
              <a:gd name="T62" fmla="*/ 15 w 128"/>
              <a:gd name="T63" fmla="*/ 75 h 98"/>
              <a:gd name="T64" fmla="*/ 22 w 128"/>
              <a:gd name="T65" fmla="*/ 83 h 98"/>
              <a:gd name="T66" fmla="*/ 15 w 128"/>
              <a:gd name="T67" fmla="*/ 90 h 98"/>
              <a:gd name="T68" fmla="*/ 41 w 128"/>
              <a:gd name="T69" fmla="*/ 56 h 98"/>
              <a:gd name="T70" fmla="*/ 34 w 128"/>
              <a:gd name="T71" fmla="*/ 49 h 98"/>
              <a:gd name="T72" fmla="*/ 41 w 128"/>
              <a:gd name="T73" fmla="*/ 41 h 98"/>
              <a:gd name="T74" fmla="*/ 49 w 128"/>
              <a:gd name="T75" fmla="*/ 49 h 98"/>
              <a:gd name="T76" fmla="*/ 41 w 128"/>
              <a:gd name="T77" fmla="*/ 56 h 98"/>
              <a:gd name="T78" fmla="*/ 79 w 128"/>
              <a:gd name="T79" fmla="*/ 75 h 98"/>
              <a:gd name="T80" fmla="*/ 71 w 128"/>
              <a:gd name="T81" fmla="*/ 68 h 98"/>
              <a:gd name="T82" fmla="*/ 79 w 128"/>
              <a:gd name="T83" fmla="*/ 60 h 98"/>
              <a:gd name="T84" fmla="*/ 86 w 128"/>
              <a:gd name="T85" fmla="*/ 68 h 98"/>
              <a:gd name="T86" fmla="*/ 79 w 128"/>
              <a:gd name="T87" fmla="*/ 75 h 98"/>
              <a:gd name="T88" fmla="*/ 113 w 128"/>
              <a:gd name="T89" fmla="*/ 22 h 98"/>
              <a:gd name="T90" fmla="*/ 105 w 128"/>
              <a:gd name="T91" fmla="*/ 15 h 98"/>
              <a:gd name="T92" fmla="*/ 113 w 128"/>
              <a:gd name="T93" fmla="*/ 7 h 98"/>
              <a:gd name="T94" fmla="*/ 120 w 128"/>
              <a:gd name="T95" fmla="*/ 15 h 98"/>
              <a:gd name="T96" fmla="*/ 113 w 128"/>
              <a:gd name="T97" fmla="*/ 2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98">
                <a:moveTo>
                  <a:pt x="113" y="0"/>
                </a:moveTo>
                <a:cubicBezTo>
                  <a:pt x="104" y="0"/>
                  <a:pt x="98" y="7"/>
                  <a:pt x="98" y="15"/>
                </a:cubicBezTo>
                <a:cubicBezTo>
                  <a:pt x="98" y="19"/>
                  <a:pt x="100" y="23"/>
                  <a:pt x="103" y="26"/>
                </a:cubicBezTo>
                <a:cubicBezTo>
                  <a:pt x="84" y="54"/>
                  <a:pt x="84" y="54"/>
                  <a:pt x="84" y="54"/>
                </a:cubicBezTo>
                <a:cubicBezTo>
                  <a:pt x="83" y="53"/>
                  <a:pt x="81" y="52"/>
                  <a:pt x="79" y="52"/>
                </a:cubicBezTo>
                <a:cubicBezTo>
                  <a:pt x="73" y="52"/>
                  <a:pt x="68" y="56"/>
                  <a:pt x="66" y="60"/>
                </a:cubicBezTo>
                <a:cubicBezTo>
                  <a:pt x="55" y="54"/>
                  <a:pt x="55" y="54"/>
                  <a:pt x="55" y="54"/>
                </a:cubicBezTo>
                <a:cubicBezTo>
                  <a:pt x="56" y="53"/>
                  <a:pt x="56" y="51"/>
                  <a:pt x="56" y="49"/>
                </a:cubicBezTo>
                <a:cubicBezTo>
                  <a:pt x="56" y="40"/>
                  <a:pt x="49" y="34"/>
                  <a:pt x="41" y="34"/>
                </a:cubicBezTo>
                <a:cubicBezTo>
                  <a:pt x="33" y="34"/>
                  <a:pt x="26" y="40"/>
                  <a:pt x="26" y="49"/>
                </a:cubicBezTo>
                <a:cubicBezTo>
                  <a:pt x="26" y="53"/>
                  <a:pt x="28" y="57"/>
                  <a:pt x="31" y="60"/>
                </a:cubicBezTo>
                <a:cubicBezTo>
                  <a:pt x="23" y="70"/>
                  <a:pt x="23" y="70"/>
                  <a:pt x="23" y="70"/>
                </a:cubicBezTo>
                <a:cubicBezTo>
                  <a:pt x="21" y="69"/>
                  <a:pt x="18" y="68"/>
                  <a:pt x="15" y="68"/>
                </a:cubicBezTo>
                <a:cubicBezTo>
                  <a:pt x="6" y="68"/>
                  <a:pt x="0" y="74"/>
                  <a:pt x="0" y="83"/>
                </a:cubicBezTo>
                <a:cubicBezTo>
                  <a:pt x="0" y="91"/>
                  <a:pt x="6" y="98"/>
                  <a:pt x="15" y="98"/>
                </a:cubicBezTo>
                <a:cubicBezTo>
                  <a:pt x="23" y="98"/>
                  <a:pt x="30" y="91"/>
                  <a:pt x="30" y="83"/>
                </a:cubicBezTo>
                <a:cubicBezTo>
                  <a:pt x="30" y="79"/>
                  <a:pt x="28" y="76"/>
                  <a:pt x="26" y="73"/>
                </a:cubicBezTo>
                <a:cubicBezTo>
                  <a:pt x="34" y="62"/>
                  <a:pt x="34" y="62"/>
                  <a:pt x="34" y="62"/>
                </a:cubicBezTo>
                <a:cubicBezTo>
                  <a:pt x="36" y="63"/>
                  <a:pt x="39" y="64"/>
                  <a:pt x="41" y="64"/>
                </a:cubicBezTo>
                <a:cubicBezTo>
                  <a:pt x="46" y="64"/>
                  <a:pt x="51" y="61"/>
                  <a:pt x="53" y="57"/>
                </a:cubicBezTo>
                <a:cubicBezTo>
                  <a:pt x="64" y="64"/>
                  <a:pt x="64" y="64"/>
                  <a:pt x="64" y="64"/>
                </a:cubicBezTo>
                <a:cubicBezTo>
                  <a:pt x="64" y="65"/>
                  <a:pt x="64" y="66"/>
                  <a:pt x="64" y="68"/>
                </a:cubicBezTo>
                <a:cubicBezTo>
                  <a:pt x="64" y="76"/>
                  <a:pt x="70" y="83"/>
                  <a:pt x="79" y="83"/>
                </a:cubicBezTo>
                <a:cubicBezTo>
                  <a:pt x="87" y="83"/>
                  <a:pt x="94" y="76"/>
                  <a:pt x="94" y="68"/>
                </a:cubicBezTo>
                <a:cubicBezTo>
                  <a:pt x="94" y="63"/>
                  <a:pt x="91" y="58"/>
                  <a:pt x="88" y="56"/>
                </a:cubicBezTo>
                <a:cubicBezTo>
                  <a:pt x="106" y="28"/>
                  <a:pt x="106" y="28"/>
                  <a:pt x="106" y="28"/>
                </a:cubicBezTo>
                <a:cubicBezTo>
                  <a:pt x="108" y="29"/>
                  <a:pt x="110" y="30"/>
                  <a:pt x="113" y="30"/>
                </a:cubicBezTo>
                <a:cubicBezTo>
                  <a:pt x="121" y="30"/>
                  <a:pt x="128" y="23"/>
                  <a:pt x="128" y="15"/>
                </a:cubicBezTo>
                <a:cubicBezTo>
                  <a:pt x="128" y="7"/>
                  <a:pt x="121" y="0"/>
                  <a:pt x="113" y="0"/>
                </a:cubicBezTo>
                <a:close/>
                <a:moveTo>
                  <a:pt x="15" y="90"/>
                </a:moveTo>
                <a:cubicBezTo>
                  <a:pt x="11" y="90"/>
                  <a:pt x="7" y="87"/>
                  <a:pt x="7" y="83"/>
                </a:cubicBezTo>
                <a:cubicBezTo>
                  <a:pt x="7" y="78"/>
                  <a:pt x="11" y="75"/>
                  <a:pt x="15" y="75"/>
                </a:cubicBezTo>
                <a:cubicBezTo>
                  <a:pt x="19" y="75"/>
                  <a:pt x="22" y="78"/>
                  <a:pt x="22" y="83"/>
                </a:cubicBezTo>
                <a:cubicBezTo>
                  <a:pt x="22" y="87"/>
                  <a:pt x="19" y="90"/>
                  <a:pt x="15" y="90"/>
                </a:cubicBezTo>
                <a:close/>
                <a:moveTo>
                  <a:pt x="41" y="56"/>
                </a:moveTo>
                <a:cubicBezTo>
                  <a:pt x="37" y="56"/>
                  <a:pt x="34" y="53"/>
                  <a:pt x="34" y="49"/>
                </a:cubicBezTo>
                <a:cubicBezTo>
                  <a:pt x="34" y="45"/>
                  <a:pt x="37" y="41"/>
                  <a:pt x="41" y="41"/>
                </a:cubicBezTo>
                <a:cubicBezTo>
                  <a:pt x="45" y="41"/>
                  <a:pt x="49" y="45"/>
                  <a:pt x="49" y="49"/>
                </a:cubicBezTo>
                <a:cubicBezTo>
                  <a:pt x="49" y="53"/>
                  <a:pt x="45" y="56"/>
                  <a:pt x="41" y="56"/>
                </a:cubicBezTo>
                <a:close/>
                <a:moveTo>
                  <a:pt x="79" y="75"/>
                </a:moveTo>
                <a:cubicBezTo>
                  <a:pt x="75" y="75"/>
                  <a:pt x="71" y="72"/>
                  <a:pt x="71" y="68"/>
                </a:cubicBezTo>
                <a:cubicBezTo>
                  <a:pt x="71" y="63"/>
                  <a:pt x="75" y="60"/>
                  <a:pt x="79" y="60"/>
                </a:cubicBezTo>
                <a:cubicBezTo>
                  <a:pt x="83" y="60"/>
                  <a:pt x="86" y="63"/>
                  <a:pt x="86" y="68"/>
                </a:cubicBezTo>
                <a:cubicBezTo>
                  <a:pt x="86" y="72"/>
                  <a:pt x="83" y="75"/>
                  <a:pt x="79" y="75"/>
                </a:cubicBezTo>
                <a:close/>
                <a:moveTo>
                  <a:pt x="113" y="22"/>
                </a:moveTo>
                <a:cubicBezTo>
                  <a:pt x="108" y="22"/>
                  <a:pt x="105" y="19"/>
                  <a:pt x="105" y="15"/>
                </a:cubicBezTo>
                <a:cubicBezTo>
                  <a:pt x="105" y="11"/>
                  <a:pt x="108" y="7"/>
                  <a:pt x="113" y="7"/>
                </a:cubicBezTo>
                <a:cubicBezTo>
                  <a:pt x="117" y="7"/>
                  <a:pt x="120" y="11"/>
                  <a:pt x="120" y="15"/>
                </a:cubicBezTo>
                <a:cubicBezTo>
                  <a:pt x="120" y="19"/>
                  <a:pt x="117" y="22"/>
                  <a:pt x="113" y="22"/>
                </a:cubicBezTo>
                <a:close/>
              </a:path>
            </a:pathLst>
          </a:custGeom>
          <a:solidFill>
            <a:schemeClr val="lt1"/>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grpSp>
        <p:nvGrpSpPr>
          <p:cNvPr id="21" name="Group 42"/>
          <p:cNvGrpSpPr/>
          <p:nvPr/>
        </p:nvGrpSpPr>
        <p:grpSpPr>
          <a:xfrm>
            <a:off x="5030147" y="1888000"/>
            <a:ext cx="303731" cy="303731"/>
            <a:chOff x="1493839" y="2932113"/>
            <a:chExt cx="298450" cy="298450"/>
          </a:xfrm>
          <a:solidFill>
            <a:schemeClr val="bg1"/>
          </a:solidFill>
        </p:grpSpPr>
        <p:sp>
          <p:nvSpPr>
            <p:cNvPr id="23" name="Freeform 93"/>
            <p:cNvSpPr>
              <a:spLocks noEditPoints="1"/>
            </p:cNvSpPr>
            <p:nvPr>
              <p:custDataLst>
                <p:tags r:id="rId19"/>
              </p:custDataLst>
            </p:nvPr>
          </p:nvSpPr>
          <p:spPr bwMode="auto">
            <a:xfrm>
              <a:off x="1493839" y="2932113"/>
              <a:ext cx="298450" cy="298450"/>
            </a:xfrm>
            <a:custGeom>
              <a:avLst/>
              <a:gdLst>
                <a:gd name="T0" fmla="*/ 64 w 112"/>
                <a:gd name="T1" fmla="*/ 12 h 112"/>
                <a:gd name="T2" fmla="*/ 78 w 112"/>
                <a:gd name="T3" fmla="*/ 23 h 112"/>
                <a:gd name="T4" fmla="*/ 84 w 112"/>
                <a:gd name="T5" fmla="*/ 18 h 112"/>
                <a:gd name="T6" fmla="*/ 93 w 112"/>
                <a:gd name="T7" fmla="*/ 25 h 112"/>
                <a:gd name="T8" fmla="*/ 89 w 112"/>
                <a:gd name="T9" fmla="*/ 34 h 112"/>
                <a:gd name="T10" fmla="*/ 100 w 112"/>
                <a:gd name="T11" fmla="*/ 48 h 112"/>
                <a:gd name="T12" fmla="*/ 104 w 112"/>
                <a:gd name="T13" fmla="*/ 60 h 112"/>
                <a:gd name="T14" fmla="*/ 95 w 112"/>
                <a:gd name="T15" fmla="*/ 64 h 112"/>
                <a:gd name="T16" fmla="*/ 93 w 112"/>
                <a:gd name="T17" fmla="*/ 81 h 112"/>
                <a:gd name="T18" fmla="*/ 87 w 112"/>
                <a:gd name="T19" fmla="*/ 93 h 112"/>
                <a:gd name="T20" fmla="*/ 81 w 112"/>
                <a:gd name="T21" fmla="*/ 93 h 112"/>
                <a:gd name="T22" fmla="*/ 64 w 112"/>
                <a:gd name="T23" fmla="*/ 95 h 112"/>
                <a:gd name="T24" fmla="*/ 60 w 112"/>
                <a:gd name="T25" fmla="*/ 104 h 112"/>
                <a:gd name="T26" fmla="*/ 48 w 112"/>
                <a:gd name="T27" fmla="*/ 100 h 112"/>
                <a:gd name="T28" fmla="*/ 34 w 112"/>
                <a:gd name="T29" fmla="*/ 89 h 112"/>
                <a:gd name="T30" fmla="*/ 28 w 112"/>
                <a:gd name="T31" fmla="*/ 94 h 112"/>
                <a:gd name="T32" fmla="*/ 19 w 112"/>
                <a:gd name="T33" fmla="*/ 87 h 112"/>
                <a:gd name="T34" fmla="*/ 23 w 112"/>
                <a:gd name="T35" fmla="*/ 78 h 112"/>
                <a:gd name="T36" fmla="*/ 12 w 112"/>
                <a:gd name="T37" fmla="*/ 64 h 112"/>
                <a:gd name="T38" fmla="*/ 8 w 112"/>
                <a:gd name="T39" fmla="*/ 52 h 112"/>
                <a:gd name="T40" fmla="*/ 17 w 112"/>
                <a:gd name="T41" fmla="*/ 48 h 112"/>
                <a:gd name="T42" fmla="*/ 19 w 112"/>
                <a:gd name="T43" fmla="*/ 31 h 112"/>
                <a:gd name="T44" fmla="*/ 25 w 112"/>
                <a:gd name="T45" fmla="*/ 19 h 112"/>
                <a:gd name="T46" fmla="*/ 31 w 112"/>
                <a:gd name="T47" fmla="*/ 19 h 112"/>
                <a:gd name="T48" fmla="*/ 48 w 112"/>
                <a:gd name="T49" fmla="*/ 17 h 112"/>
                <a:gd name="T50" fmla="*/ 52 w 112"/>
                <a:gd name="T51" fmla="*/ 8 h 112"/>
                <a:gd name="T52" fmla="*/ 60 w 112"/>
                <a:gd name="T53" fmla="*/ 0 h 112"/>
                <a:gd name="T54" fmla="*/ 40 w 112"/>
                <a:gd name="T55" fmla="*/ 11 h 112"/>
                <a:gd name="T56" fmla="*/ 28 w 112"/>
                <a:gd name="T57" fmla="*/ 10 h 112"/>
                <a:gd name="T58" fmla="*/ 14 w 112"/>
                <a:gd name="T59" fmla="*/ 19 h 112"/>
                <a:gd name="T60" fmla="*/ 13 w 112"/>
                <a:gd name="T61" fmla="*/ 35 h 112"/>
                <a:gd name="T62" fmla="*/ 0 w 112"/>
                <a:gd name="T63" fmla="*/ 52 h 112"/>
                <a:gd name="T64" fmla="*/ 11 w 112"/>
                <a:gd name="T65" fmla="*/ 72 h 112"/>
                <a:gd name="T66" fmla="*/ 10 w 112"/>
                <a:gd name="T67" fmla="*/ 84 h 112"/>
                <a:gd name="T68" fmla="*/ 19 w 112"/>
                <a:gd name="T69" fmla="*/ 98 h 112"/>
                <a:gd name="T70" fmla="*/ 35 w 112"/>
                <a:gd name="T71" fmla="*/ 99 h 112"/>
                <a:gd name="T72" fmla="*/ 52 w 112"/>
                <a:gd name="T73" fmla="*/ 112 h 112"/>
                <a:gd name="T74" fmla="*/ 72 w 112"/>
                <a:gd name="T75" fmla="*/ 101 h 112"/>
                <a:gd name="T76" fmla="*/ 84 w 112"/>
                <a:gd name="T77" fmla="*/ 102 h 112"/>
                <a:gd name="T78" fmla="*/ 98 w 112"/>
                <a:gd name="T79" fmla="*/ 93 h 112"/>
                <a:gd name="T80" fmla="*/ 99 w 112"/>
                <a:gd name="T81" fmla="*/ 77 h 112"/>
                <a:gd name="T82" fmla="*/ 112 w 112"/>
                <a:gd name="T83" fmla="*/ 60 h 112"/>
                <a:gd name="T84" fmla="*/ 101 w 112"/>
                <a:gd name="T85" fmla="*/ 40 h 112"/>
                <a:gd name="T86" fmla="*/ 102 w 112"/>
                <a:gd name="T87" fmla="*/ 28 h 112"/>
                <a:gd name="T88" fmla="*/ 93 w 112"/>
                <a:gd name="T89" fmla="*/ 14 h 112"/>
                <a:gd name="T90" fmla="*/ 77 w 112"/>
                <a:gd name="T91" fmla="*/ 13 h 112"/>
                <a:gd name="T92" fmla="*/ 60 w 112"/>
                <a:gd name="T9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12">
                  <a:moveTo>
                    <a:pt x="60" y="8"/>
                  </a:moveTo>
                  <a:cubicBezTo>
                    <a:pt x="62" y="8"/>
                    <a:pt x="64" y="10"/>
                    <a:pt x="64" y="12"/>
                  </a:cubicBezTo>
                  <a:cubicBezTo>
                    <a:pt x="64" y="17"/>
                    <a:pt x="64" y="17"/>
                    <a:pt x="64" y="17"/>
                  </a:cubicBezTo>
                  <a:cubicBezTo>
                    <a:pt x="69" y="18"/>
                    <a:pt x="74" y="20"/>
                    <a:pt x="78" y="23"/>
                  </a:cubicBezTo>
                  <a:cubicBezTo>
                    <a:pt x="81" y="19"/>
                    <a:pt x="81" y="19"/>
                    <a:pt x="81" y="19"/>
                  </a:cubicBezTo>
                  <a:cubicBezTo>
                    <a:pt x="82" y="18"/>
                    <a:pt x="83" y="18"/>
                    <a:pt x="84" y="18"/>
                  </a:cubicBezTo>
                  <a:cubicBezTo>
                    <a:pt x="85" y="18"/>
                    <a:pt x="86" y="18"/>
                    <a:pt x="87" y="19"/>
                  </a:cubicBezTo>
                  <a:cubicBezTo>
                    <a:pt x="93" y="25"/>
                    <a:pt x="93" y="25"/>
                    <a:pt x="93" y="25"/>
                  </a:cubicBezTo>
                  <a:cubicBezTo>
                    <a:pt x="94" y="26"/>
                    <a:pt x="94" y="29"/>
                    <a:pt x="93" y="31"/>
                  </a:cubicBezTo>
                  <a:cubicBezTo>
                    <a:pt x="89" y="34"/>
                    <a:pt x="89" y="34"/>
                    <a:pt x="89" y="34"/>
                  </a:cubicBezTo>
                  <a:cubicBezTo>
                    <a:pt x="92" y="38"/>
                    <a:pt x="94" y="43"/>
                    <a:pt x="95" y="48"/>
                  </a:cubicBezTo>
                  <a:cubicBezTo>
                    <a:pt x="100" y="48"/>
                    <a:pt x="100" y="48"/>
                    <a:pt x="100" y="48"/>
                  </a:cubicBezTo>
                  <a:cubicBezTo>
                    <a:pt x="102" y="48"/>
                    <a:pt x="104" y="50"/>
                    <a:pt x="104" y="52"/>
                  </a:cubicBezTo>
                  <a:cubicBezTo>
                    <a:pt x="104" y="60"/>
                    <a:pt x="104" y="60"/>
                    <a:pt x="104" y="60"/>
                  </a:cubicBezTo>
                  <a:cubicBezTo>
                    <a:pt x="104" y="62"/>
                    <a:pt x="102" y="64"/>
                    <a:pt x="100" y="64"/>
                  </a:cubicBezTo>
                  <a:cubicBezTo>
                    <a:pt x="95" y="64"/>
                    <a:pt x="95" y="64"/>
                    <a:pt x="95" y="64"/>
                  </a:cubicBezTo>
                  <a:cubicBezTo>
                    <a:pt x="94" y="69"/>
                    <a:pt x="92" y="74"/>
                    <a:pt x="89" y="78"/>
                  </a:cubicBezTo>
                  <a:cubicBezTo>
                    <a:pt x="93" y="81"/>
                    <a:pt x="93" y="81"/>
                    <a:pt x="93" y="81"/>
                  </a:cubicBezTo>
                  <a:cubicBezTo>
                    <a:pt x="94" y="83"/>
                    <a:pt x="94" y="86"/>
                    <a:pt x="93" y="87"/>
                  </a:cubicBezTo>
                  <a:cubicBezTo>
                    <a:pt x="87" y="93"/>
                    <a:pt x="87" y="93"/>
                    <a:pt x="87" y="93"/>
                  </a:cubicBezTo>
                  <a:cubicBezTo>
                    <a:pt x="86" y="94"/>
                    <a:pt x="85" y="94"/>
                    <a:pt x="84" y="94"/>
                  </a:cubicBezTo>
                  <a:cubicBezTo>
                    <a:pt x="83" y="94"/>
                    <a:pt x="82" y="94"/>
                    <a:pt x="81" y="93"/>
                  </a:cubicBezTo>
                  <a:cubicBezTo>
                    <a:pt x="78" y="89"/>
                    <a:pt x="78" y="89"/>
                    <a:pt x="78" y="89"/>
                  </a:cubicBezTo>
                  <a:cubicBezTo>
                    <a:pt x="74" y="92"/>
                    <a:pt x="69" y="94"/>
                    <a:pt x="64" y="95"/>
                  </a:cubicBezTo>
                  <a:cubicBezTo>
                    <a:pt x="64" y="100"/>
                    <a:pt x="64" y="100"/>
                    <a:pt x="64" y="100"/>
                  </a:cubicBezTo>
                  <a:cubicBezTo>
                    <a:pt x="64" y="102"/>
                    <a:pt x="62" y="104"/>
                    <a:pt x="60" y="104"/>
                  </a:cubicBezTo>
                  <a:cubicBezTo>
                    <a:pt x="52" y="104"/>
                    <a:pt x="52" y="104"/>
                    <a:pt x="52" y="104"/>
                  </a:cubicBezTo>
                  <a:cubicBezTo>
                    <a:pt x="50" y="104"/>
                    <a:pt x="48" y="102"/>
                    <a:pt x="48" y="100"/>
                  </a:cubicBezTo>
                  <a:cubicBezTo>
                    <a:pt x="48" y="95"/>
                    <a:pt x="48" y="95"/>
                    <a:pt x="48" y="95"/>
                  </a:cubicBezTo>
                  <a:cubicBezTo>
                    <a:pt x="43" y="94"/>
                    <a:pt x="38" y="92"/>
                    <a:pt x="34" y="89"/>
                  </a:cubicBezTo>
                  <a:cubicBezTo>
                    <a:pt x="31" y="93"/>
                    <a:pt x="31" y="93"/>
                    <a:pt x="31" y="93"/>
                  </a:cubicBezTo>
                  <a:cubicBezTo>
                    <a:pt x="30" y="94"/>
                    <a:pt x="29" y="94"/>
                    <a:pt x="28" y="94"/>
                  </a:cubicBezTo>
                  <a:cubicBezTo>
                    <a:pt x="27" y="94"/>
                    <a:pt x="26" y="94"/>
                    <a:pt x="25" y="93"/>
                  </a:cubicBezTo>
                  <a:cubicBezTo>
                    <a:pt x="19" y="87"/>
                    <a:pt x="19" y="87"/>
                    <a:pt x="19" y="87"/>
                  </a:cubicBezTo>
                  <a:cubicBezTo>
                    <a:pt x="18" y="86"/>
                    <a:pt x="18" y="83"/>
                    <a:pt x="19" y="81"/>
                  </a:cubicBezTo>
                  <a:cubicBezTo>
                    <a:pt x="23" y="78"/>
                    <a:pt x="23" y="78"/>
                    <a:pt x="23" y="78"/>
                  </a:cubicBezTo>
                  <a:cubicBezTo>
                    <a:pt x="20" y="74"/>
                    <a:pt x="18" y="69"/>
                    <a:pt x="17" y="64"/>
                  </a:cubicBezTo>
                  <a:cubicBezTo>
                    <a:pt x="12" y="64"/>
                    <a:pt x="12" y="64"/>
                    <a:pt x="12" y="64"/>
                  </a:cubicBezTo>
                  <a:cubicBezTo>
                    <a:pt x="10" y="64"/>
                    <a:pt x="8" y="62"/>
                    <a:pt x="8" y="60"/>
                  </a:cubicBezTo>
                  <a:cubicBezTo>
                    <a:pt x="8" y="52"/>
                    <a:pt x="8" y="52"/>
                    <a:pt x="8" y="52"/>
                  </a:cubicBezTo>
                  <a:cubicBezTo>
                    <a:pt x="8" y="50"/>
                    <a:pt x="10" y="48"/>
                    <a:pt x="12" y="48"/>
                  </a:cubicBezTo>
                  <a:cubicBezTo>
                    <a:pt x="17" y="48"/>
                    <a:pt x="17" y="48"/>
                    <a:pt x="17" y="48"/>
                  </a:cubicBezTo>
                  <a:cubicBezTo>
                    <a:pt x="18" y="43"/>
                    <a:pt x="20" y="38"/>
                    <a:pt x="23" y="34"/>
                  </a:cubicBezTo>
                  <a:cubicBezTo>
                    <a:pt x="19" y="31"/>
                    <a:pt x="19" y="31"/>
                    <a:pt x="19" y="31"/>
                  </a:cubicBezTo>
                  <a:cubicBezTo>
                    <a:pt x="18" y="29"/>
                    <a:pt x="18" y="26"/>
                    <a:pt x="19" y="25"/>
                  </a:cubicBezTo>
                  <a:cubicBezTo>
                    <a:pt x="25" y="19"/>
                    <a:pt x="25" y="19"/>
                    <a:pt x="25" y="19"/>
                  </a:cubicBezTo>
                  <a:cubicBezTo>
                    <a:pt x="26" y="18"/>
                    <a:pt x="27" y="18"/>
                    <a:pt x="28" y="18"/>
                  </a:cubicBezTo>
                  <a:cubicBezTo>
                    <a:pt x="29" y="18"/>
                    <a:pt x="30" y="18"/>
                    <a:pt x="31" y="19"/>
                  </a:cubicBezTo>
                  <a:cubicBezTo>
                    <a:pt x="34" y="23"/>
                    <a:pt x="34" y="23"/>
                    <a:pt x="34" y="23"/>
                  </a:cubicBezTo>
                  <a:cubicBezTo>
                    <a:pt x="38" y="20"/>
                    <a:pt x="43" y="18"/>
                    <a:pt x="48" y="17"/>
                  </a:cubicBezTo>
                  <a:cubicBezTo>
                    <a:pt x="48" y="12"/>
                    <a:pt x="48" y="12"/>
                    <a:pt x="48" y="12"/>
                  </a:cubicBezTo>
                  <a:cubicBezTo>
                    <a:pt x="48" y="10"/>
                    <a:pt x="50" y="8"/>
                    <a:pt x="52" y="8"/>
                  </a:cubicBezTo>
                  <a:cubicBezTo>
                    <a:pt x="60" y="8"/>
                    <a:pt x="60" y="8"/>
                    <a:pt x="60" y="8"/>
                  </a:cubicBezTo>
                  <a:moveTo>
                    <a:pt x="60" y="0"/>
                  </a:moveTo>
                  <a:cubicBezTo>
                    <a:pt x="52" y="0"/>
                    <a:pt x="52" y="0"/>
                    <a:pt x="52" y="0"/>
                  </a:cubicBezTo>
                  <a:cubicBezTo>
                    <a:pt x="46" y="0"/>
                    <a:pt x="41" y="5"/>
                    <a:pt x="40" y="11"/>
                  </a:cubicBezTo>
                  <a:cubicBezTo>
                    <a:pt x="38" y="11"/>
                    <a:pt x="37" y="12"/>
                    <a:pt x="35" y="13"/>
                  </a:cubicBezTo>
                  <a:cubicBezTo>
                    <a:pt x="33" y="11"/>
                    <a:pt x="31" y="10"/>
                    <a:pt x="28" y="10"/>
                  </a:cubicBezTo>
                  <a:cubicBezTo>
                    <a:pt x="25" y="10"/>
                    <a:pt x="21" y="11"/>
                    <a:pt x="19" y="14"/>
                  </a:cubicBezTo>
                  <a:cubicBezTo>
                    <a:pt x="14" y="19"/>
                    <a:pt x="14" y="19"/>
                    <a:pt x="14" y="19"/>
                  </a:cubicBezTo>
                  <a:cubicBezTo>
                    <a:pt x="11" y="22"/>
                    <a:pt x="10" y="25"/>
                    <a:pt x="10" y="28"/>
                  </a:cubicBezTo>
                  <a:cubicBezTo>
                    <a:pt x="10" y="31"/>
                    <a:pt x="11" y="33"/>
                    <a:pt x="13" y="35"/>
                  </a:cubicBezTo>
                  <a:cubicBezTo>
                    <a:pt x="12" y="37"/>
                    <a:pt x="11" y="38"/>
                    <a:pt x="11" y="40"/>
                  </a:cubicBezTo>
                  <a:cubicBezTo>
                    <a:pt x="5" y="41"/>
                    <a:pt x="0" y="46"/>
                    <a:pt x="0" y="52"/>
                  </a:cubicBezTo>
                  <a:cubicBezTo>
                    <a:pt x="0" y="60"/>
                    <a:pt x="0" y="60"/>
                    <a:pt x="0" y="60"/>
                  </a:cubicBezTo>
                  <a:cubicBezTo>
                    <a:pt x="0" y="66"/>
                    <a:pt x="5" y="71"/>
                    <a:pt x="11" y="72"/>
                  </a:cubicBezTo>
                  <a:cubicBezTo>
                    <a:pt x="11" y="74"/>
                    <a:pt x="12" y="75"/>
                    <a:pt x="13" y="77"/>
                  </a:cubicBezTo>
                  <a:cubicBezTo>
                    <a:pt x="11" y="79"/>
                    <a:pt x="10" y="81"/>
                    <a:pt x="10" y="84"/>
                  </a:cubicBezTo>
                  <a:cubicBezTo>
                    <a:pt x="10" y="87"/>
                    <a:pt x="11" y="91"/>
                    <a:pt x="14" y="93"/>
                  </a:cubicBezTo>
                  <a:cubicBezTo>
                    <a:pt x="19" y="98"/>
                    <a:pt x="19" y="98"/>
                    <a:pt x="19" y="98"/>
                  </a:cubicBezTo>
                  <a:cubicBezTo>
                    <a:pt x="21" y="101"/>
                    <a:pt x="25" y="102"/>
                    <a:pt x="28" y="102"/>
                  </a:cubicBezTo>
                  <a:cubicBezTo>
                    <a:pt x="31" y="102"/>
                    <a:pt x="33" y="101"/>
                    <a:pt x="35" y="99"/>
                  </a:cubicBezTo>
                  <a:cubicBezTo>
                    <a:pt x="37" y="100"/>
                    <a:pt x="38" y="101"/>
                    <a:pt x="40" y="101"/>
                  </a:cubicBezTo>
                  <a:cubicBezTo>
                    <a:pt x="41" y="107"/>
                    <a:pt x="46" y="112"/>
                    <a:pt x="52" y="112"/>
                  </a:cubicBezTo>
                  <a:cubicBezTo>
                    <a:pt x="60" y="112"/>
                    <a:pt x="60" y="112"/>
                    <a:pt x="60" y="112"/>
                  </a:cubicBezTo>
                  <a:cubicBezTo>
                    <a:pt x="66" y="112"/>
                    <a:pt x="71" y="107"/>
                    <a:pt x="72" y="101"/>
                  </a:cubicBezTo>
                  <a:cubicBezTo>
                    <a:pt x="74" y="101"/>
                    <a:pt x="75" y="100"/>
                    <a:pt x="77" y="99"/>
                  </a:cubicBezTo>
                  <a:cubicBezTo>
                    <a:pt x="79" y="101"/>
                    <a:pt x="81" y="102"/>
                    <a:pt x="84" y="102"/>
                  </a:cubicBezTo>
                  <a:cubicBezTo>
                    <a:pt x="87" y="102"/>
                    <a:pt x="91" y="101"/>
                    <a:pt x="93" y="98"/>
                  </a:cubicBezTo>
                  <a:cubicBezTo>
                    <a:pt x="98" y="93"/>
                    <a:pt x="98" y="93"/>
                    <a:pt x="98" y="93"/>
                  </a:cubicBezTo>
                  <a:cubicBezTo>
                    <a:pt x="101" y="91"/>
                    <a:pt x="102" y="87"/>
                    <a:pt x="102" y="84"/>
                  </a:cubicBezTo>
                  <a:cubicBezTo>
                    <a:pt x="102" y="81"/>
                    <a:pt x="101" y="79"/>
                    <a:pt x="99" y="77"/>
                  </a:cubicBezTo>
                  <a:cubicBezTo>
                    <a:pt x="100" y="75"/>
                    <a:pt x="101" y="74"/>
                    <a:pt x="101" y="72"/>
                  </a:cubicBezTo>
                  <a:cubicBezTo>
                    <a:pt x="107" y="71"/>
                    <a:pt x="112" y="66"/>
                    <a:pt x="112" y="60"/>
                  </a:cubicBezTo>
                  <a:cubicBezTo>
                    <a:pt x="112" y="52"/>
                    <a:pt x="112" y="52"/>
                    <a:pt x="112" y="52"/>
                  </a:cubicBezTo>
                  <a:cubicBezTo>
                    <a:pt x="112" y="46"/>
                    <a:pt x="107" y="41"/>
                    <a:pt x="101" y="40"/>
                  </a:cubicBezTo>
                  <a:cubicBezTo>
                    <a:pt x="101" y="38"/>
                    <a:pt x="100" y="37"/>
                    <a:pt x="99" y="35"/>
                  </a:cubicBezTo>
                  <a:cubicBezTo>
                    <a:pt x="101" y="33"/>
                    <a:pt x="102" y="31"/>
                    <a:pt x="102" y="28"/>
                  </a:cubicBezTo>
                  <a:cubicBezTo>
                    <a:pt x="102" y="25"/>
                    <a:pt x="101" y="22"/>
                    <a:pt x="98" y="19"/>
                  </a:cubicBezTo>
                  <a:cubicBezTo>
                    <a:pt x="93" y="14"/>
                    <a:pt x="93" y="14"/>
                    <a:pt x="93" y="14"/>
                  </a:cubicBezTo>
                  <a:cubicBezTo>
                    <a:pt x="91" y="11"/>
                    <a:pt x="87" y="10"/>
                    <a:pt x="84" y="10"/>
                  </a:cubicBezTo>
                  <a:cubicBezTo>
                    <a:pt x="81" y="10"/>
                    <a:pt x="79" y="11"/>
                    <a:pt x="77" y="13"/>
                  </a:cubicBezTo>
                  <a:cubicBezTo>
                    <a:pt x="75" y="12"/>
                    <a:pt x="74" y="11"/>
                    <a:pt x="72" y="11"/>
                  </a:cubicBezTo>
                  <a:cubicBezTo>
                    <a:pt x="71" y="5"/>
                    <a:pt x="66" y="0"/>
                    <a:pt x="60" y="0"/>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4" name="Freeform 94"/>
            <p:cNvSpPr>
              <a:spLocks noEditPoints="1"/>
            </p:cNvSpPr>
            <p:nvPr>
              <p:custDataLst>
                <p:tags r:id="rId20"/>
              </p:custDataLst>
            </p:nvPr>
          </p:nvSpPr>
          <p:spPr bwMode="auto">
            <a:xfrm>
              <a:off x="1573214" y="3011488"/>
              <a:ext cx="138113" cy="139700"/>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4 h 52"/>
                <a:gd name="T12" fmla="*/ 4 w 52"/>
                <a:gd name="T13" fmla="*/ 26 h 52"/>
                <a:gd name="T14" fmla="*/ 26 w 52"/>
                <a:gd name="T15" fmla="*/ 48 h 52"/>
                <a:gd name="T16" fmla="*/ 48 w 52"/>
                <a:gd name="T17" fmla="*/ 26 h 52"/>
                <a:gd name="T18" fmla="*/ 26 w 52"/>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5" name="Freeform 95"/>
            <p:cNvSpPr>
              <a:spLocks noEditPoints="1"/>
            </p:cNvSpPr>
            <p:nvPr>
              <p:custDataLst>
                <p:tags r:id="rId21"/>
              </p:custDataLst>
            </p:nvPr>
          </p:nvSpPr>
          <p:spPr bwMode="auto">
            <a:xfrm>
              <a:off x="1604964" y="3043238"/>
              <a:ext cx="74613" cy="74613"/>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grpSp>
      <p:grpSp>
        <p:nvGrpSpPr>
          <p:cNvPr id="26" name="Group 46"/>
          <p:cNvGrpSpPr/>
          <p:nvPr/>
        </p:nvGrpSpPr>
        <p:grpSpPr>
          <a:xfrm>
            <a:off x="3861667" y="1908928"/>
            <a:ext cx="387465" cy="347456"/>
            <a:chOff x="8321676" y="2266950"/>
            <a:chExt cx="292100" cy="261938"/>
          </a:xfrm>
          <a:solidFill>
            <a:schemeClr val="bg1"/>
          </a:solidFill>
        </p:grpSpPr>
        <p:sp>
          <p:nvSpPr>
            <p:cNvPr id="27" name="Freeform 77"/>
            <p:cNvSpPr>
              <a:spLocks noEditPoints="1"/>
            </p:cNvSpPr>
            <p:nvPr>
              <p:custDataLst>
                <p:tags r:id="rId22"/>
              </p:custDataLst>
            </p:nvPr>
          </p:nvSpPr>
          <p:spPr bwMode="auto">
            <a:xfrm>
              <a:off x="8321676" y="2266950"/>
              <a:ext cx="292100" cy="261938"/>
            </a:xfrm>
            <a:custGeom>
              <a:avLst/>
              <a:gdLst>
                <a:gd name="T0" fmla="*/ 86 w 110"/>
                <a:gd name="T1" fmla="*/ 98 h 98"/>
                <a:gd name="T2" fmla="*/ 84 w 110"/>
                <a:gd name="T3" fmla="*/ 98 h 98"/>
                <a:gd name="T4" fmla="*/ 71 w 110"/>
                <a:gd name="T5" fmla="*/ 90 h 98"/>
                <a:gd name="T6" fmla="*/ 52 w 110"/>
                <a:gd name="T7" fmla="*/ 92 h 98"/>
                <a:gd name="T8" fmla="*/ 0 w 110"/>
                <a:gd name="T9" fmla="*/ 46 h 98"/>
                <a:gd name="T10" fmla="*/ 52 w 110"/>
                <a:gd name="T11" fmla="*/ 0 h 98"/>
                <a:gd name="T12" fmla="*/ 110 w 110"/>
                <a:gd name="T13" fmla="*/ 46 h 98"/>
                <a:gd name="T14" fmla="*/ 90 w 110"/>
                <a:gd name="T15" fmla="*/ 81 h 98"/>
                <a:gd name="T16" fmla="*/ 90 w 110"/>
                <a:gd name="T17" fmla="*/ 93 h 98"/>
                <a:gd name="T18" fmla="*/ 90 w 110"/>
                <a:gd name="T19" fmla="*/ 94 h 98"/>
                <a:gd name="T20" fmla="*/ 86 w 110"/>
                <a:gd name="T21" fmla="*/ 98 h 98"/>
                <a:gd name="T22" fmla="*/ 86 w 110"/>
                <a:gd name="T23" fmla="*/ 98 h 98"/>
                <a:gd name="T24" fmla="*/ 71 w 110"/>
                <a:gd name="T25" fmla="*/ 81 h 98"/>
                <a:gd name="T26" fmla="*/ 73 w 110"/>
                <a:gd name="T27" fmla="*/ 82 h 98"/>
                <a:gd name="T28" fmla="*/ 82 w 110"/>
                <a:gd name="T29" fmla="*/ 87 h 98"/>
                <a:gd name="T30" fmla="*/ 82 w 110"/>
                <a:gd name="T31" fmla="*/ 79 h 98"/>
                <a:gd name="T32" fmla="*/ 84 w 110"/>
                <a:gd name="T33" fmla="*/ 76 h 98"/>
                <a:gd name="T34" fmla="*/ 102 w 110"/>
                <a:gd name="T35" fmla="*/ 46 h 98"/>
                <a:gd name="T36" fmla="*/ 52 w 110"/>
                <a:gd name="T37" fmla="*/ 8 h 98"/>
                <a:gd name="T38" fmla="*/ 8 w 110"/>
                <a:gd name="T39" fmla="*/ 46 h 98"/>
                <a:gd name="T40" fmla="*/ 52 w 110"/>
                <a:gd name="T41" fmla="*/ 84 h 98"/>
                <a:gd name="T42" fmla="*/ 70 w 110"/>
                <a:gd name="T43" fmla="*/ 82 h 98"/>
                <a:gd name="T44" fmla="*/ 71 w 110"/>
                <a:gd name="T45" fmla="*/ 8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98">
                  <a:moveTo>
                    <a:pt x="86" y="98"/>
                  </a:moveTo>
                  <a:cubicBezTo>
                    <a:pt x="85" y="98"/>
                    <a:pt x="85" y="98"/>
                    <a:pt x="84" y="98"/>
                  </a:cubicBezTo>
                  <a:cubicBezTo>
                    <a:pt x="71" y="90"/>
                    <a:pt x="71" y="90"/>
                    <a:pt x="71" y="90"/>
                  </a:cubicBezTo>
                  <a:cubicBezTo>
                    <a:pt x="65" y="91"/>
                    <a:pt x="59" y="92"/>
                    <a:pt x="52" y="92"/>
                  </a:cubicBezTo>
                  <a:cubicBezTo>
                    <a:pt x="21" y="92"/>
                    <a:pt x="0" y="73"/>
                    <a:pt x="0" y="46"/>
                  </a:cubicBezTo>
                  <a:cubicBezTo>
                    <a:pt x="0" y="19"/>
                    <a:pt x="22" y="0"/>
                    <a:pt x="52" y="0"/>
                  </a:cubicBezTo>
                  <a:cubicBezTo>
                    <a:pt x="85" y="0"/>
                    <a:pt x="110" y="20"/>
                    <a:pt x="110" y="46"/>
                  </a:cubicBezTo>
                  <a:cubicBezTo>
                    <a:pt x="110" y="60"/>
                    <a:pt x="103" y="72"/>
                    <a:pt x="90" y="81"/>
                  </a:cubicBezTo>
                  <a:cubicBezTo>
                    <a:pt x="90" y="93"/>
                    <a:pt x="90" y="93"/>
                    <a:pt x="90" y="93"/>
                  </a:cubicBezTo>
                  <a:cubicBezTo>
                    <a:pt x="90" y="94"/>
                    <a:pt x="90" y="94"/>
                    <a:pt x="90" y="94"/>
                  </a:cubicBezTo>
                  <a:cubicBezTo>
                    <a:pt x="90" y="96"/>
                    <a:pt x="88" y="98"/>
                    <a:pt x="86" y="98"/>
                  </a:cubicBezTo>
                  <a:cubicBezTo>
                    <a:pt x="86" y="98"/>
                    <a:pt x="86" y="98"/>
                    <a:pt x="86" y="98"/>
                  </a:cubicBezTo>
                  <a:close/>
                  <a:moveTo>
                    <a:pt x="71" y="81"/>
                  </a:moveTo>
                  <a:cubicBezTo>
                    <a:pt x="72" y="81"/>
                    <a:pt x="73" y="82"/>
                    <a:pt x="73" y="82"/>
                  </a:cubicBezTo>
                  <a:cubicBezTo>
                    <a:pt x="82" y="87"/>
                    <a:pt x="82" y="87"/>
                    <a:pt x="82" y="87"/>
                  </a:cubicBezTo>
                  <a:cubicBezTo>
                    <a:pt x="82" y="79"/>
                    <a:pt x="82" y="79"/>
                    <a:pt x="82" y="79"/>
                  </a:cubicBezTo>
                  <a:cubicBezTo>
                    <a:pt x="82" y="78"/>
                    <a:pt x="83" y="76"/>
                    <a:pt x="84" y="76"/>
                  </a:cubicBezTo>
                  <a:cubicBezTo>
                    <a:pt x="96" y="68"/>
                    <a:pt x="102" y="58"/>
                    <a:pt x="102" y="46"/>
                  </a:cubicBezTo>
                  <a:cubicBezTo>
                    <a:pt x="102" y="25"/>
                    <a:pt x="80" y="8"/>
                    <a:pt x="52" y="8"/>
                  </a:cubicBezTo>
                  <a:cubicBezTo>
                    <a:pt x="26" y="8"/>
                    <a:pt x="8" y="24"/>
                    <a:pt x="8" y="46"/>
                  </a:cubicBezTo>
                  <a:cubicBezTo>
                    <a:pt x="8" y="68"/>
                    <a:pt x="26" y="84"/>
                    <a:pt x="52" y="84"/>
                  </a:cubicBezTo>
                  <a:cubicBezTo>
                    <a:pt x="58" y="84"/>
                    <a:pt x="64" y="83"/>
                    <a:pt x="70" y="82"/>
                  </a:cubicBezTo>
                  <a:cubicBezTo>
                    <a:pt x="70" y="82"/>
                    <a:pt x="71" y="81"/>
                    <a:pt x="71" y="81"/>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8" name="Freeform 78"/>
            <p:cNvSpPr>
              <a:spLocks noEditPoints="1"/>
            </p:cNvSpPr>
            <p:nvPr>
              <p:custDataLst>
                <p:tags r:id="rId23"/>
              </p:custDataLst>
            </p:nvPr>
          </p:nvSpPr>
          <p:spPr bwMode="auto">
            <a:xfrm>
              <a:off x="8378826" y="2368550"/>
              <a:ext cx="46038" cy="47625"/>
            </a:xfrm>
            <a:custGeom>
              <a:avLst/>
              <a:gdLst>
                <a:gd name="T0" fmla="*/ 9 w 17"/>
                <a:gd name="T1" fmla="*/ 18 h 18"/>
                <a:gd name="T2" fmla="*/ 0 w 17"/>
                <a:gd name="T3" fmla="*/ 9 h 18"/>
                <a:gd name="T4" fmla="*/ 9 w 17"/>
                <a:gd name="T5" fmla="*/ 0 h 18"/>
                <a:gd name="T6" fmla="*/ 17 w 17"/>
                <a:gd name="T7" fmla="*/ 9 h 18"/>
                <a:gd name="T8" fmla="*/ 9 w 17"/>
                <a:gd name="T9" fmla="*/ 18 h 18"/>
                <a:gd name="T10" fmla="*/ 9 w 17"/>
                <a:gd name="T11" fmla="*/ 4 h 18"/>
                <a:gd name="T12" fmla="*/ 4 w 17"/>
                <a:gd name="T13" fmla="*/ 9 h 18"/>
                <a:gd name="T14" fmla="*/ 9 w 17"/>
                <a:gd name="T15" fmla="*/ 14 h 18"/>
                <a:gd name="T16" fmla="*/ 13 w 17"/>
                <a:gd name="T17" fmla="*/ 9 h 18"/>
                <a:gd name="T18" fmla="*/ 9 w 17"/>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9" y="18"/>
                  </a:moveTo>
                  <a:cubicBezTo>
                    <a:pt x="4" y="18"/>
                    <a:pt x="0" y="14"/>
                    <a:pt x="0" y="9"/>
                  </a:cubicBezTo>
                  <a:cubicBezTo>
                    <a:pt x="0" y="4"/>
                    <a:pt x="4" y="0"/>
                    <a:pt x="9" y="0"/>
                  </a:cubicBezTo>
                  <a:cubicBezTo>
                    <a:pt x="13" y="0"/>
                    <a:pt x="17" y="4"/>
                    <a:pt x="17" y="9"/>
                  </a:cubicBezTo>
                  <a:cubicBezTo>
                    <a:pt x="17" y="14"/>
                    <a:pt x="13" y="18"/>
                    <a:pt x="9" y="18"/>
                  </a:cubicBezTo>
                  <a:close/>
                  <a:moveTo>
                    <a:pt x="9" y="4"/>
                  </a:moveTo>
                  <a:cubicBezTo>
                    <a:pt x="6" y="4"/>
                    <a:pt x="4" y="6"/>
                    <a:pt x="4" y="9"/>
                  </a:cubicBezTo>
                  <a:cubicBezTo>
                    <a:pt x="4" y="12"/>
                    <a:pt x="6" y="14"/>
                    <a:pt x="9" y="14"/>
                  </a:cubicBezTo>
                  <a:cubicBezTo>
                    <a:pt x="11" y="14"/>
                    <a:pt x="13" y="12"/>
                    <a:pt x="13" y="9"/>
                  </a:cubicBezTo>
                  <a:cubicBezTo>
                    <a:pt x="13" y="6"/>
                    <a:pt x="11" y="4"/>
                    <a:pt x="9" y="4"/>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9" name="Freeform 79"/>
            <p:cNvSpPr>
              <a:spLocks noEditPoints="1"/>
            </p:cNvSpPr>
            <p:nvPr>
              <p:custDataLst>
                <p:tags r:id="rId24"/>
              </p:custDataLst>
            </p:nvPr>
          </p:nvSpPr>
          <p:spPr bwMode="auto">
            <a:xfrm>
              <a:off x="8440739" y="2368550"/>
              <a:ext cx="47625" cy="47625"/>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4 h 18"/>
                <a:gd name="T12" fmla="*/ 4 w 18"/>
                <a:gd name="T13" fmla="*/ 9 h 18"/>
                <a:gd name="T14" fmla="*/ 9 w 18"/>
                <a:gd name="T15" fmla="*/ 14 h 18"/>
                <a:gd name="T16" fmla="*/ 14 w 18"/>
                <a:gd name="T17" fmla="*/ 9 h 18"/>
                <a:gd name="T18" fmla="*/ 9 w 18"/>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close/>
                  <a:moveTo>
                    <a:pt x="9" y="4"/>
                  </a:moveTo>
                  <a:cubicBezTo>
                    <a:pt x="6" y="4"/>
                    <a:pt x="4" y="6"/>
                    <a:pt x="4" y="9"/>
                  </a:cubicBezTo>
                  <a:cubicBezTo>
                    <a:pt x="4" y="12"/>
                    <a:pt x="6" y="14"/>
                    <a:pt x="9" y="14"/>
                  </a:cubicBezTo>
                  <a:cubicBezTo>
                    <a:pt x="11" y="14"/>
                    <a:pt x="14" y="12"/>
                    <a:pt x="14" y="9"/>
                  </a:cubicBezTo>
                  <a:cubicBezTo>
                    <a:pt x="14" y="6"/>
                    <a:pt x="11" y="4"/>
                    <a:pt x="9" y="4"/>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30" name="Freeform 80"/>
            <p:cNvSpPr>
              <a:spLocks noEditPoints="1"/>
            </p:cNvSpPr>
            <p:nvPr>
              <p:custDataLst>
                <p:tags r:id="rId25"/>
              </p:custDataLst>
            </p:nvPr>
          </p:nvSpPr>
          <p:spPr bwMode="auto">
            <a:xfrm>
              <a:off x="8502651" y="2368550"/>
              <a:ext cx="47625" cy="47625"/>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4 h 18"/>
                <a:gd name="T12" fmla="*/ 4 w 18"/>
                <a:gd name="T13" fmla="*/ 9 h 18"/>
                <a:gd name="T14" fmla="*/ 9 w 18"/>
                <a:gd name="T15" fmla="*/ 14 h 18"/>
                <a:gd name="T16" fmla="*/ 14 w 18"/>
                <a:gd name="T17" fmla="*/ 9 h 18"/>
                <a:gd name="T18" fmla="*/ 9 w 18"/>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close/>
                  <a:moveTo>
                    <a:pt x="9" y="4"/>
                  </a:moveTo>
                  <a:cubicBezTo>
                    <a:pt x="6" y="4"/>
                    <a:pt x="4" y="6"/>
                    <a:pt x="4" y="9"/>
                  </a:cubicBezTo>
                  <a:cubicBezTo>
                    <a:pt x="4" y="12"/>
                    <a:pt x="6" y="14"/>
                    <a:pt x="9" y="14"/>
                  </a:cubicBezTo>
                  <a:cubicBezTo>
                    <a:pt x="11" y="14"/>
                    <a:pt x="14" y="12"/>
                    <a:pt x="14" y="9"/>
                  </a:cubicBezTo>
                  <a:cubicBezTo>
                    <a:pt x="14" y="6"/>
                    <a:pt x="11" y="4"/>
                    <a:pt x="9" y="4"/>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grpSp>
      <p:cxnSp>
        <p:nvCxnSpPr>
          <p:cNvPr id="31" name="Straight Connector 52"/>
          <p:cNvCxnSpPr/>
          <p:nvPr>
            <p:custDataLst>
              <p:tags r:id="rId26"/>
            </p:custDataLst>
          </p:nvPr>
        </p:nvCxnSpPr>
        <p:spPr>
          <a:xfrm flipV="1">
            <a:off x="5193955" y="1582649"/>
            <a:ext cx="220229" cy="220228"/>
          </a:xfrm>
          <a:prstGeom prst="line">
            <a:avLst/>
          </a:prstGeom>
          <a:ln w="1905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53"/>
          <p:cNvCxnSpPr/>
          <p:nvPr>
            <p:custDataLst>
              <p:tags r:id="rId27"/>
            </p:custDataLst>
          </p:nvPr>
        </p:nvCxnSpPr>
        <p:spPr>
          <a:xfrm>
            <a:off x="5410612" y="1583594"/>
            <a:ext cx="749499" cy="0"/>
          </a:xfrm>
          <a:prstGeom prst="straightConnector1">
            <a:avLst/>
          </a:prstGeom>
          <a:ln w="19050">
            <a:solidFill>
              <a:schemeClr val="accent1"/>
            </a:solidFill>
            <a:tailEnd type="diamond"/>
          </a:ln>
        </p:spPr>
        <p:style>
          <a:lnRef idx="1">
            <a:schemeClr val="accent1"/>
          </a:lnRef>
          <a:fillRef idx="0">
            <a:schemeClr val="accent1"/>
          </a:fillRef>
          <a:effectRef idx="0">
            <a:schemeClr val="accent1"/>
          </a:effectRef>
          <a:fontRef idx="minor">
            <a:schemeClr val="tx1"/>
          </a:fontRef>
        </p:style>
      </p:cxnSp>
      <p:cxnSp>
        <p:nvCxnSpPr>
          <p:cNvPr id="33" name="Straight Connector 54"/>
          <p:cNvCxnSpPr/>
          <p:nvPr>
            <p:custDataLst>
              <p:tags r:id="rId28"/>
            </p:custDataLst>
          </p:nvPr>
        </p:nvCxnSpPr>
        <p:spPr>
          <a:xfrm flipH="1">
            <a:off x="3142125" y="3231037"/>
            <a:ext cx="496148" cy="496149"/>
          </a:xfrm>
          <a:prstGeom prst="line">
            <a:avLst/>
          </a:prstGeom>
          <a:ln w="1905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55"/>
          <p:cNvCxnSpPr/>
          <p:nvPr>
            <p:custDataLst>
              <p:tags r:id="rId29"/>
            </p:custDataLst>
          </p:nvPr>
        </p:nvCxnSpPr>
        <p:spPr>
          <a:xfrm rot="8100000">
            <a:off x="2893944" y="3621047"/>
            <a:ext cx="210385" cy="210385"/>
          </a:xfrm>
          <a:prstGeom prst="straightConnector1">
            <a:avLst/>
          </a:prstGeom>
          <a:ln w="19050">
            <a:solidFill>
              <a:schemeClr val="accent1"/>
            </a:solidFill>
            <a:tailEnd type="diamond"/>
          </a:ln>
        </p:spPr>
        <p:style>
          <a:lnRef idx="1">
            <a:schemeClr val="accent1"/>
          </a:lnRef>
          <a:fillRef idx="0">
            <a:schemeClr val="accent1"/>
          </a:fillRef>
          <a:effectRef idx="0">
            <a:schemeClr val="accent1"/>
          </a:effectRef>
          <a:fontRef idx="minor">
            <a:schemeClr val="tx1"/>
          </a:fontRef>
        </p:style>
      </p:cxnSp>
      <p:cxnSp>
        <p:nvCxnSpPr>
          <p:cNvPr id="35" name="Straight Connector 56"/>
          <p:cNvCxnSpPr/>
          <p:nvPr>
            <p:custDataLst>
              <p:tags r:id="rId30"/>
            </p:custDataLst>
          </p:nvPr>
        </p:nvCxnSpPr>
        <p:spPr>
          <a:xfrm flipH="1" flipV="1">
            <a:off x="3702465" y="1603154"/>
            <a:ext cx="235583" cy="235583"/>
          </a:xfrm>
          <a:prstGeom prst="line">
            <a:avLst/>
          </a:prstGeom>
          <a:ln w="19050">
            <a:solidFill>
              <a:schemeClr val="accent1">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57"/>
          <p:cNvCxnSpPr/>
          <p:nvPr>
            <p:custDataLst>
              <p:tags r:id="rId31"/>
            </p:custDataLst>
          </p:nvPr>
        </p:nvCxnSpPr>
        <p:spPr>
          <a:xfrm flipH="1">
            <a:off x="2877532" y="1604450"/>
            <a:ext cx="829831" cy="0"/>
          </a:xfrm>
          <a:prstGeom prst="straightConnector1">
            <a:avLst/>
          </a:prstGeom>
          <a:ln w="19050">
            <a:solidFill>
              <a:schemeClr val="accent1"/>
            </a:solidFill>
            <a:tailEnd type="diamond"/>
          </a:ln>
        </p:spPr>
        <p:style>
          <a:lnRef idx="1">
            <a:schemeClr val="accent1"/>
          </a:lnRef>
          <a:fillRef idx="0">
            <a:schemeClr val="accent1"/>
          </a:fillRef>
          <a:effectRef idx="0">
            <a:schemeClr val="accent1"/>
          </a:effectRef>
          <a:fontRef idx="minor">
            <a:schemeClr val="tx1"/>
          </a:fontRef>
        </p:style>
      </p:cxnSp>
      <p:cxnSp>
        <p:nvCxnSpPr>
          <p:cNvPr id="37" name="Straight Connector 58"/>
          <p:cNvCxnSpPr/>
          <p:nvPr>
            <p:custDataLst>
              <p:tags r:id="rId32"/>
            </p:custDataLst>
          </p:nvPr>
        </p:nvCxnSpPr>
        <p:spPr>
          <a:xfrm>
            <a:off x="5179296" y="2948233"/>
            <a:ext cx="669461" cy="669461"/>
          </a:xfrm>
          <a:prstGeom prst="line">
            <a:avLst/>
          </a:prstGeom>
          <a:ln w="1905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59"/>
          <p:cNvCxnSpPr/>
          <p:nvPr>
            <p:custDataLst>
              <p:tags r:id="rId33"/>
            </p:custDataLst>
          </p:nvPr>
        </p:nvCxnSpPr>
        <p:spPr>
          <a:xfrm>
            <a:off x="5842980" y="3616747"/>
            <a:ext cx="750281" cy="0"/>
          </a:xfrm>
          <a:prstGeom prst="straightConnector1">
            <a:avLst/>
          </a:prstGeom>
          <a:ln w="19050">
            <a:solidFill>
              <a:schemeClr val="accent1"/>
            </a:solidFill>
            <a:tailEnd type="diamond"/>
          </a:ln>
        </p:spPr>
        <p:style>
          <a:lnRef idx="1">
            <a:schemeClr val="accent1"/>
          </a:lnRef>
          <a:fillRef idx="0">
            <a:schemeClr val="accent1"/>
          </a:fillRef>
          <a:effectRef idx="0">
            <a:schemeClr val="accent1"/>
          </a:effectRef>
          <a:fontRef idx="minor">
            <a:schemeClr val="tx1"/>
          </a:fontRef>
        </p:style>
      </p:cxnSp>
      <p:sp>
        <p:nvSpPr>
          <p:cNvPr id="40" name="TextBox 60"/>
          <p:cNvSpPr txBox="1"/>
          <p:nvPr>
            <p:custDataLst>
              <p:tags r:id="rId34"/>
            </p:custDataLst>
          </p:nvPr>
        </p:nvSpPr>
        <p:spPr>
          <a:xfrm>
            <a:off x="6229745" y="1349237"/>
            <a:ext cx="1734042" cy="1168400"/>
          </a:xfrm>
          <a:prstGeom prst="rect">
            <a:avLst/>
          </a:prstGeom>
          <a:noFill/>
        </p:spPr>
        <p:txBody>
          <a:bodyPr wrap="square" rtlCol="0">
            <a:spAutoFit/>
          </a:bodyPr>
          <a:lstStyle/>
          <a:p>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２、经县级以上医院体检合格，无妨碍从事     相应特种作业的疾病和生理缺陷</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TextBox 62"/>
          <p:cNvSpPr txBox="1"/>
          <p:nvPr>
            <p:custDataLst>
              <p:tags r:id="rId35"/>
            </p:custDataLst>
          </p:nvPr>
        </p:nvSpPr>
        <p:spPr>
          <a:xfrm>
            <a:off x="1180213" y="1303070"/>
            <a:ext cx="1617783" cy="737235"/>
          </a:xfrm>
          <a:prstGeom prst="rect">
            <a:avLst/>
          </a:prstGeom>
          <a:noFill/>
        </p:spPr>
        <p:txBody>
          <a:bodyPr wrap="square" rtlCol="0">
            <a:spAutoFit/>
          </a:bodyPr>
          <a:lstStyle/>
          <a:p>
            <a:pPr algn="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１、年满</a:t>
            </a: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周岁，初中及以上文化程度</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TextBox 64"/>
          <p:cNvSpPr txBox="1"/>
          <p:nvPr>
            <p:custDataLst>
              <p:tags r:id="rId36"/>
            </p:custDataLst>
          </p:nvPr>
        </p:nvSpPr>
        <p:spPr>
          <a:xfrm>
            <a:off x="6709681" y="3413340"/>
            <a:ext cx="1319586" cy="737235"/>
          </a:xfrm>
          <a:prstGeom prst="rect">
            <a:avLst/>
          </a:prstGeom>
          <a:noFill/>
        </p:spPr>
        <p:txBody>
          <a:bodyPr wrap="square" rtlCol="0">
            <a:spAutoFit/>
          </a:bodyPr>
          <a:lstStyle/>
          <a:p>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、符合相应特种作业需要的其他条件</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TextBox 66"/>
          <p:cNvSpPr txBox="1"/>
          <p:nvPr>
            <p:custDataLst>
              <p:tags r:id="rId37"/>
            </p:custDataLst>
          </p:nvPr>
        </p:nvSpPr>
        <p:spPr>
          <a:xfrm>
            <a:off x="1114733" y="3466201"/>
            <a:ext cx="1643971" cy="953135"/>
          </a:xfrm>
          <a:prstGeom prst="rect">
            <a:avLst/>
          </a:prstGeom>
          <a:noFill/>
        </p:spPr>
        <p:txBody>
          <a:bodyPr wrap="square" rtlCol="0">
            <a:spAutoFit/>
          </a:bodyPr>
          <a:lstStyle/>
          <a:p>
            <a:pPr algn="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３、按上岗要求的技术业务理论和实际操作技 能考核成绩合格</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8"/>
    </p:custDataLst>
  </p:cSld>
  <p:clrMapOvr>
    <a:masterClrMapping/>
  </p:clrMapOvr>
  <p:transition advTm="41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1" nodeType="withEffec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grpId="2" nodeType="withEffec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500"/>
                            </p:stCondLst>
                            <p:childTnLst>
                              <p:par>
                                <p:cTn id="15" presetID="37" presetClass="entr" presetSubtype="0" fill="hold" grpId="3" nodeType="afterEffec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6" nodeType="afterEffec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7" nodeType="withEffec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par>
                                <p:cTn id="42" presetID="53" presetClass="entr" presetSubtype="16" fill="hold" grpId="4" nodeType="withEffec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par>
                                <p:cTn id="47" presetID="53" presetClass="entr" presetSubtype="16" fill="hold" nodeType="withEffec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par>
                                <p:cTn id="52" presetID="53" presetClass="entr" presetSubtype="16" fill="hold" grpId="5" nodeType="withEffec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par>
                                <p:cTn id="57" presetID="53" presetClass="entr" presetSubtype="16" fill="hold" grpId="8" nodeType="withEffec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2000"/>
                            </p:stCondLst>
                            <p:childTnLst>
                              <p:par>
                                <p:cTn id="63" presetID="22" presetClass="entr" presetSubtype="4" fill="hold" nodeType="afterEffec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par>
                                <p:cTn id="66" presetID="22" presetClass="entr" presetSubtype="4" fill="hold" nodeType="withEffec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par>
                                <p:cTn id="69" presetID="22" presetClass="entr" presetSubtype="1" fill="hold" nodeType="withEffec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par>
                                <p:cTn id="72" presetID="22" presetClass="entr" presetSubtype="1" fill="hold" nodeType="withEffect">
                                  <p:childTnLst>
                                    <p:set>
                                      <p:cBhvr>
                                        <p:cTn id="73" dur="1" fill="hold">
                                          <p:stCondLst>
                                            <p:cond delay="0"/>
                                          </p:stCondLst>
                                        </p:cTn>
                                        <p:tgtEl>
                                          <p:spTgt spid="37"/>
                                        </p:tgtEl>
                                        <p:attrNameLst>
                                          <p:attrName>style.visibility</p:attrName>
                                        </p:attrNameLst>
                                      </p:cBhvr>
                                      <p:to>
                                        <p:strVal val="visible"/>
                                      </p:to>
                                    </p:set>
                                    <p:animEffect transition="in" filter="wipe(up)">
                                      <p:cBhvr>
                                        <p:cTn id="74" dur="500"/>
                                        <p:tgtEl>
                                          <p:spTgt spid="37"/>
                                        </p:tgtEl>
                                      </p:cBhvr>
                                    </p:animEffect>
                                  </p:childTnLst>
                                </p:cTn>
                              </p:par>
                            </p:childTnLst>
                          </p:cTn>
                        </p:par>
                        <p:par>
                          <p:cTn id="75" fill="hold">
                            <p:stCondLst>
                              <p:cond delay="2500"/>
                            </p:stCondLst>
                            <p:childTnLst>
                              <p:par>
                                <p:cTn id="76" presetID="22" presetClass="entr" presetSubtype="2" fill="hold" nodeType="afterEffect">
                                  <p:childTnLst>
                                    <p:set>
                                      <p:cBhvr>
                                        <p:cTn id="77" dur="1" fill="hold">
                                          <p:stCondLst>
                                            <p:cond delay="0"/>
                                          </p:stCondLst>
                                        </p:cTn>
                                        <p:tgtEl>
                                          <p:spTgt spid="36"/>
                                        </p:tgtEl>
                                        <p:attrNameLst>
                                          <p:attrName>style.visibility</p:attrName>
                                        </p:attrNameLst>
                                      </p:cBhvr>
                                      <p:to>
                                        <p:strVal val="visible"/>
                                      </p:to>
                                    </p:set>
                                    <p:animEffect transition="in" filter="wipe(right)">
                                      <p:cBhvr>
                                        <p:cTn id="78" dur="500"/>
                                        <p:tgtEl>
                                          <p:spTgt spid="36"/>
                                        </p:tgtEl>
                                      </p:cBhvr>
                                    </p:animEffect>
                                  </p:childTnLst>
                                </p:cTn>
                              </p:par>
                              <p:par>
                                <p:cTn id="79" presetID="22" presetClass="entr" presetSubtype="8" fill="hold" nodeType="withEffect">
                                  <p:childTnLst>
                                    <p:set>
                                      <p:cBhvr>
                                        <p:cTn id="80" dur="1" fill="hold">
                                          <p:stCondLst>
                                            <p:cond delay="0"/>
                                          </p:stCondLst>
                                        </p:cTn>
                                        <p:tgtEl>
                                          <p:spTgt spid="32"/>
                                        </p:tgtEl>
                                        <p:attrNameLst>
                                          <p:attrName>style.visibility</p:attrName>
                                        </p:attrNameLst>
                                      </p:cBhvr>
                                      <p:to>
                                        <p:strVal val="visible"/>
                                      </p:to>
                                    </p:set>
                                    <p:animEffect transition="in" filter="wipe(left)">
                                      <p:cBhvr>
                                        <p:cTn id="81" dur="500"/>
                                        <p:tgtEl>
                                          <p:spTgt spid="32"/>
                                        </p:tgtEl>
                                      </p:cBhvr>
                                    </p:animEffect>
                                  </p:childTnLst>
                                </p:cTn>
                              </p:par>
                              <p:par>
                                <p:cTn id="82" presetID="22" presetClass="entr" presetSubtype="2" fill="hold" nodeType="withEffect">
                                  <p:childTnLst>
                                    <p:set>
                                      <p:cBhvr>
                                        <p:cTn id="83" dur="1" fill="hold">
                                          <p:stCondLst>
                                            <p:cond delay="0"/>
                                          </p:stCondLst>
                                        </p:cTn>
                                        <p:tgtEl>
                                          <p:spTgt spid="34"/>
                                        </p:tgtEl>
                                        <p:attrNameLst>
                                          <p:attrName>style.visibility</p:attrName>
                                        </p:attrNameLst>
                                      </p:cBhvr>
                                      <p:to>
                                        <p:strVal val="visible"/>
                                      </p:to>
                                    </p:set>
                                    <p:animEffect transition="in" filter="wipe(right)">
                                      <p:cBhvr>
                                        <p:cTn id="84" dur="500"/>
                                        <p:tgtEl>
                                          <p:spTgt spid="34"/>
                                        </p:tgtEl>
                                      </p:cBhvr>
                                    </p:animEffect>
                                  </p:childTnLst>
                                </p:cTn>
                              </p:par>
                              <p:par>
                                <p:cTn id="85" presetID="22" presetClass="entr" presetSubtype="8" fill="hold" nodeType="withEffec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childTnLst>
                          </p:cTn>
                        </p:par>
                        <p:par>
                          <p:cTn id="88" fill="hold">
                            <p:stCondLst>
                              <p:cond delay="3000"/>
                            </p:stCondLst>
                            <p:childTnLst>
                              <p:par>
                                <p:cTn id="89" presetID="10" presetClass="entr" presetSubtype="0" fill="hold" grpId="9" nodeType="afterEffec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par>
                                <p:cTn id="92" presetID="10" presetClass="entr" presetSubtype="0" fill="hold" grpId="10" nodeType="withEffec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par>
                                <p:cTn id="95" presetID="10" presetClass="entr" presetSubtype="0" fill="hold" grpId="11" nodeType="withEffect">
                                  <p:childTnLst>
                                    <p:set>
                                      <p:cBhvr>
                                        <p:cTn id="96" dur="1" fill="hold">
                                          <p:stCondLst>
                                            <p:cond delay="0"/>
                                          </p:stCondLst>
                                        </p:cTn>
                                        <p:tgtEl>
                                          <p:spTgt spid="42"/>
                                        </p:tgtEl>
                                        <p:attrNameLst>
                                          <p:attrName>style.visibility</p:attrName>
                                        </p:attrNameLst>
                                      </p:cBhvr>
                                      <p:to>
                                        <p:strVal val="visible"/>
                                      </p:to>
                                    </p:set>
                                    <p:animEffect transition="in" filter="fade">
                                      <p:cBhvr>
                                        <p:cTn id="97" dur="500"/>
                                        <p:tgtEl>
                                          <p:spTgt spid="42"/>
                                        </p:tgtEl>
                                      </p:cBhvr>
                                    </p:animEffect>
                                  </p:childTnLst>
                                </p:cTn>
                              </p:par>
                              <p:par>
                                <p:cTn id="98" presetID="10" presetClass="entr" presetSubtype="0" fill="hold" grpId="12" nodeType="withEffec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1" bldLvl="0" animBg="1"/>
      <p:bldP spid="18" grpId="2" bldLvl="0" animBg="1"/>
      <p:bldP spid="9" grpId="3" bldLvl="0" animBg="1"/>
      <p:bldP spid="10" grpId="4" bldLvl="0" animBg="1"/>
      <p:bldP spid="11" grpId="5" bldLvl="0" animBg="1"/>
      <p:bldP spid="12" grpId="6" bldLvl="0" animBg="1"/>
      <p:bldP spid="13" grpId="7" bldLvl="0" animBg="1"/>
      <p:bldP spid="20" grpId="8" bldLvl="0" animBg="1"/>
      <p:bldP spid="40" grpId="9"/>
      <p:bldP spid="41" grpId="10"/>
      <p:bldP spid="42" grpId="11"/>
      <p:bldP spid="43" grpId="1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txBox="1"/>
          <p:nvPr>
            <p:custDataLst>
              <p:tags r:id="rId1"/>
            </p:custDataLst>
          </p:nvPr>
        </p:nvSpPr>
        <p:spPr>
          <a:xfrm>
            <a:off x="2916555" y="1519238"/>
            <a:ext cx="3310890" cy="876300"/>
          </a:xfrm>
          <a:prstGeom prst="rect">
            <a:avLst/>
          </a:prstGeom>
        </p:spPr>
        <p:txBody>
          <a:bodyPr vert="horz" wrap="square" lIns="68580" tIns="34290" rIns="68580" bIns="34290" rtlCol="0" anchor="b" anchorCtr="0">
            <a:norm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pitchFamily="34" charset="-122"/>
                <a:ea typeface="汉仪旗黑-85S" panose="00020600040101010101" pitchFamily="18" charset="-122"/>
                <a:cs typeface="+mj-cs"/>
              </a:defRPr>
            </a:lvl1pPr>
          </a:lstStyle>
          <a:p>
            <a:pPr marL="0" marR="0" lvl="0" indent="0" algn="dist" defTabSz="914400" rtl="0" eaLnBrk="1" fontAlgn="auto" latinLnBrk="0" hangingPunct="1">
              <a:lnSpc>
                <a:spcPct val="100000"/>
              </a:lnSpc>
              <a:spcBef>
                <a:spcPct val="0"/>
              </a:spcBef>
              <a:spcAft>
                <a:spcPts val="0"/>
              </a:spcAft>
              <a:buClrTx/>
              <a:buSzTx/>
              <a:buFontTx/>
              <a:buNone/>
              <a:defRPr/>
            </a:pPr>
            <a:r>
              <a:rPr kumimoji="0" lang="en-US" altLang="zh-CN" sz="3715" b="1" i="0" spc="700" noProof="0" dirty="0">
                <a:ln>
                  <a:noFill/>
                </a:ln>
                <a:solidFill>
                  <a:schemeClr val="accent1"/>
                </a:solidFill>
                <a:effectLst/>
                <a:uLnTx/>
                <a:uFillTx/>
                <a:latin typeface="Arial" panose="020B0604020202020204" pitchFamily="34" charset="0"/>
                <a:ea typeface="微软雅黑" panose="020B0503020204020204" pitchFamily="34" charset="-122"/>
                <a:cs typeface="+mj-cs"/>
              </a:rPr>
              <a:t>03</a:t>
            </a:r>
            <a:endParaRPr kumimoji="0" lang="en-US" altLang="zh-CN" sz="3715" b="1" i="0" spc="700" noProof="0" dirty="0">
              <a:ln>
                <a:noFill/>
              </a:ln>
              <a:solidFill>
                <a:schemeClr val="accent1"/>
              </a:solidFill>
              <a:effectLst/>
              <a:uLnTx/>
              <a:uFillTx/>
              <a:latin typeface="Arial" panose="020B0604020202020204" pitchFamily="34" charset="0"/>
              <a:ea typeface="微软雅黑" panose="020B0503020204020204" pitchFamily="34" charset="-122"/>
              <a:cs typeface="+mj-cs"/>
            </a:endParaRPr>
          </a:p>
        </p:txBody>
      </p:sp>
      <p:sp>
        <p:nvSpPr>
          <p:cNvPr id="2" name="标题 1"/>
          <p:cNvSpPr>
            <a:spLocks noGrp="1"/>
          </p:cNvSpPr>
          <p:nvPr>
            <p:custDataLst>
              <p:tags r:id="rId2"/>
            </p:custDataLst>
          </p:nvPr>
        </p:nvSpPr>
        <p:spPr>
          <a:xfrm>
            <a:off x="2277745" y="2563495"/>
            <a:ext cx="4587875" cy="472440"/>
          </a:xfrm>
          <a:prstGeom prst="rect">
            <a:avLst/>
          </a:prstGeom>
        </p:spPr>
        <p:txBody>
          <a:bodyPr vert="horz" wrap="square" lIns="91440" tIns="45720" rIns="91440" bIns="45720" rtlCol="0" anchor="ctr" anchorCtr="0">
            <a:noAutofit/>
          </a:bodyPr>
          <a:lstStyle>
            <a:lvl1pPr marL="0" marR="0" indent="0" algn="dist" defTabSz="914400" rtl="0" eaLnBrk="1" fontAlgn="auto" latinLnBrk="0" hangingPunct="1">
              <a:lnSpc>
                <a:spcPct val="100000"/>
              </a:lnSpc>
              <a:spcBef>
                <a:spcPts val="0"/>
              </a:spcBef>
              <a:spcAft>
                <a:spcPts val="0"/>
              </a:spcAft>
              <a:buClrTx/>
              <a:buSzPts val="3200"/>
              <a:buFont typeface="Arial" panose="020B0604020202020204" pitchFamily="34" charset="0"/>
              <a:buNone/>
              <a:defRPr sz="1800" b="0" u="none" strike="noStrike" kern="1200" cap="none" spc="300" normalizeH="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dist">
              <a:lnSpc>
                <a:spcPct val="100000"/>
              </a:lnSpc>
              <a:spcBef>
                <a:spcPts val="0"/>
              </a:spcBef>
              <a:spcAft>
                <a:spcPts val="0"/>
              </a:spcAft>
              <a:buSzPct val="100000"/>
              <a:buNone/>
            </a:pPr>
            <a:r>
              <a:rPr lang="zh-CN" altLang="en-US" sz="4000">
                <a:solidFill>
                  <a:schemeClr val="accent1"/>
                </a:solidFill>
                <a:sym typeface="Arial" panose="020B0604020202020204" pitchFamily="34" charset="0"/>
              </a:rPr>
              <a:t>安全生产基础知识</a:t>
            </a:r>
            <a:endParaRPr lang="zh-CN" altLang="en-US" sz="4000">
              <a:solidFill>
                <a:schemeClr val="accent1"/>
              </a:solidFill>
              <a:sym typeface="Arial" panose="020B0604020202020204" pitchFamily="34" charset="0"/>
            </a:endParaRPr>
          </a:p>
        </p:txBody>
      </p:sp>
    </p:spTree>
    <p:custDataLst>
      <p:tags r:id="rId3"/>
    </p:custDataLst>
  </p:cSld>
  <p:clrMapOvr>
    <a:masterClrMapping/>
  </p:clrMapOvr>
  <p:transition advTm="2873"/>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50"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用电安全</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MH_Other_3"/>
          <p:cNvSpPr/>
          <p:nvPr>
            <p:custDataLst>
              <p:tags r:id="rId7"/>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54" name="KSO_Shape"/>
          <p:cNvSpPr/>
          <p:nvPr>
            <p:custDataLst>
              <p:tags r:id="rId8"/>
            </p:custDataLst>
          </p:nvPr>
        </p:nvSpPr>
        <p:spPr bwMode="auto">
          <a:xfrm>
            <a:off x="373023" y="252092"/>
            <a:ext cx="251956" cy="398875"/>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3"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cxnSp>
        <p:nvCxnSpPr>
          <p:cNvPr id="55" name="MH_Other_1"/>
          <p:cNvCxnSpPr/>
          <p:nvPr>
            <p:custDataLst>
              <p:tags r:id="rId9"/>
            </p:custDataLst>
          </p:nvPr>
        </p:nvCxnSpPr>
        <p:spPr>
          <a:xfrm>
            <a:off x="2029778" y="3185399"/>
            <a:ext cx="51530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MH_Other_2"/>
          <p:cNvSpPr/>
          <p:nvPr>
            <p:custDataLst>
              <p:tags r:id="rId10"/>
            </p:custDataLst>
          </p:nvPr>
        </p:nvSpPr>
        <p:spPr>
          <a:xfrm>
            <a:off x="2765629" y="1224100"/>
            <a:ext cx="1009562" cy="1677942"/>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b">
            <a:scene3d>
              <a:camera prst="orthographicFront"/>
              <a:lightRig rig="threePt" dir="t"/>
            </a:scene3d>
            <a:sp3d>
              <a:contourClr>
                <a:srgbClr val="FFFFFF"/>
              </a:contourClr>
            </a:sp3d>
          </a:bodyPr>
          <a:lstStyle/>
          <a:p>
            <a:pPr algn="ctr">
              <a:defRPr/>
            </a:pPr>
            <a:r>
              <a:rPr lang="en-US" altLang="zh-CN" sz="1500">
                <a:solidFill>
                  <a:schemeClr val="dk1"/>
                </a:solidFill>
                <a:latin typeface="微软雅黑" panose="020B0503020204020204" pitchFamily="34" charset="-122"/>
                <a:ea typeface="微软雅黑" panose="020B0503020204020204" pitchFamily="34" charset="-122"/>
              </a:rPr>
              <a:t>A</a:t>
            </a:r>
            <a:endParaRPr lang="en-US" altLang="zh-CN" sz="1500">
              <a:solidFill>
                <a:schemeClr val="dk1"/>
              </a:solidFill>
              <a:latin typeface="微软雅黑" panose="020B0503020204020204" pitchFamily="34" charset="-122"/>
              <a:ea typeface="微软雅黑" panose="020B0503020204020204" pitchFamily="34" charset="-122"/>
            </a:endParaRPr>
          </a:p>
        </p:txBody>
      </p:sp>
      <p:sp>
        <p:nvSpPr>
          <p:cNvPr id="57" name="MH_SubTitle_1"/>
          <p:cNvSpPr/>
          <p:nvPr>
            <p:custDataLst>
              <p:tags r:id="rId11"/>
            </p:custDataLst>
          </p:nvPr>
        </p:nvSpPr>
        <p:spPr>
          <a:xfrm>
            <a:off x="2802334" y="1263803"/>
            <a:ext cx="936152" cy="1110440"/>
          </a:xfrm>
          <a:custGeom>
            <a:avLst/>
            <a:gdLst>
              <a:gd name="connsiteX0" fmla="*/ 573088 w 1146175"/>
              <a:gd name="connsiteY0" fmla="*/ 0 h 1359564"/>
              <a:gd name="connsiteX1" fmla="*/ 1146175 w 1146175"/>
              <a:gd name="connsiteY1" fmla="*/ 574220 h 1359564"/>
              <a:gd name="connsiteX2" fmla="*/ 1134532 w 1146175"/>
              <a:gd name="connsiteY2" fmla="*/ 689945 h 1359564"/>
              <a:gd name="connsiteX3" fmla="*/ 1112602 w 1146175"/>
              <a:gd name="connsiteY3" fmla="*/ 760731 h 1359564"/>
              <a:gd name="connsiteX4" fmla="*/ 1112798 w 1146175"/>
              <a:gd name="connsiteY4" fmla="*/ 760731 h 1359564"/>
              <a:gd name="connsiteX5" fmla="*/ 850646 w 1146175"/>
              <a:gd name="connsiteY5" fmla="*/ 1359564 h 1359564"/>
              <a:gd name="connsiteX6" fmla="*/ 295529 w 1146175"/>
              <a:gd name="connsiteY6" fmla="*/ 1359564 h 1359564"/>
              <a:gd name="connsiteX7" fmla="*/ 33378 w 1146175"/>
              <a:gd name="connsiteY7" fmla="*/ 760731 h 1359564"/>
              <a:gd name="connsiteX8" fmla="*/ 33573 w 1146175"/>
              <a:gd name="connsiteY8" fmla="*/ 760731 h 1359564"/>
              <a:gd name="connsiteX9" fmla="*/ 11643 w 1146175"/>
              <a:gd name="connsiteY9" fmla="*/ 689945 h 1359564"/>
              <a:gd name="connsiteX10" fmla="*/ 0 w 1146175"/>
              <a:gd name="connsiteY10" fmla="*/ 574220 h 1359564"/>
              <a:gd name="connsiteX11" fmla="*/ 573088 w 1146175"/>
              <a:gd name="connsiteY11" fmla="*/ 0 h 13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175" h="1359564">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normAutofit/>
            <a:scene3d>
              <a:camera prst="orthographicFront"/>
              <a:lightRig rig="threePt" dir="t"/>
            </a:scene3d>
            <a:sp3d>
              <a:contourClr>
                <a:srgbClr val="FFFFFF"/>
              </a:contourClr>
            </a:sp3d>
          </a:bodyPr>
          <a:lstStyle/>
          <a:p>
            <a:pPr algn="ctr">
              <a:defRPr/>
            </a:pPr>
            <a:r>
              <a:rPr lang="zh-CN" altLang="en-US" sz="1400" b="1">
                <a:solidFill>
                  <a:schemeClr val="dk1"/>
                </a:solidFill>
                <a:latin typeface="微软雅黑" panose="020B0503020204020204" pitchFamily="34" charset="-122"/>
                <a:ea typeface="微软雅黑" panose="020B0503020204020204" pitchFamily="34" charset="-122"/>
              </a:rPr>
              <a:t>动力电</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58" name="MH_Other_3"/>
          <p:cNvSpPr/>
          <p:nvPr>
            <p:custDataLst>
              <p:tags r:id="rId12"/>
            </p:custDataLst>
          </p:nvPr>
        </p:nvSpPr>
        <p:spPr>
          <a:xfrm>
            <a:off x="4106159" y="1224100"/>
            <a:ext cx="1009562" cy="1677942"/>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anchor="b">
            <a:scene3d>
              <a:camera prst="orthographicFront"/>
              <a:lightRig rig="threePt" dir="t"/>
            </a:scene3d>
            <a:sp3d>
              <a:contourClr>
                <a:srgbClr val="FFFFFF"/>
              </a:contourClr>
            </a:sp3d>
          </a:bodyPr>
          <a:lstStyle/>
          <a:p>
            <a:pPr algn="ctr">
              <a:defRPr/>
            </a:pPr>
            <a:r>
              <a:rPr lang="en-US" altLang="zh-CN" sz="1500">
                <a:solidFill>
                  <a:schemeClr val="lt1"/>
                </a:solidFill>
                <a:latin typeface="微软雅黑" panose="020B0503020204020204" pitchFamily="34" charset="-122"/>
                <a:ea typeface="微软雅黑" panose="020B0503020204020204" pitchFamily="34" charset="-122"/>
              </a:rPr>
              <a:t>B</a:t>
            </a:r>
            <a:endParaRPr lang="en-US" altLang="zh-CN" sz="1500">
              <a:solidFill>
                <a:schemeClr val="lt1"/>
              </a:solidFill>
              <a:latin typeface="微软雅黑" panose="020B0503020204020204" pitchFamily="34" charset="-122"/>
              <a:ea typeface="微软雅黑" panose="020B0503020204020204" pitchFamily="34" charset="-122"/>
            </a:endParaRPr>
          </a:p>
        </p:txBody>
      </p:sp>
      <p:sp>
        <p:nvSpPr>
          <p:cNvPr id="59" name="MH_SubTitle_2"/>
          <p:cNvSpPr/>
          <p:nvPr>
            <p:custDataLst>
              <p:tags r:id="rId13"/>
            </p:custDataLst>
          </p:nvPr>
        </p:nvSpPr>
        <p:spPr>
          <a:xfrm>
            <a:off x="4142864" y="1263803"/>
            <a:ext cx="936152" cy="1110440"/>
          </a:xfrm>
          <a:custGeom>
            <a:avLst/>
            <a:gdLst>
              <a:gd name="connsiteX0" fmla="*/ 573088 w 1146175"/>
              <a:gd name="connsiteY0" fmla="*/ 0 h 1359564"/>
              <a:gd name="connsiteX1" fmla="*/ 1146175 w 1146175"/>
              <a:gd name="connsiteY1" fmla="*/ 574220 h 1359564"/>
              <a:gd name="connsiteX2" fmla="*/ 1134532 w 1146175"/>
              <a:gd name="connsiteY2" fmla="*/ 689945 h 1359564"/>
              <a:gd name="connsiteX3" fmla="*/ 1112602 w 1146175"/>
              <a:gd name="connsiteY3" fmla="*/ 760731 h 1359564"/>
              <a:gd name="connsiteX4" fmla="*/ 1112798 w 1146175"/>
              <a:gd name="connsiteY4" fmla="*/ 760731 h 1359564"/>
              <a:gd name="connsiteX5" fmla="*/ 850646 w 1146175"/>
              <a:gd name="connsiteY5" fmla="*/ 1359564 h 1359564"/>
              <a:gd name="connsiteX6" fmla="*/ 295529 w 1146175"/>
              <a:gd name="connsiteY6" fmla="*/ 1359564 h 1359564"/>
              <a:gd name="connsiteX7" fmla="*/ 33378 w 1146175"/>
              <a:gd name="connsiteY7" fmla="*/ 760731 h 1359564"/>
              <a:gd name="connsiteX8" fmla="*/ 33573 w 1146175"/>
              <a:gd name="connsiteY8" fmla="*/ 760731 h 1359564"/>
              <a:gd name="connsiteX9" fmla="*/ 11643 w 1146175"/>
              <a:gd name="connsiteY9" fmla="*/ 689945 h 1359564"/>
              <a:gd name="connsiteX10" fmla="*/ 0 w 1146175"/>
              <a:gd name="connsiteY10" fmla="*/ 574220 h 1359564"/>
              <a:gd name="connsiteX11" fmla="*/ 573088 w 1146175"/>
              <a:gd name="connsiteY11" fmla="*/ 0 h 13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175" h="1359564">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normAutofit/>
            <a:scene3d>
              <a:camera prst="orthographicFront"/>
              <a:lightRig rig="threePt" dir="t"/>
            </a:scene3d>
            <a:sp3d>
              <a:contourClr>
                <a:srgbClr val="FFFFFF"/>
              </a:contourClr>
            </a:sp3d>
          </a:bodyPr>
          <a:lstStyle/>
          <a:p>
            <a:pPr algn="ctr">
              <a:defRPr/>
            </a:pPr>
            <a:r>
              <a:rPr lang="zh-CN" altLang="en-US" sz="1400" b="1">
                <a:solidFill>
                  <a:schemeClr val="lt1"/>
                </a:solidFill>
                <a:latin typeface="微软雅黑" panose="020B0503020204020204" pitchFamily="34" charset="-122"/>
                <a:ea typeface="微软雅黑" panose="020B0503020204020204" pitchFamily="34" charset="-122"/>
              </a:rPr>
              <a:t>家庭用电</a:t>
            </a:r>
            <a:endParaRPr lang="zh-CN" altLang="en-US" sz="1400" b="1">
              <a:solidFill>
                <a:schemeClr val="lt1"/>
              </a:solidFill>
              <a:latin typeface="微软雅黑" panose="020B0503020204020204" pitchFamily="34" charset="-122"/>
              <a:ea typeface="微软雅黑" panose="020B0503020204020204" pitchFamily="34" charset="-122"/>
            </a:endParaRPr>
          </a:p>
        </p:txBody>
      </p:sp>
      <p:sp>
        <p:nvSpPr>
          <p:cNvPr id="60" name="MH_Other_4"/>
          <p:cNvSpPr/>
          <p:nvPr>
            <p:custDataLst>
              <p:tags r:id="rId14"/>
            </p:custDataLst>
          </p:nvPr>
        </p:nvSpPr>
        <p:spPr>
          <a:xfrm>
            <a:off x="5446690" y="1224100"/>
            <a:ext cx="1009562" cy="1677942"/>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b">
            <a:scene3d>
              <a:camera prst="orthographicFront"/>
              <a:lightRig rig="threePt" dir="t"/>
            </a:scene3d>
            <a:sp3d>
              <a:contourClr>
                <a:srgbClr val="FFFFFF"/>
              </a:contourClr>
            </a:sp3d>
          </a:bodyPr>
          <a:lstStyle/>
          <a:p>
            <a:pPr algn="ctr">
              <a:defRPr/>
            </a:pPr>
            <a:r>
              <a:rPr lang="en-US" altLang="zh-CN" sz="1500">
                <a:solidFill>
                  <a:schemeClr val="dk1"/>
                </a:solidFill>
                <a:latin typeface="微软雅黑" panose="020B0503020204020204" pitchFamily="34" charset="-122"/>
                <a:ea typeface="微软雅黑" panose="020B0503020204020204" pitchFamily="34" charset="-122"/>
              </a:rPr>
              <a:t>C</a:t>
            </a:r>
            <a:endParaRPr lang="en-US" altLang="zh-CN" sz="1500">
              <a:solidFill>
                <a:schemeClr val="dk1"/>
              </a:solidFill>
              <a:latin typeface="微软雅黑" panose="020B0503020204020204" pitchFamily="34" charset="-122"/>
              <a:ea typeface="微软雅黑" panose="020B0503020204020204" pitchFamily="34" charset="-122"/>
            </a:endParaRPr>
          </a:p>
        </p:txBody>
      </p:sp>
      <p:sp>
        <p:nvSpPr>
          <p:cNvPr id="61" name="MH_SubTitle_3"/>
          <p:cNvSpPr/>
          <p:nvPr>
            <p:custDataLst>
              <p:tags r:id="rId15"/>
            </p:custDataLst>
          </p:nvPr>
        </p:nvSpPr>
        <p:spPr>
          <a:xfrm>
            <a:off x="5483395" y="1263803"/>
            <a:ext cx="936152" cy="1110440"/>
          </a:xfrm>
          <a:custGeom>
            <a:avLst/>
            <a:gdLst>
              <a:gd name="connsiteX0" fmla="*/ 573088 w 1146175"/>
              <a:gd name="connsiteY0" fmla="*/ 0 h 1359564"/>
              <a:gd name="connsiteX1" fmla="*/ 1146175 w 1146175"/>
              <a:gd name="connsiteY1" fmla="*/ 574220 h 1359564"/>
              <a:gd name="connsiteX2" fmla="*/ 1134532 w 1146175"/>
              <a:gd name="connsiteY2" fmla="*/ 689945 h 1359564"/>
              <a:gd name="connsiteX3" fmla="*/ 1112602 w 1146175"/>
              <a:gd name="connsiteY3" fmla="*/ 760731 h 1359564"/>
              <a:gd name="connsiteX4" fmla="*/ 1112798 w 1146175"/>
              <a:gd name="connsiteY4" fmla="*/ 760731 h 1359564"/>
              <a:gd name="connsiteX5" fmla="*/ 850646 w 1146175"/>
              <a:gd name="connsiteY5" fmla="*/ 1359564 h 1359564"/>
              <a:gd name="connsiteX6" fmla="*/ 295529 w 1146175"/>
              <a:gd name="connsiteY6" fmla="*/ 1359564 h 1359564"/>
              <a:gd name="connsiteX7" fmla="*/ 33378 w 1146175"/>
              <a:gd name="connsiteY7" fmla="*/ 760731 h 1359564"/>
              <a:gd name="connsiteX8" fmla="*/ 33573 w 1146175"/>
              <a:gd name="connsiteY8" fmla="*/ 760731 h 1359564"/>
              <a:gd name="connsiteX9" fmla="*/ 11643 w 1146175"/>
              <a:gd name="connsiteY9" fmla="*/ 689945 h 1359564"/>
              <a:gd name="connsiteX10" fmla="*/ 0 w 1146175"/>
              <a:gd name="connsiteY10" fmla="*/ 574220 h 1359564"/>
              <a:gd name="connsiteX11" fmla="*/ 573088 w 1146175"/>
              <a:gd name="connsiteY11" fmla="*/ 0 h 13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175" h="1359564">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normAutofit/>
            <a:scene3d>
              <a:camera prst="orthographicFront"/>
              <a:lightRig rig="threePt" dir="t"/>
            </a:scene3d>
            <a:sp3d>
              <a:contourClr>
                <a:srgbClr val="FFFFFF"/>
              </a:contourClr>
            </a:sp3d>
          </a:bodyPr>
          <a:lstStyle/>
          <a:p>
            <a:pPr algn="ctr">
              <a:defRPr/>
            </a:pPr>
            <a:r>
              <a:rPr lang="zh-CN" altLang="en-US" sz="1400" b="1">
                <a:solidFill>
                  <a:schemeClr val="dk1"/>
                </a:solidFill>
                <a:latin typeface="微软雅黑" panose="020B0503020204020204" pitchFamily="34" charset="-122"/>
                <a:ea typeface="微软雅黑" panose="020B0503020204020204" pitchFamily="34" charset="-122"/>
              </a:rPr>
              <a:t>安全用电</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62" name="MH_Desc_1"/>
          <p:cNvSpPr/>
          <p:nvPr>
            <p:custDataLst>
              <p:tags r:id="rId16"/>
            </p:custDataLst>
          </p:nvPr>
        </p:nvSpPr>
        <p:spPr>
          <a:xfrm>
            <a:off x="1119475" y="3373445"/>
            <a:ext cx="6973629" cy="1427798"/>
          </a:xfrm>
          <a:prstGeom prst="rect">
            <a:avLst/>
          </a:prstGeom>
        </p:spPr>
        <p:txBody>
          <a:bodyPr>
            <a:normAutofit/>
          </a:bodyPr>
          <a:lstStyle/>
          <a:p>
            <a:pPr algn="just">
              <a:lnSpc>
                <a:spcPct val="150000"/>
              </a:lnSpc>
              <a:defRPr/>
            </a:pP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日常生活与生产中通常使用两种电压，一种是动力电，其电压为</a:t>
            </a: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380</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伏</a:t>
            </a: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一种是照明和家庭用电</a:t>
            </a: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其电压为</a:t>
            </a: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220</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伏</a:t>
            </a: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这样的电压，远远超过了人体所能承受的限度。电气设备使用不当，不仅易造成人员伤亡，也极易引起火灾、爆炸等事故。所以，安全用电十分重要。</a:t>
            </a:r>
            <a:endPar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7"/>
    </p:custDataLst>
  </p:cSld>
  <p:clrMapOvr>
    <a:masterClrMapping/>
  </p:clrMapOvr>
  <p:transition advTm="39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22" presetClass="entr" presetSubtype="8" fill="hold" grpId="2" nodeType="withEffec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par>
                                <p:cTn id="11" presetID="22" presetClass="entr" presetSubtype="8" fill="hold" grpId="0" nodeType="withEffec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3" nodeType="clickEffec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par>
                                <p:cTn id="19" presetID="22" presetClass="entr" presetSubtype="4" fill="hold" grpId="4" nodeType="withEffect">
                                  <p:childTnLst>
                                    <p:set>
                                      <p:cBhvr>
                                        <p:cTn id="20" dur="1" fill="hold">
                                          <p:stCondLst>
                                            <p:cond delay="0"/>
                                          </p:stCondLst>
                                        </p:cTn>
                                        <p:tgtEl>
                                          <p:spTgt spid="57"/>
                                        </p:tgtEl>
                                        <p:attrNameLst>
                                          <p:attrName>style.visibility</p:attrName>
                                        </p:attrNameLst>
                                      </p:cBhvr>
                                      <p:to>
                                        <p:strVal val="visible"/>
                                      </p:to>
                                    </p:set>
                                    <p:animEffect transition="in" filter="wipe(down)">
                                      <p:cBhvr>
                                        <p:cTn id="21" dur="500"/>
                                        <p:tgtEl>
                                          <p:spTgt spid="57"/>
                                        </p:tgtEl>
                                      </p:cBhvr>
                                    </p:animEffect>
                                  </p:childTnLst>
                                </p:cTn>
                              </p:par>
                              <p:par>
                                <p:cTn id="22" presetID="22" presetClass="entr" presetSubtype="4" fill="hold" grpId="5" nodeType="withEffect">
                                  <p:childTnLst>
                                    <p:set>
                                      <p:cBhvr>
                                        <p:cTn id="23" dur="1" fill="hold">
                                          <p:stCondLst>
                                            <p:cond delay="0"/>
                                          </p:stCondLst>
                                        </p:cTn>
                                        <p:tgtEl>
                                          <p:spTgt spid="58"/>
                                        </p:tgtEl>
                                        <p:attrNameLst>
                                          <p:attrName>style.visibility</p:attrName>
                                        </p:attrNameLst>
                                      </p:cBhvr>
                                      <p:to>
                                        <p:strVal val="visible"/>
                                      </p:to>
                                    </p:set>
                                    <p:animEffect transition="in" filter="wipe(down)">
                                      <p:cBhvr>
                                        <p:cTn id="24" dur="500"/>
                                        <p:tgtEl>
                                          <p:spTgt spid="58"/>
                                        </p:tgtEl>
                                      </p:cBhvr>
                                    </p:animEffect>
                                  </p:childTnLst>
                                </p:cTn>
                              </p:par>
                              <p:par>
                                <p:cTn id="25" presetID="22" presetClass="entr" presetSubtype="4" fill="hold" grpId="6" nodeType="withEffec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par>
                                <p:cTn id="28" presetID="22" presetClass="entr" presetSubtype="4" fill="hold" grpId="7" nodeType="withEffect">
                                  <p:childTnLst>
                                    <p:set>
                                      <p:cBhvr>
                                        <p:cTn id="29" dur="1" fill="hold">
                                          <p:stCondLst>
                                            <p:cond delay="0"/>
                                          </p:stCondLst>
                                        </p:cTn>
                                        <p:tgtEl>
                                          <p:spTgt spid="60"/>
                                        </p:tgtEl>
                                        <p:attrNameLst>
                                          <p:attrName>style.visibility</p:attrName>
                                        </p:attrNameLst>
                                      </p:cBhvr>
                                      <p:to>
                                        <p:strVal val="visible"/>
                                      </p:to>
                                    </p:set>
                                    <p:animEffect transition="in" filter="wipe(down)">
                                      <p:cBhvr>
                                        <p:cTn id="30" dur="500"/>
                                        <p:tgtEl>
                                          <p:spTgt spid="60"/>
                                        </p:tgtEl>
                                      </p:cBhvr>
                                    </p:animEffect>
                                  </p:childTnLst>
                                </p:cTn>
                              </p:par>
                              <p:par>
                                <p:cTn id="31" presetID="22" presetClass="entr" presetSubtype="4" fill="hold" grpId="8" nodeType="withEffect">
                                  <p:childTnLst>
                                    <p:set>
                                      <p:cBhvr>
                                        <p:cTn id="32" dur="1" fill="hold">
                                          <p:stCondLst>
                                            <p:cond delay="0"/>
                                          </p:stCondLst>
                                        </p:cTn>
                                        <p:tgtEl>
                                          <p:spTgt spid="61"/>
                                        </p:tgtEl>
                                        <p:attrNameLst>
                                          <p:attrName>style.visibility</p:attrName>
                                        </p:attrNameLst>
                                      </p:cBhvr>
                                      <p:to>
                                        <p:strVal val="visible"/>
                                      </p:to>
                                    </p:set>
                                    <p:animEffect transition="in" filter="wipe(down)">
                                      <p:cBhvr>
                                        <p:cTn id="33" dur="500"/>
                                        <p:tgtEl>
                                          <p:spTgt spid="6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childTnLst>
                                    <p:set>
                                      <p:cBhvr>
                                        <p:cTn id="37" dur="1" fill="hold">
                                          <p:stCondLst>
                                            <p:cond delay="0"/>
                                          </p:stCondLst>
                                        </p:cTn>
                                        <p:tgtEl>
                                          <p:spTgt spid="55"/>
                                        </p:tgtEl>
                                        <p:attrNameLst>
                                          <p:attrName>style.visibility</p:attrName>
                                        </p:attrNameLst>
                                      </p:cBhvr>
                                      <p:to>
                                        <p:strVal val="visible"/>
                                      </p:to>
                                    </p:set>
                                    <p:animEffect transition="in" filter="barn(inVertical)">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9" nodeType="clickEffec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1" bldLvl="0" animBg="1"/>
      <p:bldP spid="54" grpId="2" bldLvl="0" animBg="1"/>
      <p:bldP spid="56" grpId="3" bldLvl="0" animBg="1"/>
      <p:bldP spid="57" grpId="4" bldLvl="0" animBg="1"/>
      <p:bldP spid="58" grpId="5" bldLvl="0" animBg="1"/>
      <p:bldP spid="59" grpId="6" bldLvl="0" animBg="1"/>
      <p:bldP spid="60" grpId="7" bldLvl="0" animBg="1"/>
      <p:bldP spid="61" grpId="8" bldLvl="0" animBg="1"/>
      <p:bldP spid="62" grpId="9"/>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8" name="图片 7"/>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50" name="Rectangle 4"/>
          <p:cNvSpPr>
            <a:spLocks noChangeArrowheads="1"/>
          </p:cNvSpPr>
          <p:nvPr/>
        </p:nvSpPr>
        <p:spPr bwMode="auto">
          <a:xfrm>
            <a:off x="1004272" y="309242"/>
            <a:ext cx="4916467"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在操作电气设备时，要切实遵守以下安全操作要求：</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MH_Other_3"/>
          <p:cNvSpPr/>
          <p:nvPr>
            <p:custDataLst>
              <p:tags r:id="rId7"/>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54" name="KSO_Shape"/>
          <p:cNvSpPr/>
          <p:nvPr>
            <p:custDataLst>
              <p:tags r:id="rId8"/>
            </p:custDataLst>
          </p:nvPr>
        </p:nvSpPr>
        <p:spPr bwMode="auto">
          <a:xfrm>
            <a:off x="373023" y="252092"/>
            <a:ext cx="251956" cy="398875"/>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3"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13" name="KSO_Shape"/>
          <p:cNvSpPr/>
          <p:nvPr>
            <p:custDataLst>
              <p:tags r:id="rId9"/>
            </p:custDataLst>
          </p:nvPr>
        </p:nvSpPr>
        <p:spPr bwMode="auto">
          <a:xfrm>
            <a:off x="1769804" y="1242290"/>
            <a:ext cx="823211" cy="570631"/>
          </a:xfrm>
          <a:custGeom>
            <a:avLst/>
            <a:gdLst>
              <a:gd name="T0" fmla="*/ 941 w 1360"/>
              <a:gd name="T1" fmla="*/ 0 h 1360"/>
              <a:gd name="T2" fmla="*/ 1360 w 1360"/>
              <a:gd name="T3" fmla="*/ 680 h 1360"/>
              <a:gd name="T4" fmla="*/ 941 w 1360"/>
              <a:gd name="T5" fmla="*/ 1360 h 1360"/>
              <a:gd name="T6" fmla="*/ 941 w 1360"/>
              <a:gd name="T7" fmla="*/ 1360 h 1360"/>
              <a:gd name="T8" fmla="*/ 941 w 1360"/>
              <a:gd name="T9" fmla="*/ 1105 h 1360"/>
              <a:gd name="T10" fmla="*/ 0 w 1360"/>
              <a:gd name="T11" fmla="*/ 1105 h 1360"/>
              <a:gd name="T12" fmla="*/ 261 w 1360"/>
              <a:gd name="T13" fmla="*/ 680 h 1360"/>
              <a:gd name="T14" fmla="*/ 0 w 1360"/>
              <a:gd name="T15" fmla="*/ 255 h 1360"/>
              <a:gd name="T16" fmla="*/ 941 w 1360"/>
              <a:gd name="T17" fmla="*/ 255 h 1360"/>
              <a:gd name="T18" fmla="*/ 94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941" y="0"/>
                </a:moveTo>
                <a:lnTo>
                  <a:pt x="1360" y="680"/>
                </a:lnTo>
                <a:lnTo>
                  <a:pt x="941" y="1360"/>
                </a:lnTo>
                <a:lnTo>
                  <a:pt x="941" y="1360"/>
                </a:lnTo>
                <a:lnTo>
                  <a:pt x="941" y="1105"/>
                </a:lnTo>
                <a:lnTo>
                  <a:pt x="0" y="1105"/>
                </a:lnTo>
                <a:lnTo>
                  <a:pt x="261" y="680"/>
                </a:lnTo>
                <a:lnTo>
                  <a:pt x="0" y="255"/>
                </a:lnTo>
                <a:lnTo>
                  <a:pt x="941" y="255"/>
                </a:lnTo>
                <a:lnTo>
                  <a:pt x="941" y="0"/>
                </a:lnTo>
                <a:close/>
              </a:path>
            </a:pathLst>
          </a:custGeom>
          <a:solidFill>
            <a:schemeClr val="accent1"/>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ct val="0"/>
              </a:spcBef>
              <a:spcAft>
                <a:spcPct val="0"/>
              </a:spcAft>
              <a:defRPr/>
            </a:pP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8" name="KSO_Shape"/>
          <p:cNvSpPr/>
          <p:nvPr>
            <p:custDataLst>
              <p:tags r:id="rId10"/>
            </p:custDataLst>
          </p:nvPr>
        </p:nvSpPr>
        <p:spPr bwMode="auto">
          <a:xfrm>
            <a:off x="1769804" y="1967592"/>
            <a:ext cx="823211" cy="570631"/>
          </a:xfrm>
          <a:custGeom>
            <a:avLst/>
            <a:gdLst>
              <a:gd name="T0" fmla="*/ 941 w 1360"/>
              <a:gd name="T1" fmla="*/ 0 h 1360"/>
              <a:gd name="T2" fmla="*/ 1360 w 1360"/>
              <a:gd name="T3" fmla="*/ 680 h 1360"/>
              <a:gd name="T4" fmla="*/ 941 w 1360"/>
              <a:gd name="T5" fmla="*/ 1360 h 1360"/>
              <a:gd name="T6" fmla="*/ 941 w 1360"/>
              <a:gd name="T7" fmla="*/ 1360 h 1360"/>
              <a:gd name="T8" fmla="*/ 941 w 1360"/>
              <a:gd name="T9" fmla="*/ 1105 h 1360"/>
              <a:gd name="T10" fmla="*/ 0 w 1360"/>
              <a:gd name="T11" fmla="*/ 1105 h 1360"/>
              <a:gd name="T12" fmla="*/ 261 w 1360"/>
              <a:gd name="T13" fmla="*/ 680 h 1360"/>
              <a:gd name="T14" fmla="*/ 0 w 1360"/>
              <a:gd name="T15" fmla="*/ 255 h 1360"/>
              <a:gd name="T16" fmla="*/ 941 w 1360"/>
              <a:gd name="T17" fmla="*/ 255 h 1360"/>
              <a:gd name="T18" fmla="*/ 94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941" y="0"/>
                </a:moveTo>
                <a:lnTo>
                  <a:pt x="1360" y="680"/>
                </a:lnTo>
                <a:lnTo>
                  <a:pt x="941" y="1360"/>
                </a:lnTo>
                <a:lnTo>
                  <a:pt x="941" y="1360"/>
                </a:lnTo>
                <a:lnTo>
                  <a:pt x="941" y="1105"/>
                </a:lnTo>
                <a:lnTo>
                  <a:pt x="0" y="1105"/>
                </a:lnTo>
                <a:lnTo>
                  <a:pt x="261" y="680"/>
                </a:lnTo>
                <a:lnTo>
                  <a:pt x="0" y="255"/>
                </a:lnTo>
                <a:lnTo>
                  <a:pt x="941" y="255"/>
                </a:lnTo>
                <a:lnTo>
                  <a:pt x="941" y="0"/>
                </a:lnTo>
                <a:close/>
              </a:path>
            </a:pathLst>
          </a:custGeom>
          <a:solidFill>
            <a:srgbClr val="FBC91D"/>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ct val="0"/>
              </a:spcBef>
              <a:spcAft>
                <a:spcPct val="0"/>
              </a:spcAft>
              <a:defRPr/>
            </a:pP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0" name="KSO_Shape"/>
          <p:cNvSpPr/>
          <p:nvPr>
            <p:custDataLst>
              <p:tags r:id="rId11"/>
            </p:custDataLst>
          </p:nvPr>
        </p:nvSpPr>
        <p:spPr bwMode="auto">
          <a:xfrm>
            <a:off x="1769804" y="2692894"/>
            <a:ext cx="823211" cy="570631"/>
          </a:xfrm>
          <a:custGeom>
            <a:avLst/>
            <a:gdLst>
              <a:gd name="T0" fmla="*/ 941 w 1360"/>
              <a:gd name="T1" fmla="*/ 0 h 1360"/>
              <a:gd name="T2" fmla="*/ 1360 w 1360"/>
              <a:gd name="T3" fmla="*/ 680 h 1360"/>
              <a:gd name="T4" fmla="*/ 941 w 1360"/>
              <a:gd name="T5" fmla="*/ 1360 h 1360"/>
              <a:gd name="T6" fmla="*/ 941 w 1360"/>
              <a:gd name="T7" fmla="*/ 1360 h 1360"/>
              <a:gd name="T8" fmla="*/ 941 w 1360"/>
              <a:gd name="T9" fmla="*/ 1105 h 1360"/>
              <a:gd name="T10" fmla="*/ 0 w 1360"/>
              <a:gd name="T11" fmla="*/ 1105 h 1360"/>
              <a:gd name="T12" fmla="*/ 261 w 1360"/>
              <a:gd name="T13" fmla="*/ 680 h 1360"/>
              <a:gd name="T14" fmla="*/ 0 w 1360"/>
              <a:gd name="T15" fmla="*/ 255 h 1360"/>
              <a:gd name="T16" fmla="*/ 941 w 1360"/>
              <a:gd name="T17" fmla="*/ 255 h 1360"/>
              <a:gd name="T18" fmla="*/ 94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941" y="0"/>
                </a:moveTo>
                <a:lnTo>
                  <a:pt x="1360" y="680"/>
                </a:lnTo>
                <a:lnTo>
                  <a:pt x="941" y="1360"/>
                </a:lnTo>
                <a:lnTo>
                  <a:pt x="941" y="1360"/>
                </a:lnTo>
                <a:lnTo>
                  <a:pt x="941" y="1105"/>
                </a:lnTo>
                <a:lnTo>
                  <a:pt x="0" y="1105"/>
                </a:lnTo>
                <a:lnTo>
                  <a:pt x="261" y="680"/>
                </a:lnTo>
                <a:lnTo>
                  <a:pt x="0" y="255"/>
                </a:lnTo>
                <a:lnTo>
                  <a:pt x="941" y="255"/>
                </a:lnTo>
                <a:lnTo>
                  <a:pt x="941" y="0"/>
                </a:lnTo>
                <a:close/>
              </a:path>
            </a:pathLst>
          </a:custGeom>
          <a:solidFill>
            <a:schemeClr val="accent1"/>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ct val="0"/>
              </a:spcBef>
              <a:spcAft>
                <a:spcPct val="0"/>
              </a:spcAft>
              <a:defRPr/>
            </a:pP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2" name="KSO_Shape"/>
          <p:cNvSpPr/>
          <p:nvPr>
            <p:custDataLst>
              <p:tags r:id="rId12"/>
            </p:custDataLst>
          </p:nvPr>
        </p:nvSpPr>
        <p:spPr bwMode="auto">
          <a:xfrm>
            <a:off x="1769804" y="3417280"/>
            <a:ext cx="823211" cy="570631"/>
          </a:xfrm>
          <a:custGeom>
            <a:avLst/>
            <a:gdLst>
              <a:gd name="T0" fmla="*/ 941 w 1360"/>
              <a:gd name="T1" fmla="*/ 0 h 1360"/>
              <a:gd name="T2" fmla="*/ 1360 w 1360"/>
              <a:gd name="T3" fmla="*/ 680 h 1360"/>
              <a:gd name="T4" fmla="*/ 941 w 1360"/>
              <a:gd name="T5" fmla="*/ 1360 h 1360"/>
              <a:gd name="T6" fmla="*/ 941 w 1360"/>
              <a:gd name="T7" fmla="*/ 1360 h 1360"/>
              <a:gd name="T8" fmla="*/ 941 w 1360"/>
              <a:gd name="T9" fmla="*/ 1105 h 1360"/>
              <a:gd name="T10" fmla="*/ 0 w 1360"/>
              <a:gd name="T11" fmla="*/ 1105 h 1360"/>
              <a:gd name="T12" fmla="*/ 261 w 1360"/>
              <a:gd name="T13" fmla="*/ 680 h 1360"/>
              <a:gd name="T14" fmla="*/ 0 w 1360"/>
              <a:gd name="T15" fmla="*/ 255 h 1360"/>
              <a:gd name="T16" fmla="*/ 941 w 1360"/>
              <a:gd name="T17" fmla="*/ 255 h 1360"/>
              <a:gd name="T18" fmla="*/ 94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941" y="0"/>
                </a:moveTo>
                <a:lnTo>
                  <a:pt x="1360" y="680"/>
                </a:lnTo>
                <a:lnTo>
                  <a:pt x="941" y="1360"/>
                </a:lnTo>
                <a:lnTo>
                  <a:pt x="941" y="1360"/>
                </a:lnTo>
                <a:lnTo>
                  <a:pt x="941" y="1105"/>
                </a:lnTo>
                <a:lnTo>
                  <a:pt x="0" y="1105"/>
                </a:lnTo>
                <a:lnTo>
                  <a:pt x="261" y="680"/>
                </a:lnTo>
                <a:lnTo>
                  <a:pt x="0" y="255"/>
                </a:lnTo>
                <a:lnTo>
                  <a:pt x="941" y="255"/>
                </a:lnTo>
                <a:lnTo>
                  <a:pt x="941" y="0"/>
                </a:lnTo>
                <a:close/>
              </a:path>
            </a:pathLst>
          </a:custGeom>
          <a:solidFill>
            <a:srgbClr val="FBC91D"/>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ct val="0"/>
              </a:spcBef>
              <a:spcAft>
                <a:spcPct val="0"/>
              </a:spcAft>
              <a:defRPr/>
            </a:pP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4" name="KSO_Shape"/>
          <p:cNvSpPr/>
          <p:nvPr>
            <p:custDataLst>
              <p:tags r:id="rId13"/>
            </p:custDataLst>
          </p:nvPr>
        </p:nvSpPr>
        <p:spPr bwMode="auto">
          <a:xfrm>
            <a:off x="1769804" y="4142582"/>
            <a:ext cx="823211" cy="570631"/>
          </a:xfrm>
          <a:custGeom>
            <a:avLst/>
            <a:gdLst>
              <a:gd name="T0" fmla="*/ 941 w 1360"/>
              <a:gd name="T1" fmla="*/ 0 h 1360"/>
              <a:gd name="T2" fmla="*/ 1360 w 1360"/>
              <a:gd name="T3" fmla="*/ 680 h 1360"/>
              <a:gd name="T4" fmla="*/ 941 w 1360"/>
              <a:gd name="T5" fmla="*/ 1360 h 1360"/>
              <a:gd name="T6" fmla="*/ 941 w 1360"/>
              <a:gd name="T7" fmla="*/ 1360 h 1360"/>
              <a:gd name="T8" fmla="*/ 941 w 1360"/>
              <a:gd name="T9" fmla="*/ 1105 h 1360"/>
              <a:gd name="T10" fmla="*/ 0 w 1360"/>
              <a:gd name="T11" fmla="*/ 1105 h 1360"/>
              <a:gd name="T12" fmla="*/ 261 w 1360"/>
              <a:gd name="T13" fmla="*/ 680 h 1360"/>
              <a:gd name="T14" fmla="*/ 0 w 1360"/>
              <a:gd name="T15" fmla="*/ 255 h 1360"/>
              <a:gd name="T16" fmla="*/ 941 w 1360"/>
              <a:gd name="T17" fmla="*/ 255 h 1360"/>
              <a:gd name="T18" fmla="*/ 94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941" y="0"/>
                </a:moveTo>
                <a:lnTo>
                  <a:pt x="1360" y="680"/>
                </a:lnTo>
                <a:lnTo>
                  <a:pt x="941" y="1360"/>
                </a:lnTo>
                <a:lnTo>
                  <a:pt x="941" y="1360"/>
                </a:lnTo>
                <a:lnTo>
                  <a:pt x="941" y="1105"/>
                </a:lnTo>
                <a:lnTo>
                  <a:pt x="0" y="1105"/>
                </a:lnTo>
                <a:lnTo>
                  <a:pt x="261" y="680"/>
                </a:lnTo>
                <a:lnTo>
                  <a:pt x="0" y="255"/>
                </a:lnTo>
                <a:lnTo>
                  <a:pt x="941" y="255"/>
                </a:lnTo>
                <a:lnTo>
                  <a:pt x="941" y="0"/>
                </a:lnTo>
                <a:close/>
              </a:path>
            </a:pathLst>
          </a:custGeom>
          <a:solidFill>
            <a:schemeClr val="accent1"/>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ct val="0"/>
              </a:spcBef>
              <a:spcAft>
                <a:spcPct val="0"/>
              </a:spcAft>
              <a:defRPr/>
            </a:pP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7" name="KSO_Shape"/>
          <p:cNvSpPr/>
          <p:nvPr>
            <p:custDataLst>
              <p:tags r:id="rId14"/>
            </p:custDataLst>
          </p:nvPr>
        </p:nvSpPr>
        <p:spPr>
          <a:xfrm>
            <a:off x="1998907" y="2911195"/>
            <a:ext cx="308108" cy="134027"/>
          </a:xfrm>
          <a:custGeom>
            <a:avLst/>
            <a:gdLst>
              <a:gd name="connsiteX0" fmla="*/ 124619 w 2178050"/>
              <a:gd name="connsiteY0" fmla="*/ 384969 h 946150"/>
              <a:gd name="connsiteX1" fmla="*/ 124619 w 2178050"/>
              <a:gd name="connsiteY1" fmla="*/ 568325 h 946150"/>
              <a:gd name="connsiteX2" fmla="*/ 197485 w 2178050"/>
              <a:gd name="connsiteY2" fmla="*/ 568325 h 946150"/>
              <a:gd name="connsiteX3" fmla="*/ 197485 w 2178050"/>
              <a:gd name="connsiteY3" fmla="*/ 384969 h 946150"/>
              <a:gd name="connsiteX4" fmla="*/ 1174750 w 2178050"/>
              <a:gd name="connsiteY4" fmla="*/ 118268 h 946150"/>
              <a:gd name="connsiteX5" fmla="*/ 1174750 w 2178050"/>
              <a:gd name="connsiteY5" fmla="*/ 118269 h 946150"/>
              <a:gd name="connsiteX6" fmla="*/ 317499 w 2178050"/>
              <a:gd name="connsiteY6" fmla="*/ 118269 h 946150"/>
              <a:gd name="connsiteX7" fmla="*/ 317499 w 2178050"/>
              <a:gd name="connsiteY7" fmla="*/ 827881 h 946150"/>
              <a:gd name="connsiteX8" fmla="*/ 1174750 w 2178050"/>
              <a:gd name="connsiteY8" fmla="*/ 827881 h 946150"/>
              <a:gd name="connsiteX9" fmla="*/ 1174750 w 2178050"/>
              <a:gd name="connsiteY9" fmla="*/ 827882 h 946150"/>
              <a:gd name="connsiteX10" fmla="*/ 1174751 w 2178050"/>
              <a:gd name="connsiteY10" fmla="*/ 827881 h 946150"/>
              <a:gd name="connsiteX11" fmla="*/ 1662906 w 2178050"/>
              <a:gd name="connsiteY11" fmla="*/ 118268 h 946150"/>
              <a:gd name="connsiteX12" fmla="*/ 197485 w 2178050"/>
              <a:gd name="connsiteY12" fmla="*/ 0 h 946150"/>
              <a:gd name="connsiteX13" fmla="*/ 2178050 w 2178050"/>
              <a:gd name="connsiteY13" fmla="*/ 0 h 946150"/>
              <a:gd name="connsiteX14" fmla="*/ 2178050 w 2178050"/>
              <a:gd name="connsiteY14" fmla="*/ 946150 h 946150"/>
              <a:gd name="connsiteX15" fmla="*/ 197485 w 2178050"/>
              <a:gd name="connsiteY15" fmla="*/ 946150 h 946150"/>
              <a:gd name="connsiteX16" fmla="*/ 197485 w 2178050"/>
              <a:gd name="connsiteY16" fmla="*/ 694531 h 946150"/>
              <a:gd name="connsiteX17" fmla="*/ 125940 w 2178050"/>
              <a:gd name="connsiteY17" fmla="*/ 694531 h 946150"/>
              <a:gd name="connsiteX18" fmla="*/ 0 w 2178050"/>
              <a:gd name="connsiteY18" fmla="*/ 568591 h 946150"/>
              <a:gd name="connsiteX19" fmla="*/ 0 w 2178050"/>
              <a:gd name="connsiteY19" fmla="*/ 384703 h 946150"/>
              <a:gd name="connsiteX20" fmla="*/ 125940 w 2178050"/>
              <a:gd name="connsiteY20" fmla="*/ 258763 h 946150"/>
              <a:gd name="connsiteX21" fmla="*/ 197485 w 2178050"/>
              <a:gd name="connsiteY21" fmla="*/ 258763 h 94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8050" h="946150">
                <a:moveTo>
                  <a:pt x="124619" y="384969"/>
                </a:moveTo>
                <a:lnTo>
                  <a:pt x="124619" y="568325"/>
                </a:lnTo>
                <a:lnTo>
                  <a:pt x="197485" y="568325"/>
                </a:lnTo>
                <a:lnTo>
                  <a:pt x="197485" y="384969"/>
                </a:lnTo>
                <a:close/>
                <a:moveTo>
                  <a:pt x="1174750" y="118268"/>
                </a:moveTo>
                <a:lnTo>
                  <a:pt x="1174750" y="118269"/>
                </a:lnTo>
                <a:lnTo>
                  <a:pt x="317499" y="118269"/>
                </a:lnTo>
                <a:lnTo>
                  <a:pt x="317499" y="827881"/>
                </a:lnTo>
                <a:lnTo>
                  <a:pt x="1174750" y="827881"/>
                </a:lnTo>
                <a:lnTo>
                  <a:pt x="1174750" y="827882"/>
                </a:lnTo>
                <a:lnTo>
                  <a:pt x="1174751" y="827881"/>
                </a:lnTo>
                <a:lnTo>
                  <a:pt x="1662906" y="118268"/>
                </a:lnTo>
                <a:close/>
                <a:moveTo>
                  <a:pt x="197485" y="0"/>
                </a:moveTo>
                <a:lnTo>
                  <a:pt x="2178050" y="0"/>
                </a:lnTo>
                <a:lnTo>
                  <a:pt x="2178050" y="946150"/>
                </a:lnTo>
                <a:lnTo>
                  <a:pt x="197485" y="946150"/>
                </a:lnTo>
                <a:lnTo>
                  <a:pt x="197485" y="694531"/>
                </a:lnTo>
                <a:lnTo>
                  <a:pt x="125940" y="694531"/>
                </a:lnTo>
                <a:cubicBezTo>
                  <a:pt x="56385" y="694531"/>
                  <a:pt x="0" y="638146"/>
                  <a:pt x="0" y="568591"/>
                </a:cubicBezTo>
                <a:lnTo>
                  <a:pt x="0" y="384703"/>
                </a:lnTo>
                <a:cubicBezTo>
                  <a:pt x="0" y="315148"/>
                  <a:pt x="56385" y="258763"/>
                  <a:pt x="125940" y="258763"/>
                </a:cubicBezTo>
                <a:lnTo>
                  <a:pt x="197485" y="258763"/>
                </a:lnTo>
                <a:close/>
              </a:path>
            </a:pathLst>
          </a:cu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ct val="0"/>
              </a:spcBef>
              <a:spcAft>
                <a:spcPct val="0"/>
              </a:spcAft>
            </a:pP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8" name="KSO_Shape"/>
          <p:cNvSpPr/>
          <p:nvPr>
            <p:custDataLst>
              <p:tags r:id="rId15"/>
            </p:custDataLst>
          </p:nvPr>
        </p:nvSpPr>
        <p:spPr bwMode="auto">
          <a:xfrm>
            <a:off x="2037833" y="3558987"/>
            <a:ext cx="269182" cy="289443"/>
          </a:xfrm>
          <a:custGeom>
            <a:avLst/>
            <a:gdLst>
              <a:gd name="T0" fmla="*/ 55858379 w 6669"/>
              <a:gd name="T1" fmla="*/ 21024176 h 7160"/>
              <a:gd name="T2" fmla="*/ 58612685 w 6669"/>
              <a:gd name="T3" fmla="*/ 12954266 h 7160"/>
              <a:gd name="T4" fmla="*/ 63767711 w 6669"/>
              <a:gd name="T5" fmla="*/ 6441880 h 7160"/>
              <a:gd name="T6" fmla="*/ 70688277 w 6669"/>
              <a:gd name="T7" fmla="*/ 1911385 h 7160"/>
              <a:gd name="T8" fmla="*/ 79091727 w 6669"/>
              <a:gd name="T9" fmla="*/ 0 h 7160"/>
              <a:gd name="T10" fmla="*/ 85305917 w 6669"/>
              <a:gd name="T11" fmla="*/ 424634 h 7160"/>
              <a:gd name="T12" fmla="*/ 93215249 w 6669"/>
              <a:gd name="T13" fmla="*/ 3539416 h 7160"/>
              <a:gd name="T14" fmla="*/ 99429440 w 6669"/>
              <a:gd name="T15" fmla="*/ 8990216 h 7160"/>
              <a:gd name="T16" fmla="*/ 103595965 w 6669"/>
              <a:gd name="T17" fmla="*/ 16281365 h 7160"/>
              <a:gd name="T18" fmla="*/ 105149513 w 6669"/>
              <a:gd name="T19" fmla="*/ 24776175 h 7160"/>
              <a:gd name="T20" fmla="*/ 224987596 w 6669"/>
              <a:gd name="T21" fmla="*/ 21024176 h 7160"/>
              <a:gd name="T22" fmla="*/ 227741636 w 6669"/>
              <a:gd name="T23" fmla="*/ 12954266 h 7160"/>
              <a:gd name="T24" fmla="*/ 232896662 w 6669"/>
              <a:gd name="T25" fmla="*/ 6441880 h 7160"/>
              <a:gd name="T26" fmla="*/ 239887892 w 6669"/>
              <a:gd name="T27" fmla="*/ 1911385 h 7160"/>
              <a:gd name="T28" fmla="*/ 248220677 w 6669"/>
              <a:gd name="T29" fmla="*/ 0 h 7160"/>
              <a:gd name="T30" fmla="*/ 254434868 w 6669"/>
              <a:gd name="T31" fmla="*/ 424634 h 7160"/>
              <a:gd name="T32" fmla="*/ 262344200 w 6669"/>
              <a:gd name="T33" fmla="*/ 3539416 h 7160"/>
              <a:gd name="T34" fmla="*/ 268629055 w 6669"/>
              <a:gd name="T35" fmla="*/ 8990216 h 7160"/>
              <a:gd name="T36" fmla="*/ 272795580 w 6669"/>
              <a:gd name="T37" fmla="*/ 16281365 h 7160"/>
              <a:gd name="T38" fmla="*/ 274278464 w 6669"/>
              <a:gd name="T39" fmla="*/ 24776175 h 7160"/>
              <a:gd name="T40" fmla="*/ 190808485 w 6669"/>
              <a:gd name="T41" fmla="*/ 383320854 h 7160"/>
              <a:gd name="T42" fmla="*/ 193068408 w 6669"/>
              <a:gd name="T43" fmla="*/ 399531446 h 7160"/>
              <a:gd name="T44" fmla="*/ 199212200 w 6669"/>
              <a:gd name="T45" fmla="*/ 418148830 h 7160"/>
              <a:gd name="T46" fmla="*/ 209239861 w 6669"/>
              <a:gd name="T47" fmla="*/ 433651433 h 7160"/>
              <a:gd name="T48" fmla="*/ 217713975 w 6669"/>
              <a:gd name="T49" fmla="*/ 441225936 h 7160"/>
              <a:gd name="T50" fmla="*/ 228377082 w 6669"/>
              <a:gd name="T51" fmla="*/ 447101372 h 7160"/>
              <a:gd name="T52" fmla="*/ 241512104 w 6669"/>
              <a:gd name="T53" fmla="*/ 450428470 h 7160"/>
              <a:gd name="T54" fmla="*/ 252810656 w 6669"/>
              <a:gd name="T55" fmla="*/ 450499242 h 7160"/>
              <a:gd name="T56" fmla="*/ 265098240 w 6669"/>
              <a:gd name="T57" fmla="*/ 446676737 h 7160"/>
              <a:gd name="T58" fmla="*/ 276750113 w 6669"/>
              <a:gd name="T59" fmla="*/ 439243779 h 7160"/>
              <a:gd name="T60" fmla="*/ 290732308 w 6669"/>
              <a:gd name="T61" fmla="*/ 425510751 h 7160"/>
              <a:gd name="T62" fmla="*/ 310293513 w 6669"/>
              <a:gd name="T63" fmla="*/ 397761605 h 7160"/>
              <a:gd name="T64" fmla="*/ 331690656 w 6669"/>
              <a:gd name="T65" fmla="*/ 358049273 h 7160"/>
              <a:gd name="T66" fmla="*/ 348921274 w 6669"/>
              <a:gd name="T67" fmla="*/ 324283148 h 7160"/>
              <a:gd name="T68" fmla="*/ 361773640 w 6669"/>
              <a:gd name="T69" fmla="*/ 303825151 h 7160"/>
              <a:gd name="T70" fmla="*/ 376250217 w 6669"/>
              <a:gd name="T71" fmla="*/ 289030272 h 7160"/>
              <a:gd name="T72" fmla="*/ 391715561 w 6669"/>
              <a:gd name="T73" fmla="*/ 279756966 h 7160"/>
              <a:gd name="T74" fmla="*/ 407675022 w 6669"/>
              <a:gd name="T75" fmla="*/ 274943382 h 7160"/>
              <a:gd name="T76" fmla="*/ 423352092 w 6669"/>
              <a:gd name="T77" fmla="*/ 273669214 h 7160"/>
              <a:gd name="T78" fmla="*/ 443619407 w 6669"/>
              <a:gd name="T79" fmla="*/ 275934461 h 7160"/>
              <a:gd name="T80" fmla="*/ 464380839 w 6669"/>
              <a:gd name="T81" fmla="*/ 282234530 h 7160"/>
              <a:gd name="T82" fmla="*/ 444607907 w 6669"/>
              <a:gd name="T83" fmla="*/ 334476494 h 7160"/>
              <a:gd name="T84" fmla="*/ 430767041 w 6669"/>
              <a:gd name="T85" fmla="*/ 330087811 h 7160"/>
              <a:gd name="T86" fmla="*/ 419326895 w 6669"/>
              <a:gd name="T87" fmla="*/ 329875228 h 7160"/>
              <a:gd name="T88" fmla="*/ 408593124 w 6669"/>
              <a:gd name="T89" fmla="*/ 334901395 h 7160"/>
              <a:gd name="T90" fmla="*/ 401884284 w 6669"/>
              <a:gd name="T91" fmla="*/ 344033156 h 7160"/>
              <a:gd name="T92" fmla="*/ 380275414 w 6669"/>
              <a:gd name="T93" fmla="*/ 385869191 h 7160"/>
              <a:gd name="T94" fmla="*/ 354500019 w 6669"/>
              <a:gd name="T95" fmla="*/ 432731392 h 7160"/>
              <a:gd name="T96" fmla="*/ 334797751 w 6669"/>
              <a:gd name="T97" fmla="*/ 460338993 h 7160"/>
              <a:gd name="T98" fmla="*/ 318908689 w 6669"/>
              <a:gd name="T99" fmla="*/ 477257309 h 7160"/>
              <a:gd name="T100" fmla="*/ 301113289 w 6669"/>
              <a:gd name="T101" fmla="*/ 491131881 h 7160"/>
              <a:gd name="T102" fmla="*/ 281269694 w 6669"/>
              <a:gd name="T103" fmla="*/ 501183949 h 7160"/>
              <a:gd name="T104" fmla="*/ 259025112 w 6669"/>
              <a:gd name="T105" fmla="*/ 506351661 h 7160"/>
              <a:gd name="T106" fmla="*/ 237981024 w 6669"/>
              <a:gd name="T107" fmla="*/ 506351661 h 7160"/>
              <a:gd name="T108" fmla="*/ 210510752 w 6669"/>
              <a:gd name="T109" fmla="*/ 500334415 h 7160"/>
              <a:gd name="T110" fmla="*/ 188337101 w 6669"/>
              <a:gd name="T111" fmla="*/ 489716168 h 7160"/>
              <a:gd name="T112" fmla="*/ 170965155 w 6669"/>
              <a:gd name="T113" fmla="*/ 475558506 h 7160"/>
              <a:gd name="T114" fmla="*/ 157900797 w 6669"/>
              <a:gd name="T115" fmla="*/ 459206369 h 7160"/>
              <a:gd name="T116" fmla="*/ 148438183 w 6669"/>
              <a:gd name="T117" fmla="*/ 441650571 h 7160"/>
              <a:gd name="T118" fmla="*/ 140528851 w 6669"/>
              <a:gd name="T119" fmla="*/ 419422999 h 7160"/>
              <a:gd name="T120" fmla="*/ 135373825 w 6669"/>
              <a:gd name="T121" fmla="*/ 391178447 h 7160"/>
              <a:gd name="T122" fmla="*/ 45265936 w 6669"/>
              <a:gd name="T123" fmla="*/ 213144756 h 7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69" h="7160">
                <a:moveTo>
                  <a:pt x="0" y="2275"/>
                </a:moveTo>
                <a:lnTo>
                  <a:pt x="787" y="2275"/>
                </a:lnTo>
                <a:lnTo>
                  <a:pt x="787" y="350"/>
                </a:lnTo>
                <a:lnTo>
                  <a:pt x="788" y="332"/>
                </a:lnTo>
                <a:lnTo>
                  <a:pt x="789" y="315"/>
                </a:lnTo>
                <a:lnTo>
                  <a:pt x="791" y="297"/>
                </a:lnTo>
                <a:lnTo>
                  <a:pt x="794" y="280"/>
                </a:lnTo>
                <a:lnTo>
                  <a:pt x="799" y="262"/>
                </a:lnTo>
                <a:lnTo>
                  <a:pt x="803" y="246"/>
                </a:lnTo>
                <a:lnTo>
                  <a:pt x="808" y="230"/>
                </a:lnTo>
                <a:lnTo>
                  <a:pt x="815" y="214"/>
                </a:lnTo>
                <a:lnTo>
                  <a:pt x="822" y="198"/>
                </a:lnTo>
                <a:lnTo>
                  <a:pt x="830" y="183"/>
                </a:lnTo>
                <a:lnTo>
                  <a:pt x="838" y="169"/>
                </a:lnTo>
                <a:lnTo>
                  <a:pt x="847" y="154"/>
                </a:lnTo>
                <a:lnTo>
                  <a:pt x="858" y="140"/>
                </a:lnTo>
                <a:lnTo>
                  <a:pt x="867" y="127"/>
                </a:lnTo>
                <a:lnTo>
                  <a:pt x="879" y="114"/>
                </a:lnTo>
                <a:lnTo>
                  <a:pt x="890" y="103"/>
                </a:lnTo>
                <a:lnTo>
                  <a:pt x="903" y="91"/>
                </a:lnTo>
                <a:lnTo>
                  <a:pt x="915" y="80"/>
                </a:lnTo>
                <a:lnTo>
                  <a:pt x="928" y="69"/>
                </a:lnTo>
                <a:lnTo>
                  <a:pt x="942" y="60"/>
                </a:lnTo>
                <a:lnTo>
                  <a:pt x="956" y="50"/>
                </a:lnTo>
                <a:lnTo>
                  <a:pt x="971" y="42"/>
                </a:lnTo>
                <a:lnTo>
                  <a:pt x="986" y="34"/>
                </a:lnTo>
                <a:lnTo>
                  <a:pt x="1001" y="27"/>
                </a:lnTo>
                <a:lnTo>
                  <a:pt x="1017" y="21"/>
                </a:lnTo>
                <a:lnTo>
                  <a:pt x="1034" y="15"/>
                </a:lnTo>
                <a:lnTo>
                  <a:pt x="1051" y="11"/>
                </a:lnTo>
                <a:lnTo>
                  <a:pt x="1068" y="6"/>
                </a:lnTo>
                <a:lnTo>
                  <a:pt x="1085" y="3"/>
                </a:lnTo>
                <a:lnTo>
                  <a:pt x="1102" y="1"/>
                </a:lnTo>
                <a:lnTo>
                  <a:pt x="1120" y="0"/>
                </a:lnTo>
                <a:lnTo>
                  <a:pt x="1138" y="0"/>
                </a:lnTo>
                <a:lnTo>
                  <a:pt x="1156" y="0"/>
                </a:lnTo>
                <a:lnTo>
                  <a:pt x="1174" y="1"/>
                </a:lnTo>
                <a:lnTo>
                  <a:pt x="1191" y="3"/>
                </a:lnTo>
                <a:lnTo>
                  <a:pt x="1208" y="6"/>
                </a:lnTo>
                <a:lnTo>
                  <a:pt x="1225" y="11"/>
                </a:lnTo>
                <a:lnTo>
                  <a:pt x="1242" y="15"/>
                </a:lnTo>
                <a:lnTo>
                  <a:pt x="1258" y="21"/>
                </a:lnTo>
                <a:lnTo>
                  <a:pt x="1274" y="27"/>
                </a:lnTo>
                <a:lnTo>
                  <a:pt x="1289" y="34"/>
                </a:lnTo>
                <a:lnTo>
                  <a:pt x="1305" y="42"/>
                </a:lnTo>
                <a:lnTo>
                  <a:pt x="1320" y="50"/>
                </a:lnTo>
                <a:lnTo>
                  <a:pt x="1333" y="60"/>
                </a:lnTo>
                <a:lnTo>
                  <a:pt x="1347" y="69"/>
                </a:lnTo>
                <a:lnTo>
                  <a:pt x="1361" y="80"/>
                </a:lnTo>
                <a:lnTo>
                  <a:pt x="1373" y="91"/>
                </a:lnTo>
                <a:lnTo>
                  <a:pt x="1386" y="103"/>
                </a:lnTo>
                <a:lnTo>
                  <a:pt x="1398" y="114"/>
                </a:lnTo>
                <a:lnTo>
                  <a:pt x="1408" y="127"/>
                </a:lnTo>
                <a:lnTo>
                  <a:pt x="1419" y="140"/>
                </a:lnTo>
                <a:lnTo>
                  <a:pt x="1429" y="154"/>
                </a:lnTo>
                <a:lnTo>
                  <a:pt x="1437" y="169"/>
                </a:lnTo>
                <a:lnTo>
                  <a:pt x="1446" y="183"/>
                </a:lnTo>
                <a:lnTo>
                  <a:pt x="1455" y="198"/>
                </a:lnTo>
                <a:lnTo>
                  <a:pt x="1461" y="214"/>
                </a:lnTo>
                <a:lnTo>
                  <a:pt x="1467" y="230"/>
                </a:lnTo>
                <a:lnTo>
                  <a:pt x="1473" y="246"/>
                </a:lnTo>
                <a:lnTo>
                  <a:pt x="1478" y="262"/>
                </a:lnTo>
                <a:lnTo>
                  <a:pt x="1481" y="280"/>
                </a:lnTo>
                <a:lnTo>
                  <a:pt x="1485" y="297"/>
                </a:lnTo>
                <a:lnTo>
                  <a:pt x="1487" y="315"/>
                </a:lnTo>
                <a:lnTo>
                  <a:pt x="1489" y="332"/>
                </a:lnTo>
                <a:lnTo>
                  <a:pt x="1489" y="350"/>
                </a:lnTo>
                <a:lnTo>
                  <a:pt x="1489" y="2275"/>
                </a:lnTo>
                <a:lnTo>
                  <a:pt x="3182" y="2275"/>
                </a:lnTo>
                <a:lnTo>
                  <a:pt x="3182" y="350"/>
                </a:lnTo>
                <a:lnTo>
                  <a:pt x="3183" y="332"/>
                </a:lnTo>
                <a:lnTo>
                  <a:pt x="3184" y="315"/>
                </a:lnTo>
                <a:lnTo>
                  <a:pt x="3186" y="297"/>
                </a:lnTo>
                <a:lnTo>
                  <a:pt x="3190" y="280"/>
                </a:lnTo>
                <a:lnTo>
                  <a:pt x="3194" y="262"/>
                </a:lnTo>
                <a:lnTo>
                  <a:pt x="3198" y="246"/>
                </a:lnTo>
                <a:lnTo>
                  <a:pt x="3203" y="230"/>
                </a:lnTo>
                <a:lnTo>
                  <a:pt x="3210" y="214"/>
                </a:lnTo>
                <a:lnTo>
                  <a:pt x="3217" y="198"/>
                </a:lnTo>
                <a:lnTo>
                  <a:pt x="3225" y="183"/>
                </a:lnTo>
                <a:lnTo>
                  <a:pt x="3234" y="169"/>
                </a:lnTo>
                <a:lnTo>
                  <a:pt x="3242" y="154"/>
                </a:lnTo>
                <a:lnTo>
                  <a:pt x="3253" y="140"/>
                </a:lnTo>
                <a:lnTo>
                  <a:pt x="3262" y="127"/>
                </a:lnTo>
                <a:lnTo>
                  <a:pt x="3274" y="114"/>
                </a:lnTo>
                <a:lnTo>
                  <a:pt x="3285" y="103"/>
                </a:lnTo>
                <a:lnTo>
                  <a:pt x="3298" y="91"/>
                </a:lnTo>
                <a:lnTo>
                  <a:pt x="3311" y="80"/>
                </a:lnTo>
                <a:lnTo>
                  <a:pt x="3324" y="69"/>
                </a:lnTo>
                <a:lnTo>
                  <a:pt x="3337" y="60"/>
                </a:lnTo>
                <a:lnTo>
                  <a:pt x="3351" y="50"/>
                </a:lnTo>
                <a:lnTo>
                  <a:pt x="3366" y="42"/>
                </a:lnTo>
                <a:lnTo>
                  <a:pt x="3381" y="34"/>
                </a:lnTo>
                <a:lnTo>
                  <a:pt x="3397" y="27"/>
                </a:lnTo>
                <a:lnTo>
                  <a:pt x="3412" y="21"/>
                </a:lnTo>
                <a:lnTo>
                  <a:pt x="3430" y="15"/>
                </a:lnTo>
                <a:lnTo>
                  <a:pt x="3446" y="11"/>
                </a:lnTo>
                <a:lnTo>
                  <a:pt x="3463" y="6"/>
                </a:lnTo>
                <a:lnTo>
                  <a:pt x="3480" y="3"/>
                </a:lnTo>
                <a:lnTo>
                  <a:pt x="3497" y="1"/>
                </a:lnTo>
                <a:lnTo>
                  <a:pt x="3515" y="0"/>
                </a:lnTo>
                <a:lnTo>
                  <a:pt x="3534" y="0"/>
                </a:lnTo>
                <a:lnTo>
                  <a:pt x="3551" y="0"/>
                </a:lnTo>
                <a:lnTo>
                  <a:pt x="3569" y="1"/>
                </a:lnTo>
                <a:lnTo>
                  <a:pt x="3586" y="3"/>
                </a:lnTo>
                <a:lnTo>
                  <a:pt x="3603" y="6"/>
                </a:lnTo>
                <a:lnTo>
                  <a:pt x="3620" y="11"/>
                </a:lnTo>
                <a:lnTo>
                  <a:pt x="3638" y="15"/>
                </a:lnTo>
                <a:lnTo>
                  <a:pt x="3654" y="21"/>
                </a:lnTo>
                <a:lnTo>
                  <a:pt x="3670" y="27"/>
                </a:lnTo>
                <a:lnTo>
                  <a:pt x="3685" y="34"/>
                </a:lnTo>
                <a:lnTo>
                  <a:pt x="3700" y="42"/>
                </a:lnTo>
                <a:lnTo>
                  <a:pt x="3715" y="50"/>
                </a:lnTo>
                <a:lnTo>
                  <a:pt x="3729" y="60"/>
                </a:lnTo>
                <a:lnTo>
                  <a:pt x="3743" y="69"/>
                </a:lnTo>
                <a:lnTo>
                  <a:pt x="3756" y="80"/>
                </a:lnTo>
                <a:lnTo>
                  <a:pt x="3769" y="91"/>
                </a:lnTo>
                <a:lnTo>
                  <a:pt x="3781" y="103"/>
                </a:lnTo>
                <a:lnTo>
                  <a:pt x="3793" y="114"/>
                </a:lnTo>
                <a:lnTo>
                  <a:pt x="3804" y="127"/>
                </a:lnTo>
                <a:lnTo>
                  <a:pt x="3814" y="140"/>
                </a:lnTo>
                <a:lnTo>
                  <a:pt x="3824" y="154"/>
                </a:lnTo>
                <a:lnTo>
                  <a:pt x="3834" y="169"/>
                </a:lnTo>
                <a:lnTo>
                  <a:pt x="3841" y="183"/>
                </a:lnTo>
                <a:lnTo>
                  <a:pt x="3850" y="198"/>
                </a:lnTo>
                <a:lnTo>
                  <a:pt x="3856" y="214"/>
                </a:lnTo>
                <a:lnTo>
                  <a:pt x="3863" y="230"/>
                </a:lnTo>
                <a:lnTo>
                  <a:pt x="3868" y="246"/>
                </a:lnTo>
                <a:lnTo>
                  <a:pt x="3873" y="262"/>
                </a:lnTo>
                <a:lnTo>
                  <a:pt x="3877" y="280"/>
                </a:lnTo>
                <a:lnTo>
                  <a:pt x="3880" y="297"/>
                </a:lnTo>
                <a:lnTo>
                  <a:pt x="3882" y="315"/>
                </a:lnTo>
                <a:lnTo>
                  <a:pt x="3884" y="332"/>
                </a:lnTo>
                <a:lnTo>
                  <a:pt x="3884" y="350"/>
                </a:lnTo>
                <a:lnTo>
                  <a:pt x="3884" y="2275"/>
                </a:lnTo>
                <a:lnTo>
                  <a:pt x="4825" y="2275"/>
                </a:lnTo>
                <a:lnTo>
                  <a:pt x="4825" y="3011"/>
                </a:lnTo>
                <a:lnTo>
                  <a:pt x="4140" y="3011"/>
                </a:lnTo>
                <a:lnTo>
                  <a:pt x="3899" y="4987"/>
                </a:lnTo>
                <a:lnTo>
                  <a:pt x="3846" y="5415"/>
                </a:lnTo>
                <a:lnTo>
                  <a:pt x="2702" y="5415"/>
                </a:lnTo>
                <a:lnTo>
                  <a:pt x="2705" y="5460"/>
                </a:lnTo>
                <a:lnTo>
                  <a:pt x="2712" y="5515"/>
                </a:lnTo>
                <a:lnTo>
                  <a:pt x="2716" y="5545"/>
                </a:lnTo>
                <a:lnTo>
                  <a:pt x="2721" y="5576"/>
                </a:lnTo>
                <a:lnTo>
                  <a:pt x="2727" y="5609"/>
                </a:lnTo>
                <a:lnTo>
                  <a:pt x="2734" y="5644"/>
                </a:lnTo>
                <a:lnTo>
                  <a:pt x="2743" y="5680"/>
                </a:lnTo>
                <a:lnTo>
                  <a:pt x="2752" y="5716"/>
                </a:lnTo>
                <a:lnTo>
                  <a:pt x="2763" y="5754"/>
                </a:lnTo>
                <a:lnTo>
                  <a:pt x="2775" y="5791"/>
                </a:lnTo>
                <a:lnTo>
                  <a:pt x="2789" y="5830"/>
                </a:lnTo>
                <a:lnTo>
                  <a:pt x="2805" y="5869"/>
                </a:lnTo>
                <a:lnTo>
                  <a:pt x="2821" y="5907"/>
                </a:lnTo>
                <a:lnTo>
                  <a:pt x="2840" y="5946"/>
                </a:lnTo>
                <a:lnTo>
                  <a:pt x="2861" y="5983"/>
                </a:lnTo>
                <a:lnTo>
                  <a:pt x="2883" y="6021"/>
                </a:lnTo>
                <a:lnTo>
                  <a:pt x="2908" y="6057"/>
                </a:lnTo>
                <a:lnTo>
                  <a:pt x="2935" y="6093"/>
                </a:lnTo>
                <a:lnTo>
                  <a:pt x="2948" y="6110"/>
                </a:lnTo>
                <a:lnTo>
                  <a:pt x="2963" y="6126"/>
                </a:lnTo>
                <a:lnTo>
                  <a:pt x="2978" y="6143"/>
                </a:lnTo>
                <a:lnTo>
                  <a:pt x="2995" y="6159"/>
                </a:lnTo>
                <a:lnTo>
                  <a:pt x="3011" y="6175"/>
                </a:lnTo>
                <a:lnTo>
                  <a:pt x="3028" y="6190"/>
                </a:lnTo>
                <a:lnTo>
                  <a:pt x="3046" y="6205"/>
                </a:lnTo>
                <a:lnTo>
                  <a:pt x="3064" y="6219"/>
                </a:lnTo>
                <a:lnTo>
                  <a:pt x="3083" y="6233"/>
                </a:lnTo>
                <a:lnTo>
                  <a:pt x="3103" y="6247"/>
                </a:lnTo>
                <a:lnTo>
                  <a:pt x="3123" y="6260"/>
                </a:lnTo>
                <a:lnTo>
                  <a:pt x="3143" y="6273"/>
                </a:lnTo>
                <a:lnTo>
                  <a:pt x="3165" y="6283"/>
                </a:lnTo>
                <a:lnTo>
                  <a:pt x="3187" y="6295"/>
                </a:lnTo>
                <a:lnTo>
                  <a:pt x="3210" y="6306"/>
                </a:lnTo>
                <a:lnTo>
                  <a:pt x="3234" y="6316"/>
                </a:lnTo>
                <a:lnTo>
                  <a:pt x="3258" y="6324"/>
                </a:lnTo>
                <a:lnTo>
                  <a:pt x="3284" y="6333"/>
                </a:lnTo>
                <a:lnTo>
                  <a:pt x="3310" y="6340"/>
                </a:lnTo>
                <a:lnTo>
                  <a:pt x="3335" y="6348"/>
                </a:lnTo>
                <a:lnTo>
                  <a:pt x="3363" y="6353"/>
                </a:lnTo>
                <a:lnTo>
                  <a:pt x="3391" y="6358"/>
                </a:lnTo>
                <a:lnTo>
                  <a:pt x="3420" y="6363"/>
                </a:lnTo>
                <a:lnTo>
                  <a:pt x="3450" y="6367"/>
                </a:lnTo>
                <a:lnTo>
                  <a:pt x="3476" y="6369"/>
                </a:lnTo>
                <a:lnTo>
                  <a:pt x="3502" y="6369"/>
                </a:lnTo>
                <a:lnTo>
                  <a:pt x="3528" y="6369"/>
                </a:lnTo>
                <a:lnTo>
                  <a:pt x="3554" y="6367"/>
                </a:lnTo>
                <a:lnTo>
                  <a:pt x="3580" y="6364"/>
                </a:lnTo>
                <a:lnTo>
                  <a:pt x="3605" y="6359"/>
                </a:lnTo>
                <a:lnTo>
                  <a:pt x="3631" y="6354"/>
                </a:lnTo>
                <a:lnTo>
                  <a:pt x="3656" y="6348"/>
                </a:lnTo>
                <a:lnTo>
                  <a:pt x="3680" y="6340"/>
                </a:lnTo>
                <a:lnTo>
                  <a:pt x="3705" y="6332"/>
                </a:lnTo>
                <a:lnTo>
                  <a:pt x="3730" y="6321"/>
                </a:lnTo>
                <a:lnTo>
                  <a:pt x="3754" y="6310"/>
                </a:lnTo>
                <a:lnTo>
                  <a:pt x="3778" y="6298"/>
                </a:lnTo>
                <a:lnTo>
                  <a:pt x="3803" y="6286"/>
                </a:lnTo>
                <a:lnTo>
                  <a:pt x="3826" y="6272"/>
                </a:lnTo>
                <a:lnTo>
                  <a:pt x="3850" y="6257"/>
                </a:lnTo>
                <a:lnTo>
                  <a:pt x="3873" y="6240"/>
                </a:lnTo>
                <a:lnTo>
                  <a:pt x="3896" y="6223"/>
                </a:lnTo>
                <a:lnTo>
                  <a:pt x="3919" y="6205"/>
                </a:lnTo>
                <a:lnTo>
                  <a:pt x="3942" y="6187"/>
                </a:lnTo>
                <a:lnTo>
                  <a:pt x="3964" y="6168"/>
                </a:lnTo>
                <a:lnTo>
                  <a:pt x="3987" y="6147"/>
                </a:lnTo>
                <a:lnTo>
                  <a:pt x="4008" y="6127"/>
                </a:lnTo>
                <a:lnTo>
                  <a:pt x="4031" y="6105"/>
                </a:lnTo>
                <a:lnTo>
                  <a:pt x="4074" y="6059"/>
                </a:lnTo>
                <a:lnTo>
                  <a:pt x="4117" y="6011"/>
                </a:lnTo>
                <a:lnTo>
                  <a:pt x="4158" y="5961"/>
                </a:lnTo>
                <a:lnTo>
                  <a:pt x="4200" y="5908"/>
                </a:lnTo>
                <a:lnTo>
                  <a:pt x="4240" y="5854"/>
                </a:lnTo>
                <a:lnTo>
                  <a:pt x="4279" y="5797"/>
                </a:lnTo>
                <a:lnTo>
                  <a:pt x="4319" y="5739"/>
                </a:lnTo>
                <a:lnTo>
                  <a:pt x="4357" y="5680"/>
                </a:lnTo>
                <a:lnTo>
                  <a:pt x="4394" y="5619"/>
                </a:lnTo>
                <a:lnTo>
                  <a:pt x="4431" y="5558"/>
                </a:lnTo>
                <a:lnTo>
                  <a:pt x="4467" y="5496"/>
                </a:lnTo>
                <a:lnTo>
                  <a:pt x="4502" y="5433"/>
                </a:lnTo>
                <a:lnTo>
                  <a:pt x="4537" y="5370"/>
                </a:lnTo>
                <a:lnTo>
                  <a:pt x="4570" y="5307"/>
                </a:lnTo>
                <a:lnTo>
                  <a:pt x="4635" y="5182"/>
                </a:lnTo>
                <a:lnTo>
                  <a:pt x="4697" y="5058"/>
                </a:lnTo>
                <a:lnTo>
                  <a:pt x="4757" y="4939"/>
                </a:lnTo>
                <a:lnTo>
                  <a:pt x="4829" y="4795"/>
                </a:lnTo>
                <a:lnTo>
                  <a:pt x="4867" y="4721"/>
                </a:lnTo>
                <a:lnTo>
                  <a:pt x="4904" y="4650"/>
                </a:lnTo>
                <a:lnTo>
                  <a:pt x="4941" y="4581"/>
                </a:lnTo>
                <a:lnTo>
                  <a:pt x="4977" y="4516"/>
                </a:lnTo>
                <a:lnTo>
                  <a:pt x="5014" y="4455"/>
                </a:lnTo>
                <a:lnTo>
                  <a:pt x="5049" y="4397"/>
                </a:lnTo>
                <a:lnTo>
                  <a:pt x="5085" y="4342"/>
                </a:lnTo>
                <a:lnTo>
                  <a:pt x="5104" y="4317"/>
                </a:lnTo>
                <a:lnTo>
                  <a:pt x="5123" y="4292"/>
                </a:lnTo>
                <a:lnTo>
                  <a:pt x="5151" y="4257"/>
                </a:lnTo>
                <a:lnTo>
                  <a:pt x="5179" y="4223"/>
                </a:lnTo>
                <a:lnTo>
                  <a:pt x="5208" y="4192"/>
                </a:lnTo>
                <a:lnTo>
                  <a:pt x="5236" y="4162"/>
                </a:lnTo>
                <a:lnTo>
                  <a:pt x="5266" y="4135"/>
                </a:lnTo>
                <a:lnTo>
                  <a:pt x="5296" y="4108"/>
                </a:lnTo>
                <a:lnTo>
                  <a:pt x="5328" y="4083"/>
                </a:lnTo>
                <a:lnTo>
                  <a:pt x="5358" y="4061"/>
                </a:lnTo>
                <a:lnTo>
                  <a:pt x="5389" y="4038"/>
                </a:lnTo>
                <a:lnTo>
                  <a:pt x="5421" y="4019"/>
                </a:lnTo>
                <a:lnTo>
                  <a:pt x="5452" y="3999"/>
                </a:lnTo>
                <a:lnTo>
                  <a:pt x="5484" y="3982"/>
                </a:lnTo>
                <a:lnTo>
                  <a:pt x="5515" y="3966"/>
                </a:lnTo>
                <a:lnTo>
                  <a:pt x="5547" y="3952"/>
                </a:lnTo>
                <a:lnTo>
                  <a:pt x="5579" y="3938"/>
                </a:lnTo>
                <a:lnTo>
                  <a:pt x="5613" y="3927"/>
                </a:lnTo>
                <a:lnTo>
                  <a:pt x="5645" y="3916"/>
                </a:lnTo>
                <a:lnTo>
                  <a:pt x="5677" y="3906"/>
                </a:lnTo>
                <a:lnTo>
                  <a:pt x="5709" y="3898"/>
                </a:lnTo>
                <a:lnTo>
                  <a:pt x="5741" y="3890"/>
                </a:lnTo>
                <a:lnTo>
                  <a:pt x="5773" y="3884"/>
                </a:lnTo>
                <a:lnTo>
                  <a:pt x="5806" y="3878"/>
                </a:lnTo>
                <a:lnTo>
                  <a:pt x="5838" y="3874"/>
                </a:lnTo>
                <a:lnTo>
                  <a:pt x="5870" y="3871"/>
                </a:lnTo>
                <a:lnTo>
                  <a:pt x="5902" y="3868"/>
                </a:lnTo>
                <a:lnTo>
                  <a:pt x="5933" y="3867"/>
                </a:lnTo>
                <a:lnTo>
                  <a:pt x="5964" y="3866"/>
                </a:lnTo>
                <a:lnTo>
                  <a:pt x="5995" y="3866"/>
                </a:lnTo>
                <a:lnTo>
                  <a:pt x="6026" y="3866"/>
                </a:lnTo>
                <a:lnTo>
                  <a:pt x="6056" y="3868"/>
                </a:lnTo>
                <a:lnTo>
                  <a:pt x="6086" y="3869"/>
                </a:lnTo>
                <a:lnTo>
                  <a:pt x="6115" y="3872"/>
                </a:lnTo>
                <a:lnTo>
                  <a:pt x="6173" y="3878"/>
                </a:lnTo>
                <a:lnTo>
                  <a:pt x="6229" y="3887"/>
                </a:lnTo>
                <a:lnTo>
                  <a:pt x="6282" y="3898"/>
                </a:lnTo>
                <a:lnTo>
                  <a:pt x="6334" y="3908"/>
                </a:lnTo>
                <a:lnTo>
                  <a:pt x="6382" y="3921"/>
                </a:lnTo>
                <a:lnTo>
                  <a:pt x="6428" y="3934"/>
                </a:lnTo>
                <a:lnTo>
                  <a:pt x="6470" y="3948"/>
                </a:lnTo>
                <a:lnTo>
                  <a:pt x="6510" y="3961"/>
                </a:lnTo>
                <a:lnTo>
                  <a:pt x="6545" y="3974"/>
                </a:lnTo>
                <a:lnTo>
                  <a:pt x="6576" y="3987"/>
                </a:lnTo>
                <a:lnTo>
                  <a:pt x="6626" y="4008"/>
                </a:lnTo>
                <a:lnTo>
                  <a:pt x="6657" y="4022"/>
                </a:lnTo>
                <a:lnTo>
                  <a:pt x="6669" y="4028"/>
                </a:lnTo>
                <a:lnTo>
                  <a:pt x="6491" y="4381"/>
                </a:lnTo>
                <a:lnTo>
                  <a:pt x="6313" y="4734"/>
                </a:lnTo>
                <a:lnTo>
                  <a:pt x="6296" y="4725"/>
                </a:lnTo>
                <a:lnTo>
                  <a:pt x="6277" y="4716"/>
                </a:lnTo>
                <a:lnTo>
                  <a:pt x="6251" y="4706"/>
                </a:lnTo>
                <a:lnTo>
                  <a:pt x="6219" y="4694"/>
                </a:lnTo>
                <a:lnTo>
                  <a:pt x="6183" y="4682"/>
                </a:lnTo>
                <a:lnTo>
                  <a:pt x="6143" y="4671"/>
                </a:lnTo>
                <a:lnTo>
                  <a:pt x="6122" y="4667"/>
                </a:lnTo>
                <a:lnTo>
                  <a:pt x="6100" y="4663"/>
                </a:lnTo>
                <a:lnTo>
                  <a:pt x="6078" y="4660"/>
                </a:lnTo>
                <a:lnTo>
                  <a:pt x="6054" y="4656"/>
                </a:lnTo>
                <a:lnTo>
                  <a:pt x="6032" y="4655"/>
                </a:lnTo>
                <a:lnTo>
                  <a:pt x="6008" y="4654"/>
                </a:lnTo>
                <a:lnTo>
                  <a:pt x="5984" y="4655"/>
                </a:lnTo>
                <a:lnTo>
                  <a:pt x="5961" y="4656"/>
                </a:lnTo>
                <a:lnTo>
                  <a:pt x="5938" y="4660"/>
                </a:lnTo>
                <a:lnTo>
                  <a:pt x="5915" y="4665"/>
                </a:lnTo>
                <a:lnTo>
                  <a:pt x="5892" y="4671"/>
                </a:lnTo>
                <a:lnTo>
                  <a:pt x="5870" y="4679"/>
                </a:lnTo>
                <a:lnTo>
                  <a:pt x="5847" y="4690"/>
                </a:lnTo>
                <a:lnTo>
                  <a:pt x="5827" y="4701"/>
                </a:lnTo>
                <a:lnTo>
                  <a:pt x="5806" y="4715"/>
                </a:lnTo>
                <a:lnTo>
                  <a:pt x="5786" y="4731"/>
                </a:lnTo>
                <a:lnTo>
                  <a:pt x="5768" y="4750"/>
                </a:lnTo>
                <a:lnTo>
                  <a:pt x="5750" y="4771"/>
                </a:lnTo>
                <a:lnTo>
                  <a:pt x="5736" y="4790"/>
                </a:lnTo>
                <a:lnTo>
                  <a:pt x="5722" y="4811"/>
                </a:lnTo>
                <a:lnTo>
                  <a:pt x="5707" y="4834"/>
                </a:lnTo>
                <a:lnTo>
                  <a:pt x="5691" y="4860"/>
                </a:lnTo>
                <a:lnTo>
                  <a:pt x="5658" y="4917"/>
                </a:lnTo>
                <a:lnTo>
                  <a:pt x="5623" y="4981"/>
                </a:lnTo>
                <a:lnTo>
                  <a:pt x="5586" y="5052"/>
                </a:lnTo>
                <a:lnTo>
                  <a:pt x="5547" y="5128"/>
                </a:lnTo>
                <a:lnTo>
                  <a:pt x="5465" y="5292"/>
                </a:lnTo>
                <a:lnTo>
                  <a:pt x="5385" y="5451"/>
                </a:lnTo>
                <a:lnTo>
                  <a:pt x="5303" y="5614"/>
                </a:lnTo>
                <a:lnTo>
                  <a:pt x="5259" y="5697"/>
                </a:lnTo>
                <a:lnTo>
                  <a:pt x="5214" y="5781"/>
                </a:lnTo>
                <a:lnTo>
                  <a:pt x="5168" y="5864"/>
                </a:lnTo>
                <a:lnTo>
                  <a:pt x="5120" y="5948"/>
                </a:lnTo>
                <a:lnTo>
                  <a:pt x="5071" y="6030"/>
                </a:lnTo>
                <a:lnTo>
                  <a:pt x="5020" y="6113"/>
                </a:lnTo>
                <a:lnTo>
                  <a:pt x="4967" y="6194"/>
                </a:lnTo>
                <a:lnTo>
                  <a:pt x="4914" y="6274"/>
                </a:lnTo>
                <a:lnTo>
                  <a:pt x="4858" y="6353"/>
                </a:lnTo>
                <a:lnTo>
                  <a:pt x="4829" y="6392"/>
                </a:lnTo>
                <a:lnTo>
                  <a:pt x="4800" y="6429"/>
                </a:lnTo>
                <a:lnTo>
                  <a:pt x="4771" y="6467"/>
                </a:lnTo>
                <a:lnTo>
                  <a:pt x="4741" y="6503"/>
                </a:lnTo>
                <a:lnTo>
                  <a:pt x="4710" y="6540"/>
                </a:lnTo>
                <a:lnTo>
                  <a:pt x="4679" y="6576"/>
                </a:lnTo>
                <a:lnTo>
                  <a:pt x="4648" y="6610"/>
                </a:lnTo>
                <a:lnTo>
                  <a:pt x="4616" y="6645"/>
                </a:lnTo>
                <a:lnTo>
                  <a:pt x="4583" y="6678"/>
                </a:lnTo>
                <a:lnTo>
                  <a:pt x="4550" y="6711"/>
                </a:lnTo>
                <a:lnTo>
                  <a:pt x="4516" y="6742"/>
                </a:lnTo>
                <a:lnTo>
                  <a:pt x="4482" y="6773"/>
                </a:lnTo>
                <a:lnTo>
                  <a:pt x="4448" y="6803"/>
                </a:lnTo>
                <a:lnTo>
                  <a:pt x="4412" y="6832"/>
                </a:lnTo>
                <a:lnTo>
                  <a:pt x="4376" y="6861"/>
                </a:lnTo>
                <a:lnTo>
                  <a:pt x="4339" y="6888"/>
                </a:lnTo>
                <a:lnTo>
                  <a:pt x="4302" y="6914"/>
                </a:lnTo>
                <a:lnTo>
                  <a:pt x="4264" y="6938"/>
                </a:lnTo>
                <a:lnTo>
                  <a:pt x="4226" y="6963"/>
                </a:lnTo>
                <a:lnTo>
                  <a:pt x="4187" y="6985"/>
                </a:lnTo>
                <a:lnTo>
                  <a:pt x="4148" y="7007"/>
                </a:lnTo>
                <a:lnTo>
                  <a:pt x="4108" y="7026"/>
                </a:lnTo>
                <a:lnTo>
                  <a:pt x="4066" y="7045"/>
                </a:lnTo>
                <a:lnTo>
                  <a:pt x="4025" y="7064"/>
                </a:lnTo>
                <a:lnTo>
                  <a:pt x="3983" y="7080"/>
                </a:lnTo>
                <a:lnTo>
                  <a:pt x="3940" y="7095"/>
                </a:lnTo>
                <a:lnTo>
                  <a:pt x="3897" y="7108"/>
                </a:lnTo>
                <a:lnTo>
                  <a:pt x="3852" y="7119"/>
                </a:lnTo>
                <a:lnTo>
                  <a:pt x="3807" y="7130"/>
                </a:lnTo>
                <a:lnTo>
                  <a:pt x="3762" y="7140"/>
                </a:lnTo>
                <a:lnTo>
                  <a:pt x="3715" y="7147"/>
                </a:lnTo>
                <a:lnTo>
                  <a:pt x="3668" y="7153"/>
                </a:lnTo>
                <a:lnTo>
                  <a:pt x="3620" y="7157"/>
                </a:lnTo>
                <a:lnTo>
                  <a:pt x="3571" y="7159"/>
                </a:lnTo>
                <a:lnTo>
                  <a:pt x="3522" y="7160"/>
                </a:lnTo>
                <a:lnTo>
                  <a:pt x="3471" y="7159"/>
                </a:lnTo>
                <a:lnTo>
                  <a:pt x="3421" y="7157"/>
                </a:lnTo>
                <a:lnTo>
                  <a:pt x="3370" y="7153"/>
                </a:lnTo>
                <a:lnTo>
                  <a:pt x="3309" y="7145"/>
                </a:lnTo>
                <a:lnTo>
                  <a:pt x="3250" y="7136"/>
                </a:lnTo>
                <a:lnTo>
                  <a:pt x="3193" y="7126"/>
                </a:lnTo>
                <a:lnTo>
                  <a:pt x="3137" y="7113"/>
                </a:lnTo>
                <a:lnTo>
                  <a:pt x="3083" y="7100"/>
                </a:lnTo>
                <a:lnTo>
                  <a:pt x="3031" y="7085"/>
                </a:lnTo>
                <a:lnTo>
                  <a:pt x="2981" y="7068"/>
                </a:lnTo>
                <a:lnTo>
                  <a:pt x="2931" y="7051"/>
                </a:lnTo>
                <a:lnTo>
                  <a:pt x="2883" y="7031"/>
                </a:lnTo>
                <a:lnTo>
                  <a:pt x="2837" y="7011"/>
                </a:lnTo>
                <a:lnTo>
                  <a:pt x="2792" y="6990"/>
                </a:lnTo>
                <a:lnTo>
                  <a:pt x="2749" y="6967"/>
                </a:lnTo>
                <a:lnTo>
                  <a:pt x="2707" y="6944"/>
                </a:lnTo>
                <a:lnTo>
                  <a:pt x="2667" y="6918"/>
                </a:lnTo>
                <a:lnTo>
                  <a:pt x="2628" y="6892"/>
                </a:lnTo>
                <a:lnTo>
                  <a:pt x="2591" y="6865"/>
                </a:lnTo>
                <a:lnTo>
                  <a:pt x="2554" y="6837"/>
                </a:lnTo>
                <a:lnTo>
                  <a:pt x="2519" y="6810"/>
                </a:lnTo>
                <a:lnTo>
                  <a:pt x="2485" y="6780"/>
                </a:lnTo>
                <a:lnTo>
                  <a:pt x="2453" y="6750"/>
                </a:lnTo>
                <a:lnTo>
                  <a:pt x="2421" y="6718"/>
                </a:lnTo>
                <a:lnTo>
                  <a:pt x="2391" y="6687"/>
                </a:lnTo>
                <a:lnTo>
                  <a:pt x="2363" y="6655"/>
                </a:lnTo>
                <a:lnTo>
                  <a:pt x="2335" y="6622"/>
                </a:lnTo>
                <a:lnTo>
                  <a:pt x="2309" y="6589"/>
                </a:lnTo>
                <a:lnTo>
                  <a:pt x="2283" y="6556"/>
                </a:lnTo>
                <a:lnTo>
                  <a:pt x="2259" y="6521"/>
                </a:lnTo>
                <a:lnTo>
                  <a:pt x="2236" y="6487"/>
                </a:lnTo>
                <a:lnTo>
                  <a:pt x="2213" y="6452"/>
                </a:lnTo>
                <a:lnTo>
                  <a:pt x="2193" y="6417"/>
                </a:lnTo>
                <a:lnTo>
                  <a:pt x="2173" y="6382"/>
                </a:lnTo>
                <a:lnTo>
                  <a:pt x="2153" y="6347"/>
                </a:lnTo>
                <a:lnTo>
                  <a:pt x="2135" y="6310"/>
                </a:lnTo>
                <a:lnTo>
                  <a:pt x="2118" y="6275"/>
                </a:lnTo>
                <a:lnTo>
                  <a:pt x="2102" y="6239"/>
                </a:lnTo>
                <a:lnTo>
                  <a:pt x="2086" y="6203"/>
                </a:lnTo>
                <a:lnTo>
                  <a:pt x="2071" y="6168"/>
                </a:lnTo>
                <a:lnTo>
                  <a:pt x="2058" y="6132"/>
                </a:lnTo>
                <a:lnTo>
                  <a:pt x="2044" y="6097"/>
                </a:lnTo>
                <a:lnTo>
                  <a:pt x="2032" y="6063"/>
                </a:lnTo>
                <a:lnTo>
                  <a:pt x="2010" y="5993"/>
                </a:lnTo>
                <a:lnTo>
                  <a:pt x="1990" y="5925"/>
                </a:lnTo>
                <a:lnTo>
                  <a:pt x="1973" y="5859"/>
                </a:lnTo>
                <a:lnTo>
                  <a:pt x="1959" y="5796"/>
                </a:lnTo>
                <a:lnTo>
                  <a:pt x="1948" y="5735"/>
                </a:lnTo>
                <a:lnTo>
                  <a:pt x="1938" y="5677"/>
                </a:lnTo>
                <a:lnTo>
                  <a:pt x="1929" y="5622"/>
                </a:lnTo>
                <a:lnTo>
                  <a:pt x="1923" y="5572"/>
                </a:lnTo>
                <a:lnTo>
                  <a:pt x="1917" y="5526"/>
                </a:lnTo>
                <a:lnTo>
                  <a:pt x="1914" y="5484"/>
                </a:lnTo>
                <a:lnTo>
                  <a:pt x="1910" y="5415"/>
                </a:lnTo>
                <a:lnTo>
                  <a:pt x="949" y="5415"/>
                </a:lnTo>
                <a:lnTo>
                  <a:pt x="672" y="3436"/>
                </a:lnTo>
                <a:lnTo>
                  <a:pt x="2111" y="3257"/>
                </a:lnTo>
                <a:lnTo>
                  <a:pt x="2111" y="3011"/>
                </a:lnTo>
                <a:lnTo>
                  <a:pt x="641" y="3011"/>
                </a:lnTo>
                <a:lnTo>
                  <a:pt x="0" y="3011"/>
                </a:lnTo>
                <a:lnTo>
                  <a:pt x="0" y="2275"/>
                </a:lnTo>
                <a:close/>
              </a:path>
            </a:pathLst>
          </a:cu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ct val="0"/>
              </a:spcBef>
              <a:spcAft>
                <a:spcPct val="0"/>
              </a:spcAft>
            </a:pP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0" name="KSO_Shape"/>
          <p:cNvSpPr/>
          <p:nvPr>
            <p:custDataLst>
              <p:tags r:id="rId16"/>
            </p:custDataLst>
          </p:nvPr>
        </p:nvSpPr>
        <p:spPr bwMode="auto">
          <a:xfrm>
            <a:off x="1998907" y="1447997"/>
            <a:ext cx="308108" cy="159216"/>
          </a:xfrm>
          <a:custGeom>
            <a:avLst/>
            <a:gdLst>
              <a:gd name="T0" fmla="*/ 1800397 w 4087"/>
              <a:gd name="T1" fmla="*/ 516163 h 2112"/>
              <a:gd name="T2" fmla="*/ 1800397 w 4087"/>
              <a:gd name="T3" fmla="*/ 414781 h 2112"/>
              <a:gd name="T4" fmla="*/ 1267370 w 4087"/>
              <a:gd name="T5" fmla="*/ 414781 h 2112"/>
              <a:gd name="T6" fmla="*/ 1267370 w 4087"/>
              <a:gd name="T7" fmla="*/ 250368 h 2112"/>
              <a:gd name="T8" fmla="*/ 1658550 w 4087"/>
              <a:gd name="T9" fmla="*/ 250368 h 2112"/>
              <a:gd name="T10" fmla="*/ 1658550 w 4087"/>
              <a:gd name="T11" fmla="*/ 148986 h 2112"/>
              <a:gd name="T12" fmla="*/ 1267370 w 4087"/>
              <a:gd name="T13" fmla="*/ 148986 h 2112"/>
              <a:gd name="T14" fmla="*/ 1267370 w 4087"/>
              <a:gd name="T15" fmla="*/ 0 h 2112"/>
              <a:gd name="T16" fmla="*/ 733022 w 4087"/>
              <a:gd name="T17" fmla="*/ 0 h 2112"/>
              <a:gd name="T18" fmla="*/ 270919 w 4087"/>
              <a:gd name="T19" fmla="*/ 414781 h 2112"/>
              <a:gd name="T20" fmla="*/ 0 w 4087"/>
              <a:gd name="T21" fmla="*/ 414781 h 2112"/>
              <a:gd name="T22" fmla="*/ 0 w 4087"/>
              <a:gd name="T23" fmla="*/ 516163 h 2112"/>
              <a:gd name="T24" fmla="*/ 270919 w 4087"/>
              <a:gd name="T25" fmla="*/ 516163 h 2112"/>
              <a:gd name="T26" fmla="*/ 733022 w 4087"/>
              <a:gd name="T27" fmla="*/ 930944 h 2112"/>
              <a:gd name="T28" fmla="*/ 1267370 w 4087"/>
              <a:gd name="T29" fmla="*/ 930944 h 2112"/>
              <a:gd name="T30" fmla="*/ 1267370 w 4087"/>
              <a:gd name="T31" fmla="*/ 783280 h 2112"/>
              <a:gd name="T32" fmla="*/ 1658550 w 4087"/>
              <a:gd name="T33" fmla="*/ 783280 h 2112"/>
              <a:gd name="T34" fmla="*/ 1658550 w 4087"/>
              <a:gd name="T35" fmla="*/ 681899 h 2112"/>
              <a:gd name="T36" fmla="*/ 1267370 w 4087"/>
              <a:gd name="T37" fmla="*/ 681899 h 2112"/>
              <a:gd name="T38" fmla="*/ 1267370 w 4087"/>
              <a:gd name="T39" fmla="*/ 516163 h 2112"/>
              <a:gd name="T40" fmla="*/ 1800397 w 4087"/>
              <a:gd name="T41" fmla="*/ 516163 h 2112"/>
              <a:gd name="T42" fmla="*/ 369154 w 4087"/>
              <a:gd name="T43" fmla="*/ 465472 h 2112"/>
              <a:gd name="T44" fmla="*/ 733022 w 4087"/>
              <a:gd name="T45" fmla="*/ 101822 h 2112"/>
              <a:gd name="T46" fmla="*/ 1166051 w 4087"/>
              <a:gd name="T47" fmla="*/ 101822 h 2112"/>
              <a:gd name="T48" fmla="*/ 1166051 w 4087"/>
              <a:gd name="T49" fmla="*/ 829122 h 2112"/>
              <a:gd name="T50" fmla="*/ 733022 w 4087"/>
              <a:gd name="T51" fmla="*/ 829122 h 2112"/>
              <a:gd name="T52" fmla="*/ 369154 w 4087"/>
              <a:gd name="T53" fmla="*/ 465472 h 21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86" h="2112">
                <a:moveTo>
                  <a:pt x="4087" y="1171"/>
                </a:moveTo>
                <a:cubicBezTo>
                  <a:pt x="4087" y="941"/>
                  <a:pt x="4087" y="941"/>
                  <a:pt x="4087" y="941"/>
                </a:cubicBezTo>
                <a:cubicBezTo>
                  <a:pt x="2877" y="941"/>
                  <a:pt x="2877" y="941"/>
                  <a:pt x="2877" y="941"/>
                </a:cubicBezTo>
                <a:cubicBezTo>
                  <a:pt x="2877" y="568"/>
                  <a:pt x="2877" y="568"/>
                  <a:pt x="2877" y="568"/>
                </a:cubicBezTo>
                <a:cubicBezTo>
                  <a:pt x="3765" y="568"/>
                  <a:pt x="3765" y="568"/>
                  <a:pt x="3765" y="568"/>
                </a:cubicBezTo>
                <a:cubicBezTo>
                  <a:pt x="3765" y="338"/>
                  <a:pt x="3765" y="338"/>
                  <a:pt x="3765" y="338"/>
                </a:cubicBezTo>
                <a:cubicBezTo>
                  <a:pt x="2877" y="338"/>
                  <a:pt x="2877" y="338"/>
                  <a:pt x="2877" y="338"/>
                </a:cubicBezTo>
                <a:cubicBezTo>
                  <a:pt x="2877" y="0"/>
                  <a:pt x="2877" y="0"/>
                  <a:pt x="2877" y="0"/>
                </a:cubicBezTo>
                <a:cubicBezTo>
                  <a:pt x="1664" y="0"/>
                  <a:pt x="1664" y="0"/>
                  <a:pt x="1664" y="0"/>
                </a:cubicBezTo>
                <a:cubicBezTo>
                  <a:pt x="1121" y="0"/>
                  <a:pt x="672" y="413"/>
                  <a:pt x="615" y="941"/>
                </a:cubicBezTo>
                <a:cubicBezTo>
                  <a:pt x="0" y="941"/>
                  <a:pt x="0" y="941"/>
                  <a:pt x="0" y="941"/>
                </a:cubicBezTo>
                <a:cubicBezTo>
                  <a:pt x="0" y="1171"/>
                  <a:pt x="0" y="1171"/>
                  <a:pt x="0" y="1171"/>
                </a:cubicBezTo>
                <a:cubicBezTo>
                  <a:pt x="615" y="1171"/>
                  <a:pt x="615" y="1171"/>
                  <a:pt x="615" y="1171"/>
                </a:cubicBezTo>
                <a:cubicBezTo>
                  <a:pt x="672" y="1699"/>
                  <a:pt x="1121" y="2112"/>
                  <a:pt x="1664" y="2112"/>
                </a:cubicBezTo>
                <a:cubicBezTo>
                  <a:pt x="2877" y="2112"/>
                  <a:pt x="2877" y="2112"/>
                  <a:pt x="2877" y="2112"/>
                </a:cubicBezTo>
                <a:cubicBezTo>
                  <a:pt x="2877" y="1777"/>
                  <a:pt x="2877" y="1777"/>
                  <a:pt x="2877" y="1777"/>
                </a:cubicBezTo>
                <a:cubicBezTo>
                  <a:pt x="3765" y="1777"/>
                  <a:pt x="3765" y="1777"/>
                  <a:pt x="3765" y="1777"/>
                </a:cubicBezTo>
                <a:cubicBezTo>
                  <a:pt x="3765" y="1547"/>
                  <a:pt x="3765" y="1547"/>
                  <a:pt x="3765" y="1547"/>
                </a:cubicBezTo>
                <a:cubicBezTo>
                  <a:pt x="2877" y="1547"/>
                  <a:pt x="2877" y="1547"/>
                  <a:pt x="2877" y="1547"/>
                </a:cubicBezTo>
                <a:cubicBezTo>
                  <a:pt x="2877" y="1171"/>
                  <a:pt x="2877" y="1171"/>
                  <a:pt x="2877" y="1171"/>
                </a:cubicBezTo>
                <a:cubicBezTo>
                  <a:pt x="4087" y="1171"/>
                  <a:pt x="4087" y="1171"/>
                  <a:pt x="4087" y="1171"/>
                </a:cubicBezTo>
                <a:close/>
                <a:moveTo>
                  <a:pt x="838" y="1056"/>
                </a:moveTo>
                <a:cubicBezTo>
                  <a:pt x="838" y="601"/>
                  <a:pt x="1209" y="231"/>
                  <a:pt x="1664" y="231"/>
                </a:cubicBezTo>
                <a:cubicBezTo>
                  <a:pt x="2647" y="231"/>
                  <a:pt x="2647" y="231"/>
                  <a:pt x="2647" y="231"/>
                </a:cubicBezTo>
                <a:cubicBezTo>
                  <a:pt x="2647" y="1881"/>
                  <a:pt x="2647" y="1881"/>
                  <a:pt x="2647" y="1881"/>
                </a:cubicBezTo>
                <a:cubicBezTo>
                  <a:pt x="1664" y="1881"/>
                  <a:pt x="1664" y="1881"/>
                  <a:pt x="1664" y="1881"/>
                </a:cubicBezTo>
                <a:cubicBezTo>
                  <a:pt x="1209" y="1881"/>
                  <a:pt x="838" y="1511"/>
                  <a:pt x="838" y="1056"/>
                </a:cubicBezTo>
                <a:close/>
              </a:path>
            </a:pathLst>
          </a:cu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ct val="0"/>
              </a:spcBef>
              <a:spcAft>
                <a:spcPct val="0"/>
              </a:spcAft>
            </a:pP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1" name="KSO_Shape"/>
          <p:cNvSpPr/>
          <p:nvPr>
            <p:custDataLst>
              <p:tags r:id="rId17"/>
            </p:custDataLst>
          </p:nvPr>
        </p:nvSpPr>
        <p:spPr>
          <a:xfrm>
            <a:off x="1998907" y="4299083"/>
            <a:ext cx="269182" cy="233740"/>
          </a:xfrm>
          <a:custGeom>
            <a:avLst/>
            <a:gdLst/>
            <a:ahLst/>
            <a:cxnLst/>
            <a:rect l="l" t="t" r="r" b="b"/>
            <a:pathLst>
              <a:path w="565686" h="491095">
                <a:moveTo>
                  <a:pt x="264843" y="283648"/>
                </a:moveTo>
                <a:lnTo>
                  <a:pt x="300843" y="283648"/>
                </a:lnTo>
                <a:lnTo>
                  <a:pt x="300843" y="419095"/>
                </a:lnTo>
                <a:lnTo>
                  <a:pt x="485249" y="419095"/>
                </a:lnTo>
                <a:lnTo>
                  <a:pt x="485249" y="491095"/>
                </a:lnTo>
                <a:lnTo>
                  <a:pt x="80437" y="491095"/>
                </a:lnTo>
                <a:lnTo>
                  <a:pt x="80437" y="419095"/>
                </a:lnTo>
                <a:lnTo>
                  <a:pt x="264843" y="419095"/>
                </a:lnTo>
                <a:close/>
                <a:moveTo>
                  <a:pt x="282843" y="36243"/>
                </a:moveTo>
                <a:cubicBezTo>
                  <a:pt x="158651" y="36243"/>
                  <a:pt x="55901" y="128050"/>
                  <a:pt x="39791" y="247647"/>
                </a:cubicBezTo>
                <a:lnTo>
                  <a:pt x="525895" y="247647"/>
                </a:lnTo>
                <a:cubicBezTo>
                  <a:pt x="509785" y="128050"/>
                  <a:pt x="407035" y="36243"/>
                  <a:pt x="282843" y="36243"/>
                </a:cubicBezTo>
                <a:close/>
                <a:moveTo>
                  <a:pt x="282843" y="0"/>
                </a:moveTo>
                <a:cubicBezTo>
                  <a:pt x="439053" y="0"/>
                  <a:pt x="565686" y="126633"/>
                  <a:pt x="565686" y="282843"/>
                </a:cubicBezTo>
                <a:lnTo>
                  <a:pt x="565523" y="283649"/>
                </a:lnTo>
                <a:lnTo>
                  <a:pt x="529280" y="283649"/>
                </a:lnTo>
                <a:lnTo>
                  <a:pt x="529280" y="283647"/>
                </a:lnTo>
                <a:lnTo>
                  <a:pt x="36406" y="283647"/>
                </a:lnTo>
                <a:lnTo>
                  <a:pt x="36406" y="283649"/>
                </a:lnTo>
                <a:lnTo>
                  <a:pt x="163" y="283649"/>
                </a:lnTo>
                <a:lnTo>
                  <a:pt x="0" y="282843"/>
                </a:lnTo>
                <a:cubicBezTo>
                  <a:pt x="0" y="126633"/>
                  <a:pt x="126633" y="0"/>
                  <a:pt x="282843" y="0"/>
                </a:cubicBezTo>
                <a:close/>
              </a:path>
            </a:pathLst>
          </a:cu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ct val="0"/>
              </a:spcBef>
              <a:spcAft>
                <a:spcPct val="0"/>
              </a:spcAft>
            </a:pP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2" name="KSO_Shape"/>
          <p:cNvSpPr/>
          <p:nvPr>
            <p:custDataLst>
              <p:tags r:id="rId18"/>
            </p:custDataLst>
          </p:nvPr>
        </p:nvSpPr>
        <p:spPr bwMode="auto">
          <a:xfrm>
            <a:off x="2010651" y="2130237"/>
            <a:ext cx="296363" cy="245662"/>
          </a:xfrm>
          <a:custGeom>
            <a:avLst/>
            <a:gdLst>
              <a:gd name="T0" fmla="*/ 24104 w 6050"/>
              <a:gd name="T1" fmla="*/ 1431700 h 5016"/>
              <a:gd name="T2" fmla="*/ 14284 w 6050"/>
              <a:gd name="T3" fmla="*/ 1374574 h 5016"/>
              <a:gd name="T4" fmla="*/ 5654 w 6050"/>
              <a:gd name="T5" fmla="*/ 734891 h 5016"/>
              <a:gd name="T6" fmla="*/ 1786 w 6050"/>
              <a:gd name="T7" fmla="*/ 125854 h 5016"/>
              <a:gd name="T8" fmla="*/ 11011 w 6050"/>
              <a:gd name="T9" fmla="*/ 63373 h 5016"/>
              <a:gd name="T10" fmla="*/ 28271 w 6050"/>
              <a:gd name="T11" fmla="*/ 28563 h 5016"/>
              <a:gd name="T12" fmla="*/ 52375 w 6050"/>
              <a:gd name="T13" fmla="*/ 13389 h 5016"/>
              <a:gd name="T14" fmla="*/ 97311 w 6050"/>
              <a:gd name="T15" fmla="*/ 2975 h 5016"/>
              <a:gd name="T16" fmla="*/ 1640891 w 6050"/>
              <a:gd name="T17" fmla="*/ 0 h 5016"/>
              <a:gd name="T18" fmla="*/ 1702789 w 6050"/>
              <a:gd name="T19" fmla="*/ 2975 h 5016"/>
              <a:gd name="T20" fmla="*/ 1754271 w 6050"/>
              <a:gd name="T21" fmla="*/ 13389 h 5016"/>
              <a:gd name="T22" fmla="*/ 1777185 w 6050"/>
              <a:gd name="T23" fmla="*/ 28563 h 5016"/>
              <a:gd name="T24" fmla="*/ 1791172 w 6050"/>
              <a:gd name="T25" fmla="*/ 62183 h 5016"/>
              <a:gd name="T26" fmla="*/ 1798611 w 6050"/>
              <a:gd name="T27" fmla="*/ 119606 h 5016"/>
              <a:gd name="T28" fmla="*/ 1800099 w 6050"/>
              <a:gd name="T29" fmla="*/ 1328755 h 5016"/>
              <a:gd name="T30" fmla="*/ 1793850 w 6050"/>
              <a:gd name="T31" fmla="*/ 1409087 h 5016"/>
              <a:gd name="T32" fmla="*/ 1782839 w 6050"/>
              <a:gd name="T33" fmla="*/ 1448659 h 5016"/>
              <a:gd name="T34" fmla="*/ 1764687 w 6050"/>
              <a:gd name="T35" fmla="*/ 1465023 h 5016"/>
              <a:gd name="T36" fmla="*/ 1720941 w 6050"/>
              <a:gd name="T37" fmla="*/ 1476626 h 5016"/>
              <a:gd name="T38" fmla="*/ 1651901 w 6050"/>
              <a:gd name="T39" fmla="*/ 1480791 h 5016"/>
              <a:gd name="T40" fmla="*/ 122010 w 6050"/>
              <a:gd name="T41" fmla="*/ 1479899 h 5016"/>
              <a:gd name="T42" fmla="*/ 66362 w 6050"/>
              <a:gd name="T43" fmla="*/ 1472163 h 5016"/>
              <a:gd name="T44" fmla="*/ 36306 w 6050"/>
              <a:gd name="T45" fmla="*/ 1456097 h 5016"/>
              <a:gd name="T46" fmla="*/ 1518583 w 6050"/>
              <a:gd name="T47" fmla="*/ 1338276 h 5016"/>
              <a:gd name="T48" fmla="*/ 1566792 w 6050"/>
              <a:gd name="T49" fmla="*/ 1332028 h 5016"/>
              <a:gd name="T50" fmla="*/ 1595658 w 6050"/>
              <a:gd name="T51" fmla="*/ 1318937 h 5016"/>
              <a:gd name="T52" fmla="*/ 1606668 w 6050"/>
              <a:gd name="T53" fmla="*/ 1300788 h 5016"/>
              <a:gd name="T54" fmla="*/ 1615596 w 6050"/>
              <a:gd name="T55" fmla="*/ 1252886 h 5016"/>
              <a:gd name="T56" fmla="*/ 1617679 w 6050"/>
              <a:gd name="T57" fmla="*/ 266287 h 5016"/>
              <a:gd name="T58" fmla="*/ 1611132 w 6050"/>
              <a:gd name="T59" fmla="*/ 195773 h 5016"/>
              <a:gd name="T60" fmla="*/ 1601014 w 6050"/>
              <a:gd name="T61" fmla="*/ 171078 h 5016"/>
              <a:gd name="T62" fmla="*/ 1582861 w 6050"/>
              <a:gd name="T63" fmla="*/ 161855 h 5016"/>
              <a:gd name="T64" fmla="*/ 1533462 w 6050"/>
              <a:gd name="T65" fmla="*/ 154714 h 5016"/>
              <a:gd name="T66" fmla="*/ 257412 w 6050"/>
              <a:gd name="T67" fmla="*/ 155012 h 5016"/>
              <a:gd name="T68" fmla="*/ 216048 w 6050"/>
              <a:gd name="T69" fmla="*/ 161557 h 5016"/>
              <a:gd name="T70" fmla="*/ 193729 w 6050"/>
              <a:gd name="T71" fmla="*/ 173756 h 5016"/>
              <a:gd name="T72" fmla="*/ 184503 w 6050"/>
              <a:gd name="T73" fmla="*/ 194285 h 5016"/>
              <a:gd name="T74" fmla="*/ 177659 w 6050"/>
              <a:gd name="T75" fmla="*/ 250220 h 5016"/>
              <a:gd name="T76" fmla="*/ 177659 w 6050"/>
              <a:gd name="T77" fmla="*/ 1228191 h 5016"/>
              <a:gd name="T78" fmla="*/ 185991 w 6050"/>
              <a:gd name="T79" fmla="*/ 1288887 h 5016"/>
              <a:gd name="T80" fmla="*/ 196407 w 6050"/>
              <a:gd name="T81" fmla="*/ 1312986 h 5016"/>
              <a:gd name="T82" fmla="*/ 220511 w 6050"/>
              <a:gd name="T83" fmla="*/ 1328755 h 5016"/>
              <a:gd name="T84" fmla="*/ 263364 w 6050"/>
              <a:gd name="T85" fmla="*/ 1336788 h 5016"/>
              <a:gd name="T86" fmla="*/ 626419 w 6050"/>
              <a:gd name="T87" fmla="*/ 387380 h 5016"/>
              <a:gd name="T88" fmla="*/ 849014 w 6050"/>
              <a:gd name="T89" fmla="*/ 1036584 h 5016"/>
              <a:gd name="T90" fmla="*/ 868357 w 6050"/>
              <a:gd name="T91" fmla="*/ 1012484 h 5016"/>
              <a:gd name="T92" fmla="*/ 892461 w 6050"/>
              <a:gd name="T93" fmla="*/ 999393 h 5016"/>
              <a:gd name="T94" fmla="*/ 917161 w 6050"/>
              <a:gd name="T95" fmla="*/ 997013 h 5016"/>
              <a:gd name="T96" fmla="*/ 949300 w 6050"/>
              <a:gd name="T97" fmla="*/ 1003856 h 5016"/>
              <a:gd name="T98" fmla="*/ 974297 w 6050"/>
              <a:gd name="T99" fmla="*/ 1021112 h 5016"/>
              <a:gd name="T100" fmla="*/ 992153 w 6050"/>
              <a:gd name="T101" fmla="*/ 1048782 h 5016"/>
              <a:gd name="T102" fmla="*/ 1003759 w 6050"/>
              <a:gd name="T103" fmla="*/ 1087163 h 5016"/>
              <a:gd name="T104" fmla="*/ 1008222 w 6050"/>
              <a:gd name="T105" fmla="*/ 1144884 h 5016"/>
              <a:gd name="T106" fmla="*/ 822231 w 6050"/>
              <a:gd name="T107" fmla="*/ 1110370 h 5016"/>
              <a:gd name="T108" fmla="*/ 831158 w 6050"/>
              <a:gd name="T109" fmla="*/ 1067824 h 5016"/>
              <a:gd name="T110" fmla="*/ 849014 w 6050"/>
              <a:gd name="T111" fmla="*/ 1036584 h 5016"/>
              <a:gd name="T112" fmla="*/ 1310272 w 6050"/>
              <a:gd name="T113" fmla="*/ 478423 h 50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50" h="5016">
                <a:moveTo>
                  <a:pt x="114" y="4881"/>
                </a:moveTo>
                <a:lnTo>
                  <a:pt x="114" y="4881"/>
                </a:lnTo>
                <a:lnTo>
                  <a:pt x="105" y="4869"/>
                </a:lnTo>
                <a:lnTo>
                  <a:pt x="96" y="4853"/>
                </a:lnTo>
                <a:lnTo>
                  <a:pt x="88" y="4833"/>
                </a:lnTo>
                <a:lnTo>
                  <a:pt x="81" y="4812"/>
                </a:lnTo>
                <a:lnTo>
                  <a:pt x="74" y="4787"/>
                </a:lnTo>
                <a:lnTo>
                  <a:pt x="68" y="4759"/>
                </a:lnTo>
                <a:lnTo>
                  <a:pt x="62" y="4728"/>
                </a:lnTo>
                <a:lnTo>
                  <a:pt x="57" y="4695"/>
                </a:lnTo>
                <a:lnTo>
                  <a:pt x="53" y="4659"/>
                </a:lnTo>
                <a:lnTo>
                  <a:pt x="48" y="4620"/>
                </a:lnTo>
                <a:lnTo>
                  <a:pt x="45" y="4579"/>
                </a:lnTo>
                <a:lnTo>
                  <a:pt x="42" y="4534"/>
                </a:lnTo>
                <a:lnTo>
                  <a:pt x="40" y="4486"/>
                </a:lnTo>
                <a:lnTo>
                  <a:pt x="39" y="4436"/>
                </a:lnTo>
                <a:lnTo>
                  <a:pt x="38" y="4327"/>
                </a:lnTo>
                <a:lnTo>
                  <a:pt x="19" y="2470"/>
                </a:lnTo>
                <a:lnTo>
                  <a:pt x="0" y="613"/>
                </a:lnTo>
                <a:lnTo>
                  <a:pt x="0" y="561"/>
                </a:lnTo>
                <a:lnTo>
                  <a:pt x="1" y="512"/>
                </a:lnTo>
                <a:lnTo>
                  <a:pt x="3" y="467"/>
                </a:lnTo>
                <a:lnTo>
                  <a:pt x="6" y="423"/>
                </a:lnTo>
                <a:lnTo>
                  <a:pt x="9" y="381"/>
                </a:lnTo>
                <a:lnTo>
                  <a:pt x="13" y="343"/>
                </a:lnTo>
                <a:lnTo>
                  <a:pt x="19" y="307"/>
                </a:lnTo>
                <a:lnTo>
                  <a:pt x="24" y="273"/>
                </a:lnTo>
                <a:lnTo>
                  <a:pt x="30" y="242"/>
                </a:lnTo>
                <a:lnTo>
                  <a:pt x="37" y="213"/>
                </a:lnTo>
                <a:lnTo>
                  <a:pt x="45" y="188"/>
                </a:lnTo>
                <a:lnTo>
                  <a:pt x="54" y="164"/>
                </a:lnTo>
                <a:lnTo>
                  <a:pt x="63" y="144"/>
                </a:lnTo>
                <a:lnTo>
                  <a:pt x="73" y="125"/>
                </a:lnTo>
                <a:lnTo>
                  <a:pt x="84" y="109"/>
                </a:lnTo>
                <a:lnTo>
                  <a:pt x="95" y="96"/>
                </a:lnTo>
                <a:lnTo>
                  <a:pt x="109" y="84"/>
                </a:lnTo>
                <a:lnTo>
                  <a:pt x="122" y="74"/>
                </a:lnTo>
                <a:lnTo>
                  <a:pt x="138" y="64"/>
                </a:lnTo>
                <a:lnTo>
                  <a:pt x="157" y="55"/>
                </a:lnTo>
                <a:lnTo>
                  <a:pt x="176" y="45"/>
                </a:lnTo>
                <a:lnTo>
                  <a:pt x="197" y="37"/>
                </a:lnTo>
                <a:lnTo>
                  <a:pt x="219" y="31"/>
                </a:lnTo>
                <a:lnTo>
                  <a:pt x="243" y="25"/>
                </a:lnTo>
                <a:lnTo>
                  <a:pt x="270" y="19"/>
                </a:lnTo>
                <a:lnTo>
                  <a:pt x="297" y="13"/>
                </a:lnTo>
                <a:lnTo>
                  <a:pt x="327" y="10"/>
                </a:lnTo>
                <a:lnTo>
                  <a:pt x="358" y="7"/>
                </a:lnTo>
                <a:lnTo>
                  <a:pt x="389" y="3"/>
                </a:lnTo>
                <a:lnTo>
                  <a:pt x="424" y="2"/>
                </a:lnTo>
                <a:lnTo>
                  <a:pt x="460" y="1"/>
                </a:lnTo>
                <a:lnTo>
                  <a:pt x="498" y="0"/>
                </a:lnTo>
                <a:lnTo>
                  <a:pt x="5514" y="0"/>
                </a:lnTo>
                <a:lnTo>
                  <a:pt x="5560" y="1"/>
                </a:lnTo>
                <a:lnTo>
                  <a:pt x="5605" y="2"/>
                </a:lnTo>
                <a:lnTo>
                  <a:pt x="5646" y="3"/>
                </a:lnTo>
                <a:lnTo>
                  <a:pt x="5686" y="7"/>
                </a:lnTo>
                <a:lnTo>
                  <a:pt x="5722" y="10"/>
                </a:lnTo>
                <a:lnTo>
                  <a:pt x="5758" y="13"/>
                </a:lnTo>
                <a:lnTo>
                  <a:pt x="5790" y="19"/>
                </a:lnTo>
                <a:lnTo>
                  <a:pt x="5819" y="25"/>
                </a:lnTo>
                <a:lnTo>
                  <a:pt x="5847" y="31"/>
                </a:lnTo>
                <a:lnTo>
                  <a:pt x="5872" y="37"/>
                </a:lnTo>
                <a:lnTo>
                  <a:pt x="5895" y="45"/>
                </a:lnTo>
                <a:lnTo>
                  <a:pt x="5915" y="55"/>
                </a:lnTo>
                <a:lnTo>
                  <a:pt x="5934" y="64"/>
                </a:lnTo>
                <a:lnTo>
                  <a:pt x="5948" y="74"/>
                </a:lnTo>
                <a:lnTo>
                  <a:pt x="5962" y="84"/>
                </a:lnTo>
                <a:lnTo>
                  <a:pt x="5972" y="96"/>
                </a:lnTo>
                <a:lnTo>
                  <a:pt x="5982" y="109"/>
                </a:lnTo>
                <a:lnTo>
                  <a:pt x="5991" y="124"/>
                </a:lnTo>
                <a:lnTo>
                  <a:pt x="5999" y="142"/>
                </a:lnTo>
                <a:lnTo>
                  <a:pt x="6007" y="162"/>
                </a:lnTo>
                <a:lnTo>
                  <a:pt x="6013" y="184"/>
                </a:lnTo>
                <a:lnTo>
                  <a:pt x="6019" y="209"/>
                </a:lnTo>
                <a:lnTo>
                  <a:pt x="6025" y="235"/>
                </a:lnTo>
                <a:lnTo>
                  <a:pt x="6031" y="263"/>
                </a:lnTo>
                <a:lnTo>
                  <a:pt x="6035" y="294"/>
                </a:lnTo>
                <a:lnTo>
                  <a:pt x="6039" y="327"/>
                </a:lnTo>
                <a:lnTo>
                  <a:pt x="6042" y="364"/>
                </a:lnTo>
                <a:lnTo>
                  <a:pt x="6044" y="402"/>
                </a:lnTo>
                <a:lnTo>
                  <a:pt x="6047" y="441"/>
                </a:lnTo>
                <a:lnTo>
                  <a:pt x="6049" y="484"/>
                </a:lnTo>
                <a:lnTo>
                  <a:pt x="6050" y="575"/>
                </a:lnTo>
                <a:lnTo>
                  <a:pt x="6050" y="4365"/>
                </a:lnTo>
                <a:lnTo>
                  <a:pt x="6049" y="4466"/>
                </a:lnTo>
                <a:lnTo>
                  <a:pt x="6045" y="4555"/>
                </a:lnTo>
                <a:lnTo>
                  <a:pt x="6043" y="4597"/>
                </a:lnTo>
                <a:lnTo>
                  <a:pt x="6040" y="4635"/>
                </a:lnTo>
                <a:lnTo>
                  <a:pt x="6036" y="4671"/>
                </a:lnTo>
                <a:lnTo>
                  <a:pt x="6033" y="4704"/>
                </a:lnTo>
                <a:lnTo>
                  <a:pt x="6028" y="4736"/>
                </a:lnTo>
                <a:lnTo>
                  <a:pt x="6024" y="4765"/>
                </a:lnTo>
                <a:lnTo>
                  <a:pt x="6018" y="4790"/>
                </a:lnTo>
                <a:lnTo>
                  <a:pt x="6012" y="4814"/>
                </a:lnTo>
                <a:lnTo>
                  <a:pt x="6005" y="4835"/>
                </a:lnTo>
                <a:lnTo>
                  <a:pt x="5999" y="4853"/>
                </a:lnTo>
                <a:lnTo>
                  <a:pt x="5991" y="4869"/>
                </a:lnTo>
                <a:lnTo>
                  <a:pt x="5983" y="4881"/>
                </a:lnTo>
                <a:lnTo>
                  <a:pt x="5974" y="4894"/>
                </a:lnTo>
                <a:lnTo>
                  <a:pt x="5961" y="4904"/>
                </a:lnTo>
                <a:lnTo>
                  <a:pt x="5947" y="4914"/>
                </a:lnTo>
                <a:lnTo>
                  <a:pt x="5930" y="4924"/>
                </a:lnTo>
                <a:lnTo>
                  <a:pt x="5912" y="4933"/>
                </a:lnTo>
                <a:lnTo>
                  <a:pt x="5890" y="4940"/>
                </a:lnTo>
                <a:lnTo>
                  <a:pt x="5867" y="4948"/>
                </a:lnTo>
                <a:lnTo>
                  <a:pt x="5841" y="4953"/>
                </a:lnTo>
                <a:lnTo>
                  <a:pt x="5813" y="4959"/>
                </a:lnTo>
                <a:lnTo>
                  <a:pt x="5783" y="4963"/>
                </a:lnTo>
                <a:lnTo>
                  <a:pt x="5750" y="4968"/>
                </a:lnTo>
                <a:lnTo>
                  <a:pt x="5714" y="4971"/>
                </a:lnTo>
                <a:lnTo>
                  <a:pt x="5678" y="4974"/>
                </a:lnTo>
                <a:lnTo>
                  <a:pt x="5638" y="4976"/>
                </a:lnTo>
                <a:lnTo>
                  <a:pt x="5596" y="4977"/>
                </a:lnTo>
                <a:lnTo>
                  <a:pt x="5551" y="4977"/>
                </a:lnTo>
                <a:lnTo>
                  <a:pt x="3542" y="5016"/>
                </a:lnTo>
                <a:lnTo>
                  <a:pt x="536" y="4977"/>
                </a:lnTo>
                <a:lnTo>
                  <a:pt x="491" y="4977"/>
                </a:lnTo>
                <a:lnTo>
                  <a:pt x="449" y="4976"/>
                </a:lnTo>
                <a:lnTo>
                  <a:pt x="410" y="4974"/>
                </a:lnTo>
                <a:lnTo>
                  <a:pt x="372" y="4971"/>
                </a:lnTo>
                <a:lnTo>
                  <a:pt x="338" y="4968"/>
                </a:lnTo>
                <a:lnTo>
                  <a:pt x="306" y="4963"/>
                </a:lnTo>
                <a:lnTo>
                  <a:pt x="275" y="4959"/>
                </a:lnTo>
                <a:lnTo>
                  <a:pt x="248" y="4953"/>
                </a:lnTo>
                <a:lnTo>
                  <a:pt x="223" y="4948"/>
                </a:lnTo>
                <a:lnTo>
                  <a:pt x="201" y="4940"/>
                </a:lnTo>
                <a:lnTo>
                  <a:pt x="181" y="4933"/>
                </a:lnTo>
                <a:lnTo>
                  <a:pt x="162" y="4924"/>
                </a:lnTo>
                <a:lnTo>
                  <a:pt x="146" y="4914"/>
                </a:lnTo>
                <a:lnTo>
                  <a:pt x="134" y="4904"/>
                </a:lnTo>
                <a:lnTo>
                  <a:pt x="122" y="4894"/>
                </a:lnTo>
                <a:lnTo>
                  <a:pt x="114" y="4881"/>
                </a:lnTo>
                <a:close/>
                <a:moveTo>
                  <a:pt x="5035" y="4499"/>
                </a:moveTo>
                <a:lnTo>
                  <a:pt x="5035" y="4499"/>
                </a:lnTo>
                <a:lnTo>
                  <a:pt x="5069" y="4499"/>
                </a:lnTo>
                <a:lnTo>
                  <a:pt x="5103" y="4498"/>
                </a:lnTo>
                <a:lnTo>
                  <a:pt x="5135" y="4496"/>
                </a:lnTo>
                <a:lnTo>
                  <a:pt x="5164" y="4493"/>
                </a:lnTo>
                <a:lnTo>
                  <a:pt x="5192" y="4491"/>
                </a:lnTo>
                <a:lnTo>
                  <a:pt x="5218" y="4486"/>
                </a:lnTo>
                <a:lnTo>
                  <a:pt x="5242" y="4483"/>
                </a:lnTo>
                <a:lnTo>
                  <a:pt x="5265" y="4477"/>
                </a:lnTo>
                <a:lnTo>
                  <a:pt x="5285" y="4472"/>
                </a:lnTo>
                <a:lnTo>
                  <a:pt x="5303" y="4466"/>
                </a:lnTo>
                <a:lnTo>
                  <a:pt x="5321" y="4458"/>
                </a:lnTo>
                <a:lnTo>
                  <a:pt x="5337" y="4451"/>
                </a:lnTo>
                <a:lnTo>
                  <a:pt x="5350" y="4442"/>
                </a:lnTo>
                <a:lnTo>
                  <a:pt x="5362" y="4433"/>
                </a:lnTo>
                <a:lnTo>
                  <a:pt x="5372" y="4424"/>
                </a:lnTo>
                <a:lnTo>
                  <a:pt x="5380" y="4413"/>
                </a:lnTo>
                <a:lnTo>
                  <a:pt x="5387" y="4401"/>
                </a:lnTo>
                <a:lnTo>
                  <a:pt x="5393" y="4388"/>
                </a:lnTo>
                <a:lnTo>
                  <a:pt x="5399" y="4372"/>
                </a:lnTo>
                <a:lnTo>
                  <a:pt x="5404" y="4355"/>
                </a:lnTo>
                <a:lnTo>
                  <a:pt x="5410" y="4336"/>
                </a:lnTo>
                <a:lnTo>
                  <a:pt x="5414" y="4315"/>
                </a:lnTo>
                <a:lnTo>
                  <a:pt x="5419" y="4292"/>
                </a:lnTo>
                <a:lnTo>
                  <a:pt x="5422" y="4267"/>
                </a:lnTo>
                <a:lnTo>
                  <a:pt x="5429" y="4211"/>
                </a:lnTo>
                <a:lnTo>
                  <a:pt x="5434" y="4149"/>
                </a:lnTo>
                <a:lnTo>
                  <a:pt x="5436" y="4079"/>
                </a:lnTo>
                <a:lnTo>
                  <a:pt x="5437" y="4001"/>
                </a:lnTo>
                <a:lnTo>
                  <a:pt x="5437" y="977"/>
                </a:lnTo>
                <a:lnTo>
                  <a:pt x="5436" y="895"/>
                </a:lnTo>
                <a:lnTo>
                  <a:pt x="5434" y="823"/>
                </a:lnTo>
                <a:lnTo>
                  <a:pt x="5429" y="759"/>
                </a:lnTo>
                <a:lnTo>
                  <a:pt x="5426" y="730"/>
                </a:lnTo>
                <a:lnTo>
                  <a:pt x="5422" y="704"/>
                </a:lnTo>
                <a:lnTo>
                  <a:pt x="5419" y="680"/>
                </a:lnTo>
                <a:lnTo>
                  <a:pt x="5414" y="658"/>
                </a:lnTo>
                <a:lnTo>
                  <a:pt x="5410" y="639"/>
                </a:lnTo>
                <a:lnTo>
                  <a:pt x="5404" y="622"/>
                </a:lnTo>
                <a:lnTo>
                  <a:pt x="5399" y="606"/>
                </a:lnTo>
                <a:lnTo>
                  <a:pt x="5393" y="593"/>
                </a:lnTo>
                <a:lnTo>
                  <a:pt x="5387" y="583"/>
                </a:lnTo>
                <a:lnTo>
                  <a:pt x="5380" y="575"/>
                </a:lnTo>
                <a:lnTo>
                  <a:pt x="5371" y="568"/>
                </a:lnTo>
                <a:lnTo>
                  <a:pt x="5362" y="561"/>
                </a:lnTo>
                <a:lnTo>
                  <a:pt x="5349" y="556"/>
                </a:lnTo>
                <a:lnTo>
                  <a:pt x="5335" y="550"/>
                </a:lnTo>
                <a:lnTo>
                  <a:pt x="5319" y="544"/>
                </a:lnTo>
                <a:lnTo>
                  <a:pt x="5301" y="540"/>
                </a:lnTo>
                <a:lnTo>
                  <a:pt x="5282" y="535"/>
                </a:lnTo>
                <a:lnTo>
                  <a:pt x="5260" y="532"/>
                </a:lnTo>
                <a:lnTo>
                  <a:pt x="5236" y="528"/>
                </a:lnTo>
                <a:lnTo>
                  <a:pt x="5210" y="525"/>
                </a:lnTo>
                <a:lnTo>
                  <a:pt x="5153" y="520"/>
                </a:lnTo>
                <a:lnTo>
                  <a:pt x="5088" y="518"/>
                </a:lnTo>
                <a:lnTo>
                  <a:pt x="5016" y="517"/>
                </a:lnTo>
                <a:lnTo>
                  <a:pt x="994" y="517"/>
                </a:lnTo>
                <a:lnTo>
                  <a:pt x="927" y="518"/>
                </a:lnTo>
                <a:lnTo>
                  <a:pt x="865" y="521"/>
                </a:lnTo>
                <a:lnTo>
                  <a:pt x="838" y="524"/>
                </a:lnTo>
                <a:lnTo>
                  <a:pt x="812" y="526"/>
                </a:lnTo>
                <a:lnTo>
                  <a:pt x="788" y="529"/>
                </a:lnTo>
                <a:lnTo>
                  <a:pt x="765" y="534"/>
                </a:lnTo>
                <a:lnTo>
                  <a:pt x="744" y="538"/>
                </a:lnTo>
                <a:lnTo>
                  <a:pt x="726" y="543"/>
                </a:lnTo>
                <a:lnTo>
                  <a:pt x="709" y="549"/>
                </a:lnTo>
                <a:lnTo>
                  <a:pt x="693" y="554"/>
                </a:lnTo>
                <a:lnTo>
                  <a:pt x="681" y="561"/>
                </a:lnTo>
                <a:lnTo>
                  <a:pt x="668" y="568"/>
                </a:lnTo>
                <a:lnTo>
                  <a:pt x="659" y="576"/>
                </a:lnTo>
                <a:lnTo>
                  <a:pt x="651" y="584"/>
                </a:lnTo>
                <a:lnTo>
                  <a:pt x="644" y="593"/>
                </a:lnTo>
                <a:lnTo>
                  <a:pt x="637" y="605"/>
                </a:lnTo>
                <a:lnTo>
                  <a:pt x="631" y="618"/>
                </a:lnTo>
                <a:lnTo>
                  <a:pt x="626" y="634"/>
                </a:lnTo>
                <a:lnTo>
                  <a:pt x="620" y="653"/>
                </a:lnTo>
                <a:lnTo>
                  <a:pt x="616" y="673"/>
                </a:lnTo>
                <a:lnTo>
                  <a:pt x="611" y="696"/>
                </a:lnTo>
                <a:lnTo>
                  <a:pt x="608" y="720"/>
                </a:lnTo>
                <a:lnTo>
                  <a:pt x="604" y="747"/>
                </a:lnTo>
                <a:lnTo>
                  <a:pt x="602" y="776"/>
                </a:lnTo>
                <a:lnTo>
                  <a:pt x="597" y="841"/>
                </a:lnTo>
                <a:lnTo>
                  <a:pt x="594" y="914"/>
                </a:lnTo>
                <a:lnTo>
                  <a:pt x="593" y="996"/>
                </a:lnTo>
                <a:lnTo>
                  <a:pt x="593" y="3963"/>
                </a:lnTo>
                <a:lnTo>
                  <a:pt x="594" y="4049"/>
                </a:lnTo>
                <a:lnTo>
                  <a:pt x="597" y="4128"/>
                </a:lnTo>
                <a:lnTo>
                  <a:pt x="603" y="4197"/>
                </a:lnTo>
                <a:lnTo>
                  <a:pt x="606" y="4228"/>
                </a:lnTo>
                <a:lnTo>
                  <a:pt x="610" y="4257"/>
                </a:lnTo>
                <a:lnTo>
                  <a:pt x="614" y="4284"/>
                </a:lnTo>
                <a:lnTo>
                  <a:pt x="619" y="4310"/>
                </a:lnTo>
                <a:lnTo>
                  <a:pt x="625" y="4332"/>
                </a:lnTo>
                <a:lnTo>
                  <a:pt x="630" y="4353"/>
                </a:lnTo>
                <a:lnTo>
                  <a:pt x="637" y="4371"/>
                </a:lnTo>
                <a:lnTo>
                  <a:pt x="644" y="4387"/>
                </a:lnTo>
                <a:lnTo>
                  <a:pt x="652" y="4401"/>
                </a:lnTo>
                <a:lnTo>
                  <a:pt x="660" y="4413"/>
                </a:lnTo>
                <a:lnTo>
                  <a:pt x="669" y="4424"/>
                </a:lnTo>
                <a:lnTo>
                  <a:pt x="681" y="4433"/>
                </a:lnTo>
                <a:lnTo>
                  <a:pt x="693" y="4442"/>
                </a:lnTo>
                <a:lnTo>
                  <a:pt x="707" y="4451"/>
                </a:lnTo>
                <a:lnTo>
                  <a:pt x="724" y="4458"/>
                </a:lnTo>
                <a:lnTo>
                  <a:pt x="741" y="4466"/>
                </a:lnTo>
                <a:lnTo>
                  <a:pt x="760" y="4472"/>
                </a:lnTo>
                <a:lnTo>
                  <a:pt x="782" y="4477"/>
                </a:lnTo>
                <a:lnTo>
                  <a:pt x="805" y="4483"/>
                </a:lnTo>
                <a:lnTo>
                  <a:pt x="830" y="4486"/>
                </a:lnTo>
                <a:lnTo>
                  <a:pt x="856" y="4491"/>
                </a:lnTo>
                <a:lnTo>
                  <a:pt x="885" y="4493"/>
                </a:lnTo>
                <a:lnTo>
                  <a:pt x="915" y="4496"/>
                </a:lnTo>
                <a:lnTo>
                  <a:pt x="945" y="4498"/>
                </a:lnTo>
                <a:lnTo>
                  <a:pt x="980" y="4499"/>
                </a:lnTo>
                <a:lnTo>
                  <a:pt x="1014" y="4499"/>
                </a:lnTo>
                <a:lnTo>
                  <a:pt x="5035" y="4499"/>
                </a:lnTo>
                <a:close/>
                <a:moveTo>
                  <a:pt x="2105" y="1302"/>
                </a:moveTo>
                <a:lnTo>
                  <a:pt x="2105" y="3140"/>
                </a:lnTo>
                <a:lnTo>
                  <a:pt x="1646" y="3140"/>
                </a:lnTo>
                <a:lnTo>
                  <a:pt x="1646" y="1302"/>
                </a:lnTo>
                <a:lnTo>
                  <a:pt x="2105" y="1302"/>
                </a:lnTo>
                <a:close/>
                <a:moveTo>
                  <a:pt x="2853" y="3484"/>
                </a:moveTo>
                <a:lnTo>
                  <a:pt x="2853" y="3484"/>
                </a:lnTo>
                <a:lnTo>
                  <a:pt x="2862" y="3468"/>
                </a:lnTo>
                <a:lnTo>
                  <a:pt x="2872" y="3453"/>
                </a:lnTo>
                <a:lnTo>
                  <a:pt x="2884" y="3439"/>
                </a:lnTo>
                <a:lnTo>
                  <a:pt x="2894" y="3426"/>
                </a:lnTo>
                <a:lnTo>
                  <a:pt x="2905" y="3414"/>
                </a:lnTo>
                <a:lnTo>
                  <a:pt x="2918" y="3403"/>
                </a:lnTo>
                <a:lnTo>
                  <a:pt x="2930" y="3393"/>
                </a:lnTo>
                <a:lnTo>
                  <a:pt x="2943" y="3384"/>
                </a:lnTo>
                <a:lnTo>
                  <a:pt x="2957" y="3376"/>
                </a:lnTo>
                <a:lnTo>
                  <a:pt x="2970" y="3369"/>
                </a:lnTo>
                <a:lnTo>
                  <a:pt x="2985" y="3363"/>
                </a:lnTo>
                <a:lnTo>
                  <a:pt x="2999" y="3359"/>
                </a:lnTo>
                <a:lnTo>
                  <a:pt x="3015" y="3355"/>
                </a:lnTo>
                <a:lnTo>
                  <a:pt x="3030" y="3352"/>
                </a:lnTo>
                <a:lnTo>
                  <a:pt x="3046" y="3351"/>
                </a:lnTo>
                <a:lnTo>
                  <a:pt x="3063" y="3351"/>
                </a:lnTo>
                <a:lnTo>
                  <a:pt x="3082" y="3351"/>
                </a:lnTo>
                <a:lnTo>
                  <a:pt x="3102" y="3352"/>
                </a:lnTo>
                <a:lnTo>
                  <a:pt x="3121" y="3354"/>
                </a:lnTo>
                <a:lnTo>
                  <a:pt x="3139" y="3358"/>
                </a:lnTo>
                <a:lnTo>
                  <a:pt x="3156" y="3362"/>
                </a:lnTo>
                <a:lnTo>
                  <a:pt x="3174" y="3368"/>
                </a:lnTo>
                <a:lnTo>
                  <a:pt x="3190" y="3374"/>
                </a:lnTo>
                <a:lnTo>
                  <a:pt x="3205" y="3382"/>
                </a:lnTo>
                <a:lnTo>
                  <a:pt x="3220" y="3390"/>
                </a:lnTo>
                <a:lnTo>
                  <a:pt x="3234" y="3399"/>
                </a:lnTo>
                <a:lnTo>
                  <a:pt x="3248" y="3409"/>
                </a:lnTo>
                <a:lnTo>
                  <a:pt x="3261" y="3420"/>
                </a:lnTo>
                <a:lnTo>
                  <a:pt x="3274" y="3432"/>
                </a:lnTo>
                <a:lnTo>
                  <a:pt x="3285" y="3446"/>
                </a:lnTo>
                <a:lnTo>
                  <a:pt x="3297" y="3459"/>
                </a:lnTo>
                <a:lnTo>
                  <a:pt x="3307" y="3475"/>
                </a:lnTo>
                <a:lnTo>
                  <a:pt x="3316" y="3491"/>
                </a:lnTo>
                <a:lnTo>
                  <a:pt x="3326" y="3508"/>
                </a:lnTo>
                <a:lnTo>
                  <a:pt x="3334" y="3525"/>
                </a:lnTo>
                <a:lnTo>
                  <a:pt x="3342" y="3545"/>
                </a:lnTo>
                <a:lnTo>
                  <a:pt x="3349" y="3564"/>
                </a:lnTo>
                <a:lnTo>
                  <a:pt x="3356" y="3586"/>
                </a:lnTo>
                <a:lnTo>
                  <a:pt x="3363" y="3608"/>
                </a:lnTo>
                <a:lnTo>
                  <a:pt x="3368" y="3630"/>
                </a:lnTo>
                <a:lnTo>
                  <a:pt x="3373" y="3654"/>
                </a:lnTo>
                <a:lnTo>
                  <a:pt x="3377" y="3678"/>
                </a:lnTo>
                <a:lnTo>
                  <a:pt x="3380" y="3705"/>
                </a:lnTo>
                <a:lnTo>
                  <a:pt x="3384" y="3731"/>
                </a:lnTo>
                <a:lnTo>
                  <a:pt x="3386" y="3759"/>
                </a:lnTo>
                <a:lnTo>
                  <a:pt x="3387" y="3788"/>
                </a:lnTo>
                <a:lnTo>
                  <a:pt x="3388" y="3848"/>
                </a:lnTo>
                <a:lnTo>
                  <a:pt x="2757" y="3848"/>
                </a:lnTo>
                <a:lnTo>
                  <a:pt x="2757" y="3818"/>
                </a:lnTo>
                <a:lnTo>
                  <a:pt x="2758" y="3788"/>
                </a:lnTo>
                <a:lnTo>
                  <a:pt x="2760" y="3759"/>
                </a:lnTo>
                <a:lnTo>
                  <a:pt x="2763" y="3732"/>
                </a:lnTo>
                <a:lnTo>
                  <a:pt x="2766" y="3706"/>
                </a:lnTo>
                <a:lnTo>
                  <a:pt x="2769" y="3681"/>
                </a:lnTo>
                <a:lnTo>
                  <a:pt x="2775" y="3656"/>
                </a:lnTo>
                <a:lnTo>
                  <a:pt x="2781" y="3633"/>
                </a:lnTo>
                <a:lnTo>
                  <a:pt x="2787" y="3611"/>
                </a:lnTo>
                <a:lnTo>
                  <a:pt x="2793" y="3589"/>
                </a:lnTo>
                <a:lnTo>
                  <a:pt x="2801" y="3569"/>
                </a:lnTo>
                <a:lnTo>
                  <a:pt x="2811" y="3551"/>
                </a:lnTo>
                <a:lnTo>
                  <a:pt x="2820" y="3532"/>
                </a:lnTo>
                <a:lnTo>
                  <a:pt x="2830" y="3515"/>
                </a:lnTo>
                <a:lnTo>
                  <a:pt x="2840" y="3499"/>
                </a:lnTo>
                <a:lnTo>
                  <a:pt x="2853" y="3484"/>
                </a:lnTo>
                <a:close/>
                <a:moveTo>
                  <a:pt x="4403" y="1608"/>
                </a:moveTo>
                <a:lnTo>
                  <a:pt x="4403" y="3025"/>
                </a:lnTo>
                <a:lnTo>
                  <a:pt x="3943" y="3025"/>
                </a:lnTo>
                <a:lnTo>
                  <a:pt x="3943" y="1608"/>
                </a:lnTo>
                <a:lnTo>
                  <a:pt x="4403" y="1608"/>
                </a:lnTo>
                <a:close/>
              </a:path>
            </a:pathLst>
          </a:custGeom>
          <a:solidFill>
            <a:schemeClr val="lt1"/>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ct val="0"/>
              </a:spcBef>
              <a:spcAft>
                <a:spcPct val="0"/>
              </a:spcAft>
            </a:pP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 name="矩形 1"/>
          <p:cNvSpPr/>
          <p:nvPr>
            <p:custDataLst>
              <p:tags r:id="rId19"/>
            </p:custDataLst>
          </p:nvPr>
        </p:nvSpPr>
        <p:spPr>
          <a:xfrm>
            <a:off x="2901877" y="1391786"/>
            <a:ext cx="3383280" cy="262890"/>
          </a:xfrm>
          <a:prstGeom prst="rect">
            <a:avLst/>
          </a:prstGeom>
        </p:spPr>
        <p:txBody>
          <a:bodyPr wrap="none">
            <a:spAutoFit/>
          </a:bodyPr>
          <a:lstStyle/>
          <a:p>
            <a:pPr>
              <a:lnSpc>
                <a:spcPct val="80000"/>
              </a:lnSpc>
            </a:pPr>
            <a:r>
              <a:rPr lang="zh-CN" altLang="en-US" sz="1400">
                <a:solidFill>
                  <a:schemeClr val="dk1"/>
                </a:solidFill>
                <a:latin typeface="微软雅黑" panose="020B0503020204020204" pitchFamily="34" charset="-122"/>
                <a:ea typeface="微软雅黑" panose="020B0503020204020204" pitchFamily="34" charset="-122"/>
              </a:rPr>
              <a:t>１、车间内的电气设备，不要随便乱动。</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3" name="矩形 2"/>
          <p:cNvSpPr/>
          <p:nvPr>
            <p:custDataLst>
              <p:tags r:id="rId20"/>
            </p:custDataLst>
          </p:nvPr>
        </p:nvSpPr>
        <p:spPr>
          <a:xfrm>
            <a:off x="2901877" y="1950884"/>
            <a:ext cx="4572000" cy="606425"/>
          </a:xfrm>
          <a:prstGeom prst="rect">
            <a:avLst/>
          </a:prstGeom>
        </p:spPr>
        <p:txBody>
          <a:bodyPr>
            <a:spAutoFit/>
          </a:bodyPr>
          <a:lstStyle/>
          <a:p>
            <a:pPr>
              <a:lnSpc>
                <a:spcPct val="80000"/>
              </a:lnSpc>
            </a:pPr>
            <a:r>
              <a:rPr lang="zh-CN" altLang="en-US" sz="1400">
                <a:solidFill>
                  <a:schemeClr val="dk1"/>
                </a:solidFill>
                <a:latin typeface="微软雅黑" panose="020B0503020204020204" pitchFamily="34" charset="-122"/>
                <a:ea typeface="微软雅黑" panose="020B0503020204020204" pitchFamily="34" charset="-122"/>
              </a:rPr>
              <a:t>２、经常接触和使用的配电箱、配电板、闸刀开关、按扭开关、插座插头以及导线必须保持完好安全，不得有破损或带电部分裸露。</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4" name="矩形 3"/>
          <p:cNvSpPr/>
          <p:nvPr>
            <p:custDataLst>
              <p:tags r:id="rId21"/>
            </p:custDataLst>
          </p:nvPr>
        </p:nvSpPr>
        <p:spPr>
          <a:xfrm>
            <a:off x="2901877" y="2845864"/>
            <a:ext cx="4572000" cy="262890"/>
          </a:xfrm>
          <a:prstGeom prst="rect">
            <a:avLst/>
          </a:prstGeom>
        </p:spPr>
        <p:txBody>
          <a:bodyPr>
            <a:spAutoFit/>
          </a:bodyPr>
          <a:lstStyle/>
          <a:p>
            <a:pPr>
              <a:lnSpc>
                <a:spcPct val="80000"/>
              </a:lnSpc>
            </a:pPr>
            <a:r>
              <a:rPr lang="zh-CN" altLang="en-US" sz="1400">
                <a:solidFill>
                  <a:schemeClr val="dk1"/>
                </a:solidFill>
                <a:latin typeface="微软雅黑" panose="020B0503020204020204" pitchFamily="34" charset="-122"/>
                <a:ea typeface="微软雅黑" panose="020B0503020204020204" pitchFamily="34" charset="-122"/>
              </a:rPr>
              <a:t>３、在操作闸刀开关、磁力开关时必须将盖子盖好；</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5" name="矩形 4"/>
          <p:cNvSpPr/>
          <p:nvPr>
            <p:custDataLst>
              <p:tags r:id="rId22"/>
            </p:custDataLst>
          </p:nvPr>
        </p:nvSpPr>
        <p:spPr>
          <a:xfrm>
            <a:off x="2901877" y="3403017"/>
            <a:ext cx="4572000" cy="606425"/>
          </a:xfrm>
          <a:prstGeom prst="rect">
            <a:avLst/>
          </a:prstGeom>
        </p:spPr>
        <p:txBody>
          <a:bodyPr>
            <a:spAutoFit/>
          </a:bodyPr>
          <a:lstStyle/>
          <a:p>
            <a:pPr>
              <a:lnSpc>
                <a:spcPct val="80000"/>
              </a:lnSpc>
            </a:pPr>
            <a:r>
              <a:rPr lang="zh-CN" altLang="en-US" sz="1400">
                <a:solidFill>
                  <a:schemeClr val="dk1"/>
                </a:solidFill>
                <a:latin typeface="微软雅黑" panose="020B0503020204020204" pitchFamily="34" charset="-122"/>
                <a:ea typeface="微软雅黑" panose="020B0503020204020204" pitchFamily="34" charset="-122"/>
              </a:rPr>
              <a:t>４、移动非固定安装的用电设备，如电风扇、手持照明灯、电焊机等时必须先切断电源，然后再移动；导线要收拾好。</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6" name="矩形 5"/>
          <p:cNvSpPr/>
          <p:nvPr>
            <p:custDataLst>
              <p:tags r:id="rId23"/>
            </p:custDataLst>
          </p:nvPr>
        </p:nvSpPr>
        <p:spPr>
          <a:xfrm>
            <a:off x="2901877" y="4123198"/>
            <a:ext cx="4572000" cy="609398"/>
          </a:xfrm>
          <a:prstGeom prst="rect">
            <a:avLst/>
          </a:prstGeom>
        </p:spPr>
        <p:txBody>
          <a:bodyPr>
            <a:spAutoFit/>
          </a:bodyPr>
          <a:lstStyle/>
          <a:p>
            <a:pPr>
              <a:lnSpc>
                <a:spcPct val="80000"/>
              </a:lnSpc>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、在雷雨时，不要走近高压电杆、铁塔、避雷针等接地导线</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米之内</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以免发生触电；发现有导线断落在地时，立即报告企业用电管理人员或供电部门，不能擅自处置。</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4"/>
    </p:custDataLst>
  </p:cSld>
  <p:clrMapOvr>
    <a:masterClrMapping/>
  </p:clrMapOvr>
  <p:transition advTm="25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grpId="1" nodeType="withEffec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par>
                                <p:cTn id="11" presetID="22" presetClass="entr" presetSubtype="8" fill="hold" grpId="2" nodeType="withEffect">
                                  <p:childTnLst>
                                    <p:set>
                                      <p:cBhvr>
                                        <p:cTn id="12" dur="1" fill="hold">
                                          <p:stCondLst>
                                            <p:cond delay="0"/>
                                          </p:stCondLst>
                                        </p:cTn>
                                        <p:tgtEl>
                                          <p:spTgt spid="54"/>
                                        </p:tgtEl>
                                        <p:attrNameLst>
                                          <p:attrName>style.visibility</p:attrName>
                                        </p:attrNameLst>
                                      </p:cBhvr>
                                      <p:to>
                                        <p:strVal val="visible"/>
                                      </p:to>
                                    </p:set>
                                    <p:animEffect transition="in" filter="wipe(left)">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3" nodeType="clickEffec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4" nodeType="withEffec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6" presetClass="entr" presetSubtype="21" fill="hold" grpId="5" nodeType="withEffec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6" nodeType="withEffec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grpId="7" nodeType="withEffec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par>
                                <p:cTn id="31" presetID="16" presetClass="entr" presetSubtype="21" fill="hold" grpId="8" nodeType="withEffect">
                                  <p:childTnLst>
                                    <p:set>
                                      <p:cBhvr>
                                        <p:cTn id="32" dur="1" fill="hold">
                                          <p:stCondLst>
                                            <p:cond delay="0"/>
                                          </p:stCondLst>
                                        </p:cTn>
                                        <p:tgtEl>
                                          <p:spTgt spid="37"/>
                                        </p:tgtEl>
                                        <p:attrNameLst>
                                          <p:attrName>style.visibility</p:attrName>
                                        </p:attrNameLst>
                                      </p:cBhvr>
                                      <p:to>
                                        <p:strVal val="visible"/>
                                      </p:to>
                                    </p:set>
                                    <p:animEffect transition="in" filter="barn(inVertical)">
                                      <p:cBhvr>
                                        <p:cTn id="33" dur="500"/>
                                        <p:tgtEl>
                                          <p:spTgt spid="37"/>
                                        </p:tgtEl>
                                      </p:cBhvr>
                                    </p:animEffect>
                                  </p:childTnLst>
                                </p:cTn>
                              </p:par>
                              <p:par>
                                <p:cTn id="34" presetID="16" presetClass="entr" presetSubtype="21" fill="hold" grpId="9" nodeType="withEffect">
                                  <p:childTnLst>
                                    <p:set>
                                      <p:cBhvr>
                                        <p:cTn id="35" dur="1" fill="hold">
                                          <p:stCondLst>
                                            <p:cond delay="0"/>
                                          </p:stCondLst>
                                        </p:cTn>
                                        <p:tgtEl>
                                          <p:spTgt spid="38"/>
                                        </p:tgtEl>
                                        <p:attrNameLst>
                                          <p:attrName>style.visibility</p:attrName>
                                        </p:attrNameLst>
                                      </p:cBhvr>
                                      <p:to>
                                        <p:strVal val="visible"/>
                                      </p:to>
                                    </p:set>
                                    <p:animEffect transition="in" filter="barn(inVertical)">
                                      <p:cBhvr>
                                        <p:cTn id="36" dur="500"/>
                                        <p:tgtEl>
                                          <p:spTgt spid="38"/>
                                        </p:tgtEl>
                                      </p:cBhvr>
                                    </p:animEffect>
                                  </p:childTnLst>
                                </p:cTn>
                              </p:par>
                              <p:par>
                                <p:cTn id="37" presetID="16" presetClass="entr" presetSubtype="21" fill="hold" grpId="10" nodeType="withEffect">
                                  <p:childTnLst>
                                    <p:set>
                                      <p:cBhvr>
                                        <p:cTn id="38" dur="1" fill="hold">
                                          <p:stCondLst>
                                            <p:cond delay="0"/>
                                          </p:stCondLst>
                                        </p:cTn>
                                        <p:tgtEl>
                                          <p:spTgt spid="40"/>
                                        </p:tgtEl>
                                        <p:attrNameLst>
                                          <p:attrName>style.visibility</p:attrName>
                                        </p:attrNameLst>
                                      </p:cBhvr>
                                      <p:to>
                                        <p:strVal val="visible"/>
                                      </p:to>
                                    </p:set>
                                    <p:animEffect transition="in" filter="barn(inVertical)">
                                      <p:cBhvr>
                                        <p:cTn id="39" dur="500"/>
                                        <p:tgtEl>
                                          <p:spTgt spid="40"/>
                                        </p:tgtEl>
                                      </p:cBhvr>
                                    </p:animEffect>
                                  </p:childTnLst>
                                </p:cTn>
                              </p:par>
                              <p:par>
                                <p:cTn id="40" presetID="16" presetClass="entr" presetSubtype="21" fill="hold" grpId="11" nodeType="withEffec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par>
                                <p:cTn id="43" presetID="16" presetClass="entr" presetSubtype="21" fill="hold" grpId="12" nodeType="withEffec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13" nodeType="clickEffect">
                                  <p:childTnLst>
                                    <p:set>
                                      <p:cBhvr>
                                        <p:cTn id="49" dur="1" fill="hold">
                                          <p:stCondLst>
                                            <p:cond delay="0"/>
                                          </p:stCondLst>
                                        </p:cTn>
                                        <p:tgtEl>
                                          <p:spTgt spid="2"/>
                                        </p:tgtEl>
                                        <p:attrNameLst>
                                          <p:attrName>style.visibility</p:attrName>
                                        </p:attrNameLst>
                                      </p:cBhvr>
                                      <p:to>
                                        <p:strVal val="visible"/>
                                      </p:to>
                                    </p:set>
                                    <p:animEffect transition="in" filter="wipe(right)">
                                      <p:cBhvr>
                                        <p:cTn id="50" dur="500"/>
                                        <p:tgtEl>
                                          <p:spTgt spid="2"/>
                                        </p:tgtEl>
                                      </p:cBhvr>
                                    </p:animEffect>
                                  </p:childTnLst>
                                </p:cTn>
                              </p:par>
                              <p:par>
                                <p:cTn id="51" presetID="22" presetClass="entr" presetSubtype="2" fill="hold" grpId="14" nodeType="withEffect">
                                  <p:childTnLst>
                                    <p:set>
                                      <p:cBhvr>
                                        <p:cTn id="52" dur="1" fill="hold">
                                          <p:stCondLst>
                                            <p:cond delay="0"/>
                                          </p:stCondLst>
                                        </p:cTn>
                                        <p:tgtEl>
                                          <p:spTgt spid="3"/>
                                        </p:tgtEl>
                                        <p:attrNameLst>
                                          <p:attrName>style.visibility</p:attrName>
                                        </p:attrNameLst>
                                      </p:cBhvr>
                                      <p:to>
                                        <p:strVal val="visible"/>
                                      </p:to>
                                    </p:set>
                                    <p:animEffect transition="in" filter="wipe(right)">
                                      <p:cBhvr>
                                        <p:cTn id="53" dur="500"/>
                                        <p:tgtEl>
                                          <p:spTgt spid="3"/>
                                        </p:tgtEl>
                                      </p:cBhvr>
                                    </p:animEffect>
                                  </p:childTnLst>
                                </p:cTn>
                              </p:par>
                              <p:par>
                                <p:cTn id="54" presetID="22" presetClass="entr" presetSubtype="2" fill="hold" grpId="15" nodeType="withEffect">
                                  <p:childTnLst>
                                    <p:set>
                                      <p:cBhvr>
                                        <p:cTn id="55" dur="1" fill="hold">
                                          <p:stCondLst>
                                            <p:cond delay="0"/>
                                          </p:stCondLst>
                                        </p:cTn>
                                        <p:tgtEl>
                                          <p:spTgt spid="4"/>
                                        </p:tgtEl>
                                        <p:attrNameLst>
                                          <p:attrName>style.visibility</p:attrName>
                                        </p:attrNameLst>
                                      </p:cBhvr>
                                      <p:to>
                                        <p:strVal val="visible"/>
                                      </p:to>
                                    </p:set>
                                    <p:animEffect transition="in" filter="wipe(right)">
                                      <p:cBhvr>
                                        <p:cTn id="56" dur="500"/>
                                        <p:tgtEl>
                                          <p:spTgt spid="4"/>
                                        </p:tgtEl>
                                      </p:cBhvr>
                                    </p:animEffect>
                                  </p:childTnLst>
                                </p:cTn>
                              </p:par>
                              <p:par>
                                <p:cTn id="57" presetID="22" presetClass="entr" presetSubtype="2" fill="hold" grpId="16" nodeType="withEffect">
                                  <p:childTnLst>
                                    <p:set>
                                      <p:cBhvr>
                                        <p:cTn id="58" dur="1" fill="hold">
                                          <p:stCondLst>
                                            <p:cond delay="0"/>
                                          </p:stCondLst>
                                        </p:cTn>
                                        <p:tgtEl>
                                          <p:spTgt spid="5"/>
                                        </p:tgtEl>
                                        <p:attrNameLst>
                                          <p:attrName>style.visibility</p:attrName>
                                        </p:attrNameLst>
                                      </p:cBhvr>
                                      <p:to>
                                        <p:strVal val="visible"/>
                                      </p:to>
                                    </p:set>
                                    <p:animEffect transition="in" filter="wipe(right)">
                                      <p:cBhvr>
                                        <p:cTn id="59" dur="500"/>
                                        <p:tgtEl>
                                          <p:spTgt spid="5"/>
                                        </p:tgtEl>
                                      </p:cBhvr>
                                    </p:animEffect>
                                  </p:childTnLst>
                                </p:cTn>
                              </p:par>
                              <p:par>
                                <p:cTn id="60" presetID="22" presetClass="entr" presetSubtype="2" fill="hold" grpId="17" nodeType="withEffect">
                                  <p:childTnLst>
                                    <p:set>
                                      <p:cBhvr>
                                        <p:cTn id="61" dur="1" fill="hold">
                                          <p:stCondLst>
                                            <p:cond delay="0"/>
                                          </p:stCondLst>
                                        </p:cTn>
                                        <p:tgtEl>
                                          <p:spTgt spid="6"/>
                                        </p:tgtEl>
                                        <p:attrNameLst>
                                          <p:attrName>style.visibility</p:attrName>
                                        </p:attrNameLst>
                                      </p:cBhvr>
                                      <p:to>
                                        <p:strVal val="visible"/>
                                      </p:to>
                                    </p:set>
                                    <p:animEffect transition="in" filter="wipe(right)">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1" bldLvl="0" animBg="1"/>
      <p:bldP spid="54" grpId="2" bldLvl="0" animBg="1"/>
      <p:bldP spid="13" grpId="3" bldLvl="0" animBg="1"/>
      <p:bldP spid="28" grpId="4" bldLvl="0" animBg="1"/>
      <p:bldP spid="30" grpId="5" bldLvl="0" animBg="1"/>
      <p:bldP spid="32" grpId="6" bldLvl="0" animBg="1"/>
      <p:bldP spid="34" grpId="7" bldLvl="0" animBg="1"/>
      <p:bldP spid="37" grpId="8" bldLvl="0" animBg="1"/>
      <p:bldP spid="38" grpId="9" bldLvl="0" animBg="1"/>
      <p:bldP spid="40" grpId="10" bldLvl="0" animBg="1"/>
      <p:bldP spid="41" grpId="11" bldLvl="0" animBg="1"/>
      <p:bldP spid="42" grpId="12" bldLvl="0" animBg="1"/>
      <p:bldP spid="2" grpId="13"/>
      <p:bldP spid="3" grpId="14"/>
      <p:bldP spid="4" grpId="15"/>
      <p:bldP spid="5" grpId="16"/>
      <p:bldP spid="6" grpId="17"/>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71309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grpSp>
        <p:nvGrpSpPr>
          <p:cNvPr id="29" name="Group 52"/>
          <p:cNvGrpSpPr/>
          <p:nvPr/>
        </p:nvGrpSpPr>
        <p:grpSpPr>
          <a:xfrm>
            <a:off x="3129163" y="1674037"/>
            <a:ext cx="2954414" cy="2878060"/>
            <a:chOff x="3160707" y="1634350"/>
            <a:chExt cx="2825746" cy="2752719"/>
          </a:xfrm>
        </p:grpSpPr>
        <p:sp>
          <p:nvSpPr>
            <p:cNvPr id="34" name="Freeform 33"/>
            <p:cNvSpPr>
              <a:spLocks noEditPoints="1"/>
            </p:cNvSpPr>
            <p:nvPr>
              <p:custDataLst>
                <p:tags r:id="rId7"/>
              </p:custDataLst>
            </p:nvPr>
          </p:nvSpPr>
          <p:spPr bwMode="auto">
            <a:xfrm>
              <a:off x="3160707" y="1912160"/>
              <a:ext cx="1181098" cy="1243010"/>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chemeClr val="accent1"/>
            </a:solidFill>
            <a:ln w="9525">
              <a:noFill/>
              <a:round/>
            </a:ln>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sp>
          <p:nvSpPr>
            <p:cNvPr id="35" name="Freeform 34"/>
            <p:cNvSpPr>
              <a:spLocks noEditPoints="1"/>
            </p:cNvSpPr>
            <p:nvPr>
              <p:custDataLst>
                <p:tags r:id="rId8"/>
              </p:custDataLst>
            </p:nvPr>
          </p:nvSpPr>
          <p:spPr bwMode="auto">
            <a:xfrm>
              <a:off x="3886194" y="1916923"/>
              <a:ext cx="636587" cy="1238248"/>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chemeClr val="lt1">
                <a:lumMod val="75000"/>
              </a:schemeClr>
            </a:solidFill>
            <a:ln w="9525">
              <a:noFill/>
              <a:round/>
            </a:ln>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sp>
          <p:nvSpPr>
            <p:cNvPr id="36" name="Freeform 35"/>
            <p:cNvSpPr>
              <a:spLocks noEditPoints="1"/>
            </p:cNvSpPr>
            <p:nvPr>
              <p:custDataLst>
                <p:tags r:id="rId9"/>
              </p:custDataLst>
            </p:nvPr>
          </p:nvSpPr>
          <p:spPr bwMode="auto">
            <a:xfrm>
              <a:off x="4621205" y="1916923"/>
              <a:ext cx="634999" cy="1238248"/>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rgbClr val="FBC91D"/>
            </a:solidFill>
            <a:ln w="9525">
              <a:noFill/>
              <a:round/>
            </a:ln>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sp>
          <p:nvSpPr>
            <p:cNvPr id="37" name="Freeform 36"/>
            <p:cNvSpPr>
              <a:spLocks noEditPoints="1"/>
            </p:cNvSpPr>
            <p:nvPr>
              <p:custDataLst>
                <p:tags r:id="rId10"/>
              </p:custDataLst>
            </p:nvPr>
          </p:nvSpPr>
          <p:spPr bwMode="auto">
            <a:xfrm>
              <a:off x="4797417" y="1912160"/>
              <a:ext cx="1189036" cy="1250949"/>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chemeClr val="accent1"/>
            </a:solidFill>
            <a:ln w="9525">
              <a:noFill/>
              <a:round/>
            </a:ln>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sp>
          <p:nvSpPr>
            <p:cNvPr id="38" name="Freeform 37"/>
            <p:cNvSpPr>
              <a:spLocks noEditPoints="1"/>
            </p:cNvSpPr>
            <p:nvPr>
              <p:custDataLst>
                <p:tags r:id="rId11"/>
              </p:custDataLst>
            </p:nvPr>
          </p:nvSpPr>
          <p:spPr bwMode="auto">
            <a:xfrm>
              <a:off x="4522777" y="3336146"/>
              <a:ext cx="493712" cy="1050923"/>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chemeClr val="dk1">
                <a:lumMod val="50000"/>
                <a:lumOff val="50000"/>
              </a:schemeClr>
            </a:solidFill>
            <a:ln w="9525">
              <a:noFill/>
              <a:round/>
            </a:ln>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sp>
          <p:nvSpPr>
            <p:cNvPr id="39" name="Freeform 38"/>
            <p:cNvSpPr>
              <a:spLocks noEditPoints="1"/>
            </p:cNvSpPr>
            <p:nvPr>
              <p:custDataLst>
                <p:tags r:id="rId12"/>
              </p:custDataLst>
            </p:nvPr>
          </p:nvSpPr>
          <p:spPr bwMode="auto">
            <a:xfrm>
              <a:off x="4522788" y="1634350"/>
              <a:ext cx="98425" cy="198437"/>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2">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dk1">
                <a:lumMod val="50000"/>
                <a:lumOff val="50000"/>
              </a:schemeClr>
            </a:solidFill>
            <a:ln w="9525">
              <a:noFill/>
              <a:round/>
            </a:ln>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grpSp>
      <p:sp>
        <p:nvSpPr>
          <p:cNvPr id="31" name="Freeform 30"/>
          <p:cNvSpPr>
            <a:spLocks noEditPoints="1"/>
          </p:cNvSpPr>
          <p:nvPr>
            <p:custDataLst>
              <p:tags r:id="rId13"/>
            </p:custDataLst>
          </p:nvPr>
        </p:nvSpPr>
        <p:spPr bwMode="auto">
          <a:xfrm>
            <a:off x="4146513" y="2536950"/>
            <a:ext cx="240192" cy="270415"/>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lt1"/>
          </a:solidFill>
          <a:ln>
            <a:noFill/>
          </a:ln>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sp>
        <p:nvSpPr>
          <p:cNvPr id="33" name="Shape 1687"/>
          <p:cNvSpPr/>
          <p:nvPr>
            <p:custDataLst>
              <p:tags r:id="rId14"/>
            </p:custDataLst>
          </p:nvPr>
        </p:nvSpPr>
        <p:spPr>
          <a:xfrm>
            <a:off x="5487621" y="2574699"/>
            <a:ext cx="270986" cy="271007"/>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cap="flat">
            <a:noFill/>
            <a:miter lim="400000"/>
          </a:ln>
          <a:effectLst/>
        </p:spPr>
        <p:txBody>
          <a:bodyPr wrap="square" lIns="28575" tIns="28575" rIns="28575" bIns="28575" numCol="1" anchor="ctr">
            <a:noAutofit/>
          </a:bodyPr>
          <a:lstStyle/>
          <a:p>
            <a:pPr lvl="0" algn="l">
              <a:defRPr sz="3100" b="1">
                <a:latin typeface="Kontrapunkt Bob Bold"/>
                <a:ea typeface="Kontrapunkt Bob Bold"/>
                <a:cs typeface="Kontrapunkt Bob Bold"/>
                <a:sym typeface="Kontrapunkt Bob Bold"/>
              </a:defRPr>
            </a:pPr>
            <a:endParaRPr sz="2325">
              <a:solidFill>
                <a:schemeClr val="lt1"/>
              </a:solidFill>
              <a:latin typeface="微软雅黑" panose="020B0503020204020204" pitchFamily="34" charset="-122"/>
              <a:ea typeface="微软雅黑" panose="020B0503020204020204" pitchFamily="34" charset="-122"/>
            </a:endParaRPr>
          </a:p>
        </p:txBody>
      </p:sp>
      <p:sp>
        <p:nvSpPr>
          <p:cNvPr id="40" name="Shape 4390"/>
          <p:cNvSpPr/>
          <p:nvPr>
            <p:custDataLst>
              <p:tags r:id="rId15"/>
            </p:custDataLst>
          </p:nvPr>
        </p:nvSpPr>
        <p:spPr>
          <a:xfrm>
            <a:off x="3456173" y="2590426"/>
            <a:ext cx="294981" cy="235979"/>
          </a:xfrm>
          <a:custGeom>
            <a:avLst/>
            <a:gdLst/>
            <a:ahLst/>
            <a:cxnLst>
              <a:cxn ang="0">
                <a:pos x="wd2" y="hd2"/>
              </a:cxn>
              <a:cxn ang="5400000">
                <a:pos x="wd2" y="hd2"/>
              </a:cxn>
              <a:cxn ang="10800000">
                <a:pos x="wd2" y="hd2"/>
              </a:cxn>
              <a:cxn ang="16200000">
                <a:pos x="wd2" y="hd2"/>
              </a:cxn>
            </a:cxnLst>
            <a:rect l="0" t="0" r="r" b="b"/>
            <a:pathLst>
              <a:path w="21600" h="21514" extrusionOk="0">
                <a:moveTo>
                  <a:pt x="20186" y="18973"/>
                </a:moveTo>
                <a:lnTo>
                  <a:pt x="16553" y="16139"/>
                </a:lnTo>
                <a:lnTo>
                  <a:pt x="16553" y="2539"/>
                </a:lnTo>
                <a:lnTo>
                  <a:pt x="20186" y="5373"/>
                </a:lnTo>
                <a:cubicBezTo>
                  <a:pt x="20186" y="5373"/>
                  <a:pt x="20186" y="18973"/>
                  <a:pt x="20186" y="18973"/>
                </a:cubicBezTo>
                <a:close/>
                <a:moveTo>
                  <a:pt x="15140" y="16139"/>
                </a:moveTo>
                <a:lnTo>
                  <a:pt x="11506" y="18973"/>
                </a:lnTo>
                <a:lnTo>
                  <a:pt x="11506" y="5373"/>
                </a:lnTo>
                <a:lnTo>
                  <a:pt x="15140" y="2539"/>
                </a:lnTo>
                <a:cubicBezTo>
                  <a:pt x="15140" y="2539"/>
                  <a:pt x="15140" y="16139"/>
                  <a:pt x="15140" y="16139"/>
                </a:cubicBezTo>
                <a:close/>
                <a:moveTo>
                  <a:pt x="10094" y="18973"/>
                </a:moveTo>
                <a:lnTo>
                  <a:pt x="6460" y="16139"/>
                </a:lnTo>
                <a:lnTo>
                  <a:pt x="6460" y="2539"/>
                </a:lnTo>
                <a:lnTo>
                  <a:pt x="10094" y="5373"/>
                </a:lnTo>
                <a:cubicBezTo>
                  <a:pt x="10094" y="5373"/>
                  <a:pt x="10094" y="18973"/>
                  <a:pt x="10094" y="18973"/>
                </a:cubicBezTo>
                <a:close/>
                <a:moveTo>
                  <a:pt x="5047" y="16139"/>
                </a:moveTo>
                <a:lnTo>
                  <a:pt x="1414" y="18973"/>
                </a:lnTo>
                <a:lnTo>
                  <a:pt x="1414" y="5373"/>
                </a:lnTo>
                <a:lnTo>
                  <a:pt x="5047" y="2539"/>
                </a:lnTo>
                <a:cubicBezTo>
                  <a:pt x="5047" y="2539"/>
                  <a:pt x="5047" y="16139"/>
                  <a:pt x="5047" y="16139"/>
                </a:cubicBezTo>
                <a:close/>
                <a:moveTo>
                  <a:pt x="21257" y="4065"/>
                </a:moveTo>
                <a:lnTo>
                  <a:pt x="16210" y="130"/>
                </a:lnTo>
                <a:cubicBezTo>
                  <a:pt x="15986" y="-44"/>
                  <a:pt x="15706" y="-44"/>
                  <a:pt x="15483" y="130"/>
                </a:cubicBezTo>
                <a:lnTo>
                  <a:pt x="10800" y="3782"/>
                </a:lnTo>
                <a:lnTo>
                  <a:pt x="6117" y="130"/>
                </a:lnTo>
                <a:cubicBezTo>
                  <a:pt x="5894" y="-44"/>
                  <a:pt x="5614" y="-44"/>
                  <a:pt x="5390" y="130"/>
                </a:cubicBezTo>
                <a:lnTo>
                  <a:pt x="343" y="4065"/>
                </a:lnTo>
                <a:cubicBezTo>
                  <a:pt x="131" y="4231"/>
                  <a:pt x="0" y="4530"/>
                  <a:pt x="0" y="4853"/>
                </a:cubicBezTo>
                <a:lnTo>
                  <a:pt x="0" y="20594"/>
                </a:lnTo>
                <a:cubicBezTo>
                  <a:pt x="0" y="20925"/>
                  <a:pt x="138" y="21231"/>
                  <a:pt x="359" y="21393"/>
                </a:cubicBezTo>
                <a:cubicBezTo>
                  <a:pt x="580" y="21556"/>
                  <a:pt x="852" y="21552"/>
                  <a:pt x="1070" y="21382"/>
                </a:cubicBezTo>
                <a:lnTo>
                  <a:pt x="5753" y="17730"/>
                </a:lnTo>
                <a:lnTo>
                  <a:pt x="10436" y="21382"/>
                </a:lnTo>
                <a:cubicBezTo>
                  <a:pt x="10661" y="21556"/>
                  <a:pt x="10939" y="21556"/>
                  <a:pt x="11164" y="21382"/>
                </a:cubicBezTo>
                <a:lnTo>
                  <a:pt x="15847" y="17730"/>
                </a:lnTo>
                <a:lnTo>
                  <a:pt x="20530" y="21382"/>
                </a:lnTo>
                <a:cubicBezTo>
                  <a:pt x="20642" y="21469"/>
                  <a:pt x="20768" y="21513"/>
                  <a:pt x="20893" y="21513"/>
                </a:cubicBezTo>
                <a:cubicBezTo>
                  <a:pt x="21014" y="21513"/>
                  <a:pt x="21133" y="21473"/>
                  <a:pt x="21241" y="21393"/>
                </a:cubicBezTo>
                <a:cubicBezTo>
                  <a:pt x="21463" y="21231"/>
                  <a:pt x="21600" y="20925"/>
                  <a:pt x="21600" y="20594"/>
                </a:cubicBezTo>
                <a:lnTo>
                  <a:pt x="21600" y="4853"/>
                </a:lnTo>
                <a:cubicBezTo>
                  <a:pt x="21600" y="4530"/>
                  <a:pt x="21469" y="4231"/>
                  <a:pt x="21257" y="4065"/>
                </a:cubicBezTo>
                <a:close/>
              </a:path>
            </a:pathLst>
          </a:custGeom>
          <a:solidFill>
            <a:schemeClr val="lt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1400">
              <a:solidFill>
                <a:schemeClr val="lt1"/>
              </a:solidFill>
              <a:latin typeface="微软雅黑" panose="020B0503020204020204" pitchFamily="34" charset="-122"/>
              <a:ea typeface="微软雅黑" panose="020B0503020204020204" pitchFamily="34" charset="-122"/>
            </a:endParaRPr>
          </a:p>
        </p:txBody>
      </p:sp>
      <p:sp>
        <p:nvSpPr>
          <p:cNvPr id="41" name="Shape 4388"/>
          <p:cNvSpPr/>
          <p:nvPr>
            <p:custDataLst>
              <p:tags r:id="rId16"/>
            </p:custDataLst>
          </p:nvPr>
        </p:nvSpPr>
        <p:spPr>
          <a:xfrm>
            <a:off x="4771362" y="2602863"/>
            <a:ext cx="310453" cy="211103"/>
          </a:xfrm>
          <a:custGeom>
            <a:avLst/>
            <a:gdLst/>
            <a:ahLst/>
            <a:cxnLst>
              <a:cxn ang="0">
                <a:pos x="wd2" y="hd2"/>
              </a:cxn>
              <a:cxn ang="5400000">
                <a:pos x="wd2" y="hd2"/>
              </a:cxn>
              <a:cxn ang="10800000">
                <a:pos x="wd2" y="hd2"/>
              </a:cxn>
              <a:cxn ang="16200000">
                <a:pos x="wd2" y="hd2"/>
              </a:cxn>
            </a:cxnLst>
            <a:rect l="0" t="0" r="r" b="b"/>
            <a:pathLst>
              <a:path w="21600" h="21600" extrusionOk="0">
                <a:moveTo>
                  <a:pt x="13203" y="6141"/>
                </a:moveTo>
                <a:lnTo>
                  <a:pt x="13203" y="0"/>
                </a:lnTo>
                <a:lnTo>
                  <a:pt x="5401" y="10253"/>
                </a:lnTo>
                <a:lnTo>
                  <a:pt x="13203" y="20879"/>
                </a:lnTo>
                <a:lnTo>
                  <a:pt x="13203" y="13958"/>
                </a:lnTo>
                <a:cubicBezTo>
                  <a:pt x="16759" y="13958"/>
                  <a:pt x="18917" y="14627"/>
                  <a:pt x="21600" y="21600"/>
                </a:cubicBezTo>
                <a:cubicBezTo>
                  <a:pt x="21600" y="21600"/>
                  <a:pt x="21202" y="6141"/>
                  <a:pt x="13203" y="6141"/>
                </a:cubicBezTo>
                <a:close/>
                <a:moveTo>
                  <a:pt x="7803" y="4257"/>
                </a:moveTo>
                <a:lnTo>
                  <a:pt x="7803" y="0"/>
                </a:lnTo>
                <a:lnTo>
                  <a:pt x="0" y="10253"/>
                </a:lnTo>
                <a:lnTo>
                  <a:pt x="7803" y="20879"/>
                </a:lnTo>
                <a:lnTo>
                  <a:pt x="7803" y="16466"/>
                </a:lnTo>
                <a:lnTo>
                  <a:pt x="3241" y="10253"/>
                </a:lnTo>
                <a:cubicBezTo>
                  <a:pt x="3241" y="10253"/>
                  <a:pt x="7803" y="4257"/>
                  <a:pt x="7803" y="4257"/>
                </a:cubicBezTo>
                <a:close/>
              </a:path>
            </a:pathLst>
          </a:custGeom>
          <a:solidFill>
            <a:schemeClr val="lt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chemeClr val="lt1"/>
              </a:solidFill>
              <a:latin typeface="微软雅黑" panose="020B0503020204020204" pitchFamily="34" charset="-122"/>
              <a:ea typeface="微软雅黑" panose="020B0503020204020204" pitchFamily="34" charset="-122"/>
            </a:endParaRPr>
          </a:p>
        </p:txBody>
      </p:sp>
      <p:sp>
        <p:nvSpPr>
          <p:cNvPr id="42" name="矩形 41"/>
          <p:cNvSpPr/>
          <p:nvPr>
            <p:custDataLst>
              <p:tags r:id="rId17"/>
            </p:custDataLst>
          </p:nvPr>
        </p:nvSpPr>
        <p:spPr>
          <a:xfrm>
            <a:off x="726213" y="1399955"/>
            <a:ext cx="2703002" cy="737235"/>
          </a:xfrm>
          <a:prstGeom prst="rect">
            <a:avLst/>
          </a:prstGeom>
        </p:spPr>
        <p:txBody>
          <a:bodyPr wrap="square">
            <a:spAutoFit/>
          </a:bodyPr>
          <a:lstStyle/>
          <a:p>
            <a:pPr algn="r"/>
            <a:r>
              <a:rPr lang="zh-CN" altLang="zh-CN" sz="1400" b="1">
                <a:solidFill>
                  <a:schemeClr val="dk1"/>
                </a:solidFill>
                <a:latin typeface="微软雅黑" panose="020B0503020204020204" pitchFamily="34" charset="-122"/>
                <a:ea typeface="微软雅黑" panose="020B0503020204020204" pitchFamily="34" charset="-122"/>
              </a:rPr>
              <a:t>一</a:t>
            </a:r>
            <a:r>
              <a:rPr lang="zh-CN" altLang="en-US" sz="1400" b="1">
                <a:solidFill>
                  <a:schemeClr val="dk1"/>
                </a:solidFill>
                <a:latin typeface="微软雅黑" panose="020B0503020204020204" pitchFamily="34" charset="-122"/>
                <a:ea typeface="微软雅黑" panose="020B0503020204020204" pitchFamily="34" charset="-122"/>
              </a:rPr>
              <a:t>：</a:t>
            </a:r>
            <a:r>
              <a:rPr lang="zh-CN" altLang="zh-CN" sz="1400" b="1">
                <a:solidFill>
                  <a:schemeClr val="dk1"/>
                </a:solidFill>
                <a:latin typeface="微软雅黑" panose="020B0503020204020204" pitchFamily="34" charset="-122"/>
                <a:ea typeface="微软雅黑" panose="020B0503020204020204" pitchFamily="34" charset="-122"/>
              </a:rPr>
              <a:t>头部防护用品</a:t>
            </a:r>
            <a:endParaRPr lang="zh-CN" altLang="zh-CN" sz="1400" b="1">
              <a:solidFill>
                <a:schemeClr val="dk1"/>
              </a:solidFill>
              <a:latin typeface="微软雅黑" panose="020B0503020204020204" pitchFamily="34" charset="-122"/>
              <a:ea typeface="微软雅黑" panose="020B0503020204020204" pitchFamily="34" charset="-122"/>
            </a:endParaRPr>
          </a:p>
          <a:p>
            <a:pPr algn="r"/>
            <a:r>
              <a:rPr lang="zh-CN" altLang="zh-CN" sz="1400">
                <a:solidFill>
                  <a:schemeClr val="dk1"/>
                </a:solidFill>
                <a:latin typeface="微软雅黑" panose="020B0503020204020204" pitchFamily="34" charset="-122"/>
                <a:ea typeface="微软雅黑" panose="020B0503020204020204" pitchFamily="34" charset="-122"/>
              </a:rPr>
              <a:t>主要有安全帽，它能使冲击力分散，使高空坠落物向外侧偏离。</a:t>
            </a:r>
            <a:endParaRPr lang="zh-CN" altLang="zh-CN" sz="1400">
              <a:solidFill>
                <a:schemeClr val="dk1"/>
              </a:solidFill>
              <a:latin typeface="微软雅黑" panose="020B0503020204020204" pitchFamily="34" charset="-122"/>
              <a:ea typeface="微软雅黑" panose="020B0503020204020204" pitchFamily="34" charset="-122"/>
            </a:endParaRPr>
          </a:p>
        </p:txBody>
      </p:sp>
      <p:sp>
        <p:nvSpPr>
          <p:cNvPr id="43" name="矩形 42"/>
          <p:cNvSpPr/>
          <p:nvPr>
            <p:custDataLst>
              <p:tags r:id="rId18"/>
            </p:custDataLst>
          </p:nvPr>
        </p:nvSpPr>
        <p:spPr>
          <a:xfrm>
            <a:off x="673697" y="2302391"/>
            <a:ext cx="2314697" cy="737235"/>
          </a:xfrm>
          <a:prstGeom prst="rect">
            <a:avLst/>
          </a:prstGeom>
        </p:spPr>
        <p:txBody>
          <a:bodyPr wrap="square">
            <a:spAutoFit/>
          </a:bodyPr>
          <a:lstStyle/>
          <a:p>
            <a:pPr algn="r"/>
            <a:r>
              <a:rPr lang="zh-CN" altLang="en-US" sz="1400" b="1">
                <a:solidFill>
                  <a:schemeClr val="dk1"/>
                </a:solidFill>
                <a:latin typeface="微软雅黑" panose="020B0503020204020204" pitchFamily="34" charset="-122"/>
                <a:ea typeface="微软雅黑" panose="020B0503020204020204" pitchFamily="34" charset="-122"/>
              </a:rPr>
              <a:t>二：呼吸器官防护用品</a:t>
            </a:r>
            <a:endParaRPr lang="zh-CN" altLang="en-US" sz="1400" b="1">
              <a:solidFill>
                <a:schemeClr val="dk1"/>
              </a:solidFill>
              <a:latin typeface="微软雅黑" panose="020B0503020204020204" pitchFamily="34" charset="-122"/>
              <a:ea typeface="微软雅黑" panose="020B0503020204020204" pitchFamily="34" charset="-122"/>
            </a:endParaRPr>
          </a:p>
          <a:p>
            <a:pPr algn="r"/>
            <a:r>
              <a:rPr lang="zh-CN" altLang="en-US" sz="1400">
                <a:solidFill>
                  <a:schemeClr val="dk1"/>
                </a:solidFill>
                <a:latin typeface="微软雅黑" panose="020B0503020204020204" pitchFamily="34" charset="-122"/>
                <a:ea typeface="微软雅黑" panose="020B0503020204020204" pitchFamily="34" charset="-122"/>
              </a:rPr>
              <a:t>主要有防尘、防毒用的防尘口罩、防毒面具等。</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44" name="矩形 43"/>
          <p:cNvSpPr/>
          <p:nvPr>
            <p:custDataLst>
              <p:tags r:id="rId19"/>
            </p:custDataLst>
          </p:nvPr>
        </p:nvSpPr>
        <p:spPr>
          <a:xfrm>
            <a:off x="1001448" y="3204827"/>
            <a:ext cx="2011031" cy="521970"/>
          </a:xfrm>
          <a:prstGeom prst="rect">
            <a:avLst/>
          </a:prstGeom>
        </p:spPr>
        <p:txBody>
          <a:bodyPr wrap="square">
            <a:spAutoFit/>
          </a:bodyPr>
          <a:lstStyle/>
          <a:p>
            <a:pPr algn="r"/>
            <a:r>
              <a:rPr lang="zh-CN"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三</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眼</a:t>
            </a: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面部防护用品</a:t>
            </a:r>
            <a:endParaRPr lang="zh-CN"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r"/>
            <a:r>
              <a:rPr lang="zh-CN"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主要有护目镜和面罩。</a:t>
            </a:r>
            <a:endParaRPr lang="zh-CN"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矩形 44"/>
          <p:cNvSpPr/>
          <p:nvPr>
            <p:custDataLst>
              <p:tags r:id="rId20"/>
            </p:custDataLst>
          </p:nvPr>
        </p:nvSpPr>
        <p:spPr>
          <a:xfrm>
            <a:off x="1760383" y="3888289"/>
            <a:ext cx="1870343" cy="521970"/>
          </a:xfrm>
          <a:prstGeom prst="rect">
            <a:avLst/>
          </a:prstGeom>
        </p:spPr>
        <p:txBody>
          <a:bodyPr wrap="square">
            <a:spAutoFit/>
          </a:bodyPr>
          <a:lstStyle/>
          <a:p>
            <a:pPr algn="r"/>
            <a:r>
              <a:rPr lang="zh-CN" altLang="en-US" sz="1400" b="1">
                <a:solidFill>
                  <a:schemeClr val="dk1"/>
                </a:solidFill>
                <a:latin typeface="微软雅黑" panose="020B0503020204020204" pitchFamily="34" charset="-122"/>
                <a:ea typeface="微软雅黑" panose="020B0503020204020204" pitchFamily="34" charset="-122"/>
              </a:rPr>
              <a:t>四：听力防护用品</a:t>
            </a:r>
            <a:endParaRPr lang="zh-CN" altLang="en-US" sz="1400" b="1">
              <a:solidFill>
                <a:schemeClr val="dk1"/>
              </a:solidFill>
              <a:latin typeface="微软雅黑" panose="020B0503020204020204" pitchFamily="34" charset="-122"/>
              <a:ea typeface="微软雅黑" panose="020B0503020204020204" pitchFamily="34" charset="-122"/>
            </a:endParaRPr>
          </a:p>
          <a:p>
            <a:pPr algn="r"/>
            <a:r>
              <a:rPr lang="zh-CN" altLang="en-US" sz="1400">
                <a:solidFill>
                  <a:schemeClr val="dk1"/>
                </a:solidFill>
                <a:latin typeface="微软雅黑" panose="020B0503020204020204" pitchFamily="34" charset="-122"/>
                <a:ea typeface="微软雅黑" panose="020B0503020204020204" pitchFamily="34" charset="-122"/>
              </a:rPr>
              <a:t>主要是耳塞或耳罩。</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46" name="矩形 45"/>
          <p:cNvSpPr/>
          <p:nvPr>
            <p:custDataLst>
              <p:tags r:id="rId21"/>
            </p:custDataLst>
          </p:nvPr>
        </p:nvSpPr>
        <p:spPr>
          <a:xfrm>
            <a:off x="5832166" y="1399955"/>
            <a:ext cx="2585622" cy="953135"/>
          </a:xfrm>
          <a:prstGeom prst="rect">
            <a:avLst/>
          </a:prstGeom>
        </p:spPr>
        <p:txBody>
          <a:bodyPr wrap="square">
            <a:spAutoFit/>
          </a:bodyPr>
          <a:lstStyle/>
          <a:p>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五：手和臂防护用品</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主要有防护手套，如耐酸</a:t>
            </a: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碱手套、焊工手套、橡胶耐油手套、防</a:t>
            </a:r>
            <a:r>
              <a:rPr lang="en-US" altLang="zh-CN"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X</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射线手套等。</a:t>
            </a:r>
            <a:endPar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矩形 46"/>
          <p:cNvSpPr/>
          <p:nvPr>
            <p:custDataLst>
              <p:tags r:id="rId22"/>
            </p:custDataLst>
          </p:nvPr>
        </p:nvSpPr>
        <p:spPr>
          <a:xfrm>
            <a:off x="6152031" y="2644122"/>
            <a:ext cx="2197302" cy="953135"/>
          </a:xfrm>
          <a:prstGeom prst="rect">
            <a:avLst/>
          </a:prstGeom>
        </p:spPr>
        <p:txBody>
          <a:bodyPr wrap="square">
            <a:spAutoFit/>
          </a:bodyPr>
          <a:lstStyle/>
          <a:p>
            <a:pPr>
              <a:tabLst>
                <a:tab pos="175895" algn="l"/>
              </a:tabLst>
            </a:pPr>
            <a:r>
              <a:rPr lang="zh-CN" altLang="zh-CN" sz="1400" b="1">
                <a:solidFill>
                  <a:schemeClr val="dk1"/>
                </a:solidFill>
                <a:latin typeface="微软雅黑" panose="020B0503020204020204" pitchFamily="34" charset="-122"/>
                <a:ea typeface="微软雅黑" panose="020B0503020204020204" pitchFamily="34" charset="-122"/>
              </a:rPr>
              <a:t>六</a:t>
            </a:r>
            <a:r>
              <a:rPr lang="zh-CN" altLang="en-US" sz="1400" b="1">
                <a:solidFill>
                  <a:schemeClr val="dk1"/>
                </a:solidFill>
                <a:latin typeface="微软雅黑" panose="020B0503020204020204" pitchFamily="34" charset="-122"/>
                <a:ea typeface="微软雅黑" panose="020B0503020204020204" pitchFamily="34" charset="-122"/>
              </a:rPr>
              <a:t>：</a:t>
            </a:r>
            <a:r>
              <a:rPr lang="zh-CN" altLang="zh-CN" sz="1400" b="1">
                <a:solidFill>
                  <a:schemeClr val="dk1"/>
                </a:solidFill>
                <a:latin typeface="微软雅黑" panose="020B0503020204020204" pitchFamily="34" charset="-122"/>
                <a:ea typeface="微软雅黑" panose="020B0503020204020204" pitchFamily="34" charset="-122"/>
              </a:rPr>
              <a:t>足部防护用品</a:t>
            </a:r>
            <a:endParaRPr lang="en-US" altLang="zh-CN" sz="1400" b="1">
              <a:solidFill>
                <a:schemeClr val="dk1"/>
              </a:solidFill>
              <a:latin typeface="微软雅黑" panose="020B0503020204020204" pitchFamily="34" charset="-122"/>
              <a:ea typeface="微软雅黑" panose="020B0503020204020204" pitchFamily="34" charset="-122"/>
            </a:endParaRPr>
          </a:p>
          <a:p>
            <a:pPr>
              <a:tabLst>
                <a:tab pos="175895" algn="l"/>
              </a:tabLst>
            </a:pPr>
            <a:r>
              <a:rPr lang="zh-CN" altLang="zh-CN" sz="1400">
                <a:solidFill>
                  <a:schemeClr val="dk1"/>
                </a:solidFill>
                <a:latin typeface="微软雅黑" panose="020B0503020204020204" pitchFamily="34" charset="-122"/>
                <a:ea typeface="微软雅黑" panose="020B0503020204020204" pitchFamily="34" charset="-122"/>
              </a:rPr>
              <a:t>主要是安全鞋，如胶面防砸安全靴、绝缘鞋、焊接防护鞋等。</a:t>
            </a:r>
            <a:endParaRPr lang="zh-CN" altLang="zh-CN" sz="1400">
              <a:solidFill>
                <a:schemeClr val="dk1"/>
              </a:solidFill>
              <a:latin typeface="微软雅黑" panose="020B0503020204020204" pitchFamily="34" charset="-122"/>
              <a:ea typeface="微软雅黑" panose="020B0503020204020204" pitchFamily="34" charset="-122"/>
            </a:endParaRPr>
          </a:p>
        </p:txBody>
      </p:sp>
      <p:sp>
        <p:nvSpPr>
          <p:cNvPr id="48" name="矩形 47"/>
          <p:cNvSpPr/>
          <p:nvPr>
            <p:custDataLst>
              <p:tags r:id="rId23"/>
            </p:custDataLst>
          </p:nvPr>
        </p:nvSpPr>
        <p:spPr>
          <a:xfrm>
            <a:off x="5691334" y="3888289"/>
            <a:ext cx="2899213" cy="521970"/>
          </a:xfrm>
          <a:prstGeom prst="rect">
            <a:avLst/>
          </a:prstGeom>
        </p:spPr>
        <p:txBody>
          <a:bodyPr wrap="square">
            <a:spAutoFit/>
          </a:bodyPr>
          <a:lstStyle/>
          <a:p>
            <a:pPr>
              <a:tabLst>
                <a:tab pos="175895" algn="l"/>
              </a:tabLst>
            </a:pPr>
            <a:r>
              <a:rPr lang="zh-CN" altLang="en-US" sz="1400" b="1">
                <a:solidFill>
                  <a:schemeClr val="dk1"/>
                </a:solidFill>
                <a:latin typeface="微软雅黑" panose="020B0503020204020204" pitchFamily="34" charset="-122"/>
                <a:ea typeface="微软雅黑" panose="020B0503020204020204" pitchFamily="34" charset="-122"/>
              </a:rPr>
              <a:t>七：</a:t>
            </a:r>
            <a:r>
              <a:rPr lang="zh-CN" altLang="zh-CN" sz="1400" b="1">
                <a:solidFill>
                  <a:schemeClr val="dk1"/>
                </a:solidFill>
                <a:latin typeface="微软雅黑" panose="020B0503020204020204" pitchFamily="34" charset="-122"/>
                <a:ea typeface="微软雅黑" panose="020B0503020204020204" pitchFamily="34" charset="-122"/>
              </a:rPr>
              <a:t>高处坠落防护用品</a:t>
            </a:r>
            <a:endParaRPr lang="en-US" altLang="zh-CN" sz="1400" b="1">
              <a:solidFill>
                <a:schemeClr val="dk1"/>
              </a:solidFill>
              <a:latin typeface="微软雅黑" panose="020B0503020204020204" pitchFamily="34" charset="-122"/>
              <a:ea typeface="微软雅黑" panose="020B0503020204020204" pitchFamily="34" charset="-122"/>
            </a:endParaRPr>
          </a:p>
          <a:p>
            <a:pPr>
              <a:tabLst>
                <a:tab pos="175895" algn="l"/>
              </a:tabLst>
            </a:pPr>
            <a:r>
              <a:rPr lang="zh-CN" altLang="zh-CN" sz="1400">
                <a:solidFill>
                  <a:schemeClr val="dk1"/>
                </a:solidFill>
                <a:latin typeface="微软雅黑" panose="020B0503020204020204" pitchFamily="34" charset="-122"/>
                <a:ea typeface="微软雅黑" panose="020B0503020204020204" pitchFamily="34" charset="-122"/>
              </a:rPr>
              <a:t>主要有安全带、安全绳、安全网等。</a:t>
            </a:r>
            <a:endParaRPr lang="zh-CN" altLang="zh-CN" sz="1400">
              <a:solidFill>
                <a:schemeClr val="dk1"/>
              </a:solidFill>
              <a:latin typeface="微软雅黑" panose="020B0503020204020204" pitchFamily="34" charset="-122"/>
              <a:ea typeface="微软雅黑" panose="020B0503020204020204" pitchFamily="34" charset="-122"/>
            </a:endParaRPr>
          </a:p>
        </p:txBody>
      </p:sp>
      <p:sp>
        <p:nvSpPr>
          <p:cNvPr id="49"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劳动防护用品的使用常识</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0" name="组合 49"/>
          <p:cNvGrpSpPr/>
          <p:nvPr/>
        </p:nvGrpSpPr>
        <p:grpSpPr>
          <a:xfrm>
            <a:off x="193061" y="128502"/>
            <a:ext cx="623470" cy="624179"/>
            <a:chOff x="4762500" y="1947863"/>
            <a:chExt cx="1046560" cy="1047750"/>
          </a:xfrm>
        </p:grpSpPr>
        <p:sp>
          <p:nvSpPr>
            <p:cNvPr id="51" name="MH_Other_3"/>
            <p:cNvSpPr/>
            <p:nvPr>
              <p:custDataLst>
                <p:tags r:id="rId24"/>
              </p:custDataLst>
            </p:nvPr>
          </p:nvSpPr>
          <p:spPr>
            <a:xfrm>
              <a:off x="4762500" y="1947863"/>
              <a:ext cx="1046560" cy="1047750"/>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52" name="MH_Other_8"/>
            <p:cNvSpPr>
              <a:spLocks noChangeAspect="1" noEditPoints="1"/>
            </p:cNvSpPr>
            <p:nvPr>
              <p:custDataLst>
                <p:tags r:id="rId25"/>
              </p:custDataLst>
            </p:nvPr>
          </p:nvSpPr>
          <p:spPr bwMode="auto">
            <a:xfrm>
              <a:off x="4944666" y="2222897"/>
              <a:ext cx="682228" cy="498872"/>
            </a:xfrm>
            <a:custGeom>
              <a:avLst/>
              <a:gdLst>
                <a:gd name="T0" fmla="*/ 0 w 75"/>
                <a:gd name="T1" fmla="*/ 31 h 55"/>
                <a:gd name="T2" fmla="*/ 13 w 75"/>
                <a:gd name="T3" fmla="*/ 49 h 55"/>
                <a:gd name="T4" fmla="*/ 75 w 75"/>
                <a:gd name="T5" fmla="*/ 31 h 55"/>
                <a:gd name="T6" fmla="*/ 70 w 75"/>
                <a:gd name="T7" fmla="*/ 25 h 55"/>
                <a:gd name="T8" fmla="*/ 42 w 75"/>
                <a:gd name="T9" fmla="*/ 0 h 55"/>
                <a:gd name="T10" fmla="*/ 9 w 75"/>
                <a:gd name="T11" fmla="*/ 26 h 55"/>
                <a:gd name="T12" fmla="*/ 0 w 75"/>
                <a:gd name="T13" fmla="*/ 31 h 55"/>
                <a:gd name="T14" fmla="*/ 64 w 75"/>
                <a:gd name="T15" fmla="*/ 27 h 55"/>
                <a:gd name="T16" fmla="*/ 12 w 75"/>
                <a:gd name="T17" fmla="*/ 30 h 55"/>
                <a:gd name="T18" fmla="*/ 12 w 75"/>
                <a:gd name="T19" fmla="*/ 29 h 55"/>
                <a:gd name="T20" fmla="*/ 17 w 75"/>
                <a:gd name="T21" fmla="*/ 30 h 55"/>
                <a:gd name="T22" fmla="*/ 52 w 75"/>
                <a:gd name="T23" fmla="*/ 10 h 55"/>
                <a:gd name="T24" fmla="*/ 22 w 75"/>
                <a:gd name="T25" fmla="*/ 33 h 55"/>
                <a:gd name="T26" fmla="*/ 63 w 75"/>
                <a:gd name="T27" fmla="*/ 25 h 55"/>
                <a:gd name="T28" fmla="*/ 64 w 75"/>
                <a:gd name="T2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55">
                  <a:moveTo>
                    <a:pt x="0" y="31"/>
                  </a:moveTo>
                  <a:cubicBezTo>
                    <a:pt x="1" y="40"/>
                    <a:pt x="7" y="45"/>
                    <a:pt x="13" y="49"/>
                  </a:cubicBezTo>
                  <a:cubicBezTo>
                    <a:pt x="24" y="55"/>
                    <a:pt x="62" y="46"/>
                    <a:pt x="75" y="31"/>
                  </a:cubicBezTo>
                  <a:cubicBezTo>
                    <a:pt x="74" y="28"/>
                    <a:pt x="72" y="25"/>
                    <a:pt x="70" y="25"/>
                  </a:cubicBezTo>
                  <a:cubicBezTo>
                    <a:pt x="68" y="6"/>
                    <a:pt x="56" y="1"/>
                    <a:pt x="42" y="0"/>
                  </a:cubicBezTo>
                  <a:cubicBezTo>
                    <a:pt x="28" y="0"/>
                    <a:pt x="12" y="8"/>
                    <a:pt x="9" y="26"/>
                  </a:cubicBezTo>
                  <a:cubicBezTo>
                    <a:pt x="4" y="27"/>
                    <a:pt x="2" y="30"/>
                    <a:pt x="0" y="31"/>
                  </a:cubicBezTo>
                  <a:close/>
                  <a:moveTo>
                    <a:pt x="64" y="27"/>
                  </a:moveTo>
                  <a:cubicBezTo>
                    <a:pt x="49" y="39"/>
                    <a:pt x="20" y="46"/>
                    <a:pt x="12" y="30"/>
                  </a:cubicBezTo>
                  <a:cubicBezTo>
                    <a:pt x="12" y="29"/>
                    <a:pt x="12" y="29"/>
                    <a:pt x="12" y="29"/>
                  </a:cubicBezTo>
                  <a:cubicBezTo>
                    <a:pt x="17" y="30"/>
                    <a:pt x="17" y="30"/>
                    <a:pt x="17" y="30"/>
                  </a:cubicBezTo>
                  <a:cubicBezTo>
                    <a:pt x="18" y="15"/>
                    <a:pt x="30" y="4"/>
                    <a:pt x="52" y="10"/>
                  </a:cubicBezTo>
                  <a:cubicBezTo>
                    <a:pt x="33" y="9"/>
                    <a:pt x="23" y="18"/>
                    <a:pt x="22" y="33"/>
                  </a:cubicBezTo>
                  <a:cubicBezTo>
                    <a:pt x="35" y="38"/>
                    <a:pt x="53" y="33"/>
                    <a:pt x="63" y="25"/>
                  </a:cubicBezTo>
                  <a:cubicBezTo>
                    <a:pt x="63" y="26"/>
                    <a:pt x="63" y="26"/>
                    <a:pt x="64" y="27"/>
                  </a:cubicBezTo>
                  <a:close/>
                </a:path>
              </a:pathLst>
            </a:custGeom>
            <a:solidFill>
              <a:srgbClr val="FFFFFF"/>
            </a:solidFill>
            <a:ln>
              <a:noFill/>
            </a:ln>
          </p:spPr>
          <p:txBody>
            <a:bodyPr/>
            <a:lstStyle/>
            <a:p>
              <a:pP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grpSp>
    </p:spTree>
    <p:custDataLst>
      <p:tags r:id="rId26"/>
    </p:custDataLst>
  </p:cSld>
  <p:clrMapOvr>
    <a:masterClrMapping/>
  </p:clrMapOvr>
  <p:transition advTm="38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1" nodeType="clickEffec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nodeType="withEffec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childTnLst>
                          </p:cTn>
                        </p:par>
                        <p:par>
                          <p:cTn id="11" fill="hold">
                            <p:stCondLst>
                              <p:cond delay="500"/>
                            </p:stCondLst>
                            <p:childTnLst>
                              <p:par>
                                <p:cTn id="12" presetID="14" presetClass="entr" presetSubtype="10" fill="hold" nodeType="afterEffec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500"/>
                                        <p:tgtEl>
                                          <p:spTgt spid="29"/>
                                        </p:tgtEl>
                                      </p:cBhvr>
                                    </p:animEffect>
                                  </p:childTnLst>
                                </p:cTn>
                              </p:par>
                            </p:childTnLst>
                          </p:cTn>
                        </p:par>
                        <p:par>
                          <p:cTn id="15" fill="hold">
                            <p:stCondLst>
                              <p:cond delay="1000"/>
                            </p:stCondLst>
                            <p:childTnLst>
                              <p:par>
                                <p:cTn id="16" presetID="10" presetClass="entr" presetSubtype="0" fill="hold" grpId="2" nodeType="afterEffec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par>
                          <p:cTn id="19" fill="hold">
                            <p:stCondLst>
                              <p:cond delay="1500"/>
                            </p:stCondLst>
                            <p:childTnLst>
                              <p:par>
                                <p:cTn id="20" presetID="10" presetClass="entr" presetSubtype="0" fill="hold" grpId="1" nodeType="afterEffec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par>
                          <p:cTn id="23" fill="hold">
                            <p:stCondLst>
                              <p:cond delay="2000"/>
                            </p:stCondLst>
                            <p:childTnLst>
                              <p:par>
                                <p:cTn id="24" presetID="10" presetClass="entr" presetSubtype="0" fill="hold" grpId="0" nodeType="afterEffec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p:stCondLst>
                              <p:cond delay="2500"/>
                            </p:stCondLst>
                            <p:childTnLst>
                              <p:par>
                                <p:cTn id="28" presetID="10" presetClass="entr" presetSubtype="0" fill="hold" grpId="3" nodeType="afterEffec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4" nodeType="clickEffec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5" nodeType="clickEffec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6" nodeType="clickEffec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7" nodeType="clickEffec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8" nodeType="clickEffec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9" nodeType="clickEffec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10" nodeType="clickEffec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3" grpId="1" bldLvl="0" animBg="1"/>
      <p:bldP spid="40" grpId="2" bldLvl="0" animBg="1"/>
      <p:bldP spid="41" grpId="3" bldLvl="0" animBg="1"/>
      <p:bldP spid="42" grpId="4"/>
      <p:bldP spid="43" grpId="5"/>
      <p:bldP spid="44" grpId="6"/>
      <p:bldP spid="45" grpId="7"/>
      <p:bldP spid="46" grpId="8"/>
      <p:bldP spid="47" grpId="9"/>
      <p:bldP spid="48" grpId="10"/>
      <p:bldP spid="49" grpId="1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txBox="1"/>
          <p:nvPr>
            <p:custDataLst>
              <p:tags r:id="rId1"/>
            </p:custDataLst>
          </p:nvPr>
        </p:nvSpPr>
        <p:spPr>
          <a:xfrm>
            <a:off x="2916555" y="1519238"/>
            <a:ext cx="3310890" cy="876300"/>
          </a:xfrm>
          <a:prstGeom prst="rect">
            <a:avLst/>
          </a:prstGeom>
        </p:spPr>
        <p:txBody>
          <a:bodyPr vert="horz" wrap="square" lIns="68580" tIns="34290" rIns="68580" bIns="34290" rtlCol="0" anchor="b" anchorCtr="0">
            <a:norm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pitchFamily="34" charset="-122"/>
                <a:ea typeface="汉仪旗黑-85S" panose="00020600040101010101" pitchFamily="18" charset="-122"/>
                <a:cs typeface="+mj-cs"/>
              </a:defRPr>
            </a:lvl1pPr>
          </a:lstStyle>
          <a:p>
            <a:pPr marL="0" marR="0" lvl="0" indent="0" algn="dist" defTabSz="914400" rtl="0" eaLnBrk="1" fontAlgn="auto" latinLnBrk="0" hangingPunct="1">
              <a:lnSpc>
                <a:spcPct val="100000"/>
              </a:lnSpc>
              <a:spcBef>
                <a:spcPct val="0"/>
              </a:spcBef>
              <a:spcAft>
                <a:spcPts val="0"/>
              </a:spcAft>
              <a:buClrTx/>
              <a:buSzTx/>
              <a:buFontTx/>
              <a:buNone/>
              <a:defRPr/>
            </a:pPr>
            <a:r>
              <a:rPr kumimoji="0" lang="en-US" altLang="zh-CN" sz="3715" b="1" i="0" spc="700" noProof="0" dirty="0">
                <a:ln>
                  <a:noFill/>
                </a:ln>
                <a:solidFill>
                  <a:schemeClr val="accent1"/>
                </a:solidFill>
                <a:effectLst/>
                <a:uLnTx/>
                <a:uFillTx/>
                <a:latin typeface="Arial" panose="020B0604020202020204" pitchFamily="34" charset="0"/>
                <a:ea typeface="微软雅黑" panose="020B0503020204020204" pitchFamily="34" charset="-122"/>
                <a:cs typeface="+mj-cs"/>
              </a:rPr>
              <a:t>04</a:t>
            </a:r>
            <a:endParaRPr kumimoji="0" lang="en-US" altLang="zh-CN" sz="3715" b="1" i="0" spc="700" noProof="0" dirty="0">
              <a:ln>
                <a:noFill/>
              </a:ln>
              <a:solidFill>
                <a:schemeClr val="accent1"/>
              </a:solidFill>
              <a:effectLst/>
              <a:uLnTx/>
              <a:uFillTx/>
              <a:latin typeface="Arial" panose="020B0604020202020204" pitchFamily="34" charset="0"/>
              <a:ea typeface="微软雅黑" panose="020B0503020204020204" pitchFamily="34" charset="-122"/>
              <a:cs typeface="+mj-cs"/>
            </a:endParaRPr>
          </a:p>
        </p:txBody>
      </p:sp>
      <p:sp>
        <p:nvSpPr>
          <p:cNvPr id="2" name="标题 1"/>
          <p:cNvSpPr>
            <a:spLocks noGrp="1"/>
          </p:cNvSpPr>
          <p:nvPr>
            <p:custDataLst>
              <p:tags r:id="rId2"/>
            </p:custDataLst>
          </p:nvPr>
        </p:nvSpPr>
        <p:spPr>
          <a:xfrm>
            <a:off x="2078355" y="2718435"/>
            <a:ext cx="4987925" cy="472440"/>
          </a:xfrm>
          <a:prstGeom prst="rect">
            <a:avLst/>
          </a:prstGeom>
        </p:spPr>
        <p:txBody>
          <a:bodyPr vert="horz" wrap="square" lIns="91440" tIns="45720" rIns="91440" bIns="45720" rtlCol="0" anchor="ctr" anchorCtr="0">
            <a:noAutofit/>
          </a:bodyPr>
          <a:lstStyle>
            <a:lvl1pPr marL="0" marR="0" indent="0" algn="dist" defTabSz="914400" rtl="0" eaLnBrk="1" fontAlgn="auto" latinLnBrk="0" hangingPunct="1">
              <a:lnSpc>
                <a:spcPct val="100000"/>
              </a:lnSpc>
              <a:spcBef>
                <a:spcPts val="0"/>
              </a:spcBef>
              <a:spcAft>
                <a:spcPts val="0"/>
              </a:spcAft>
              <a:buClrTx/>
              <a:buSzPts val="3200"/>
              <a:buFont typeface="Arial" panose="020B0604020202020204" pitchFamily="34" charset="0"/>
              <a:buNone/>
              <a:defRPr sz="1800" b="0" u="none" strike="noStrike" kern="1200" cap="none" spc="300" normalizeH="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dist">
              <a:lnSpc>
                <a:spcPct val="100000"/>
              </a:lnSpc>
              <a:spcBef>
                <a:spcPts val="0"/>
              </a:spcBef>
              <a:spcAft>
                <a:spcPts val="0"/>
              </a:spcAft>
              <a:buSzPct val="100000"/>
              <a:buNone/>
            </a:pPr>
            <a:r>
              <a:rPr lang="zh-CN" altLang="en-US" sz="4000">
                <a:solidFill>
                  <a:schemeClr val="accent1"/>
                </a:solidFill>
                <a:sym typeface="Arial" panose="020B0604020202020204" pitchFamily="34" charset="0"/>
              </a:rPr>
              <a:t>企业基础应知应会</a:t>
            </a:r>
            <a:endParaRPr lang="zh-CN" altLang="en-US" sz="4000">
              <a:solidFill>
                <a:schemeClr val="accent1"/>
              </a:solidFill>
              <a:sym typeface="Arial" panose="020B0604020202020204" pitchFamily="34" charset="0"/>
            </a:endParaRPr>
          </a:p>
        </p:txBody>
      </p:sp>
    </p:spTree>
    <p:custDataLst>
      <p:tags r:id="rId3"/>
    </p:custDataLst>
  </p:cSld>
  <p:clrMapOvr>
    <a:masterClrMapping/>
  </p:clrMapOvr>
  <p:transition advTm="1953"/>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18"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一  操作人员</a:t>
            </a:r>
            <a:r>
              <a:rPr lang="en-US" altLang="zh-CN"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6</a:t>
            </a:r>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个严格遵守</a:t>
            </a:r>
            <a:endPar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0" name="MH_Other_3"/>
          <p:cNvSpPr/>
          <p:nvPr>
            <p:custDataLst>
              <p:tags r:id="rId7"/>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29" name="KSO_Shape"/>
          <p:cNvSpPr/>
          <p:nvPr>
            <p:custDataLst>
              <p:tags r:id="rId8"/>
            </p:custDataLst>
          </p:nvPr>
        </p:nvSpPr>
        <p:spPr bwMode="auto">
          <a:xfrm>
            <a:off x="326047" y="224902"/>
            <a:ext cx="336893" cy="347042"/>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30" name="MH_Other_1"/>
          <p:cNvSpPr/>
          <p:nvPr>
            <p:custDataLst>
              <p:tags r:id="rId9"/>
            </p:custDataLst>
          </p:nvPr>
        </p:nvSpPr>
        <p:spPr>
          <a:xfrm rot="18870036">
            <a:off x="3462338" y="1037035"/>
            <a:ext cx="97631" cy="4245769"/>
          </a:xfrm>
          <a:prstGeom prst="roundRect">
            <a:avLst/>
          </a:prstGeom>
          <a:gradFill flip="none" rotWithShape="1">
            <a:gsLst>
              <a:gs pos="34000">
                <a:sysClr val="window" lastClr="FFFFFF">
                  <a:lumMod val="95000"/>
                </a:sysClr>
              </a:gs>
              <a:gs pos="9000">
                <a:sysClr val="window" lastClr="FFFFFF">
                  <a:lumMod val="85000"/>
                </a:sysClr>
              </a:gs>
            </a:gsLst>
            <a:lin ang="10800000" scaled="1"/>
          </a:gradFill>
          <a:ln w="12700" cap="flat" cmpd="sng" algn="ctr">
            <a:noFill/>
            <a:prstDash val="solid"/>
            <a:miter lim="800000"/>
          </a:ln>
          <a:effectLst/>
        </p:spPr>
        <p:txBody>
          <a:bodyPr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31" name="MH_Other_2"/>
          <p:cNvSpPr/>
          <p:nvPr>
            <p:custDataLst>
              <p:tags r:id="rId10"/>
            </p:custDataLst>
          </p:nvPr>
        </p:nvSpPr>
        <p:spPr>
          <a:xfrm rot="18971162">
            <a:off x="3406608" y="3184487"/>
            <a:ext cx="615617" cy="372610"/>
          </a:xfrm>
          <a:prstGeom prst="ellipse">
            <a:avLst/>
          </a:prstGeom>
          <a:gradFill flip="none" rotWithShape="1">
            <a:gsLst>
              <a:gs pos="0">
                <a:sysClr val="window" lastClr="FFFFFF">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gra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32" name="MH_Other_3"/>
          <p:cNvSpPr/>
          <p:nvPr>
            <p:custDataLst>
              <p:tags r:id="rId11"/>
            </p:custDataLst>
          </p:nvPr>
        </p:nvSpPr>
        <p:spPr>
          <a:xfrm rot="18971162">
            <a:off x="3431057" y="3172941"/>
            <a:ext cx="567015" cy="372610"/>
          </a:xfrm>
          <a:prstGeom prst="ellipse">
            <a:avLst/>
          </a:prstGeom>
          <a:gradFill flip="none" rotWithShape="1">
            <a:gsLst>
              <a:gs pos="0">
                <a:sysClr val="window" lastClr="FFFFFF">
                  <a:alpha val="20000"/>
                </a:sysClr>
              </a:gs>
              <a:gs pos="62000">
                <a:sysClr val="windowText" lastClr="000000">
                  <a:lumMod val="65000"/>
                  <a:lumOff val="35000"/>
                  <a:alpha val="0"/>
                </a:sysClr>
              </a:gs>
              <a:gs pos="82000">
                <a:sysClr val="windowText" lastClr="000000">
                  <a:lumMod val="75000"/>
                  <a:lumOff val="25000"/>
                  <a:alpha val="0"/>
                </a:sysClr>
              </a:gs>
            </a:gsLst>
            <a:lin ang="16200000" scaled="1"/>
          </a:gra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33" name="MH_Other_4"/>
          <p:cNvSpPr/>
          <p:nvPr>
            <p:custDataLst>
              <p:tags r:id="rId12"/>
            </p:custDataLst>
          </p:nvPr>
        </p:nvSpPr>
        <p:spPr>
          <a:xfrm rot="18971162">
            <a:off x="3383756" y="3161110"/>
            <a:ext cx="615554" cy="372665"/>
          </a:xfrm>
          <a:prstGeom prst="ellipse">
            <a:avLst/>
          </a:prstGeom>
          <a:solidFill>
            <a:sysClr val="window" lastClr="FFFFFF">
              <a:lumMod val="95000"/>
            </a:sysClr>
          </a:soli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34" name="MH_Other_5"/>
          <p:cNvSpPr/>
          <p:nvPr>
            <p:custDataLst>
              <p:tags r:id="rId13"/>
            </p:custDataLst>
          </p:nvPr>
        </p:nvSpPr>
        <p:spPr bwMode="auto">
          <a:xfrm rot="17493796">
            <a:off x="3768799" y="3291496"/>
            <a:ext cx="152777" cy="5259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gradFill>
          <a:ln w="12700" cap="flat" cmpd="sng" algn="ctr">
            <a:noFill/>
            <a:prstDash val="solid"/>
            <a:miter lim="800000"/>
          </a:ln>
          <a:effectLst/>
        </p:spPr>
        <p:txBody>
          <a:bodyPr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35" name="MH_Other_6"/>
          <p:cNvSpPr/>
          <p:nvPr>
            <p:custDataLst>
              <p:tags r:id="rId14"/>
            </p:custDataLst>
          </p:nvPr>
        </p:nvSpPr>
        <p:spPr>
          <a:xfrm>
            <a:off x="3917157" y="2845594"/>
            <a:ext cx="2578894" cy="307181"/>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rgbClr val="FBC91D"/>
            </a:solidFill>
            <a:prstDash val="sysDash"/>
            <a:miter lim="800000"/>
            <a:headEnd type="none" w="med" len="med"/>
            <a:tailEnd type="oval" w="med" len="med"/>
          </a:ln>
          <a:effectLst/>
        </p:spPr>
        <p:txBody>
          <a:bodyPr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36" name="MH_Other_7"/>
          <p:cNvSpPr/>
          <p:nvPr>
            <p:custDataLst>
              <p:tags r:id="rId15"/>
            </p:custDataLst>
          </p:nvPr>
        </p:nvSpPr>
        <p:spPr>
          <a:xfrm>
            <a:off x="3461147" y="3120629"/>
            <a:ext cx="447675" cy="440531"/>
          </a:xfrm>
          <a:custGeom>
            <a:avLst/>
            <a:gdLst>
              <a:gd name="connsiteX0" fmla="*/ 420363 w 597306"/>
              <a:gd name="connsiteY0" fmla="*/ 0 h 587338"/>
              <a:gd name="connsiteX1" fmla="*/ 552004 w 597306"/>
              <a:gd name="connsiteY1" fmla="*/ 50596 h 587338"/>
              <a:gd name="connsiteX2" fmla="*/ 456713 w 597306"/>
              <a:gd name="connsiteY2" fmla="*/ 458412 h 587338"/>
              <a:gd name="connsiteX3" fmla="*/ 45302 w 597306"/>
              <a:gd name="connsiteY3" fmla="*/ 536742 h 587338"/>
              <a:gd name="connsiteX4" fmla="*/ 140593 w 597306"/>
              <a:gd name="connsiteY4" fmla="*/ 128926 h 587338"/>
              <a:gd name="connsiteX5" fmla="*/ 420363 w 597306"/>
              <a:gd name="connsiteY5" fmla="*/ 0 h 5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306" h="587338">
                <a:moveTo>
                  <a:pt x="420363" y="0"/>
                </a:moveTo>
                <a:cubicBezTo>
                  <a:pt x="472907" y="83"/>
                  <a:pt x="519269" y="16476"/>
                  <a:pt x="552004" y="50596"/>
                </a:cubicBezTo>
                <a:cubicBezTo>
                  <a:pt x="639298" y="141580"/>
                  <a:pt x="596635" y="324166"/>
                  <a:pt x="456713" y="458412"/>
                </a:cubicBezTo>
                <a:cubicBezTo>
                  <a:pt x="316791" y="592658"/>
                  <a:pt x="132596" y="627727"/>
                  <a:pt x="45302" y="536742"/>
                </a:cubicBezTo>
                <a:cubicBezTo>
                  <a:pt x="-41991" y="445757"/>
                  <a:pt x="672" y="263171"/>
                  <a:pt x="140593" y="128926"/>
                </a:cubicBezTo>
                <a:cubicBezTo>
                  <a:pt x="228044" y="45022"/>
                  <a:pt x="332790" y="-140"/>
                  <a:pt x="420363" y="0"/>
                </a:cubicBezTo>
                <a:close/>
              </a:path>
            </a:pathLst>
          </a:custGeom>
          <a:solidFill>
            <a:srgbClr val="FBC91D"/>
          </a:solidFill>
          <a:ln w="12700" cap="flat" cmpd="sng" algn="ctr">
            <a:noFill/>
            <a:prstDash val="solid"/>
            <a:miter lim="800000"/>
          </a:ln>
          <a:effectLst/>
        </p:spPr>
        <p:txBody>
          <a:bodyPr anchor="ctr"/>
          <a:lstStyle/>
          <a:p>
            <a:pPr algn="ctr">
              <a:defRPr/>
            </a:pPr>
            <a:r>
              <a:rPr lang="en-US" altLang="zh-CN" sz="1575" b="1" kern="0">
                <a:solidFill>
                  <a:schemeClr val="dk1"/>
                </a:solidFill>
                <a:latin typeface="微软雅黑" panose="020B0503020204020204" pitchFamily="34" charset="-122"/>
                <a:ea typeface="微软雅黑" panose="020B0503020204020204" pitchFamily="34" charset="-122"/>
                <a:cs typeface="Arial" panose="020B0604020202020204" pitchFamily="34" charset="0"/>
              </a:rPr>
              <a:t>4</a:t>
            </a:r>
            <a:endParaRPr lang="en-US" altLang="zh-CN" sz="1575" b="1" kern="0">
              <a:solidFill>
                <a:schemeClr val="dk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MH_Other_8"/>
          <p:cNvSpPr/>
          <p:nvPr>
            <p:custDataLst>
              <p:tags r:id="rId16"/>
            </p:custDataLst>
          </p:nvPr>
        </p:nvSpPr>
        <p:spPr>
          <a:xfrm rot="18554138" flipH="1">
            <a:off x="2915426" y="2690985"/>
            <a:ext cx="589794" cy="356980"/>
          </a:xfrm>
          <a:prstGeom prst="ellipse">
            <a:avLst/>
          </a:prstGeom>
          <a:gradFill flip="none" rotWithShape="1">
            <a:gsLst>
              <a:gs pos="0">
                <a:sysClr val="window" lastClr="FFFFFF">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gra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38" name="MH_Other_9"/>
          <p:cNvSpPr/>
          <p:nvPr>
            <p:custDataLst>
              <p:tags r:id="rId17"/>
            </p:custDataLst>
          </p:nvPr>
        </p:nvSpPr>
        <p:spPr>
          <a:xfrm rot="18554138" flipH="1">
            <a:off x="2927693" y="2692009"/>
            <a:ext cx="543231" cy="356980"/>
          </a:xfrm>
          <a:prstGeom prst="ellipse">
            <a:avLst/>
          </a:prstGeom>
          <a:gradFill flip="none" rotWithShape="1">
            <a:gsLst>
              <a:gs pos="0">
                <a:sysClr val="window" lastClr="FFFFFF">
                  <a:alpha val="20000"/>
                </a:sysClr>
              </a:gs>
              <a:gs pos="62000">
                <a:sysClr val="windowText" lastClr="000000">
                  <a:lumMod val="65000"/>
                  <a:lumOff val="35000"/>
                  <a:alpha val="0"/>
                </a:sysClr>
              </a:gs>
              <a:gs pos="82000">
                <a:sysClr val="windowText" lastClr="000000">
                  <a:lumMod val="75000"/>
                  <a:lumOff val="25000"/>
                  <a:alpha val="0"/>
                </a:sysClr>
              </a:gs>
            </a:gsLst>
            <a:lin ang="16200000" scaled="1"/>
          </a:gra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39" name="MH_Other_10"/>
          <p:cNvSpPr/>
          <p:nvPr>
            <p:custDataLst>
              <p:tags r:id="rId18"/>
            </p:custDataLst>
          </p:nvPr>
        </p:nvSpPr>
        <p:spPr>
          <a:xfrm rot="18554138" flipH="1">
            <a:off x="2891433" y="2671168"/>
            <a:ext cx="589360" cy="357188"/>
          </a:xfrm>
          <a:prstGeom prst="ellipse">
            <a:avLst/>
          </a:prstGeom>
          <a:solidFill>
            <a:sysClr val="window" lastClr="FFFFFF">
              <a:lumMod val="95000"/>
            </a:sysClr>
          </a:soli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40" name="MH_Other_11"/>
          <p:cNvSpPr/>
          <p:nvPr>
            <p:custDataLst>
              <p:tags r:id="rId19"/>
            </p:custDataLst>
          </p:nvPr>
        </p:nvSpPr>
        <p:spPr bwMode="auto">
          <a:xfrm rot="20031504" flipH="1">
            <a:off x="3096529" y="2973216"/>
            <a:ext cx="146369" cy="50390"/>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gradFill>
          <a:ln w="12700" cap="flat" cmpd="sng" algn="ctr">
            <a:noFill/>
            <a:prstDash val="solid"/>
            <a:miter lim="800000"/>
          </a:ln>
          <a:effectLst/>
        </p:spPr>
        <p:txBody>
          <a:bodyPr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41" name="MH_Other_12"/>
          <p:cNvSpPr/>
          <p:nvPr>
            <p:custDataLst>
              <p:tags r:id="rId20"/>
            </p:custDataLst>
          </p:nvPr>
        </p:nvSpPr>
        <p:spPr>
          <a:xfrm>
            <a:off x="3389710" y="2355057"/>
            <a:ext cx="2578894" cy="307181"/>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chemeClr val="accent1"/>
            </a:solidFill>
            <a:prstDash val="sysDash"/>
            <a:miter lim="800000"/>
            <a:headEnd type="none" w="med" len="med"/>
            <a:tailEnd type="oval" w="med" len="med"/>
          </a:ln>
          <a:effectLst/>
        </p:spPr>
        <p:txBody>
          <a:bodyPr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42" name="MH_Other_13"/>
          <p:cNvSpPr/>
          <p:nvPr>
            <p:custDataLst>
              <p:tags r:id="rId21"/>
            </p:custDataLst>
          </p:nvPr>
        </p:nvSpPr>
        <p:spPr>
          <a:xfrm>
            <a:off x="2976563" y="2621756"/>
            <a:ext cx="407194" cy="442913"/>
          </a:xfrm>
          <a:custGeom>
            <a:avLst/>
            <a:gdLst>
              <a:gd name="connsiteX0" fmla="*/ 402078 w 543964"/>
              <a:gd name="connsiteY0" fmla="*/ 1135 h 590101"/>
              <a:gd name="connsiteX1" fmla="*/ 484742 w 543964"/>
              <a:gd name="connsiteY1" fmla="*/ 34513 h 590101"/>
              <a:gd name="connsiteX2" fmla="*/ 441399 w 543964"/>
              <a:gd name="connsiteY2" fmla="*/ 433399 h 590101"/>
              <a:gd name="connsiteX3" fmla="*/ 59223 w 543964"/>
              <a:gd name="connsiteY3" fmla="*/ 555589 h 590101"/>
              <a:gd name="connsiteX4" fmla="*/ 102566 w 543964"/>
              <a:gd name="connsiteY4" fmla="*/ 156702 h 590101"/>
              <a:gd name="connsiteX5" fmla="*/ 402078 w 543964"/>
              <a:gd name="connsiteY5" fmla="*/ 1135 h 59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964" h="590101">
                <a:moveTo>
                  <a:pt x="402078" y="1135"/>
                </a:moveTo>
                <a:cubicBezTo>
                  <a:pt x="433113" y="4503"/>
                  <a:pt x="461351" y="15411"/>
                  <a:pt x="484742" y="34513"/>
                </a:cubicBezTo>
                <a:cubicBezTo>
                  <a:pt x="578309" y="110921"/>
                  <a:pt x="558903" y="289508"/>
                  <a:pt x="441399" y="433399"/>
                </a:cubicBezTo>
                <a:cubicBezTo>
                  <a:pt x="323895" y="577291"/>
                  <a:pt x="152789" y="631997"/>
                  <a:pt x="59223" y="555589"/>
                </a:cubicBezTo>
                <a:cubicBezTo>
                  <a:pt x="-34344" y="479181"/>
                  <a:pt x="-14938" y="300594"/>
                  <a:pt x="102566" y="156702"/>
                </a:cubicBezTo>
                <a:cubicBezTo>
                  <a:pt x="190694" y="48784"/>
                  <a:pt x="308973" y="-8968"/>
                  <a:pt x="402078" y="1135"/>
                </a:cubicBezTo>
                <a:close/>
              </a:path>
            </a:pathLst>
          </a:custGeom>
          <a:solidFill>
            <a:schemeClr val="accent1"/>
          </a:solidFill>
          <a:ln w="12700" cap="flat" cmpd="sng" algn="ctr">
            <a:noFill/>
            <a:prstDash val="solid"/>
            <a:miter lim="800000"/>
          </a:ln>
          <a:effectLst/>
        </p:spPr>
        <p:txBody>
          <a:bodyPr anchor="ctr"/>
          <a:lstStyle/>
          <a:p>
            <a:pPr algn="ctr">
              <a:defRPr/>
            </a:pPr>
            <a:r>
              <a:rPr lang="en-US" altLang="zh-CN" sz="1575" b="1" kern="0">
                <a:solidFill>
                  <a:schemeClr val="lt1"/>
                </a:solidFill>
                <a:latin typeface="微软雅黑" panose="020B0503020204020204" pitchFamily="34" charset="-122"/>
                <a:ea typeface="微软雅黑" panose="020B0503020204020204" pitchFamily="34" charset="-122"/>
                <a:cs typeface="Arial" panose="020B0604020202020204" pitchFamily="34" charset="0"/>
              </a:rPr>
              <a:t>3</a:t>
            </a:r>
            <a:endParaRPr lang="en-US" altLang="zh-CN" sz="1575" b="1" kern="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MH_Other_14"/>
          <p:cNvSpPr/>
          <p:nvPr>
            <p:custDataLst>
              <p:tags r:id="rId22"/>
            </p:custDataLst>
          </p:nvPr>
        </p:nvSpPr>
        <p:spPr>
          <a:xfrm rot="18554138" flipH="1">
            <a:off x="1969837" y="1741935"/>
            <a:ext cx="589794" cy="356980"/>
          </a:xfrm>
          <a:prstGeom prst="ellipse">
            <a:avLst/>
          </a:prstGeom>
          <a:gradFill flip="none" rotWithShape="1">
            <a:gsLst>
              <a:gs pos="0">
                <a:sysClr val="window" lastClr="FFFFFF">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gra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44" name="MH_Other_15"/>
          <p:cNvSpPr/>
          <p:nvPr>
            <p:custDataLst>
              <p:tags r:id="rId23"/>
            </p:custDataLst>
          </p:nvPr>
        </p:nvSpPr>
        <p:spPr>
          <a:xfrm rot="18554138" flipH="1">
            <a:off x="1982104" y="1742960"/>
            <a:ext cx="543231" cy="356980"/>
          </a:xfrm>
          <a:prstGeom prst="ellipse">
            <a:avLst/>
          </a:prstGeom>
          <a:gradFill flip="none" rotWithShape="1">
            <a:gsLst>
              <a:gs pos="0">
                <a:sysClr val="window" lastClr="FFFFFF">
                  <a:alpha val="20000"/>
                </a:sysClr>
              </a:gs>
              <a:gs pos="62000">
                <a:sysClr val="windowText" lastClr="000000">
                  <a:lumMod val="65000"/>
                  <a:lumOff val="35000"/>
                  <a:alpha val="0"/>
                </a:sysClr>
              </a:gs>
              <a:gs pos="82000">
                <a:sysClr val="windowText" lastClr="000000">
                  <a:lumMod val="75000"/>
                  <a:lumOff val="25000"/>
                  <a:alpha val="0"/>
                </a:sysClr>
              </a:gs>
            </a:gsLst>
            <a:lin ang="16200000" scaled="1"/>
          </a:gra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45" name="MH_Other_16"/>
          <p:cNvSpPr/>
          <p:nvPr>
            <p:custDataLst>
              <p:tags r:id="rId24"/>
            </p:custDataLst>
          </p:nvPr>
        </p:nvSpPr>
        <p:spPr>
          <a:xfrm rot="18554138" flipH="1">
            <a:off x="1946077" y="1722239"/>
            <a:ext cx="589359" cy="357188"/>
          </a:xfrm>
          <a:prstGeom prst="ellipse">
            <a:avLst/>
          </a:prstGeom>
          <a:solidFill>
            <a:sysClr val="window" lastClr="FFFFFF">
              <a:lumMod val="95000"/>
            </a:sysClr>
          </a:soli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46" name="MH_Other_17"/>
          <p:cNvSpPr/>
          <p:nvPr>
            <p:custDataLst>
              <p:tags r:id="rId25"/>
            </p:custDataLst>
          </p:nvPr>
        </p:nvSpPr>
        <p:spPr bwMode="auto">
          <a:xfrm rot="20031504" flipH="1">
            <a:off x="2150940" y="2024167"/>
            <a:ext cx="146369" cy="50390"/>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gradFill>
          <a:ln w="12700" cap="flat" cmpd="sng" algn="ctr">
            <a:noFill/>
            <a:prstDash val="solid"/>
            <a:miter lim="800000"/>
          </a:ln>
          <a:effectLst/>
        </p:spPr>
        <p:txBody>
          <a:bodyPr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47" name="MH_Other_18"/>
          <p:cNvSpPr/>
          <p:nvPr>
            <p:custDataLst>
              <p:tags r:id="rId26"/>
            </p:custDataLst>
          </p:nvPr>
        </p:nvSpPr>
        <p:spPr>
          <a:xfrm>
            <a:off x="2461023" y="1437085"/>
            <a:ext cx="2578894" cy="307181"/>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chemeClr val="accent1"/>
            </a:solidFill>
            <a:prstDash val="sysDash"/>
            <a:miter lim="800000"/>
            <a:headEnd type="none" w="med" len="med"/>
            <a:tailEnd type="oval" w="med" len="med"/>
          </a:ln>
          <a:effectLst/>
        </p:spPr>
        <p:txBody>
          <a:bodyPr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48" name="MH_Other_19"/>
          <p:cNvSpPr/>
          <p:nvPr>
            <p:custDataLst>
              <p:tags r:id="rId27"/>
            </p:custDataLst>
          </p:nvPr>
        </p:nvSpPr>
        <p:spPr>
          <a:xfrm>
            <a:off x="2030016" y="1672828"/>
            <a:ext cx="408384" cy="442913"/>
          </a:xfrm>
          <a:custGeom>
            <a:avLst/>
            <a:gdLst>
              <a:gd name="connsiteX0" fmla="*/ 402078 w 543964"/>
              <a:gd name="connsiteY0" fmla="*/ 1136 h 590101"/>
              <a:gd name="connsiteX1" fmla="*/ 484742 w 543964"/>
              <a:gd name="connsiteY1" fmla="*/ 34513 h 590101"/>
              <a:gd name="connsiteX2" fmla="*/ 441399 w 543964"/>
              <a:gd name="connsiteY2" fmla="*/ 433399 h 590101"/>
              <a:gd name="connsiteX3" fmla="*/ 59223 w 543964"/>
              <a:gd name="connsiteY3" fmla="*/ 555589 h 590101"/>
              <a:gd name="connsiteX4" fmla="*/ 102566 w 543964"/>
              <a:gd name="connsiteY4" fmla="*/ 156702 h 590101"/>
              <a:gd name="connsiteX5" fmla="*/ 402078 w 543964"/>
              <a:gd name="connsiteY5" fmla="*/ 1136 h 59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964" h="590101">
                <a:moveTo>
                  <a:pt x="402078" y="1136"/>
                </a:moveTo>
                <a:cubicBezTo>
                  <a:pt x="433113" y="4504"/>
                  <a:pt x="461350" y="15411"/>
                  <a:pt x="484742" y="34513"/>
                </a:cubicBezTo>
                <a:cubicBezTo>
                  <a:pt x="578309" y="110921"/>
                  <a:pt x="558903" y="289508"/>
                  <a:pt x="441399" y="433399"/>
                </a:cubicBezTo>
                <a:cubicBezTo>
                  <a:pt x="323895" y="577291"/>
                  <a:pt x="152789" y="631997"/>
                  <a:pt x="59223" y="555589"/>
                </a:cubicBezTo>
                <a:cubicBezTo>
                  <a:pt x="-34344" y="479181"/>
                  <a:pt x="-14938" y="300594"/>
                  <a:pt x="102566" y="156702"/>
                </a:cubicBezTo>
                <a:cubicBezTo>
                  <a:pt x="190694" y="48784"/>
                  <a:pt x="308973" y="-8968"/>
                  <a:pt x="402078" y="1136"/>
                </a:cubicBezTo>
                <a:close/>
              </a:path>
            </a:pathLst>
          </a:custGeom>
          <a:solidFill>
            <a:schemeClr val="accent1"/>
          </a:solidFill>
          <a:ln w="12700" cap="flat" cmpd="sng" algn="ctr">
            <a:noFill/>
            <a:prstDash val="solid"/>
            <a:miter lim="800000"/>
          </a:ln>
          <a:effectLst/>
        </p:spPr>
        <p:txBody>
          <a:bodyPr anchor="ctr"/>
          <a:lstStyle/>
          <a:p>
            <a:pPr algn="ctr">
              <a:defRPr/>
            </a:pPr>
            <a:r>
              <a:rPr lang="en-US" altLang="zh-CN" sz="1575" b="1" kern="0">
                <a:solidFill>
                  <a:schemeClr val="lt1"/>
                </a:solidFill>
                <a:latin typeface="微软雅黑" panose="020B0503020204020204" pitchFamily="34" charset="-122"/>
                <a:ea typeface="微软雅黑" panose="020B0503020204020204" pitchFamily="34" charset="-122"/>
                <a:cs typeface="Arial" panose="020B0604020202020204" pitchFamily="34" charset="0"/>
              </a:rPr>
              <a:t>1</a:t>
            </a:r>
            <a:endParaRPr lang="en-US" altLang="zh-CN" sz="1575" b="1" kern="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MH_Other_20"/>
          <p:cNvSpPr/>
          <p:nvPr>
            <p:custDataLst>
              <p:tags r:id="rId28"/>
            </p:custDataLst>
          </p:nvPr>
        </p:nvSpPr>
        <p:spPr>
          <a:xfrm rot="18971162">
            <a:off x="2447925" y="2216635"/>
            <a:ext cx="615617" cy="372610"/>
          </a:xfrm>
          <a:prstGeom prst="ellipse">
            <a:avLst/>
          </a:prstGeom>
          <a:gradFill flip="none" rotWithShape="1">
            <a:gsLst>
              <a:gs pos="0">
                <a:sysClr val="window" lastClr="FFFFFF">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gra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50" name="MH_Other_21"/>
          <p:cNvSpPr/>
          <p:nvPr>
            <p:custDataLst>
              <p:tags r:id="rId29"/>
            </p:custDataLst>
          </p:nvPr>
        </p:nvSpPr>
        <p:spPr>
          <a:xfrm rot="18971162">
            <a:off x="2472374" y="2205089"/>
            <a:ext cx="567015" cy="372610"/>
          </a:xfrm>
          <a:prstGeom prst="ellipse">
            <a:avLst/>
          </a:prstGeom>
          <a:gradFill flip="none" rotWithShape="1">
            <a:gsLst>
              <a:gs pos="0">
                <a:sysClr val="window" lastClr="FFFFFF">
                  <a:alpha val="20000"/>
                </a:sysClr>
              </a:gs>
              <a:gs pos="62000">
                <a:sysClr val="windowText" lastClr="000000">
                  <a:lumMod val="65000"/>
                  <a:lumOff val="35000"/>
                  <a:alpha val="0"/>
                </a:sysClr>
              </a:gs>
              <a:gs pos="82000">
                <a:sysClr val="windowText" lastClr="000000">
                  <a:lumMod val="75000"/>
                  <a:lumOff val="25000"/>
                  <a:alpha val="0"/>
                </a:sysClr>
              </a:gs>
            </a:gsLst>
            <a:lin ang="16200000" scaled="1"/>
          </a:gra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51" name="MH_Other_22"/>
          <p:cNvSpPr/>
          <p:nvPr>
            <p:custDataLst>
              <p:tags r:id="rId30"/>
            </p:custDataLst>
          </p:nvPr>
        </p:nvSpPr>
        <p:spPr>
          <a:xfrm rot="18971162">
            <a:off x="2425304" y="2193131"/>
            <a:ext cx="615553" cy="372666"/>
          </a:xfrm>
          <a:prstGeom prst="ellipse">
            <a:avLst/>
          </a:prstGeom>
          <a:solidFill>
            <a:sysClr val="window" lastClr="FFFFFF">
              <a:lumMod val="95000"/>
            </a:sysClr>
          </a:soli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52" name="MH_Other_23"/>
          <p:cNvSpPr/>
          <p:nvPr>
            <p:custDataLst>
              <p:tags r:id="rId31"/>
            </p:custDataLst>
          </p:nvPr>
        </p:nvSpPr>
        <p:spPr bwMode="auto">
          <a:xfrm rot="17493796">
            <a:off x="2810116" y="2323645"/>
            <a:ext cx="152777" cy="5259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gradFill>
          <a:ln w="12700" cap="flat" cmpd="sng" algn="ctr">
            <a:noFill/>
            <a:prstDash val="solid"/>
            <a:miter lim="800000"/>
          </a:ln>
          <a:effectLst/>
        </p:spPr>
        <p:txBody>
          <a:bodyPr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53" name="MH_Other_24"/>
          <p:cNvSpPr/>
          <p:nvPr>
            <p:custDataLst>
              <p:tags r:id="rId32"/>
            </p:custDataLst>
          </p:nvPr>
        </p:nvSpPr>
        <p:spPr>
          <a:xfrm>
            <a:off x="2969419" y="1888332"/>
            <a:ext cx="2577704" cy="307181"/>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rgbClr val="FBC91D"/>
            </a:solidFill>
            <a:prstDash val="sysDash"/>
            <a:miter lim="800000"/>
            <a:headEnd type="none" w="med" len="med"/>
            <a:tailEnd type="oval" w="med" len="med"/>
          </a:ln>
          <a:effectLst/>
        </p:spPr>
        <p:txBody>
          <a:bodyPr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54" name="MH_Other_25"/>
          <p:cNvSpPr/>
          <p:nvPr>
            <p:custDataLst>
              <p:tags r:id="rId33"/>
            </p:custDataLst>
          </p:nvPr>
        </p:nvSpPr>
        <p:spPr>
          <a:xfrm>
            <a:off x="2499122" y="2150269"/>
            <a:ext cx="447675" cy="440531"/>
          </a:xfrm>
          <a:custGeom>
            <a:avLst/>
            <a:gdLst>
              <a:gd name="connsiteX0" fmla="*/ 420363 w 597306"/>
              <a:gd name="connsiteY0" fmla="*/ 0 h 587338"/>
              <a:gd name="connsiteX1" fmla="*/ 552004 w 597306"/>
              <a:gd name="connsiteY1" fmla="*/ 50596 h 587338"/>
              <a:gd name="connsiteX2" fmla="*/ 456713 w 597306"/>
              <a:gd name="connsiteY2" fmla="*/ 458412 h 587338"/>
              <a:gd name="connsiteX3" fmla="*/ 45302 w 597306"/>
              <a:gd name="connsiteY3" fmla="*/ 536742 h 587338"/>
              <a:gd name="connsiteX4" fmla="*/ 140593 w 597306"/>
              <a:gd name="connsiteY4" fmla="*/ 128926 h 587338"/>
              <a:gd name="connsiteX5" fmla="*/ 420363 w 597306"/>
              <a:gd name="connsiteY5" fmla="*/ 0 h 5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306" h="587338">
                <a:moveTo>
                  <a:pt x="420363" y="0"/>
                </a:moveTo>
                <a:cubicBezTo>
                  <a:pt x="472907" y="83"/>
                  <a:pt x="519269" y="16476"/>
                  <a:pt x="552004" y="50596"/>
                </a:cubicBezTo>
                <a:cubicBezTo>
                  <a:pt x="639298" y="141580"/>
                  <a:pt x="596635" y="324166"/>
                  <a:pt x="456713" y="458412"/>
                </a:cubicBezTo>
                <a:cubicBezTo>
                  <a:pt x="316791" y="592658"/>
                  <a:pt x="132596" y="627727"/>
                  <a:pt x="45302" y="536742"/>
                </a:cubicBezTo>
                <a:cubicBezTo>
                  <a:pt x="-41991" y="445757"/>
                  <a:pt x="672" y="263171"/>
                  <a:pt x="140593" y="128926"/>
                </a:cubicBezTo>
                <a:cubicBezTo>
                  <a:pt x="228044" y="45022"/>
                  <a:pt x="332790" y="-140"/>
                  <a:pt x="420363" y="0"/>
                </a:cubicBezTo>
                <a:close/>
              </a:path>
            </a:pathLst>
          </a:custGeom>
          <a:solidFill>
            <a:srgbClr val="FBC91D"/>
          </a:solidFill>
          <a:ln w="12700" cap="flat" cmpd="sng" algn="ctr">
            <a:noFill/>
            <a:prstDash val="solid"/>
            <a:miter lim="800000"/>
          </a:ln>
          <a:effectLst/>
        </p:spPr>
        <p:txBody>
          <a:bodyPr anchor="ctr"/>
          <a:lstStyle/>
          <a:p>
            <a:pPr algn="ctr">
              <a:defRPr/>
            </a:pPr>
            <a:r>
              <a:rPr lang="en-US" altLang="zh-CN" sz="1575" b="1" kern="0">
                <a:solidFill>
                  <a:schemeClr val="dk1"/>
                </a:solidFill>
                <a:latin typeface="微软雅黑" panose="020B0503020204020204" pitchFamily="34" charset="-122"/>
                <a:ea typeface="微软雅黑" panose="020B0503020204020204" pitchFamily="34" charset="-122"/>
                <a:cs typeface="Arial" panose="020B0604020202020204" pitchFamily="34" charset="0"/>
              </a:rPr>
              <a:t>2</a:t>
            </a:r>
            <a:endParaRPr lang="en-US" altLang="zh-CN" sz="1575" b="1" kern="0">
              <a:solidFill>
                <a:schemeClr val="dk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MH_Other_26"/>
          <p:cNvSpPr/>
          <p:nvPr>
            <p:custDataLst>
              <p:tags r:id="rId34"/>
            </p:custDataLst>
          </p:nvPr>
        </p:nvSpPr>
        <p:spPr>
          <a:xfrm rot="18971162">
            <a:off x="4440232" y="4191239"/>
            <a:ext cx="615617" cy="372610"/>
          </a:xfrm>
          <a:prstGeom prst="ellipse">
            <a:avLst/>
          </a:prstGeom>
          <a:gradFill flip="none" rotWithShape="1">
            <a:gsLst>
              <a:gs pos="0">
                <a:sysClr val="window" lastClr="FFFFFF">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gra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56" name="MH_Other_27"/>
          <p:cNvSpPr/>
          <p:nvPr>
            <p:custDataLst>
              <p:tags r:id="rId35"/>
            </p:custDataLst>
          </p:nvPr>
        </p:nvSpPr>
        <p:spPr>
          <a:xfrm rot="18971162">
            <a:off x="4464681" y="4179693"/>
            <a:ext cx="567015" cy="372610"/>
          </a:xfrm>
          <a:prstGeom prst="ellipse">
            <a:avLst/>
          </a:prstGeom>
          <a:gradFill flip="none" rotWithShape="1">
            <a:gsLst>
              <a:gs pos="0">
                <a:sysClr val="window" lastClr="FFFFFF">
                  <a:alpha val="20000"/>
                </a:sysClr>
              </a:gs>
              <a:gs pos="62000">
                <a:sysClr val="windowText" lastClr="000000">
                  <a:lumMod val="65000"/>
                  <a:lumOff val="35000"/>
                  <a:alpha val="0"/>
                </a:sysClr>
              </a:gs>
              <a:gs pos="82000">
                <a:sysClr val="windowText" lastClr="000000">
                  <a:lumMod val="75000"/>
                  <a:lumOff val="25000"/>
                  <a:alpha val="0"/>
                </a:sysClr>
              </a:gs>
            </a:gsLst>
            <a:lin ang="16200000" scaled="1"/>
          </a:gra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57" name="MH_Other_28"/>
          <p:cNvSpPr/>
          <p:nvPr>
            <p:custDataLst>
              <p:tags r:id="rId36"/>
            </p:custDataLst>
          </p:nvPr>
        </p:nvSpPr>
        <p:spPr>
          <a:xfrm rot="18971162">
            <a:off x="4417219" y="4167188"/>
            <a:ext cx="615554" cy="372666"/>
          </a:xfrm>
          <a:prstGeom prst="ellipse">
            <a:avLst/>
          </a:prstGeom>
          <a:solidFill>
            <a:sysClr val="window" lastClr="FFFFFF">
              <a:lumMod val="95000"/>
            </a:sysClr>
          </a:soli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58" name="MH_Other_29"/>
          <p:cNvSpPr/>
          <p:nvPr>
            <p:custDataLst>
              <p:tags r:id="rId37"/>
            </p:custDataLst>
          </p:nvPr>
        </p:nvSpPr>
        <p:spPr bwMode="auto">
          <a:xfrm rot="17493796">
            <a:off x="4802423" y="4298248"/>
            <a:ext cx="152777" cy="5259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gradFill>
          <a:ln w="12700" cap="flat" cmpd="sng" algn="ctr">
            <a:noFill/>
            <a:prstDash val="solid"/>
            <a:miter lim="800000"/>
          </a:ln>
          <a:effectLst/>
        </p:spPr>
        <p:txBody>
          <a:bodyPr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59" name="MH_Other_30"/>
          <p:cNvSpPr/>
          <p:nvPr>
            <p:custDataLst>
              <p:tags r:id="rId38"/>
            </p:custDataLst>
          </p:nvPr>
        </p:nvSpPr>
        <p:spPr>
          <a:xfrm>
            <a:off x="4951810" y="3852863"/>
            <a:ext cx="2577703" cy="307181"/>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rgbClr val="FBC91D"/>
            </a:solidFill>
            <a:prstDash val="sysDash"/>
            <a:miter lim="800000"/>
            <a:headEnd type="none" w="med" len="med"/>
            <a:tailEnd type="oval" w="med" len="med"/>
          </a:ln>
          <a:effectLst/>
        </p:spPr>
        <p:txBody>
          <a:bodyPr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60" name="MH_Other_31"/>
          <p:cNvSpPr/>
          <p:nvPr>
            <p:custDataLst>
              <p:tags r:id="rId39"/>
            </p:custDataLst>
          </p:nvPr>
        </p:nvSpPr>
        <p:spPr>
          <a:xfrm>
            <a:off x="4494610" y="4127898"/>
            <a:ext cx="447675" cy="440531"/>
          </a:xfrm>
          <a:custGeom>
            <a:avLst/>
            <a:gdLst>
              <a:gd name="connsiteX0" fmla="*/ 420363 w 597306"/>
              <a:gd name="connsiteY0" fmla="*/ 0 h 587338"/>
              <a:gd name="connsiteX1" fmla="*/ 552004 w 597306"/>
              <a:gd name="connsiteY1" fmla="*/ 50596 h 587338"/>
              <a:gd name="connsiteX2" fmla="*/ 456713 w 597306"/>
              <a:gd name="connsiteY2" fmla="*/ 458412 h 587338"/>
              <a:gd name="connsiteX3" fmla="*/ 45302 w 597306"/>
              <a:gd name="connsiteY3" fmla="*/ 536742 h 587338"/>
              <a:gd name="connsiteX4" fmla="*/ 140593 w 597306"/>
              <a:gd name="connsiteY4" fmla="*/ 128926 h 587338"/>
              <a:gd name="connsiteX5" fmla="*/ 420363 w 597306"/>
              <a:gd name="connsiteY5" fmla="*/ 0 h 5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306" h="587338">
                <a:moveTo>
                  <a:pt x="420363" y="0"/>
                </a:moveTo>
                <a:cubicBezTo>
                  <a:pt x="472907" y="83"/>
                  <a:pt x="519269" y="16476"/>
                  <a:pt x="552004" y="50596"/>
                </a:cubicBezTo>
                <a:cubicBezTo>
                  <a:pt x="639298" y="141580"/>
                  <a:pt x="596635" y="324166"/>
                  <a:pt x="456713" y="458412"/>
                </a:cubicBezTo>
                <a:cubicBezTo>
                  <a:pt x="316791" y="592658"/>
                  <a:pt x="132596" y="627727"/>
                  <a:pt x="45302" y="536742"/>
                </a:cubicBezTo>
                <a:cubicBezTo>
                  <a:pt x="-41991" y="445757"/>
                  <a:pt x="672" y="263171"/>
                  <a:pt x="140593" y="128926"/>
                </a:cubicBezTo>
                <a:cubicBezTo>
                  <a:pt x="228044" y="45022"/>
                  <a:pt x="332790" y="-140"/>
                  <a:pt x="420363" y="0"/>
                </a:cubicBezTo>
                <a:close/>
              </a:path>
            </a:pathLst>
          </a:custGeom>
          <a:solidFill>
            <a:srgbClr val="FBC91D"/>
          </a:solidFill>
          <a:ln w="12700" cap="flat" cmpd="sng" algn="ctr">
            <a:noFill/>
            <a:prstDash val="solid"/>
            <a:miter lim="800000"/>
          </a:ln>
          <a:effectLst/>
        </p:spPr>
        <p:txBody>
          <a:bodyPr anchor="ctr"/>
          <a:lstStyle/>
          <a:p>
            <a:pPr algn="ctr">
              <a:defRPr/>
            </a:pPr>
            <a:r>
              <a:rPr lang="en-US" altLang="zh-CN" sz="1575" b="1" kern="0">
                <a:solidFill>
                  <a:schemeClr val="dk1"/>
                </a:solidFill>
                <a:latin typeface="微软雅黑" panose="020B0503020204020204" pitchFamily="34" charset="-122"/>
                <a:ea typeface="微软雅黑" panose="020B0503020204020204" pitchFamily="34" charset="-122"/>
                <a:cs typeface="Arial" panose="020B0604020202020204" pitchFamily="34" charset="0"/>
              </a:rPr>
              <a:t>6</a:t>
            </a:r>
            <a:endParaRPr lang="en-US" altLang="zh-CN" sz="1575" b="1" kern="0">
              <a:solidFill>
                <a:schemeClr val="dk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1" name="MH_Other_32"/>
          <p:cNvSpPr/>
          <p:nvPr>
            <p:custDataLst>
              <p:tags r:id="rId40"/>
            </p:custDataLst>
          </p:nvPr>
        </p:nvSpPr>
        <p:spPr>
          <a:xfrm rot="18554138" flipH="1">
            <a:off x="3949049" y="3688935"/>
            <a:ext cx="589794" cy="356980"/>
          </a:xfrm>
          <a:prstGeom prst="ellipse">
            <a:avLst/>
          </a:prstGeom>
          <a:gradFill flip="none" rotWithShape="1">
            <a:gsLst>
              <a:gs pos="0">
                <a:sysClr val="window" lastClr="FFFFFF">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gra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62" name="MH_Other_33"/>
          <p:cNvSpPr/>
          <p:nvPr>
            <p:custDataLst>
              <p:tags r:id="rId41"/>
            </p:custDataLst>
          </p:nvPr>
        </p:nvSpPr>
        <p:spPr>
          <a:xfrm rot="18554138" flipH="1">
            <a:off x="3961316" y="3689960"/>
            <a:ext cx="543231" cy="356980"/>
          </a:xfrm>
          <a:prstGeom prst="ellipse">
            <a:avLst/>
          </a:prstGeom>
          <a:gradFill flip="none" rotWithShape="1">
            <a:gsLst>
              <a:gs pos="0">
                <a:sysClr val="window" lastClr="FFFFFF">
                  <a:alpha val="20000"/>
                </a:sysClr>
              </a:gs>
              <a:gs pos="62000">
                <a:sysClr val="windowText" lastClr="000000">
                  <a:lumMod val="65000"/>
                  <a:lumOff val="35000"/>
                  <a:alpha val="0"/>
                </a:sysClr>
              </a:gs>
              <a:gs pos="82000">
                <a:sysClr val="windowText" lastClr="000000">
                  <a:lumMod val="75000"/>
                  <a:lumOff val="25000"/>
                  <a:alpha val="0"/>
                </a:sysClr>
              </a:gs>
            </a:gsLst>
            <a:lin ang="16200000" scaled="1"/>
          </a:gra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63" name="MH_Other_34"/>
          <p:cNvSpPr/>
          <p:nvPr>
            <p:custDataLst>
              <p:tags r:id="rId42"/>
            </p:custDataLst>
          </p:nvPr>
        </p:nvSpPr>
        <p:spPr>
          <a:xfrm rot="18554138" flipH="1">
            <a:off x="3924895" y="3668911"/>
            <a:ext cx="589360" cy="357188"/>
          </a:xfrm>
          <a:prstGeom prst="ellipse">
            <a:avLst/>
          </a:prstGeom>
          <a:solidFill>
            <a:sysClr val="window" lastClr="FFFFFF">
              <a:lumMod val="95000"/>
            </a:sysClr>
          </a:solidFill>
          <a:ln w="12700" cap="flat" cmpd="sng" algn="ctr">
            <a:noFill/>
            <a:prstDash val="solid"/>
            <a:miter lim="800000"/>
          </a:ln>
          <a:effectLst/>
        </p:spPr>
        <p:txBody>
          <a:bodyPr lIns="51435" tIns="25718" rIns="51435" bIns="25718"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64" name="MH_Other_35"/>
          <p:cNvSpPr/>
          <p:nvPr>
            <p:custDataLst>
              <p:tags r:id="rId43"/>
            </p:custDataLst>
          </p:nvPr>
        </p:nvSpPr>
        <p:spPr bwMode="auto">
          <a:xfrm rot="20031504" flipH="1">
            <a:off x="4130152" y="3971167"/>
            <a:ext cx="146369" cy="50390"/>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gradFill>
          <a:ln w="12700" cap="flat" cmpd="sng" algn="ctr">
            <a:noFill/>
            <a:prstDash val="solid"/>
            <a:miter lim="800000"/>
          </a:ln>
          <a:effectLst/>
        </p:spPr>
        <p:txBody>
          <a:bodyPr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65" name="MH_Other_36"/>
          <p:cNvSpPr/>
          <p:nvPr>
            <p:custDataLst>
              <p:tags r:id="rId44"/>
            </p:custDataLst>
          </p:nvPr>
        </p:nvSpPr>
        <p:spPr>
          <a:xfrm>
            <a:off x="4423173" y="3352801"/>
            <a:ext cx="2578894" cy="307181"/>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chemeClr val="accent1"/>
            </a:solidFill>
            <a:prstDash val="sysDash"/>
            <a:miter lim="800000"/>
            <a:headEnd type="none" w="med" len="med"/>
            <a:tailEnd type="oval" w="med" len="med"/>
          </a:ln>
          <a:effectLst/>
        </p:spPr>
        <p:txBody>
          <a:bodyPr anchor="ctr"/>
          <a:lstStyle/>
          <a:p>
            <a:pPr algn="ctr">
              <a:defRPr/>
            </a:pPr>
            <a:endParaRPr lang="zh-CN" altLang="en-US" sz="1015" kern="0">
              <a:solidFill>
                <a:schemeClr val="lt1"/>
              </a:solidFill>
              <a:latin typeface="微软雅黑" panose="020B0503020204020204" pitchFamily="34" charset="-122"/>
              <a:ea typeface="微软雅黑" panose="020B0503020204020204" pitchFamily="34" charset="-122"/>
            </a:endParaRPr>
          </a:p>
        </p:txBody>
      </p:sp>
      <p:sp>
        <p:nvSpPr>
          <p:cNvPr id="66" name="MH_Other_37"/>
          <p:cNvSpPr/>
          <p:nvPr>
            <p:custDataLst>
              <p:tags r:id="rId45"/>
            </p:custDataLst>
          </p:nvPr>
        </p:nvSpPr>
        <p:spPr>
          <a:xfrm>
            <a:off x="4010025" y="3619500"/>
            <a:ext cx="407194" cy="442913"/>
          </a:xfrm>
          <a:custGeom>
            <a:avLst/>
            <a:gdLst>
              <a:gd name="connsiteX0" fmla="*/ 402078 w 543964"/>
              <a:gd name="connsiteY0" fmla="*/ 1135 h 590101"/>
              <a:gd name="connsiteX1" fmla="*/ 484742 w 543964"/>
              <a:gd name="connsiteY1" fmla="*/ 34513 h 590101"/>
              <a:gd name="connsiteX2" fmla="*/ 441399 w 543964"/>
              <a:gd name="connsiteY2" fmla="*/ 433399 h 590101"/>
              <a:gd name="connsiteX3" fmla="*/ 59223 w 543964"/>
              <a:gd name="connsiteY3" fmla="*/ 555589 h 590101"/>
              <a:gd name="connsiteX4" fmla="*/ 102566 w 543964"/>
              <a:gd name="connsiteY4" fmla="*/ 156702 h 590101"/>
              <a:gd name="connsiteX5" fmla="*/ 402078 w 543964"/>
              <a:gd name="connsiteY5" fmla="*/ 1135 h 59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964" h="590101">
                <a:moveTo>
                  <a:pt x="402078" y="1135"/>
                </a:moveTo>
                <a:cubicBezTo>
                  <a:pt x="433113" y="4503"/>
                  <a:pt x="461351" y="15411"/>
                  <a:pt x="484742" y="34513"/>
                </a:cubicBezTo>
                <a:cubicBezTo>
                  <a:pt x="578309" y="110921"/>
                  <a:pt x="558903" y="289508"/>
                  <a:pt x="441399" y="433399"/>
                </a:cubicBezTo>
                <a:cubicBezTo>
                  <a:pt x="323895" y="577291"/>
                  <a:pt x="152789" y="631997"/>
                  <a:pt x="59223" y="555589"/>
                </a:cubicBezTo>
                <a:cubicBezTo>
                  <a:pt x="-34344" y="479181"/>
                  <a:pt x="-14938" y="300594"/>
                  <a:pt x="102566" y="156702"/>
                </a:cubicBezTo>
                <a:cubicBezTo>
                  <a:pt x="190694" y="48784"/>
                  <a:pt x="308973" y="-8968"/>
                  <a:pt x="402078" y="1135"/>
                </a:cubicBezTo>
                <a:close/>
              </a:path>
            </a:pathLst>
          </a:custGeom>
          <a:solidFill>
            <a:schemeClr val="accent1"/>
          </a:solidFill>
          <a:ln w="12700" cap="flat" cmpd="sng" algn="ctr">
            <a:noFill/>
            <a:prstDash val="solid"/>
            <a:miter lim="800000"/>
          </a:ln>
          <a:effectLst/>
        </p:spPr>
        <p:txBody>
          <a:bodyPr anchor="ctr"/>
          <a:lstStyle/>
          <a:p>
            <a:pPr algn="ctr">
              <a:defRPr/>
            </a:pPr>
            <a:r>
              <a:rPr lang="en-US" altLang="zh-CN" sz="1575" b="1" kern="0">
                <a:solidFill>
                  <a:schemeClr val="lt1"/>
                </a:solidFill>
                <a:latin typeface="微软雅黑" panose="020B0503020204020204" pitchFamily="34" charset="-122"/>
                <a:ea typeface="微软雅黑" panose="020B0503020204020204" pitchFamily="34" charset="-122"/>
                <a:cs typeface="Arial" panose="020B0604020202020204" pitchFamily="34" charset="0"/>
              </a:rPr>
              <a:t>5</a:t>
            </a:r>
            <a:endParaRPr lang="en-US" altLang="zh-CN" sz="1575" b="1" kern="0">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MH_SubTitle_4"/>
          <p:cNvSpPr txBox="1"/>
          <p:nvPr>
            <p:custDataLst>
              <p:tags r:id="rId46"/>
            </p:custDataLst>
          </p:nvPr>
        </p:nvSpPr>
        <p:spPr>
          <a:xfrm>
            <a:off x="4321969" y="2856310"/>
            <a:ext cx="2295525" cy="279797"/>
          </a:xfrm>
          <a:prstGeom prst="rect">
            <a:avLst/>
          </a:prstGeom>
          <a:noFill/>
        </p:spPr>
        <p:txBody>
          <a:bodyPr>
            <a:noAutofit/>
          </a:bodyPr>
          <a:lstStyle/>
          <a:p>
            <a:pPr algn="just">
              <a:lnSpc>
                <a:spcPct val="130000"/>
              </a:lnSpc>
              <a:defRPr/>
            </a:pPr>
            <a:r>
              <a:rPr lang="zh-CN" altLang="en-US" sz="1400" kern="0">
                <a:solidFill>
                  <a:schemeClr val="dk1"/>
                </a:solidFill>
                <a:latin typeface="微软雅黑" panose="020B0503020204020204" pitchFamily="34" charset="-122"/>
                <a:ea typeface="微软雅黑" panose="020B0503020204020204" pitchFamily="34" charset="-122"/>
              </a:rPr>
              <a:t>严格执行操作票</a:t>
            </a:r>
            <a:endParaRPr lang="zh-CN" altLang="en-US" sz="1400" kern="0">
              <a:solidFill>
                <a:schemeClr val="dk1"/>
              </a:solidFill>
              <a:latin typeface="微软雅黑" panose="020B0503020204020204" pitchFamily="34" charset="-122"/>
              <a:ea typeface="微软雅黑" panose="020B0503020204020204" pitchFamily="34" charset="-122"/>
            </a:endParaRPr>
          </a:p>
        </p:txBody>
      </p:sp>
      <p:sp>
        <p:nvSpPr>
          <p:cNvPr id="68" name="MH_SubTitle_3"/>
          <p:cNvSpPr txBox="1"/>
          <p:nvPr>
            <p:custDataLst>
              <p:tags r:id="rId47"/>
            </p:custDataLst>
          </p:nvPr>
        </p:nvSpPr>
        <p:spPr>
          <a:xfrm>
            <a:off x="3794522" y="2356247"/>
            <a:ext cx="2295525" cy="279797"/>
          </a:xfrm>
          <a:prstGeom prst="rect">
            <a:avLst/>
          </a:prstGeom>
          <a:noFill/>
        </p:spPr>
        <p:txBody>
          <a:bodyPr>
            <a:noAutofit/>
          </a:bodyPr>
          <a:lstStyle/>
          <a:p>
            <a:pPr algn="just">
              <a:lnSpc>
                <a:spcPct val="130000"/>
              </a:lnSpc>
              <a:defRPr/>
            </a:pPr>
            <a:r>
              <a:rPr lang="zh-CN" altLang="en-US" sz="1400" kern="0">
                <a:solidFill>
                  <a:schemeClr val="dk1"/>
                </a:solidFill>
                <a:latin typeface="微软雅黑" panose="020B0503020204020204" pitchFamily="34" charset="-122"/>
                <a:ea typeface="微软雅黑" panose="020B0503020204020204" pitchFamily="34" charset="-122"/>
              </a:rPr>
              <a:t>严格控制工艺指标</a:t>
            </a:r>
            <a:endParaRPr lang="zh-CN" altLang="en-US" sz="1400" kern="0">
              <a:solidFill>
                <a:schemeClr val="dk1"/>
              </a:solidFill>
              <a:latin typeface="微软雅黑" panose="020B0503020204020204" pitchFamily="34" charset="-122"/>
              <a:ea typeface="微软雅黑" panose="020B0503020204020204" pitchFamily="34" charset="-122"/>
            </a:endParaRPr>
          </a:p>
        </p:txBody>
      </p:sp>
      <p:sp>
        <p:nvSpPr>
          <p:cNvPr id="69" name="MH_SubTitle_1"/>
          <p:cNvSpPr txBox="1"/>
          <p:nvPr>
            <p:custDataLst>
              <p:tags r:id="rId48"/>
            </p:custDataLst>
          </p:nvPr>
        </p:nvSpPr>
        <p:spPr>
          <a:xfrm>
            <a:off x="2865835" y="1443038"/>
            <a:ext cx="2295525" cy="279797"/>
          </a:xfrm>
          <a:prstGeom prst="rect">
            <a:avLst/>
          </a:prstGeom>
          <a:noFill/>
        </p:spPr>
        <p:txBody>
          <a:bodyPr>
            <a:noAutofit/>
          </a:bodyPr>
          <a:lstStyle/>
          <a:p>
            <a:pPr algn="just">
              <a:lnSpc>
                <a:spcPct val="130000"/>
              </a:lnSpc>
              <a:defRPr/>
            </a:pPr>
            <a:r>
              <a:rPr lang="zh-CN" altLang="en-US" sz="1400" kern="0">
                <a:solidFill>
                  <a:schemeClr val="dk1"/>
                </a:solidFill>
                <a:latin typeface="微软雅黑" panose="020B0503020204020204" pitchFamily="34" charset="-122"/>
                <a:ea typeface="微软雅黑" panose="020B0503020204020204" pitchFamily="34" charset="-122"/>
              </a:rPr>
              <a:t>严格进行交接班</a:t>
            </a:r>
            <a:endParaRPr lang="zh-CN" altLang="en-US" sz="1400" kern="0">
              <a:solidFill>
                <a:schemeClr val="dk1"/>
              </a:solidFill>
              <a:latin typeface="微软雅黑" panose="020B0503020204020204" pitchFamily="34" charset="-122"/>
              <a:ea typeface="微软雅黑" panose="020B0503020204020204" pitchFamily="34" charset="-122"/>
            </a:endParaRPr>
          </a:p>
        </p:txBody>
      </p:sp>
      <p:sp>
        <p:nvSpPr>
          <p:cNvPr id="70" name="MH_SubTitle_2"/>
          <p:cNvSpPr txBox="1"/>
          <p:nvPr>
            <p:custDataLst>
              <p:tags r:id="rId49"/>
            </p:custDataLst>
          </p:nvPr>
        </p:nvSpPr>
        <p:spPr>
          <a:xfrm>
            <a:off x="3373041" y="1891903"/>
            <a:ext cx="2295525" cy="279797"/>
          </a:xfrm>
          <a:prstGeom prst="rect">
            <a:avLst/>
          </a:prstGeom>
          <a:noFill/>
        </p:spPr>
        <p:txBody>
          <a:bodyPr>
            <a:noAutofit/>
          </a:bodyPr>
          <a:lstStyle/>
          <a:p>
            <a:pPr algn="just">
              <a:lnSpc>
                <a:spcPct val="130000"/>
              </a:lnSpc>
              <a:defRPr/>
            </a:pPr>
            <a:r>
              <a:rPr lang="zh-CN" altLang="en-US" sz="1400" kern="0">
                <a:solidFill>
                  <a:schemeClr val="dk1"/>
                </a:solidFill>
                <a:latin typeface="微软雅黑" panose="020B0503020204020204" pitchFamily="34" charset="-122"/>
                <a:ea typeface="微软雅黑" panose="020B0503020204020204" pitchFamily="34" charset="-122"/>
              </a:rPr>
              <a:t>严格进行巡回检查</a:t>
            </a:r>
            <a:endParaRPr lang="zh-CN" altLang="en-US" sz="1400" kern="0">
              <a:solidFill>
                <a:schemeClr val="dk1"/>
              </a:solidFill>
              <a:latin typeface="微软雅黑" panose="020B0503020204020204" pitchFamily="34" charset="-122"/>
              <a:ea typeface="微软雅黑" panose="020B0503020204020204" pitchFamily="34" charset="-122"/>
            </a:endParaRPr>
          </a:p>
        </p:txBody>
      </p:sp>
      <p:sp>
        <p:nvSpPr>
          <p:cNvPr id="71" name="MH_SubTitle_6"/>
          <p:cNvSpPr txBox="1"/>
          <p:nvPr>
            <p:custDataLst>
              <p:tags r:id="rId50"/>
            </p:custDataLst>
          </p:nvPr>
        </p:nvSpPr>
        <p:spPr>
          <a:xfrm>
            <a:off x="5355431" y="3863578"/>
            <a:ext cx="2295525" cy="279797"/>
          </a:xfrm>
          <a:prstGeom prst="rect">
            <a:avLst/>
          </a:prstGeom>
          <a:noFill/>
        </p:spPr>
        <p:txBody>
          <a:bodyPr>
            <a:noAutofit/>
          </a:bodyPr>
          <a:lstStyle/>
          <a:p>
            <a:pPr algn="just">
              <a:lnSpc>
                <a:spcPct val="130000"/>
              </a:lnSpc>
              <a:defRPr/>
            </a:pPr>
            <a:r>
              <a:rPr lang="zh-CN" altLang="en-US" sz="1400" kern="0">
                <a:solidFill>
                  <a:schemeClr val="dk1"/>
                </a:solidFill>
                <a:latin typeface="微软雅黑" panose="020B0503020204020204" pitchFamily="34" charset="-122"/>
                <a:ea typeface="微软雅黑" panose="020B0503020204020204" pitchFamily="34" charset="-122"/>
              </a:rPr>
              <a:t>严格执行有关安全规定</a:t>
            </a:r>
            <a:endParaRPr lang="zh-CN" altLang="en-US" sz="1400" kern="0">
              <a:solidFill>
                <a:schemeClr val="dk1"/>
              </a:solidFill>
              <a:latin typeface="微软雅黑" panose="020B0503020204020204" pitchFamily="34" charset="-122"/>
              <a:ea typeface="微软雅黑" panose="020B0503020204020204" pitchFamily="34" charset="-122"/>
            </a:endParaRPr>
          </a:p>
        </p:txBody>
      </p:sp>
      <p:sp>
        <p:nvSpPr>
          <p:cNvPr id="72" name="MH_SubTitle_5"/>
          <p:cNvSpPr txBox="1"/>
          <p:nvPr>
            <p:custDataLst>
              <p:tags r:id="rId51"/>
            </p:custDataLst>
          </p:nvPr>
        </p:nvSpPr>
        <p:spPr>
          <a:xfrm>
            <a:off x="4827985" y="3355182"/>
            <a:ext cx="2295525" cy="279797"/>
          </a:xfrm>
          <a:prstGeom prst="rect">
            <a:avLst/>
          </a:prstGeom>
          <a:noFill/>
        </p:spPr>
        <p:txBody>
          <a:bodyPr>
            <a:noAutofit/>
          </a:bodyPr>
          <a:lstStyle/>
          <a:p>
            <a:pPr algn="just">
              <a:lnSpc>
                <a:spcPct val="130000"/>
              </a:lnSpc>
              <a:defRPr/>
            </a:pPr>
            <a:r>
              <a:rPr lang="zh-CN" altLang="en-US" sz="1400" kern="0">
                <a:solidFill>
                  <a:schemeClr val="dk1"/>
                </a:solidFill>
                <a:latin typeface="微软雅黑" panose="020B0503020204020204" pitchFamily="34" charset="-122"/>
                <a:ea typeface="微软雅黑" panose="020B0503020204020204" pitchFamily="34" charset="-122"/>
              </a:rPr>
              <a:t>严格遵守劳动纪律</a:t>
            </a:r>
            <a:endParaRPr lang="zh-CN" altLang="en-US" sz="1400" kern="0">
              <a:solidFill>
                <a:schemeClr val="dk1"/>
              </a:solidFill>
              <a:latin typeface="微软雅黑" panose="020B0503020204020204" pitchFamily="34" charset="-122"/>
              <a:ea typeface="微软雅黑" panose="020B0503020204020204" pitchFamily="34" charset="-122"/>
            </a:endParaRPr>
          </a:p>
        </p:txBody>
      </p:sp>
    </p:spTree>
    <p:custDataLst>
      <p:tags r:id="rId52"/>
    </p:custDataLst>
  </p:cSld>
  <p:clrMapOvr>
    <a:masterClrMapping/>
  </p:clrMapOvr>
  <p:transition advTm="248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1" nodeType="withEffec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grpId="2" nodeType="withEffec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3" nodeType="clickEffec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par>
                                <p:cTn id="19" presetID="22" presetClass="entr" presetSubtype="4" fill="hold" grpId="4" nodeType="withEffec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par>
                                <p:cTn id="22" presetID="22" presetClass="entr" presetSubtype="4" fill="hold" grpId="5" nodeType="withEffec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par>
                                <p:cTn id="25" presetID="22" presetClass="entr" presetSubtype="4" fill="hold" grpId="6" nodeType="withEffec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par>
                                <p:cTn id="28" presetID="22" presetClass="entr" presetSubtype="4" fill="hold" grpId="7" nodeType="withEffec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par>
                                <p:cTn id="31" presetID="22" presetClass="entr" presetSubtype="4" fill="hold" grpId="9" nodeType="withEffec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par>
                                <p:cTn id="34" presetID="22" presetClass="entr" presetSubtype="4" fill="hold" grpId="10" nodeType="withEffec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par>
                                <p:cTn id="37" presetID="22" presetClass="entr" presetSubtype="4" fill="hold" grpId="11" nodeType="withEffec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par>
                                <p:cTn id="40" presetID="22" presetClass="entr" presetSubtype="4" fill="hold" grpId="12" nodeType="withEffect">
                                  <p:childTnLst>
                                    <p:set>
                                      <p:cBhvr>
                                        <p:cTn id="41" dur="1" fill="hold">
                                          <p:stCondLst>
                                            <p:cond delay="0"/>
                                          </p:stCondLst>
                                        </p:cTn>
                                        <p:tgtEl>
                                          <p:spTgt spid="39"/>
                                        </p:tgtEl>
                                        <p:attrNameLst>
                                          <p:attrName>style.visibility</p:attrName>
                                        </p:attrNameLst>
                                      </p:cBhvr>
                                      <p:to>
                                        <p:strVal val="visible"/>
                                      </p:to>
                                    </p:set>
                                    <p:animEffect transition="in" filter="wipe(down)">
                                      <p:cBhvr>
                                        <p:cTn id="42" dur="500"/>
                                        <p:tgtEl>
                                          <p:spTgt spid="39"/>
                                        </p:tgtEl>
                                      </p:cBhvr>
                                    </p:animEffect>
                                  </p:childTnLst>
                                </p:cTn>
                              </p:par>
                              <p:par>
                                <p:cTn id="43" presetID="22" presetClass="entr" presetSubtype="4" fill="hold" grpId="13" nodeType="withEffect">
                                  <p:childTnLst>
                                    <p:set>
                                      <p:cBhvr>
                                        <p:cTn id="44" dur="1" fill="hold">
                                          <p:stCondLst>
                                            <p:cond delay="0"/>
                                          </p:stCondLst>
                                        </p:cTn>
                                        <p:tgtEl>
                                          <p:spTgt spid="40"/>
                                        </p:tgtEl>
                                        <p:attrNameLst>
                                          <p:attrName>style.visibility</p:attrName>
                                        </p:attrNameLst>
                                      </p:cBhvr>
                                      <p:to>
                                        <p:strVal val="visible"/>
                                      </p:to>
                                    </p:set>
                                    <p:animEffect transition="in" filter="wipe(down)">
                                      <p:cBhvr>
                                        <p:cTn id="45" dur="500"/>
                                        <p:tgtEl>
                                          <p:spTgt spid="40"/>
                                        </p:tgtEl>
                                      </p:cBhvr>
                                    </p:animEffect>
                                  </p:childTnLst>
                                </p:cTn>
                              </p:par>
                              <p:par>
                                <p:cTn id="46" presetID="22" presetClass="entr" presetSubtype="4" fill="hold" grpId="15" nodeType="withEffect">
                                  <p:childTnLst>
                                    <p:set>
                                      <p:cBhvr>
                                        <p:cTn id="47" dur="1" fill="hold">
                                          <p:stCondLst>
                                            <p:cond delay="0"/>
                                          </p:stCondLst>
                                        </p:cTn>
                                        <p:tgtEl>
                                          <p:spTgt spid="42"/>
                                        </p:tgtEl>
                                        <p:attrNameLst>
                                          <p:attrName>style.visibility</p:attrName>
                                        </p:attrNameLst>
                                      </p:cBhvr>
                                      <p:to>
                                        <p:strVal val="visible"/>
                                      </p:to>
                                    </p:set>
                                    <p:animEffect transition="in" filter="wipe(down)">
                                      <p:cBhvr>
                                        <p:cTn id="48" dur="500"/>
                                        <p:tgtEl>
                                          <p:spTgt spid="42"/>
                                        </p:tgtEl>
                                      </p:cBhvr>
                                    </p:animEffect>
                                  </p:childTnLst>
                                </p:cTn>
                              </p:par>
                              <p:par>
                                <p:cTn id="49" presetID="22" presetClass="entr" presetSubtype="4" fill="hold" grpId="16" nodeType="withEffect">
                                  <p:childTnLst>
                                    <p:set>
                                      <p:cBhvr>
                                        <p:cTn id="50" dur="1" fill="hold">
                                          <p:stCondLst>
                                            <p:cond delay="0"/>
                                          </p:stCondLst>
                                        </p:cTn>
                                        <p:tgtEl>
                                          <p:spTgt spid="43"/>
                                        </p:tgtEl>
                                        <p:attrNameLst>
                                          <p:attrName>style.visibility</p:attrName>
                                        </p:attrNameLst>
                                      </p:cBhvr>
                                      <p:to>
                                        <p:strVal val="visible"/>
                                      </p:to>
                                    </p:set>
                                    <p:animEffect transition="in" filter="wipe(down)">
                                      <p:cBhvr>
                                        <p:cTn id="51" dur="500"/>
                                        <p:tgtEl>
                                          <p:spTgt spid="43"/>
                                        </p:tgtEl>
                                      </p:cBhvr>
                                    </p:animEffect>
                                  </p:childTnLst>
                                </p:cTn>
                              </p:par>
                              <p:par>
                                <p:cTn id="52" presetID="22" presetClass="entr" presetSubtype="4" fill="hold" grpId="17" nodeType="withEffect">
                                  <p:childTnLst>
                                    <p:set>
                                      <p:cBhvr>
                                        <p:cTn id="53" dur="1" fill="hold">
                                          <p:stCondLst>
                                            <p:cond delay="0"/>
                                          </p:stCondLst>
                                        </p:cTn>
                                        <p:tgtEl>
                                          <p:spTgt spid="44"/>
                                        </p:tgtEl>
                                        <p:attrNameLst>
                                          <p:attrName>style.visibility</p:attrName>
                                        </p:attrNameLst>
                                      </p:cBhvr>
                                      <p:to>
                                        <p:strVal val="visible"/>
                                      </p:to>
                                    </p:set>
                                    <p:animEffect transition="in" filter="wipe(down)">
                                      <p:cBhvr>
                                        <p:cTn id="54" dur="500"/>
                                        <p:tgtEl>
                                          <p:spTgt spid="44"/>
                                        </p:tgtEl>
                                      </p:cBhvr>
                                    </p:animEffect>
                                  </p:childTnLst>
                                </p:cTn>
                              </p:par>
                              <p:par>
                                <p:cTn id="55" presetID="22" presetClass="entr" presetSubtype="4" fill="hold" grpId="18" nodeType="withEffect">
                                  <p:childTnLst>
                                    <p:set>
                                      <p:cBhvr>
                                        <p:cTn id="56" dur="1" fill="hold">
                                          <p:stCondLst>
                                            <p:cond delay="0"/>
                                          </p:stCondLst>
                                        </p:cTn>
                                        <p:tgtEl>
                                          <p:spTgt spid="45"/>
                                        </p:tgtEl>
                                        <p:attrNameLst>
                                          <p:attrName>style.visibility</p:attrName>
                                        </p:attrNameLst>
                                      </p:cBhvr>
                                      <p:to>
                                        <p:strVal val="visible"/>
                                      </p:to>
                                    </p:set>
                                    <p:animEffect transition="in" filter="wipe(down)">
                                      <p:cBhvr>
                                        <p:cTn id="57" dur="500"/>
                                        <p:tgtEl>
                                          <p:spTgt spid="45"/>
                                        </p:tgtEl>
                                      </p:cBhvr>
                                    </p:animEffect>
                                  </p:childTnLst>
                                </p:cTn>
                              </p:par>
                              <p:par>
                                <p:cTn id="58" presetID="22" presetClass="entr" presetSubtype="4" fill="hold" grpId="19" nodeType="withEffect">
                                  <p:childTnLst>
                                    <p:set>
                                      <p:cBhvr>
                                        <p:cTn id="59" dur="1" fill="hold">
                                          <p:stCondLst>
                                            <p:cond delay="0"/>
                                          </p:stCondLst>
                                        </p:cTn>
                                        <p:tgtEl>
                                          <p:spTgt spid="46"/>
                                        </p:tgtEl>
                                        <p:attrNameLst>
                                          <p:attrName>style.visibility</p:attrName>
                                        </p:attrNameLst>
                                      </p:cBhvr>
                                      <p:to>
                                        <p:strVal val="visible"/>
                                      </p:to>
                                    </p:set>
                                    <p:animEffect transition="in" filter="wipe(down)">
                                      <p:cBhvr>
                                        <p:cTn id="60" dur="500"/>
                                        <p:tgtEl>
                                          <p:spTgt spid="46"/>
                                        </p:tgtEl>
                                      </p:cBhvr>
                                    </p:animEffect>
                                  </p:childTnLst>
                                </p:cTn>
                              </p:par>
                              <p:par>
                                <p:cTn id="61" presetID="22" presetClass="entr" presetSubtype="4" fill="hold" grpId="21" nodeType="withEffec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par>
                                <p:cTn id="64" presetID="22" presetClass="entr" presetSubtype="4" fill="hold" grpId="22" nodeType="withEffec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par>
                                <p:cTn id="67" presetID="22" presetClass="entr" presetSubtype="4" fill="hold" grpId="23" nodeType="withEffec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par>
                                <p:cTn id="70" presetID="22" presetClass="entr" presetSubtype="4" fill="hold" grpId="24" nodeType="withEffect">
                                  <p:childTnLst>
                                    <p:set>
                                      <p:cBhvr>
                                        <p:cTn id="71" dur="1" fill="hold">
                                          <p:stCondLst>
                                            <p:cond delay="0"/>
                                          </p:stCondLst>
                                        </p:cTn>
                                        <p:tgtEl>
                                          <p:spTgt spid="51"/>
                                        </p:tgtEl>
                                        <p:attrNameLst>
                                          <p:attrName>style.visibility</p:attrName>
                                        </p:attrNameLst>
                                      </p:cBhvr>
                                      <p:to>
                                        <p:strVal val="visible"/>
                                      </p:to>
                                    </p:set>
                                    <p:animEffect transition="in" filter="wipe(down)">
                                      <p:cBhvr>
                                        <p:cTn id="72" dur="500"/>
                                        <p:tgtEl>
                                          <p:spTgt spid="51"/>
                                        </p:tgtEl>
                                      </p:cBhvr>
                                    </p:animEffect>
                                  </p:childTnLst>
                                </p:cTn>
                              </p:par>
                              <p:par>
                                <p:cTn id="73" presetID="22" presetClass="entr" presetSubtype="4" fill="hold" grpId="25" nodeType="withEffect">
                                  <p:childTnLst>
                                    <p:set>
                                      <p:cBhvr>
                                        <p:cTn id="74" dur="1" fill="hold">
                                          <p:stCondLst>
                                            <p:cond delay="0"/>
                                          </p:stCondLst>
                                        </p:cTn>
                                        <p:tgtEl>
                                          <p:spTgt spid="52"/>
                                        </p:tgtEl>
                                        <p:attrNameLst>
                                          <p:attrName>style.visibility</p:attrName>
                                        </p:attrNameLst>
                                      </p:cBhvr>
                                      <p:to>
                                        <p:strVal val="visible"/>
                                      </p:to>
                                    </p:set>
                                    <p:animEffect transition="in" filter="wipe(down)">
                                      <p:cBhvr>
                                        <p:cTn id="75" dur="500"/>
                                        <p:tgtEl>
                                          <p:spTgt spid="52"/>
                                        </p:tgtEl>
                                      </p:cBhvr>
                                    </p:animEffect>
                                  </p:childTnLst>
                                </p:cTn>
                              </p:par>
                              <p:par>
                                <p:cTn id="76" presetID="22" presetClass="entr" presetSubtype="4" fill="hold" grpId="27" nodeType="withEffect">
                                  <p:childTnLst>
                                    <p:set>
                                      <p:cBhvr>
                                        <p:cTn id="77" dur="1" fill="hold">
                                          <p:stCondLst>
                                            <p:cond delay="0"/>
                                          </p:stCondLst>
                                        </p:cTn>
                                        <p:tgtEl>
                                          <p:spTgt spid="54"/>
                                        </p:tgtEl>
                                        <p:attrNameLst>
                                          <p:attrName>style.visibility</p:attrName>
                                        </p:attrNameLst>
                                      </p:cBhvr>
                                      <p:to>
                                        <p:strVal val="visible"/>
                                      </p:to>
                                    </p:set>
                                    <p:animEffect transition="in" filter="wipe(down)">
                                      <p:cBhvr>
                                        <p:cTn id="78" dur="500"/>
                                        <p:tgtEl>
                                          <p:spTgt spid="54"/>
                                        </p:tgtEl>
                                      </p:cBhvr>
                                    </p:animEffect>
                                  </p:childTnLst>
                                </p:cTn>
                              </p:par>
                              <p:par>
                                <p:cTn id="79" presetID="22" presetClass="entr" presetSubtype="4" fill="hold" grpId="28" nodeType="withEffect">
                                  <p:childTnLst>
                                    <p:set>
                                      <p:cBhvr>
                                        <p:cTn id="80" dur="1" fill="hold">
                                          <p:stCondLst>
                                            <p:cond delay="0"/>
                                          </p:stCondLst>
                                        </p:cTn>
                                        <p:tgtEl>
                                          <p:spTgt spid="55"/>
                                        </p:tgtEl>
                                        <p:attrNameLst>
                                          <p:attrName>style.visibility</p:attrName>
                                        </p:attrNameLst>
                                      </p:cBhvr>
                                      <p:to>
                                        <p:strVal val="visible"/>
                                      </p:to>
                                    </p:set>
                                    <p:animEffect transition="in" filter="wipe(down)">
                                      <p:cBhvr>
                                        <p:cTn id="81" dur="500"/>
                                        <p:tgtEl>
                                          <p:spTgt spid="55"/>
                                        </p:tgtEl>
                                      </p:cBhvr>
                                    </p:animEffect>
                                  </p:childTnLst>
                                </p:cTn>
                              </p:par>
                              <p:par>
                                <p:cTn id="82" presetID="22" presetClass="entr" presetSubtype="4" fill="hold" grpId="29" nodeType="withEffect">
                                  <p:childTnLst>
                                    <p:set>
                                      <p:cBhvr>
                                        <p:cTn id="83" dur="1" fill="hold">
                                          <p:stCondLst>
                                            <p:cond delay="0"/>
                                          </p:stCondLst>
                                        </p:cTn>
                                        <p:tgtEl>
                                          <p:spTgt spid="56"/>
                                        </p:tgtEl>
                                        <p:attrNameLst>
                                          <p:attrName>style.visibility</p:attrName>
                                        </p:attrNameLst>
                                      </p:cBhvr>
                                      <p:to>
                                        <p:strVal val="visible"/>
                                      </p:to>
                                    </p:set>
                                    <p:animEffect transition="in" filter="wipe(down)">
                                      <p:cBhvr>
                                        <p:cTn id="84" dur="500"/>
                                        <p:tgtEl>
                                          <p:spTgt spid="56"/>
                                        </p:tgtEl>
                                      </p:cBhvr>
                                    </p:animEffect>
                                  </p:childTnLst>
                                </p:cTn>
                              </p:par>
                              <p:par>
                                <p:cTn id="85" presetID="22" presetClass="entr" presetSubtype="4" fill="hold" grpId="30" nodeType="withEffect">
                                  <p:childTnLst>
                                    <p:set>
                                      <p:cBhvr>
                                        <p:cTn id="86" dur="1" fill="hold">
                                          <p:stCondLst>
                                            <p:cond delay="0"/>
                                          </p:stCondLst>
                                        </p:cTn>
                                        <p:tgtEl>
                                          <p:spTgt spid="57"/>
                                        </p:tgtEl>
                                        <p:attrNameLst>
                                          <p:attrName>style.visibility</p:attrName>
                                        </p:attrNameLst>
                                      </p:cBhvr>
                                      <p:to>
                                        <p:strVal val="visible"/>
                                      </p:to>
                                    </p:set>
                                    <p:animEffect transition="in" filter="wipe(down)">
                                      <p:cBhvr>
                                        <p:cTn id="87" dur="500"/>
                                        <p:tgtEl>
                                          <p:spTgt spid="57"/>
                                        </p:tgtEl>
                                      </p:cBhvr>
                                    </p:animEffect>
                                  </p:childTnLst>
                                </p:cTn>
                              </p:par>
                              <p:par>
                                <p:cTn id="88" presetID="22" presetClass="entr" presetSubtype="4" fill="hold" grpId="31" nodeType="withEffect">
                                  <p:childTnLst>
                                    <p:set>
                                      <p:cBhvr>
                                        <p:cTn id="89" dur="1" fill="hold">
                                          <p:stCondLst>
                                            <p:cond delay="0"/>
                                          </p:stCondLst>
                                        </p:cTn>
                                        <p:tgtEl>
                                          <p:spTgt spid="58"/>
                                        </p:tgtEl>
                                        <p:attrNameLst>
                                          <p:attrName>style.visibility</p:attrName>
                                        </p:attrNameLst>
                                      </p:cBhvr>
                                      <p:to>
                                        <p:strVal val="visible"/>
                                      </p:to>
                                    </p:set>
                                    <p:animEffect transition="in" filter="wipe(down)">
                                      <p:cBhvr>
                                        <p:cTn id="90" dur="500"/>
                                        <p:tgtEl>
                                          <p:spTgt spid="58"/>
                                        </p:tgtEl>
                                      </p:cBhvr>
                                    </p:animEffect>
                                  </p:childTnLst>
                                </p:cTn>
                              </p:par>
                              <p:par>
                                <p:cTn id="91" presetID="22" presetClass="entr" presetSubtype="4" fill="hold" grpId="33" nodeType="withEffect">
                                  <p:childTnLst>
                                    <p:set>
                                      <p:cBhvr>
                                        <p:cTn id="92" dur="1" fill="hold">
                                          <p:stCondLst>
                                            <p:cond delay="0"/>
                                          </p:stCondLst>
                                        </p:cTn>
                                        <p:tgtEl>
                                          <p:spTgt spid="60"/>
                                        </p:tgtEl>
                                        <p:attrNameLst>
                                          <p:attrName>style.visibility</p:attrName>
                                        </p:attrNameLst>
                                      </p:cBhvr>
                                      <p:to>
                                        <p:strVal val="visible"/>
                                      </p:to>
                                    </p:set>
                                    <p:animEffect transition="in" filter="wipe(down)">
                                      <p:cBhvr>
                                        <p:cTn id="93" dur="500"/>
                                        <p:tgtEl>
                                          <p:spTgt spid="60"/>
                                        </p:tgtEl>
                                      </p:cBhvr>
                                    </p:animEffect>
                                  </p:childTnLst>
                                </p:cTn>
                              </p:par>
                              <p:par>
                                <p:cTn id="94" presetID="22" presetClass="entr" presetSubtype="4" fill="hold" grpId="34" nodeType="withEffect">
                                  <p:childTnLst>
                                    <p:set>
                                      <p:cBhvr>
                                        <p:cTn id="95" dur="1" fill="hold">
                                          <p:stCondLst>
                                            <p:cond delay="0"/>
                                          </p:stCondLst>
                                        </p:cTn>
                                        <p:tgtEl>
                                          <p:spTgt spid="61"/>
                                        </p:tgtEl>
                                        <p:attrNameLst>
                                          <p:attrName>style.visibility</p:attrName>
                                        </p:attrNameLst>
                                      </p:cBhvr>
                                      <p:to>
                                        <p:strVal val="visible"/>
                                      </p:to>
                                    </p:set>
                                    <p:animEffect transition="in" filter="wipe(down)">
                                      <p:cBhvr>
                                        <p:cTn id="96" dur="500"/>
                                        <p:tgtEl>
                                          <p:spTgt spid="61"/>
                                        </p:tgtEl>
                                      </p:cBhvr>
                                    </p:animEffect>
                                  </p:childTnLst>
                                </p:cTn>
                              </p:par>
                              <p:par>
                                <p:cTn id="97" presetID="22" presetClass="entr" presetSubtype="4" fill="hold" grpId="35" nodeType="withEffect">
                                  <p:childTnLst>
                                    <p:set>
                                      <p:cBhvr>
                                        <p:cTn id="98" dur="1" fill="hold">
                                          <p:stCondLst>
                                            <p:cond delay="0"/>
                                          </p:stCondLst>
                                        </p:cTn>
                                        <p:tgtEl>
                                          <p:spTgt spid="62"/>
                                        </p:tgtEl>
                                        <p:attrNameLst>
                                          <p:attrName>style.visibility</p:attrName>
                                        </p:attrNameLst>
                                      </p:cBhvr>
                                      <p:to>
                                        <p:strVal val="visible"/>
                                      </p:to>
                                    </p:set>
                                    <p:animEffect transition="in" filter="wipe(down)">
                                      <p:cBhvr>
                                        <p:cTn id="99" dur="500"/>
                                        <p:tgtEl>
                                          <p:spTgt spid="62"/>
                                        </p:tgtEl>
                                      </p:cBhvr>
                                    </p:animEffect>
                                  </p:childTnLst>
                                </p:cTn>
                              </p:par>
                              <p:par>
                                <p:cTn id="100" presetID="22" presetClass="entr" presetSubtype="4" fill="hold" grpId="36" nodeType="withEffect">
                                  <p:childTnLst>
                                    <p:set>
                                      <p:cBhvr>
                                        <p:cTn id="101" dur="1" fill="hold">
                                          <p:stCondLst>
                                            <p:cond delay="0"/>
                                          </p:stCondLst>
                                        </p:cTn>
                                        <p:tgtEl>
                                          <p:spTgt spid="63"/>
                                        </p:tgtEl>
                                        <p:attrNameLst>
                                          <p:attrName>style.visibility</p:attrName>
                                        </p:attrNameLst>
                                      </p:cBhvr>
                                      <p:to>
                                        <p:strVal val="visible"/>
                                      </p:to>
                                    </p:set>
                                    <p:animEffect transition="in" filter="wipe(down)">
                                      <p:cBhvr>
                                        <p:cTn id="102" dur="500"/>
                                        <p:tgtEl>
                                          <p:spTgt spid="63"/>
                                        </p:tgtEl>
                                      </p:cBhvr>
                                    </p:animEffect>
                                  </p:childTnLst>
                                </p:cTn>
                              </p:par>
                              <p:par>
                                <p:cTn id="103" presetID="22" presetClass="entr" presetSubtype="4" fill="hold" grpId="37" nodeType="withEffect">
                                  <p:childTnLst>
                                    <p:set>
                                      <p:cBhvr>
                                        <p:cTn id="104" dur="1" fill="hold">
                                          <p:stCondLst>
                                            <p:cond delay="0"/>
                                          </p:stCondLst>
                                        </p:cTn>
                                        <p:tgtEl>
                                          <p:spTgt spid="64"/>
                                        </p:tgtEl>
                                        <p:attrNameLst>
                                          <p:attrName>style.visibility</p:attrName>
                                        </p:attrNameLst>
                                      </p:cBhvr>
                                      <p:to>
                                        <p:strVal val="visible"/>
                                      </p:to>
                                    </p:set>
                                    <p:animEffect transition="in" filter="wipe(down)">
                                      <p:cBhvr>
                                        <p:cTn id="105" dur="500"/>
                                        <p:tgtEl>
                                          <p:spTgt spid="64"/>
                                        </p:tgtEl>
                                      </p:cBhvr>
                                    </p:animEffect>
                                  </p:childTnLst>
                                </p:cTn>
                              </p:par>
                              <p:par>
                                <p:cTn id="106" presetID="22" presetClass="entr" presetSubtype="4" fill="hold" grpId="39" nodeType="withEffect">
                                  <p:childTnLst>
                                    <p:set>
                                      <p:cBhvr>
                                        <p:cTn id="107" dur="1" fill="hold">
                                          <p:stCondLst>
                                            <p:cond delay="0"/>
                                          </p:stCondLst>
                                        </p:cTn>
                                        <p:tgtEl>
                                          <p:spTgt spid="66"/>
                                        </p:tgtEl>
                                        <p:attrNameLst>
                                          <p:attrName>style.visibility</p:attrName>
                                        </p:attrNameLst>
                                      </p:cBhvr>
                                      <p:to>
                                        <p:strVal val="visible"/>
                                      </p:to>
                                    </p:set>
                                    <p:animEffect transition="in" filter="wipe(down)">
                                      <p:cBhvr>
                                        <p:cTn id="108" dur="500"/>
                                        <p:tgtEl>
                                          <p:spTgt spid="66"/>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20" nodeType="clickEffect">
                                  <p:childTnLst>
                                    <p:set>
                                      <p:cBhvr>
                                        <p:cTn id="112" dur="1" fill="hold">
                                          <p:stCondLst>
                                            <p:cond delay="0"/>
                                          </p:stCondLst>
                                        </p:cTn>
                                        <p:tgtEl>
                                          <p:spTgt spid="47"/>
                                        </p:tgtEl>
                                        <p:attrNameLst>
                                          <p:attrName>style.visibility</p:attrName>
                                        </p:attrNameLst>
                                      </p:cBhvr>
                                      <p:to>
                                        <p:strVal val="visible"/>
                                      </p:to>
                                    </p:set>
                                    <p:animEffect transition="in" filter="wipe(down)">
                                      <p:cBhvr>
                                        <p:cTn id="113" dur="500"/>
                                        <p:tgtEl>
                                          <p:spTgt spid="47"/>
                                        </p:tgtEl>
                                      </p:cBhvr>
                                    </p:animEffect>
                                  </p:childTnLst>
                                </p:cTn>
                              </p:par>
                              <p:par>
                                <p:cTn id="114" presetID="22" presetClass="entr" presetSubtype="4" fill="hold" grpId="26" nodeType="withEffect">
                                  <p:childTnLst>
                                    <p:set>
                                      <p:cBhvr>
                                        <p:cTn id="115" dur="1" fill="hold">
                                          <p:stCondLst>
                                            <p:cond delay="0"/>
                                          </p:stCondLst>
                                        </p:cTn>
                                        <p:tgtEl>
                                          <p:spTgt spid="53"/>
                                        </p:tgtEl>
                                        <p:attrNameLst>
                                          <p:attrName>style.visibility</p:attrName>
                                        </p:attrNameLst>
                                      </p:cBhvr>
                                      <p:to>
                                        <p:strVal val="visible"/>
                                      </p:to>
                                    </p:set>
                                    <p:animEffect transition="in" filter="wipe(down)">
                                      <p:cBhvr>
                                        <p:cTn id="116" dur="500"/>
                                        <p:tgtEl>
                                          <p:spTgt spid="53"/>
                                        </p:tgtEl>
                                      </p:cBhvr>
                                    </p:animEffect>
                                  </p:childTnLst>
                                </p:cTn>
                              </p:par>
                              <p:par>
                                <p:cTn id="117" presetID="22" presetClass="entr" presetSubtype="4" fill="hold" grpId="14" nodeType="withEffect">
                                  <p:childTnLst>
                                    <p:set>
                                      <p:cBhvr>
                                        <p:cTn id="118" dur="1" fill="hold">
                                          <p:stCondLst>
                                            <p:cond delay="0"/>
                                          </p:stCondLst>
                                        </p:cTn>
                                        <p:tgtEl>
                                          <p:spTgt spid="41"/>
                                        </p:tgtEl>
                                        <p:attrNameLst>
                                          <p:attrName>style.visibility</p:attrName>
                                        </p:attrNameLst>
                                      </p:cBhvr>
                                      <p:to>
                                        <p:strVal val="visible"/>
                                      </p:to>
                                    </p:set>
                                    <p:animEffect transition="in" filter="wipe(down)">
                                      <p:cBhvr>
                                        <p:cTn id="119" dur="500"/>
                                        <p:tgtEl>
                                          <p:spTgt spid="41"/>
                                        </p:tgtEl>
                                      </p:cBhvr>
                                    </p:animEffect>
                                  </p:childTnLst>
                                </p:cTn>
                              </p:par>
                              <p:par>
                                <p:cTn id="120" presetID="22" presetClass="entr" presetSubtype="4" fill="hold" grpId="8" nodeType="withEffect">
                                  <p:childTnLst>
                                    <p:set>
                                      <p:cBhvr>
                                        <p:cTn id="121" dur="1" fill="hold">
                                          <p:stCondLst>
                                            <p:cond delay="0"/>
                                          </p:stCondLst>
                                        </p:cTn>
                                        <p:tgtEl>
                                          <p:spTgt spid="35"/>
                                        </p:tgtEl>
                                        <p:attrNameLst>
                                          <p:attrName>style.visibility</p:attrName>
                                        </p:attrNameLst>
                                      </p:cBhvr>
                                      <p:to>
                                        <p:strVal val="visible"/>
                                      </p:to>
                                    </p:set>
                                    <p:animEffect transition="in" filter="wipe(down)">
                                      <p:cBhvr>
                                        <p:cTn id="122" dur="500"/>
                                        <p:tgtEl>
                                          <p:spTgt spid="35"/>
                                        </p:tgtEl>
                                      </p:cBhvr>
                                    </p:animEffect>
                                  </p:childTnLst>
                                </p:cTn>
                              </p:par>
                              <p:par>
                                <p:cTn id="123" presetID="22" presetClass="entr" presetSubtype="4" fill="hold" grpId="38" nodeType="withEffect">
                                  <p:childTnLst>
                                    <p:set>
                                      <p:cBhvr>
                                        <p:cTn id="124" dur="1" fill="hold">
                                          <p:stCondLst>
                                            <p:cond delay="0"/>
                                          </p:stCondLst>
                                        </p:cTn>
                                        <p:tgtEl>
                                          <p:spTgt spid="65"/>
                                        </p:tgtEl>
                                        <p:attrNameLst>
                                          <p:attrName>style.visibility</p:attrName>
                                        </p:attrNameLst>
                                      </p:cBhvr>
                                      <p:to>
                                        <p:strVal val="visible"/>
                                      </p:to>
                                    </p:set>
                                    <p:animEffect transition="in" filter="wipe(down)">
                                      <p:cBhvr>
                                        <p:cTn id="125" dur="500"/>
                                        <p:tgtEl>
                                          <p:spTgt spid="65"/>
                                        </p:tgtEl>
                                      </p:cBhvr>
                                    </p:animEffect>
                                  </p:childTnLst>
                                </p:cTn>
                              </p:par>
                              <p:par>
                                <p:cTn id="126" presetID="22" presetClass="entr" presetSubtype="4" fill="hold" grpId="32" nodeType="withEffect">
                                  <p:childTnLst>
                                    <p:set>
                                      <p:cBhvr>
                                        <p:cTn id="127" dur="1" fill="hold">
                                          <p:stCondLst>
                                            <p:cond delay="0"/>
                                          </p:stCondLst>
                                        </p:cTn>
                                        <p:tgtEl>
                                          <p:spTgt spid="59"/>
                                        </p:tgtEl>
                                        <p:attrNameLst>
                                          <p:attrName>style.visibility</p:attrName>
                                        </p:attrNameLst>
                                      </p:cBhvr>
                                      <p:to>
                                        <p:strVal val="visible"/>
                                      </p:to>
                                    </p:set>
                                    <p:animEffect transition="in" filter="wipe(down)">
                                      <p:cBhvr>
                                        <p:cTn id="128" dur="500"/>
                                        <p:tgtEl>
                                          <p:spTgt spid="59"/>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42" nodeType="clickEffect">
                                  <p:childTnLst>
                                    <p:set>
                                      <p:cBhvr>
                                        <p:cTn id="132" dur="1" fill="hold">
                                          <p:stCondLst>
                                            <p:cond delay="0"/>
                                          </p:stCondLst>
                                        </p:cTn>
                                        <p:tgtEl>
                                          <p:spTgt spid="69"/>
                                        </p:tgtEl>
                                        <p:attrNameLst>
                                          <p:attrName>style.visibility</p:attrName>
                                        </p:attrNameLst>
                                      </p:cBhvr>
                                      <p:to>
                                        <p:strVal val="visible"/>
                                      </p:to>
                                    </p:set>
                                    <p:animEffect transition="in" filter="wipe(down)">
                                      <p:cBhvr>
                                        <p:cTn id="133" dur="500"/>
                                        <p:tgtEl>
                                          <p:spTgt spid="69"/>
                                        </p:tgtEl>
                                      </p:cBhvr>
                                    </p:animEffect>
                                  </p:childTnLst>
                                </p:cTn>
                              </p:par>
                              <p:par>
                                <p:cTn id="134" presetID="22" presetClass="entr" presetSubtype="4" fill="hold" grpId="43" nodeType="withEffect">
                                  <p:childTnLst>
                                    <p:set>
                                      <p:cBhvr>
                                        <p:cTn id="135" dur="1" fill="hold">
                                          <p:stCondLst>
                                            <p:cond delay="0"/>
                                          </p:stCondLst>
                                        </p:cTn>
                                        <p:tgtEl>
                                          <p:spTgt spid="70"/>
                                        </p:tgtEl>
                                        <p:attrNameLst>
                                          <p:attrName>style.visibility</p:attrName>
                                        </p:attrNameLst>
                                      </p:cBhvr>
                                      <p:to>
                                        <p:strVal val="visible"/>
                                      </p:to>
                                    </p:set>
                                    <p:animEffect transition="in" filter="wipe(down)">
                                      <p:cBhvr>
                                        <p:cTn id="136" dur="500"/>
                                        <p:tgtEl>
                                          <p:spTgt spid="70"/>
                                        </p:tgtEl>
                                      </p:cBhvr>
                                    </p:animEffect>
                                  </p:childTnLst>
                                </p:cTn>
                              </p:par>
                              <p:par>
                                <p:cTn id="137" presetID="22" presetClass="entr" presetSubtype="4" fill="hold" grpId="41" nodeType="withEffect">
                                  <p:childTnLst>
                                    <p:set>
                                      <p:cBhvr>
                                        <p:cTn id="138" dur="1" fill="hold">
                                          <p:stCondLst>
                                            <p:cond delay="0"/>
                                          </p:stCondLst>
                                        </p:cTn>
                                        <p:tgtEl>
                                          <p:spTgt spid="68"/>
                                        </p:tgtEl>
                                        <p:attrNameLst>
                                          <p:attrName>style.visibility</p:attrName>
                                        </p:attrNameLst>
                                      </p:cBhvr>
                                      <p:to>
                                        <p:strVal val="visible"/>
                                      </p:to>
                                    </p:set>
                                    <p:animEffect transition="in" filter="wipe(down)">
                                      <p:cBhvr>
                                        <p:cTn id="139" dur="500"/>
                                        <p:tgtEl>
                                          <p:spTgt spid="68"/>
                                        </p:tgtEl>
                                      </p:cBhvr>
                                    </p:animEffect>
                                  </p:childTnLst>
                                </p:cTn>
                              </p:par>
                              <p:par>
                                <p:cTn id="140" presetID="22" presetClass="entr" presetSubtype="4" fill="hold" grpId="40" nodeType="withEffect">
                                  <p:childTnLst>
                                    <p:set>
                                      <p:cBhvr>
                                        <p:cTn id="141" dur="1" fill="hold">
                                          <p:stCondLst>
                                            <p:cond delay="0"/>
                                          </p:stCondLst>
                                        </p:cTn>
                                        <p:tgtEl>
                                          <p:spTgt spid="67"/>
                                        </p:tgtEl>
                                        <p:attrNameLst>
                                          <p:attrName>style.visibility</p:attrName>
                                        </p:attrNameLst>
                                      </p:cBhvr>
                                      <p:to>
                                        <p:strVal val="visible"/>
                                      </p:to>
                                    </p:set>
                                    <p:animEffect transition="in" filter="wipe(down)">
                                      <p:cBhvr>
                                        <p:cTn id="142" dur="500"/>
                                        <p:tgtEl>
                                          <p:spTgt spid="67"/>
                                        </p:tgtEl>
                                      </p:cBhvr>
                                    </p:animEffect>
                                  </p:childTnLst>
                                </p:cTn>
                              </p:par>
                              <p:par>
                                <p:cTn id="143" presetID="22" presetClass="entr" presetSubtype="4" fill="hold" grpId="45" nodeType="withEffect">
                                  <p:childTnLst>
                                    <p:set>
                                      <p:cBhvr>
                                        <p:cTn id="144" dur="1" fill="hold">
                                          <p:stCondLst>
                                            <p:cond delay="0"/>
                                          </p:stCondLst>
                                        </p:cTn>
                                        <p:tgtEl>
                                          <p:spTgt spid="72"/>
                                        </p:tgtEl>
                                        <p:attrNameLst>
                                          <p:attrName>style.visibility</p:attrName>
                                        </p:attrNameLst>
                                      </p:cBhvr>
                                      <p:to>
                                        <p:strVal val="visible"/>
                                      </p:to>
                                    </p:set>
                                    <p:animEffect transition="in" filter="wipe(down)">
                                      <p:cBhvr>
                                        <p:cTn id="145" dur="500"/>
                                        <p:tgtEl>
                                          <p:spTgt spid="72"/>
                                        </p:tgtEl>
                                      </p:cBhvr>
                                    </p:animEffect>
                                  </p:childTnLst>
                                </p:cTn>
                              </p:par>
                              <p:par>
                                <p:cTn id="146" presetID="22" presetClass="entr" presetSubtype="4" fill="hold" grpId="44" nodeType="withEffect">
                                  <p:childTnLst>
                                    <p:set>
                                      <p:cBhvr>
                                        <p:cTn id="147" dur="1" fill="hold">
                                          <p:stCondLst>
                                            <p:cond delay="0"/>
                                          </p:stCondLst>
                                        </p:cTn>
                                        <p:tgtEl>
                                          <p:spTgt spid="71"/>
                                        </p:tgtEl>
                                        <p:attrNameLst>
                                          <p:attrName>style.visibility</p:attrName>
                                        </p:attrNameLst>
                                      </p:cBhvr>
                                      <p:to>
                                        <p:strVal val="visible"/>
                                      </p:to>
                                    </p:set>
                                    <p:animEffect transition="in" filter="wipe(down)">
                                      <p:cBhvr>
                                        <p:cTn id="1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1" bldLvl="0" animBg="1"/>
      <p:bldP spid="29" grpId="2" bldLvl="0" animBg="1"/>
      <p:bldP spid="30" grpId="3" bldLvl="0" animBg="1"/>
      <p:bldP spid="31" grpId="4" bldLvl="0" animBg="1"/>
      <p:bldP spid="32" grpId="5" bldLvl="0" animBg="1"/>
      <p:bldP spid="33" grpId="6" bldLvl="0" animBg="1"/>
      <p:bldP spid="34" grpId="7" bldLvl="0" animBg="1"/>
      <p:bldP spid="35" grpId="8" bldLvl="0" animBg="1"/>
      <p:bldP spid="36" grpId="9" bldLvl="0" animBg="1"/>
      <p:bldP spid="37" grpId="10" bldLvl="0" animBg="1"/>
      <p:bldP spid="38" grpId="11" bldLvl="0" animBg="1"/>
      <p:bldP spid="39" grpId="12" bldLvl="0" animBg="1"/>
      <p:bldP spid="40" grpId="13" bldLvl="0" animBg="1"/>
      <p:bldP spid="41" grpId="14" bldLvl="0" animBg="1"/>
      <p:bldP spid="42" grpId="15" bldLvl="0" animBg="1"/>
      <p:bldP spid="43" grpId="16" bldLvl="0" animBg="1"/>
      <p:bldP spid="44" grpId="17" bldLvl="0" animBg="1"/>
      <p:bldP spid="45" grpId="18" bldLvl="0" animBg="1"/>
      <p:bldP spid="46" grpId="19" bldLvl="0" animBg="1"/>
      <p:bldP spid="47" grpId="20" bldLvl="0" animBg="1"/>
      <p:bldP spid="48" grpId="21" bldLvl="0" animBg="1"/>
      <p:bldP spid="49" grpId="22" bldLvl="0" animBg="1"/>
      <p:bldP spid="50" grpId="23" bldLvl="0" animBg="1"/>
      <p:bldP spid="51" grpId="24" bldLvl="0" animBg="1"/>
      <p:bldP spid="52" grpId="25" bldLvl="0" animBg="1"/>
      <p:bldP spid="53" grpId="26" bldLvl="0" animBg="1"/>
      <p:bldP spid="54" grpId="27" bldLvl="0" animBg="1"/>
      <p:bldP spid="55" grpId="28" bldLvl="0" animBg="1"/>
      <p:bldP spid="56" grpId="29" bldLvl="0" animBg="1"/>
      <p:bldP spid="57" grpId="30" bldLvl="0" animBg="1"/>
      <p:bldP spid="58" grpId="31" bldLvl="0" animBg="1"/>
      <p:bldP spid="59" grpId="32" bldLvl="0" animBg="1"/>
      <p:bldP spid="60" grpId="33" bldLvl="0" animBg="1"/>
      <p:bldP spid="61" grpId="34" bldLvl="0" animBg="1"/>
      <p:bldP spid="62" grpId="35" bldLvl="0" animBg="1"/>
      <p:bldP spid="63" grpId="36" bldLvl="0" animBg="1"/>
      <p:bldP spid="64" grpId="37" bldLvl="0" animBg="1"/>
      <p:bldP spid="65" grpId="38" bldLvl="0" animBg="1"/>
      <p:bldP spid="66" grpId="39" bldLvl="0" animBg="1"/>
      <p:bldP spid="67" grpId="40"/>
      <p:bldP spid="68" grpId="41"/>
      <p:bldP spid="69" grpId="42"/>
      <p:bldP spid="70" grpId="43"/>
      <p:bldP spid="71" grpId="44"/>
      <p:bldP spid="72" grpId="45"/>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10" name="图片 9"/>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grpSp>
        <p:nvGrpSpPr>
          <p:cNvPr id="52" name="Group 51"/>
          <p:cNvGrpSpPr/>
          <p:nvPr/>
        </p:nvGrpSpPr>
        <p:grpSpPr>
          <a:xfrm>
            <a:off x="1161857" y="1624271"/>
            <a:ext cx="2651760" cy="2651760"/>
            <a:chOff x="2089153" y="2191048"/>
            <a:chExt cx="3535680" cy="3535680"/>
          </a:xfrm>
        </p:grpSpPr>
        <p:sp>
          <p:nvSpPr>
            <p:cNvPr id="53" name="Block Arc 52"/>
            <p:cNvSpPr/>
            <p:nvPr>
              <p:custDataLst>
                <p:tags r:id="rId7"/>
              </p:custDataLst>
            </p:nvPr>
          </p:nvSpPr>
          <p:spPr>
            <a:xfrm flipH="1">
              <a:off x="2089153" y="2191048"/>
              <a:ext cx="3535680" cy="3535680"/>
            </a:xfrm>
            <a:prstGeom prst="blockArc">
              <a:avLst>
                <a:gd name="adj1" fmla="val 19919812"/>
                <a:gd name="adj2" fmla="val 16202892"/>
                <a:gd name="adj3" fmla="val 4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lt1"/>
                </a:solidFill>
                <a:latin typeface="微软雅黑" panose="020B0503020204020204" pitchFamily="34" charset="-122"/>
                <a:ea typeface="微软雅黑" panose="020B0503020204020204" pitchFamily="34" charset="-122"/>
              </a:endParaRPr>
            </a:p>
          </p:txBody>
        </p:sp>
        <p:sp>
          <p:nvSpPr>
            <p:cNvPr id="54" name="Block Arc 53"/>
            <p:cNvSpPr/>
            <p:nvPr>
              <p:custDataLst>
                <p:tags r:id="rId8"/>
              </p:custDataLst>
            </p:nvPr>
          </p:nvSpPr>
          <p:spPr>
            <a:xfrm flipH="1">
              <a:off x="2336001" y="2437896"/>
              <a:ext cx="3041984" cy="3041984"/>
            </a:xfrm>
            <a:prstGeom prst="blockArc">
              <a:avLst>
                <a:gd name="adj1" fmla="val 19090874"/>
                <a:gd name="adj2" fmla="val 16202949"/>
                <a:gd name="adj3" fmla="val 5085"/>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lt1"/>
                </a:solidFill>
                <a:latin typeface="微软雅黑" panose="020B0503020204020204" pitchFamily="34" charset="-122"/>
                <a:ea typeface="微软雅黑" panose="020B0503020204020204" pitchFamily="34" charset="-122"/>
              </a:endParaRPr>
            </a:p>
          </p:txBody>
        </p:sp>
        <p:sp>
          <p:nvSpPr>
            <p:cNvPr id="55" name="Block Arc 54"/>
            <p:cNvSpPr/>
            <p:nvPr>
              <p:custDataLst>
                <p:tags r:id="rId9"/>
              </p:custDataLst>
            </p:nvPr>
          </p:nvSpPr>
          <p:spPr>
            <a:xfrm flipH="1">
              <a:off x="2581522" y="2683417"/>
              <a:ext cx="2550942" cy="2550942"/>
            </a:xfrm>
            <a:prstGeom prst="blockArc">
              <a:avLst>
                <a:gd name="adj1" fmla="val 5405612"/>
                <a:gd name="adj2" fmla="val 16212231"/>
                <a:gd name="adj3" fmla="val 6142"/>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lt1"/>
                </a:solidFill>
                <a:latin typeface="微软雅黑" panose="020B0503020204020204" pitchFamily="34" charset="-122"/>
                <a:ea typeface="微软雅黑" panose="020B0503020204020204" pitchFamily="34" charset="-122"/>
              </a:endParaRPr>
            </a:p>
          </p:txBody>
        </p:sp>
        <p:sp>
          <p:nvSpPr>
            <p:cNvPr id="56" name="Block Arc 55"/>
            <p:cNvSpPr/>
            <p:nvPr>
              <p:custDataLst>
                <p:tags r:id="rId10"/>
              </p:custDataLst>
            </p:nvPr>
          </p:nvSpPr>
          <p:spPr>
            <a:xfrm flipH="1">
              <a:off x="2847343" y="2949238"/>
              <a:ext cx="2019300" cy="2019300"/>
            </a:xfrm>
            <a:prstGeom prst="blockArc">
              <a:avLst>
                <a:gd name="adj1" fmla="val 20661068"/>
                <a:gd name="adj2" fmla="val 16212547"/>
                <a:gd name="adj3" fmla="val 72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lt1"/>
                </a:solidFill>
                <a:latin typeface="微软雅黑" panose="020B0503020204020204" pitchFamily="34" charset="-122"/>
                <a:ea typeface="微软雅黑" panose="020B0503020204020204" pitchFamily="34" charset="-122"/>
              </a:endParaRPr>
            </a:p>
          </p:txBody>
        </p:sp>
        <p:sp>
          <p:nvSpPr>
            <p:cNvPr id="57" name="Block Arc 56"/>
            <p:cNvSpPr/>
            <p:nvPr>
              <p:custDataLst>
                <p:tags r:id="rId11"/>
              </p:custDataLst>
            </p:nvPr>
          </p:nvSpPr>
          <p:spPr>
            <a:xfrm flipH="1">
              <a:off x="3094993" y="3196888"/>
              <a:ext cx="1524000" cy="1524000"/>
            </a:xfrm>
            <a:prstGeom prst="blockArc">
              <a:avLst>
                <a:gd name="adj1" fmla="val 19223176"/>
                <a:gd name="adj2" fmla="val 16213195"/>
                <a:gd name="adj3" fmla="val 9346"/>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lt1"/>
                </a:solidFill>
                <a:latin typeface="微软雅黑" panose="020B0503020204020204" pitchFamily="34" charset="-122"/>
                <a:ea typeface="微软雅黑" panose="020B0503020204020204" pitchFamily="34" charset="-122"/>
              </a:endParaRPr>
            </a:p>
          </p:txBody>
        </p:sp>
      </p:grpSp>
      <p:cxnSp>
        <p:nvCxnSpPr>
          <p:cNvPr id="63" name="Elbow Connector 62"/>
          <p:cNvCxnSpPr/>
          <p:nvPr>
            <p:custDataLst>
              <p:tags r:id="rId12"/>
            </p:custDataLst>
          </p:nvPr>
        </p:nvCxnSpPr>
        <p:spPr>
          <a:xfrm flipV="1">
            <a:off x="3681842" y="1622181"/>
            <a:ext cx="950771" cy="934340"/>
          </a:xfrm>
          <a:prstGeom prst="bentConnector3">
            <a:avLst>
              <a:gd name="adj1" fmla="val 39566"/>
            </a:avLst>
          </a:prstGeom>
          <a:ln w="12700">
            <a:solidFill>
              <a:schemeClr val="l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4" name="Elbow Connector 63"/>
          <p:cNvCxnSpPr/>
          <p:nvPr>
            <p:custDataLst>
              <p:tags r:id="rId13"/>
            </p:custDataLst>
          </p:nvPr>
        </p:nvCxnSpPr>
        <p:spPr>
          <a:xfrm flipV="1">
            <a:off x="3569396" y="2276426"/>
            <a:ext cx="1069179" cy="503831"/>
          </a:xfrm>
          <a:prstGeom prst="bentConnector3">
            <a:avLst>
              <a:gd name="adj1" fmla="val 60085"/>
            </a:avLst>
          </a:prstGeom>
          <a:ln w="12700">
            <a:solidFill>
              <a:schemeClr val="l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custDataLst>
              <p:tags r:id="rId14"/>
            </p:custDataLst>
          </p:nvPr>
        </p:nvCxnSpPr>
        <p:spPr>
          <a:xfrm>
            <a:off x="3163954" y="3148228"/>
            <a:ext cx="1468660" cy="432460"/>
          </a:xfrm>
          <a:prstGeom prst="bentConnector3">
            <a:avLst>
              <a:gd name="adj1" fmla="val 71732"/>
            </a:avLst>
          </a:prstGeom>
          <a:ln w="12700">
            <a:solidFill>
              <a:schemeClr val="lt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custDataLst>
              <p:tags r:id="rId15"/>
            </p:custDataLst>
          </p:nvPr>
        </p:nvCxnSpPr>
        <p:spPr>
          <a:xfrm>
            <a:off x="2839992" y="3361017"/>
            <a:ext cx="1813509" cy="945383"/>
          </a:xfrm>
          <a:prstGeom prst="bentConnector3">
            <a:avLst>
              <a:gd name="adj1" fmla="val 66411"/>
            </a:avLst>
          </a:prstGeom>
          <a:ln w="12700">
            <a:solidFill>
              <a:schemeClr val="lt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custDataLst>
              <p:tags r:id="rId16"/>
            </p:custDataLst>
          </p:nvPr>
        </p:nvCxnSpPr>
        <p:spPr>
          <a:xfrm>
            <a:off x="3366675" y="2948026"/>
            <a:ext cx="1281228" cy="5916"/>
          </a:xfrm>
          <a:prstGeom prst="line">
            <a:avLst/>
          </a:prstGeom>
          <a:ln>
            <a:solidFill>
              <a:schemeClr val="lt1">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4801953" y="3361018"/>
            <a:ext cx="439340" cy="439340"/>
            <a:chOff x="6942614" y="4399134"/>
            <a:chExt cx="585787" cy="585787"/>
          </a:xfrm>
        </p:grpSpPr>
        <p:sp>
          <p:nvSpPr>
            <p:cNvPr id="84" name="Oval 83"/>
            <p:cNvSpPr/>
            <p:nvPr>
              <p:custDataLst>
                <p:tags r:id="rId17"/>
              </p:custDataLst>
            </p:nvPr>
          </p:nvSpPr>
          <p:spPr>
            <a:xfrm>
              <a:off x="6942614" y="4399134"/>
              <a:ext cx="585787"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lt1"/>
                </a:solidFill>
                <a:latin typeface="微软雅黑" panose="020B0503020204020204" pitchFamily="34" charset="-122"/>
                <a:ea typeface="微软雅黑" panose="020B0503020204020204" pitchFamily="34" charset="-122"/>
              </a:endParaRPr>
            </a:p>
          </p:txBody>
        </p:sp>
        <p:sp>
          <p:nvSpPr>
            <p:cNvPr id="85" name="Shape 940"/>
            <p:cNvSpPr/>
            <p:nvPr>
              <p:custDataLst>
                <p:tags r:id="rId18"/>
              </p:custDataLst>
            </p:nvPr>
          </p:nvSpPr>
          <p:spPr>
            <a:xfrm>
              <a:off x="7056552" y="4557139"/>
              <a:ext cx="366818" cy="244376"/>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chemeClr val="lt1"/>
            </a:solidFill>
            <a:ln w="12700" cap="flat">
              <a:noFill/>
              <a:miter lim="400000"/>
            </a:ln>
            <a:effectLst/>
          </p:spPr>
          <p:txBody>
            <a:bodyPr wrap="square" lIns="28575" tIns="28575" rIns="28575" bIns="28575" numCol="1" anchor="ctr">
              <a:noAutofit/>
            </a:bodyPr>
            <a:lstStyle/>
            <a:p>
              <a:pPr lvl="0">
                <a:defRPr sz="3200">
                  <a:solidFill>
                    <a:srgbClr val="FFFFFF"/>
                  </a:solidFill>
                  <a:latin typeface="Helvetica Light"/>
                  <a:ea typeface="Helvetica Light"/>
                  <a:cs typeface="Helvetica Light"/>
                  <a:sym typeface="Helvetica Light"/>
                </a:defRPr>
              </a:pPr>
              <a:endParaRPr sz="2400">
                <a:solidFill>
                  <a:schemeClr val="lt1"/>
                </a:solidFill>
                <a:latin typeface="微软雅黑" panose="020B0503020204020204" pitchFamily="34" charset="-122"/>
                <a:ea typeface="微软雅黑" panose="020B0503020204020204" pitchFamily="34" charset="-122"/>
              </a:endParaRPr>
            </a:p>
          </p:txBody>
        </p:sp>
      </p:grpSp>
      <p:grpSp>
        <p:nvGrpSpPr>
          <p:cNvPr id="86" name="Group 85"/>
          <p:cNvGrpSpPr/>
          <p:nvPr/>
        </p:nvGrpSpPr>
        <p:grpSpPr>
          <a:xfrm>
            <a:off x="4801953" y="2056757"/>
            <a:ext cx="439340" cy="439340"/>
            <a:chOff x="6942614" y="2660119"/>
            <a:chExt cx="585787" cy="585787"/>
          </a:xfrm>
        </p:grpSpPr>
        <p:sp>
          <p:nvSpPr>
            <p:cNvPr id="87" name="Oval 86"/>
            <p:cNvSpPr/>
            <p:nvPr>
              <p:custDataLst>
                <p:tags r:id="rId19"/>
              </p:custDataLst>
            </p:nvPr>
          </p:nvSpPr>
          <p:spPr>
            <a:xfrm>
              <a:off x="6942614" y="2660119"/>
              <a:ext cx="585787" cy="585787"/>
            </a:xfrm>
            <a:prstGeom prst="ellipse">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lt1"/>
                </a:solidFill>
                <a:latin typeface="微软雅黑" panose="020B0503020204020204" pitchFamily="34" charset="-122"/>
                <a:ea typeface="微软雅黑" panose="020B0503020204020204" pitchFamily="34" charset="-122"/>
              </a:endParaRPr>
            </a:p>
          </p:txBody>
        </p:sp>
        <p:sp>
          <p:nvSpPr>
            <p:cNvPr id="88" name="AutoShape 8"/>
            <p:cNvSpPr/>
            <p:nvPr>
              <p:custDataLst>
                <p:tags r:id="rId20"/>
              </p:custDataLst>
            </p:nvPr>
          </p:nvSpPr>
          <p:spPr bwMode="auto">
            <a:xfrm>
              <a:off x="7123808" y="2793969"/>
              <a:ext cx="222316" cy="304514"/>
            </a:xfrm>
            <a:custGeom>
              <a:avLst/>
              <a:gdLst>
                <a:gd name="T0" fmla="*/ 21600 w 21600"/>
                <a:gd name="T1" fmla="*/ 1825 h 21600"/>
                <a:gd name="T2" fmla="*/ 18155 w 21600"/>
                <a:gd name="T3" fmla="*/ 0 h 21600"/>
                <a:gd name="T4" fmla="*/ 3445 w 21600"/>
                <a:gd name="T5" fmla="*/ 0 h 21600"/>
                <a:gd name="T6" fmla="*/ 0 w 21600"/>
                <a:gd name="T7" fmla="*/ 1825 h 21600"/>
                <a:gd name="T8" fmla="*/ 0 w 21600"/>
                <a:gd name="T9" fmla="*/ 19775 h 21600"/>
                <a:gd name="T10" fmla="*/ 3445 w 21600"/>
                <a:gd name="T11" fmla="*/ 21600 h 21600"/>
                <a:gd name="T12" fmla="*/ 18155 w 21600"/>
                <a:gd name="T13" fmla="*/ 21600 h 21600"/>
                <a:gd name="T14" fmla="*/ 21600 w 21600"/>
                <a:gd name="T15" fmla="*/ 19775 h 21600"/>
                <a:gd name="T16" fmla="*/ 21600 w 21600"/>
                <a:gd name="T17" fmla="*/ 1825 h 21600"/>
                <a:gd name="T18" fmla="*/ 8984 w 21600"/>
                <a:gd name="T19" fmla="*/ 493 h 21600"/>
                <a:gd name="T20" fmla="*/ 12848 w 21600"/>
                <a:gd name="T21" fmla="*/ 493 h 21600"/>
                <a:gd name="T22" fmla="*/ 13128 w 21600"/>
                <a:gd name="T23" fmla="*/ 641 h 21600"/>
                <a:gd name="T24" fmla="*/ 12848 w 21600"/>
                <a:gd name="T25" fmla="*/ 789 h 21600"/>
                <a:gd name="T26" fmla="*/ 8984 w 21600"/>
                <a:gd name="T27" fmla="*/ 789 h 21600"/>
                <a:gd name="T28" fmla="*/ 8752 w 21600"/>
                <a:gd name="T29" fmla="*/ 641 h 21600"/>
                <a:gd name="T30" fmla="*/ 8984 w 21600"/>
                <a:gd name="T31" fmla="*/ 493 h 21600"/>
                <a:gd name="T32" fmla="*/ 12429 w 21600"/>
                <a:gd name="T33" fmla="*/ 20910 h 21600"/>
                <a:gd name="T34" fmla="*/ 9357 w 21600"/>
                <a:gd name="T35" fmla="*/ 20910 h 21600"/>
                <a:gd name="T36" fmla="*/ 8566 w 21600"/>
                <a:gd name="T37" fmla="*/ 20515 h 21600"/>
                <a:gd name="T38" fmla="*/ 9357 w 21600"/>
                <a:gd name="T39" fmla="*/ 20121 h 21600"/>
                <a:gd name="T40" fmla="*/ 12429 w 21600"/>
                <a:gd name="T41" fmla="*/ 20121 h 21600"/>
                <a:gd name="T42" fmla="*/ 13267 w 21600"/>
                <a:gd name="T43" fmla="*/ 20515 h 21600"/>
                <a:gd name="T44" fmla="*/ 12429 w 21600"/>
                <a:gd name="T45" fmla="*/ 20910 h 21600"/>
                <a:gd name="T46" fmla="*/ 20483 w 21600"/>
                <a:gd name="T47" fmla="*/ 19726 h 21600"/>
                <a:gd name="T48" fmla="*/ 1303 w 21600"/>
                <a:gd name="T49" fmla="*/ 19726 h 21600"/>
                <a:gd name="T50" fmla="*/ 1303 w 21600"/>
                <a:gd name="T51" fmla="*/ 1874 h 21600"/>
                <a:gd name="T52" fmla="*/ 20483 w 21600"/>
                <a:gd name="T53" fmla="*/ 1874 h 21600"/>
                <a:gd name="T54" fmla="*/ 20483 w 21600"/>
                <a:gd name="T55" fmla="*/ 19726 h 21600"/>
                <a:gd name="T56" fmla="*/ 20483 w 21600"/>
                <a:gd name="T57" fmla="*/ 1972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600" h="21600">
                  <a:moveTo>
                    <a:pt x="21600" y="1825"/>
                  </a:moveTo>
                  <a:cubicBezTo>
                    <a:pt x="21600" y="814"/>
                    <a:pt x="20064" y="0"/>
                    <a:pt x="18155" y="0"/>
                  </a:cubicBezTo>
                  <a:cubicBezTo>
                    <a:pt x="3445" y="0"/>
                    <a:pt x="3445" y="0"/>
                    <a:pt x="3445" y="0"/>
                  </a:cubicBezTo>
                  <a:cubicBezTo>
                    <a:pt x="1536" y="0"/>
                    <a:pt x="0" y="814"/>
                    <a:pt x="0" y="1825"/>
                  </a:cubicBezTo>
                  <a:cubicBezTo>
                    <a:pt x="0" y="19775"/>
                    <a:pt x="0" y="19775"/>
                    <a:pt x="0" y="19775"/>
                  </a:cubicBezTo>
                  <a:cubicBezTo>
                    <a:pt x="0" y="20786"/>
                    <a:pt x="1536" y="21600"/>
                    <a:pt x="3445" y="21600"/>
                  </a:cubicBezTo>
                  <a:cubicBezTo>
                    <a:pt x="18155" y="21600"/>
                    <a:pt x="18155" y="21600"/>
                    <a:pt x="18155" y="21600"/>
                  </a:cubicBezTo>
                  <a:cubicBezTo>
                    <a:pt x="20064" y="21600"/>
                    <a:pt x="21600" y="20786"/>
                    <a:pt x="21600" y="19775"/>
                  </a:cubicBezTo>
                  <a:lnTo>
                    <a:pt x="21600" y="1825"/>
                  </a:lnTo>
                  <a:close/>
                  <a:moveTo>
                    <a:pt x="8984" y="493"/>
                  </a:moveTo>
                  <a:cubicBezTo>
                    <a:pt x="12848" y="493"/>
                    <a:pt x="12848" y="493"/>
                    <a:pt x="12848" y="493"/>
                  </a:cubicBezTo>
                  <a:cubicBezTo>
                    <a:pt x="12988" y="493"/>
                    <a:pt x="13128" y="567"/>
                    <a:pt x="13128" y="641"/>
                  </a:cubicBezTo>
                  <a:cubicBezTo>
                    <a:pt x="13128" y="715"/>
                    <a:pt x="12988" y="789"/>
                    <a:pt x="12848" y="789"/>
                  </a:cubicBezTo>
                  <a:cubicBezTo>
                    <a:pt x="8984" y="789"/>
                    <a:pt x="8984" y="789"/>
                    <a:pt x="8984" y="789"/>
                  </a:cubicBezTo>
                  <a:cubicBezTo>
                    <a:pt x="8845" y="789"/>
                    <a:pt x="8752" y="715"/>
                    <a:pt x="8752" y="641"/>
                  </a:cubicBezTo>
                  <a:cubicBezTo>
                    <a:pt x="8752" y="567"/>
                    <a:pt x="8845" y="493"/>
                    <a:pt x="8984" y="493"/>
                  </a:cubicBezTo>
                  <a:close/>
                  <a:moveTo>
                    <a:pt x="12429" y="20910"/>
                  </a:moveTo>
                  <a:cubicBezTo>
                    <a:pt x="9357" y="20910"/>
                    <a:pt x="9357" y="20910"/>
                    <a:pt x="9357" y="20910"/>
                  </a:cubicBezTo>
                  <a:cubicBezTo>
                    <a:pt x="8891" y="20910"/>
                    <a:pt x="8566" y="20762"/>
                    <a:pt x="8566" y="20515"/>
                  </a:cubicBezTo>
                  <a:cubicBezTo>
                    <a:pt x="8566" y="20269"/>
                    <a:pt x="8891" y="20121"/>
                    <a:pt x="9357" y="20121"/>
                  </a:cubicBezTo>
                  <a:cubicBezTo>
                    <a:pt x="12429" y="20121"/>
                    <a:pt x="12429" y="20121"/>
                    <a:pt x="12429" y="20121"/>
                  </a:cubicBezTo>
                  <a:cubicBezTo>
                    <a:pt x="12895" y="20121"/>
                    <a:pt x="13267" y="20269"/>
                    <a:pt x="13267" y="20515"/>
                  </a:cubicBezTo>
                  <a:cubicBezTo>
                    <a:pt x="13267" y="20762"/>
                    <a:pt x="12895" y="20910"/>
                    <a:pt x="12429" y="20910"/>
                  </a:cubicBezTo>
                  <a:close/>
                  <a:moveTo>
                    <a:pt x="20483" y="19726"/>
                  </a:moveTo>
                  <a:cubicBezTo>
                    <a:pt x="1303" y="19726"/>
                    <a:pt x="1303" y="19726"/>
                    <a:pt x="1303" y="19726"/>
                  </a:cubicBezTo>
                  <a:cubicBezTo>
                    <a:pt x="1303" y="1874"/>
                    <a:pt x="1303" y="1874"/>
                    <a:pt x="1303" y="1874"/>
                  </a:cubicBezTo>
                  <a:cubicBezTo>
                    <a:pt x="20483" y="1874"/>
                    <a:pt x="20483" y="1874"/>
                    <a:pt x="20483" y="1874"/>
                  </a:cubicBezTo>
                  <a:lnTo>
                    <a:pt x="20483" y="19726"/>
                  </a:lnTo>
                  <a:close/>
                  <a:moveTo>
                    <a:pt x="20483" y="19726"/>
                  </a:moveTo>
                </a:path>
              </a:pathLst>
            </a:custGeom>
            <a:solidFill>
              <a:schemeClr val="lt1"/>
            </a:solidFill>
            <a:ln>
              <a:noFill/>
            </a:ln>
          </p:spPr>
          <p:txBody>
            <a:bodyPr lIns="0" tIns="0" rIns="0" bIns="0"/>
            <a:lstStyle/>
            <a:p>
              <a:endParaRPr lang="en-US" sz="1350">
                <a:solidFill>
                  <a:schemeClr val="lt1"/>
                </a:solidFill>
                <a:latin typeface="微软雅黑" panose="020B0503020204020204" pitchFamily="34" charset="-122"/>
                <a:ea typeface="微软雅黑" panose="020B0503020204020204" pitchFamily="34" charset="-122"/>
              </a:endParaRPr>
            </a:p>
          </p:txBody>
        </p:sp>
      </p:grpSp>
      <p:grpSp>
        <p:nvGrpSpPr>
          <p:cNvPr id="95" name="Group 94"/>
          <p:cNvGrpSpPr/>
          <p:nvPr/>
        </p:nvGrpSpPr>
        <p:grpSpPr>
          <a:xfrm>
            <a:off x="4801953" y="4013149"/>
            <a:ext cx="439340" cy="439340"/>
            <a:chOff x="6942614" y="5268642"/>
            <a:chExt cx="585787" cy="585787"/>
          </a:xfrm>
        </p:grpSpPr>
        <p:sp>
          <p:nvSpPr>
            <p:cNvPr id="96" name="Oval 95"/>
            <p:cNvSpPr/>
            <p:nvPr>
              <p:custDataLst>
                <p:tags r:id="rId21"/>
              </p:custDataLst>
            </p:nvPr>
          </p:nvSpPr>
          <p:spPr>
            <a:xfrm>
              <a:off x="6942614" y="5268642"/>
              <a:ext cx="585787" cy="585787"/>
            </a:xfrm>
            <a:prstGeom prst="ellipse">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lt1"/>
                </a:solidFill>
                <a:latin typeface="微软雅黑" panose="020B0503020204020204" pitchFamily="34" charset="-122"/>
                <a:ea typeface="微软雅黑" panose="020B0503020204020204" pitchFamily="34" charset="-122"/>
              </a:endParaRPr>
            </a:p>
          </p:txBody>
        </p:sp>
        <p:grpSp>
          <p:nvGrpSpPr>
            <p:cNvPr id="97" name="Group 96"/>
            <p:cNvGrpSpPr/>
            <p:nvPr/>
          </p:nvGrpSpPr>
          <p:grpSpPr>
            <a:xfrm>
              <a:off x="7063400" y="5401889"/>
              <a:ext cx="343132" cy="287339"/>
              <a:chOff x="5099051" y="3930651"/>
              <a:chExt cx="390525" cy="327025"/>
            </a:xfrm>
            <a:solidFill>
              <a:schemeClr val="bg1"/>
            </a:solidFill>
          </p:grpSpPr>
          <p:sp>
            <p:nvSpPr>
              <p:cNvPr id="98" name="Freeform 103"/>
              <p:cNvSpPr/>
              <p:nvPr>
                <p:custDataLst>
                  <p:tags r:id="rId22"/>
                </p:custDataLst>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sp>
            <p:nvSpPr>
              <p:cNvPr id="99" name="Freeform 104"/>
              <p:cNvSpPr/>
              <p:nvPr>
                <p:custDataLst>
                  <p:tags r:id="rId23"/>
                </p:custDataLst>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grpSp>
      </p:grpSp>
      <p:grpSp>
        <p:nvGrpSpPr>
          <p:cNvPr id="4" name="Group 3"/>
          <p:cNvGrpSpPr/>
          <p:nvPr/>
        </p:nvGrpSpPr>
        <p:grpSpPr>
          <a:xfrm>
            <a:off x="4801953" y="1404626"/>
            <a:ext cx="439340" cy="439340"/>
            <a:chOff x="6942614" y="2167979"/>
            <a:chExt cx="585787" cy="585787"/>
          </a:xfrm>
        </p:grpSpPr>
        <p:sp>
          <p:nvSpPr>
            <p:cNvPr id="93" name="Oval 92"/>
            <p:cNvSpPr/>
            <p:nvPr>
              <p:custDataLst>
                <p:tags r:id="rId24"/>
              </p:custDataLst>
            </p:nvPr>
          </p:nvSpPr>
          <p:spPr>
            <a:xfrm>
              <a:off x="6942614" y="2167979"/>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lt1"/>
                </a:solidFill>
                <a:latin typeface="微软雅黑" panose="020B0503020204020204" pitchFamily="34" charset="-122"/>
                <a:ea typeface="微软雅黑" panose="020B0503020204020204" pitchFamily="34" charset="-122"/>
              </a:endParaRPr>
            </a:p>
          </p:txBody>
        </p:sp>
        <p:sp>
          <p:nvSpPr>
            <p:cNvPr id="100" name="Shape 4379"/>
            <p:cNvSpPr/>
            <p:nvPr>
              <p:custDataLst>
                <p:tags r:id="rId25"/>
              </p:custDataLst>
            </p:nvPr>
          </p:nvSpPr>
          <p:spPr>
            <a:xfrm>
              <a:off x="7121984" y="2336598"/>
              <a:ext cx="242893" cy="242909"/>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lt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chemeClr val="lt1"/>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4801953" y="2708888"/>
            <a:ext cx="439340" cy="439340"/>
            <a:chOff x="6942614" y="3906995"/>
            <a:chExt cx="585787" cy="585787"/>
          </a:xfrm>
        </p:grpSpPr>
        <p:sp>
          <p:nvSpPr>
            <p:cNvPr id="90" name="Oval 89"/>
            <p:cNvSpPr/>
            <p:nvPr>
              <p:custDataLst>
                <p:tags r:id="rId26"/>
              </p:custDataLst>
            </p:nvPr>
          </p:nvSpPr>
          <p:spPr>
            <a:xfrm>
              <a:off x="6942614" y="3906995"/>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lt1"/>
                </a:solidFill>
                <a:latin typeface="微软雅黑" panose="020B0503020204020204" pitchFamily="34" charset="-122"/>
                <a:ea typeface="微软雅黑" panose="020B0503020204020204" pitchFamily="34" charset="-122"/>
              </a:endParaRPr>
            </a:p>
          </p:txBody>
        </p:sp>
        <p:sp>
          <p:nvSpPr>
            <p:cNvPr id="101" name="Shape 4422"/>
            <p:cNvSpPr/>
            <p:nvPr>
              <p:custDataLst>
                <p:tags r:id="rId27"/>
              </p:custDataLst>
            </p:nvPr>
          </p:nvSpPr>
          <p:spPr>
            <a:xfrm>
              <a:off x="7083296" y="4082811"/>
              <a:ext cx="301945" cy="234153"/>
            </a:xfrm>
            <a:custGeom>
              <a:avLst/>
              <a:gdLst/>
              <a:ahLst/>
              <a:cxnLst>
                <a:cxn ang="0">
                  <a:pos x="wd2" y="hd2"/>
                </a:cxn>
                <a:cxn ang="5400000">
                  <a:pos x="wd2" y="hd2"/>
                </a:cxn>
                <a:cxn ang="10800000">
                  <a:pos x="wd2" y="hd2"/>
                </a:cxn>
                <a:cxn ang="16200000">
                  <a:pos x="wd2" y="hd2"/>
                </a:cxn>
              </a:cxnLst>
              <a:rect l="0" t="0" r="r" b="b"/>
              <a:pathLst>
                <a:path w="20580" h="20758" extrusionOk="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solidFill>
              <a:schemeClr val="lt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chemeClr val="lt1"/>
                </a:solidFill>
                <a:latin typeface="微软雅黑" panose="020B0503020204020204" pitchFamily="34" charset="-122"/>
                <a:ea typeface="微软雅黑" panose="020B0503020204020204" pitchFamily="34" charset="-122"/>
              </a:endParaRPr>
            </a:p>
          </p:txBody>
        </p:sp>
      </p:grpSp>
      <p:sp>
        <p:nvSpPr>
          <p:cNvPr id="103"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二  起重作业</a:t>
            </a:r>
            <a:r>
              <a:rPr lang="en-US" altLang="zh-CN"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10</a:t>
            </a:r>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不吊</a:t>
            </a:r>
            <a:endPar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1" name="MH_SubTitle_1"/>
          <p:cNvSpPr txBox="1">
            <a:spLocks noChangeArrowheads="1"/>
          </p:cNvSpPr>
          <p:nvPr>
            <p:custDataLst>
              <p:tags r:id="rId28"/>
            </p:custDataLst>
          </p:nvPr>
        </p:nvSpPr>
        <p:spPr bwMode="auto">
          <a:xfrm>
            <a:off x="5564692" y="1089567"/>
            <a:ext cx="1776778" cy="3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defRPr/>
            </a:pPr>
            <a:r>
              <a:rPr lang="zh-CN" altLang="en-US" sz="1400" b="1">
                <a:solidFill>
                  <a:schemeClr val="dk1"/>
                </a:solidFill>
                <a:latin typeface="微软雅黑" panose="020B0503020204020204" pitchFamily="34" charset="-122"/>
                <a:ea typeface="微软雅黑" panose="020B0503020204020204" pitchFamily="34" charset="-122"/>
              </a:rPr>
              <a:t>指挥信号不明不吊</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42" name="MH_SubTitle_2"/>
          <p:cNvSpPr txBox="1">
            <a:spLocks noChangeArrowheads="1"/>
          </p:cNvSpPr>
          <p:nvPr>
            <p:custDataLst>
              <p:tags r:id="rId29"/>
            </p:custDataLst>
          </p:nvPr>
        </p:nvSpPr>
        <p:spPr bwMode="auto">
          <a:xfrm>
            <a:off x="5577256" y="1457068"/>
            <a:ext cx="1468660" cy="3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defRPr/>
            </a:pPr>
            <a:r>
              <a:rPr lang="zh-CN" altLang="en-US" sz="1400" b="1">
                <a:solidFill>
                  <a:schemeClr val="dk1"/>
                </a:solidFill>
                <a:latin typeface="微软雅黑" panose="020B0503020204020204" pitchFamily="34" charset="-122"/>
                <a:ea typeface="微软雅黑" panose="020B0503020204020204" pitchFamily="34" charset="-122"/>
              </a:rPr>
              <a:t>超负荷不吊</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43" name="MH_SubTitle_3"/>
          <p:cNvSpPr txBox="1">
            <a:spLocks noChangeArrowheads="1"/>
          </p:cNvSpPr>
          <p:nvPr>
            <p:custDataLst>
              <p:tags r:id="rId30"/>
            </p:custDataLst>
          </p:nvPr>
        </p:nvSpPr>
        <p:spPr bwMode="auto">
          <a:xfrm>
            <a:off x="5564692" y="1815903"/>
            <a:ext cx="2033746" cy="34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defRPr/>
            </a:pPr>
            <a:r>
              <a:rPr lang="zh-TW" altLang="en-US" sz="1400" b="1">
                <a:solidFill>
                  <a:schemeClr val="dk1"/>
                </a:solidFill>
                <a:latin typeface="微软雅黑" panose="020B0503020204020204" pitchFamily="34" charset="-122"/>
                <a:ea typeface="微软雅黑" panose="020B0503020204020204" pitchFamily="34" charset="-122"/>
              </a:rPr>
              <a:t>工件紧固不牢不吊</a:t>
            </a:r>
            <a:endParaRPr lang="zh-TW" altLang="en-US" sz="1400" b="1">
              <a:solidFill>
                <a:schemeClr val="dk1"/>
              </a:solidFill>
              <a:latin typeface="微软雅黑" panose="020B0503020204020204" pitchFamily="34" charset="-122"/>
              <a:ea typeface="微软雅黑" panose="020B0503020204020204" pitchFamily="34" charset="-122"/>
            </a:endParaRPr>
          </a:p>
        </p:txBody>
      </p:sp>
      <p:sp>
        <p:nvSpPr>
          <p:cNvPr id="44" name="MH_SubTitle_4"/>
          <p:cNvSpPr txBox="1">
            <a:spLocks noChangeArrowheads="1"/>
          </p:cNvSpPr>
          <p:nvPr>
            <p:custDataLst>
              <p:tags r:id="rId31"/>
            </p:custDataLst>
          </p:nvPr>
        </p:nvSpPr>
        <p:spPr bwMode="auto">
          <a:xfrm>
            <a:off x="5577256" y="2154757"/>
            <a:ext cx="1882805" cy="34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defRPr/>
            </a:pPr>
            <a:r>
              <a:rPr lang="zh-TW" altLang="en-US" sz="1400" b="1">
                <a:solidFill>
                  <a:schemeClr val="dk1"/>
                </a:solidFill>
                <a:latin typeface="微软雅黑" panose="020B0503020204020204" pitchFamily="34" charset="-122"/>
                <a:ea typeface="微软雅黑" panose="020B0503020204020204" pitchFamily="34" charset="-122"/>
              </a:rPr>
              <a:t>吊物上面有人不吊</a:t>
            </a:r>
            <a:endParaRPr lang="zh-TW" altLang="en-US" sz="1400" b="1">
              <a:solidFill>
                <a:schemeClr val="dk1"/>
              </a:solidFill>
              <a:latin typeface="微软雅黑" panose="020B0503020204020204" pitchFamily="34" charset="-122"/>
              <a:ea typeface="微软雅黑" panose="020B0503020204020204" pitchFamily="34" charset="-122"/>
            </a:endParaRPr>
          </a:p>
        </p:txBody>
      </p:sp>
      <p:sp>
        <p:nvSpPr>
          <p:cNvPr id="45" name="MH_SubTitle_5"/>
          <p:cNvSpPr txBox="1">
            <a:spLocks noChangeArrowheads="1"/>
          </p:cNvSpPr>
          <p:nvPr>
            <p:custDataLst>
              <p:tags r:id="rId32"/>
            </p:custDataLst>
          </p:nvPr>
        </p:nvSpPr>
        <p:spPr bwMode="auto">
          <a:xfrm>
            <a:off x="5599272" y="2496289"/>
            <a:ext cx="1468660" cy="34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30000"/>
              </a:lnSpc>
              <a:defRPr/>
            </a:pPr>
            <a:r>
              <a:rPr lang="zh-TW" altLang="en-US" sz="1400" b="1">
                <a:solidFill>
                  <a:schemeClr val="dk1"/>
                </a:solidFill>
                <a:latin typeface="微软雅黑" panose="020B0503020204020204" pitchFamily="34" charset="-122"/>
                <a:ea typeface="微软雅黑" panose="020B0503020204020204" pitchFamily="34" charset="-122"/>
              </a:rPr>
              <a:t>安全装置不灵不吊</a:t>
            </a:r>
            <a:endParaRPr lang="zh-TW" altLang="en-US" sz="1400" b="1">
              <a:solidFill>
                <a:schemeClr val="dk1"/>
              </a:solidFill>
              <a:latin typeface="微软雅黑" panose="020B0503020204020204" pitchFamily="34" charset="-122"/>
              <a:ea typeface="微软雅黑" panose="020B0503020204020204" pitchFamily="34" charset="-122"/>
            </a:endParaRPr>
          </a:p>
        </p:txBody>
      </p:sp>
      <p:sp>
        <p:nvSpPr>
          <p:cNvPr id="2" name="矩形 1"/>
          <p:cNvSpPr/>
          <p:nvPr>
            <p:custDataLst>
              <p:tags r:id="rId33"/>
            </p:custDataLst>
          </p:nvPr>
        </p:nvSpPr>
        <p:spPr>
          <a:xfrm>
            <a:off x="5489408" y="2863907"/>
            <a:ext cx="1605280" cy="306705"/>
          </a:xfrm>
          <a:prstGeom prst="rect">
            <a:avLst/>
          </a:prstGeom>
        </p:spPr>
        <p:txBody>
          <a:bodyPr wrap="none">
            <a:spAutoFit/>
          </a:bodyPr>
          <a:lstStyle/>
          <a:p>
            <a:r>
              <a:rPr lang="zh-TW" altLang="en-US" sz="1400" b="1">
                <a:solidFill>
                  <a:schemeClr val="dk1"/>
                </a:solidFill>
                <a:latin typeface="微软雅黑" panose="020B0503020204020204" pitchFamily="34" charset="-122"/>
                <a:ea typeface="微软雅黑" panose="020B0503020204020204" pitchFamily="34" charset="-122"/>
              </a:rPr>
              <a:t>工件埋在地下不吊</a:t>
            </a:r>
            <a:endParaRPr lang="zh-TW" altLang="en-US" sz="1400" b="1">
              <a:solidFill>
                <a:schemeClr val="dk1"/>
              </a:solidFill>
              <a:latin typeface="微软雅黑" panose="020B0503020204020204" pitchFamily="34" charset="-122"/>
              <a:ea typeface="微软雅黑" panose="020B0503020204020204" pitchFamily="34" charset="-122"/>
            </a:endParaRPr>
          </a:p>
        </p:txBody>
      </p:sp>
      <p:sp>
        <p:nvSpPr>
          <p:cNvPr id="3" name="矩形 2"/>
          <p:cNvSpPr/>
          <p:nvPr>
            <p:custDataLst>
              <p:tags r:id="rId34"/>
            </p:custDataLst>
          </p:nvPr>
        </p:nvSpPr>
        <p:spPr>
          <a:xfrm>
            <a:off x="5489408" y="3279552"/>
            <a:ext cx="1783080" cy="306705"/>
          </a:xfrm>
          <a:prstGeom prst="rect">
            <a:avLst/>
          </a:prstGeom>
        </p:spPr>
        <p:txBody>
          <a:bodyPr wrap="none">
            <a:spAutoFit/>
          </a:bodyPr>
          <a:lstStyle/>
          <a:p>
            <a:r>
              <a:rPr lang="zh-TW" altLang="en-US" sz="1400" b="1">
                <a:solidFill>
                  <a:schemeClr val="dk1"/>
                </a:solidFill>
                <a:latin typeface="微软雅黑" panose="020B0503020204020204" pitchFamily="34" charset="-122"/>
                <a:ea typeface="微软雅黑" panose="020B0503020204020204" pitchFamily="34" charset="-122"/>
              </a:rPr>
              <a:t>光线</a:t>
            </a:r>
            <a:r>
              <a:rPr lang="zh-CN" altLang="en-US" sz="1400" b="1">
                <a:solidFill>
                  <a:schemeClr val="dk1"/>
                </a:solidFill>
                <a:latin typeface="微软雅黑" panose="020B0503020204020204" pitchFamily="34" charset="-122"/>
                <a:ea typeface="微软雅黑" panose="020B0503020204020204" pitchFamily="34" charset="-122"/>
              </a:rPr>
              <a:t>阴</a:t>
            </a:r>
            <a:r>
              <a:rPr lang="zh-TW" altLang="en-US" sz="1400" b="1">
                <a:solidFill>
                  <a:schemeClr val="dk1"/>
                </a:solidFill>
                <a:latin typeface="微软雅黑" panose="020B0503020204020204" pitchFamily="34" charset="-122"/>
                <a:ea typeface="微软雅黑" panose="020B0503020204020204" pitchFamily="34" charset="-122"/>
              </a:rPr>
              <a:t>暗看不清不吊</a:t>
            </a:r>
            <a:endParaRPr lang="zh-TW" altLang="en-US" sz="1400" b="1">
              <a:solidFill>
                <a:schemeClr val="dk1"/>
              </a:solidFill>
              <a:latin typeface="微软雅黑" panose="020B0503020204020204" pitchFamily="34" charset="-122"/>
              <a:ea typeface="微软雅黑" panose="020B0503020204020204" pitchFamily="34" charset="-122"/>
            </a:endParaRPr>
          </a:p>
        </p:txBody>
      </p:sp>
      <p:sp>
        <p:nvSpPr>
          <p:cNvPr id="6" name="矩形 5"/>
          <p:cNvSpPr/>
          <p:nvPr>
            <p:custDataLst>
              <p:tags r:id="rId35"/>
            </p:custDataLst>
          </p:nvPr>
        </p:nvSpPr>
        <p:spPr>
          <a:xfrm>
            <a:off x="5489408" y="3652280"/>
            <a:ext cx="1249680" cy="306705"/>
          </a:xfrm>
          <a:prstGeom prst="rect">
            <a:avLst/>
          </a:prstGeom>
        </p:spPr>
        <p:txBody>
          <a:bodyPr wrap="none">
            <a:spAutoFit/>
          </a:bodyPr>
          <a:lstStyle/>
          <a:p>
            <a:r>
              <a:rPr lang="zh-TW" altLang="en-US" sz="1400" b="1">
                <a:solidFill>
                  <a:schemeClr val="dk1"/>
                </a:solidFill>
                <a:latin typeface="微软雅黑" panose="020B0503020204020204" pitchFamily="34" charset="-122"/>
                <a:ea typeface="微软雅黑" panose="020B0503020204020204" pitchFamily="34" charset="-122"/>
              </a:rPr>
              <a:t>斜拉工件不吊</a:t>
            </a:r>
            <a:endParaRPr lang="zh-TW" altLang="en-US" sz="1400" b="1">
              <a:solidFill>
                <a:schemeClr val="dk1"/>
              </a:solidFill>
              <a:latin typeface="微软雅黑" panose="020B0503020204020204" pitchFamily="34" charset="-122"/>
              <a:ea typeface="微软雅黑" panose="020B0503020204020204" pitchFamily="34" charset="-122"/>
            </a:endParaRPr>
          </a:p>
        </p:txBody>
      </p:sp>
      <p:sp>
        <p:nvSpPr>
          <p:cNvPr id="7" name="矩形 6"/>
          <p:cNvSpPr/>
          <p:nvPr>
            <p:custDataLst>
              <p:tags r:id="rId36"/>
            </p:custDataLst>
          </p:nvPr>
        </p:nvSpPr>
        <p:spPr>
          <a:xfrm>
            <a:off x="5489408" y="4033036"/>
            <a:ext cx="1960880" cy="306705"/>
          </a:xfrm>
          <a:prstGeom prst="rect">
            <a:avLst/>
          </a:prstGeom>
        </p:spPr>
        <p:txBody>
          <a:bodyPr wrap="none">
            <a:spAutoFit/>
          </a:bodyPr>
          <a:lstStyle/>
          <a:p>
            <a:r>
              <a:rPr lang="zh-TW" altLang="en-US" sz="1400" b="1">
                <a:solidFill>
                  <a:schemeClr val="dk1"/>
                </a:solidFill>
                <a:latin typeface="微软雅黑" panose="020B0503020204020204" pitchFamily="34" charset="-122"/>
                <a:ea typeface="微软雅黑" panose="020B0503020204020204" pitchFamily="34" charset="-122"/>
              </a:rPr>
              <a:t>棱角物件没有措施不吊</a:t>
            </a:r>
            <a:endParaRPr lang="zh-TW" altLang="en-US" sz="1400" b="1">
              <a:solidFill>
                <a:schemeClr val="dk1"/>
              </a:solidFill>
              <a:latin typeface="微软雅黑" panose="020B0503020204020204" pitchFamily="34" charset="-122"/>
              <a:ea typeface="微软雅黑" panose="020B0503020204020204" pitchFamily="34" charset="-122"/>
            </a:endParaRPr>
          </a:p>
        </p:txBody>
      </p:sp>
      <p:sp>
        <p:nvSpPr>
          <p:cNvPr id="8" name="矩形 7"/>
          <p:cNvSpPr/>
          <p:nvPr>
            <p:custDataLst>
              <p:tags r:id="rId37"/>
            </p:custDataLst>
          </p:nvPr>
        </p:nvSpPr>
        <p:spPr>
          <a:xfrm>
            <a:off x="5489408" y="4417113"/>
            <a:ext cx="1427480" cy="306705"/>
          </a:xfrm>
          <a:prstGeom prst="rect">
            <a:avLst/>
          </a:prstGeom>
        </p:spPr>
        <p:txBody>
          <a:bodyPr wrap="none">
            <a:spAutoFit/>
          </a:bodyPr>
          <a:lstStyle/>
          <a:p>
            <a:r>
              <a:rPr lang="zh-TW" altLang="en-US" sz="1400" b="1">
                <a:solidFill>
                  <a:schemeClr val="dk1"/>
                </a:solidFill>
                <a:latin typeface="微软雅黑" panose="020B0503020204020204" pitchFamily="34" charset="-122"/>
                <a:ea typeface="微软雅黑" panose="020B0503020204020204" pitchFamily="34" charset="-122"/>
              </a:rPr>
              <a:t>钢水包过满不吊</a:t>
            </a:r>
            <a:endParaRPr lang="zh-TW" altLang="en-US" sz="1400" b="1">
              <a:solidFill>
                <a:schemeClr val="dk1"/>
              </a:solidFill>
              <a:latin typeface="微软雅黑" panose="020B0503020204020204" pitchFamily="34" charset="-122"/>
              <a:ea typeface="微软雅黑" panose="020B0503020204020204" pitchFamily="34" charset="-122"/>
            </a:endParaRPr>
          </a:p>
        </p:txBody>
      </p:sp>
      <p:sp>
        <p:nvSpPr>
          <p:cNvPr id="58" name="KSO_Shape"/>
          <p:cNvSpPr/>
          <p:nvPr>
            <p:custDataLst>
              <p:tags r:id="rId38"/>
            </p:custDataLst>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59" name="MH_Other_3"/>
          <p:cNvSpPr/>
          <p:nvPr>
            <p:custDataLst>
              <p:tags r:id="rId39"/>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60" name="KSO_Shape"/>
          <p:cNvSpPr/>
          <p:nvPr>
            <p:custDataLst>
              <p:tags r:id="rId40"/>
            </p:custDataLst>
          </p:nvPr>
        </p:nvSpPr>
        <p:spPr bwMode="auto">
          <a:xfrm>
            <a:off x="326047" y="280012"/>
            <a:ext cx="336893" cy="305402"/>
          </a:xfrm>
          <a:custGeom>
            <a:avLst/>
            <a:gdLst>
              <a:gd name="T0" fmla="*/ 84127 w 4109"/>
              <a:gd name="T1" fmla="*/ 49959 h 3722"/>
              <a:gd name="T2" fmla="*/ 155985 w 4109"/>
              <a:gd name="T3" fmla="*/ 14900 h 3722"/>
              <a:gd name="T4" fmla="*/ 1263652 w 4109"/>
              <a:gd name="T5" fmla="*/ 333062 h 3722"/>
              <a:gd name="T6" fmla="*/ 1727224 w 4109"/>
              <a:gd name="T7" fmla="*/ 232705 h 3722"/>
              <a:gd name="T8" fmla="*/ 1603225 w 4109"/>
              <a:gd name="T9" fmla="*/ 934328 h 3722"/>
              <a:gd name="T10" fmla="*/ 1800397 w 4109"/>
              <a:gd name="T11" fmla="*/ 1255557 h 3722"/>
              <a:gd name="T12" fmla="*/ 1104162 w 4109"/>
              <a:gd name="T13" fmla="*/ 1631129 h 3722"/>
              <a:gd name="T14" fmla="*/ 1284245 w 4109"/>
              <a:gd name="T15" fmla="*/ 1255557 h 3722"/>
              <a:gd name="T16" fmla="*/ 1131328 w 4109"/>
              <a:gd name="T17" fmla="*/ 934328 h 3722"/>
              <a:gd name="T18" fmla="*/ 1106791 w 4109"/>
              <a:gd name="T19" fmla="*/ 762537 h 3722"/>
              <a:gd name="T20" fmla="*/ 408365 w 4109"/>
              <a:gd name="T21" fmla="*/ 667439 h 3722"/>
              <a:gd name="T22" fmla="*/ 446046 w 4109"/>
              <a:gd name="T23" fmla="*/ 843174 h 3722"/>
              <a:gd name="T24" fmla="*/ 403107 w 4109"/>
              <a:gd name="T25" fmla="*/ 855006 h 3722"/>
              <a:gd name="T26" fmla="*/ 442103 w 4109"/>
              <a:gd name="T27" fmla="*/ 1034684 h 3722"/>
              <a:gd name="T28" fmla="*/ 628759 w 4109"/>
              <a:gd name="T29" fmla="*/ 1117950 h 3722"/>
              <a:gd name="T30" fmla="*/ 129695 w 4109"/>
              <a:gd name="T31" fmla="*/ 1439180 h 3722"/>
              <a:gd name="T32" fmla="*/ 215574 w 4109"/>
              <a:gd name="T33" fmla="*/ 1117950 h 3722"/>
              <a:gd name="T34" fmla="*/ 291376 w 4109"/>
              <a:gd name="T35" fmla="*/ 999625 h 3722"/>
              <a:gd name="T36" fmla="*/ 286556 w 4109"/>
              <a:gd name="T37" fmla="*/ 931698 h 3722"/>
              <a:gd name="T38" fmla="*/ 354471 w 4109"/>
              <a:gd name="T39" fmla="*/ 979028 h 3722"/>
              <a:gd name="T40" fmla="*/ 386895 w 4109"/>
              <a:gd name="T41" fmla="*/ 979028 h 3722"/>
              <a:gd name="T42" fmla="*/ 338697 w 4109"/>
              <a:gd name="T43" fmla="*/ 904089 h 3722"/>
              <a:gd name="T44" fmla="*/ 289623 w 4109"/>
              <a:gd name="T45" fmla="*/ 843174 h 3722"/>
              <a:gd name="T46" fmla="*/ 320733 w 4109"/>
              <a:gd name="T47" fmla="*/ 667439 h 3722"/>
              <a:gd name="T48" fmla="*/ 52141 w 4109"/>
              <a:gd name="T49" fmla="*/ 280912 h 3722"/>
              <a:gd name="T50" fmla="*/ 21470 w 4109"/>
              <a:gd name="T51" fmla="*/ 204220 h 3722"/>
              <a:gd name="T52" fmla="*/ 343955 w 4109"/>
              <a:gd name="T53" fmla="*/ 1053091 h 3722"/>
              <a:gd name="T54" fmla="*/ 466202 w 4109"/>
              <a:gd name="T55" fmla="*/ 1117950 h 3722"/>
              <a:gd name="T56" fmla="*/ 280860 w 4109"/>
              <a:gd name="T57" fmla="*/ 175296 h 3722"/>
              <a:gd name="T58" fmla="*/ 308026 w 4109"/>
              <a:gd name="T59" fmla="*/ 183184 h 3722"/>
              <a:gd name="T60" fmla="*/ 426767 w 4109"/>
              <a:gd name="T61" fmla="*/ 216929 h 3722"/>
              <a:gd name="T62" fmla="*/ 521848 w 4109"/>
              <a:gd name="T63" fmla="*/ 244100 h 3722"/>
              <a:gd name="T64" fmla="*/ 625253 w 4109"/>
              <a:gd name="T65" fmla="*/ 273900 h 3722"/>
              <a:gd name="T66" fmla="*/ 736546 w 4109"/>
              <a:gd name="T67" fmla="*/ 305891 h 3722"/>
              <a:gd name="T68" fmla="*/ 828559 w 4109"/>
              <a:gd name="T69" fmla="*/ 332624 h 3722"/>
              <a:gd name="T70" fmla="*/ 956940 w 4109"/>
              <a:gd name="T71" fmla="*/ 368998 h 3722"/>
              <a:gd name="T72" fmla="*/ 1046763 w 4109"/>
              <a:gd name="T73" fmla="*/ 394854 h 3722"/>
              <a:gd name="T74" fmla="*/ 1169447 w 4109"/>
              <a:gd name="T75" fmla="*/ 429913 h 3722"/>
              <a:gd name="T76" fmla="*/ 1056840 w 4109"/>
              <a:gd name="T77" fmla="*/ 608715 h 3722"/>
              <a:gd name="T78" fmla="*/ 938537 w 4109"/>
              <a:gd name="T79" fmla="*/ 554374 h 3722"/>
              <a:gd name="T80" fmla="*/ 832503 w 4109"/>
              <a:gd name="T81" fmla="*/ 506167 h 3722"/>
              <a:gd name="T82" fmla="*/ 734793 w 4109"/>
              <a:gd name="T83" fmla="*/ 461467 h 3722"/>
              <a:gd name="T84" fmla="*/ 625692 w 4109"/>
              <a:gd name="T85" fmla="*/ 411507 h 3722"/>
              <a:gd name="T86" fmla="*/ 525791 w 4109"/>
              <a:gd name="T87" fmla="*/ 366369 h 3722"/>
              <a:gd name="T88" fmla="*/ 413622 w 4109"/>
              <a:gd name="T89" fmla="*/ 315095 h 3722"/>
              <a:gd name="T90" fmla="*/ 328620 w 4109"/>
              <a:gd name="T91" fmla="*/ 276091 h 3722"/>
              <a:gd name="T92" fmla="*/ 237044 w 4109"/>
              <a:gd name="T93" fmla="*/ 234458 h 3722"/>
              <a:gd name="T94" fmla="*/ 174387 w 4109"/>
              <a:gd name="T95" fmla="*/ 144619 h 3722"/>
              <a:gd name="T96" fmla="*/ 237044 w 4109"/>
              <a:gd name="T97" fmla="*/ 234458 h 3722"/>
              <a:gd name="T98" fmla="*/ 1371877 w 4109"/>
              <a:gd name="T99" fmla="*/ 349715 h 3722"/>
              <a:gd name="T100" fmla="*/ 1509021 w 4109"/>
              <a:gd name="T101" fmla="*/ 668754 h 37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09" h="3722">
                <a:moveTo>
                  <a:pt x="49" y="466"/>
                </a:moveTo>
                <a:cubicBezTo>
                  <a:pt x="192" y="114"/>
                  <a:pt x="192" y="114"/>
                  <a:pt x="192" y="114"/>
                </a:cubicBezTo>
                <a:cubicBezTo>
                  <a:pt x="238" y="0"/>
                  <a:pt x="238" y="0"/>
                  <a:pt x="238" y="0"/>
                </a:cubicBezTo>
                <a:cubicBezTo>
                  <a:pt x="356" y="34"/>
                  <a:pt x="356" y="34"/>
                  <a:pt x="356" y="34"/>
                </a:cubicBezTo>
                <a:cubicBezTo>
                  <a:pt x="2884" y="760"/>
                  <a:pt x="2884" y="760"/>
                  <a:pt x="2884" y="760"/>
                </a:cubicBezTo>
                <a:cubicBezTo>
                  <a:pt x="2884" y="760"/>
                  <a:pt x="2884" y="760"/>
                  <a:pt x="2884" y="760"/>
                </a:cubicBezTo>
                <a:cubicBezTo>
                  <a:pt x="2955" y="531"/>
                  <a:pt x="2955" y="531"/>
                  <a:pt x="2955" y="531"/>
                </a:cubicBezTo>
                <a:cubicBezTo>
                  <a:pt x="3942" y="531"/>
                  <a:pt x="3942" y="531"/>
                  <a:pt x="3942" y="531"/>
                </a:cubicBezTo>
                <a:cubicBezTo>
                  <a:pt x="3942" y="2132"/>
                  <a:pt x="3942" y="2132"/>
                  <a:pt x="3942" y="2132"/>
                </a:cubicBezTo>
                <a:cubicBezTo>
                  <a:pt x="3659" y="2132"/>
                  <a:pt x="3659" y="2132"/>
                  <a:pt x="3659" y="2132"/>
                </a:cubicBezTo>
                <a:cubicBezTo>
                  <a:pt x="3659" y="2865"/>
                  <a:pt x="3659" y="2865"/>
                  <a:pt x="3659" y="2865"/>
                </a:cubicBezTo>
                <a:cubicBezTo>
                  <a:pt x="4109" y="2865"/>
                  <a:pt x="4109" y="2865"/>
                  <a:pt x="4109" y="2865"/>
                </a:cubicBezTo>
                <a:cubicBezTo>
                  <a:pt x="4109" y="3722"/>
                  <a:pt x="4109" y="3722"/>
                  <a:pt x="4109" y="3722"/>
                </a:cubicBezTo>
                <a:cubicBezTo>
                  <a:pt x="2520" y="3722"/>
                  <a:pt x="2520" y="3722"/>
                  <a:pt x="2520" y="3722"/>
                </a:cubicBezTo>
                <a:cubicBezTo>
                  <a:pt x="2520" y="2865"/>
                  <a:pt x="2520" y="2865"/>
                  <a:pt x="2520" y="2865"/>
                </a:cubicBezTo>
                <a:cubicBezTo>
                  <a:pt x="2931" y="2865"/>
                  <a:pt x="2931" y="2865"/>
                  <a:pt x="2931" y="2865"/>
                </a:cubicBezTo>
                <a:cubicBezTo>
                  <a:pt x="2931" y="2132"/>
                  <a:pt x="2931" y="2132"/>
                  <a:pt x="2931" y="2132"/>
                </a:cubicBezTo>
                <a:cubicBezTo>
                  <a:pt x="2582" y="2132"/>
                  <a:pt x="2582" y="2132"/>
                  <a:pt x="2582" y="2132"/>
                </a:cubicBezTo>
                <a:cubicBezTo>
                  <a:pt x="2582" y="1765"/>
                  <a:pt x="2582" y="1765"/>
                  <a:pt x="2582" y="1765"/>
                </a:cubicBezTo>
                <a:cubicBezTo>
                  <a:pt x="2526" y="1740"/>
                  <a:pt x="2526" y="1740"/>
                  <a:pt x="2526" y="1740"/>
                </a:cubicBezTo>
                <a:cubicBezTo>
                  <a:pt x="932" y="1012"/>
                  <a:pt x="932" y="1012"/>
                  <a:pt x="932" y="1012"/>
                </a:cubicBezTo>
                <a:cubicBezTo>
                  <a:pt x="932" y="1523"/>
                  <a:pt x="932" y="1523"/>
                  <a:pt x="932" y="1523"/>
                </a:cubicBezTo>
                <a:cubicBezTo>
                  <a:pt x="1018" y="1523"/>
                  <a:pt x="1018" y="1523"/>
                  <a:pt x="1018" y="1523"/>
                </a:cubicBezTo>
                <a:cubicBezTo>
                  <a:pt x="1018" y="1924"/>
                  <a:pt x="1018" y="1924"/>
                  <a:pt x="1018" y="1924"/>
                </a:cubicBezTo>
                <a:cubicBezTo>
                  <a:pt x="920" y="1924"/>
                  <a:pt x="920" y="1924"/>
                  <a:pt x="920" y="1924"/>
                </a:cubicBezTo>
                <a:cubicBezTo>
                  <a:pt x="920" y="1951"/>
                  <a:pt x="920" y="1951"/>
                  <a:pt x="920" y="1951"/>
                </a:cubicBezTo>
                <a:cubicBezTo>
                  <a:pt x="1080" y="2107"/>
                  <a:pt x="1080" y="2107"/>
                  <a:pt x="1080" y="2107"/>
                </a:cubicBezTo>
                <a:cubicBezTo>
                  <a:pt x="1101" y="2219"/>
                  <a:pt x="1066" y="2307"/>
                  <a:pt x="1009" y="2361"/>
                </a:cubicBezTo>
                <a:cubicBezTo>
                  <a:pt x="1200" y="2551"/>
                  <a:pt x="1200" y="2551"/>
                  <a:pt x="1200" y="2551"/>
                </a:cubicBezTo>
                <a:cubicBezTo>
                  <a:pt x="1435" y="2551"/>
                  <a:pt x="1435" y="2551"/>
                  <a:pt x="1435" y="2551"/>
                </a:cubicBezTo>
                <a:cubicBezTo>
                  <a:pt x="1435" y="2977"/>
                  <a:pt x="1435" y="2898"/>
                  <a:pt x="1435" y="3284"/>
                </a:cubicBezTo>
                <a:cubicBezTo>
                  <a:pt x="296" y="3284"/>
                  <a:pt x="296" y="3284"/>
                  <a:pt x="296" y="3284"/>
                </a:cubicBezTo>
                <a:cubicBezTo>
                  <a:pt x="296" y="2551"/>
                  <a:pt x="296" y="2551"/>
                  <a:pt x="296" y="2551"/>
                </a:cubicBezTo>
                <a:cubicBezTo>
                  <a:pt x="492" y="2551"/>
                  <a:pt x="492" y="2551"/>
                  <a:pt x="492" y="2551"/>
                </a:cubicBezTo>
                <a:cubicBezTo>
                  <a:pt x="703" y="2340"/>
                  <a:pt x="703" y="2340"/>
                  <a:pt x="703" y="2340"/>
                </a:cubicBezTo>
                <a:cubicBezTo>
                  <a:pt x="689" y="2323"/>
                  <a:pt x="676" y="2304"/>
                  <a:pt x="665" y="2281"/>
                </a:cubicBezTo>
                <a:cubicBezTo>
                  <a:pt x="645" y="2245"/>
                  <a:pt x="625" y="2209"/>
                  <a:pt x="605" y="2172"/>
                </a:cubicBezTo>
                <a:cubicBezTo>
                  <a:pt x="621" y="2157"/>
                  <a:pt x="638" y="2141"/>
                  <a:pt x="654" y="2126"/>
                </a:cubicBezTo>
                <a:cubicBezTo>
                  <a:pt x="705" y="2188"/>
                  <a:pt x="757" y="2224"/>
                  <a:pt x="802" y="2242"/>
                </a:cubicBezTo>
                <a:cubicBezTo>
                  <a:pt x="809" y="2234"/>
                  <a:pt x="809" y="2234"/>
                  <a:pt x="809" y="2234"/>
                </a:cubicBezTo>
                <a:cubicBezTo>
                  <a:pt x="846" y="2198"/>
                  <a:pt x="846" y="2198"/>
                  <a:pt x="846" y="2198"/>
                </a:cubicBezTo>
                <a:cubicBezTo>
                  <a:pt x="883" y="2234"/>
                  <a:pt x="883" y="2234"/>
                  <a:pt x="883" y="2234"/>
                </a:cubicBezTo>
                <a:cubicBezTo>
                  <a:pt x="896" y="2248"/>
                  <a:pt x="896" y="2248"/>
                  <a:pt x="896" y="2248"/>
                </a:cubicBezTo>
                <a:cubicBezTo>
                  <a:pt x="952" y="2225"/>
                  <a:pt x="940" y="2141"/>
                  <a:pt x="773" y="2063"/>
                </a:cubicBezTo>
                <a:cubicBezTo>
                  <a:pt x="773" y="1924"/>
                  <a:pt x="773" y="1924"/>
                  <a:pt x="773" y="1924"/>
                </a:cubicBezTo>
                <a:cubicBezTo>
                  <a:pt x="661" y="1924"/>
                  <a:pt x="661" y="1924"/>
                  <a:pt x="661" y="1924"/>
                </a:cubicBezTo>
                <a:cubicBezTo>
                  <a:pt x="661" y="1523"/>
                  <a:pt x="661" y="1523"/>
                  <a:pt x="661" y="1523"/>
                </a:cubicBezTo>
                <a:cubicBezTo>
                  <a:pt x="732" y="1523"/>
                  <a:pt x="732" y="1523"/>
                  <a:pt x="732" y="1523"/>
                </a:cubicBezTo>
                <a:cubicBezTo>
                  <a:pt x="732" y="920"/>
                  <a:pt x="732" y="920"/>
                  <a:pt x="732" y="920"/>
                </a:cubicBezTo>
                <a:cubicBezTo>
                  <a:pt x="119" y="641"/>
                  <a:pt x="119" y="641"/>
                  <a:pt x="119" y="641"/>
                </a:cubicBezTo>
                <a:cubicBezTo>
                  <a:pt x="0" y="587"/>
                  <a:pt x="0" y="587"/>
                  <a:pt x="0" y="587"/>
                </a:cubicBezTo>
                <a:cubicBezTo>
                  <a:pt x="49" y="466"/>
                  <a:pt x="49" y="466"/>
                  <a:pt x="49" y="466"/>
                </a:cubicBezTo>
                <a:close/>
                <a:moveTo>
                  <a:pt x="916" y="2412"/>
                </a:moveTo>
                <a:cubicBezTo>
                  <a:pt x="873" y="2423"/>
                  <a:pt x="828" y="2420"/>
                  <a:pt x="785" y="2403"/>
                </a:cubicBezTo>
                <a:cubicBezTo>
                  <a:pt x="627" y="2551"/>
                  <a:pt x="627" y="2551"/>
                  <a:pt x="627" y="2551"/>
                </a:cubicBezTo>
                <a:cubicBezTo>
                  <a:pt x="1064" y="2551"/>
                  <a:pt x="1064" y="2551"/>
                  <a:pt x="1064" y="2551"/>
                </a:cubicBezTo>
                <a:cubicBezTo>
                  <a:pt x="916" y="2412"/>
                  <a:pt x="916" y="2412"/>
                  <a:pt x="916" y="2412"/>
                </a:cubicBezTo>
                <a:close/>
                <a:moveTo>
                  <a:pt x="641" y="400"/>
                </a:moveTo>
                <a:cubicBezTo>
                  <a:pt x="669" y="487"/>
                  <a:pt x="669" y="487"/>
                  <a:pt x="669" y="487"/>
                </a:cubicBezTo>
                <a:cubicBezTo>
                  <a:pt x="703" y="418"/>
                  <a:pt x="703" y="418"/>
                  <a:pt x="703" y="418"/>
                </a:cubicBezTo>
                <a:cubicBezTo>
                  <a:pt x="641" y="400"/>
                  <a:pt x="641" y="400"/>
                  <a:pt x="641" y="400"/>
                </a:cubicBezTo>
                <a:close/>
                <a:moveTo>
                  <a:pt x="974" y="495"/>
                </a:moveTo>
                <a:cubicBezTo>
                  <a:pt x="1104" y="725"/>
                  <a:pt x="1104" y="725"/>
                  <a:pt x="1104" y="725"/>
                </a:cubicBezTo>
                <a:cubicBezTo>
                  <a:pt x="1191" y="557"/>
                  <a:pt x="1191" y="557"/>
                  <a:pt x="1191" y="557"/>
                </a:cubicBezTo>
                <a:cubicBezTo>
                  <a:pt x="974" y="495"/>
                  <a:pt x="974" y="495"/>
                  <a:pt x="974" y="495"/>
                </a:cubicBezTo>
                <a:close/>
                <a:moveTo>
                  <a:pt x="1427" y="625"/>
                </a:moveTo>
                <a:cubicBezTo>
                  <a:pt x="1578" y="937"/>
                  <a:pt x="1578" y="937"/>
                  <a:pt x="1578" y="937"/>
                </a:cubicBezTo>
                <a:cubicBezTo>
                  <a:pt x="1681" y="698"/>
                  <a:pt x="1681" y="698"/>
                  <a:pt x="1681" y="698"/>
                </a:cubicBezTo>
                <a:cubicBezTo>
                  <a:pt x="1427" y="625"/>
                  <a:pt x="1427" y="625"/>
                  <a:pt x="1427" y="625"/>
                </a:cubicBezTo>
                <a:close/>
                <a:moveTo>
                  <a:pt x="1891" y="759"/>
                </a:moveTo>
                <a:cubicBezTo>
                  <a:pt x="2045" y="1150"/>
                  <a:pt x="2045" y="1150"/>
                  <a:pt x="2045" y="1150"/>
                </a:cubicBezTo>
                <a:cubicBezTo>
                  <a:pt x="2184" y="842"/>
                  <a:pt x="2184" y="842"/>
                  <a:pt x="2184" y="842"/>
                </a:cubicBezTo>
                <a:cubicBezTo>
                  <a:pt x="1891" y="759"/>
                  <a:pt x="1891" y="759"/>
                  <a:pt x="1891" y="759"/>
                </a:cubicBezTo>
                <a:close/>
                <a:moveTo>
                  <a:pt x="2389" y="901"/>
                </a:moveTo>
                <a:cubicBezTo>
                  <a:pt x="2539" y="1338"/>
                  <a:pt x="2539" y="1338"/>
                  <a:pt x="2539" y="1338"/>
                </a:cubicBezTo>
                <a:cubicBezTo>
                  <a:pt x="2669" y="981"/>
                  <a:pt x="2669" y="981"/>
                  <a:pt x="2669" y="981"/>
                </a:cubicBezTo>
                <a:cubicBezTo>
                  <a:pt x="2389" y="901"/>
                  <a:pt x="2389" y="901"/>
                  <a:pt x="2389" y="901"/>
                </a:cubicBezTo>
                <a:close/>
                <a:moveTo>
                  <a:pt x="2412" y="1389"/>
                </a:moveTo>
                <a:cubicBezTo>
                  <a:pt x="2272" y="979"/>
                  <a:pt x="2272" y="979"/>
                  <a:pt x="2272" y="979"/>
                </a:cubicBezTo>
                <a:cubicBezTo>
                  <a:pt x="2142" y="1265"/>
                  <a:pt x="2142" y="1265"/>
                  <a:pt x="2142" y="1265"/>
                </a:cubicBezTo>
                <a:cubicBezTo>
                  <a:pt x="2412" y="1389"/>
                  <a:pt x="2412" y="1389"/>
                  <a:pt x="2412" y="1389"/>
                </a:cubicBezTo>
                <a:close/>
                <a:moveTo>
                  <a:pt x="1900" y="1155"/>
                </a:moveTo>
                <a:cubicBezTo>
                  <a:pt x="1773" y="830"/>
                  <a:pt x="1773" y="830"/>
                  <a:pt x="1773" y="830"/>
                </a:cubicBezTo>
                <a:cubicBezTo>
                  <a:pt x="1677" y="1053"/>
                  <a:pt x="1677" y="1053"/>
                  <a:pt x="1677" y="1053"/>
                </a:cubicBezTo>
                <a:cubicBezTo>
                  <a:pt x="1900" y="1155"/>
                  <a:pt x="1900" y="1155"/>
                  <a:pt x="1900" y="1155"/>
                </a:cubicBezTo>
                <a:close/>
                <a:moveTo>
                  <a:pt x="1428" y="939"/>
                </a:moveTo>
                <a:cubicBezTo>
                  <a:pt x="1292" y="658"/>
                  <a:pt x="1292" y="658"/>
                  <a:pt x="1292" y="658"/>
                </a:cubicBezTo>
                <a:cubicBezTo>
                  <a:pt x="1200" y="836"/>
                  <a:pt x="1200" y="836"/>
                  <a:pt x="1200" y="836"/>
                </a:cubicBezTo>
                <a:cubicBezTo>
                  <a:pt x="1428" y="939"/>
                  <a:pt x="1428" y="939"/>
                  <a:pt x="1428" y="939"/>
                </a:cubicBezTo>
                <a:close/>
                <a:moveTo>
                  <a:pt x="944" y="719"/>
                </a:moveTo>
                <a:cubicBezTo>
                  <a:pt x="817" y="495"/>
                  <a:pt x="817" y="495"/>
                  <a:pt x="817" y="495"/>
                </a:cubicBezTo>
                <a:cubicBezTo>
                  <a:pt x="750" y="630"/>
                  <a:pt x="750" y="630"/>
                  <a:pt x="750" y="630"/>
                </a:cubicBezTo>
                <a:cubicBezTo>
                  <a:pt x="944" y="719"/>
                  <a:pt x="944" y="719"/>
                  <a:pt x="944" y="719"/>
                </a:cubicBezTo>
                <a:close/>
                <a:moveTo>
                  <a:pt x="541" y="535"/>
                </a:moveTo>
                <a:cubicBezTo>
                  <a:pt x="483" y="354"/>
                  <a:pt x="483" y="354"/>
                  <a:pt x="483" y="354"/>
                </a:cubicBezTo>
                <a:cubicBezTo>
                  <a:pt x="398" y="330"/>
                  <a:pt x="398" y="330"/>
                  <a:pt x="398" y="330"/>
                </a:cubicBezTo>
                <a:cubicBezTo>
                  <a:pt x="351" y="447"/>
                  <a:pt x="351" y="447"/>
                  <a:pt x="351" y="447"/>
                </a:cubicBezTo>
                <a:cubicBezTo>
                  <a:pt x="541" y="535"/>
                  <a:pt x="541" y="535"/>
                  <a:pt x="541" y="535"/>
                </a:cubicBezTo>
                <a:close/>
                <a:moveTo>
                  <a:pt x="3444" y="798"/>
                </a:moveTo>
                <a:cubicBezTo>
                  <a:pt x="3131" y="798"/>
                  <a:pt x="3131" y="798"/>
                  <a:pt x="3131" y="798"/>
                </a:cubicBezTo>
                <a:cubicBezTo>
                  <a:pt x="2908" y="1526"/>
                  <a:pt x="2908" y="1526"/>
                  <a:pt x="2908" y="1526"/>
                </a:cubicBezTo>
                <a:cubicBezTo>
                  <a:pt x="3444" y="1526"/>
                  <a:pt x="3444" y="1526"/>
                  <a:pt x="3444" y="1526"/>
                </a:cubicBezTo>
                <a:lnTo>
                  <a:pt x="3444" y="7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Tree>
    <p:custDataLst>
      <p:tags r:id="rId41"/>
    </p:custDataLst>
  </p:cSld>
  <p:clrMapOvr>
    <a:masterClrMapping/>
  </p:clrMapOvr>
  <p:transition advTm="108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1" nodeType="clickEffec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par>
                                <p:cTn id="8" presetID="22" presetClass="entr" presetSubtype="8" fill="hold" grpId="12" nodeType="withEffect">
                                  <p:childTnLst>
                                    <p:set>
                                      <p:cBhvr>
                                        <p:cTn id="9" dur="1" fill="hold">
                                          <p:stCondLst>
                                            <p:cond delay="0"/>
                                          </p:stCondLst>
                                        </p:cTn>
                                        <p:tgtEl>
                                          <p:spTgt spid="59"/>
                                        </p:tgtEl>
                                        <p:attrNameLst>
                                          <p:attrName>style.visibility</p:attrName>
                                        </p:attrNameLst>
                                      </p:cBhvr>
                                      <p:to>
                                        <p:strVal val="visible"/>
                                      </p:to>
                                    </p:set>
                                    <p:animEffect transition="in" filter="wipe(left)">
                                      <p:cBhvr>
                                        <p:cTn id="10" dur="500"/>
                                        <p:tgtEl>
                                          <p:spTgt spid="59"/>
                                        </p:tgtEl>
                                      </p:cBhvr>
                                    </p:animEffect>
                                  </p:childTnLst>
                                </p:cTn>
                              </p:par>
                              <p:par>
                                <p:cTn id="11" presetID="22" presetClass="entr" presetSubtype="8" fill="hold" grpId="13" nodeType="withEffect">
                                  <p:childTnLst>
                                    <p:set>
                                      <p:cBhvr>
                                        <p:cTn id="12" dur="1" fill="hold">
                                          <p:stCondLst>
                                            <p:cond delay="0"/>
                                          </p:stCondLst>
                                        </p:cTn>
                                        <p:tgtEl>
                                          <p:spTgt spid="60"/>
                                        </p:tgtEl>
                                        <p:attrNameLst>
                                          <p:attrName>style.visibility</p:attrName>
                                        </p:attrNameLst>
                                      </p:cBhvr>
                                      <p:to>
                                        <p:strVal val="visible"/>
                                      </p:to>
                                    </p:set>
                                    <p:animEffect transition="in" filter="wipe(left)">
                                      <p:cBhvr>
                                        <p:cTn id="13" dur="500"/>
                                        <p:tgtEl>
                                          <p:spTgt spid="60"/>
                                        </p:tgtEl>
                                      </p:cBhvr>
                                    </p:animEffect>
                                  </p:childTnLst>
                                </p:cTn>
                              </p:par>
                              <p:par>
                                <p:cTn id="14" presetID="22" presetClass="entr" presetSubtype="8" fill="hold" grpId="0" nodeType="withEffec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childTnLst>
                          </p:cTn>
                        </p:par>
                        <p:par>
                          <p:cTn id="17" fill="hold">
                            <p:stCondLst>
                              <p:cond delay="500"/>
                            </p:stCondLst>
                            <p:childTnLst>
                              <p:par>
                                <p:cTn id="18" presetID="6" presetClass="entr" presetSubtype="32" fill="hold" nodeType="afterEffect">
                                  <p:childTnLst>
                                    <p:set>
                                      <p:cBhvr>
                                        <p:cTn id="19" dur="1" fill="hold">
                                          <p:stCondLst>
                                            <p:cond delay="0"/>
                                          </p:stCondLst>
                                        </p:cTn>
                                        <p:tgtEl>
                                          <p:spTgt spid="52"/>
                                        </p:tgtEl>
                                        <p:attrNameLst>
                                          <p:attrName>style.visibility</p:attrName>
                                        </p:attrNameLst>
                                      </p:cBhvr>
                                      <p:to>
                                        <p:strVal val="visible"/>
                                      </p:to>
                                    </p:set>
                                    <p:animEffect transition="in" filter="circle(out)">
                                      <p:cBhvr>
                                        <p:cTn id="20" dur="2000"/>
                                        <p:tgtEl>
                                          <p:spTgt spid="52"/>
                                        </p:tgtEl>
                                      </p:cBhvr>
                                    </p:animEffect>
                                  </p:childTnLst>
                                </p:cTn>
                              </p:par>
                            </p:childTnLst>
                          </p:cTn>
                        </p:par>
                        <p:par>
                          <p:cTn id="21" fill="hold">
                            <p:stCondLst>
                              <p:cond delay="2500"/>
                            </p:stCondLst>
                            <p:childTnLst>
                              <p:par>
                                <p:cTn id="22" presetID="22" presetClass="entr" presetSubtype="8" fill="hold" nodeType="afterEffect">
                                  <p:childTnLst>
                                    <p:set>
                                      <p:cBhvr>
                                        <p:cTn id="23" dur="1" fill="hold">
                                          <p:stCondLst>
                                            <p:cond delay="0"/>
                                          </p:stCondLst>
                                        </p:cTn>
                                        <p:tgtEl>
                                          <p:spTgt spid="63"/>
                                        </p:tgtEl>
                                        <p:attrNameLst>
                                          <p:attrName>style.visibility</p:attrName>
                                        </p:attrNameLst>
                                      </p:cBhvr>
                                      <p:to>
                                        <p:strVal val="visible"/>
                                      </p:to>
                                    </p:set>
                                    <p:animEffect transition="in" filter="wipe(left)">
                                      <p:cBhvr>
                                        <p:cTn id="24" dur="500"/>
                                        <p:tgtEl>
                                          <p:spTgt spid="63"/>
                                        </p:tgtEl>
                                      </p:cBhvr>
                                    </p:animEffect>
                                  </p:childTnLst>
                                </p:cTn>
                              </p:par>
                            </p:childTnLst>
                          </p:cTn>
                        </p:par>
                        <p:par>
                          <p:cTn id="25" fill="hold">
                            <p:stCondLst>
                              <p:cond delay="3000"/>
                            </p:stCondLst>
                            <p:childTnLst>
                              <p:par>
                                <p:cTn id="26" presetID="10" presetClass="entr" presetSubtype="0" fill="hold" nodeType="afterEffec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3500"/>
                            </p:stCondLst>
                            <p:childTnLst>
                              <p:par>
                                <p:cTn id="30" presetID="22" presetClass="entr" presetSubtype="8" fill="hold" nodeType="afterEffect">
                                  <p:childTnLst>
                                    <p:set>
                                      <p:cBhvr>
                                        <p:cTn id="31" dur="1" fill="hold">
                                          <p:stCondLst>
                                            <p:cond delay="0"/>
                                          </p:stCondLst>
                                        </p:cTn>
                                        <p:tgtEl>
                                          <p:spTgt spid="64"/>
                                        </p:tgtEl>
                                        <p:attrNameLst>
                                          <p:attrName>style.visibility</p:attrName>
                                        </p:attrNameLst>
                                      </p:cBhvr>
                                      <p:to>
                                        <p:strVal val="visible"/>
                                      </p:to>
                                    </p:set>
                                    <p:animEffect transition="in" filter="wipe(left)">
                                      <p:cBhvr>
                                        <p:cTn id="32" dur="500"/>
                                        <p:tgtEl>
                                          <p:spTgt spid="64"/>
                                        </p:tgtEl>
                                      </p:cBhvr>
                                    </p:animEffect>
                                  </p:childTnLst>
                                </p:cTn>
                              </p:par>
                            </p:childTnLst>
                          </p:cTn>
                        </p:par>
                        <p:par>
                          <p:cTn id="33" fill="hold">
                            <p:stCondLst>
                              <p:cond delay="4000"/>
                            </p:stCondLst>
                            <p:childTnLst>
                              <p:par>
                                <p:cTn id="34" presetID="10" presetClass="entr" presetSubtype="0" fill="hold" nodeType="afterEffect">
                                  <p:childTnLst>
                                    <p:set>
                                      <p:cBhvr>
                                        <p:cTn id="35" dur="1" fill="hold">
                                          <p:stCondLst>
                                            <p:cond delay="0"/>
                                          </p:stCondLst>
                                        </p:cTn>
                                        <p:tgtEl>
                                          <p:spTgt spid="86"/>
                                        </p:tgtEl>
                                        <p:attrNameLst>
                                          <p:attrName>style.visibility</p:attrName>
                                        </p:attrNameLst>
                                      </p:cBhvr>
                                      <p:to>
                                        <p:strVal val="visible"/>
                                      </p:to>
                                    </p:set>
                                    <p:animEffect transition="in" filter="fade">
                                      <p:cBhvr>
                                        <p:cTn id="36" dur="500"/>
                                        <p:tgtEl>
                                          <p:spTgt spid="86"/>
                                        </p:tgtEl>
                                      </p:cBhvr>
                                    </p:animEffect>
                                  </p:childTnLst>
                                </p:cTn>
                              </p:par>
                            </p:childTnLst>
                          </p:cTn>
                        </p:par>
                        <p:par>
                          <p:cTn id="37" fill="hold">
                            <p:stCondLst>
                              <p:cond delay="4500"/>
                            </p:stCondLst>
                            <p:childTnLst>
                              <p:par>
                                <p:cTn id="38" presetID="22" presetClass="entr" presetSubtype="8" fill="hold" nodeType="afterEffect">
                                  <p:childTnLst>
                                    <p:set>
                                      <p:cBhvr>
                                        <p:cTn id="39" dur="1" fill="hold">
                                          <p:stCondLst>
                                            <p:cond delay="0"/>
                                          </p:stCondLst>
                                        </p:cTn>
                                        <p:tgtEl>
                                          <p:spTgt spid="67"/>
                                        </p:tgtEl>
                                        <p:attrNameLst>
                                          <p:attrName>style.visibility</p:attrName>
                                        </p:attrNameLst>
                                      </p:cBhvr>
                                      <p:to>
                                        <p:strVal val="visible"/>
                                      </p:to>
                                    </p:set>
                                    <p:animEffect transition="in" filter="wipe(left)">
                                      <p:cBhvr>
                                        <p:cTn id="40" dur="500"/>
                                        <p:tgtEl>
                                          <p:spTgt spid="67"/>
                                        </p:tgtEl>
                                      </p:cBhvr>
                                    </p:animEffect>
                                  </p:childTnLst>
                                </p:cTn>
                              </p:par>
                            </p:childTnLst>
                          </p:cTn>
                        </p:par>
                        <p:par>
                          <p:cTn id="41" fill="hold">
                            <p:stCondLst>
                              <p:cond delay="5000"/>
                            </p:stCondLst>
                            <p:childTnLst>
                              <p:par>
                                <p:cTn id="42" presetID="10" presetClass="entr" presetSubtype="0" fill="hold" nodeType="afterEffec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par>
                          <p:cTn id="45" fill="hold">
                            <p:stCondLst>
                              <p:cond delay="5500"/>
                            </p:stCondLst>
                            <p:childTnLst>
                              <p:par>
                                <p:cTn id="46" presetID="22" presetClass="entr" presetSubtype="8" fill="hold" nodeType="afterEffect">
                                  <p:childTnLst>
                                    <p:set>
                                      <p:cBhvr>
                                        <p:cTn id="47" dur="1" fill="hold">
                                          <p:stCondLst>
                                            <p:cond delay="0"/>
                                          </p:stCondLst>
                                        </p:cTn>
                                        <p:tgtEl>
                                          <p:spTgt spid="65"/>
                                        </p:tgtEl>
                                        <p:attrNameLst>
                                          <p:attrName>style.visibility</p:attrName>
                                        </p:attrNameLst>
                                      </p:cBhvr>
                                      <p:to>
                                        <p:strVal val="visible"/>
                                      </p:to>
                                    </p:set>
                                    <p:animEffect transition="in" filter="wipe(left)">
                                      <p:cBhvr>
                                        <p:cTn id="48" dur="500"/>
                                        <p:tgtEl>
                                          <p:spTgt spid="65"/>
                                        </p:tgtEl>
                                      </p:cBhvr>
                                    </p:animEffect>
                                  </p:childTnLst>
                                </p:cTn>
                              </p:par>
                            </p:childTnLst>
                          </p:cTn>
                        </p:par>
                        <p:par>
                          <p:cTn id="49" fill="hold">
                            <p:stCondLst>
                              <p:cond delay="6000"/>
                            </p:stCondLst>
                            <p:childTnLst>
                              <p:par>
                                <p:cTn id="50" presetID="10" presetClass="entr" presetSubtype="0" fill="hold" nodeType="afterEffect">
                                  <p:childTnLst>
                                    <p:set>
                                      <p:cBhvr>
                                        <p:cTn id="51" dur="1" fill="hold">
                                          <p:stCondLst>
                                            <p:cond delay="0"/>
                                          </p:stCondLst>
                                        </p:cTn>
                                        <p:tgtEl>
                                          <p:spTgt spid="83"/>
                                        </p:tgtEl>
                                        <p:attrNameLst>
                                          <p:attrName>style.visibility</p:attrName>
                                        </p:attrNameLst>
                                      </p:cBhvr>
                                      <p:to>
                                        <p:strVal val="visible"/>
                                      </p:to>
                                    </p:set>
                                    <p:animEffect transition="in" filter="fade">
                                      <p:cBhvr>
                                        <p:cTn id="52" dur="500"/>
                                        <p:tgtEl>
                                          <p:spTgt spid="83"/>
                                        </p:tgtEl>
                                      </p:cBhvr>
                                    </p:animEffect>
                                  </p:childTnLst>
                                </p:cTn>
                              </p:par>
                            </p:childTnLst>
                          </p:cTn>
                        </p:par>
                        <p:par>
                          <p:cTn id="53" fill="hold">
                            <p:stCondLst>
                              <p:cond delay="6500"/>
                            </p:stCondLst>
                            <p:childTnLst>
                              <p:par>
                                <p:cTn id="54" presetID="22" presetClass="entr" presetSubtype="8" fill="hold" nodeType="afterEffect">
                                  <p:childTnLst>
                                    <p:set>
                                      <p:cBhvr>
                                        <p:cTn id="55" dur="1" fill="hold">
                                          <p:stCondLst>
                                            <p:cond delay="0"/>
                                          </p:stCondLst>
                                        </p:cTn>
                                        <p:tgtEl>
                                          <p:spTgt spid="66"/>
                                        </p:tgtEl>
                                        <p:attrNameLst>
                                          <p:attrName>style.visibility</p:attrName>
                                        </p:attrNameLst>
                                      </p:cBhvr>
                                      <p:to>
                                        <p:strVal val="visible"/>
                                      </p:to>
                                    </p:set>
                                    <p:animEffect transition="in" filter="wipe(left)">
                                      <p:cBhvr>
                                        <p:cTn id="56" dur="500"/>
                                        <p:tgtEl>
                                          <p:spTgt spid="66"/>
                                        </p:tgtEl>
                                      </p:cBhvr>
                                    </p:animEffect>
                                  </p:childTnLst>
                                </p:cTn>
                              </p:par>
                            </p:childTnLst>
                          </p:cTn>
                        </p:par>
                        <p:par>
                          <p:cTn id="57" fill="hold">
                            <p:stCondLst>
                              <p:cond delay="7000"/>
                            </p:stCondLst>
                            <p:childTnLst>
                              <p:par>
                                <p:cTn id="58" presetID="10" presetClass="entr" presetSubtype="0" fill="hold" nodeType="afterEffect">
                                  <p:childTnLst>
                                    <p:set>
                                      <p:cBhvr>
                                        <p:cTn id="59" dur="1" fill="hold">
                                          <p:stCondLst>
                                            <p:cond delay="0"/>
                                          </p:stCondLst>
                                        </p:cTn>
                                        <p:tgtEl>
                                          <p:spTgt spid="95"/>
                                        </p:tgtEl>
                                        <p:attrNameLst>
                                          <p:attrName>style.visibility</p:attrName>
                                        </p:attrNameLst>
                                      </p:cBhvr>
                                      <p:to>
                                        <p:strVal val="visible"/>
                                      </p:to>
                                    </p:set>
                                    <p:animEffect transition="in" filter="fade">
                                      <p:cBhvr>
                                        <p:cTn id="60" dur="500"/>
                                        <p:tgtEl>
                                          <p:spTgt spid="9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1" nodeType="clickEffect">
                                  <p:childTnLst>
                                    <p:set>
                                      <p:cBhvr>
                                        <p:cTn id="64" dur="1" fill="hold">
                                          <p:stCondLst>
                                            <p:cond delay="0"/>
                                          </p:stCondLst>
                                        </p:cTn>
                                        <p:tgtEl>
                                          <p:spTgt spid="41"/>
                                        </p:tgtEl>
                                        <p:attrNameLst>
                                          <p:attrName>style.visibility</p:attrName>
                                        </p:attrNameLst>
                                      </p:cBhvr>
                                      <p:to>
                                        <p:strVal val="visible"/>
                                      </p:to>
                                    </p:set>
                                    <p:animEffect transition="in" filter="wipe(right)">
                                      <p:cBhvr>
                                        <p:cTn id="65" dur="500"/>
                                        <p:tgtEl>
                                          <p:spTgt spid="41"/>
                                        </p:tgtEl>
                                      </p:cBhvr>
                                    </p:animEffect>
                                  </p:childTnLst>
                                </p:cTn>
                              </p:par>
                              <p:par>
                                <p:cTn id="66" presetID="22" presetClass="entr" presetSubtype="2" fill="hold" grpId="2" nodeType="withEffect">
                                  <p:childTnLst>
                                    <p:set>
                                      <p:cBhvr>
                                        <p:cTn id="67" dur="1" fill="hold">
                                          <p:stCondLst>
                                            <p:cond delay="0"/>
                                          </p:stCondLst>
                                        </p:cTn>
                                        <p:tgtEl>
                                          <p:spTgt spid="42"/>
                                        </p:tgtEl>
                                        <p:attrNameLst>
                                          <p:attrName>style.visibility</p:attrName>
                                        </p:attrNameLst>
                                      </p:cBhvr>
                                      <p:to>
                                        <p:strVal val="visible"/>
                                      </p:to>
                                    </p:set>
                                    <p:animEffect transition="in" filter="wipe(right)">
                                      <p:cBhvr>
                                        <p:cTn id="68" dur="500"/>
                                        <p:tgtEl>
                                          <p:spTgt spid="42"/>
                                        </p:tgtEl>
                                      </p:cBhvr>
                                    </p:animEffect>
                                  </p:childTnLst>
                                </p:cTn>
                              </p:par>
                              <p:par>
                                <p:cTn id="69" presetID="22" presetClass="entr" presetSubtype="2" fill="hold" grpId="3" nodeType="withEffect">
                                  <p:childTnLst>
                                    <p:set>
                                      <p:cBhvr>
                                        <p:cTn id="70" dur="1" fill="hold">
                                          <p:stCondLst>
                                            <p:cond delay="0"/>
                                          </p:stCondLst>
                                        </p:cTn>
                                        <p:tgtEl>
                                          <p:spTgt spid="43"/>
                                        </p:tgtEl>
                                        <p:attrNameLst>
                                          <p:attrName>style.visibility</p:attrName>
                                        </p:attrNameLst>
                                      </p:cBhvr>
                                      <p:to>
                                        <p:strVal val="visible"/>
                                      </p:to>
                                    </p:set>
                                    <p:animEffect transition="in" filter="wipe(right)">
                                      <p:cBhvr>
                                        <p:cTn id="71" dur="500"/>
                                        <p:tgtEl>
                                          <p:spTgt spid="43"/>
                                        </p:tgtEl>
                                      </p:cBhvr>
                                    </p:animEffect>
                                  </p:childTnLst>
                                </p:cTn>
                              </p:par>
                              <p:par>
                                <p:cTn id="72" presetID="22" presetClass="entr" presetSubtype="2" fill="hold" grpId="4" nodeType="withEffect">
                                  <p:childTnLst>
                                    <p:set>
                                      <p:cBhvr>
                                        <p:cTn id="73" dur="1" fill="hold">
                                          <p:stCondLst>
                                            <p:cond delay="0"/>
                                          </p:stCondLst>
                                        </p:cTn>
                                        <p:tgtEl>
                                          <p:spTgt spid="44"/>
                                        </p:tgtEl>
                                        <p:attrNameLst>
                                          <p:attrName>style.visibility</p:attrName>
                                        </p:attrNameLst>
                                      </p:cBhvr>
                                      <p:to>
                                        <p:strVal val="visible"/>
                                      </p:to>
                                    </p:set>
                                    <p:animEffect transition="in" filter="wipe(right)">
                                      <p:cBhvr>
                                        <p:cTn id="74" dur="500"/>
                                        <p:tgtEl>
                                          <p:spTgt spid="44"/>
                                        </p:tgtEl>
                                      </p:cBhvr>
                                    </p:animEffect>
                                  </p:childTnLst>
                                </p:cTn>
                              </p:par>
                              <p:par>
                                <p:cTn id="75" presetID="22" presetClass="entr" presetSubtype="2" fill="hold" grpId="5" nodeType="withEffect">
                                  <p:childTnLst>
                                    <p:set>
                                      <p:cBhvr>
                                        <p:cTn id="76" dur="1" fill="hold">
                                          <p:stCondLst>
                                            <p:cond delay="0"/>
                                          </p:stCondLst>
                                        </p:cTn>
                                        <p:tgtEl>
                                          <p:spTgt spid="45"/>
                                        </p:tgtEl>
                                        <p:attrNameLst>
                                          <p:attrName>style.visibility</p:attrName>
                                        </p:attrNameLst>
                                      </p:cBhvr>
                                      <p:to>
                                        <p:strVal val="visible"/>
                                      </p:to>
                                    </p:set>
                                    <p:animEffect transition="in" filter="wipe(right)">
                                      <p:cBhvr>
                                        <p:cTn id="77" dur="500"/>
                                        <p:tgtEl>
                                          <p:spTgt spid="45"/>
                                        </p:tgtEl>
                                      </p:cBhvr>
                                    </p:animEffect>
                                  </p:childTnLst>
                                </p:cTn>
                              </p:par>
                              <p:par>
                                <p:cTn id="78" presetID="22" presetClass="entr" presetSubtype="2" fill="hold" grpId="6" nodeType="withEffect">
                                  <p:childTnLst>
                                    <p:set>
                                      <p:cBhvr>
                                        <p:cTn id="79" dur="1" fill="hold">
                                          <p:stCondLst>
                                            <p:cond delay="0"/>
                                          </p:stCondLst>
                                        </p:cTn>
                                        <p:tgtEl>
                                          <p:spTgt spid="2"/>
                                        </p:tgtEl>
                                        <p:attrNameLst>
                                          <p:attrName>style.visibility</p:attrName>
                                        </p:attrNameLst>
                                      </p:cBhvr>
                                      <p:to>
                                        <p:strVal val="visible"/>
                                      </p:to>
                                    </p:set>
                                    <p:animEffect transition="in" filter="wipe(right)">
                                      <p:cBhvr>
                                        <p:cTn id="80" dur="500"/>
                                        <p:tgtEl>
                                          <p:spTgt spid="2"/>
                                        </p:tgtEl>
                                      </p:cBhvr>
                                    </p:animEffect>
                                  </p:childTnLst>
                                </p:cTn>
                              </p:par>
                              <p:par>
                                <p:cTn id="81" presetID="22" presetClass="entr" presetSubtype="2" fill="hold" grpId="7" nodeType="withEffect">
                                  <p:childTnLst>
                                    <p:set>
                                      <p:cBhvr>
                                        <p:cTn id="82" dur="1" fill="hold">
                                          <p:stCondLst>
                                            <p:cond delay="0"/>
                                          </p:stCondLst>
                                        </p:cTn>
                                        <p:tgtEl>
                                          <p:spTgt spid="3"/>
                                        </p:tgtEl>
                                        <p:attrNameLst>
                                          <p:attrName>style.visibility</p:attrName>
                                        </p:attrNameLst>
                                      </p:cBhvr>
                                      <p:to>
                                        <p:strVal val="visible"/>
                                      </p:to>
                                    </p:set>
                                    <p:animEffect transition="in" filter="wipe(right)">
                                      <p:cBhvr>
                                        <p:cTn id="83" dur="500"/>
                                        <p:tgtEl>
                                          <p:spTgt spid="3"/>
                                        </p:tgtEl>
                                      </p:cBhvr>
                                    </p:animEffect>
                                  </p:childTnLst>
                                </p:cTn>
                              </p:par>
                              <p:par>
                                <p:cTn id="84" presetID="22" presetClass="entr" presetSubtype="2" fill="hold" grpId="8" nodeType="withEffect">
                                  <p:childTnLst>
                                    <p:set>
                                      <p:cBhvr>
                                        <p:cTn id="85" dur="1" fill="hold">
                                          <p:stCondLst>
                                            <p:cond delay="0"/>
                                          </p:stCondLst>
                                        </p:cTn>
                                        <p:tgtEl>
                                          <p:spTgt spid="6"/>
                                        </p:tgtEl>
                                        <p:attrNameLst>
                                          <p:attrName>style.visibility</p:attrName>
                                        </p:attrNameLst>
                                      </p:cBhvr>
                                      <p:to>
                                        <p:strVal val="visible"/>
                                      </p:to>
                                    </p:set>
                                    <p:animEffect transition="in" filter="wipe(right)">
                                      <p:cBhvr>
                                        <p:cTn id="86" dur="500"/>
                                        <p:tgtEl>
                                          <p:spTgt spid="6"/>
                                        </p:tgtEl>
                                      </p:cBhvr>
                                    </p:animEffect>
                                  </p:childTnLst>
                                </p:cTn>
                              </p:par>
                              <p:par>
                                <p:cTn id="87" presetID="22" presetClass="entr" presetSubtype="2" fill="hold" grpId="9" nodeType="withEffect">
                                  <p:childTnLst>
                                    <p:set>
                                      <p:cBhvr>
                                        <p:cTn id="88" dur="1" fill="hold">
                                          <p:stCondLst>
                                            <p:cond delay="0"/>
                                          </p:stCondLst>
                                        </p:cTn>
                                        <p:tgtEl>
                                          <p:spTgt spid="7"/>
                                        </p:tgtEl>
                                        <p:attrNameLst>
                                          <p:attrName>style.visibility</p:attrName>
                                        </p:attrNameLst>
                                      </p:cBhvr>
                                      <p:to>
                                        <p:strVal val="visible"/>
                                      </p:to>
                                    </p:set>
                                    <p:animEffect transition="in" filter="wipe(right)">
                                      <p:cBhvr>
                                        <p:cTn id="89" dur="500"/>
                                        <p:tgtEl>
                                          <p:spTgt spid="7"/>
                                        </p:tgtEl>
                                      </p:cBhvr>
                                    </p:animEffect>
                                  </p:childTnLst>
                                </p:cTn>
                              </p:par>
                              <p:par>
                                <p:cTn id="90" presetID="22" presetClass="entr" presetSubtype="2" fill="hold" grpId="10" nodeType="withEffect">
                                  <p:childTnLst>
                                    <p:set>
                                      <p:cBhvr>
                                        <p:cTn id="91" dur="1" fill="hold">
                                          <p:stCondLst>
                                            <p:cond delay="0"/>
                                          </p:stCondLst>
                                        </p:cTn>
                                        <p:tgtEl>
                                          <p:spTgt spid="8"/>
                                        </p:tgtEl>
                                        <p:attrNameLst>
                                          <p:attrName>style.visibility</p:attrName>
                                        </p:attrNameLst>
                                      </p:cBhvr>
                                      <p:to>
                                        <p:strVal val="visible"/>
                                      </p:to>
                                    </p:set>
                                    <p:animEffect transition="in" filter="wipe(right)">
                                      <p:cBhvr>
                                        <p:cTn id="9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41" grpId="1"/>
      <p:bldP spid="42" grpId="2"/>
      <p:bldP spid="43" grpId="3"/>
      <p:bldP spid="44" grpId="4"/>
      <p:bldP spid="45" grpId="5"/>
      <p:bldP spid="2" grpId="6"/>
      <p:bldP spid="3" grpId="7"/>
      <p:bldP spid="6" grpId="8"/>
      <p:bldP spid="7" grpId="9"/>
      <p:bldP spid="8" grpId="10"/>
      <p:bldP spid="58" grpId="11" bldLvl="0" animBg="1"/>
      <p:bldP spid="59" grpId="12" bldLvl="0" animBg="1"/>
      <p:bldP spid="60" grpId="13"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 name="图片 19"/>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21" name="图片 20"/>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grpSp>
        <p:nvGrpSpPr>
          <p:cNvPr id="4" name="Group 3"/>
          <p:cNvGrpSpPr/>
          <p:nvPr/>
        </p:nvGrpSpPr>
        <p:grpSpPr>
          <a:xfrm>
            <a:off x="2780559" y="1660668"/>
            <a:ext cx="3687153" cy="3316760"/>
            <a:chOff x="3472716" y="1692370"/>
            <a:chExt cx="5246568" cy="4719524"/>
          </a:xfrm>
        </p:grpSpPr>
        <p:sp>
          <p:nvSpPr>
            <p:cNvPr id="5" name="Freeform 4"/>
            <p:cNvSpPr/>
            <p:nvPr>
              <p:custDataLst>
                <p:tags r:id="rId7"/>
              </p:custDataLst>
            </p:nvPr>
          </p:nvSpPr>
          <p:spPr bwMode="auto">
            <a:xfrm flipH="1">
              <a:off x="5395367" y="4167630"/>
              <a:ext cx="1397174" cy="2244264"/>
            </a:xfrm>
            <a:custGeom>
              <a:avLst/>
              <a:gdLst>
                <a:gd name="connsiteX0" fmla="*/ 759198 w 1653886"/>
                <a:gd name="connsiteY0" fmla="*/ 850 h 2656618"/>
                <a:gd name="connsiteX1" fmla="*/ 763881 w 1653886"/>
                <a:gd name="connsiteY1" fmla="*/ 488839 h 2656618"/>
                <a:gd name="connsiteX2" fmla="*/ 459348 w 1653886"/>
                <a:gd name="connsiteY2" fmla="*/ 298375 h 2656618"/>
                <a:gd name="connsiteX3" fmla="*/ 233486 w 1653886"/>
                <a:gd name="connsiteY3" fmla="*/ 125688 h 2656618"/>
                <a:gd name="connsiteX4" fmla="*/ 502490 w 1653886"/>
                <a:gd name="connsiteY4" fmla="*/ 735172 h 2656618"/>
                <a:gd name="connsiteX5" fmla="*/ 55842 w 1653886"/>
                <a:gd name="connsiteY5" fmla="*/ 326310 h 2656618"/>
                <a:gd name="connsiteX6" fmla="*/ 48228 w 1653886"/>
                <a:gd name="connsiteY6" fmla="*/ 514234 h 2656618"/>
                <a:gd name="connsiteX7" fmla="*/ 411130 w 1653886"/>
                <a:gd name="connsiteY7" fmla="*/ 930715 h 2656618"/>
                <a:gd name="connsiteX8" fmla="*/ 65993 w 1653886"/>
                <a:gd name="connsiteY8" fmla="*/ 750409 h 2656618"/>
                <a:gd name="connsiteX9" fmla="*/ 170042 w 1653886"/>
                <a:gd name="connsiteY9" fmla="*/ 981505 h 2656618"/>
                <a:gd name="connsiteX10" fmla="*/ 723277 w 1653886"/>
                <a:gd name="connsiteY10" fmla="*/ 1641780 h 2656618"/>
                <a:gd name="connsiteX11" fmla="*/ 671256 w 1653886"/>
                <a:gd name="connsiteY11" fmla="*/ 2645894 h 2656618"/>
                <a:gd name="connsiteX12" fmla="*/ 670238 w 1653886"/>
                <a:gd name="connsiteY12" fmla="*/ 2656618 h 2656618"/>
                <a:gd name="connsiteX13" fmla="*/ 1288826 w 1653886"/>
                <a:gd name="connsiteY13" fmla="*/ 2656618 h 2656618"/>
                <a:gd name="connsiteX14" fmla="*/ 1277268 w 1653886"/>
                <a:gd name="connsiteY14" fmla="*/ 2583272 h 2656618"/>
                <a:gd name="connsiteX15" fmla="*/ 1266361 w 1653886"/>
                <a:gd name="connsiteY15" fmla="*/ 1331959 h 2656618"/>
                <a:gd name="connsiteX16" fmla="*/ 1652103 w 1653886"/>
                <a:gd name="connsiteY16" fmla="*/ 430430 h 2656618"/>
                <a:gd name="connsiteX17" fmla="*/ 1459232 w 1653886"/>
                <a:gd name="connsiteY17" fmla="*/ 471062 h 2656618"/>
                <a:gd name="connsiteX18" fmla="*/ 1098868 w 1653886"/>
                <a:gd name="connsiteY18" fmla="*/ 732633 h 2656618"/>
                <a:gd name="connsiteX19" fmla="*/ 794335 w 1653886"/>
                <a:gd name="connsiteY19" fmla="*/ 8870 h 2656618"/>
                <a:gd name="connsiteX20" fmla="*/ 759198 w 1653886"/>
                <a:gd name="connsiteY20" fmla="*/ 850 h 265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3886" h="2656618">
                  <a:moveTo>
                    <a:pt x="759198" y="850"/>
                  </a:moveTo>
                  <a:cubicBezTo>
                    <a:pt x="692269" y="17203"/>
                    <a:pt x="726132" y="266631"/>
                    <a:pt x="763881" y="488839"/>
                  </a:cubicBezTo>
                  <a:cubicBezTo>
                    <a:pt x="807024" y="740251"/>
                    <a:pt x="593850" y="600578"/>
                    <a:pt x="459348" y="298375"/>
                  </a:cubicBezTo>
                  <a:cubicBezTo>
                    <a:pt x="324846" y="-3827"/>
                    <a:pt x="246175" y="82516"/>
                    <a:pt x="233486" y="125688"/>
                  </a:cubicBezTo>
                  <a:cubicBezTo>
                    <a:pt x="218259" y="168860"/>
                    <a:pt x="525330" y="707237"/>
                    <a:pt x="502490" y="735172"/>
                  </a:cubicBezTo>
                  <a:cubicBezTo>
                    <a:pt x="482188" y="760567"/>
                    <a:pt x="93908" y="313612"/>
                    <a:pt x="55842" y="326310"/>
                  </a:cubicBezTo>
                  <a:cubicBezTo>
                    <a:pt x="20313" y="339007"/>
                    <a:pt x="-45669" y="374561"/>
                    <a:pt x="48228" y="514234"/>
                  </a:cubicBezTo>
                  <a:cubicBezTo>
                    <a:pt x="139588" y="656447"/>
                    <a:pt x="428895" y="892622"/>
                    <a:pt x="411130" y="930715"/>
                  </a:cubicBezTo>
                  <a:cubicBezTo>
                    <a:pt x="393366" y="971347"/>
                    <a:pt x="152277" y="755488"/>
                    <a:pt x="65993" y="750409"/>
                  </a:cubicBezTo>
                  <a:cubicBezTo>
                    <a:pt x="-22829" y="745330"/>
                    <a:pt x="12700" y="869767"/>
                    <a:pt x="170042" y="981505"/>
                  </a:cubicBezTo>
                  <a:cubicBezTo>
                    <a:pt x="327384" y="1093244"/>
                    <a:pt x="710588" y="1217680"/>
                    <a:pt x="723277" y="1641780"/>
                  </a:cubicBezTo>
                  <a:cubicBezTo>
                    <a:pt x="732001" y="1933348"/>
                    <a:pt x="695144" y="2389360"/>
                    <a:pt x="671256" y="2645894"/>
                  </a:cubicBezTo>
                  <a:lnTo>
                    <a:pt x="670238" y="2656618"/>
                  </a:lnTo>
                  <a:lnTo>
                    <a:pt x="1288826" y="2656618"/>
                  </a:lnTo>
                  <a:lnTo>
                    <a:pt x="1277268" y="2583272"/>
                  </a:lnTo>
                  <a:cubicBezTo>
                    <a:pt x="1221841" y="2210562"/>
                    <a:pt x="1177856" y="1703363"/>
                    <a:pt x="1266361" y="1331959"/>
                  </a:cubicBezTo>
                  <a:cubicBezTo>
                    <a:pt x="1426241" y="669145"/>
                    <a:pt x="1677481" y="532011"/>
                    <a:pt x="1652103" y="430430"/>
                  </a:cubicBezTo>
                  <a:cubicBezTo>
                    <a:pt x="1629263" y="328849"/>
                    <a:pt x="1499836" y="377100"/>
                    <a:pt x="1459232" y="471062"/>
                  </a:cubicBezTo>
                  <a:cubicBezTo>
                    <a:pt x="1418628" y="562485"/>
                    <a:pt x="1253672" y="765646"/>
                    <a:pt x="1098868" y="732633"/>
                  </a:cubicBezTo>
                  <a:cubicBezTo>
                    <a:pt x="946601" y="699619"/>
                    <a:pt x="905997" y="69819"/>
                    <a:pt x="794335" y="8870"/>
                  </a:cubicBezTo>
                  <a:cubicBezTo>
                    <a:pt x="780377" y="934"/>
                    <a:pt x="768759" y="-1486"/>
                    <a:pt x="759198" y="850"/>
                  </a:cubicBezTo>
                  <a:close/>
                </a:path>
              </a:pathLst>
            </a:custGeom>
            <a:solidFill>
              <a:srgbClr val="404040"/>
            </a:solidFill>
            <a:ln>
              <a:noFill/>
            </a:ln>
          </p:spPr>
          <p:txBody>
            <a:bodyPr vert="horz" wrap="square" lIns="68580" tIns="34290" rIns="68580" bIns="34290" numCol="1" anchor="t" anchorCtr="0" compatLnSpc="1">
              <a:noAutofit/>
            </a:bodyPr>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6" name="Freeform 67"/>
            <p:cNvSpPr/>
            <p:nvPr>
              <p:custDataLst>
                <p:tags r:id="rId8"/>
              </p:custDataLst>
            </p:nvPr>
          </p:nvSpPr>
          <p:spPr bwMode="auto">
            <a:xfrm rot="1883109">
              <a:off x="3472716" y="3077532"/>
              <a:ext cx="1975673" cy="196953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3"/>
            </a:solidFill>
            <a:ln>
              <a:noFill/>
            </a:ln>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sp>
          <p:nvSpPr>
            <p:cNvPr id="7" name="Freeform 67"/>
            <p:cNvSpPr/>
            <p:nvPr>
              <p:custDataLst>
                <p:tags r:id="rId9"/>
              </p:custDataLst>
            </p:nvPr>
          </p:nvSpPr>
          <p:spPr bwMode="auto">
            <a:xfrm rot="4961872">
              <a:off x="4339838" y="2042516"/>
              <a:ext cx="2397282" cy="238983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BC91D"/>
            </a:solidFill>
            <a:ln>
              <a:noFill/>
            </a:ln>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sp>
          <p:nvSpPr>
            <p:cNvPr id="8" name="Freeform 67"/>
            <p:cNvSpPr/>
            <p:nvPr>
              <p:custDataLst>
                <p:tags r:id="rId10"/>
              </p:custDataLst>
            </p:nvPr>
          </p:nvSpPr>
          <p:spPr bwMode="auto">
            <a:xfrm rot="7696778">
              <a:off x="5819972" y="2184633"/>
              <a:ext cx="2112165" cy="2105606"/>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BC91D"/>
            </a:solidFill>
            <a:ln>
              <a:noFill/>
            </a:ln>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sp>
          <p:nvSpPr>
            <p:cNvPr id="9" name="Freeform 67"/>
            <p:cNvSpPr/>
            <p:nvPr>
              <p:custDataLst>
                <p:tags r:id="rId11"/>
              </p:custDataLst>
            </p:nvPr>
          </p:nvSpPr>
          <p:spPr bwMode="auto">
            <a:xfrm rot="10345882">
              <a:off x="6798191" y="3266787"/>
              <a:ext cx="1921093" cy="191512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1"/>
            </a:solidFill>
            <a:ln>
              <a:noFill/>
            </a:ln>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sp>
          <p:nvSpPr>
            <p:cNvPr id="10" name="Freeform 67"/>
            <p:cNvSpPr/>
            <p:nvPr>
              <p:custDataLst>
                <p:tags r:id="rId12"/>
              </p:custDataLst>
            </p:nvPr>
          </p:nvSpPr>
          <p:spPr bwMode="auto">
            <a:xfrm rot="12440007">
              <a:off x="6858380" y="4596385"/>
              <a:ext cx="1424405" cy="1419981"/>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BC91D"/>
            </a:solidFill>
            <a:ln>
              <a:noFill/>
            </a:ln>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sp>
          <p:nvSpPr>
            <p:cNvPr id="11" name="Freeform 67"/>
            <p:cNvSpPr/>
            <p:nvPr>
              <p:custDataLst>
                <p:tags r:id="rId13"/>
              </p:custDataLst>
            </p:nvPr>
          </p:nvSpPr>
          <p:spPr bwMode="auto">
            <a:xfrm rot="20954304">
              <a:off x="3963464" y="4429907"/>
              <a:ext cx="1424405" cy="1419981"/>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BC91D"/>
            </a:solidFill>
            <a:ln>
              <a:noFill/>
            </a:ln>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sp>
          <p:nvSpPr>
            <p:cNvPr id="12" name="Freeform 67"/>
            <p:cNvSpPr/>
            <p:nvPr>
              <p:custDataLst>
                <p:tags r:id="rId14"/>
              </p:custDataLst>
            </p:nvPr>
          </p:nvSpPr>
          <p:spPr bwMode="auto">
            <a:xfrm rot="2241606">
              <a:off x="3489891" y="2406325"/>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1"/>
            </a:solidFill>
            <a:ln>
              <a:noFill/>
            </a:ln>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sp>
          <p:nvSpPr>
            <p:cNvPr id="13" name="Freeform 67"/>
            <p:cNvSpPr/>
            <p:nvPr>
              <p:custDataLst>
                <p:tags r:id="rId15"/>
              </p:custDataLst>
            </p:nvPr>
          </p:nvSpPr>
          <p:spPr bwMode="auto">
            <a:xfrm rot="6355571">
              <a:off x="5654693" y="1694215"/>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3"/>
            </a:solidFill>
            <a:ln>
              <a:noFill/>
            </a:ln>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sp>
          <p:nvSpPr>
            <p:cNvPr id="14" name="Freeform 67"/>
            <p:cNvSpPr/>
            <p:nvPr>
              <p:custDataLst>
                <p:tags r:id="rId16"/>
              </p:custDataLst>
            </p:nvPr>
          </p:nvSpPr>
          <p:spPr bwMode="auto">
            <a:xfrm rot="9774375">
              <a:off x="7378684" y="2652032"/>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lt1">
                <a:lumMod val="65000"/>
              </a:schemeClr>
            </a:solidFill>
            <a:ln>
              <a:noFill/>
            </a:ln>
          </p:spPr>
          <p:txBody>
            <a:bodyPr vert="horz" wrap="square" lIns="68580" tIns="34290" rIns="68580" bIns="34290" numCol="1" anchor="t" anchorCtr="0" compatLnSpc="1"/>
            <a:lstStyle/>
            <a:p>
              <a:endParaRPr lang="en-US" sz="1350">
                <a:solidFill>
                  <a:schemeClr val="lt1"/>
                </a:solidFill>
                <a:latin typeface="微软雅黑" panose="020B0503020204020204" pitchFamily="34" charset="-122"/>
                <a:ea typeface="微软雅黑" panose="020B0503020204020204" pitchFamily="34" charset="-122"/>
              </a:endParaRPr>
            </a:p>
          </p:txBody>
        </p:sp>
      </p:grpSp>
      <p:grpSp>
        <p:nvGrpSpPr>
          <p:cNvPr id="15" name="Group 14"/>
          <p:cNvGrpSpPr/>
          <p:nvPr/>
        </p:nvGrpSpPr>
        <p:grpSpPr>
          <a:xfrm>
            <a:off x="-24619" y="4973827"/>
            <a:ext cx="9168619" cy="180943"/>
            <a:chOff x="0" y="5996489"/>
            <a:chExt cx="12224825" cy="1307723"/>
          </a:xfrm>
          <a:solidFill>
            <a:schemeClr val="accent1"/>
          </a:solidFill>
        </p:grpSpPr>
        <p:sp>
          <p:nvSpPr>
            <p:cNvPr id="16" name="Rectangle 1"/>
            <p:cNvSpPr/>
            <p:nvPr>
              <p:custDataLst>
                <p:tags r:id="rId17"/>
              </p:custDataLst>
            </p:nvPr>
          </p:nvSpPr>
          <p:spPr>
            <a:xfrm>
              <a:off x="0" y="6257824"/>
              <a:ext cx="12224825" cy="1046388"/>
            </a:xfrm>
            <a:custGeom>
              <a:avLst/>
              <a:gdLst>
                <a:gd name="connsiteX0" fmla="*/ 4214 w 12192000"/>
                <a:gd name="connsiteY0" fmla="*/ 478586 h 1481885"/>
                <a:gd name="connsiteX1" fmla="*/ 1284839 w 12192000"/>
                <a:gd name="connsiteY1" fmla="*/ 221480 h 1481885"/>
                <a:gd name="connsiteX2" fmla="*/ 5336275 w 12192000"/>
                <a:gd name="connsiteY2" fmla="*/ 151228 h 1481885"/>
                <a:gd name="connsiteX3" fmla="*/ 7205641 w 12192000"/>
                <a:gd name="connsiteY3" fmla="*/ 325193 h 1481885"/>
                <a:gd name="connsiteX4" fmla="*/ 8448530 w 12192000"/>
                <a:gd name="connsiteY4" fmla="*/ 122927 h 1481885"/>
                <a:gd name="connsiteX5" fmla="*/ 11395880 w 12192000"/>
                <a:gd name="connsiteY5" fmla="*/ 1105 h 1481885"/>
                <a:gd name="connsiteX6" fmla="*/ 12178352 w 12192000"/>
                <a:gd name="connsiteY6" fmla="*/ 274058 h 1481885"/>
                <a:gd name="connsiteX7" fmla="*/ 12192000 w 12192000"/>
                <a:gd name="connsiteY7" fmla="*/ 1481885 h 1481885"/>
                <a:gd name="connsiteX8" fmla="*/ 0 w 12192000"/>
                <a:gd name="connsiteY8" fmla="*/ 1481885 h 1481885"/>
                <a:gd name="connsiteX9" fmla="*/ 4214 w 12192000"/>
                <a:gd name="connsiteY9" fmla="*/ 478586 h 148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481885">
                  <a:moveTo>
                    <a:pt x="4214" y="478586"/>
                  </a:moveTo>
                  <a:cubicBezTo>
                    <a:pt x="320126" y="332486"/>
                    <a:pt x="396162" y="276040"/>
                    <a:pt x="1284839" y="221480"/>
                  </a:cubicBezTo>
                  <a:cubicBezTo>
                    <a:pt x="2173516" y="166920"/>
                    <a:pt x="3756730" y="426804"/>
                    <a:pt x="5336275" y="151228"/>
                  </a:cubicBezTo>
                  <a:cubicBezTo>
                    <a:pt x="6102666" y="53304"/>
                    <a:pt x="6519312" y="212425"/>
                    <a:pt x="7205641" y="325193"/>
                  </a:cubicBezTo>
                  <a:cubicBezTo>
                    <a:pt x="7736991" y="392111"/>
                    <a:pt x="7764203" y="136910"/>
                    <a:pt x="8448530" y="122927"/>
                  </a:cubicBezTo>
                  <a:cubicBezTo>
                    <a:pt x="9397269" y="322507"/>
                    <a:pt x="9996261" y="117562"/>
                    <a:pt x="11395880" y="1105"/>
                  </a:cubicBezTo>
                  <a:cubicBezTo>
                    <a:pt x="11728339" y="-9043"/>
                    <a:pt x="11888031" y="48231"/>
                    <a:pt x="12178352" y="274058"/>
                  </a:cubicBezTo>
                  <a:lnTo>
                    <a:pt x="12192000" y="1481885"/>
                  </a:lnTo>
                  <a:lnTo>
                    <a:pt x="0" y="1481885"/>
                  </a:lnTo>
                  <a:cubicBezTo>
                    <a:pt x="1405" y="1147452"/>
                    <a:pt x="2809" y="813019"/>
                    <a:pt x="4214" y="4785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lt1"/>
                </a:solidFill>
                <a:latin typeface="微软雅黑" panose="020B0503020204020204" pitchFamily="34" charset="-122"/>
                <a:ea typeface="微软雅黑" panose="020B0503020204020204" pitchFamily="34" charset="-122"/>
              </a:endParaRPr>
            </a:p>
          </p:txBody>
        </p:sp>
        <p:grpSp>
          <p:nvGrpSpPr>
            <p:cNvPr id="17" name="Group 16"/>
            <p:cNvGrpSpPr/>
            <p:nvPr/>
          </p:nvGrpSpPr>
          <p:grpSpPr>
            <a:xfrm>
              <a:off x="4633047" y="5996489"/>
              <a:ext cx="2735460" cy="728933"/>
              <a:chOff x="4749462" y="6145275"/>
              <a:chExt cx="2735460" cy="728933"/>
            </a:xfrm>
            <a:grpFill/>
          </p:grpSpPr>
          <p:sp>
            <p:nvSpPr>
              <p:cNvPr id="18" name="Rectangle 16"/>
              <p:cNvSpPr/>
              <p:nvPr>
                <p:custDataLst>
                  <p:tags r:id="rId18"/>
                </p:custDataLst>
              </p:nvPr>
            </p:nvSpPr>
            <p:spPr>
              <a:xfrm>
                <a:off x="4749462" y="6161487"/>
                <a:ext cx="2735460" cy="712721"/>
              </a:xfrm>
              <a:custGeom>
                <a:avLst/>
                <a:gdLst>
                  <a:gd name="connsiteX0" fmla="*/ 0 w 2735460"/>
                  <a:gd name="connsiteY0" fmla="*/ 712721 h 712721"/>
                  <a:gd name="connsiteX1" fmla="*/ 1519517 w 2735460"/>
                  <a:gd name="connsiteY1" fmla="*/ 27 h 712721"/>
                  <a:gd name="connsiteX2" fmla="*/ 2735460 w 2735460"/>
                  <a:gd name="connsiteY2" fmla="*/ 712721 h 712721"/>
                  <a:gd name="connsiteX3" fmla="*/ 0 w 2735460"/>
                  <a:gd name="connsiteY3" fmla="*/ 712721 h 712721"/>
                  <a:gd name="connsiteX4" fmla="*/ 0 w 2735460"/>
                  <a:gd name="connsiteY4" fmla="*/ 0 h 605118"/>
                </a:gdLst>
                <a:ahLst/>
                <a:cxnLst>
                  <a:cxn ang="0">
                    <a:pos x="connsiteX0" y="connsiteY0"/>
                  </a:cxn>
                  <a:cxn ang="0">
                    <a:pos x="connsiteX1" y="connsiteY1"/>
                  </a:cxn>
                  <a:cxn ang="0">
                    <a:pos x="connsiteX2" y="connsiteY2"/>
                  </a:cxn>
                  <a:cxn ang="0">
                    <a:pos x="connsiteX3" y="connsiteY3"/>
                  </a:cxn>
                </a:cxnLst>
                <a:rect l="l" t="t" r="r" b="b"/>
                <a:pathLst>
                  <a:path w="2735460" h="712721">
                    <a:moveTo>
                      <a:pt x="0" y="712721"/>
                    </a:moveTo>
                    <a:cubicBezTo>
                      <a:pt x="497541" y="542392"/>
                      <a:pt x="658905" y="-4455"/>
                      <a:pt x="1519517" y="27"/>
                    </a:cubicBezTo>
                    <a:cubicBezTo>
                      <a:pt x="2189290" y="62780"/>
                      <a:pt x="2321181" y="542392"/>
                      <a:pt x="2735460" y="712721"/>
                    </a:cubicBezTo>
                    <a:lnTo>
                      <a:pt x="0" y="71272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lt1"/>
                  </a:solidFill>
                  <a:latin typeface="微软雅黑" panose="020B0503020204020204" pitchFamily="34" charset="-122"/>
                  <a:ea typeface="微软雅黑" panose="020B0503020204020204" pitchFamily="34" charset="-122"/>
                </a:endParaRPr>
              </a:p>
            </p:txBody>
          </p:sp>
          <p:sp>
            <p:nvSpPr>
              <p:cNvPr id="19" name="Freeform 57"/>
              <p:cNvSpPr/>
              <p:nvPr>
                <p:custDataLst>
                  <p:tags r:id="rId19"/>
                </p:custDataLst>
              </p:nvPr>
            </p:nvSpPr>
            <p:spPr bwMode="auto">
              <a:xfrm>
                <a:off x="5841925" y="6145275"/>
                <a:ext cx="612664" cy="712725"/>
              </a:xfrm>
              <a:custGeom>
                <a:avLst/>
                <a:gdLst>
                  <a:gd name="T0" fmla="*/ 106 w 395"/>
                  <a:gd name="T1" fmla="*/ 5 h 183"/>
                  <a:gd name="T2" fmla="*/ 105 w 395"/>
                  <a:gd name="T3" fmla="*/ 5 h 183"/>
                  <a:gd name="T4" fmla="*/ 85 w 395"/>
                  <a:gd name="T5" fmla="*/ 21 h 183"/>
                  <a:gd name="T6" fmla="*/ 46 w 395"/>
                  <a:gd name="T7" fmla="*/ 62 h 183"/>
                  <a:gd name="T8" fmla="*/ 105 w 395"/>
                  <a:gd name="T9" fmla="*/ 28 h 183"/>
                  <a:gd name="T10" fmla="*/ 158 w 395"/>
                  <a:gd name="T11" fmla="*/ 12 h 183"/>
                  <a:gd name="T12" fmla="*/ 127 w 395"/>
                  <a:gd name="T13" fmla="*/ 61 h 183"/>
                  <a:gd name="T14" fmla="*/ 116 w 395"/>
                  <a:gd name="T15" fmla="*/ 74 h 183"/>
                  <a:gd name="T16" fmla="*/ 70 w 395"/>
                  <a:gd name="T17" fmla="*/ 87 h 183"/>
                  <a:gd name="T18" fmla="*/ 18 w 395"/>
                  <a:gd name="T19" fmla="*/ 113 h 183"/>
                  <a:gd name="T20" fmla="*/ 85 w 395"/>
                  <a:gd name="T21" fmla="*/ 93 h 183"/>
                  <a:gd name="T22" fmla="*/ 98 w 395"/>
                  <a:gd name="T23" fmla="*/ 92 h 183"/>
                  <a:gd name="T24" fmla="*/ 0 w 395"/>
                  <a:gd name="T25" fmla="*/ 174 h 183"/>
                  <a:gd name="T26" fmla="*/ 127 w 395"/>
                  <a:gd name="T27" fmla="*/ 98 h 183"/>
                  <a:gd name="T28" fmla="*/ 194 w 395"/>
                  <a:gd name="T29" fmla="*/ 40 h 183"/>
                  <a:gd name="T30" fmla="*/ 211 w 395"/>
                  <a:gd name="T31" fmla="*/ 79 h 183"/>
                  <a:gd name="T32" fmla="*/ 251 w 395"/>
                  <a:gd name="T33" fmla="*/ 183 h 183"/>
                  <a:gd name="T34" fmla="*/ 234 w 395"/>
                  <a:gd name="T35" fmla="*/ 95 h 183"/>
                  <a:gd name="T36" fmla="*/ 250 w 395"/>
                  <a:gd name="T37" fmla="*/ 102 h 183"/>
                  <a:gd name="T38" fmla="*/ 283 w 395"/>
                  <a:gd name="T39" fmla="*/ 110 h 183"/>
                  <a:gd name="T40" fmla="*/ 246 w 395"/>
                  <a:gd name="T41" fmla="*/ 94 h 183"/>
                  <a:gd name="T42" fmla="*/ 233 w 395"/>
                  <a:gd name="T43" fmla="*/ 84 h 183"/>
                  <a:gd name="T44" fmla="*/ 233 w 395"/>
                  <a:gd name="T45" fmla="*/ 63 h 183"/>
                  <a:gd name="T46" fmla="*/ 241 w 395"/>
                  <a:gd name="T47" fmla="*/ 28 h 183"/>
                  <a:gd name="T48" fmla="*/ 243 w 395"/>
                  <a:gd name="T49" fmla="*/ 28 h 183"/>
                  <a:gd name="T50" fmla="*/ 276 w 395"/>
                  <a:gd name="T51" fmla="*/ 62 h 183"/>
                  <a:gd name="T52" fmla="*/ 327 w 395"/>
                  <a:gd name="T53" fmla="*/ 162 h 183"/>
                  <a:gd name="T54" fmla="*/ 303 w 395"/>
                  <a:gd name="T55" fmla="*/ 71 h 183"/>
                  <a:gd name="T56" fmla="*/ 299 w 395"/>
                  <a:gd name="T57" fmla="*/ 61 h 183"/>
                  <a:gd name="T58" fmla="*/ 323 w 395"/>
                  <a:gd name="T59" fmla="*/ 72 h 183"/>
                  <a:gd name="T60" fmla="*/ 380 w 395"/>
                  <a:gd name="T61" fmla="*/ 86 h 183"/>
                  <a:gd name="T62" fmla="*/ 317 w 395"/>
                  <a:gd name="T63" fmla="*/ 58 h 183"/>
                  <a:gd name="T64" fmla="*/ 288 w 395"/>
                  <a:gd name="T65" fmla="*/ 34 h 183"/>
                  <a:gd name="T66" fmla="*/ 279 w 395"/>
                  <a:gd name="T67" fmla="*/ 12 h 183"/>
                  <a:gd name="T68" fmla="*/ 336 w 395"/>
                  <a:gd name="T69" fmla="*/ 28 h 183"/>
                  <a:gd name="T70" fmla="*/ 395 w 395"/>
                  <a:gd name="T71" fmla="*/ 62 h 183"/>
                  <a:gd name="T72" fmla="*/ 360 w 395"/>
                  <a:gd name="T73" fmla="*/ 17 h 183"/>
                  <a:gd name="T74" fmla="*/ 354 w 395"/>
                  <a:gd name="T75" fmla="*/ 13 h 183"/>
                  <a:gd name="T76" fmla="*/ 329 w 395"/>
                  <a:gd name="T77" fmla="*/ 0 h 183"/>
                  <a:gd name="T78" fmla="*/ 112 w 395"/>
                  <a:gd name="T79" fmla="*/ 0 h 183"/>
                  <a:gd name="T80" fmla="*/ 106 w 395"/>
                  <a:gd name="T81"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5" h="183">
                    <a:moveTo>
                      <a:pt x="106" y="5"/>
                    </a:moveTo>
                    <a:cubicBezTo>
                      <a:pt x="105" y="5"/>
                      <a:pt x="105" y="5"/>
                      <a:pt x="105" y="5"/>
                    </a:cubicBezTo>
                    <a:cubicBezTo>
                      <a:pt x="99" y="10"/>
                      <a:pt x="92" y="15"/>
                      <a:pt x="85" y="21"/>
                    </a:cubicBezTo>
                    <a:cubicBezTo>
                      <a:pt x="64" y="35"/>
                      <a:pt x="46" y="62"/>
                      <a:pt x="46" y="62"/>
                    </a:cubicBezTo>
                    <a:cubicBezTo>
                      <a:pt x="46" y="62"/>
                      <a:pt x="86" y="37"/>
                      <a:pt x="105" y="28"/>
                    </a:cubicBezTo>
                    <a:cubicBezTo>
                      <a:pt x="115" y="24"/>
                      <a:pt x="138" y="17"/>
                      <a:pt x="158" y="12"/>
                    </a:cubicBezTo>
                    <a:cubicBezTo>
                      <a:pt x="149" y="29"/>
                      <a:pt x="139" y="46"/>
                      <a:pt x="127" y="61"/>
                    </a:cubicBezTo>
                    <a:cubicBezTo>
                      <a:pt x="124" y="65"/>
                      <a:pt x="120" y="69"/>
                      <a:pt x="116" y="74"/>
                    </a:cubicBezTo>
                    <a:cubicBezTo>
                      <a:pt x="102" y="77"/>
                      <a:pt x="81" y="83"/>
                      <a:pt x="70" y="87"/>
                    </a:cubicBezTo>
                    <a:cubicBezTo>
                      <a:pt x="52" y="93"/>
                      <a:pt x="18" y="113"/>
                      <a:pt x="18" y="113"/>
                    </a:cubicBezTo>
                    <a:cubicBezTo>
                      <a:pt x="18" y="113"/>
                      <a:pt x="62" y="97"/>
                      <a:pt x="85" y="93"/>
                    </a:cubicBezTo>
                    <a:cubicBezTo>
                      <a:pt x="89" y="93"/>
                      <a:pt x="94" y="92"/>
                      <a:pt x="98" y="92"/>
                    </a:cubicBezTo>
                    <a:cubicBezTo>
                      <a:pt x="56" y="131"/>
                      <a:pt x="0" y="174"/>
                      <a:pt x="0" y="174"/>
                    </a:cubicBezTo>
                    <a:cubicBezTo>
                      <a:pt x="0" y="174"/>
                      <a:pt x="91" y="128"/>
                      <a:pt x="127" y="98"/>
                    </a:cubicBezTo>
                    <a:cubicBezTo>
                      <a:pt x="145" y="84"/>
                      <a:pt x="171" y="61"/>
                      <a:pt x="194" y="40"/>
                    </a:cubicBezTo>
                    <a:cubicBezTo>
                      <a:pt x="202" y="52"/>
                      <a:pt x="209" y="66"/>
                      <a:pt x="211" y="79"/>
                    </a:cubicBezTo>
                    <a:cubicBezTo>
                      <a:pt x="218" y="112"/>
                      <a:pt x="251" y="183"/>
                      <a:pt x="251" y="183"/>
                    </a:cubicBezTo>
                    <a:cubicBezTo>
                      <a:pt x="251" y="183"/>
                      <a:pt x="239" y="135"/>
                      <a:pt x="234" y="95"/>
                    </a:cubicBezTo>
                    <a:cubicBezTo>
                      <a:pt x="240" y="98"/>
                      <a:pt x="246" y="100"/>
                      <a:pt x="250" y="102"/>
                    </a:cubicBezTo>
                    <a:cubicBezTo>
                      <a:pt x="260" y="106"/>
                      <a:pt x="283" y="110"/>
                      <a:pt x="283" y="110"/>
                    </a:cubicBezTo>
                    <a:cubicBezTo>
                      <a:pt x="283" y="110"/>
                      <a:pt x="257" y="101"/>
                      <a:pt x="246" y="94"/>
                    </a:cubicBezTo>
                    <a:cubicBezTo>
                      <a:pt x="241" y="91"/>
                      <a:pt x="237" y="87"/>
                      <a:pt x="233" y="84"/>
                    </a:cubicBezTo>
                    <a:cubicBezTo>
                      <a:pt x="233" y="76"/>
                      <a:pt x="232" y="69"/>
                      <a:pt x="233" y="63"/>
                    </a:cubicBezTo>
                    <a:cubicBezTo>
                      <a:pt x="234" y="50"/>
                      <a:pt x="237" y="38"/>
                      <a:pt x="241" y="28"/>
                    </a:cubicBezTo>
                    <a:cubicBezTo>
                      <a:pt x="242" y="28"/>
                      <a:pt x="243" y="28"/>
                      <a:pt x="243" y="28"/>
                    </a:cubicBezTo>
                    <a:cubicBezTo>
                      <a:pt x="253" y="37"/>
                      <a:pt x="265" y="49"/>
                      <a:pt x="276" y="62"/>
                    </a:cubicBezTo>
                    <a:cubicBezTo>
                      <a:pt x="298" y="92"/>
                      <a:pt x="327" y="162"/>
                      <a:pt x="327" y="162"/>
                    </a:cubicBezTo>
                    <a:cubicBezTo>
                      <a:pt x="327" y="162"/>
                      <a:pt x="315" y="99"/>
                      <a:pt x="303" y="71"/>
                    </a:cubicBezTo>
                    <a:cubicBezTo>
                      <a:pt x="302" y="68"/>
                      <a:pt x="300" y="65"/>
                      <a:pt x="299" y="61"/>
                    </a:cubicBezTo>
                    <a:cubicBezTo>
                      <a:pt x="308" y="65"/>
                      <a:pt x="317" y="69"/>
                      <a:pt x="323" y="72"/>
                    </a:cubicBezTo>
                    <a:cubicBezTo>
                      <a:pt x="341" y="79"/>
                      <a:pt x="380" y="86"/>
                      <a:pt x="380" y="86"/>
                    </a:cubicBezTo>
                    <a:cubicBezTo>
                      <a:pt x="380" y="86"/>
                      <a:pt x="336" y="70"/>
                      <a:pt x="317" y="58"/>
                    </a:cubicBezTo>
                    <a:cubicBezTo>
                      <a:pt x="304" y="49"/>
                      <a:pt x="293" y="40"/>
                      <a:pt x="288" y="34"/>
                    </a:cubicBezTo>
                    <a:cubicBezTo>
                      <a:pt x="285" y="27"/>
                      <a:pt x="282" y="20"/>
                      <a:pt x="279" y="12"/>
                    </a:cubicBezTo>
                    <a:cubicBezTo>
                      <a:pt x="298" y="17"/>
                      <a:pt x="321" y="24"/>
                      <a:pt x="336" y="28"/>
                    </a:cubicBezTo>
                    <a:cubicBezTo>
                      <a:pt x="367" y="38"/>
                      <a:pt x="395" y="62"/>
                      <a:pt x="395" y="62"/>
                    </a:cubicBezTo>
                    <a:cubicBezTo>
                      <a:pt x="395" y="62"/>
                      <a:pt x="381" y="31"/>
                      <a:pt x="360" y="17"/>
                    </a:cubicBezTo>
                    <a:cubicBezTo>
                      <a:pt x="358" y="15"/>
                      <a:pt x="356" y="14"/>
                      <a:pt x="354" y="13"/>
                    </a:cubicBezTo>
                    <a:cubicBezTo>
                      <a:pt x="347" y="8"/>
                      <a:pt x="338" y="4"/>
                      <a:pt x="329" y="0"/>
                    </a:cubicBezTo>
                    <a:cubicBezTo>
                      <a:pt x="112" y="0"/>
                      <a:pt x="112" y="0"/>
                      <a:pt x="112" y="0"/>
                    </a:cubicBezTo>
                    <a:cubicBezTo>
                      <a:pt x="110" y="1"/>
                      <a:pt x="108" y="3"/>
                      <a:pt x="106" y="5"/>
                    </a:cubicBezTo>
                    <a:close/>
                  </a:path>
                </a:pathLst>
              </a:custGeom>
              <a:solidFill>
                <a:schemeClr val="accent1"/>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grpSp>
      </p:grpSp>
      <p:sp>
        <p:nvSpPr>
          <p:cNvPr id="2" name="矩形 1"/>
          <p:cNvSpPr/>
          <p:nvPr>
            <p:custDataLst>
              <p:tags r:id="rId20"/>
            </p:custDataLst>
          </p:nvPr>
        </p:nvSpPr>
        <p:spPr>
          <a:xfrm>
            <a:off x="1323474" y="4137106"/>
            <a:ext cx="1610005" cy="306705"/>
          </a:xfrm>
          <a:prstGeom prst="rect">
            <a:avLst/>
          </a:prstGeom>
        </p:spPr>
        <p:txBody>
          <a:bodyPr wrap="square">
            <a:spAutoFit/>
          </a:bodyPr>
          <a:lstStyle/>
          <a:p>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电闸要拉下断开</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custDataLst>
              <p:tags r:id="rId21"/>
            </p:custDataLst>
          </p:nvPr>
        </p:nvSpPr>
        <p:spPr>
          <a:xfrm>
            <a:off x="935360" y="3617499"/>
            <a:ext cx="1686001" cy="306705"/>
          </a:xfrm>
          <a:prstGeom prst="rect">
            <a:avLst/>
          </a:prstGeom>
        </p:spPr>
        <p:txBody>
          <a:bodyPr wrap="square">
            <a:spAutoFit/>
          </a:bodyPr>
          <a:lstStyle/>
          <a:p>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门窗要关严锁牢</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矩形 37"/>
          <p:cNvSpPr/>
          <p:nvPr>
            <p:custDataLst>
              <p:tags r:id="rId22"/>
            </p:custDataLst>
          </p:nvPr>
        </p:nvSpPr>
        <p:spPr>
          <a:xfrm>
            <a:off x="1045516" y="2802974"/>
            <a:ext cx="1424163" cy="521970"/>
          </a:xfrm>
          <a:prstGeom prst="rect">
            <a:avLst/>
          </a:prstGeom>
        </p:spPr>
        <p:txBody>
          <a:bodyPr wrap="square">
            <a:spAutoFit/>
          </a:bodyPr>
          <a:lstStyle/>
          <a:p>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热源处不堆放易燃易爆物品</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矩形 38"/>
          <p:cNvSpPr/>
          <p:nvPr>
            <p:custDataLst>
              <p:tags r:id="rId23"/>
            </p:custDataLst>
          </p:nvPr>
        </p:nvSpPr>
        <p:spPr>
          <a:xfrm>
            <a:off x="1201536" y="2001186"/>
            <a:ext cx="1419825" cy="521970"/>
          </a:xfrm>
          <a:prstGeom prst="rect">
            <a:avLst/>
          </a:prstGeom>
        </p:spPr>
        <p:txBody>
          <a:bodyPr wrap="square">
            <a:spAutoFit/>
          </a:bodyPr>
          <a:lstStyle/>
          <a:p>
            <a:pPr algn="ctr"/>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怕光晒的物品要遮盖好</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矩形 39"/>
          <p:cNvSpPr/>
          <p:nvPr>
            <p:custDataLst>
              <p:tags r:id="rId24"/>
            </p:custDataLst>
          </p:nvPr>
        </p:nvSpPr>
        <p:spPr>
          <a:xfrm>
            <a:off x="1845153" y="1415625"/>
            <a:ext cx="1710687" cy="306705"/>
          </a:xfrm>
          <a:prstGeom prst="rect">
            <a:avLst/>
          </a:prstGeom>
        </p:spPr>
        <p:txBody>
          <a:bodyPr wrap="square">
            <a:spAutoFit/>
          </a:bodyPr>
          <a:lstStyle/>
          <a:p>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液流开关要关闭</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矩形 40"/>
          <p:cNvSpPr/>
          <p:nvPr>
            <p:custDataLst>
              <p:tags r:id="rId25"/>
            </p:custDataLst>
          </p:nvPr>
        </p:nvSpPr>
        <p:spPr>
          <a:xfrm>
            <a:off x="3632507" y="975698"/>
            <a:ext cx="1620019" cy="521970"/>
          </a:xfrm>
          <a:prstGeom prst="rect">
            <a:avLst/>
          </a:prstGeom>
        </p:spPr>
        <p:txBody>
          <a:bodyPr wrap="square">
            <a:spAutoFit/>
          </a:bodyPr>
          <a:lstStyle/>
          <a:p>
            <a:pPr algn="ctr"/>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各种用具要清点后收齐放好</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矩形 41"/>
          <p:cNvSpPr/>
          <p:nvPr>
            <p:custDataLst>
              <p:tags r:id="rId26"/>
            </p:custDataLst>
          </p:nvPr>
        </p:nvSpPr>
        <p:spPr>
          <a:xfrm>
            <a:off x="6263006" y="1255849"/>
            <a:ext cx="1710687" cy="737235"/>
          </a:xfrm>
          <a:prstGeom prst="rect">
            <a:avLst/>
          </a:prstGeom>
        </p:spPr>
        <p:txBody>
          <a:bodyPr wrap="square">
            <a:spAutoFit/>
          </a:bodyPr>
          <a:lstStyle/>
          <a:p>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7,</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易燃易爆物品要注意通风良好，不得超量存放</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矩形 42"/>
          <p:cNvSpPr/>
          <p:nvPr>
            <p:custDataLst>
              <p:tags r:id="rId27"/>
            </p:custDataLst>
          </p:nvPr>
        </p:nvSpPr>
        <p:spPr>
          <a:xfrm>
            <a:off x="6726200" y="2353751"/>
            <a:ext cx="1842805" cy="737235"/>
          </a:xfrm>
          <a:prstGeom prst="rect">
            <a:avLst/>
          </a:prstGeom>
        </p:spPr>
        <p:txBody>
          <a:bodyPr wrap="square">
            <a:spAutoFit/>
          </a:bodyPr>
          <a:lstStyle/>
          <a:p>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夏冬防雷、防雨设施要保证完好，沟渠要保持畅通</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矩形 43"/>
          <p:cNvSpPr/>
          <p:nvPr>
            <p:custDataLst>
              <p:tags r:id="rId28"/>
            </p:custDataLst>
          </p:nvPr>
        </p:nvSpPr>
        <p:spPr>
          <a:xfrm>
            <a:off x="6334177" y="4129809"/>
            <a:ext cx="1942911" cy="306705"/>
          </a:xfrm>
          <a:prstGeom prst="rect">
            <a:avLst/>
          </a:prstGeom>
        </p:spPr>
        <p:txBody>
          <a:bodyPr wrap="square">
            <a:spAutoFit/>
          </a:bodyPr>
          <a:lstStyle/>
          <a:p>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10,</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火种要妥善处理好</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矩形 44"/>
          <p:cNvSpPr/>
          <p:nvPr>
            <p:custDataLst>
              <p:tags r:id="rId29"/>
            </p:custDataLst>
          </p:nvPr>
        </p:nvSpPr>
        <p:spPr>
          <a:xfrm>
            <a:off x="6679130" y="3436123"/>
            <a:ext cx="1710687" cy="521970"/>
          </a:xfrm>
          <a:prstGeom prst="rect">
            <a:avLst/>
          </a:prstGeom>
        </p:spPr>
        <p:txBody>
          <a:bodyPr wrap="square">
            <a:spAutoFit/>
          </a:bodyPr>
          <a:lstStyle/>
          <a:p>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9,</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冬季取暖设备的泄水阀要保持正常</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三  下班离岗前</a:t>
            </a:r>
            <a:r>
              <a:rPr lang="en-US" altLang="zh-CN"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10</a:t>
            </a:r>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要</a:t>
            </a:r>
            <a:endPar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7" name="KSO_Shape"/>
          <p:cNvSpPr/>
          <p:nvPr>
            <p:custDataLst>
              <p:tags r:id="rId30"/>
            </p:custDataLst>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48" name="MH_Other_3"/>
          <p:cNvSpPr/>
          <p:nvPr>
            <p:custDataLst>
              <p:tags r:id="rId31"/>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50" name="KSO_Shape"/>
          <p:cNvSpPr/>
          <p:nvPr>
            <p:custDataLst>
              <p:tags r:id="rId32"/>
            </p:custDataLst>
          </p:nvPr>
        </p:nvSpPr>
        <p:spPr bwMode="auto">
          <a:xfrm>
            <a:off x="326047" y="268197"/>
            <a:ext cx="391466" cy="382332"/>
          </a:xfrm>
          <a:custGeom>
            <a:avLst/>
            <a:gdLst/>
            <a:ahLst/>
            <a:cxnLst/>
            <a:rect l="0" t="0" r="r" b="b"/>
            <a:pathLst>
              <a:path w="5833534" h="5697984">
                <a:moveTo>
                  <a:pt x="4116344" y="2028563"/>
                </a:moveTo>
                <a:lnTo>
                  <a:pt x="4115715" y="2034106"/>
                </a:lnTo>
                <a:lnTo>
                  <a:pt x="4105639" y="2083992"/>
                </a:lnTo>
                <a:lnTo>
                  <a:pt x="4085489" y="2122793"/>
                </a:lnTo>
                <a:lnTo>
                  <a:pt x="4055263" y="2161593"/>
                </a:lnTo>
                <a:lnTo>
                  <a:pt x="4025038" y="2189308"/>
                </a:lnTo>
                <a:lnTo>
                  <a:pt x="3989775" y="2211480"/>
                </a:lnTo>
                <a:lnTo>
                  <a:pt x="3959549" y="2223952"/>
                </a:lnTo>
                <a:lnTo>
                  <a:pt x="3959549" y="2244737"/>
                </a:lnTo>
                <a:lnTo>
                  <a:pt x="3964587" y="2266909"/>
                </a:lnTo>
                <a:lnTo>
                  <a:pt x="3974662" y="2289081"/>
                </a:lnTo>
                <a:lnTo>
                  <a:pt x="3989775" y="2311252"/>
                </a:lnTo>
                <a:lnTo>
                  <a:pt x="4004887" y="2327881"/>
                </a:lnTo>
                <a:lnTo>
                  <a:pt x="4161053" y="2460911"/>
                </a:lnTo>
                <a:lnTo>
                  <a:pt x="4352482" y="2189308"/>
                </a:lnTo>
                <a:lnTo>
                  <a:pt x="4196316" y="2056277"/>
                </a:lnTo>
                <a:lnTo>
                  <a:pt x="4176166" y="2045192"/>
                </a:lnTo>
                <a:lnTo>
                  <a:pt x="4156015" y="2034106"/>
                </a:lnTo>
                <a:lnTo>
                  <a:pt x="4135865" y="2028563"/>
                </a:lnTo>
                <a:lnTo>
                  <a:pt x="4116344" y="2028563"/>
                </a:lnTo>
                <a:close/>
                <a:moveTo>
                  <a:pt x="2040226" y="1191580"/>
                </a:moveTo>
                <a:lnTo>
                  <a:pt x="2125865" y="1191580"/>
                </a:lnTo>
                <a:lnTo>
                  <a:pt x="2211504" y="1202666"/>
                </a:lnTo>
                <a:lnTo>
                  <a:pt x="2292105" y="1224838"/>
                </a:lnTo>
                <a:lnTo>
                  <a:pt x="2332406" y="1241466"/>
                </a:lnTo>
                <a:lnTo>
                  <a:pt x="2372707" y="1258095"/>
                </a:lnTo>
                <a:lnTo>
                  <a:pt x="2398150" y="1274092"/>
                </a:lnTo>
                <a:lnTo>
                  <a:pt x="3989775" y="1768045"/>
                </a:lnTo>
                <a:lnTo>
                  <a:pt x="4025038" y="1790217"/>
                </a:lnTo>
                <a:lnTo>
                  <a:pt x="4060301" y="1823474"/>
                </a:lnTo>
                <a:lnTo>
                  <a:pt x="4085489" y="1856732"/>
                </a:lnTo>
                <a:lnTo>
                  <a:pt x="4091442" y="1869834"/>
                </a:lnTo>
                <a:lnTo>
                  <a:pt x="4100602" y="1867818"/>
                </a:lnTo>
                <a:lnTo>
                  <a:pt x="4145940" y="1862275"/>
                </a:lnTo>
                <a:lnTo>
                  <a:pt x="4196316" y="1873361"/>
                </a:lnTo>
                <a:lnTo>
                  <a:pt x="4241655" y="1889989"/>
                </a:lnTo>
                <a:lnTo>
                  <a:pt x="4281955" y="1923247"/>
                </a:lnTo>
                <a:lnTo>
                  <a:pt x="4443158" y="2061820"/>
                </a:lnTo>
                <a:lnTo>
                  <a:pt x="4785715" y="1585128"/>
                </a:lnTo>
                <a:lnTo>
                  <a:pt x="4800827" y="1568499"/>
                </a:lnTo>
                <a:lnTo>
                  <a:pt x="4815940" y="1557414"/>
                </a:lnTo>
                <a:lnTo>
                  <a:pt x="4836091" y="1546328"/>
                </a:lnTo>
                <a:lnTo>
                  <a:pt x="4856241" y="1540785"/>
                </a:lnTo>
                <a:lnTo>
                  <a:pt x="4876391" y="1540785"/>
                </a:lnTo>
                <a:lnTo>
                  <a:pt x="4896542" y="1546328"/>
                </a:lnTo>
                <a:lnTo>
                  <a:pt x="4916692" y="1551871"/>
                </a:lnTo>
                <a:lnTo>
                  <a:pt x="4931805" y="1568499"/>
                </a:lnTo>
                <a:lnTo>
                  <a:pt x="5793233" y="2305709"/>
                </a:lnTo>
                <a:lnTo>
                  <a:pt x="5808346" y="2322338"/>
                </a:lnTo>
                <a:lnTo>
                  <a:pt x="5818421" y="2344510"/>
                </a:lnTo>
                <a:lnTo>
                  <a:pt x="5828497" y="2361139"/>
                </a:lnTo>
                <a:lnTo>
                  <a:pt x="5833534" y="2383311"/>
                </a:lnTo>
                <a:lnTo>
                  <a:pt x="5833534" y="2405482"/>
                </a:lnTo>
                <a:lnTo>
                  <a:pt x="5828497" y="2427654"/>
                </a:lnTo>
                <a:lnTo>
                  <a:pt x="5823459" y="2449826"/>
                </a:lnTo>
                <a:lnTo>
                  <a:pt x="5808346" y="2471997"/>
                </a:lnTo>
                <a:lnTo>
                  <a:pt x="4755489" y="3946417"/>
                </a:lnTo>
                <a:lnTo>
                  <a:pt x="4740376" y="3963046"/>
                </a:lnTo>
                <a:lnTo>
                  <a:pt x="4725264" y="3979675"/>
                </a:lnTo>
                <a:lnTo>
                  <a:pt x="4705113" y="3985218"/>
                </a:lnTo>
                <a:lnTo>
                  <a:pt x="4684963" y="3990761"/>
                </a:lnTo>
                <a:lnTo>
                  <a:pt x="4664812" y="3990761"/>
                </a:lnTo>
                <a:lnTo>
                  <a:pt x="4644662" y="3985218"/>
                </a:lnTo>
                <a:lnTo>
                  <a:pt x="4624512" y="3979675"/>
                </a:lnTo>
                <a:lnTo>
                  <a:pt x="4609399" y="3968589"/>
                </a:lnTo>
                <a:lnTo>
                  <a:pt x="3747970" y="3225836"/>
                </a:lnTo>
                <a:lnTo>
                  <a:pt x="3732857" y="3209207"/>
                </a:lnTo>
                <a:lnTo>
                  <a:pt x="3722782" y="3192579"/>
                </a:lnTo>
                <a:lnTo>
                  <a:pt x="3712707" y="3170407"/>
                </a:lnTo>
                <a:lnTo>
                  <a:pt x="3707669" y="3148235"/>
                </a:lnTo>
                <a:lnTo>
                  <a:pt x="3707669" y="3126063"/>
                </a:lnTo>
                <a:lnTo>
                  <a:pt x="3712707" y="3103892"/>
                </a:lnTo>
                <a:lnTo>
                  <a:pt x="3717745" y="3081720"/>
                </a:lnTo>
                <a:lnTo>
                  <a:pt x="3732857" y="3065091"/>
                </a:lnTo>
                <a:lnTo>
                  <a:pt x="4070376" y="2588399"/>
                </a:lnTo>
                <a:lnTo>
                  <a:pt x="3909173" y="2444283"/>
                </a:lnTo>
                <a:lnTo>
                  <a:pt x="3873910" y="2405482"/>
                </a:lnTo>
                <a:lnTo>
                  <a:pt x="3843684" y="2361139"/>
                </a:lnTo>
                <a:lnTo>
                  <a:pt x="3823534" y="2311252"/>
                </a:lnTo>
                <a:lnTo>
                  <a:pt x="3813459" y="2261366"/>
                </a:lnTo>
                <a:lnTo>
                  <a:pt x="3813459" y="2211480"/>
                </a:lnTo>
                <a:lnTo>
                  <a:pt x="3813729" y="2209996"/>
                </a:lnTo>
                <a:lnTo>
                  <a:pt x="2614518" y="1836763"/>
                </a:lnTo>
                <a:lnTo>
                  <a:pt x="2913586" y="3090555"/>
                </a:lnTo>
                <a:lnTo>
                  <a:pt x="3697594" y="4212478"/>
                </a:lnTo>
                <a:lnTo>
                  <a:pt x="3705792" y="4227513"/>
                </a:lnTo>
                <a:lnTo>
                  <a:pt x="4740376" y="4373223"/>
                </a:lnTo>
                <a:lnTo>
                  <a:pt x="4790752" y="4389852"/>
                </a:lnTo>
                <a:lnTo>
                  <a:pt x="4836091" y="4412024"/>
                </a:lnTo>
                <a:lnTo>
                  <a:pt x="4876391" y="4445281"/>
                </a:lnTo>
                <a:lnTo>
                  <a:pt x="4906617" y="4484082"/>
                </a:lnTo>
                <a:lnTo>
                  <a:pt x="4936842" y="4528425"/>
                </a:lnTo>
                <a:lnTo>
                  <a:pt x="4951955" y="4578312"/>
                </a:lnTo>
                <a:lnTo>
                  <a:pt x="4962030" y="4633741"/>
                </a:lnTo>
                <a:lnTo>
                  <a:pt x="4956993" y="4689171"/>
                </a:lnTo>
                <a:lnTo>
                  <a:pt x="4946918" y="4744600"/>
                </a:lnTo>
                <a:lnTo>
                  <a:pt x="4926767" y="4794486"/>
                </a:lnTo>
                <a:lnTo>
                  <a:pt x="4896542" y="4838830"/>
                </a:lnTo>
                <a:lnTo>
                  <a:pt x="4861279" y="4872087"/>
                </a:lnTo>
                <a:lnTo>
                  <a:pt x="4820978" y="4905345"/>
                </a:lnTo>
                <a:lnTo>
                  <a:pt x="4775639" y="4921974"/>
                </a:lnTo>
                <a:lnTo>
                  <a:pt x="4725264" y="4933060"/>
                </a:lnTo>
                <a:lnTo>
                  <a:pt x="4674888" y="4933060"/>
                </a:lnTo>
                <a:lnTo>
                  <a:pt x="3415489" y="4750143"/>
                </a:lnTo>
                <a:lnTo>
                  <a:pt x="3365113" y="4739057"/>
                </a:lnTo>
                <a:lnTo>
                  <a:pt x="3319775" y="4711342"/>
                </a:lnTo>
                <a:lnTo>
                  <a:pt x="3279474" y="4683628"/>
                </a:lnTo>
                <a:lnTo>
                  <a:pt x="3276115" y="4679317"/>
                </a:lnTo>
                <a:lnTo>
                  <a:pt x="3259324" y="4666999"/>
                </a:lnTo>
                <a:lnTo>
                  <a:pt x="3234136" y="4639284"/>
                </a:lnTo>
                <a:lnTo>
                  <a:pt x="3213985" y="4617112"/>
                </a:lnTo>
                <a:lnTo>
                  <a:pt x="2502629" y="3593564"/>
                </a:lnTo>
                <a:lnTo>
                  <a:pt x="2483534" y="3602756"/>
                </a:lnTo>
                <a:lnTo>
                  <a:pt x="2317294" y="3669271"/>
                </a:lnTo>
                <a:lnTo>
                  <a:pt x="2191354" y="3724700"/>
                </a:lnTo>
                <a:lnTo>
                  <a:pt x="2004963" y="3802301"/>
                </a:lnTo>
                <a:lnTo>
                  <a:pt x="1732933" y="3918703"/>
                </a:lnTo>
                <a:lnTo>
                  <a:pt x="1380301" y="4073905"/>
                </a:lnTo>
                <a:lnTo>
                  <a:pt x="1571730" y="4916431"/>
                </a:lnTo>
                <a:lnTo>
                  <a:pt x="1586842" y="4971860"/>
                </a:lnTo>
                <a:lnTo>
                  <a:pt x="1617068" y="5104890"/>
                </a:lnTo>
                <a:lnTo>
                  <a:pt x="1637218" y="5182492"/>
                </a:lnTo>
                <a:lnTo>
                  <a:pt x="1647293" y="5265636"/>
                </a:lnTo>
                <a:lnTo>
                  <a:pt x="1652331" y="5343237"/>
                </a:lnTo>
                <a:lnTo>
                  <a:pt x="1647293" y="5415295"/>
                </a:lnTo>
                <a:lnTo>
                  <a:pt x="1627143" y="5498439"/>
                </a:lnTo>
                <a:lnTo>
                  <a:pt x="1617068" y="5537239"/>
                </a:lnTo>
                <a:lnTo>
                  <a:pt x="1601955" y="5570497"/>
                </a:lnTo>
                <a:lnTo>
                  <a:pt x="1586842" y="5598211"/>
                </a:lnTo>
                <a:lnTo>
                  <a:pt x="1566692" y="5620383"/>
                </a:lnTo>
                <a:lnTo>
                  <a:pt x="1546542" y="5642555"/>
                </a:lnTo>
                <a:lnTo>
                  <a:pt x="1526391" y="5659184"/>
                </a:lnTo>
                <a:lnTo>
                  <a:pt x="1506241" y="5675813"/>
                </a:lnTo>
                <a:lnTo>
                  <a:pt x="1481053" y="5686898"/>
                </a:lnTo>
                <a:lnTo>
                  <a:pt x="1450827" y="5692441"/>
                </a:lnTo>
                <a:lnTo>
                  <a:pt x="1425639" y="5697984"/>
                </a:lnTo>
                <a:lnTo>
                  <a:pt x="1360151" y="5697984"/>
                </a:lnTo>
                <a:lnTo>
                  <a:pt x="1294662" y="5686898"/>
                </a:lnTo>
                <a:lnTo>
                  <a:pt x="1259399" y="5681355"/>
                </a:lnTo>
                <a:lnTo>
                  <a:pt x="1234211" y="5664727"/>
                </a:lnTo>
                <a:lnTo>
                  <a:pt x="1203985" y="5642555"/>
                </a:lnTo>
                <a:lnTo>
                  <a:pt x="1178797" y="5620383"/>
                </a:lnTo>
                <a:lnTo>
                  <a:pt x="1158647" y="5592669"/>
                </a:lnTo>
                <a:lnTo>
                  <a:pt x="1143534" y="5564954"/>
                </a:lnTo>
                <a:lnTo>
                  <a:pt x="1133459" y="5537239"/>
                </a:lnTo>
                <a:lnTo>
                  <a:pt x="1123384" y="5515067"/>
                </a:lnTo>
                <a:lnTo>
                  <a:pt x="780827" y="4012933"/>
                </a:lnTo>
                <a:lnTo>
                  <a:pt x="780827" y="3996304"/>
                </a:lnTo>
                <a:lnTo>
                  <a:pt x="765714" y="3940874"/>
                </a:lnTo>
                <a:lnTo>
                  <a:pt x="765714" y="3885445"/>
                </a:lnTo>
                <a:lnTo>
                  <a:pt x="770752" y="3830016"/>
                </a:lnTo>
                <a:lnTo>
                  <a:pt x="785865" y="3774587"/>
                </a:lnTo>
                <a:lnTo>
                  <a:pt x="811053" y="3730243"/>
                </a:lnTo>
                <a:lnTo>
                  <a:pt x="841278" y="3685900"/>
                </a:lnTo>
                <a:lnTo>
                  <a:pt x="881579" y="3647099"/>
                </a:lnTo>
                <a:lnTo>
                  <a:pt x="926917" y="3619384"/>
                </a:lnTo>
                <a:lnTo>
                  <a:pt x="2045264" y="3015205"/>
                </a:lnTo>
                <a:lnTo>
                  <a:pt x="1808497" y="2028563"/>
                </a:lnTo>
                <a:lnTo>
                  <a:pt x="1299700" y="2544055"/>
                </a:lnTo>
                <a:lnTo>
                  <a:pt x="1264436" y="2577313"/>
                </a:lnTo>
                <a:lnTo>
                  <a:pt x="1254361" y="2582856"/>
                </a:lnTo>
                <a:lnTo>
                  <a:pt x="1244286" y="2588399"/>
                </a:lnTo>
                <a:lnTo>
                  <a:pt x="1224136" y="2599485"/>
                </a:lnTo>
                <a:lnTo>
                  <a:pt x="1214060" y="2605028"/>
                </a:lnTo>
                <a:lnTo>
                  <a:pt x="1173760" y="2616114"/>
                </a:lnTo>
                <a:lnTo>
                  <a:pt x="1133459" y="2621657"/>
                </a:lnTo>
                <a:lnTo>
                  <a:pt x="1093158" y="2616114"/>
                </a:lnTo>
                <a:lnTo>
                  <a:pt x="1047820" y="2605028"/>
                </a:lnTo>
                <a:lnTo>
                  <a:pt x="1012557" y="2582856"/>
                </a:lnTo>
                <a:lnTo>
                  <a:pt x="95714" y="2039649"/>
                </a:lnTo>
                <a:lnTo>
                  <a:pt x="60451" y="2006391"/>
                </a:lnTo>
                <a:lnTo>
                  <a:pt x="35263" y="1973134"/>
                </a:lnTo>
                <a:lnTo>
                  <a:pt x="15113" y="1928790"/>
                </a:lnTo>
                <a:lnTo>
                  <a:pt x="5038" y="1884447"/>
                </a:lnTo>
                <a:lnTo>
                  <a:pt x="0" y="1840103"/>
                </a:lnTo>
                <a:lnTo>
                  <a:pt x="5038" y="1795760"/>
                </a:lnTo>
                <a:lnTo>
                  <a:pt x="15113" y="1751416"/>
                </a:lnTo>
                <a:lnTo>
                  <a:pt x="35263" y="1707073"/>
                </a:lnTo>
                <a:lnTo>
                  <a:pt x="65489" y="1668272"/>
                </a:lnTo>
                <a:lnTo>
                  <a:pt x="95714" y="1640558"/>
                </a:lnTo>
                <a:lnTo>
                  <a:pt x="136015" y="1618386"/>
                </a:lnTo>
                <a:lnTo>
                  <a:pt x="176316" y="1607300"/>
                </a:lnTo>
                <a:lnTo>
                  <a:pt x="216617" y="1601757"/>
                </a:lnTo>
                <a:lnTo>
                  <a:pt x="261955" y="1607300"/>
                </a:lnTo>
                <a:lnTo>
                  <a:pt x="302256" y="1618386"/>
                </a:lnTo>
                <a:lnTo>
                  <a:pt x="337519" y="1640558"/>
                </a:lnTo>
                <a:lnTo>
                  <a:pt x="1081691" y="2081462"/>
                </a:lnTo>
                <a:lnTo>
                  <a:pt x="1692632" y="1418840"/>
                </a:lnTo>
                <a:lnTo>
                  <a:pt x="1763158" y="1346782"/>
                </a:lnTo>
                <a:lnTo>
                  <a:pt x="1828647" y="1280267"/>
                </a:lnTo>
                <a:lnTo>
                  <a:pt x="1863910" y="1258095"/>
                </a:lnTo>
                <a:lnTo>
                  <a:pt x="1899173" y="1235923"/>
                </a:lnTo>
                <a:lnTo>
                  <a:pt x="1934436" y="1219295"/>
                </a:lnTo>
                <a:lnTo>
                  <a:pt x="1969699" y="1208209"/>
                </a:lnTo>
                <a:lnTo>
                  <a:pt x="2004963" y="1197123"/>
                </a:lnTo>
                <a:lnTo>
                  <a:pt x="2040226" y="1191580"/>
                </a:lnTo>
                <a:close/>
                <a:moveTo>
                  <a:pt x="3057820" y="731517"/>
                </a:moveTo>
                <a:lnTo>
                  <a:pt x="3148496" y="731517"/>
                </a:lnTo>
                <a:lnTo>
                  <a:pt x="3244211" y="737059"/>
                </a:lnTo>
                <a:lnTo>
                  <a:pt x="3339925" y="748145"/>
                </a:lnTo>
                <a:lnTo>
                  <a:pt x="3430602" y="764774"/>
                </a:lnTo>
                <a:lnTo>
                  <a:pt x="3662331" y="809118"/>
                </a:lnTo>
                <a:lnTo>
                  <a:pt x="3768121" y="836832"/>
                </a:lnTo>
                <a:lnTo>
                  <a:pt x="3798346" y="847918"/>
                </a:lnTo>
                <a:lnTo>
                  <a:pt x="3813459" y="859004"/>
                </a:lnTo>
                <a:lnTo>
                  <a:pt x="3828572" y="903347"/>
                </a:lnTo>
                <a:lnTo>
                  <a:pt x="3843684" y="997577"/>
                </a:lnTo>
                <a:lnTo>
                  <a:pt x="3873910" y="1186037"/>
                </a:lnTo>
                <a:lnTo>
                  <a:pt x="3808421" y="1213752"/>
                </a:lnTo>
                <a:lnTo>
                  <a:pt x="3742933" y="1235923"/>
                </a:lnTo>
                <a:lnTo>
                  <a:pt x="3677444" y="1263638"/>
                </a:lnTo>
                <a:lnTo>
                  <a:pt x="3611955" y="1291353"/>
                </a:lnTo>
                <a:lnTo>
                  <a:pt x="3586767" y="1252552"/>
                </a:lnTo>
                <a:lnTo>
                  <a:pt x="3561579" y="1219295"/>
                </a:lnTo>
                <a:lnTo>
                  <a:pt x="3526316" y="1186037"/>
                </a:lnTo>
                <a:lnTo>
                  <a:pt x="3496090" y="1158322"/>
                </a:lnTo>
                <a:lnTo>
                  <a:pt x="3455790" y="1130608"/>
                </a:lnTo>
                <a:lnTo>
                  <a:pt x="3415489" y="1108436"/>
                </a:lnTo>
                <a:lnTo>
                  <a:pt x="3334887" y="1064093"/>
                </a:lnTo>
                <a:lnTo>
                  <a:pt x="3244211" y="1030835"/>
                </a:lnTo>
                <a:lnTo>
                  <a:pt x="3153534" y="1003120"/>
                </a:lnTo>
                <a:lnTo>
                  <a:pt x="3067895" y="980949"/>
                </a:lnTo>
                <a:lnTo>
                  <a:pt x="2987293" y="969863"/>
                </a:lnTo>
                <a:lnTo>
                  <a:pt x="2881504" y="958777"/>
                </a:lnTo>
                <a:lnTo>
                  <a:pt x="2765639" y="958777"/>
                </a:lnTo>
                <a:lnTo>
                  <a:pt x="2644737" y="964320"/>
                </a:lnTo>
                <a:lnTo>
                  <a:pt x="2523835" y="980949"/>
                </a:lnTo>
                <a:lnTo>
                  <a:pt x="2397895" y="1008663"/>
                </a:lnTo>
                <a:lnTo>
                  <a:pt x="2282030" y="1047464"/>
                </a:lnTo>
                <a:lnTo>
                  <a:pt x="2226617" y="1069635"/>
                </a:lnTo>
                <a:lnTo>
                  <a:pt x="2176241" y="1091807"/>
                </a:lnTo>
                <a:lnTo>
                  <a:pt x="2125865" y="1119522"/>
                </a:lnTo>
                <a:lnTo>
                  <a:pt x="2080527" y="1147236"/>
                </a:lnTo>
                <a:lnTo>
                  <a:pt x="1984812" y="1113979"/>
                </a:lnTo>
                <a:lnTo>
                  <a:pt x="2065414" y="1058550"/>
                </a:lnTo>
                <a:lnTo>
                  <a:pt x="2146015" y="1008663"/>
                </a:lnTo>
                <a:lnTo>
                  <a:pt x="2231654" y="958777"/>
                </a:lnTo>
                <a:lnTo>
                  <a:pt x="2317294" y="914433"/>
                </a:lnTo>
                <a:lnTo>
                  <a:pt x="2402933" y="875633"/>
                </a:lnTo>
                <a:lnTo>
                  <a:pt x="2493609" y="842375"/>
                </a:lnTo>
                <a:lnTo>
                  <a:pt x="2584286" y="814661"/>
                </a:lnTo>
                <a:lnTo>
                  <a:pt x="2680000" y="786946"/>
                </a:lnTo>
                <a:lnTo>
                  <a:pt x="2770677" y="764774"/>
                </a:lnTo>
                <a:lnTo>
                  <a:pt x="2866391" y="748145"/>
                </a:lnTo>
                <a:lnTo>
                  <a:pt x="2962105" y="737059"/>
                </a:lnTo>
                <a:lnTo>
                  <a:pt x="3057820" y="731517"/>
                </a:lnTo>
                <a:close/>
                <a:moveTo>
                  <a:pt x="1435100" y="0"/>
                </a:moveTo>
                <a:cubicBezTo>
                  <a:pt x="1809181" y="0"/>
                  <a:pt x="2112433" y="303252"/>
                  <a:pt x="2112433" y="677333"/>
                </a:cubicBezTo>
                <a:cubicBezTo>
                  <a:pt x="2112433" y="1051414"/>
                  <a:pt x="1809181" y="1354666"/>
                  <a:pt x="1435100" y="1354666"/>
                </a:cubicBezTo>
                <a:cubicBezTo>
                  <a:pt x="1061019" y="1354666"/>
                  <a:pt x="757767" y="1051414"/>
                  <a:pt x="757767" y="677333"/>
                </a:cubicBezTo>
                <a:cubicBezTo>
                  <a:pt x="757767" y="303252"/>
                  <a:pt x="1061019" y="0"/>
                  <a:pt x="143510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Tree>
    <p:custDataLst>
      <p:tags r:id="rId33"/>
    </p:custDataLst>
  </p:cSld>
  <p:clrMapOvr>
    <a:masterClrMapping/>
  </p:clrMapOvr>
  <p:transition advTm="30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9" nodeType="clickEffec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par>
                                <p:cTn id="8" presetID="22" presetClass="entr" presetSubtype="8" fill="hold" grpId="10" nodeType="withEffec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par>
                                <p:cTn id="11" presetID="22" presetClass="entr" presetSubtype="8" fill="hold" grpId="11" nodeType="withEffec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par>
                                <p:cTn id="14" presetID="22" presetClass="entr" presetSubtype="8" fill="hold" grpId="8" nodeType="withEffec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childTnLst>
                          </p:cTn>
                        </p:par>
                        <p:par>
                          <p:cTn id="17" fill="hold">
                            <p:stCondLst>
                              <p:cond delay="500"/>
                            </p:stCondLst>
                            <p:childTnLst>
                              <p:par>
                                <p:cTn id="18" presetID="10" presetClass="entr" presetSubtype="0" fill="hold" nodeType="afterEffec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000"/>
                            </p:stCondLst>
                            <p:childTnLst>
                              <p:par>
                                <p:cTn id="22" presetID="42" presetClass="entr" presetSubtype="0" fill="hold" nodeType="afterEffec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2" nodeType="clickEffec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3" nodeType="clickEffec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4" nodeType="clickEffec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5" nodeType="clickEffec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6" nodeType="clickEffec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7" nodeType="clickEffec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childTnLst>
                                    <p:set>
                                      <p:cBhvr>
                                        <p:cTn id="70" dur="1" fill="hold">
                                          <p:stCondLst>
                                            <p:cond delay="0"/>
                                          </p:stCondLst>
                                        </p:cTn>
                                        <p:tgtEl>
                                          <p:spTgt spid="45">
                                            <p:txEl>
                                              <p:pRg st="0" end="0"/>
                                            </p:txEl>
                                          </p:spTgt>
                                        </p:tgtEl>
                                        <p:attrNameLst>
                                          <p:attrName>style.visibility</p:attrName>
                                        </p:attrNameLst>
                                      </p:cBhvr>
                                      <p:to>
                                        <p:strVal val="visible"/>
                                      </p:to>
                                    </p:set>
                                    <p:animEffect transition="in" filter="fade">
                                      <p:cBhvr>
                                        <p:cTn id="71" dur="500"/>
                                        <p:tgtEl>
                                          <p:spTgt spid="45">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childTnLst>
                                    <p:set>
                                      <p:cBhvr>
                                        <p:cTn id="75" dur="1" fill="hold">
                                          <p:stCondLst>
                                            <p:cond delay="0"/>
                                          </p:stCondLst>
                                        </p:cTn>
                                        <p:tgtEl>
                                          <p:spTgt spid="44">
                                            <p:txEl>
                                              <p:pRg st="0" end="0"/>
                                            </p:txEl>
                                          </p:spTgt>
                                        </p:tgtEl>
                                        <p:attrNameLst>
                                          <p:attrName>style.visibility</p:attrName>
                                        </p:attrNameLst>
                                      </p:cBhvr>
                                      <p:to>
                                        <p:strVal val="visible"/>
                                      </p:to>
                                    </p:set>
                                    <p:animEffect transition="in" filter="fade">
                                      <p:cBhvr>
                                        <p:cTn id="76"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38" grpId="2"/>
      <p:bldP spid="39" grpId="3"/>
      <p:bldP spid="40" grpId="4"/>
      <p:bldP spid="41" grpId="5"/>
      <p:bldP spid="42" grpId="6"/>
      <p:bldP spid="43" grpId="7"/>
      <p:bldP spid="46" grpId="8"/>
      <p:bldP spid="47" grpId="9" bldLvl="0" animBg="1"/>
      <p:bldP spid="48" grpId="10" bldLvl="0" animBg="1"/>
      <p:bldP spid="50" grpId="11"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图片 11"/>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13" name="图片 12"/>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49" name="Rectangle 6"/>
          <p:cNvSpPr/>
          <p:nvPr>
            <p:custDataLst>
              <p:tags r:id="rId7"/>
            </p:custDataLst>
          </p:nvPr>
        </p:nvSpPr>
        <p:spPr>
          <a:xfrm flipH="1">
            <a:off x="4719417" y="4409289"/>
            <a:ext cx="4662239" cy="744847"/>
          </a:xfrm>
          <a:custGeom>
            <a:avLst/>
            <a:gdLst>
              <a:gd name="connsiteX0" fmla="*/ 0 w 6216319"/>
              <a:gd name="connsiteY0" fmla="*/ 147399 h 1449603"/>
              <a:gd name="connsiteX1" fmla="*/ 323681 w 6216319"/>
              <a:gd name="connsiteY1" fmla="*/ 340339 h 1449603"/>
              <a:gd name="connsiteX2" fmla="*/ 2265770 w 6216319"/>
              <a:gd name="connsiteY2" fmla="*/ 655926 h 1449603"/>
              <a:gd name="connsiteX3" fmla="*/ 3244906 w 6216319"/>
              <a:gd name="connsiteY3" fmla="*/ 639742 h 1449603"/>
              <a:gd name="connsiteX4" fmla="*/ 4628644 w 6216319"/>
              <a:gd name="connsiteY4" fmla="*/ 1181909 h 1449603"/>
              <a:gd name="connsiteX5" fmla="*/ 5356927 w 6216319"/>
              <a:gd name="connsiteY5" fmla="*/ 1335657 h 1449603"/>
              <a:gd name="connsiteX6" fmla="*/ 6216319 w 6216319"/>
              <a:gd name="connsiteY6" fmla="*/ 1449603 h 1449603"/>
              <a:gd name="connsiteX7" fmla="*/ 0 w 6216319"/>
              <a:gd name="connsiteY7" fmla="*/ 1449603 h 1449603"/>
              <a:gd name="connsiteX8" fmla="*/ 0 w 6216319"/>
              <a:gd name="connsiteY8" fmla="*/ 147399 h 1449603"/>
              <a:gd name="connsiteX9" fmla="*/ 0 w 6216319"/>
              <a:gd name="connsiteY9" fmla="*/ 12831 h 131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lt1"/>
              </a:solidFill>
              <a:latin typeface="微软雅黑" panose="020B0503020204020204" pitchFamily="34" charset="-122"/>
              <a:ea typeface="微软雅黑" panose="020B0503020204020204" pitchFamily="34" charset="-122"/>
            </a:endParaRPr>
          </a:p>
        </p:txBody>
      </p:sp>
      <p:cxnSp>
        <p:nvCxnSpPr>
          <p:cNvPr id="51" name="Elbow Connector 50"/>
          <p:cNvCxnSpPr/>
          <p:nvPr>
            <p:custDataLst>
              <p:tags r:id="rId8"/>
            </p:custDataLst>
          </p:nvPr>
        </p:nvCxnSpPr>
        <p:spPr>
          <a:xfrm rot="10800000">
            <a:off x="3132965" y="1898303"/>
            <a:ext cx="1242548" cy="825566"/>
          </a:xfrm>
          <a:prstGeom prst="bentConnector3">
            <a:avLst>
              <a:gd name="adj1" fmla="val 50000"/>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10800000" flipV="1">
            <a:off x="2796629" y="2877905"/>
            <a:ext cx="1344416" cy="1047078"/>
          </a:xfrm>
          <a:prstGeom prst="bentConnector3">
            <a:avLst>
              <a:gd name="adj1" fmla="val 50000"/>
            </a:avLst>
          </a:prstGeom>
          <a:ln w="63500">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0800000">
            <a:off x="2195503" y="2891499"/>
            <a:ext cx="2080898" cy="346383"/>
          </a:xfrm>
          <a:prstGeom prst="bentConnector3">
            <a:avLst>
              <a:gd name="adj1" fmla="val 50000"/>
            </a:avLst>
          </a:prstGeom>
          <a:ln w="63500">
            <a:solidFill>
              <a:srgbClr val="FBC91D"/>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a:off x="4881363" y="2542646"/>
            <a:ext cx="1697953" cy="213458"/>
          </a:xfrm>
          <a:prstGeom prst="bentConnector3">
            <a:avLst>
              <a:gd name="adj1" fmla="val 50000"/>
            </a:avLst>
          </a:prstGeom>
          <a:ln w="63500">
            <a:solidFill>
              <a:srgbClr val="FBC91D"/>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custDataLst>
              <p:tags r:id="rId9"/>
            </p:custDataLst>
          </p:nvPr>
        </p:nvCxnSpPr>
        <p:spPr>
          <a:xfrm>
            <a:off x="5131018" y="2907844"/>
            <a:ext cx="1209059" cy="1125544"/>
          </a:xfrm>
          <a:prstGeom prst="bentConnector3">
            <a:avLst>
              <a:gd name="adj1" fmla="val 58594"/>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0800000" flipH="1">
            <a:off x="4886699" y="1707595"/>
            <a:ext cx="1387477" cy="1570074"/>
          </a:xfrm>
          <a:prstGeom prst="bentConnector3">
            <a:avLst>
              <a:gd name="adj1" fmla="val 49001"/>
            </a:avLst>
          </a:prstGeom>
          <a:ln w="63500">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四  焊接作业</a:t>
            </a:r>
            <a:r>
              <a:rPr lang="en-US" altLang="zh-CN"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10</a:t>
            </a:r>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不焊</a:t>
            </a:r>
            <a:endPar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8" name="KSO_Shape"/>
          <p:cNvSpPr/>
          <p:nvPr>
            <p:custDataLst>
              <p:tags r:id="rId10"/>
            </p:custDataLst>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29" name="MH_Other_3"/>
          <p:cNvSpPr/>
          <p:nvPr>
            <p:custDataLst>
              <p:tags r:id="rId11"/>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2" name="矩形 1"/>
          <p:cNvSpPr/>
          <p:nvPr>
            <p:custDataLst>
              <p:tags r:id="rId12"/>
            </p:custDataLst>
          </p:nvPr>
        </p:nvSpPr>
        <p:spPr>
          <a:xfrm>
            <a:off x="1493615" y="4112720"/>
            <a:ext cx="1410335" cy="306705"/>
          </a:xfrm>
          <a:prstGeom prst="rect">
            <a:avLst/>
          </a:prstGeom>
        </p:spPr>
        <p:txBody>
          <a:bodyPr wrap="none">
            <a:spAutoFit/>
          </a:bodyPr>
          <a:lstStyle/>
          <a:p>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不是焊工</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焊</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custDataLst>
              <p:tags r:id="rId13"/>
            </p:custDataLst>
          </p:nvPr>
        </p:nvSpPr>
        <p:spPr>
          <a:xfrm>
            <a:off x="841562" y="3475794"/>
            <a:ext cx="1731218" cy="521970"/>
          </a:xfrm>
          <a:prstGeom prst="rect">
            <a:avLst/>
          </a:prstGeom>
        </p:spPr>
        <p:txBody>
          <a:bodyPr wrap="square">
            <a:spAutoFit/>
          </a:bodyPr>
          <a:lstStyle/>
          <a:p>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要害部门和重要场所未经批准不</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焊</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custDataLst>
              <p:tags r:id="rId14"/>
            </p:custDataLst>
          </p:nvPr>
        </p:nvSpPr>
        <p:spPr>
          <a:xfrm>
            <a:off x="1064122" y="2796948"/>
            <a:ext cx="1083168" cy="521970"/>
          </a:xfrm>
          <a:prstGeom prst="rect">
            <a:avLst/>
          </a:prstGeom>
        </p:spPr>
        <p:txBody>
          <a:bodyPr wrap="square">
            <a:spAutoFit/>
          </a:bodyPr>
          <a:lstStyle/>
          <a:p>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不了解周围情况不焊</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custDataLst>
              <p:tags r:id="rId15"/>
            </p:custDataLst>
          </p:nvPr>
        </p:nvSpPr>
        <p:spPr>
          <a:xfrm>
            <a:off x="960101" y="2169586"/>
            <a:ext cx="1515201" cy="521970"/>
          </a:xfrm>
          <a:prstGeom prst="rect">
            <a:avLst/>
          </a:prstGeom>
        </p:spPr>
        <p:txBody>
          <a:bodyPr wrap="square">
            <a:spAutoFit/>
          </a:bodyPr>
          <a:lstStyle/>
          <a:p>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不了解焊接物内部情况不焊</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custDataLst>
              <p:tags r:id="rId16"/>
            </p:custDataLst>
          </p:nvPr>
        </p:nvSpPr>
        <p:spPr>
          <a:xfrm>
            <a:off x="1493615" y="1542224"/>
            <a:ext cx="1515201" cy="521970"/>
          </a:xfrm>
          <a:prstGeom prst="rect">
            <a:avLst/>
          </a:prstGeom>
        </p:spPr>
        <p:txBody>
          <a:bodyPr wrap="square">
            <a:spAutoFit/>
          </a:bodyPr>
          <a:lstStyle/>
          <a:p>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装过易燃易爆物品的容器不焊</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custDataLst>
              <p:tags r:id="rId17"/>
            </p:custDataLst>
          </p:nvPr>
        </p:nvSpPr>
        <p:spPr>
          <a:xfrm>
            <a:off x="6353207" y="1330537"/>
            <a:ext cx="1718680" cy="521970"/>
          </a:xfrm>
          <a:prstGeom prst="rect">
            <a:avLst/>
          </a:prstGeom>
        </p:spPr>
        <p:txBody>
          <a:bodyPr wrap="square">
            <a:spAutoFit/>
          </a:bodyPr>
          <a:lstStyle/>
          <a:p>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用可燃材料做保温隔音的部位不焊</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custDataLst>
              <p:tags r:id="rId18"/>
            </p:custDataLst>
          </p:nvPr>
        </p:nvSpPr>
        <p:spPr>
          <a:xfrm>
            <a:off x="6562515" y="1934308"/>
            <a:ext cx="1549192" cy="521970"/>
          </a:xfrm>
          <a:prstGeom prst="rect">
            <a:avLst/>
          </a:prstGeom>
        </p:spPr>
        <p:txBody>
          <a:bodyPr wrap="square">
            <a:spAutoFit/>
          </a:bodyPr>
          <a:lstStyle/>
          <a:p>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9,</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密闭或有压力的容器管道不</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焊</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custDataLst>
              <p:tags r:id="rId19"/>
            </p:custDataLst>
          </p:nvPr>
        </p:nvSpPr>
        <p:spPr>
          <a:xfrm>
            <a:off x="6753715" y="2584186"/>
            <a:ext cx="1549192" cy="521970"/>
          </a:xfrm>
          <a:prstGeom prst="rect">
            <a:avLst/>
          </a:prstGeom>
        </p:spPr>
        <p:txBody>
          <a:bodyPr wrap="square">
            <a:spAutoFit/>
          </a:bodyPr>
          <a:lstStyle/>
          <a:p>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焊接部位有易燃易爆物品不</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焊</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custDataLst>
              <p:tags r:id="rId20"/>
            </p:custDataLst>
          </p:nvPr>
        </p:nvSpPr>
        <p:spPr>
          <a:xfrm>
            <a:off x="6579316" y="3192554"/>
            <a:ext cx="1723591" cy="737235"/>
          </a:xfrm>
          <a:prstGeom prst="rect">
            <a:avLst/>
          </a:prstGeom>
        </p:spPr>
        <p:txBody>
          <a:bodyPr wrap="square">
            <a:spAutoFit/>
          </a:bodyPr>
          <a:lstStyle/>
          <a:p>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7,</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附近有与明火作业相抵触的作业不</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焊</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custDataLst>
              <p:tags r:id="rId21"/>
            </p:custDataLst>
          </p:nvPr>
        </p:nvSpPr>
        <p:spPr>
          <a:xfrm>
            <a:off x="6433379" y="3800922"/>
            <a:ext cx="1638508" cy="521970"/>
          </a:xfrm>
          <a:prstGeom prst="rect">
            <a:avLst/>
          </a:prstGeom>
        </p:spPr>
        <p:txBody>
          <a:bodyPr wrap="square">
            <a:spAutoFit/>
          </a:bodyPr>
          <a:lstStyle/>
          <a:p>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禁火区内未办理动火审批手续不</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焊</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KSO_Shape"/>
          <p:cNvSpPr txBox="1"/>
          <p:nvPr>
            <p:custDataLst>
              <p:tags r:id="rId22"/>
            </p:custDataLst>
          </p:nvPr>
        </p:nvSpPr>
        <p:spPr>
          <a:xfrm>
            <a:off x="318582" y="268197"/>
            <a:ext cx="382332" cy="382332"/>
          </a:xfrm>
          <a:custGeom>
            <a:avLst/>
            <a:gdLst/>
            <a:ahLst/>
            <a:cxnLst/>
            <a:rect l="l" t="t" r="r" b="b"/>
            <a:pathLst>
              <a:path w="854121" h="854121">
                <a:moveTo>
                  <a:pt x="181768" y="171229"/>
                </a:moveTo>
                <a:cubicBezTo>
                  <a:pt x="218994" y="171229"/>
                  <a:pt x="256220" y="171229"/>
                  <a:pt x="293446" y="171229"/>
                </a:cubicBezTo>
                <a:cubicBezTo>
                  <a:pt x="331150" y="300844"/>
                  <a:pt x="368854" y="430459"/>
                  <a:pt x="406558" y="560073"/>
                </a:cubicBezTo>
                <a:cubicBezTo>
                  <a:pt x="409300" y="560073"/>
                  <a:pt x="412042" y="560073"/>
                  <a:pt x="414784" y="560073"/>
                </a:cubicBezTo>
                <a:cubicBezTo>
                  <a:pt x="455272" y="430459"/>
                  <a:pt x="495759" y="300844"/>
                  <a:pt x="536247" y="171229"/>
                </a:cubicBezTo>
                <a:cubicBezTo>
                  <a:pt x="581616" y="171229"/>
                  <a:pt x="626985" y="171229"/>
                  <a:pt x="672354" y="171229"/>
                </a:cubicBezTo>
                <a:cubicBezTo>
                  <a:pt x="672354" y="177214"/>
                  <a:pt x="672354" y="183198"/>
                  <a:pt x="672354" y="189182"/>
                </a:cubicBezTo>
                <a:cubicBezTo>
                  <a:pt x="666621" y="189182"/>
                  <a:pt x="660887" y="189182"/>
                  <a:pt x="655154" y="189182"/>
                </a:cubicBezTo>
                <a:cubicBezTo>
                  <a:pt x="643728" y="189182"/>
                  <a:pt x="634432" y="191177"/>
                  <a:pt x="627265" y="195167"/>
                </a:cubicBezTo>
                <a:cubicBezTo>
                  <a:pt x="620099" y="199156"/>
                  <a:pt x="616515" y="205141"/>
                  <a:pt x="616515" y="213120"/>
                </a:cubicBezTo>
                <a:cubicBezTo>
                  <a:pt x="616515" y="355747"/>
                  <a:pt x="616515" y="498375"/>
                  <a:pt x="616515" y="641003"/>
                </a:cubicBezTo>
                <a:cubicBezTo>
                  <a:pt x="616515" y="648982"/>
                  <a:pt x="620099" y="654966"/>
                  <a:pt x="627265" y="658956"/>
                </a:cubicBezTo>
                <a:cubicBezTo>
                  <a:pt x="634432" y="662945"/>
                  <a:pt x="643728" y="664940"/>
                  <a:pt x="655154" y="664940"/>
                </a:cubicBezTo>
                <a:cubicBezTo>
                  <a:pt x="660887" y="664940"/>
                  <a:pt x="666621" y="664940"/>
                  <a:pt x="672354" y="664940"/>
                </a:cubicBezTo>
                <a:cubicBezTo>
                  <a:pt x="672354" y="670924"/>
                  <a:pt x="672354" y="676909"/>
                  <a:pt x="672354" y="682893"/>
                </a:cubicBezTo>
                <a:cubicBezTo>
                  <a:pt x="613856" y="682893"/>
                  <a:pt x="555358" y="682893"/>
                  <a:pt x="496860" y="682893"/>
                </a:cubicBezTo>
                <a:cubicBezTo>
                  <a:pt x="496860" y="676909"/>
                  <a:pt x="496860" y="670924"/>
                  <a:pt x="496860" y="664940"/>
                </a:cubicBezTo>
                <a:cubicBezTo>
                  <a:pt x="503508" y="664940"/>
                  <a:pt x="510155" y="664940"/>
                  <a:pt x="516803" y="664940"/>
                </a:cubicBezTo>
                <a:cubicBezTo>
                  <a:pt x="530098" y="664940"/>
                  <a:pt x="539404" y="662945"/>
                  <a:pt x="544722" y="658956"/>
                </a:cubicBezTo>
                <a:cubicBezTo>
                  <a:pt x="550040" y="654966"/>
                  <a:pt x="552699" y="648982"/>
                  <a:pt x="552699" y="641003"/>
                </a:cubicBezTo>
                <a:cubicBezTo>
                  <a:pt x="552699" y="510344"/>
                  <a:pt x="552699" y="379685"/>
                  <a:pt x="552699" y="249026"/>
                </a:cubicBezTo>
                <a:cubicBezTo>
                  <a:pt x="550040" y="249026"/>
                  <a:pt x="547381" y="249026"/>
                  <a:pt x="544722" y="249026"/>
                </a:cubicBezTo>
                <a:cubicBezTo>
                  <a:pt x="499519" y="393648"/>
                  <a:pt x="454316" y="538271"/>
                  <a:pt x="409113" y="682893"/>
                </a:cubicBezTo>
                <a:cubicBezTo>
                  <a:pt x="401136" y="682893"/>
                  <a:pt x="393159" y="682893"/>
                  <a:pt x="385182" y="682893"/>
                </a:cubicBezTo>
                <a:cubicBezTo>
                  <a:pt x="343967" y="541263"/>
                  <a:pt x="302753" y="399633"/>
                  <a:pt x="261538" y="258003"/>
                </a:cubicBezTo>
                <a:cubicBezTo>
                  <a:pt x="258879" y="258003"/>
                  <a:pt x="256220" y="258003"/>
                  <a:pt x="253561" y="258003"/>
                </a:cubicBezTo>
                <a:cubicBezTo>
                  <a:pt x="253561" y="385669"/>
                  <a:pt x="253561" y="513336"/>
                  <a:pt x="253561" y="641003"/>
                </a:cubicBezTo>
                <a:cubicBezTo>
                  <a:pt x="253561" y="648982"/>
                  <a:pt x="256885" y="654966"/>
                  <a:pt x="263533" y="658956"/>
                </a:cubicBezTo>
                <a:cubicBezTo>
                  <a:pt x="270180" y="662945"/>
                  <a:pt x="278822" y="664940"/>
                  <a:pt x="289458" y="664940"/>
                </a:cubicBezTo>
                <a:cubicBezTo>
                  <a:pt x="293446" y="664940"/>
                  <a:pt x="297435" y="664940"/>
                  <a:pt x="301423" y="664940"/>
                </a:cubicBezTo>
                <a:cubicBezTo>
                  <a:pt x="301423" y="670924"/>
                  <a:pt x="301423" y="676909"/>
                  <a:pt x="301423" y="682893"/>
                </a:cubicBezTo>
                <a:cubicBezTo>
                  <a:pt x="261538" y="682893"/>
                  <a:pt x="221653" y="682893"/>
                  <a:pt x="181768" y="682893"/>
                </a:cubicBezTo>
                <a:cubicBezTo>
                  <a:pt x="181768" y="676909"/>
                  <a:pt x="181768" y="670924"/>
                  <a:pt x="181768" y="664940"/>
                </a:cubicBezTo>
                <a:cubicBezTo>
                  <a:pt x="185757" y="664940"/>
                  <a:pt x="189745" y="664940"/>
                  <a:pt x="193734" y="664940"/>
                </a:cubicBezTo>
                <a:cubicBezTo>
                  <a:pt x="207029" y="664940"/>
                  <a:pt x="216335" y="662945"/>
                  <a:pt x="221653" y="658956"/>
                </a:cubicBezTo>
                <a:cubicBezTo>
                  <a:pt x="226971" y="654966"/>
                  <a:pt x="229630" y="648982"/>
                  <a:pt x="229630" y="641003"/>
                </a:cubicBezTo>
                <a:cubicBezTo>
                  <a:pt x="229630" y="498375"/>
                  <a:pt x="229630" y="355747"/>
                  <a:pt x="229630" y="213120"/>
                </a:cubicBezTo>
                <a:cubicBezTo>
                  <a:pt x="229630" y="205141"/>
                  <a:pt x="227179" y="199156"/>
                  <a:pt x="222277" y="195167"/>
                </a:cubicBezTo>
                <a:cubicBezTo>
                  <a:pt x="217374" y="191177"/>
                  <a:pt x="208774" y="189182"/>
                  <a:pt x="196476" y="189182"/>
                </a:cubicBezTo>
                <a:cubicBezTo>
                  <a:pt x="191573" y="189182"/>
                  <a:pt x="186671" y="189182"/>
                  <a:pt x="181768" y="189182"/>
                </a:cubicBezTo>
                <a:cubicBezTo>
                  <a:pt x="181768" y="183198"/>
                  <a:pt x="181768" y="177214"/>
                  <a:pt x="181768" y="171229"/>
                </a:cubicBezTo>
                <a:close/>
                <a:moveTo>
                  <a:pt x="427061" y="51273"/>
                </a:moveTo>
                <a:cubicBezTo>
                  <a:pt x="219519" y="51273"/>
                  <a:pt x="51273" y="219519"/>
                  <a:pt x="51273" y="427061"/>
                </a:cubicBezTo>
                <a:cubicBezTo>
                  <a:pt x="51273" y="634603"/>
                  <a:pt x="219519" y="802849"/>
                  <a:pt x="427061" y="802849"/>
                </a:cubicBezTo>
                <a:cubicBezTo>
                  <a:pt x="634603" y="802849"/>
                  <a:pt x="802849" y="634603"/>
                  <a:pt x="802849" y="427061"/>
                </a:cubicBezTo>
                <a:cubicBezTo>
                  <a:pt x="802849" y="219519"/>
                  <a:pt x="634603" y="51273"/>
                  <a:pt x="427061" y="51273"/>
                </a:cubicBezTo>
                <a:close/>
                <a:moveTo>
                  <a:pt x="427061" y="0"/>
                </a:moveTo>
                <a:cubicBezTo>
                  <a:pt x="662920" y="0"/>
                  <a:pt x="854122" y="191202"/>
                  <a:pt x="854122" y="427061"/>
                </a:cubicBezTo>
                <a:cubicBezTo>
                  <a:pt x="854122" y="662920"/>
                  <a:pt x="662920" y="854122"/>
                  <a:pt x="427061" y="854122"/>
                </a:cubicBezTo>
                <a:cubicBezTo>
                  <a:pt x="191202" y="854122"/>
                  <a:pt x="0" y="662920"/>
                  <a:pt x="0" y="427061"/>
                </a:cubicBezTo>
                <a:cubicBezTo>
                  <a:pt x="0" y="191202"/>
                  <a:pt x="191202" y="0"/>
                  <a:pt x="42706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eaLnBrk="0" fontAlgn="base" hangingPunct="0">
              <a:spcBef>
                <a:spcPct val="0"/>
              </a:spcBef>
              <a:spcAft>
                <a:spcPct val="0"/>
              </a:spcAft>
              <a:defRPr sz="1350" kern="0">
                <a:solidFill>
                  <a:srgbClr val="000000"/>
                </a:solidFill>
                <a:latin typeface="Calibri" panose="020F0502020204030204" pitchFamily="34" charset="0"/>
                <a:ea typeface="宋体" panose="02010600030101010101" pitchFamily="2" charset="-122"/>
              </a:defRPr>
            </a:lvl1pPr>
            <a:lvl2pPr eaLnBrk="0" fontAlgn="base" hangingPunct="0">
              <a:spcBef>
                <a:spcPct val="0"/>
              </a:spcBef>
              <a:spcAft>
                <a:spcPct val="0"/>
              </a:spcAft>
              <a:defRPr>
                <a:latin typeface="Calibri" panose="020F0502020204030204" pitchFamily="34" charset="0"/>
                <a:ea typeface="宋体" panose="02010600030101010101" pitchFamily="2" charset="-122"/>
              </a:defRPr>
            </a:lvl2pPr>
            <a:lvl3pPr eaLnBrk="0" fontAlgn="base" hangingPunct="0">
              <a:spcBef>
                <a:spcPct val="0"/>
              </a:spcBef>
              <a:spcAft>
                <a:spcPct val="0"/>
              </a:spcAft>
              <a:defRPr>
                <a:latin typeface="Calibri" panose="020F0502020204030204" pitchFamily="34" charset="0"/>
                <a:ea typeface="宋体" panose="02010600030101010101" pitchFamily="2" charset="-122"/>
              </a:defRPr>
            </a:lvl3pPr>
            <a:lvl4pPr eaLnBrk="0" fontAlgn="base" hangingPunct="0">
              <a:spcBef>
                <a:spcPct val="0"/>
              </a:spcBef>
              <a:spcAft>
                <a:spcPct val="0"/>
              </a:spcAft>
              <a:defRPr>
                <a:latin typeface="Calibri" panose="020F0502020204030204" pitchFamily="34" charset="0"/>
                <a:ea typeface="宋体" panose="02010600030101010101" pitchFamily="2" charset="-122"/>
              </a:defRPr>
            </a:lvl4pPr>
            <a:lvl5pPr eaLnBrk="0" fontAlgn="base" hangingPunct="0">
              <a:spcBef>
                <a:spcPct val="0"/>
              </a:spcBef>
              <a:spcAft>
                <a:spcPct val="0"/>
              </a:spcAft>
              <a:defRPr>
                <a:latin typeface="Calibri" panose="020F0502020204030204" pitchFamily="34" charset="0"/>
                <a:ea typeface="宋体" panose="02010600030101010101" pitchFamily="2" charset="-122"/>
              </a:defRPr>
            </a:lvl5pPr>
            <a:lvl6pPr defTabSz="914400">
              <a:defRPr>
                <a:latin typeface="Calibri" panose="020F0502020204030204" pitchFamily="34" charset="0"/>
                <a:ea typeface="宋体" panose="02010600030101010101" pitchFamily="2" charset="-122"/>
              </a:defRPr>
            </a:lvl6pPr>
            <a:lvl7pPr defTabSz="914400">
              <a:defRPr>
                <a:latin typeface="Calibri" panose="020F0502020204030204" pitchFamily="34" charset="0"/>
                <a:ea typeface="宋体" panose="02010600030101010101" pitchFamily="2" charset="-122"/>
              </a:defRPr>
            </a:lvl7pPr>
            <a:lvl8pPr defTabSz="914400">
              <a:defRPr>
                <a:latin typeface="Calibri" panose="020F0502020204030204" pitchFamily="34" charset="0"/>
                <a:ea typeface="宋体" panose="02010600030101010101" pitchFamily="2" charset="-122"/>
              </a:defRPr>
            </a:lvl8pPr>
            <a:lvl9pPr defTabSz="914400">
              <a:defRPr>
                <a:latin typeface="Calibri" panose="020F0502020204030204" pitchFamily="34" charset="0"/>
                <a:ea typeface="宋体" panose="02010600030101010101" pitchFamily="2" charset="-122"/>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084254" y="2413635"/>
            <a:ext cx="1242548" cy="1091018"/>
          </a:xfrm>
          <a:prstGeom prst="rect">
            <a:avLst/>
          </a:prstGeom>
        </p:spPr>
      </p:pic>
    </p:spTree>
    <p:custDataLst>
      <p:tags r:id="rId24"/>
    </p:custDataLst>
  </p:cSld>
  <p:clrMapOvr>
    <a:masterClrMapping/>
  </p:clrMapOvr>
  <p:transition advTm="141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2" nodeType="clickEffec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3" nodeType="withEffec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grpId="14" nodeType="withEffec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22" presetClass="entr" presetSubtype="8" fill="hold" grpId="1" nodeType="withEffec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500"/>
                            </p:stCondLst>
                            <p:childTnLst>
                              <p:par>
                                <p:cTn id="23" presetID="10" presetClass="entr" presetSubtype="0" fill="hold" grpId="0" nodeType="afterEffec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1000"/>
                            </p:stCondLst>
                            <p:childTnLst>
                              <p:par>
                                <p:cTn id="27" presetID="22" presetClass="entr" presetSubtype="2" fill="hold" nodeType="afterEffect">
                                  <p:childTnLst>
                                    <p:set>
                                      <p:cBhvr>
                                        <p:cTn id="28" dur="1" fill="hold">
                                          <p:stCondLst>
                                            <p:cond delay="0"/>
                                          </p:stCondLst>
                                        </p:cTn>
                                        <p:tgtEl>
                                          <p:spTgt spid="51"/>
                                        </p:tgtEl>
                                        <p:attrNameLst>
                                          <p:attrName>style.visibility</p:attrName>
                                        </p:attrNameLst>
                                      </p:cBhvr>
                                      <p:to>
                                        <p:strVal val="visible"/>
                                      </p:to>
                                    </p:set>
                                    <p:animEffect transition="in" filter="wipe(right)">
                                      <p:cBhvr>
                                        <p:cTn id="29" dur="500"/>
                                        <p:tgtEl>
                                          <p:spTgt spid="51"/>
                                        </p:tgtEl>
                                      </p:cBhvr>
                                    </p:animEffect>
                                  </p:childTnLst>
                                </p:cTn>
                              </p:par>
                            </p:childTnLst>
                          </p:cTn>
                        </p:par>
                        <p:par>
                          <p:cTn id="30" fill="hold">
                            <p:stCondLst>
                              <p:cond delay="1500"/>
                            </p:stCondLst>
                            <p:childTnLst>
                              <p:par>
                                <p:cTn id="31" presetID="22" presetClass="entr" presetSubtype="2" fill="hold" nodeType="afterEffect">
                                  <p:childTnLst>
                                    <p:set>
                                      <p:cBhvr>
                                        <p:cTn id="32" dur="1" fill="hold">
                                          <p:stCondLst>
                                            <p:cond delay="0"/>
                                          </p:stCondLst>
                                        </p:cTn>
                                        <p:tgtEl>
                                          <p:spTgt spid="53"/>
                                        </p:tgtEl>
                                        <p:attrNameLst>
                                          <p:attrName>style.visibility</p:attrName>
                                        </p:attrNameLst>
                                      </p:cBhvr>
                                      <p:to>
                                        <p:strVal val="visible"/>
                                      </p:to>
                                    </p:set>
                                    <p:animEffect transition="in" filter="wipe(right)">
                                      <p:cBhvr>
                                        <p:cTn id="33" dur="500"/>
                                        <p:tgtEl>
                                          <p:spTgt spid="53"/>
                                        </p:tgtEl>
                                      </p:cBhvr>
                                    </p:animEffect>
                                  </p:childTnLst>
                                </p:cTn>
                              </p:par>
                            </p:childTnLst>
                          </p:cTn>
                        </p:par>
                        <p:par>
                          <p:cTn id="34" fill="hold">
                            <p:stCondLst>
                              <p:cond delay="2000"/>
                            </p:stCondLst>
                            <p:childTnLst>
                              <p:par>
                                <p:cTn id="35" presetID="22" presetClass="entr" presetSubtype="2" fill="hold" nodeType="afterEffect">
                                  <p:childTnLst>
                                    <p:set>
                                      <p:cBhvr>
                                        <p:cTn id="36" dur="1" fill="hold">
                                          <p:stCondLst>
                                            <p:cond delay="0"/>
                                          </p:stCondLst>
                                        </p:cTn>
                                        <p:tgtEl>
                                          <p:spTgt spid="52"/>
                                        </p:tgtEl>
                                        <p:attrNameLst>
                                          <p:attrName>style.visibility</p:attrName>
                                        </p:attrNameLst>
                                      </p:cBhvr>
                                      <p:to>
                                        <p:strVal val="visible"/>
                                      </p:to>
                                    </p:set>
                                    <p:animEffect transition="in" filter="wipe(right)">
                                      <p:cBhvr>
                                        <p:cTn id="37" dur="500"/>
                                        <p:tgtEl>
                                          <p:spTgt spid="52"/>
                                        </p:tgtEl>
                                      </p:cBhvr>
                                    </p:animEffect>
                                  </p:childTnLst>
                                </p:cTn>
                              </p:par>
                            </p:childTnLst>
                          </p:cTn>
                        </p:par>
                        <p:par>
                          <p:cTn id="38" fill="hold">
                            <p:stCondLst>
                              <p:cond delay="2500"/>
                            </p:stCondLst>
                            <p:childTnLst>
                              <p:par>
                                <p:cTn id="39" presetID="22" presetClass="entr" presetSubtype="8" fill="hold" nodeType="afterEffect">
                                  <p:childTnLst>
                                    <p:set>
                                      <p:cBhvr>
                                        <p:cTn id="40" dur="1" fill="hold">
                                          <p:stCondLst>
                                            <p:cond delay="0"/>
                                          </p:stCondLst>
                                        </p:cTn>
                                        <p:tgtEl>
                                          <p:spTgt spid="56"/>
                                        </p:tgtEl>
                                        <p:attrNameLst>
                                          <p:attrName>style.visibility</p:attrName>
                                        </p:attrNameLst>
                                      </p:cBhvr>
                                      <p:to>
                                        <p:strVal val="visible"/>
                                      </p:to>
                                    </p:set>
                                    <p:animEffect transition="in" filter="wipe(left)">
                                      <p:cBhvr>
                                        <p:cTn id="41" dur="500"/>
                                        <p:tgtEl>
                                          <p:spTgt spid="56"/>
                                        </p:tgtEl>
                                      </p:cBhvr>
                                    </p:animEffect>
                                  </p:childTnLst>
                                </p:cTn>
                              </p:par>
                            </p:childTnLst>
                          </p:cTn>
                        </p:par>
                        <p:par>
                          <p:cTn id="42" fill="hold">
                            <p:stCondLst>
                              <p:cond delay="3000"/>
                            </p:stCondLst>
                            <p:childTnLst>
                              <p:par>
                                <p:cTn id="43" presetID="22" presetClass="entr" presetSubtype="8" fill="hold" nodeType="afterEffect">
                                  <p:childTnLst>
                                    <p:set>
                                      <p:cBhvr>
                                        <p:cTn id="44" dur="1" fill="hold">
                                          <p:stCondLst>
                                            <p:cond delay="0"/>
                                          </p:stCondLst>
                                        </p:cTn>
                                        <p:tgtEl>
                                          <p:spTgt spid="54"/>
                                        </p:tgtEl>
                                        <p:attrNameLst>
                                          <p:attrName>style.visibility</p:attrName>
                                        </p:attrNameLst>
                                      </p:cBhvr>
                                      <p:to>
                                        <p:strVal val="visible"/>
                                      </p:to>
                                    </p:set>
                                    <p:animEffect transition="in" filter="wipe(left)">
                                      <p:cBhvr>
                                        <p:cTn id="45" dur="500"/>
                                        <p:tgtEl>
                                          <p:spTgt spid="54"/>
                                        </p:tgtEl>
                                      </p:cBhvr>
                                    </p:animEffect>
                                  </p:childTnLst>
                                </p:cTn>
                              </p:par>
                            </p:childTnLst>
                          </p:cTn>
                        </p:par>
                        <p:par>
                          <p:cTn id="46" fill="hold">
                            <p:stCondLst>
                              <p:cond delay="3500"/>
                            </p:stCondLst>
                            <p:childTnLst>
                              <p:par>
                                <p:cTn id="47" presetID="22" presetClass="entr" presetSubtype="8" fill="hold" nodeType="afterEffect">
                                  <p:childTnLst>
                                    <p:set>
                                      <p:cBhvr>
                                        <p:cTn id="48" dur="1" fill="hold">
                                          <p:stCondLst>
                                            <p:cond delay="0"/>
                                          </p:stCondLst>
                                        </p:cTn>
                                        <p:tgtEl>
                                          <p:spTgt spid="55"/>
                                        </p:tgtEl>
                                        <p:attrNameLst>
                                          <p:attrName>style.visibility</p:attrName>
                                        </p:attrNameLst>
                                      </p:cBhvr>
                                      <p:to>
                                        <p:strVal val="visible"/>
                                      </p:to>
                                    </p:set>
                                    <p:animEffect transition="in" filter="wipe(left)">
                                      <p:cBhvr>
                                        <p:cTn id="49" dur="500"/>
                                        <p:tgtEl>
                                          <p:spTgt spid="5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4" nodeType="clickEffec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grpId="5" nodeType="withEffec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grpId="6" nodeType="withEffec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10" presetClass="entr" presetSubtype="0" fill="hold" grpId="8" nodeType="withEffec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par>
                                <p:cTn id="64" presetID="10" presetClass="entr" presetSubtype="0" fill="hold" grpId="7" nodeType="withEffec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grpId="9" nodeType="withEffec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par>
                                <p:cTn id="70" presetID="10" presetClass="entr" presetSubtype="0" fill="hold" grpId="10" nodeType="withEffec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par>
                                <p:cTn id="73" presetID="10" presetClass="entr" presetSubtype="0" fill="hold" grpId="11" nodeType="withEffec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par>
                                <p:cTn id="76" presetID="10" presetClass="entr" presetSubtype="0" fill="hold" grpId="13" nodeType="withEffec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grpId="12" nodeType="withEffec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27" grpId="1"/>
      <p:bldP spid="28" grpId="2" bldLvl="0" animBg="1"/>
      <p:bldP spid="29" grpId="3" bldLvl="0" animBg="1"/>
      <p:bldP spid="2" grpId="4"/>
      <p:bldP spid="3" grpId="5"/>
      <p:bldP spid="4" grpId="6"/>
      <p:bldP spid="5" grpId="7"/>
      <p:bldP spid="6" grpId="8"/>
      <p:bldP spid="7" grpId="9"/>
      <p:bldP spid="8" grpId="10"/>
      <p:bldP spid="9" grpId="11"/>
      <p:bldP spid="10" grpId="12"/>
      <p:bldP spid="11" grpId="13"/>
      <p:bldP spid="43" grpId="14"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5" name="Freeform 4"/>
          <p:cNvSpPr>
            <a:spLocks noEditPoints="1"/>
          </p:cNvSpPr>
          <p:nvPr>
            <p:custDataLst>
              <p:tags r:id="rId7"/>
            </p:custDataLst>
          </p:nvPr>
        </p:nvSpPr>
        <p:spPr bwMode="auto">
          <a:xfrm>
            <a:off x="3386659" y="1806052"/>
            <a:ext cx="552689" cy="542903"/>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accent1"/>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grpSp>
        <p:nvGrpSpPr>
          <p:cNvPr id="23" name="Group 22"/>
          <p:cNvGrpSpPr/>
          <p:nvPr/>
        </p:nvGrpSpPr>
        <p:grpSpPr>
          <a:xfrm>
            <a:off x="748967" y="1240009"/>
            <a:ext cx="2532919" cy="3511073"/>
            <a:chOff x="906325" y="1233985"/>
            <a:chExt cx="3858683" cy="5348816"/>
          </a:xfrm>
        </p:grpSpPr>
        <p:sp>
          <p:nvSpPr>
            <p:cNvPr id="4" name="Freeform 8"/>
            <p:cNvSpPr/>
            <p:nvPr>
              <p:custDataLst>
                <p:tags r:id="rId8"/>
              </p:custDataLst>
            </p:nvPr>
          </p:nvSpPr>
          <p:spPr bwMode="auto">
            <a:xfrm>
              <a:off x="3029342" y="1775851"/>
              <a:ext cx="607484" cy="1900767"/>
            </a:xfrm>
            <a:custGeom>
              <a:avLst/>
              <a:gdLst>
                <a:gd name="T0" fmla="*/ 207 w 207"/>
                <a:gd name="T1" fmla="*/ 723 h 723"/>
                <a:gd name="T2" fmla="*/ 207 w 207"/>
                <a:gd name="T3" fmla="*/ 98 h 723"/>
                <a:gd name="T4" fmla="*/ 109 w 207"/>
                <a:gd name="T5" fmla="*/ 0 h 723"/>
                <a:gd name="T6" fmla="*/ 98 w 207"/>
                <a:gd name="T7" fmla="*/ 0 h 723"/>
                <a:gd name="T8" fmla="*/ 0 w 207"/>
                <a:gd name="T9" fmla="*/ 98 h 723"/>
                <a:gd name="T10" fmla="*/ 0 w 207"/>
                <a:gd name="T11" fmla="*/ 723 h 723"/>
                <a:gd name="T12" fmla="*/ 207 w 207"/>
                <a:gd name="T13" fmla="*/ 723 h 723"/>
              </a:gdLst>
              <a:ahLst/>
              <a:cxnLst>
                <a:cxn ang="0">
                  <a:pos x="T0" y="T1"/>
                </a:cxn>
                <a:cxn ang="0">
                  <a:pos x="T2" y="T3"/>
                </a:cxn>
                <a:cxn ang="0">
                  <a:pos x="T4" y="T5"/>
                </a:cxn>
                <a:cxn ang="0">
                  <a:pos x="T6" y="T7"/>
                </a:cxn>
                <a:cxn ang="0">
                  <a:pos x="T8" y="T9"/>
                </a:cxn>
                <a:cxn ang="0">
                  <a:pos x="T10" y="T11"/>
                </a:cxn>
                <a:cxn ang="0">
                  <a:pos x="T12" y="T13"/>
                </a:cxn>
              </a:cxnLst>
              <a:rect l="0" t="0" r="r" b="b"/>
              <a:pathLst>
                <a:path w="206" h="723">
                  <a:moveTo>
                    <a:pt x="207" y="723"/>
                  </a:moveTo>
                  <a:cubicBezTo>
                    <a:pt x="207" y="98"/>
                    <a:pt x="207" y="98"/>
                    <a:pt x="207" y="98"/>
                  </a:cubicBezTo>
                  <a:cubicBezTo>
                    <a:pt x="207" y="44"/>
                    <a:pt x="163" y="0"/>
                    <a:pt x="109" y="0"/>
                  </a:cubicBezTo>
                  <a:cubicBezTo>
                    <a:pt x="98" y="0"/>
                    <a:pt x="98" y="0"/>
                    <a:pt x="98" y="0"/>
                  </a:cubicBezTo>
                  <a:cubicBezTo>
                    <a:pt x="44" y="0"/>
                    <a:pt x="0" y="44"/>
                    <a:pt x="0" y="98"/>
                  </a:cubicBezTo>
                  <a:cubicBezTo>
                    <a:pt x="0" y="723"/>
                    <a:pt x="0" y="723"/>
                    <a:pt x="0" y="723"/>
                  </a:cubicBezTo>
                  <a:lnTo>
                    <a:pt x="207" y="723"/>
                  </a:lnTo>
                  <a:close/>
                </a:path>
              </a:pathLst>
            </a:custGeom>
            <a:solidFill>
              <a:srgbClr val="FBC91D"/>
            </a:solidFill>
            <a:ln>
              <a:solidFill>
                <a:srgbClr val="FBC91D"/>
              </a:solid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6" name="Freeform 7"/>
            <p:cNvSpPr/>
            <p:nvPr>
              <p:custDataLst>
                <p:tags r:id="rId9"/>
              </p:custDataLst>
            </p:nvPr>
          </p:nvSpPr>
          <p:spPr bwMode="auto">
            <a:xfrm>
              <a:off x="2299093" y="1233985"/>
              <a:ext cx="607484" cy="2442633"/>
            </a:xfrm>
            <a:custGeom>
              <a:avLst/>
              <a:gdLst>
                <a:gd name="T0" fmla="*/ 207 w 207"/>
                <a:gd name="T1" fmla="*/ 929 h 929"/>
                <a:gd name="T2" fmla="*/ 207 w 207"/>
                <a:gd name="T3" fmla="*/ 98 h 929"/>
                <a:gd name="T4" fmla="*/ 109 w 207"/>
                <a:gd name="T5" fmla="*/ 0 h 929"/>
                <a:gd name="T6" fmla="*/ 98 w 207"/>
                <a:gd name="T7" fmla="*/ 0 h 929"/>
                <a:gd name="T8" fmla="*/ 0 w 207"/>
                <a:gd name="T9" fmla="*/ 98 h 929"/>
                <a:gd name="T10" fmla="*/ 0 w 207"/>
                <a:gd name="T11" fmla="*/ 929 h 929"/>
                <a:gd name="T12" fmla="*/ 207 w 207"/>
                <a:gd name="T13" fmla="*/ 929 h 929"/>
              </a:gdLst>
              <a:ahLst/>
              <a:cxnLst>
                <a:cxn ang="0">
                  <a:pos x="T0" y="T1"/>
                </a:cxn>
                <a:cxn ang="0">
                  <a:pos x="T2" y="T3"/>
                </a:cxn>
                <a:cxn ang="0">
                  <a:pos x="T4" y="T5"/>
                </a:cxn>
                <a:cxn ang="0">
                  <a:pos x="T6" y="T7"/>
                </a:cxn>
                <a:cxn ang="0">
                  <a:pos x="T8" y="T9"/>
                </a:cxn>
                <a:cxn ang="0">
                  <a:pos x="T10" y="T11"/>
                </a:cxn>
                <a:cxn ang="0">
                  <a:pos x="T12" y="T13"/>
                </a:cxn>
              </a:cxnLst>
              <a:rect l="0" t="0" r="r" b="b"/>
              <a:pathLst>
                <a:path w="206" h="929">
                  <a:moveTo>
                    <a:pt x="207" y="929"/>
                  </a:moveTo>
                  <a:cubicBezTo>
                    <a:pt x="207" y="98"/>
                    <a:pt x="207" y="98"/>
                    <a:pt x="207" y="98"/>
                  </a:cubicBezTo>
                  <a:cubicBezTo>
                    <a:pt x="207" y="44"/>
                    <a:pt x="163" y="0"/>
                    <a:pt x="109" y="0"/>
                  </a:cubicBezTo>
                  <a:cubicBezTo>
                    <a:pt x="98" y="0"/>
                    <a:pt x="98" y="0"/>
                    <a:pt x="98" y="0"/>
                  </a:cubicBezTo>
                  <a:cubicBezTo>
                    <a:pt x="44" y="0"/>
                    <a:pt x="0" y="44"/>
                    <a:pt x="0" y="98"/>
                  </a:cubicBezTo>
                  <a:cubicBezTo>
                    <a:pt x="0" y="929"/>
                    <a:pt x="0" y="929"/>
                    <a:pt x="0" y="929"/>
                  </a:cubicBezTo>
                  <a:lnTo>
                    <a:pt x="207" y="929"/>
                  </a:lnTo>
                  <a:close/>
                </a:path>
              </a:pathLst>
            </a:custGeom>
            <a:solidFill>
              <a:srgbClr val="FBC91D"/>
            </a:solidFill>
            <a:ln>
              <a:solidFill>
                <a:srgbClr val="FBC91D"/>
              </a:solid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8" name="Freeform 5"/>
            <p:cNvSpPr/>
            <p:nvPr>
              <p:custDataLst>
                <p:tags r:id="rId10"/>
              </p:custDataLst>
            </p:nvPr>
          </p:nvSpPr>
          <p:spPr bwMode="auto">
            <a:xfrm>
              <a:off x="906326" y="2074300"/>
              <a:ext cx="607484" cy="1602317"/>
            </a:xfrm>
            <a:custGeom>
              <a:avLst/>
              <a:gdLst>
                <a:gd name="T0" fmla="*/ 207 w 207"/>
                <a:gd name="T1" fmla="*/ 609 h 609"/>
                <a:gd name="T2" fmla="*/ 207 w 207"/>
                <a:gd name="T3" fmla="*/ 98 h 609"/>
                <a:gd name="T4" fmla="*/ 109 w 207"/>
                <a:gd name="T5" fmla="*/ 0 h 609"/>
                <a:gd name="T6" fmla="*/ 98 w 207"/>
                <a:gd name="T7" fmla="*/ 0 h 609"/>
                <a:gd name="T8" fmla="*/ 0 w 207"/>
                <a:gd name="T9" fmla="*/ 98 h 609"/>
                <a:gd name="T10" fmla="*/ 0 w 207"/>
                <a:gd name="T11" fmla="*/ 609 h 609"/>
                <a:gd name="T12" fmla="*/ 207 w 207"/>
                <a:gd name="T13" fmla="*/ 609 h 609"/>
              </a:gdLst>
              <a:ahLst/>
              <a:cxnLst>
                <a:cxn ang="0">
                  <a:pos x="T0" y="T1"/>
                </a:cxn>
                <a:cxn ang="0">
                  <a:pos x="T2" y="T3"/>
                </a:cxn>
                <a:cxn ang="0">
                  <a:pos x="T4" y="T5"/>
                </a:cxn>
                <a:cxn ang="0">
                  <a:pos x="T6" y="T7"/>
                </a:cxn>
                <a:cxn ang="0">
                  <a:pos x="T8" y="T9"/>
                </a:cxn>
                <a:cxn ang="0">
                  <a:pos x="T10" y="T11"/>
                </a:cxn>
                <a:cxn ang="0">
                  <a:pos x="T12" y="T13"/>
                </a:cxn>
              </a:cxnLst>
              <a:rect l="0" t="0" r="r" b="b"/>
              <a:pathLst>
                <a:path w="206" h="609">
                  <a:moveTo>
                    <a:pt x="207" y="609"/>
                  </a:moveTo>
                  <a:cubicBezTo>
                    <a:pt x="207" y="98"/>
                    <a:pt x="207" y="98"/>
                    <a:pt x="207" y="98"/>
                  </a:cubicBezTo>
                  <a:cubicBezTo>
                    <a:pt x="207" y="43"/>
                    <a:pt x="163" y="0"/>
                    <a:pt x="109" y="0"/>
                  </a:cubicBezTo>
                  <a:cubicBezTo>
                    <a:pt x="98" y="0"/>
                    <a:pt x="98" y="0"/>
                    <a:pt x="98" y="0"/>
                  </a:cubicBezTo>
                  <a:cubicBezTo>
                    <a:pt x="44" y="0"/>
                    <a:pt x="0" y="43"/>
                    <a:pt x="0" y="98"/>
                  </a:cubicBezTo>
                  <a:cubicBezTo>
                    <a:pt x="0" y="609"/>
                    <a:pt x="0" y="609"/>
                    <a:pt x="0" y="609"/>
                  </a:cubicBezTo>
                  <a:lnTo>
                    <a:pt x="207" y="609"/>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2" name="Freeform 6"/>
            <p:cNvSpPr/>
            <p:nvPr>
              <p:custDataLst>
                <p:tags r:id="rId11"/>
              </p:custDataLst>
            </p:nvPr>
          </p:nvSpPr>
          <p:spPr bwMode="auto">
            <a:xfrm>
              <a:off x="1594242" y="1568417"/>
              <a:ext cx="607484" cy="2108200"/>
            </a:xfrm>
            <a:custGeom>
              <a:avLst/>
              <a:gdLst>
                <a:gd name="T0" fmla="*/ 207 w 207"/>
                <a:gd name="T1" fmla="*/ 802 h 802"/>
                <a:gd name="T2" fmla="*/ 207 w 207"/>
                <a:gd name="T3" fmla="*/ 99 h 802"/>
                <a:gd name="T4" fmla="*/ 109 w 207"/>
                <a:gd name="T5" fmla="*/ 0 h 802"/>
                <a:gd name="T6" fmla="*/ 98 w 207"/>
                <a:gd name="T7" fmla="*/ 0 h 802"/>
                <a:gd name="T8" fmla="*/ 0 w 207"/>
                <a:gd name="T9" fmla="*/ 99 h 802"/>
                <a:gd name="T10" fmla="*/ 0 w 207"/>
                <a:gd name="T11" fmla="*/ 802 h 802"/>
                <a:gd name="T12" fmla="*/ 207 w 207"/>
                <a:gd name="T13" fmla="*/ 802 h 802"/>
              </a:gdLst>
              <a:ahLst/>
              <a:cxnLst>
                <a:cxn ang="0">
                  <a:pos x="T0" y="T1"/>
                </a:cxn>
                <a:cxn ang="0">
                  <a:pos x="T2" y="T3"/>
                </a:cxn>
                <a:cxn ang="0">
                  <a:pos x="T4" y="T5"/>
                </a:cxn>
                <a:cxn ang="0">
                  <a:pos x="T6" y="T7"/>
                </a:cxn>
                <a:cxn ang="0">
                  <a:pos x="T8" y="T9"/>
                </a:cxn>
                <a:cxn ang="0">
                  <a:pos x="T10" y="T11"/>
                </a:cxn>
                <a:cxn ang="0">
                  <a:pos x="T12" y="T13"/>
                </a:cxn>
              </a:cxnLst>
              <a:rect l="0" t="0" r="r" b="b"/>
              <a:pathLst>
                <a:path w="206" h="802">
                  <a:moveTo>
                    <a:pt x="207" y="802"/>
                  </a:moveTo>
                  <a:cubicBezTo>
                    <a:pt x="207" y="99"/>
                    <a:pt x="207" y="99"/>
                    <a:pt x="207" y="99"/>
                  </a:cubicBezTo>
                  <a:cubicBezTo>
                    <a:pt x="207" y="44"/>
                    <a:pt x="163" y="0"/>
                    <a:pt x="109" y="0"/>
                  </a:cubicBezTo>
                  <a:cubicBezTo>
                    <a:pt x="98" y="0"/>
                    <a:pt x="98" y="0"/>
                    <a:pt x="98" y="0"/>
                  </a:cubicBezTo>
                  <a:cubicBezTo>
                    <a:pt x="44" y="0"/>
                    <a:pt x="0" y="44"/>
                    <a:pt x="0" y="99"/>
                  </a:cubicBezTo>
                  <a:cubicBezTo>
                    <a:pt x="0" y="802"/>
                    <a:pt x="0" y="802"/>
                    <a:pt x="0" y="802"/>
                  </a:cubicBezTo>
                  <a:lnTo>
                    <a:pt x="207" y="802"/>
                  </a:lnTo>
                  <a:close/>
                </a:path>
              </a:pathLst>
            </a:custGeom>
            <a:solidFill>
              <a:srgbClr val="FBC91D"/>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grpSp>
          <p:nvGrpSpPr>
            <p:cNvPr id="14" name="Group 13"/>
            <p:cNvGrpSpPr/>
            <p:nvPr/>
          </p:nvGrpSpPr>
          <p:grpSpPr>
            <a:xfrm>
              <a:off x="906325" y="3666034"/>
              <a:ext cx="3858683" cy="2916767"/>
              <a:chOff x="7825317" y="3429001"/>
              <a:chExt cx="3858683" cy="2916767"/>
            </a:xfrm>
            <a:solidFill>
              <a:srgbClr val="297F9D"/>
            </a:solidFill>
          </p:grpSpPr>
          <p:sp>
            <p:nvSpPr>
              <p:cNvPr id="15" name="Freeform 9"/>
              <p:cNvSpPr/>
              <p:nvPr>
                <p:custDataLst>
                  <p:tags r:id="rId12"/>
                </p:custDataLst>
              </p:nvPr>
            </p:nvSpPr>
            <p:spPr bwMode="auto">
              <a:xfrm>
                <a:off x="7825317" y="3429001"/>
                <a:ext cx="2745318" cy="2916767"/>
              </a:xfrm>
              <a:custGeom>
                <a:avLst/>
                <a:gdLst>
                  <a:gd name="T0" fmla="*/ 930 w 935"/>
                  <a:gd name="T1" fmla="*/ 349 h 1110"/>
                  <a:gd name="T2" fmla="*/ 930 w 935"/>
                  <a:gd name="T3" fmla="*/ 115 h 1110"/>
                  <a:gd name="T4" fmla="*/ 930 w 935"/>
                  <a:gd name="T5" fmla="*/ 0 h 1110"/>
                  <a:gd name="T6" fmla="*/ 0 w 935"/>
                  <a:gd name="T7" fmla="*/ 0 h 1110"/>
                  <a:gd name="T8" fmla="*/ 0 w 935"/>
                  <a:gd name="T9" fmla="*/ 695 h 1110"/>
                  <a:gd name="T10" fmla="*/ 465 w 935"/>
                  <a:gd name="T11" fmla="*/ 1110 h 1110"/>
                  <a:gd name="T12" fmla="*/ 916 w 935"/>
                  <a:gd name="T13" fmla="*/ 882 h 1110"/>
                  <a:gd name="T14" fmla="*/ 935 w 935"/>
                  <a:gd name="T15" fmla="*/ 850 h 1110"/>
                  <a:gd name="T16" fmla="*/ 930 w 935"/>
                  <a:gd name="T17" fmla="*/ 349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1110">
                    <a:moveTo>
                      <a:pt x="930" y="349"/>
                    </a:moveTo>
                    <a:cubicBezTo>
                      <a:pt x="930" y="115"/>
                      <a:pt x="930" y="115"/>
                      <a:pt x="930" y="115"/>
                    </a:cubicBezTo>
                    <a:cubicBezTo>
                      <a:pt x="930" y="0"/>
                      <a:pt x="930" y="0"/>
                      <a:pt x="930" y="0"/>
                    </a:cubicBezTo>
                    <a:cubicBezTo>
                      <a:pt x="0" y="0"/>
                      <a:pt x="0" y="0"/>
                      <a:pt x="0" y="0"/>
                    </a:cubicBezTo>
                    <a:cubicBezTo>
                      <a:pt x="0" y="695"/>
                      <a:pt x="0" y="695"/>
                      <a:pt x="0" y="695"/>
                    </a:cubicBezTo>
                    <a:cubicBezTo>
                      <a:pt x="0" y="695"/>
                      <a:pt x="0" y="1110"/>
                      <a:pt x="465" y="1110"/>
                    </a:cubicBezTo>
                    <a:cubicBezTo>
                      <a:pt x="755" y="1110"/>
                      <a:pt x="878" y="975"/>
                      <a:pt x="916" y="882"/>
                    </a:cubicBezTo>
                    <a:cubicBezTo>
                      <a:pt x="916" y="882"/>
                      <a:pt x="923" y="870"/>
                      <a:pt x="935" y="850"/>
                    </a:cubicBezTo>
                    <a:lnTo>
                      <a:pt x="930" y="349"/>
                    </a:lnTo>
                    <a:close/>
                  </a:path>
                </a:pathLst>
              </a:custGeom>
              <a:solidFill>
                <a:schemeClr val="lt1">
                  <a:lumMod val="75000"/>
                </a:schemeClr>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6" name="Freeform 10"/>
              <p:cNvSpPr/>
              <p:nvPr>
                <p:custDataLst>
                  <p:tags r:id="rId13"/>
                </p:custDataLst>
              </p:nvPr>
            </p:nvSpPr>
            <p:spPr bwMode="auto">
              <a:xfrm>
                <a:off x="10524067" y="3733801"/>
                <a:ext cx="1159933" cy="1998134"/>
              </a:xfrm>
              <a:custGeom>
                <a:avLst/>
                <a:gdLst>
                  <a:gd name="T0" fmla="*/ 235 w 395"/>
                  <a:gd name="T1" fmla="*/ 20 h 760"/>
                  <a:gd name="T2" fmla="*/ 0 w 395"/>
                  <a:gd name="T3" fmla="*/ 270 h 760"/>
                  <a:gd name="T4" fmla="*/ 5 w 395"/>
                  <a:gd name="T5" fmla="*/ 265 h 760"/>
                  <a:gd name="T6" fmla="*/ 11 w 395"/>
                  <a:gd name="T7" fmla="*/ 760 h 760"/>
                  <a:gd name="T8" fmla="*/ 335 w 395"/>
                  <a:gd name="T9" fmla="*/ 183 h 760"/>
                  <a:gd name="T10" fmla="*/ 235 w 395"/>
                  <a:gd name="T11" fmla="*/ 20 h 760"/>
                </a:gdLst>
                <a:ahLst/>
                <a:cxnLst>
                  <a:cxn ang="0">
                    <a:pos x="T0" y="T1"/>
                  </a:cxn>
                  <a:cxn ang="0">
                    <a:pos x="T2" y="T3"/>
                  </a:cxn>
                  <a:cxn ang="0">
                    <a:pos x="T4" y="T5"/>
                  </a:cxn>
                  <a:cxn ang="0">
                    <a:pos x="T6" y="T7"/>
                  </a:cxn>
                  <a:cxn ang="0">
                    <a:pos x="T8" y="T9"/>
                  </a:cxn>
                  <a:cxn ang="0">
                    <a:pos x="T10" y="T11"/>
                  </a:cxn>
                </a:cxnLst>
                <a:rect l="0" t="0" r="r" b="b"/>
                <a:pathLst>
                  <a:path w="395" h="760">
                    <a:moveTo>
                      <a:pt x="235" y="20"/>
                    </a:moveTo>
                    <a:cubicBezTo>
                      <a:pt x="167" y="35"/>
                      <a:pt x="104" y="159"/>
                      <a:pt x="0" y="270"/>
                    </a:cubicBezTo>
                    <a:cubicBezTo>
                      <a:pt x="5" y="265"/>
                      <a:pt x="5" y="265"/>
                      <a:pt x="5" y="265"/>
                    </a:cubicBezTo>
                    <a:cubicBezTo>
                      <a:pt x="11" y="760"/>
                      <a:pt x="11" y="760"/>
                      <a:pt x="11" y="760"/>
                    </a:cubicBezTo>
                    <a:cubicBezTo>
                      <a:pt x="81" y="636"/>
                      <a:pt x="285" y="278"/>
                      <a:pt x="335" y="183"/>
                    </a:cubicBezTo>
                    <a:cubicBezTo>
                      <a:pt x="395" y="67"/>
                      <a:pt x="322" y="0"/>
                      <a:pt x="235" y="20"/>
                    </a:cubicBezTo>
                    <a:close/>
                  </a:path>
                </a:pathLst>
              </a:custGeom>
              <a:solidFill>
                <a:srgbClr val="0070C0"/>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grpSp>
      </p:grpSp>
      <p:sp>
        <p:nvSpPr>
          <p:cNvPr id="18" name="Rectangle 17"/>
          <p:cNvSpPr/>
          <p:nvPr>
            <p:custDataLst>
              <p:tags r:id="rId14"/>
            </p:custDataLst>
          </p:nvPr>
        </p:nvSpPr>
        <p:spPr>
          <a:xfrm>
            <a:off x="3999672" y="1660386"/>
            <a:ext cx="2058979" cy="737235"/>
          </a:xfrm>
          <a:prstGeom prst="rect">
            <a:avLst/>
          </a:prstGeom>
        </p:spPr>
        <p:txBody>
          <a:bodyPr wrap="square">
            <a:spAutoFit/>
          </a:bodyPr>
          <a:lstStyle/>
          <a:p>
            <a:pPr>
              <a:lnSpc>
                <a:spcPct val="150000"/>
              </a:lnSpc>
            </a:pP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动火证</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未经批准</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任何情况严格禁止动火</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Rectangle 18"/>
          <p:cNvSpPr/>
          <p:nvPr>
            <p:custDataLst>
              <p:tags r:id="rId15"/>
            </p:custDataLst>
          </p:nvPr>
        </p:nvSpPr>
        <p:spPr>
          <a:xfrm>
            <a:off x="3999672" y="2658408"/>
            <a:ext cx="1905788" cy="737235"/>
          </a:xfrm>
          <a:prstGeom prst="rect">
            <a:avLst/>
          </a:prstGeom>
        </p:spPr>
        <p:txBody>
          <a:bodyPr wrap="square">
            <a:spAutoFit/>
          </a:bodyPr>
          <a:lstStyle/>
          <a:p>
            <a:pPr>
              <a:lnSpc>
                <a:spcPct val="150000"/>
              </a:lnSpc>
            </a:pP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不与生产系统隔绝，严格禁止动火</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Rectangle 19"/>
          <p:cNvSpPr/>
          <p:nvPr>
            <p:custDataLst>
              <p:tags r:id="rId16"/>
            </p:custDataLst>
          </p:nvPr>
        </p:nvSpPr>
        <p:spPr>
          <a:xfrm>
            <a:off x="3999672" y="3686842"/>
            <a:ext cx="1895792" cy="737235"/>
          </a:xfrm>
          <a:prstGeom prst="rect">
            <a:avLst/>
          </a:prstGeom>
        </p:spPr>
        <p:txBody>
          <a:bodyPr wrap="square">
            <a:spAutoFit/>
          </a:bodyPr>
          <a:lstStyle/>
          <a:p>
            <a:pPr>
              <a:lnSpc>
                <a:spcPct val="150000"/>
              </a:lnSpc>
            </a:pP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不进行清洗、置换合格 ，严格禁止动火</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Freeform 25"/>
          <p:cNvSpPr>
            <a:spLocks noEditPoints="1"/>
          </p:cNvSpPr>
          <p:nvPr>
            <p:custDataLst>
              <p:tags r:id="rId17"/>
            </p:custDataLst>
          </p:nvPr>
        </p:nvSpPr>
        <p:spPr bwMode="auto">
          <a:xfrm>
            <a:off x="6186208" y="3787282"/>
            <a:ext cx="418220" cy="560867"/>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rgbClr val="FBC91D"/>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27" name="Rectangle 26"/>
          <p:cNvSpPr/>
          <p:nvPr>
            <p:custDataLst>
              <p:tags r:id="rId18"/>
            </p:custDataLst>
          </p:nvPr>
        </p:nvSpPr>
        <p:spPr>
          <a:xfrm>
            <a:off x="6731986" y="1660386"/>
            <a:ext cx="1894646" cy="737235"/>
          </a:xfrm>
          <a:prstGeom prst="rect">
            <a:avLst/>
          </a:prstGeom>
        </p:spPr>
        <p:txBody>
          <a:bodyPr wrap="square">
            <a:spAutoFit/>
          </a:bodyPr>
          <a:lstStyle/>
          <a:p>
            <a:pPr>
              <a:lnSpc>
                <a:spcPct val="150000"/>
              </a:lnSpc>
            </a:pP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不把周围易燃物清除，严格禁止动火</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Rectangle 27"/>
          <p:cNvSpPr/>
          <p:nvPr>
            <p:custDataLst>
              <p:tags r:id="rId19"/>
            </p:custDataLst>
          </p:nvPr>
        </p:nvSpPr>
        <p:spPr>
          <a:xfrm>
            <a:off x="6731986" y="2658408"/>
            <a:ext cx="1894646" cy="737235"/>
          </a:xfrm>
          <a:prstGeom prst="rect">
            <a:avLst/>
          </a:prstGeom>
        </p:spPr>
        <p:txBody>
          <a:bodyPr wrap="square">
            <a:spAutoFit/>
          </a:bodyPr>
          <a:lstStyle/>
          <a:p>
            <a:pPr>
              <a:lnSpc>
                <a:spcPct val="150000"/>
              </a:lnSpc>
            </a:pP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不按时做动火分析，严格禁止动火</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Rectangle 28"/>
          <p:cNvSpPr/>
          <p:nvPr>
            <p:custDataLst>
              <p:tags r:id="rId20"/>
            </p:custDataLst>
          </p:nvPr>
        </p:nvSpPr>
        <p:spPr>
          <a:xfrm>
            <a:off x="6731986" y="3686842"/>
            <a:ext cx="1990899" cy="737235"/>
          </a:xfrm>
          <a:prstGeom prst="rect">
            <a:avLst/>
          </a:prstGeom>
        </p:spPr>
        <p:txBody>
          <a:bodyPr wrap="square">
            <a:spAutoFit/>
          </a:bodyPr>
          <a:lstStyle/>
          <a:p>
            <a:pPr>
              <a:lnSpc>
                <a:spcPct val="150000"/>
              </a:lnSpc>
            </a:pP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没有消防措施、无人监护，严格禁止动火</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Shape 4454"/>
          <p:cNvSpPr/>
          <p:nvPr>
            <p:custDataLst>
              <p:tags r:id="rId21"/>
            </p:custDataLst>
          </p:nvPr>
        </p:nvSpPr>
        <p:spPr>
          <a:xfrm>
            <a:off x="6171252" y="2856049"/>
            <a:ext cx="433176" cy="360967"/>
          </a:xfrm>
          <a:custGeom>
            <a:avLst/>
            <a:gdLst/>
            <a:ahLst/>
            <a:cxnLst>
              <a:cxn ang="0">
                <a:pos x="wd2" y="hd2"/>
              </a:cxn>
              <a:cxn ang="5400000">
                <a:pos x="wd2" y="hd2"/>
              </a:cxn>
              <a:cxn ang="10800000">
                <a:pos x="wd2" y="hd2"/>
              </a:cxn>
              <a:cxn ang="16200000">
                <a:pos x="wd2" y="hd2"/>
              </a:cxn>
            </a:cxnLst>
            <a:rect l="0" t="0" r="r" b="b"/>
            <a:pathLst>
              <a:path w="21452" h="21600" extrusionOk="0">
                <a:moveTo>
                  <a:pt x="19451" y="15878"/>
                </a:moveTo>
                <a:lnTo>
                  <a:pt x="19142" y="18042"/>
                </a:lnTo>
                <a:cubicBezTo>
                  <a:pt x="19049" y="18872"/>
                  <a:pt x="18431" y="19552"/>
                  <a:pt x="17766" y="19552"/>
                </a:cubicBezTo>
                <a:lnTo>
                  <a:pt x="3686" y="19552"/>
                </a:lnTo>
                <a:cubicBezTo>
                  <a:pt x="3021" y="19552"/>
                  <a:pt x="2403" y="18872"/>
                  <a:pt x="2310" y="18042"/>
                </a:cubicBezTo>
                <a:lnTo>
                  <a:pt x="2001" y="15878"/>
                </a:lnTo>
                <a:cubicBezTo>
                  <a:pt x="1909" y="15047"/>
                  <a:pt x="2377" y="14368"/>
                  <a:pt x="3041" y="14368"/>
                </a:cubicBezTo>
                <a:lnTo>
                  <a:pt x="18411" y="14368"/>
                </a:lnTo>
                <a:cubicBezTo>
                  <a:pt x="19075" y="14368"/>
                  <a:pt x="19543" y="15047"/>
                  <a:pt x="19451" y="15878"/>
                </a:cubicBezTo>
                <a:close/>
                <a:moveTo>
                  <a:pt x="21075" y="12098"/>
                </a:moveTo>
                <a:lnTo>
                  <a:pt x="17323" y="1309"/>
                </a:lnTo>
                <a:cubicBezTo>
                  <a:pt x="17026" y="590"/>
                  <a:pt x="16239" y="0"/>
                  <a:pt x="15575" y="0"/>
                </a:cubicBezTo>
                <a:lnTo>
                  <a:pt x="5877" y="0"/>
                </a:lnTo>
                <a:cubicBezTo>
                  <a:pt x="5213" y="0"/>
                  <a:pt x="4426" y="590"/>
                  <a:pt x="4129" y="1309"/>
                </a:cubicBezTo>
                <a:lnTo>
                  <a:pt x="378" y="12098"/>
                </a:lnTo>
                <a:cubicBezTo>
                  <a:pt x="80" y="12817"/>
                  <a:pt x="-74" y="14056"/>
                  <a:pt x="35" y="14850"/>
                </a:cubicBezTo>
                <a:lnTo>
                  <a:pt x="846" y="20157"/>
                </a:lnTo>
                <a:cubicBezTo>
                  <a:pt x="956" y="20950"/>
                  <a:pt x="1589" y="21600"/>
                  <a:pt x="2254" y="21600"/>
                </a:cubicBezTo>
                <a:lnTo>
                  <a:pt x="19198" y="21600"/>
                </a:lnTo>
                <a:cubicBezTo>
                  <a:pt x="19863" y="21600"/>
                  <a:pt x="20496" y="20950"/>
                  <a:pt x="20606" y="20157"/>
                </a:cubicBezTo>
                <a:lnTo>
                  <a:pt x="21417" y="14850"/>
                </a:lnTo>
                <a:cubicBezTo>
                  <a:pt x="21526" y="14056"/>
                  <a:pt x="21372" y="12817"/>
                  <a:pt x="21075" y="12098"/>
                </a:cubicBezTo>
                <a:close/>
              </a:path>
            </a:pathLst>
          </a:custGeom>
          <a:solidFill>
            <a:schemeClr val="accent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chemeClr val="lt1"/>
              </a:solidFill>
              <a:latin typeface="微软雅黑" panose="020B0503020204020204" pitchFamily="34" charset="-122"/>
              <a:ea typeface="微软雅黑" panose="020B0503020204020204" pitchFamily="34" charset="-122"/>
            </a:endParaRPr>
          </a:p>
        </p:txBody>
      </p:sp>
      <p:sp>
        <p:nvSpPr>
          <p:cNvPr id="31" name="Shape 4445"/>
          <p:cNvSpPr/>
          <p:nvPr>
            <p:custDataLst>
              <p:tags r:id="rId22"/>
            </p:custDataLst>
          </p:nvPr>
        </p:nvSpPr>
        <p:spPr>
          <a:xfrm>
            <a:off x="6237223" y="1832942"/>
            <a:ext cx="316191" cy="564660"/>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chemeClr val="accent3"/>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chemeClr val="lt1"/>
              </a:solidFill>
              <a:latin typeface="微软雅黑" panose="020B0503020204020204" pitchFamily="34" charset="-122"/>
              <a:ea typeface="微软雅黑" panose="020B0503020204020204" pitchFamily="34" charset="-122"/>
            </a:endParaRPr>
          </a:p>
        </p:txBody>
      </p:sp>
      <p:sp>
        <p:nvSpPr>
          <p:cNvPr id="32" name="Shape 4451"/>
          <p:cNvSpPr/>
          <p:nvPr>
            <p:custDataLst>
              <p:tags r:id="rId23"/>
            </p:custDataLst>
          </p:nvPr>
        </p:nvSpPr>
        <p:spPr>
          <a:xfrm>
            <a:off x="3442827" y="2856049"/>
            <a:ext cx="340721" cy="428081"/>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BC91D"/>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chemeClr val="lt1"/>
              </a:solidFill>
              <a:latin typeface="微软雅黑" panose="020B0503020204020204" pitchFamily="34" charset="-122"/>
              <a:ea typeface="微软雅黑" panose="020B0503020204020204" pitchFamily="34" charset="-122"/>
            </a:endParaRPr>
          </a:p>
        </p:txBody>
      </p:sp>
      <p:sp>
        <p:nvSpPr>
          <p:cNvPr id="33" name="Shape 4513"/>
          <p:cNvSpPr/>
          <p:nvPr>
            <p:custDataLst>
              <p:tags r:id="rId24"/>
            </p:custDataLst>
          </p:nvPr>
        </p:nvSpPr>
        <p:spPr>
          <a:xfrm>
            <a:off x="3385869" y="3874632"/>
            <a:ext cx="454637" cy="386166"/>
          </a:xfrm>
          <a:custGeom>
            <a:avLst/>
            <a:gdLst/>
            <a:ahLst/>
            <a:cxnLst>
              <a:cxn ang="0">
                <a:pos x="wd2" y="hd2"/>
              </a:cxn>
              <a:cxn ang="5400000">
                <a:pos x="wd2" y="hd2"/>
              </a:cxn>
              <a:cxn ang="10800000">
                <a:pos x="wd2" y="hd2"/>
              </a:cxn>
              <a:cxn ang="16200000">
                <a:pos x="wd2" y="hd2"/>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rgbClr val="A5A5A5"/>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chemeClr val="lt1"/>
              </a:solidFill>
              <a:latin typeface="微软雅黑" panose="020B0503020204020204" pitchFamily="34" charset="-122"/>
              <a:ea typeface="微软雅黑" panose="020B0503020204020204" pitchFamily="34" charset="-122"/>
            </a:endParaRPr>
          </a:p>
        </p:txBody>
      </p:sp>
      <p:sp>
        <p:nvSpPr>
          <p:cNvPr id="22"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五  防止违章动火</a:t>
            </a:r>
            <a:r>
              <a:rPr lang="en-US" altLang="zh-CN"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6</a:t>
            </a:r>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大禁令</a:t>
            </a:r>
            <a:endPar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4" name="KSO_Shape"/>
          <p:cNvSpPr/>
          <p:nvPr>
            <p:custDataLst>
              <p:tags r:id="rId25"/>
            </p:custDataLst>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25" name="MH_Other_3"/>
          <p:cNvSpPr/>
          <p:nvPr>
            <p:custDataLst>
              <p:tags r:id="rId26"/>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35" name="KSO_Shape"/>
          <p:cNvSpPr/>
          <p:nvPr>
            <p:custDataLst>
              <p:tags r:id="rId27"/>
            </p:custDataLst>
          </p:nvPr>
        </p:nvSpPr>
        <p:spPr bwMode="auto">
          <a:xfrm>
            <a:off x="372303" y="288757"/>
            <a:ext cx="250064" cy="349740"/>
          </a:xfrm>
          <a:custGeom>
            <a:avLst/>
            <a:gdLst>
              <a:gd name="T0" fmla="*/ 2147483646 w 4478"/>
              <a:gd name="T1" fmla="*/ 2147483646 h 6269"/>
              <a:gd name="T2" fmla="*/ 2147483646 w 4478"/>
              <a:gd name="T3" fmla="*/ 2147483646 h 6269"/>
              <a:gd name="T4" fmla="*/ 2147483646 w 4478"/>
              <a:gd name="T5" fmla="*/ 2147483646 h 6269"/>
              <a:gd name="T6" fmla="*/ 2147483646 w 4478"/>
              <a:gd name="T7" fmla="*/ 2147483646 h 6269"/>
              <a:gd name="T8" fmla="*/ 2147483646 w 4478"/>
              <a:gd name="T9" fmla="*/ 2147483646 h 6269"/>
              <a:gd name="T10" fmla="*/ 2147483646 w 4478"/>
              <a:gd name="T11" fmla="*/ 2147483646 h 6269"/>
              <a:gd name="T12" fmla="*/ 2147483646 w 4478"/>
              <a:gd name="T13" fmla="*/ 2147483646 h 6269"/>
              <a:gd name="T14" fmla="*/ 2147483646 w 4478"/>
              <a:gd name="T15" fmla="*/ 2147483646 h 6269"/>
              <a:gd name="T16" fmla="*/ 2147483646 w 4478"/>
              <a:gd name="T17" fmla="*/ 2147483646 h 6269"/>
              <a:gd name="T18" fmla="*/ 2147483646 w 4478"/>
              <a:gd name="T19" fmla="*/ 2147483646 h 6269"/>
              <a:gd name="T20" fmla="*/ 2147483646 w 4478"/>
              <a:gd name="T21" fmla="*/ 2147483646 h 6269"/>
              <a:gd name="T22" fmla="*/ 2147483646 w 4478"/>
              <a:gd name="T23" fmla="*/ 2147483646 h 6269"/>
              <a:gd name="T24" fmla="*/ 2147483646 w 4478"/>
              <a:gd name="T25" fmla="*/ 2147483646 h 6269"/>
              <a:gd name="T26" fmla="*/ 2147483646 w 4478"/>
              <a:gd name="T27" fmla="*/ 2147483646 h 6269"/>
              <a:gd name="T28" fmla="*/ 2147483646 w 4478"/>
              <a:gd name="T29" fmla="*/ 2147483646 h 6269"/>
              <a:gd name="T30" fmla="*/ 2147483646 w 4478"/>
              <a:gd name="T31" fmla="*/ 2147483646 h 6269"/>
              <a:gd name="T32" fmla="*/ 2147483646 w 4478"/>
              <a:gd name="T33" fmla="*/ 2147483646 h 6269"/>
              <a:gd name="T34" fmla="*/ 2147483646 w 4478"/>
              <a:gd name="T35" fmla="*/ 2147483646 h 6269"/>
              <a:gd name="T36" fmla="*/ 2147483646 w 4478"/>
              <a:gd name="T37" fmla="*/ 2147483646 h 6269"/>
              <a:gd name="T38" fmla="*/ 2147483646 w 4478"/>
              <a:gd name="T39" fmla="*/ 2147483646 h 6269"/>
              <a:gd name="T40" fmla="*/ 2147483646 w 4478"/>
              <a:gd name="T41" fmla="*/ 2147483646 h 6269"/>
              <a:gd name="T42" fmla="*/ 2147483646 w 4478"/>
              <a:gd name="T43" fmla="*/ 2147483646 h 6269"/>
              <a:gd name="T44" fmla="*/ 2147483646 w 4478"/>
              <a:gd name="T45" fmla="*/ 2147483646 h 6269"/>
              <a:gd name="T46" fmla="*/ 2147483646 w 4478"/>
              <a:gd name="T47" fmla="*/ 2147483646 h 6269"/>
              <a:gd name="T48" fmla="*/ 2147483646 w 4478"/>
              <a:gd name="T49" fmla="*/ 2147483646 h 6269"/>
              <a:gd name="T50" fmla="*/ 2147483646 w 4478"/>
              <a:gd name="T51" fmla="*/ 2147483646 h 6269"/>
              <a:gd name="T52" fmla="*/ 2147483646 w 4478"/>
              <a:gd name="T53" fmla="*/ 2147483646 h 6269"/>
              <a:gd name="T54" fmla="*/ 2147483646 w 4478"/>
              <a:gd name="T55" fmla="*/ 2147483646 h 6269"/>
              <a:gd name="T56" fmla="*/ 2147483646 w 4478"/>
              <a:gd name="T57" fmla="*/ 2147483646 h 6269"/>
              <a:gd name="T58" fmla="*/ 2147483646 w 4478"/>
              <a:gd name="T59" fmla="*/ 2147483646 h 6269"/>
              <a:gd name="T60" fmla="*/ 2147483646 w 4478"/>
              <a:gd name="T61" fmla="*/ 2147483646 h 6269"/>
              <a:gd name="T62" fmla="*/ 2147483646 w 4478"/>
              <a:gd name="T63" fmla="*/ 2147483646 h 6269"/>
              <a:gd name="T64" fmla="*/ 2147483646 w 4478"/>
              <a:gd name="T65" fmla="*/ 2147483646 h 6269"/>
              <a:gd name="T66" fmla="*/ 2147483646 w 4478"/>
              <a:gd name="T67" fmla="*/ 2147483646 h 6269"/>
              <a:gd name="T68" fmla="*/ 1181105481 w 4478"/>
              <a:gd name="T69" fmla="*/ 2147483646 h 6269"/>
              <a:gd name="T70" fmla="*/ 2147483646 w 4478"/>
              <a:gd name="T71" fmla="*/ 2147483646 h 6269"/>
              <a:gd name="T72" fmla="*/ 2147483646 w 4478"/>
              <a:gd name="T73" fmla="*/ 2147483646 h 6269"/>
              <a:gd name="T74" fmla="*/ 2147483646 w 4478"/>
              <a:gd name="T75" fmla="*/ 2147483646 h 6269"/>
              <a:gd name="T76" fmla="*/ 2147483646 w 4478"/>
              <a:gd name="T77" fmla="*/ 2147483646 h 6269"/>
              <a:gd name="T78" fmla="*/ 2147483646 w 4478"/>
              <a:gd name="T79" fmla="*/ 2147483646 h 6269"/>
              <a:gd name="T80" fmla="*/ 2147483646 w 4478"/>
              <a:gd name="T81" fmla="*/ 2147483646 h 6269"/>
              <a:gd name="T82" fmla="*/ 2147483646 w 4478"/>
              <a:gd name="T83" fmla="*/ 2147483646 h 6269"/>
              <a:gd name="T84" fmla="*/ 2147483646 w 4478"/>
              <a:gd name="T85" fmla="*/ 2147483646 h 6269"/>
              <a:gd name="T86" fmla="*/ 2147483646 w 4478"/>
              <a:gd name="T87" fmla="*/ 2147483646 h 6269"/>
              <a:gd name="T88" fmla="*/ 2147483646 w 4478"/>
              <a:gd name="T89" fmla="*/ 2147483646 h 6269"/>
              <a:gd name="T90" fmla="*/ 2147483646 w 4478"/>
              <a:gd name="T91" fmla="*/ 2147483646 h 6269"/>
              <a:gd name="T92" fmla="*/ 2147483646 w 4478"/>
              <a:gd name="T93" fmla="*/ 2147483646 h 6269"/>
              <a:gd name="T94" fmla="*/ 2147483646 w 4478"/>
              <a:gd name="T95" fmla="*/ 2147483646 h 6269"/>
              <a:gd name="T96" fmla="*/ 2147483646 w 4478"/>
              <a:gd name="T97" fmla="*/ 2147483646 h 6269"/>
              <a:gd name="T98" fmla="*/ 2147483646 w 4478"/>
              <a:gd name="T99" fmla="*/ 2147483646 h 6269"/>
              <a:gd name="T100" fmla="*/ 2147483646 w 4478"/>
              <a:gd name="T101" fmla="*/ 2147483646 h 6269"/>
              <a:gd name="T102" fmla="*/ 2147483646 w 4478"/>
              <a:gd name="T103" fmla="*/ 2147483646 h 6269"/>
              <a:gd name="T104" fmla="*/ 2147483646 w 4478"/>
              <a:gd name="T105" fmla="*/ 2147483646 h 6269"/>
              <a:gd name="T106" fmla="*/ 2147483646 w 4478"/>
              <a:gd name="T107" fmla="*/ 2147483646 h 6269"/>
              <a:gd name="T108" fmla="*/ 2147483646 w 4478"/>
              <a:gd name="T109" fmla="*/ 2147483646 h 6269"/>
              <a:gd name="T110" fmla="*/ 2147483646 w 4478"/>
              <a:gd name="T111" fmla="*/ 2147483646 h 6269"/>
              <a:gd name="T112" fmla="*/ 2147483646 w 4478"/>
              <a:gd name="T113" fmla="*/ 2147483646 h 6269"/>
              <a:gd name="T114" fmla="*/ 2147483646 w 4478"/>
              <a:gd name="T115" fmla="*/ 2147483646 h 6269"/>
              <a:gd name="T116" fmla="*/ 2147483646 w 4478"/>
              <a:gd name="T117" fmla="*/ 2147483646 h 6269"/>
              <a:gd name="T118" fmla="*/ 2147483646 w 4478"/>
              <a:gd name="T119" fmla="*/ 2147483646 h 6269"/>
              <a:gd name="T120" fmla="*/ 2147483646 w 4478"/>
              <a:gd name="T121" fmla="*/ 2147483646 h 6269"/>
              <a:gd name="T122" fmla="*/ 2147483646 w 4478"/>
              <a:gd name="T123" fmla="*/ 2147483646 h 6269"/>
              <a:gd name="T124" fmla="*/ 2147483646 w 4478"/>
              <a:gd name="T125" fmla="*/ 2147483646 h 62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78" h="6269">
                <a:moveTo>
                  <a:pt x="1362" y="609"/>
                </a:moveTo>
                <a:lnTo>
                  <a:pt x="1362" y="609"/>
                </a:lnTo>
                <a:lnTo>
                  <a:pt x="1325" y="648"/>
                </a:lnTo>
                <a:lnTo>
                  <a:pt x="1291" y="689"/>
                </a:lnTo>
                <a:lnTo>
                  <a:pt x="1260" y="728"/>
                </a:lnTo>
                <a:lnTo>
                  <a:pt x="1230" y="769"/>
                </a:lnTo>
                <a:lnTo>
                  <a:pt x="1203" y="810"/>
                </a:lnTo>
                <a:lnTo>
                  <a:pt x="1178" y="849"/>
                </a:lnTo>
                <a:lnTo>
                  <a:pt x="1155" y="890"/>
                </a:lnTo>
                <a:lnTo>
                  <a:pt x="1135" y="930"/>
                </a:lnTo>
                <a:lnTo>
                  <a:pt x="1117" y="970"/>
                </a:lnTo>
                <a:lnTo>
                  <a:pt x="1102" y="1010"/>
                </a:lnTo>
                <a:lnTo>
                  <a:pt x="1088" y="1050"/>
                </a:lnTo>
                <a:lnTo>
                  <a:pt x="1077" y="1089"/>
                </a:lnTo>
                <a:lnTo>
                  <a:pt x="1068" y="1129"/>
                </a:lnTo>
                <a:lnTo>
                  <a:pt x="1062" y="1168"/>
                </a:lnTo>
                <a:lnTo>
                  <a:pt x="1059" y="1207"/>
                </a:lnTo>
                <a:lnTo>
                  <a:pt x="1058" y="1246"/>
                </a:lnTo>
                <a:lnTo>
                  <a:pt x="1058" y="1268"/>
                </a:lnTo>
                <a:lnTo>
                  <a:pt x="1059" y="1290"/>
                </a:lnTo>
                <a:lnTo>
                  <a:pt x="1063" y="1333"/>
                </a:lnTo>
                <a:lnTo>
                  <a:pt x="1068" y="1374"/>
                </a:lnTo>
                <a:lnTo>
                  <a:pt x="1077" y="1415"/>
                </a:lnTo>
                <a:lnTo>
                  <a:pt x="1087" y="1454"/>
                </a:lnTo>
                <a:lnTo>
                  <a:pt x="1099" y="1493"/>
                </a:lnTo>
                <a:lnTo>
                  <a:pt x="1112" y="1531"/>
                </a:lnTo>
                <a:lnTo>
                  <a:pt x="1127" y="1568"/>
                </a:lnTo>
                <a:lnTo>
                  <a:pt x="1143" y="1604"/>
                </a:lnTo>
                <a:lnTo>
                  <a:pt x="1161" y="1640"/>
                </a:lnTo>
                <a:lnTo>
                  <a:pt x="1179" y="1675"/>
                </a:lnTo>
                <a:lnTo>
                  <a:pt x="1197" y="1709"/>
                </a:lnTo>
                <a:lnTo>
                  <a:pt x="1238" y="1778"/>
                </a:lnTo>
                <a:lnTo>
                  <a:pt x="1280" y="1845"/>
                </a:lnTo>
                <a:lnTo>
                  <a:pt x="1320" y="1913"/>
                </a:lnTo>
                <a:lnTo>
                  <a:pt x="1361" y="1982"/>
                </a:lnTo>
                <a:lnTo>
                  <a:pt x="1379" y="2016"/>
                </a:lnTo>
                <a:lnTo>
                  <a:pt x="1398" y="2051"/>
                </a:lnTo>
                <a:lnTo>
                  <a:pt x="1415" y="2087"/>
                </a:lnTo>
                <a:lnTo>
                  <a:pt x="1431" y="2123"/>
                </a:lnTo>
                <a:lnTo>
                  <a:pt x="1446" y="2160"/>
                </a:lnTo>
                <a:lnTo>
                  <a:pt x="1460" y="2197"/>
                </a:lnTo>
                <a:lnTo>
                  <a:pt x="1472" y="2236"/>
                </a:lnTo>
                <a:lnTo>
                  <a:pt x="1481" y="2275"/>
                </a:lnTo>
                <a:lnTo>
                  <a:pt x="1490" y="2316"/>
                </a:lnTo>
                <a:lnTo>
                  <a:pt x="1496" y="2356"/>
                </a:lnTo>
                <a:lnTo>
                  <a:pt x="1499" y="2399"/>
                </a:lnTo>
                <a:lnTo>
                  <a:pt x="1500" y="2421"/>
                </a:lnTo>
                <a:lnTo>
                  <a:pt x="1501" y="2444"/>
                </a:lnTo>
                <a:lnTo>
                  <a:pt x="1500" y="2472"/>
                </a:lnTo>
                <a:lnTo>
                  <a:pt x="1498" y="2501"/>
                </a:lnTo>
                <a:lnTo>
                  <a:pt x="1496" y="2530"/>
                </a:lnTo>
                <a:lnTo>
                  <a:pt x="1492" y="2559"/>
                </a:lnTo>
                <a:lnTo>
                  <a:pt x="1487" y="2588"/>
                </a:lnTo>
                <a:lnTo>
                  <a:pt x="1481" y="2617"/>
                </a:lnTo>
                <a:lnTo>
                  <a:pt x="1474" y="2646"/>
                </a:lnTo>
                <a:lnTo>
                  <a:pt x="1467" y="2675"/>
                </a:lnTo>
                <a:lnTo>
                  <a:pt x="1457" y="2706"/>
                </a:lnTo>
                <a:lnTo>
                  <a:pt x="1448" y="2735"/>
                </a:lnTo>
                <a:lnTo>
                  <a:pt x="1437" y="2764"/>
                </a:lnTo>
                <a:lnTo>
                  <a:pt x="1425" y="2793"/>
                </a:lnTo>
                <a:lnTo>
                  <a:pt x="1413" y="2822"/>
                </a:lnTo>
                <a:lnTo>
                  <a:pt x="1399" y="2851"/>
                </a:lnTo>
                <a:lnTo>
                  <a:pt x="1385" y="2880"/>
                </a:lnTo>
                <a:lnTo>
                  <a:pt x="1369" y="2910"/>
                </a:lnTo>
                <a:lnTo>
                  <a:pt x="1352" y="2938"/>
                </a:lnTo>
                <a:lnTo>
                  <a:pt x="1336" y="2967"/>
                </a:lnTo>
                <a:lnTo>
                  <a:pt x="1318" y="2995"/>
                </a:lnTo>
                <a:lnTo>
                  <a:pt x="1299" y="3023"/>
                </a:lnTo>
                <a:lnTo>
                  <a:pt x="1281" y="3051"/>
                </a:lnTo>
                <a:lnTo>
                  <a:pt x="1260" y="3079"/>
                </a:lnTo>
                <a:lnTo>
                  <a:pt x="1239" y="3107"/>
                </a:lnTo>
                <a:lnTo>
                  <a:pt x="1217" y="3134"/>
                </a:lnTo>
                <a:lnTo>
                  <a:pt x="1195" y="3161"/>
                </a:lnTo>
                <a:lnTo>
                  <a:pt x="1172" y="3188"/>
                </a:lnTo>
                <a:lnTo>
                  <a:pt x="1149" y="3214"/>
                </a:lnTo>
                <a:lnTo>
                  <a:pt x="1125" y="3240"/>
                </a:lnTo>
                <a:lnTo>
                  <a:pt x="1100" y="3266"/>
                </a:lnTo>
                <a:lnTo>
                  <a:pt x="1074" y="3291"/>
                </a:lnTo>
                <a:lnTo>
                  <a:pt x="1048" y="3316"/>
                </a:lnTo>
                <a:lnTo>
                  <a:pt x="1021" y="3341"/>
                </a:lnTo>
                <a:lnTo>
                  <a:pt x="979" y="3296"/>
                </a:lnTo>
                <a:lnTo>
                  <a:pt x="976" y="3244"/>
                </a:lnTo>
                <a:lnTo>
                  <a:pt x="975" y="3191"/>
                </a:lnTo>
                <a:lnTo>
                  <a:pt x="976" y="3137"/>
                </a:lnTo>
                <a:lnTo>
                  <a:pt x="977" y="3083"/>
                </a:lnTo>
                <a:lnTo>
                  <a:pt x="978" y="3028"/>
                </a:lnTo>
                <a:lnTo>
                  <a:pt x="978" y="2974"/>
                </a:lnTo>
                <a:lnTo>
                  <a:pt x="978" y="2919"/>
                </a:lnTo>
                <a:lnTo>
                  <a:pt x="975" y="2864"/>
                </a:lnTo>
                <a:lnTo>
                  <a:pt x="973" y="2837"/>
                </a:lnTo>
                <a:lnTo>
                  <a:pt x="970" y="2810"/>
                </a:lnTo>
                <a:lnTo>
                  <a:pt x="965" y="2783"/>
                </a:lnTo>
                <a:lnTo>
                  <a:pt x="961" y="2756"/>
                </a:lnTo>
                <a:lnTo>
                  <a:pt x="955" y="2730"/>
                </a:lnTo>
                <a:lnTo>
                  <a:pt x="949" y="2704"/>
                </a:lnTo>
                <a:lnTo>
                  <a:pt x="940" y="2678"/>
                </a:lnTo>
                <a:lnTo>
                  <a:pt x="931" y="2652"/>
                </a:lnTo>
                <a:lnTo>
                  <a:pt x="921" y="2626"/>
                </a:lnTo>
                <a:lnTo>
                  <a:pt x="909" y="2601"/>
                </a:lnTo>
                <a:lnTo>
                  <a:pt x="896" y="2576"/>
                </a:lnTo>
                <a:lnTo>
                  <a:pt x="881" y="2552"/>
                </a:lnTo>
                <a:lnTo>
                  <a:pt x="865" y="2527"/>
                </a:lnTo>
                <a:lnTo>
                  <a:pt x="847" y="2504"/>
                </a:lnTo>
                <a:lnTo>
                  <a:pt x="826" y="2480"/>
                </a:lnTo>
                <a:lnTo>
                  <a:pt x="804" y="2457"/>
                </a:lnTo>
                <a:lnTo>
                  <a:pt x="834" y="2675"/>
                </a:lnTo>
                <a:lnTo>
                  <a:pt x="841" y="2723"/>
                </a:lnTo>
                <a:lnTo>
                  <a:pt x="846" y="2767"/>
                </a:lnTo>
                <a:lnTo>
                  <a:pt x="849" y="2804"/>
                </a:lnTo>
                <a:lnTo>
                  <a:pt x="850" y="2834"/>
                </a:lnTo>
                <a:lnTo>
                  <a:pt x="849" y="2851"/>
                </a:lnTo>
                <a:lnTo>
                  <a:pt x="848" y="2870"/>
                </a:lnTo>
                <a:lnTo>
                  <a:pt x="846" y="2888"/>
                </a:lnTo>
                <a:lnTo>
                  <a:pt x="843" y="2906"/>
                </a:lnTo>
                <a:lnTo>
                  <a:pt x="839" y="2924"/>
                </a:lnTo>
                <a:lnTo>
                  <a:pt x="833" y="2943"/>
                </a:lnTo>
                <a:lnTo>
                  <a:pt x="828" y="2960"/>
                </a:lnTo>
                <a:lnTo>
                  <a:pt x="822" y="2979"/>
                </a:lnTo>
                <a:lnTo>
                  <a:pt x="815" y="2997"/>
                </a:lnTo>
                <a:lnTo>
                  <a:pt x="807" y="3016"/>
                </a:lnTo>
                <a:lnTo>
                  <a:pt x="790" y="3052"/>
                </a:lnTo>
                <a:lnTo>
                  <a:pt x="770" y="3088"/>
                </a:lnTo>
                <a:lnTo>
                  <a:pt x="748" y="3125"/>
                </a:lnTo>
                <a:lnTo>
                  <a:pt x="724" y="3162"/>
                </a:lnTo>
                <a:lnTo>
                  <a:pt x="699" y="3199"/>
                </a:lnTo>
                <a:lnTo>
                  <a:pt x="672" y="3236"/>
                </a:lnTo>
                <a:lnTo>
                  <a:pt x="644" y="3274"/>
                </a:lnTo>
                <a:lnTo>
                  <a:pt x="585" y="3349"/>
                </a:lnTo>
                <a:lnTo>
                  <a:pt x="524" y="3426"/>
                </a:lnTo>
                <a:lnTo>
                  <a:pt x="463" y="3505"/>
                </a:lnTo>
                <a:lnTo>
                  <a:pt x="434" y="3545"/>
                </a:lnTo>
                <a:lnTo>
                  <a:pt x="405" y="3586"/>
                </a:lnTo>
                <a:lnTo>
                  <a:pt x="377" y="3626"/>
                </a:lnTo>
                <a:lnTo>
                  <a:pt x="350" y="3668"/>
                </a:lnTo>
                <a:lnTo>
                  <a:pt x="325" y="3710"/>
                </a:lnTo>
                <a:lnTo>
                  <a:pt x="301" y="3753"/>
                </a:lnTo>
                <a:lnTo>
                  <a:pt x="279" y="3797"/>
                </a:lnTo>
                <a:lnTo>
                  <a:pt x="259" y="3840"/>
                </a:lnTo>
                <a:lnTo>
                  <a:pt x="250" y="3863"/>
                </a:lnTo>
                <a:lnTo>
                  <a:pt x="242" y="3885"/>
                </a:lnTo>
                <a:lnTo>
                  <a:pt x="234" y="3908"/>
                </a:lnTo>
                <a:lnTo>
                  <a:pt x="227" y="3931"/>
                </a:lnTo>
                <a:lnTo>
                  <a:pt x="221" y="3955"/>
                </a:lnTo>
                <a:lnTo>
                  <a:pt x="214" y="3978"/>
                </a:lnTo>
                <a:lnTo>
                  <a:pt x="210" y="4002"/>
                </a:lnTo>
                <a:lnTo>
                  <a:pt x="206" y="4025"/>
                </a:lnTo>
                <a:lnTo>
                  <a:pt x="203" y="4048"/>
                </a:lnTo>
                <a:lnTo>
                  <a:pt x="201" y="4073"/>
                </a:lnTo>
                <a:lnTo>
                  <a:pt x="199" y="4097"/>
                </a:lnTo>
                <a:lnTo>
                  <a:pt x="199" y="4122"/>
                </a:lnTo>
                <a:lnTo>
                  <a:pt x="200" y="4173"/>
                </a:lnTo>
                <a:lnTo>
                  <a:pt x="202" y="4223"/>
                </a:lnTo>
                <a:lnTo>
                  <a:pt x="205" y="4274"/>
                </a:lnTo>
                <a:lnTo>
                  <a:pt x="210" y="4324"/>
                </a:lnTo>
                <a:lnTo>
                  <a:pt x="217" y="4373"/>
                </a:lnTo>
                <a:lnTo>
                  <a:pt x="225" y="4422"/>
                </a:lnTo>
                <a:lnTo>
                  <a:pt x="233" y="4471"/>
                </a:lnTo>
                <a:lnTo>
                  <a:pt x="244" y="4519"/>
                </a:lnTo>
                <a:lnTo>
                  <a:pt x="256" y="4566"/>
                </a:lnTo>
                <a:lnTo>
                  <a:pt x="269" y="4613"/>
                </a:lnTo>
                <a:lnTo>
                  <a:pt x="283" y="4660"/>
                </a:lnTo>
                <a:lnTo>
                  <a:pt x="299" y="4706"/>
                </a:lnTo>
                <a:lnTo>
                  <a:pt x="315" y="4752"/>
                </a:lnTo>
                <a:lnTo>
                  <a:pt x="333" y="4796"/>
                </a:lnTo>
                <a:lnTo>
                  <a:pt x="352" y="4840"/>
                </a:lnTo>
                <a:lnTo>
                  <a:pt x="373" y="4885"/>
                </a:lnTo>
                <a:lnTo>
                  <a:pt x="393" y="4927"/>
                </a:lnTo>
                <a:lnTo>
                  <a:pt x="416" y="4970"/>
                </a:lnTo>
                <a:lnTo>
                  <a:pt x="439" y="5012"/>
                </a:lnTo>
                <a:lnTo>
                  <a:pt x="464" y="5053"/>
                </a:lnTo>
                <a:lnTo>
                  <a:pt x="489" y="5094"/>
                </a:lnTo>
                <a:lnTo>
                  <a:pt x="516" y="5134"/>
                </a:lnTo>
                <a:lnTo>
                  <a:pt x="543" y="5173"/>
                </a:lnTo>
                <a:lnTo>
                  <a:pt x="571" y="5212"/>
                </a:lnTo>
                <a:lnTo>
                  <a:pt x="601" y="5250"/>
                </a:lnTo>
                <a:lnTo>
                  <a:pt x="632" y="5287"/>
                </a:lnTo>
                <a:lnTo>
                  <a:pt x="663" y="5324"/>
                </a:lnTo>
                <a:lnTo>
                  <a:pt x="695" y="5359"/>
                </a:lnTo>
                <a:lnTo>
                  <a:pt x="727" y="5394"/>
                </a:lnTo>
                <a:lnTo>
                  <a:pt x="762" y="5429"/>
                </a:lnTo>
                <a:lnTo>
                  <a:pt x="796" y="5462"/>
                </a:lnTo>
                <a:lnTo>
                  <a:pt x="831" y="5495"/>
                </a:lnTo>
                <a:lnTo>
                  <a:pt x="868" y="5527"/>
                </a:lnTo>
                <a:lnTo>
                  <a:pt x="904" y="5558"/>
                </a:lnTo>
                <a:lnTo>
                  <a:pt x="942" y="5589"/>
                </a:lnTo>
                <a:lnTo>
                  <a:pt x="980" y="5618"/>
                </a:lnTo>
                <a:lnTo>
                  <a:pt x="1019" y="5646"/>
                </a:lnTo>
                <a:lnTo>
                  <a:pt x="1059" y="5674"/>
                </a:lnTo>
                <a:lnTo>
                  <a:pt x="1099" y="5701"/>
                </a:lnTo>
                <a:lnTo>
                  <a:pt x="1139" y="5727"/>
                </a:lnTo>
                <a:lnTo>
                  <a:pt x="1181" y="5752"/>
                </a:lnTo>
                <a:lnTo>
                  <a:pt x="1223" y="5776"/>
                </a:lnTo>
                <a:lnTo>
                  <a:pt x="1265" y="5799"/>
                </a:lnTo>
                <a:lnTo>
                  <a:pt x="1309" y="5822"/>
                </a:lnTo>
                <a:lnTo>
                  <a:pt x="1352" y="5843"/>
                </a:lnTo>
                <a:lnTo>
                  <a:pt x="1396" y="5863"/>
                </a:lnTo>
                <a:lnTo>
                  <a:pt x="1440" y="5882"/>
                </a:lnTo>
                <a:lnTo>
                  <a:pt x="1486" y="5901"/>
                </a:lnTo>
                <a:lnTo>
                  <a:pt x="1530" y="5919"/>
                </a:lnTo>
                <a:lnTo>
                  <a:pt x="1576" y="5934"/>
                </a:lnTo>
                <a:lnTo>
                  <a:pt x="1622" y="5950"/>
                </a:lnTo>
                <a:lnTo>
                  <a:pt x="1669" y="5964"/>
                </a:lnTo>
                <a:lnTo>
                  <a:pt x="1714" y="5977"/>
                </a:lnTo>
                <a:lnTo>
                  <a:pt x="1762" y="5989"/>
                </a:lnTo>
                <a:lnTo>
                  <a:pt x="1809" y="6001"/>
                </a:lnTo>
                <a:lnTo>
                  <a:pt x="1857" y="6010"/>
                </a:lnTo>
                <a:lnTo>
                  <a:pt x="1904" y="6019"/>
                </a:lnTo>
                <a:lnTo>
                  <a:pt x="1952" y="6027"/>
                </a:lnTo>
                <a:lnTo>
                  <a:pt x="2000" y="6033"/>
                </a:lnTo>
                <a:lnTo>
                  <a:pt x="2048" y="6038"/>
                </a:lnTo>
                <a:lnTo>
                  <a:pt x="2096" y="6042"/>
                </a:lnTo>
                <a:lnTo>
                  <a:pt x="2145" y="6045"/>
                </a:lnTo>
                <a:lnTo>
                  <a:pt x="2194" y="6048"/>
                </a:lnTo>
                <a:lnTo>
                  <a:pt x="2242" y="6049"/>
                </a:lnTo>
                <a:lnTo>
                  <a:pt x="2290" y="6048"/>
                </a:lnTo>
                <a:lnTo>
                  <a:pt x="2341" y="6044"/>
                </a:lnTo>
                <a:lnTo>
                  <a:pt x="2396" y="6039"/>
                </a:lnTo>
                <a:lnTo>
                  <a:pt x="2453" y="6033"/>
                </a:lnTo>
                <a:lnTo>
                  <a:pt x="2511" y="6025"/>
                </a:lnTo>
                <a:lnTo>
                  <a:pt x="2571" y="6015"/>
                </a:lnTo>
                <a:lnTo>
                  <a:pt x="2632" y="6006"/>
                </a:lnTo>
                <a:lnTo>
                  <a:pt x="2692" y="5996"/>
                </a:lnTo>
                <a:lnTo>
                  <a:pt x="2751" y="5984"/>
                </a:lnTo>
                <a:lnTo>
                  <a:pt x="2809" y="5973"/>
                </a:lnTo>
                <a:lnTo>
                  <a:pt x="2916" y="5949"/>
                </a:lnTo>
                <a:lnTo>
                  <a:pt x="3008" y="5927"/>
                </a:lnTo>
                <a:lnTo>
                  <a:pt x="3047" y="5916"/>
                </a:lnTo>
                <a:lnTo>
                  <a:pt x="3079" y="5908"/>
                </a:lnTo>
                <a:lnTo>
                  <a:pt x="3107" y="5899"/>
                </a:lnTo>
                <a:lnTo>
                  <a:pt x="3134" y="5889"/>
                </a:lnTo>
                <a:lnTo>
                  <a:pt x="3162" y="5879"/>
                </a:lnTo>
                <a:lnTo>
                  <a:pt x="3189" y="5868"/>
                </a:lnTo>
                <a:lnTo>
                  <a:pt x="3217" y="5856"/>
                </a:lnTo>
                <a:lnTo>
                  <a:pt x="3244" y="5844"/>
                </a:lnTo>
                <a:lnTo>
                  <a:pt x="3271" y="5831"/>
                </a:lnTo>
                <a:lnTo>
                  <a:pt x="3299" y="5817"/>
                </a:lnTo>
                <a:lnTo>
                  <a:pt x="3326" y="5802"/>
                </a:lnTo>
                <a:lnTo>
                  <a:pt x="3353" y="5787"/>
                </a:lnTo>
                <a:lnTo>
                  <a:pt x="3406" y="5755"/>
                </a:lnTo>
                <a:lnTo>
                  <a:pt x="3458" y="5721"/>
                </a:lnTo>
                <a:lnTo>
                  <a:pt x="3510" y="5685"/>
                </a:lnTo>
                <a:lnTo>
                  <a:pt x="3560" y="5646"/>
                </a:lnTo>
                <a:lnTo>
                  <a:pt x="3610" y="5605"/>
                </a:lnTo>
                <a:lnTo>
                  <a:pt x="3657" y="5563"/>
                </a:lnTo>
                <a:lnTo>
                  <a:pt x="3705" y="5518"/>
                </a:lnTo>
                <a:lnTo>
                  <a:pt x="3750" y="5472"/>
                </a:lnTo>
                <a:lnTo>
                  <a:pt x="3795" y="5426"/>
                </a:lnTo>
                <a:lnTo>
                  <a:pt x="3837" y="5378"/>
                </a:lnTo>
                <a:lnTo>
                  <a:pt x="3879" y="5328"/>
                </a:lnTo>
                <a:lnTo>
                  <a:pt x="3917" y="5277"/>
                </a:lnTo>
                <a:lnTo>
                  <a:pt x="3956" y="5226"/>
                </a:lnTo>
                <a:lnTo>
                  <a:pt x="3991" y="5174"/>
                </a:lnTo>
                <a:lnTo>
                  <a:pt x="4025" y="5121"/>
                </a:lnTo>
                <a:lnTo>
                  <a:pt x="4056" y="5068"/>
                </a:lnTo>
                <a:lnTo>
                  <a:pt x="4085" y="5014"/>
                </a:lnTo>
                <a:lnTo>
                  <a:pt x="4112" y="4960"/>
                </a:lnTo>
                <a:lnTo>
                  <a:pt x="4137" y="4905"/>
                </a:lnTo>
                <a:lnTo>
                  <a:pt x="4159" y="4852"/>
                </a:lnTo>
                <a:lnTo>
                  <a:pt x="4178" y="4798"/>
                </a:lnTo>
                <a:lnTo>
                  <a:pt x="4187" y="4771"/>
                </a:lnTo>
                <a:lnTo>
                  <a:pt x="4195" y="4744"/>
                </a:lnTo>
                <a:lnTo>
                  <a:pt x="4202" y="4718"/>
                </a:lnTo>
                <a:lnTo>
                  <a:pt x="4209" y="4691"/>
                </a:lnTo>
                <a:lnTo>
                  <a:pt x="4214" y="4665"/>
                </a:lnTo>
                <a:lnTo>
                  <a:pt x="4219" y="4639"/>
                </a:lnTo>
                <a:lnTo>
                  <a:pt x="4223" y="4613"/>
                </a:lnTo>
                <a:lnTo>
                  <a:pt x="4227" y="4587"/>
                </a:lnTo>
                <a:lnTo>
                  <a:pt x="4230" y="4562"/>
                </a:lnTo>
                <a:lnTo>
                  <a:pt x="4233" y="4536"/>
                </a:lnTo>
                <a:lnTo>
                  <a:pt x="4234" y="4511"/>
                </a:lnTo>
                <a:lnTo>
                  <a:pt x="4234" y="4486"/>
                </a:lnTo>
                <a:lnTo>
                  <a:pt x="4234" y="4466"/>
                </a:lnTo>
                <a:lnTo>
                  <a:pt x="4233" y="4446"/>
                </a:lnTo>
                <a:lnTo>
                  <a:pt x="4230" y="4426"/>
                </a:lnTo>
                <a:lnTo>
                  <a:pt x="4228" y="4406"/>
                </a:lnTo>
                <a:lnTo>
                  <a:pt x="4225" y="4389"/>
                </a:lnTo>
                <a:lnTo>
                  <a:pt x="4222" y="4370"/>
                </a:lnTo>
                <a:lnTo>
                  <a:pt x="4218" y="4352"/>
                </a:lnTo>
                <a:lnTo>
                  <a:pt x="4214" y="4334"/>
                </a:lnTo>
                <a:lnTo>
                  <a:pt x="4203" y="4301"/>
                </a:lnTo>
                <a:lnTo>
                  <a:pt x="4191" y="4269"/>
                </a:lnTo>
                <a:lnTo>
                  <a:pt x="4176" y="4239"/>
                </a:lnTo>
                <a:lnTo>
                  <a:pt x="4161" y="4210"/>
                </a:lnTo>
                <a:lnTo>
                  <a:pt x="4143" y="4181"/>
                </a:lnTo>
                <a:lnTo>
                  <a:pt x="4125" y="4153"/>
                </a:lnTo>
                <a:lnTo>
                  <a:pt x="4106" y="4126"/>
                </a:lnTo>
                <a:lnTo>
                  <a:pt x="4086" y="4099"/>
                </a:lnTo>
                <a:lnTo>
                  <a:pt x="4043" y="4047"/>
                </a:lnTo>
                <a:lnTo>
                  <a:pt x="4000" y="3995"/>
                </a:lnTo>
                <a:lnTo>
                  <a:pt x="3956" y="3943"/>
                </a:lnTo>
                <a:lnTo>
                  <a:pt x="3934" y="3915"/>
                </a:lnTo>
                <a:lnTo>
                  <a:pt x="3913" y="3887"/>
                </a:lnTo>
                <a:lnTo>
                  <a:pt x="3893" y="3858"/>
                </a:lnTo>
                <a:lnTo>
                  <a:pt x="3874" y="3828"/>
                </a:lnTo>
                <a:lnTo>
                  <a:pt x="3855" y="3797"/>
                </a:lnTo>
                <a:lnTo>
                  <a:pt x="3838" y="3764"/>
                </a:lnTo>
                <a:lnTo>
                  <a:pt x="3823" y="3730"/>
                </a:lnTo>
                <a:lnTo>
                  <a:pt x="3808" y="3694"/>
                </a:lnTo>
                <a:lnTo>
                  <a:pt x="3796" y="3656"/>
                </a:lnTo>
                <a:lnTo>
                  <a:pt x="3785" y="3616"/>
                </a:lnTo>
                <a:lnTo>
                  <a:pt x="3781" y="3595"/>
                </a:lnTo>
                <a:lnTo>
                  <a:pt x="3777" y="3574"/>
                </a:lnTo>
                <a:lnTo>
                  <a:pt x="3773" y="3551"/>
                </a:lnTo>
                <a:lnTo>
                  <a:pt x="3771" y="3529"/>
                </a:lnTo>
                <a:lnTo>
                  <a:pt x="3769" y="3505"/>
                </a:lnTo>
                <a:lnTo>
                  <a:pt x="3767" y="3482"/>
                </a:lnTo>
                <a:lnTo>
                  <a:pt x="3766" y="3458"/>
                </a:lnTo>
                <a:lnTo>
                  <a:pt x="3766" y="3432"/>
                </a:lnTo>
                <a:lnTo>
                  <a:pt x="3767" y="3415"/>
                </a:lnTo>
                <a:lnTo>
                  <a:pt x="3771" y="3388"/>
                </a:lnTo>
                <a:lnTo>
                  <a:pt x="3785" y="3311"/>
                </a:lnTo>
                <a:lnTo>
                  <a:pt x="3832" y="3087"/>
                </a:lnTo>
                <a:lnTo>
                  <a:pt x="3859" y="2957"/>
                </a:lnTo>
                <a:lnTo>
                  <a:pt x="3872" y="2892"/>
                </a:lnTo>
                <a:lnTo>
                  <a:pt x="3883" y="2825"/>
                </a:lnTo>
                <a:lnTo>
                  <a:pt x="3893" y="2762"/>
                </a:lnTo>
                <a:lnTo>
                  <a:pt x="3903" y="2699"/>
                </a:lnTo>
                <a:lnTo>
                  <a:pt x="3909" y="2641"/>
                </a:lnTo>
                <a:lnTo>
                  <a:pt x="3914" y="2587"/>
                </a:lnTo>
                <a:lnTo>
                  <a:pt x="3865" y="2633"/>
                </a:lnTo>
                <a:lnTo>
                  <a:pt x="3821" y="2678"/>
                </a:lnTo>
                <a:lnTo>
                  <a:pt x="3778" y="2723"/>
                </a:lnTo>
                <a:lnTo>
                  <a:pt x="3738" y="2769"/>
                </a:lnTo>
                <a:lnTo>
                  <a:pt x="3702" y="2815"/>
                </a:lnTo>
                <a:lnTo>
                  <a:pt x="3668" y="2861"/>
                </a:lnTo>
                <a:lnTo>
                  <a:pt x="3637" y="2907"/>
                </a:lnTo>
                <a:lnTo>
                  <a:pt x="3607" y="2953"/>
                </a:lnTo>
                <a:lnTo>
                  <a:pt x="3580" y="3000"/>
                </a:lnTo>
                <a:lnTo>
                  <a:pt x="3556" y="3047"/>
                </a:lnTo>
                <a:lnTo>
                  <a:pt x="3534" y="3093"/>
                </a:lnTo>
                <a:lnTo>
                  <a:pt x="3514" y="3140"/>
                </a:lnTo>
                <a:lnTo>
                  <a:pt x="3495" y="3187"/>
                </a:lnTo>
                <a:lnTo>
                  <a:pt x="3478" y="3234"/>
                </a:lnTo>
                <a:lnTo>
                  <a:pt x="3463" y="3281"/>
                </a:lnTo>
                <a:lnTo>
                  <a:pt x="3449" y="3329"/>
                </a:lnTo>
                <a:lnTo>
                  <a:pt x="3437" y="3375"/>
                </a:lnTo>
                <a:lnTo>
                  <a:pt x="3425" y="3423"/>
                </a:lnTo>
                <a:lnTo>
                  <a:pt x="3415" y="3471"/>
                </a:lnTo>
                <a:lnTo>
                  <a:pt x="3407" y="3519"/>
                </a:lnTo>
                <a:lnTo>
                  <a:pt x="3398" y="3567"/>
                </a:lnTo>
                <a:lnTo>
                  <a:pt x="3391" y="3615"/>
                </a:lnTo>
                <a:lnTo>
                  <a:pt x="3378" y="3710"/>
                </a:lnTo>
                <a:lnTo>
                  <a:pt x="3365" y="3807"/>
                </a:lnTo>
                <a:lnTo>
                  <a:pt x="3355" y="3904"/>
                </a:lnTo>
                <a:lnTo>
                  <a:pt x="3343" y="4001"/>
                </a:lnTo>
                <a:lnTo>
                  <a:pt x="3330" y="4097"/>
                </a:lnTo>
                <a:lnTo>
                  <a:pt x="3311" y="4084"/>
                </a:lnTo>
                <a:lnTo>
                  <a:pt x="3292" y="4068"/>
                </a:lnTo>
                <a:lnTo>
                  <a:pt x="3274" y="4051"/>
                </a:lnTo>
                <a:lnTo>
                  <a:pt x="3255" y="4032"/>
                </a:lnTo>
                <a:lnTo>
                  <a:pt x="3237" y="4011"/>
                </a:lnTo>
                <a:lnTo>
                  <a:pt x="3219" y="3988"/>
                </a:lnTo>
                <a:lnTo>
                  <a:pt x="3202" y="3964"/>
                </a:lnTo>
                <a:lnTo>
                  <a:pt x="3185" y="3939"/>
                </a:lnTo>
                <a:lnTo>
                  <a:pt x="3168" y="3913"/>
                </a:lnTo>
                <a:lnTo>
                  <a:pt x="3153" y="3885"/>
                </a:lnTo>
                <a:lnTo>
                  <a:pt x="3137" y="3857"/>
                </a:lnTo>
                <a:lnTo>
                  <a:pt x="3122" y="3828"/>
                </a:lnTo>
                <a:lnTo>
                  <a:pt x="3107" y="3798"/>
                </a:lnTo>
                <a:lnTo>
                  <a:pt x="3094" y="3767"/>
                </a:lnTo>
                <a:lnTo>
                  <a:pt x="3080" y="3735"/>
                </a:lnTo>
                <a:lnTo>
                  <a:pt x="3067" y="3704"/>
                </a:lnTo>
                <a:lnTo>
                  <a:pt x="3055" y="3672"/>
                </a:lnTo>
                <a:lnTo>
                  <a:pt x="3043" y="3640"/>
                </a:lnTo>
                <a:lnTo>
                  <a:pt x="3022" y="3576"/>
                </a:lnTo>
                <a:lnTo>
                  <a:pt x="3003" y="3512"/>
                </a:lnTo>
                <a:lnTo>
                  <a:pt x="2987" y="3450"/>
                </a:lnTo>
                <a:lnTo>
                  <a:pt x="2981" y="3420"/>
                </a:lnTo>
                <a:lnTo>
                  <a:pt x="2975" y="3391"/>
                </a:lnTo>
                <a:lnTo>
                  <a:pt x="2970" y="3362"/>
                </a:lnTo>
                <a:lnTo>
                  <a:pt x="2966" y="3335"/>
                </a:lnTo>
                <a:lnTo>
                  <a:pt x="2963" y="3309"/>
                </a:lnTo>
                <a:lnTo>
                  <a:pt x="2960" y="3283"/>
                </a:lnTo>
                <a:lnTo>
                  <a:pt x="2958" y="3260"/>
                </a:lnTo>
                <a:lnTo>
                  <a:pt x="2958" y="3237"/>
                </a:lnTo>
                <a:lnTo>
                  <a:pt x="2959" y="3228"/>
                </a:lnTo>
                <a:lnTo>
                  <a:pt x="2961" y="3213"/>
                </a:lnTo>
                <a:lnTo>
                  <a:pt x="2972" y="3166"/>
                </a:lnTo>
                <a:lnTo>
                  <a:pt x="2987" y="3102"/>
                </a:lnTo>
                <a:lnTo>
                  <a:pt x="3007" y="3022"/>
                </a:lnTo>
                <a:lnTo>
                  <a:pt x="3057" y="2826"/>
                </a:lnTo>
                <a:lnTo>
                  <a:pt x="3114" y="2606"/>
                </a:lnTo>
                <a:lnTo>
                  <a:pt x="3172" y="2385"/>
                </a:lnTo>
                <a:lnTo>
                  <a:pt x="3222" y="2190"/>
                </a:lnTo>
                <a:lnTo>
                  <a:pt x="3241" y="2110"/>
                </a:lnTo>
                <a:lnTo>
                  <a:pt x="3257" y="2045"/>
                </a:lnTo>
                <a:lnTo>
                  <a:pt x="3267" y="1998"/>
                </a:lnTo>
                <a:lnTo>
                  <a:pt x="3269" y="1984"/>
                </a:lnTo>
                <a:lnTo>
                  <a:pt x="3270" y="1974"/>
                </a:lnTo>
                <a:lnTo>
                  <a:pt x="3269" y="1929"/>
                </a:lnTo>
                <a:lnTo>
                  <a:pt x="3266" y="1886"/>
                </a:lnTo>
                <a:lnTo>
                  <a:pt x="3261" y="1845"/>
                </a:lnTo>
                <a:lnTo>
                  <a:pt x="3254" y="1806"/>
                </a:lnTo>
                <a:lnTo>
                  <a:pt x="3244" y="1769"/>
                </a:lnTo>
                <a:lnTo>
                  <a:pt x="3234" y="1733"/>
                </a:lnTo>
                <a:lnTo>
                  <a:pt x="3223" y="1699"/>
                </a:lnTo>
                <a:lnTo>
                  <a:pt x="3209" y="1667"/>
                </a:lnTo>
                <a:lnTo>
                  <a:pt x="3193" y="1634"/>
                </a:lnTo>
                <a:lnTo>
                  <a:pt x="3178" y="1604"/>
                </a:lnTo>
                <a:lnTo>
                  <a:pt x="3160" y="1574"/>
                </a:lnTo>
                <a:lnTo>
                  <a:pt x="3142" y="1545"/>
                </a:lnTo>
                <a:lnTo>
                  <a:pt x="3124" y="1516"/>
                </a:lnTo>
                <a:lnTo>
                  <a:pt x="3104" y="1487"/>
                </a:lnTo>
                <a:lnTo>
                  <a:pt x="3063" y="1429"/>
                </a:lnTo>
                <a:lnTo>
                  <a:pt x="3021" y="1371"/>
                </a:lnTo>
                <a:lnTo>
                  <a:pt x="2978" y="1311"/>
                </a:lnTo>
                <a:lnTo>
                  <a:pt x="2956" y="1279"/>
                </a:lnTo>
                <a:lnTo>
                  <a:pt x="2935" y="1246"/>
                </a:lnTo>
                <a:lnTo>
                  <a:pt x="2915" y="1212"/>
                </a:lnTo>
                <a:lnTo>
                  <a:pt x="2894" y="1176"/>
                </a:lnTo>
                <a:lnTo>
                  <a:pt x="2875" y="1138"/>
                </a:lnTo>
                <a:lnTo>
                  <a:pt x="2855" y="1100"/>
                </a:lnTo>
                <a:lnTo>
                  <a:pt x="2838" y="1058"/>
                </a:lnTo>
                <a:lnTo>
                  <a:pt x="2820" y="1014"/>
                </a:lnTo>
                <a:lnTo>
                  <a:pt x="2804" y="969"/>
                </a:lnTo>
                <a:lnTo>
                  <a:pt x="2789" y="921"/>
                </a:lnTo>
                <a:lnTo>
                  <a:pt x="2775" y="870"/>
                </a:lnTo>
                <a:lnTo>
                  <a:pt x="2763" y="816"/>
                </a:lnTo>
                <a:lnTo>
                  <a:pt x="2749" y="860"/>
                </a:lnTo>
                <a:lnTo>
                  <a:pt x="2737" y="906"/>
                </a:lnTo>
                <a:lnTo>
                  <a:pt x="2725" y="952"/>
                </a:lnTo>
                <a:lnTo>
                  <a:pt x="2716" y="997"/>
                </a:lnTo>
                <a:lnTo>
                  <a:pt x="2708" y="1040"/>
                </a:lnTo>
                <a:lnTo>
                  <a:pt x="2702" y="1079"/>
                </a:lnTo>
                <a:lnTo>
                  <a:pt x="2699" y="1113"/>
                </a:lnTo>
                <a:lnTo>
                  <a:pt x="2697" y="1141"/>
                </a:lnTo>
                <a:lnTo>
                  <a:pt x="2698" y="1157"/>
                </a:lnTo>
                <a:lnTo>
                  <a:pt x="2701" y="1179"/>
                </a:lnTo>
                <a:lnTo>
                  <a:pt x="2710" y="1237"/>
                </a:lnTo>
                <a:lnTo>
                  <a:pt x="2722" y="1310"/>
                </a:lnTo>
                <a:lnTo>
                  <a:pt x="2737" y="1389"/>
                </a:lnTo>
                <a:lnTo>
                  <a:pt x="2751" y="1468"/>
                </a:lnTo>
                <a:lnTo>
                  <a:pt x="2764" y="1541"/>
                </a:lnTo>
                <a:lnTo>
                  <a:pt x="2772" y="1599"/>
                </a:lnTo>
                <a:lnTo>
                  <a:pt x="2775" y="1621"/>
                </a:lnTo>
                <a:lnTo>
                  <a:pt x="2776" y="1636"/>
                </a:lnTo>
                <a:lnTo>
                  <a:pt x="2775" y="1671"/>
                </a:lnTo>
                <a:lnTo>
                  <a:pt x="2773" y="1705"/>
                </a:lnTo>
                <a:lnTo>
                  <a:pt x="2771" y="1736"/>
                </a:lnTo>
                <a:lnTo>
                  <a:pt x="2767" y="1767"/>
                </a:lnTo>
                <a:lnTo>
                  <a:pt x="2762" y="1797"/>
                </a:lnTo>
                <a:lnTo>
                  <a:pt x="2756" y="1826"/>
                </a:lnTo>
                <a:lnTo>
                  <a:pt x="2749" y="1853"/>
                </a:lnTo>
                <a:lnTo>
                  <a:pt x="2741" y="1880"/>
                </a:lnTo>
                <a:lnTo>
                  <a:pt x="2733" y="1906"/>
                </a:lnTo>
                <a:lnTo>
                  <a:pt x="2722" y="1931"/>
                </a:lnTo>
                <a:lnTo>
                  <a:pt x="2712" y="1955"/>
                </a:lnTo>
                <a:lnTo>
                  <a:pt x="2700" y="1980"/>
                </a:lnTo>
                <a:lnTo>
                  <a:pt x="2688" y="2004"/>
                </a:lnTo>
                <a:lnTo>
                  <a:pt x="2675" y="2027"/>
                </a:lnTo>
                <a:lnTo>
                  <a:pt x="2662" y="2050"/>
                </a:lnTo>
                <a:lnTo>
                  <a:pt x="2647" y="2074"/>
                </a:lnTo>
                <a:lnTo>
                  <a:pt x="2617" y="2121"/>
                </a:lnTo>
                <a:lnTo>
                  <a:pt x="2584" y="2170"/>
                </a:lnTo>
                <a:lnTo>
                  <a:pt x="2511" y="2274"/>
                </a:lnTo>
                <a:lnTo>
                  <a:pt x="2473" y="2332"/>
                </a:lnTo>
                <a:lnTo>
                  <a:pt x="2432" y="2394"/>
                </a:lnTo>
                <a:lnTo>
                  <a:pt x="2390" y="2461"/>
                </a:lnTo>
                <a:lnTo>
                  <a:pt x="2370" y="2497"/>
                </a:lnTo>
                <a:lnTo>
                  <a:pt x="2348" y="2534"/>
                </a:lnTo>
                <a:lnTo>
                  <a:pt x="2339" y="2487"/>
                </a:lnTo>
                <a:lnTo>
                  <a:pt x="2332" y="2439"/>
                </a:lnTo>
                <a:lnTo>
                  <a:pt x="2327" y="2392"/>
                </a:lnTo>
                <a:lnTo>
                  <a:pt x="2322" y="2343"/>
                </a:lnTo>
                <a:lnTo>
                  <a:pt x="2312" y="2246"/>
                </a:lnTo>
                <a:lnTo>
                  <a:pt x="2307" y="2197"/>
                </a:lnTo>
                <a:lnTo>
                  <a:pt x="2301" y="2147"/>
                </a:lnTo>
                <a:lnTo>
                  <a:pt x="2293" y="2098"/>
                </a:lnTo>
                <a:lnTo>
                  <a:pt x="2287" y="2073"/>
                </a:lnTo>
                <a:lnTo>
                  <a:pt x="2282" y="2049"/>
                </a:lnTo>
                <a:lnTo>
                  <a:pt x="2276" y="2024"/>
                </a:lnTo>
                <a:lnTo>
                  <a:pt x="2269" y="2000"/>
                </a:lnTo>
                <a:lnTo>
                  <a:pt x="2260" y="1975"/>
                </a:lnTo>
                <a:lnTo>
                  <a:pt x="2251" y="1952"/>
                </a:lnTo>
                <a:lnTo>
                  <a:pt x="2242" y="1927"/>
                </a:lnTo>
                <a:lnTo>
                  <a:pt x="2230" y="1903"/>
                </a:lnTo>
                <a:lnTo>
                  <a:pt x="2218" y="1878"/>
                </a:lnTo>
                <a:lnTo>
                  <a:pt x="2205" y="1854"/>
                </a:lnTo>
                <a:lnTo>
                  <a:pt x="2191" y="1830"/>
                </a:lnTo>
                <a:lnTo>
                  <a:pt x="2174" y="1806"/>
                </a:lnTo>
                <a:lnTo>
                  <a:pt x="2157" y="1782"/>
                </a:lnTo>
                <a:lnTo>
                  <a:pt x="2139" y="1758"/>
                </a:lnTo>
                <a:lnTo>
                  <a:pt x="2097" y="1708"/>
                </a:lnTo>
                <a:lnTo>
                  <a:pt x="2054" y="1659"/>
                </a:lnTo>
                <a:lnTo>
                  <a:pt x="2010" y="1609"/>
                </a:lnTo>
                <a:lnTo>
                  <a:pt x="1964" y="1560"/>
                </a:lnTo>
                <a:lnTo>
                  <a:pt x="1871" y="1461"/>
                </a:lnTo>
                <a:lnTo>
                  <a:pt x="1777" y="1361"/>
                </a:lnTo>
                <a:lnTo>
                  <a:pt x="1682" y="1261"/>
                </a:lnTo>
                <a:lnTo>
                  <a:pt x="1636" y="1210"/>
                </a:lnTo>
                <a:lnTo>
                  <a:pt x="1592" y="1159"/>
                </a:lnTo>
                <a:lnTo>
                  <a:pt x="1547" y="1108"/>
                </a:lnTo>
                <a:lnTo>
                  <a:pt x="1505" y="1056"/>
                </a:lnTo>
                <a:lnTo>
                  <a:pt x="1465" y="1004"/>
                </a:lnTo>
                <a:lnTo>
                  <a:pt x="1426" y="952"/>
                </a:lnTo>
                <a:lnTo>
                  <a:pt x="1416" y="935"/>
                </a:lnTo>
                <a:lnTo>
                  <a:pt x="1406" y="918"/>
                </a:lnTo>
                <a:lnTo>
                  <a:pt x="1398" y="899"/>
                </a:lnTo>
                <a:lnTo>
                  <a:pt x="1392" y="879"/>
                </a:lnTo>
                <a:lnTo>
                  <a:pt x="1386" y="858"/>
                </a:lnTo>
                <a:lnTo>
                  <a:pt x="1382" y="837"/>
                </a:lnTo>
                <a:lnTo>
                  <a:pt x="1377" y="815"/>
                </a:lnTo>
                <a:lnTo>
                  <a:pt x="1374" y="792"/>
                </a:lnTo>
                <a:lnTo>
                  <a:pt x="1370" y="746"/>
                </a:lnTo>
                <a:lnTo>
                  <a:pt x="1367" y="699"/>
                </a:lnTo>
                <a:lnTo>
                  <a:pt x="1365" y="654"/>
                </a:lnTo>
                <a:lnTo>
                  <a:pt x="1362" y="609"/>
                </a:lnTo>
                <a:close/>
                <a:moveTo>
                  <a:pt x="3303" y="0"/>
                </a:moveTo>
                <a:lnTo>
                  <a:pt x="3303" y="0"/>
                </a:lnTo>
                <a:lnTo>
                  <a:pt x="3248" y="132"/>
                </a:lnTo>
                <a:lnTo>
                  <a:pt x="3198" y="250"/>
                </a:lnTo>
                <a:lnTo>
                  <a:pt x="3175" y="304"/>
                </a:lnTo>
                <a:lnTo>
                  <a:pt x="3154" y="357"/>
                </a:lnTo>
                <a:lnTo>
                  <a:pt x="3134" y="407"/>
                </a:lnTo>
                <a:lnTo>
                  <a:pt x="3116" y="456"/>
                </a:lnTo>
                <a:lnTo>
                  <a:pt x="3101" y="505"/>
                </a:lnTo>
                <a:lnTo>
                  <a:pt x="3086" y="553"/>
                </a:lnTo>
                <a:lnTo>
                  <a:pt x="3075" y="599"/>
                </a:lnTo>
                <a:lnTo>
                  <a:pt x="3064" y="648"/>
                </a:lnTo>
                <a:lnTo>
                  <a:pt x="3056" y="697"/>
                </a:lnTo>
                <a:lnTo>
                  <a:pt x="3051" y="748"/>
                </a:lnTo>
                <a:lnTo>
                  <a:pt x="3047" y="800"/>
                </a:lnTo>
                <a:lnTo>
                  <a:pt x="3046" y="855"/>
                </a:lnTo>
                <a:lnTo>
                  <a:pt x="3046" y="877"/>
                </a:lnTo>
                <a:lnTo>
                  <a:pt x="3047" y="898"/>
                </a:lnTo>
                <a:lnTo>
                  <a:pt x="3049" y="919"/>
                </a:lnTo>
                <a:lnTo>
                  <a:pt x="3051" y="938"/>
                </a:lnTo>
                <a:lnTo>
                  <a:pt x="3054" y="958"/>
                </a:lnTo>
                <a:lnTo>
                  <a:pt x="3057" y="976"/>
                </a:lnTo>
                <a:lnTo>
                  <a:pt x="3061" y="995"/>
                </a:lnTo>
                <a:lnTo>
                  <a:pt x="3067" y="1012"/>
                </a:lnTo>
                <a:lnTo>
                  <a:pt x="3071" y="1029"/>
                </a:lnTo>
                <a:lnTo>
                  <a:pt x="3077" y="1046"/>
                </a:lnTo>
                <a:lnTo>
                  <a:pt x="3089" y="1077"/>
                </a:lnTo>
                <a:lnTo>
                  <a:pt x="3103" y="1107"/>
                </a:lnTo>
                <a:lnTo>
                  <a:pt x="3120" y="1135"/>
                </a:lnTo>
                <a:lnTo>
                  <a:pt x="3136" y="1163"/>
                </a:lnTo>
                <a:lnTo>
                  <a:pt x="3155" y="1189"/>
                </a:lnTo>
                <a:lnTo>
                  <a:pt x="3174" y="1215"/>
                </a:lnTo>
                <a:lnTo>
                  <a:pt x="3194" y="1240"/>
                </a:lnTo>
                <a:lnTo>
                  <a:pt x="3236" y="1290"/>
                </a:lnTo>
                <a:lnTo>
                  <a:pt x="3280" y="1341"/>
                </a:lnTo>
                <a:lnTo>
                  <a:pt x="3303" y="1367"/>
                </a:lnTo>
                <a:lnTo>
                  <a:pt x="3325" y="1394"/>
                </a:lnTo>
                <a:lnTo>
                  <a:pt x="3345" y="1422"/>
                </a:lnTo>
                <a:lnTo>
                  <a:pt x="3366" y="1451"/>
                </a:lnTo>
                <a:lnTo>
                  <a:pt x="3387" y="1482"/>
                </a:lnTo>
                <a:lnTo>
                  <a:pt x="3406" y="1515"/>
                </a:lnTo>
                <a:lnTo>
                  <a:pt x="3424" y="1550"/>
                </a:lnTo>
                <a:lnTo>
                  <a:pt x="3441" y="1586"/>
                </a:lnTo>
                <a:lnTo>
                  <a:pt x="3458" y="1626"/>
                </a:lnTo>
                <a:lnTo>
                  <a:pt x="3471" y="1668"/>
                </a:lnTo>
                <a:lnTo>
                  <a:pt x="3477" y="1689"/>
                </a:lnTo>
                <a:lnTo>
                  <a:pt x="3484" y="1712"/>
                </a:lnTo>
                <a:lnTo>
                  <a:pt x="3490" y="1736"/>
                </a:lnTo>
                <a:lnTo>
                  <a:pt x="3494" y="1760"/>
                </a:lnTo>
                <a:lnTo>
                  <a:pt x="3499" y="1785"/>
                </a:lnTo>
                <a:lnTo>
                  <a:pt x="3503" y="1812"/>
                </a:lnTo>
                <a:lnTo>
                  <a:pt x="3507" y="1838"/>
                </a:lnTo>
                <a:lnTo>
                  <a:pt x="3510" y="1866"/>
                </a:lnTo>
                <a:lnTo>
                  <a:pt x="3512" y="1895"/>
                </a:lnTo>
                <a:lnTo>
                  <a:pt x="3514" y="1926"/>
                </a:lnTo>
                <a:lnTo>
                  <a:pt x="3515" y="1956"/>
                </a:lnTo>
                <a:lnTo>
                  <a:pt x="3515" y="1988"/>
                </a:lnTo>
                <a:lnTo>
                  <a:pt x="3514" y="2014"/>
                </a:lnTo>
                <a:lnTo>
                  <a:pt x="3512" y="2041"/>
                </a:lnTo>
                <a:lnTo>
                  <a:pt x="3508" y="2069"/>
                </a:lnTo>
                <a:lnTo>
                  <a:pt x="3501" y="2099"/>
                </a:lnTo>
                <a:lnTo>
                  <a:pt x="3495" y="2130"/>
                </a:lnTo>
                <a:lnTo>
                  <a:pt x="3487" y="2163"/>
                </a:lnTo>
                <a:lnTo>
                  <a:pt x="3477" y="2196"/>
                </a:lnTo>
                <a:lnTo>
                  <a:pt x="3467" y="2230"/>
                </a:lnTo>
                <a:lnTo>
                  <a:pt x="3445" y="2302"/>
                </a:lnTo>
                <a:lnTo>
                  <a:pt x="3420" y="2376"/>
                </a:lnTo>
                <a:lnTo>
                  <a:pt x="3366" y="2530"/>
                </a:lnTo>
                <a:lnTo>
                  <a:pt x="3339" y="2608"/>
                </a:lnTo>
                <a:lnTo>
                  <a:pt x="3314" y="2687"/>
                </a:lnTo>
                <a:lnTo>
                  <a:pt x="3303" y="2725"/>
                </a:lnTo>
                <a:lnTo>
                  <a:pt x="3291" y="2765"/>
                </a:lnTo>
                <a:lnTo>
                  <a:pt x="3281" y="2803"/>
                </a:lnTo>
                <a:lnTo>
                  <a:pt x="3271" y="2841"/>
                </a:lnTo>
                <a:lnTo>
                  <a:pt x="3263" y="2878"/>
                </a:lnTo>
                <a:lnTo>
                  <a:pt x="3256" y="2916"/>
                </a:lnTo>
                <a:lnTo>
                  <a:pt x="3251" y="2952"/>
                </a:lnTo>
                <a:lnTo>
                  <a:pt x="3245" y="2988"/>
                </a:lnTo>
                <a:lnTo>
                  <a:pt x="3243" y="3022"/>
                </a:lnTo>
                <a:lnTo>
                  <a:pt x="3242" y="3056"/>
                </a:lnTo>
                <a:lnTo>
                  <a:pt x="3242" y="3088"/>
                </a:lnTo>
                <a:lnTo>
                  <a:pt x="3244" y="3121"/>
                </a:lnTo>
                <a:lnTo>
                  <a:pt x="3305" y="3046"/>
                </a:lnTo>
                <a:lnTo>
                  <a:pt x="3364" y="2970"/>
                </a:lnTo>
                <a:lnTo>
                  <a:pt x="3421" y="2893"/>
                </a:lnTo>
                <a:lnTo>
                  <a:pt x="3449" y="2853"/>
                </a:lnTo>
                <a:lnTo>
                  <a:pt x="3476" y="2814"/>
                </a:lnTo>
                <a:lnTo>
                  <a:pt x="3503" y="2774"/>
                </a:lnTo>
                <a:lnTo>
                  <a:pt x="3529" y="2734"/>
                </a:lnTo>
                <a:lnTo>
                  <a:pt x="3554" y="2694"/>
                </a:lnTo>
                <a:lnTo>
                  <a:pt x="3579" y="2654"/>
                </a:lnTo>
                <a:lnTo>
                  <a:pt x="3602" y="2613"/>
                </a:lnTo>
                <a:lnTo>
                  <a:pt x="3625" y="2573"/>
                </a:lnTo>
                <a:lnTo>
                  <a:pt x="3647" y="2531"/>
                </a:lnTo>
                <a:lnTo>
                  <a:pt x="3668" y="2489"/>
                </a:lnTo>
                <a:lnTo>
                  <a:pt x="3688" y="2449"/>
                </a:lnTo>
                <a:lnTo>
                  <a:pt x="3706" y="2407"/>
                </a:lnTo>
                <a:lnTo>
                  <a:pt x="3723" y="2366"/>
                </a:lnTo>
                <a:lnTo>
                  <a:pt x="3738" y="2324"/>
                </a:lnTo>
                <a:lnTo>
                  <a:pt x="3754" y="2281"/>
                </a:lnTo>
                <a:lnTo>
                  <a:pt x="3767" y="2240"/>
                </a:lnTo>
                <a:lnTo>
                  <a:pt x="3779" y="2198"/>
                </a:lnTo>
                <a:lnTo>
                  <a:pt x="3788" y="2155"/>
                </a:lnTo>
                <a:lnTo>
                  <a:pt x="3798" y="2114"/>
                </a:lnTo>
                <a:lnTo>
                  <a:pt x="3804" y="2071"/>
                </a:lnTo>
                <a:lnTo>
                  <a:pt x="3810" y="2030"/>
                </a:lnTo>
                <a:lnTo>
                  <a:pt x="3813" y="1987"/>
                </a:lnTo>
                <a:lnTo>
                  <a:pt x="3815" y="1945"/>
                </a:lnTo>
                <a:lnTo>
                  <a:pt x="3814" y="1903"/>
                </a:lnTo>
                <a:lnTo>
                  <a:pt x="3812" y="1861"/>
                </a:lnTo>
                <a:lnTo>
                  <a:pt x="3809" y="1819"/>
                </a:lnTo>
                <a:lnTo>
                  <a:pt x="3854" y="1877"/>
                </a:lnTo>
                <a:lnTo>
                  <a:pt x="3897" y="1933"/>
                </a:lnTo>
                <a:lnTo>
                  <a:pt x="3936" y="1987"/>
                </a:lnTo>
                <a:lnTo>
                  <a:pt x="3971" y="2040"/>
                </a:lnTo>
                <a:lnTo>
                  <a:pt x="4004" y="2093"/>
                </a:lnTo>
                <a:lnTo>
                  <a:pt x="4033" y="2144"/>
                </a:lnTo>
                <a:lnTo>
                  <a:pt x="4059" y="2195"/>
                </a:lnTo>
                <a:lnTo>
                  <a:pt x="4082" y="2245"/>
                </a:lnTo>
                <a:lnTo>
                  <a:pt x="4092" y="2270"/>
                </a:lnTo>
                <a:lnTo>
                  <a:pt x="4103" y="2295"/>
                </a:lnTo>
                <a:lnTo>
                  <a:pt x="4111" y="2319"/>
                </a:lnTo>
                <a:lnTo>
                  <a:pt x="4119" y="2344"/>
                </a:lnTo>
                <a:lnTo>
                  <a:pt x="4126" y="2368"/>
                </a:lnTo>
                <a:lnTo>
                  <a:pt x="4134" y="2393"/>
                </a:lnTo>
                <a:lnTo>
                  <a:pt x="4140" y="2416"/>
                </a:lnTo>
                <a:lnTo>
                  <a:pt x="4145" y="2441"/>
                </a:lnTo>
                <a:lnTo>
                  <a:pt x="4150" y="2465"/>
                </a:lnTo>
                <a:lnTo>
                  <a:pt x="4155" y="2490"/>
                </a:lnTo>
                <a:lnTo>
                  <a:pt x="4158" y="2514"/>
                </a:lnTo>
                <a:lnTo>
                  <a:pt x="4161" y="2539"/>
                </a:lnTo>
                <a:lnTo>
                  <a:pt x="4163" y="2564"/>
                </a:lnTo>
                <a:lnTo>
                  <a:pt x="4164" y="2588"/>
                </a:lnTo>
                <a:lnTo>
                  <a:pt x="4165" y="2638"/>
                </a:lnTo>
                <a:lnTo>
                  <a:pt x="4165" y="2658"/>
                </a:lnTo>
                <a:lnTo>
                  <a:pt x="4164" y="2679"/>
                </a:lnTo>
                <a:lnTo>
                  <a:pt x="4162" y="2699"/>
                </a:lnTo>
                <a:lnTo>
                  <a:pt x="4159" y="2721"/>
                </a:lnTo>
                <a:lnTo>
                  <a:pt x="4151" y="2765"/>
                </a:lnTo>
                <a:lnTo>
                  <a:pt x="4141" y="2812"/>
                </a:lnTo>
                <a:lnTo>
                  <a:pt x="4130" y="2859"/>
                </a:lnTo>
                <a:lnTo>
                  <a:pt x="4116" y="2906"/>
                </a:lnTo>
                <a:lnTo>
                  <a:pt x="4087" y="3004"/>
                </a:lnTo>
                <a:lnTo>
                  <a:pt x="4059" y="3102"/>
                </a:lnTo>
                <a:lnTo>
                  <a:pt x="4045" y="3150"/>
                </a:lnTo>
                <a:lnTo>
                  <a:pt x="4034" y="3197"/>
                </a:lnTo>
                <a:lnTo>
                  <a:pt x="4023" y="3241"/>
                </a:lnTo>
                <a:lnTo>
                  <a:pt x="4016" y="3286"/>
                </a:lnTo>
                <a:lnTo>
                  <a:pt x="4013" y="3307"/>
                </a:lnTo>
                <a:lnTo>
                  <a:pt x="4011" y="3328"/>
                </a:lnTo>
                <a:lnTo>
                  <a:pt x="4010" y="3347"/>
                </a:lnTo>
                <a:lnTo>
                  <a:pt x="4009" y="3367"/>
                </a:lnTo>
                <a:lnTo>
                  <a:pt x="4010" y="3397"/>
                </a:lnTo>
                <a:lnTo>
                  <a:pt x="4011" y="3426"/>
                </a:lnTo>
                <a:lnTo>
                  <a:pt x="4012" y="3455"/>
                </a:lnTo>
                <a:lnTo>
                  <a:pt x="4014" y="3482"/>
                </a:lnTo>
                <a:lnTo>
                  <a:pt x="4017" y="3509"/>
                </a:lnTo>
                <a:lnTo>
                  <a:pt x="4020" y="3534"/>
                </a:lnTo>
                <a:lnTo>
                  <a:pt x="4025" y="3559"/>
                </a:lnTo>
                <a:lnTo>
                  <a:pt x="4030" y="3582"/>
                </a:lnTo>
                <a:lnTo>
                  <a:pt x="4034" y="3605"/>
                </a:lnTo>
                <a:lnTo>
                  <a:pt x="4040" y="3627"/>
                </a:lnTo>
                <a:lnTo>
                  <a:pt x="4046" y="3649"/>
                </a:lnTo>
                <a:lnTo>
                  <a:pt x="4053" y="3670"/>
                </a:lnTo>
                <a:lnTo>
                  <a:pt x="4066" y="3709"/>
                </a:lnTo>
                <a:lnTo>
                  <a:pt x="4083" y="3747"/>
                </a:lnTo>
                <a:lnTo>
                  <a:pt x="4099" y="3782"/>
                </a:lnTo>
                <a:lnTo>
                  <a:pt x="4118" y="3815"/>
                </a:lnTo>
                <a:lnTo>
                  <a:pt x="4137" y="3847"/>
                </a:lnTo>
                <a:lnTo>
                  <a:pt x="4158" y="3876"/>
                </a:lnTo>
                <a:lnTo>
                  <a:pt x="4178" y="3905"/>
                </a:lnTo>
                <a:lnTo>
                  <a:pt x="4199" y="3932"/>
                </a:lnTo>
                <a:lnTo>
                  <a:pt x="4243" y="3985"/>
                </a:lnTo>
                <a:lnTo>
                  <a:pt x="4287" y="4036"/>
                </a:lnTo>
                <a:lnTo>
                  <a:pt x="4308" y="4062"/>
                </a:lnTo>
                <a:lnTo>
                  <a:pt x="4329" y="4088"/>
                </a:lnTo>
                <a:lnTo>
                  <a:pt x="4350" y="4115"/>
                </a:lnTo>
                <a:lnTo>
                  <a:pt x="4369" y="4142"/>
                </a:lnTo>
                <a:lnTo>
                  <a:pt x="4388" y="4170"/>
                </a:lnTo>
                <a:lnTo>
                  <a:pt x="4404" y="4200"/>
                </a:lnTo>
                <a:lnTo>
                  <a:pt x="4420" y="4231"/>
                </a:lnTo>
                <a:lnTo>
                  <a:pt x="4434" y="4265"/>
                </a:lnTo>
                <a:lnTo>
                  <a:pt x="4447" y="4299"/>
                </a:lnTo>
                <a:lnTo>
                  <a:pt x="4452" y="4318"/>
                </a:lnTo>
                <a:lnTo>
                  <a:pt x="4457" y="4337"/>
                </a:lnTo>
                <a:lnTo>
                  <a:pt x="4462" y="4356"/>
                </a:lnTo>
                <a:lnTo>
                  <a:pt x="4466" y="4376"/>
                </a:lnTo>
                <a:lnTo>
                  <a:pt x="4470" y="4397"/>
                </a:lnTo>
                <a:lnTo>
                  <a:pt x="4473" y="4419"/>
                </a:lnTo>
                <a:lnTo>
                  <a:pt x="4475" y="4441"/>
                </a:lnTo>
                <a:lnTo>
                  <a:pt x="4476" y="4464"/>
                </a:lnTo>
                <a:lnTo>
                  <a:pt x="4477" y="4487"/>
                </a:lnTo>
                <a:lnTo>
                  <a:pt x="4478" y="4512"/>
                </a:lnTo>
                <a:lnTo>
                  <a:pt x="4477" y="4559"/>
                </a:lnTo>
                <a:lnTo>
                  <a:pt x="4473" y="4607"/>
                </a:lnTo>
                <a:lnTo>
                  <a:pt x="4468" y="4656"/>
                </a:lnTo>
                <a:lnTo>
                  <a:pt x="4459" y="4705"/>
                </a:lnTo>
                <a:lnTo>
                  <a:pt x="4450" y="4754"/>
                </a:lnTo>
                <a:lnTo>
                  <a:pt x="4437" y="4804"/>
                </a:lnTo>
                <a:lnTo>
                  <a:pt x="4423" y="4852"/>
                </a:lnTo>
                <a:lnTo>
                  <a:pt x="4406" y="4902"/>
                </a:lnTo>
                <a:lnTo>
                  <a:pt x="4388" y="4952"/>
                </a:lnTo>
                <a:lnTo>
                  <a:pt x="4367" y="5003"/>
                </a:lnTo>
                <a:lnTo>
                  <a:pt x="4344" y="5053"/>
                </a:lnTo>
                <a:lnTo>
                  <a:pt x="4319" y="5103"/>
                </a:lnTo>
                <a:lnTo>
                  <a:pt x="4292" y="5154"/>
                </a:lnTo>
                <a:lnTo>
                  <a:pt x="4263" y="5204"/>
                </a:lnTo>
                <a:lnTo>
                  <a:pt x="4232" y="5254"/>
                </a:lnTo>
                <a:lnTo>
                  <a:pt x="4198" y="5304"/>
                </a:lnTo>
                <a:lnTo>
                  <a:pt x="4163" y="5353"/>
                </a:lnTo>
                <a:lnTo>
                  <a:pt x="4126" y="5402"/>
                </a:lnTo>
                <a:lnTo>
                  <a:pt x="4087" y="5451"/>
                </a:lnTo>
                <a:lnTo>
                  <a:pt x="4045" y="5498"/>
                </a:lnTo>
                <a:lnTo>
                  <a:pt x="4003" y="5546"/>
                </a:lnTo>
                <a:lnTo>
                  <a:pt x="3958" y="5594"/>
                </a:lnTo>
                <a:lnTo>
                  <a:pt x="3910" y="5641"/>
                </a:lnTo>
                <a:lnTo>
                  <a:pt x="3861" y="5687"/>
                </a:lnTo>
                <a:lnTo>
                  <a:pt x="3811" y="5731"/>
                </a:lnTo>
                <a:lnTo>
                  <a:pt x="3758" y="5776"/>
                </a:lnTo>
                <a:lnTo>
                  <a:pt x="3704" y="5820"/>
                </a:lnTo>
                <a:lnTo>
                  <a:pt x="3648" y="5862"/>
                </a:lnTo>
                <a:lnTo>
                  <a:pt x="3590" y="5904"/>
                </a:lnTo>
                <a:lnTo>
                  <a:pt x="3529" y="5945"/>
                </a:lnTo>
                <a:lnTo>
                  <a:pt x="3468" y="5985"/>
                </a:lnTo>
                <a:lnTo>
                  <a:pt x="3405" y="6024"/>
                </a:lnTo>
                <a:lnTo>
                  <a:pt x="3378" y="6039"/>
                </a:lnTo>
                <a:lnTo>
                  <a:pt x="3348" y="6054"/>
                </a:lnTo>
                <a:lnTo>
                  <a:pt x="3319" y="6068"/>
                </a:lnTo>
                <a:lnTo>
                  <a:pt x="3289" y="6082"/>
                </a:lnTo>
                <a:lnTo>
                  <a:pt x="3258" y="6095"/>
                </a:lnTo>
                <a:lnTo>
                  <a:pt x="3226" y="6108"/>
                </a:lnTo>
                <a:lnTo>
                  <a:pt x="3192" y="6120"/>
                </a:lnTo>
                <a:lnTo>
                  <a:pt x="3159" y="6132"/>
                </a:lnTo>
                <a:lnTo>
                  <a:pt x="3124" y="6143"/>
                </a:lnTo>
                <a:lnTo>
                  <a:pt x="3089" y="6155"/>
                </a:lnTo>
                <a:lnTo>
                  <a:pt x="3018" y="6174"/>
                </a:lnTo>
                <a:lnTo>
                  <a:pt x="2944" y="6192"/>
                </a:lnTo>
                <a:lnTo>
                  <a:pt x="2870" y="6209"/>
                </a:lnTo>
                <a:lnTo>
                  <a:pt x="2795" y="6223"/>
                </a:lnTo>
                <a:lnTo>
                  <a:pt x="2720" y="6236"/>
                </a:lnTo>
                <a:lnTo>
                  <a:pt x="2646" y="6246"/>
                </a:lnTo>
                <a:lnTo>
                  <a:pt x="2574" y="6255"/>
                </a:lnTo>
                <a:lnTo>
                  <a:pt x="2502" y="6261"/>
                </a:lnTo>
                <a:lnTo>
                  <a:pt x="2433" y="6266"/>
                </a:lnTo>
                <a:lnTo>
                  <a:pt x="2367" y="6268"/>
                </a:lnTo>
                <a:lnTo>
                  <a:pt x="2304" y="6269"/>
                </a:lnTo>
                <a:lnTo>
                  <a:pt x="2252" y="6269"/>
                </a:lnTo>
                <a:lnTo>
                  <a:pt x="2200" y="6267"/>
                </a:lnTo>
                <a:lnTo>
                  <a:pt x="2147" y="6265"/>
                </a:lnTo>
                <a:lnTo>
                  <a:pt x="2095" y="6261"/>
                </a:lnTo>
                <a:lnTo>
                  <a:pt x="2043" y="6256"/>
                </a:lnTo>
                <a:lnTo>
                  <a:pt x="1991" y="6249"/>
                </a:lnTo>
                <a:lnTo>
                  <a:pt x="1939" y="6242"/>
                </a:lnTo>
                <a:lnTo>
                  <a:pt x="1887" y="6234"/>
                </a:lnTo>
                <a:lnTo>
                  <a:pt x="1835" y="6224"/>
                </a:lnTo>
                <a:lnTo>
                  <a:pt x="1783" y="6214"/>
                </a:lnTo>
                <a:lnTo>
                  <a:pt x="1731" y="6203"/>
                </a:lnTo>
                <a:lnTo>
                  <a:pt x="1679" y="6189"/>
                </a:lnTo>
                <a:lnTo>
                  <a:pt x="1628" y="6175"/>
                </a:lnTo>
                <a:lnTo>
                  <a:pt x="1577" y="6161"/>
                </a:lnTo>
                <a:lnTo>
                  <a:pt x="1526" y="6145"/>
                </a:lnTo>
                <a:lnTo>
                  <a:pt x="1476" y="6128"/>
                </a:lnTo>
                <a:lnTo>
                  <a:pt x="1426" y="6110"/>
                </a:lnTo>
                <a:lnTo>
                  <a:pt x="1376" y="6091"/>
                </a:lnTo>
                <a:lnTo>
                  <a:pt x="1327" y="6070"/>
                </a:lnTo>
                <a:lnTo>
                  <a:pt x="1279" y="6050"/>
                </a:lnTo>
                <a:lnTo>
                  <a:pt x="1230" y="6028"/>
                </a:lnTo>
                <a:lnTo>
                  <a:pt x="1182" y="6004"/>
                </a:lnTo>
                <a:lnTo>
                  <a:pt x="1135" y="5980"/>
                </a:lnTo>
                <a:lnTo>
                  <a:pt x="1088" y="5955"/>
                </a:lnTo>
                <a:lnTo>
                  <a:pt x="1041" y="5929"/>
                </a:lnTo>
                <a:lnTo>
                  <a:pt x="996" y="5901"/>
                </a:lnTo>
                <a:lnTo>
                  <a:pt x="951" y="5873"/>
                </a:lnTo>
                <a:lnTo>
                  <a:pt x="906" y="5844"/>
                </a:lnTo>
                <a:lnTo>
                  <a:pt x="862" y="5814"/>
                </a:lnTo>
                <a:lnTo>
                  <a:pt x="820" y="5782"/>
                </a:lnTo>
                <a:lnTo>
                  <a:pt x="777" y="5750"/>
                </a:lnTo>
                <a:lnTo>
                  <a:pt x="737" y="5717"/>
                </a:lnTo>
                <a:lnTo>
                  <a:pt x="696" y="5683"/>
                </a:lnTo>
                <a:lnTo>
                  <a:pt x="655" y="5648"/>
                </a:lnTo>
                <a:lnTo>
                  <a:pt x="617" y="5612"/>
                </a:lnTo>
                <a:lnTo>
                  <a:pt x="580" y="5575"/>
                </a:lnTo>
                <a:lnTo>
                  <a:pt x="542" y="5537"/>
                </a:lnTo>
                <a:lnTo>
                  <a:pt x="506" y="5498"/>
                </a:lnTo>
                <a:lnTo>
                  <a:pt x="471" y="5459"/>
                </a:lnTo>
                <a:lnTo>
                  <a:pt x="437" y="5417"/>
                </a:lnTo>
                <a:lnTo>
                  <a:pt x="404" y="5376"/>
                </a:lnTo>
                <a:lnTo>
                  <a:pt x="372" y="5333"/>
                </a:lnTo>
                <a:lnTo>
                  <a:pt x="341" y="5290"/>
                </a:lnTo>
                <a:lnTo>
                  <a:pt x="311" y="5246"/>
                </a:lnTo>
                <a:lnTo>
                  <a:pt x="283" y="5200"/>
                </a:lnTo>
                <a:lnTo>
                  <a:pt x="255" y="5154"/>
                </a:lnTo>
                <a:lnTo>
                  <a:pt x="229" y="5107"/>
                </a:lnTo>
                <a:lnTo>
                  <a:pt x="204" y="5058"/>
                </a:lnTo>
                <a:lnTo>
                  <a:pt x="181" y="5009"/>
                </a:lnTo>
                <a:lnTo>
                  <a:pt x="158" y="4961"/>
                </a:lnTo>
                <a:lnTo>
                  <a:pt x="138" y="4910"/>
                </a:lnTo>
                <a:lnTo>
                  <a:pt x="118" y="4858"/>
                </a:lnTo>
                <a:lnTo>
                  <a:pt x="100" y="4806"/>
                </a:lnTo>
                <a:lnTo>
                  <a:pt x="83" y="4753"/>
                </a:lnTo>
                <a:lnTo>
                  <a:pt x="68" y="4699"/>
                </a:lnTo>
                <a:lnTo>
                  <a:pt x="54" y="4643"/>
                </a:lnTo>
                <a:lnTo>
                  <a:pt x="42" y="4587"/>
                </a:lnTo>
                <a:lnTo>
                  <a:pt x="30" y="4531"/>
                </a:lnTo>
                <a:lnTo>
                  <a:pt x="22" y="4474"/>
                </a:lnTo>
                <a:lnTo>
                  <a:pt x="14" y="4416"/>
                </a:lnTo>
                <a:lnTo>
                  <a:pt x="9" y="4356"/>
                </a:lnTo>
                <a:lnTo>
                  <a:pt x="4" y="4296"/>
                </a:lnTo>
                <a:lnTo>
                  <a:pt x="1" y="4236"/>
                </a:lnTo>
                <a:lnTo>
                  <a:pt x="0" y="4174"/>
                </a:lnTo>
                <a:lnTo>
                  <a:pt x="1" y="4136"/>
                </a:lnTo>
                <a:lnTo>
                  <a:pt x="2" y="4099"/>
                </a:lnTo>
                <a:lnTo>
                  <a:pt x="4" y="4063"/>
                </a:lnTo>
                <a:lnTo>
                  <a:pt x="7" y="4029"/>
                </a:lnTo>
                <a:lnTo>
                  <a:pt x="12" y="3994"/>
                </a:lnTo>
                <a:lnTo>
                  <a:pt x="16" y="3961"/>
                </a:lnTo>
                <a:lnTo>
                  <a:pt x="21" y="3929"/>
                </a:lnTo>
                <a:lnTo>
                  <a:pt x="27" y="3898"/>
                </a:lnTo>
                <a:lnTo>
                  <a:pt x="33" y="3866"/>
                </a:lnTo>
                <a:lnTo>
                  <a:pt x="42" y="3837"/>
                </a:lnTo>
                <a:lnTo>
                  <a:pt x="49" y="3808"/>
                </a:lnTo>
                <a:lnTo>
                  <a:pt x="58" y="3780"/>
                </a:lnTo>
                <a:lnTo>
                  <a:pt x="67" y="3752"/>
                </a:lnTo>
                <a:lnTo>
                  <a:pt x="77" y="3726"/>
                </a:lnTo>
                <a:lnTo>
                  <a:pt x="88" y="3700"/>
                </a:lnTo>
                <a:lnTo>
                  <a:pt x="98" y="3674"/>
                </a:lnTo>
                <a:lnTo>
                  <a:pt x="109" y="3650"/>
                </a:lnTo>
                <a:lnTo>
                  <a:pt x="121" y="3625"/>
                </a:lnTo>
                <a:lnTo>
                  <a:pt x="145" y="3579"/>
                </a:lnTo>
                <a:lnTo>
                  <a:pt x="171" y="3535"/>
                </a:lnTo>
                <a:lnTo>
                  <a:pt x="198" y="3492"/>
                </a:lnTo>
                <a:lnTo>
                  <a:pt x="226" y="3451"/>
                </a:lnTo>
                <a:lnTo>
                  <a:pt x="254" y="3413"/>
                </a:lnTo>
                <a:lnTo>
                  <a:pt x="283" y="3375"/>
                </a:lnTo>
                <a:lnTo>
                  <a:pt x="312" y="3339"/>
                </a:lnTo>
                <a:lnTo>
                  <a:pt x="370" y="3269"/>
                </a:lnTo>
                <a:lnTo>
                  <a:pt x="428" y="3203"/>
                </a:lnTo>
                <a:lnTo>
                  <a:pt x="455" y="3170"/>
                </a:lnTo>
                <a:lnTo>
                  <a:pt x="480" y="3136"/>
                </a:lnTo>
                <a:lnTo>
                  <a:pt x="505" y="3104"/>
                </a:lnTo>
                <a:lnTo>
                  <a:pt x="528" y="3070"/>
                </a:lnTo>
                <a:lnTo>
                  <a:pt x="548" y="3036"/>
                </a:lnTo>
                <a:lnTo>
                  <a:pt x="567" y="3002"/>
                </a:lnTo>
                <a:lnTo>
                  <a:pt x="576" y="2984"/>
                </a:lnTo>
                <a:lnTo>
                  <a:pt x="584" y="2966"/>
                </a:lnTo>
                <a:lnTo>
                  <a:pt x="591" y="2948"/>
                </a:lnTo>
                <a:lnTo>
                  <a:pt x="598" y="2929"/>
                </a:lnTo>
                <a:lnTo>
                  <a:pt x="605" y="2911"/>
                </a:lnTo>
                <a:lnTo>
                  <a:pt x="610" y="2892"/>
                </a:lnTo>
                <a:lnTo>
                  <a:pt x="614" y="2872"/>
                </a:lnTo>
                <a:lnTo>
                  <a:pt x="618" y="2852"/>
                </a:lnTo>
                <a:lnTo>
                  <a:pt x="621" y="2832"/>
                </a:lnTo>
                <a:lnTo>
                  <a:pt x="623" y="2811"/>
                </a:lnTo>
                <a:lnTo>
                  <a:pt x="624" y="2790"/>
                </a:lnTo>
                <a:lnTo>
                  <a:pt x="625" y="2768"/>
                </a:lnTo>
                <a:lnTo>
                  <a:pt x="624" y="2744"/>
                </a:lnTo>
                <a:lnTo>
                  <a:pt x="622" y="2719"/>
                </a:lnTo>
                <a:lnTo>
                  <a:pt x="619" y="2693"/>
                </a:lnTo>
                <a:lnTo>
                  <a:pt x="614" y="2667"/>
                </a:lnTo>
                <a:lnTo>
                  <a:pt x="609" y="2641"/>
                </a:lnTo>
                <a:lnTo>
                  <a:pt x="601" y="2614"/>
                </a:lnTo>
                <a:lnTo>
                  <a:pt x="593" y="2586"/>
                </a:lnTo>
                <a:lnTo>
                  <a:pt x="584" y="2559"/>
                </a:lnTo>
                <a:lnTo>
                  <a:pt x="573" y="2531"/>
                </a:lnTo>
                <a:lnTo>
                  <a:pt x="562" y="2503"/>
                </a:lnTo>
                <a:lnTo>
                  <a:pt x="550" y="2474"/>
                </a:lnTo>
                <a:lnTo>
                  <a:pt x="537" y="2445"/>
                </a:lnTo>
                <a:lnTo>
                  <a:pt x="523" y="2416"/>
                </a:lnTo>
                <a:lnTo>
                  <a:pt x="508" y="2387"/>
                </a:lnTo>
                <a:lnTo>
                  <a:pt x="477" y="2328"/>
                </a:lnTo>
                <a:lnTo>
                  <a:pt x="442" y="2270"/>
                </a:lnTo>
                <a:lnTo>
                  <a:pt x="405" y="2211"/>
                </a:lnTo>
                <a:lnTo>
                  <a:pt x="366" y="2153"/>
                </a:lnTo>
                <a:lnTo>
                  <a:pt x="327" y="2095"/>
                </a:lnTo>
                <a:lnTo>
                  <a:pt x="285" y="2039"/>
                </a:lnTo>
                <a:lnTo>
                  <a:pt x="243" y="1984"/>
                </a:lnTo>
                <a:lnTo>
                  <a:pt x="201" y="1930"/>
                </a:lnTo>
                <a:lnTo>
                  <a:pt x="158" y="1879"/>
                </a:lnTo>
                <a:lnTo>
                  <a:pt x="173" y="1878"/>
                </a:lnTo>
                <a:lnTo>
                  <a:pt x="188" y="1878"/>
                </a:lnTo>
                <a:lnTo>
                  <a:pt x="222" y="1879"/>
                </a:lnTo>
                <a:lnTo>
                  <a:pt x="256" y="1883"/>
                </a:lnTo>
                <a:lnTo>
                  <a:pt x="291" y="1889"/>
                </a:lnTo>
                <a:lnTo>
                  <a:pt x="329" y="1897"/>
                </a:lnTo>
                <a:lnTo>
                  <a:pt x="367" y="1908"/>
                </a:lnTo>
                <a:lnTo>
                  <a:pt x="407" y="1921"/>
                </a:lnTo>
                <a:lnTo>
                  <a:pt x="447" y="1936"/>
                </a:lnTo>
                <a:lnTo>
                  <a:pt x="488" y="1953"/>
                </a:lnTo>
                <a:lnTo>
                  <a:pt x="530" y="1971"/>
                </a:lnTo>
                <a:lnTo>
                  <a:pt x="572" y="1992"/>
                </a:lnTo>
                <a:lnTo>
                  <a:pt x="614" y="2014"/>
                </a:lnTo>
                <a:lnTo>
                  <a:pt x="655" y="2038"/>
                </a:lnTo>
                <a:lnTo>
                  <a:pt x="698" y="2063"/>
                </a:lnTo>
                <a:lnTo>
                  <a:pt x="740" y="2090"/>
                </a:lnTo>
                <a:lnTo>
                  <a:pt x="780" y="2119"/>
                </a:lnTo>
                <a:lnTo>
                  <a:pt x="820" y="2148"/>
                </a:lnTo>
                <a:lnTo>
                  <a:pt x="859" y="2179"/>
                </a:lnTo>
                <a:lnTo>
                  <a:pt x="898" y="2212"/>
                </a:lnTo>
                <a:lnTo>
                  <a:pt x="934" y="2245"/>
                </a:lnTo>
                <a:lnTo>
                  <a:pt x="970" y="2279"/>
                </a:lnTo>
                <a:lnTo>
                  <a:pt x="1004" y="2315"/>
                </a:lnTo>
                <a:lnTo>
                  <a:pt x="1035" y="2351"/>
                </a:lnTo>
                <a:lnTo>
                  <a:pt x="1065" y="2387"/>
                </a:lnTo>
                <a:lnTo>
                  <a:pt x="1093" y="2425"/>
                </a:lnTo>
                <a:lnTo>
                  <a:pt x="1118" y="2463"/>
                </a:lnTo>
                <a:lnTo>
                  <a:pt x="1131" y="2483"/>
                </a:lnTo>
                <a:lnTo>
                  <a:pt x="1141" y="2503"/>
                </a:lnTo>
                <a:lnTo>
                  <a:pt x="1153" y="2523"/>
                </a:lnTo>
                <a:lnTo>
                  <a:pt x="1162" y="2542"/>
                </a:lnTo>
                <a:lnTo>
                  <a:pt x="1171" y="2562"/>
                </a:lnTo>
                <a:lnTo>
                  <a:pt x="1180" y="2582"/>
                </a:lnTo>
                <a:lnTo>
                  <a:pt x="1187" y="2602"/>
                </a:lnTo>
                <a:lnTo>
                  <a:pt x="1194" y="2622"/>
                </a:lnTo>
                <a:lnTo>
                  <a:pt x="1199" y="2642"/>
                </a:lnTo>
                <a:lnTo>
                  <a:pt x="1205" y="2663"/>
                </a:lnTo>
                <a:lnTo>
                  <a:pt x="1209" y="2683"/>
                </a:lnTo>
                <a:lnTo>
                  <a:pt x="1213" y="2704"/>
                </a:lnTo>
                <a:lnTo>
                  <a:pt x="1227" y="2666"/>
                </a:lnTo>
                <a:lnTo>
                  <a:pt x="1239" y="2627"/>
                </a:lnTo>
                <a:lnTo>
                  <a:pt x="1249" y="2587"/>
                </a:lnTo>
                <a:lnTo>
                  <a:pt x="1259" y="2549"/>
                </a:lnTo>
                <a:lnTo>
                  <a:pt x="1266" y="2510"/>
                </a:lnTo>
                <a:lnTo>
                  <a:pt x="1271" y="2476"/>
                </a:lnTo>
                <a:lnTo>
                  <a:pt x="1275" y="2444"/>
                </a:lnTo>
                <a:lnTo>
                  <a:pt x="1276" y="2416"/>
                </a:lnTo>
                <a:lnTo>
                  <a:pt x="1274" y="2400"/>
                </a:lnTo>
                <a:lnTo>
                  <a:pt x="1271" y="2380"/>
                </a:lnTo>
                <a:lnTo>
                  <a:pt x="1265" y="2357"/>
                </a:lnTo>
                <a:lnTo>
                  <a:pt x="1257" y="2332"/>
                </a:lnTo>
                <a:lnTo>
                  <a:pt x="1247" y="2306"/>
                </a:lnTo>
                <a:lnTo>
                  <a:pt x="1235" y="2277"/>
                </a:lnTo>
                <a:lnTo>
                  <a:pt x="1221" y="2246"/>
                </a:lnTo>
                <a:lnTo>
                  <a:pt x="1207" y="2213"/>
                </a:lnTo>
                <a:lnTo>
                  <a:pt x="1173" y="2143"/>
                </a:lnTo>
                <a:lnTo>
                  <a:pt x="1136" y="2067"/>
                </a:lnTo>
                <a:lnTo>
                  <a:pt x="1055" y="1904"/>
                </a:lnTo>
                <a:lnTo>
                  <a:pt x="1013" y="1818"/>
                </a:lnTo>
                <a:lnTo>
                  <a:pt x="974" y="1732"/>
                </a:lnTo>
                <a:lnTo>
                  <a:pt x="954" y="1689"/>
                </a:lnTo>
                <a:lnTo>
                  <a:pt x="936" y="1646"/>
                </a:lnTo>
                <a:lnTo>
                  <a:pt x="919" y="1603"/>
                </a:lnTo>
                <a:lnTo>
                  <a:pt x="903" y="1562"/>
                </a:lnTo>
                <a:lnTo>
                  <a:pt x="887" y="1520"/>
                </a:lnTo>
                <a:lnTo>
                  <a:pt x="874" y="1479"/>
                </a:lnTo>
                <a:lnTo>
                  <a:pt x="862" y="1439"/>
                </a:lnTo>
                <a:lnTo>
                  <a:pt x="852" y="1400"/>
                </a:lnTo>
                <a:lnTo>
                  <a:pt x="845" y="1363"/>
                </a:lnTo>
                <a:lnTo>
                  <a:pt x="839" y="1326"/>
                </a:lnTo>
                <a:lnTo>
                  <a:pt x="834" y="1292"/>
                </a:lnTo>
                <a:lnTo>
                  <a:pt x="833" y="1259"/>
                </a:lnTo>
                <a:lnTo>
                  <a:pt x="834" y="1213"/>
                </a:lnTo>
                <a:lnTo>
                  <a:pt x="838" y="1169"/>
                </a:lnTo>
                <a:lnTo>
                  <a:pt x="843" y="1126"/>
                </a:lnTo>
                <a:lnTo>
                  <a:pt x="850" y="1083"/>
                </a:lnTo>
                <a:lnTo>
                  <a:pt x="858" y="1041"/>
                </a:lnTo>
                <a:lnTo>
                  <a:pt x="870" y="1000"/>
                </a:lnTo>
                <a:lnTo>
                  <a:pt x="883" y="958"/>
                </a:lnTo>
                <a:lnTo>
                  <a:pt x="898" y="919"/>
                </a:lnTo>
                <a:lnTo>
                  <a:pt x="914" y="879"/>
                </a:lnTo>
                <a:lnTo>
                  <a:pt x="933" y="840"/>
                </a:lnTo>
                <a:lnTo>
                  <a:pt x="954" y="801"/>
                </a:lnTo>
                <a:lnTo>
                  <a:pt x="977" y="763"/>
                </a:lnTo>
                <a:lnTo>
                  <a:pt x="1001" y="724"/>
                </a:lnTo>
                <a:lnTo>
                  <a:pt x="1027" y="687"/>
                </a:lnTo>
                <a:lnTo>
                  <a:pt x="1055" y="649"/>
                </a:lnTo>
                <a:lnTo>
                  <a:pt x="1085" y="613"/>
                </a:lnTo>
                <a:lnTo>
                  <a:pt x="1116" y="575"/>
                </a:lnTo>
                <a:lnTo>
                  <a:pt x="1150" y="539"/>
                </a:lnTo>
                <a:lnTo>
                  <a:pt x="1185" y="503"/>
                </a:lnTo>
                <a:lnTo>
                  <a:pt x="1221" y="466"/>
                </a:lnTo>
                <a:lnTo>
                  <a:pt x="1260" y="430"/>
                </a:lnTo>
                <a:lnTo>
                  <a:pt x="1300" y="393"/>
                </a:lnTo>
                <a:lnTo>
                  <a:pt x="1342" y="357"/>
                </a:lnTo>
                <a:lnTo>
                  <a:pt x="1386" y="321"/>
                </a:lnTo>
                <a:lnTo>
                  <a:pt x="1431" y="285"/>
                </a:lnTo>
                <a:lnTo>
                  <a:pt x="1478" y="248"/>
                </a:lnTo>
                <a:lnTo>
                  <a:pt x="1526" y="211"/>
                </a:lnTo>
                <a:lnTo>
                  <a:pt x="1576" y="175"/>
                </a:lnTo>
                <a:lnTo>
                  <a:pt x="1628" y="138"/>
                </a:lnTo>
                <a:lnTo>
                  <a:pt x="1681" y="101"/>
                </a:lnTo>
                <a:lnTo>
                  <a:pt x="1792" y="25"/>
                </a:lnTo>
                <a:lnTo>
                  <a:pt x="1775" y="63"/>
                </a:lnTo>
                <a:lnTo>
                  <a:pt x="1758" y="102"/>
                </a:lnTo>
                <a:lnTo>
                  <a:pt x="1741" y="144"/>
                </a:lnTo>
                <a:lnTo>
                  <a:pt x="1726" y="185"/>
                </a:lnTo>
                <a:lnTo>
                  <a:pt x="1710" y="229"/>
                </a:lnTo>
                <a:lnTo>
                  <a:pt x="1696" y="273"/>
                </a:lnTo>
                <a:lnTo>
                  <a:pt x="1682" y="318"/>
                </a:lnTo>
                <a:lnTo>
                  <a:pt x="1669" y="361"/>
                </a:lnTo>
                <a:lnTo>
                  <a:pt x="1657" y="406"/>
                </a:lnTo>
                <a:lnTo>
                  <a:pt x="1647" y="450"/>
                </a:lnTo>
                <a:lnTo>
                  <a:pt x="1637" y="492"/>
                </a:lnTo>
                <a:lnTo>
                  <a:pt x="1629" y="535"/>
                </a:lnTo>
                <a:lnTo>
                  <a:pt x="1623" y="575"/>
                </a:lnTo>
                <a:lnTo>
                  <a:pt x="1619" y="614"/>
                </a:lnTo>
                <a:lnTo>
                  <a:pt x="1616" y="651"/>
                </a:lnTo>
                <a:lnTo>
                  <a:pt x="1615" y="686"/>
                </a:lnTo>
                <a:lnTo>
                  <a:pt x="1616" y="711"/>
                </a:lnTo>
                <a:lnTo>
                  <a:pt x="1619" y="735"/>
                </a:lnTo>
                <a:lnTo>
                  <a:pt x="1623" y="760"/>
                </a:lnTo>
                <a:lnTo>
                  <a:pt x="1629" y="785"/>
                </a:lnTo>
                <a:lnTo>
                  <a:pt x="1637" y="808"/>
                </a:lnTo>
                <a:lnTo>
                  <a:pt x="1647" y="833"/>
                </a:lnTo>
                <a:lnTo>
                  <a:pt x="1657" y="857"/>
                </a:lnTo>
                <a:lnTo>
                  <a:pt x="1670" y="881"/>
                </a:lnTo>
                <a:lnTo>
                  <a:pt x="1683" y="906"/>
                </a:lnTo>
                <a:lnTo>
                  <a:pt x="1699" y="930"/>
                </a:lnTo>
                <a:lnTo>
                  <a:pt x="1714" y="954"/>
                </a:lnTo>
                <a:lnTo>
                  <a:pt x="1731" y="978"/>
                </a:lnTo>
                <a:lnTo>
                  <a:pt x="1750" y="1002"/>
                </a:lnTo>
                <a:lnTo>
                  <a:pt x="1768" y="1027"/>
                </a:lnTo>
                <a:lnTo>
                  <a:pt x="1809" y="1075"/>
                </a:lnTo>
                <a:lnTo>
                  <a:pt x="1852" y="1123"/>
                </a:lnTo>
                <a:lnTo>
                  <a:pt x="1896" y="1170"/>
                </a:lnTo>
                <a:lnTo>
                  <a:pt x="1943" y="1218"/>
                </a:lnTo>
                <a:lnTo>
                  <a:pt x="1990" y="1266"/>
                </a:lnTo>
                <a:lnTo>
                  <a:pt x="2085" y="1362"/>
                </a:lnTo>
                <a:lnTo>
                  <a:pt x="2130" y="1410"/>
                </a:lnTo>
                <a:lnTo>
                  <a:pt x="2174" y="1459"/>
                </a:lnTo>
                <a:lnTo>
                  <a:pt x="2199" y="1487"/>
                </a:lnTo>
                <a:lnTo>
                  <a:pt x="2224" y="1516"/>
                </a:lnTo>
                <a:lnTo>
                  <a:pt x="2248" y="1545"/>
                </a:lnTo>
                <a:lnTo>
                  <a:pt x="2271" y="1574"/>
                </a:lnTo>
                <a:lnTo>
                  <a:pt x="2294" y="1603"/>
                </a:lnTo>
                <a:lnTo>
                  <a:pt x="2316" y="1633"/>
                </a:lnTo>
                <a:lnTo>
                  <a:pt x="2336" y="1662"/>
                </a:lnTo>
                <a:lnTo>
                  <a:pt x="2357" y="1692"/>
                </a:lnTo>
                <a:lnTo>
                  <a:pt x="2376" y="1721"/>
                </a:lnTo>
                <a:lnTo>
                  <a:pt x="2395" y="1751"/>
                </a:lnTo>
                <a:lnTo>
                  <a:pt x="2412" y="1780"/>
                </a:lnTo>
                <a:lnTo>
                  <a:pt x="2430" y="1808"/>
                </a:lnTo>
                <a:lnTo>
                  <a:pt x="2446" y="1837"/>
                </a:lnTo>
                <a:lnTo>
                  <a:pt x="2460" y="1866"/>
                </a:lnTo>
                <a:lnTo>
                  <a:pt x="2475" y="1894"/>
                </a:lnTo>
                <a:lnTo>
                  <a:pt x="2488" y="1922"/>
                </a:lnTo>
                <a:lnTo>
                  <a:pt x="2497" y="1910"/>
                </a:lnTo>
                <a:lnTo>
                  <a:pt x="2504" y="1896"/>
                </a:lnTo>
                <a:lnTo>
                  <a:pt x="2511" y="1883"/>
                </a:lnTo>
                <a:lnTo>
                  <a:pt x="2517" y="1868"/>
                </a:lnTo>
                <a:lnTo>
                  <a:pt x="2524" y="1853"/>
                </a:lnTo>
                <a:lnTo>
                  <a:pt x="2529" y="1838"/>
                </a:lnTo>
                <a:lnTo>
                  <a:pt x="2533" y="1823"/>
                </a:lnTo>
                <a:lnTo>
                  <a:pt x="2537" y="1807"/>
                </a:lnTo>
                <a:lnTo>
                  <a:pt x="2543" y="1775"/>
                </a:lnTo>
                <a:lnTo>
                  <a:pt x="2549" y="1741"/>
                </a:lnTo>
                <a:lnTo>
                  <a:pt x="2551" y="1708"/>
                </a:lnTo>
                <a:lnTo>
                  <a:pt x="2552" y="1675"/>
                </a:lnTo>
                <a:lnTo>
                  <a:pt x="2551" y="1659"/>
                </a:lnTo>
                <a:lnTo>
                  <a:pt x="2549" y="1636"/>
                </a:lnTo>
                <a:lnTo>
                  <a:pt x="2539" y="1575"/>
                </a:lnTo>
                <a:lnTo>
                  <a:pt x="2527" y="1499"/>
                </a:lnTo>
                <a:lnTo>
                  <a:pt x="2512" y="1415"/>
                </a:lnTo>
                <a:lnTo>
                  <a:pt x="2498" y="1331"/>
                </a:lnTo>
                <a:lnTo>
                  <a:pt x="2485" y="1255"/>
                </a:lnTo>
                <a:lnTo>
                  <a:pt x="2477" y="1193"/>
                </a:lnTo>
                <a:lnTo>
                  <a:pt x="2474" y="1170"/>
                </a:lnTo>
                <a:lnTo>
                  <a:pt x="2473" y="1155"/>
                </a:lnTo>
                <a:lnTo>
                  <a:pt x="2474" y="1118"/>
                </a:lnTo>
                <a:lnTo>
                  <a:pt x="2477" y="1082"/>
                </a:lnTo>
                <a:lnTo>
                  <a:pt x="2481" y="1045"/>
                </a:lnTo>
                <a:lnTo>
                  <a:pt x="2487" y="1006"/>
                </a:lnTo>
                <a:lnTo>
                  <a:pt x="2494" y="967"/>
                </a:lnTo>
                <a:lnTo>
                  <a:pt x="2504" y="927"/>
                </a:lnTo>
                <a:lnTo>
                  <a:pt x="2515" y="886"/>
                </a:lnTo>
                <a:lnTo>
                  <a:pt x="2529" y="846"/>
                </a:lnTo>
                <a:lnTo>
                  <a:pt x="2543" y="805"/>
                </a:lnTo>
                <a:lnTo>
                  <a:pt x="2559" y="764"/>
                </a:lnTo>
                <a:lnTo>
                  <a:pt x="2577" y="723"/>
                </a:lnTo>
                <a:lnTo>
                  <a:pt x="2596" y="682"/>
                </a:lnTo>
                <a:lnTo>
                  <a:pt x="2617" y="641"/>
                </a:lnTo>
                <a:lnTo>
                  <a:pt x="2640" y="599"/>
                </a:lnTo>
                <a:lnTo>
                  <a:pt x="2664" y="559"/>
                </a:lnTo>
                <a:lnTo>
                  <a:pt x="2690" y="519"/>
                </a:lnTo>
                <a:lnTo>
                  <a:pt x="2717" y="479"/>
                </a:lnTo>
                <a:lnTo>
                  <a:pt x="2746" y="440"/>
                </a:lnTo>
                <a:lnTo>
                  <a:pt x="2776" y="401"/>
                </a:lnTo>
                <a:lnTo>
                  <a:pt x="2808" y="363"/>
                </a:lnTo>
                <a:lnTo>
                  <a:pt x="2841" y="326"/>
                </a:lnTo>
                <a:lnTo>
                  <a:pt x="2876" y="291"/>
                </a:lnTo>
                <a:lnTo>
                  <a:pt x="2913" y="255"/>
                </a:lnTo>
                <a:lnTo>
                  <a:pt x="2950" y="221"/>
                </a:lnTo>
                <a:lnTo>
                  <a:pt x="2990" y="189"/>
                </a:lnTo>
                <a:lnTo>
                  <a:pt x="3030" y="156"/>
                </a:lnTo>
                <a:lnTo>
                  <a:pt x="3072" y="126"/>
                </a:lnTo>
                <a:lnTo>
                  <a:pt x="3115" y="98"/>
                </a:lnTo>
                <a:lnTo>
                  <a:pt x="3160" y="71"/>
                </a:lnTo>
                <a:lnTo>
                  <a:pt x="3206" y="45"/>
                </a:lnTo>
                <a:lnTo>
                  <a:pt x="3254" y="22"/>
                </a:lnTo>
                <a:lnTo>
                  <a:pt x="3303" y="0"/>
                </a:lnTo>
                <a:close/>
                <a:moveTo>
                  <a:pt x="1754" y="2808"/>
                </a:moveTo>
                <a:lnTo>
                  <a:pt x="1754" y="2808"/>
                </a:lnTo>
                <a:lnTo>
                  <a:pt x="1774" y="2843"/>
                </a:lnTo>
                <a:lnTo>
                  <a:pt x="1793" y="2877"/>
                </a:lnTo>
                <a:lnTo>
                  <a:pt x="1813" y="2910"/>
                </a:lnTo>
                <a:lnTo>
                  <a:pt x="1834" y="2942"/>
                </a:lnTo>
                <a:lnTo>
                  <a:pt x="1855" y="2973"/>
                </a:lnTo>
                <a:lnTo>
                  <a:pt x="1876" y="3003"/>
                </a:lnTo>
                <a:lnTo>
                  <a:pt x="1918" y="3061"/>
                </a:lnTo>
                <a:lnTo>
                  <a:pt x="1962" y="3116"/>
                </a:lnTo>
                <a:lnTo>
                  <a:pt x="2005" y="3170"/>
                </a:lnTo>
                <a:lnTo>
                  <a:pt x="2090" y="3271"/>
                </a:lnTo>
                <a:lnTo>
                  <a:pt x="2129" y="3320"/>
                </a:lnTo>
                <a:lnTo>
                  <a:pt x="2168" y="3370"/>
                </a:lnTo>
                <a:lnTo>
                  <a:pt x="2187" y="3395"/>
                </a:lnTo>
                <a:lnTo>
                  <a:pt x="2204" y="3420"/>
                </a:lnTo>
                <a:lnTo>
                  <a:pt x="2221" y="3445"/>
                </a:lnTo>
                <a:lnTo>
                  <a:pt x="2238" y="3470"/>
                </a:lnTo>
                <a:lnTo>
                  <a:pt x="2252" y="3496"/>
                </a:lnTo>
                <a:lnTo>
                  <a:pt x="2267" y="3523"/>
                </a:lnTo>
                <a:lnTo>
                  <a:pt x="2280" y="3549"/>
                </a:lnTo>
                <a:lnTo>
                  <a:pt x="2293" y="3576"/>
                </a:lnTo>
                <a:lnTo>
                  <a:pt x="2304" y="3604"/>
                </a:lnTo>
                <a:lnTo>
                  <a:pt x="2315" y="3633"/>
                </a:lnTo>
                <a:lnTo>
                  <a:pt x="2324" y="3663"/>
                </a:lnTo>
                <a:lnTo>
                  <a:pt x="2331" y="3693"/>
                </a:lnTo>
                <a:lnTo>
                  <a:pt x="2355" y="3636"/>
                </a:lnTo>
                <a:lnTo>
                  <a:pt x="2378" y="3576"/>
                </a:lnTo>
                <a:lnTo>
                  <a:pt x="2399" y="3515"/>
                </a:lnTo>
                <a:lnTo>
                  <a:pt x="2419" y="3451"/>
                </a:lnTo>
                <a:lnTo>
                  <a:pt x="2437" y="3388"/>
                </a:lnTo>
                <a:lnTo>
                  <a:pt x="2454" y="3325"/>
                </a:lnTo>
                <a:lnTo>
                  <a:pt x="2470" y="3261"/>
                </a:lnTo>
                <a:lnTo>
                  <a:pt x="2484" y="3198"/>
                </a:lnTo>
                <a:lnTo>
                  <a:pt x="2487" y="3202"/>
                </a:lnTo>
                <a:lnTo>
                  <a:pt x="2490" y="3208"/>
                </a:lnTo>
                <a:lnTo>
                  <a:pt x="2500" y="3226"/>
                </a:lnTo>
                <a:lnTo>
                  <a:pt x="2509" y="3249"/>
                </a:lnTo>
                <a:lnTo>
                  <a:pt x="2520" y="3277"/>
                </a:lnTo>
                <a:lnTo>
                  <a:pt x="2532" y="3309"/>
                </a:lnTo>
                <a:lnTo>
                  <a:pt x="2544" y="3345"/>
                </a:lnTo>
                <a:lnTo>
                  <a:pt x="2569" y="3422"/>
                </a:lnTo>
                <a:lnTo>
                  <a:pt x="2592" y="3502"/>
                </a:lnTo>
                <a:lnTo>
                  <a:pt x="2603" y="3540"/>
                </a:lnTo>
                <a:lnTo>
                  <a:pt x="2611" y="3576"/>
                </a:lnTo>
                <a:lnTo>
                  <a:pt x="2619" y="3610"/>
                </a:lnTo>
                <a:lnTo>
                  <a:pt x="2624" y="3638"/>
                </a:lnTo>
                <a:lnTo>
                  <a:pt x="2629" y="3662"/>
                </a:lnTo>
                <a:lnTo>
                  <a:pt x="2630" y="3679"/>
                </a:lnTo>
                <a:lnTo>
                  <a:pt x="2629" y="3695"/>
                </a:lnTo>
                <a:lnTo>
                  <a:pt x="2628" y="3716"/>
                </a:lnTo>
                <a:lnTo>
                  <a:pt x="2621" y="3771"/>
                </a:lnTo>
                <a:lnTo>
                  <a:pt x="2604" y="3913"/>
                </a:lnTo>
                <a:lnTo>
                  <a:pt x="2586" y="4057"/>
                </a:lnTo>
                <a:lnTo>
                  <a:pt x="2580" y="4112"/>
                </a:lnTo>
                <a:lnTo>
                  <a:pt x="2578" y="4133"/>
                </a:lnTo>
                <a:lnTo>
                  <a:pt x="2578" y="4148"/>
                </a:lnTo>
                <a:lnTo>
                  <a:pt x="2578" y="4164"/>
                </a:lnTo>
                <a:lnTo>
                  <a:pt x="2579" y="4182"/>
                </a:lnTo>
                <a:lnTo>
                  <a:pt x="2583" y="4221"/>
                </a:lnTo>
                <a:lnTo>
                  <a:pt x="2591" y="4265"/>
                </a:lnTo>
                <a:lnTo>
                  <a:pt x="2601" y="4313"/>
                </a:lnTo>
                <a:lnTo>
                  <a:pt x="2613" y="4363"/>
                </a:lnTo>
                <a:lnTo>
                  <a:pt x="2629" y="4416"/>
                </a:lnTo>
                <a:lnTo>
                  <a:pt x="2646" y="4469"/>
                </a:lnTo>
                <a:lnTo>
                  <a:pt x="2666" y="4523"/>
                </a:lnTo>
                <a:lnTo>
                  <a:pt x="2689" y="4576"/>
                </a:lnTo>
                <a:lnTo>
                  <a:pt x="2700" y="4602"/>
                </a:lnTo>
                <a:lnTo>
                  <a:pt x="2713" y="4628"/>
                </a:lnTo>
                <a:lnTo>
                  <a:pt x="2726" y="4653"/>
                </a:lnTo>
                <a:lnTo>
                  <a:pt x="2740" y="4678"/>
                </a:lnTo>
                <a:lnTo>
                  <a:pt x="2753" y="4702"/>
                </a:lnTo>
                <a:lnTo>
                  <a:pt x="2768" y="4725"/>
                </a:lnTo>
                <a:lnTo>
                  <a:pt x="2784" y="4746"/>
                </a:lnTo>
                <a:lnTo>
                  <a:pt x="2798" y="4767"/>
                </a:lnTo>
                <a:lnTo>
                  <a:pt x="2815" y="4787"/>
                </a:lnTo>
                <a:lnTo>
                  <a:pt x="2830" y="4806"/>
                </a:lnTo>
                <a:lnTo>
                  <a:pt x="2847" y="4822"/>
                </a:lnTo>
                <a:lnTo>
                  <a:pt x="2864" y="4838"/>
                </a:lnTo>
                <a:lnTo>
                  <a:pt x="2881" y="4852"/>
                </a:lnTo>
                <a:lnTo>
                  <a:pt x="2899" y="4865"/>
                </a:lnTo>
                <a:lnTo>
                  <a:pt x="2917" y="4833"/>
                </a:lnTo>
                <a:lnTo>
                  <a:pt x="2934" y="4803"/>
                </a:lnTo>
                <a:lnTo>
                  <a:pt x="2952" y="4775"/>
                </a:lnTo>
                <a:lnTo>
                  <a:pt x="2970" y="4751"/>
                </a:lnTo>
                <a:lnTo>
                  <a:pt x="2989" y="4728"/>
                </a:lnTo>
                <a:lnTo>
                  <a:pt x="3006" y="4707"/>
                </a:lnTo>
                <a:lnTo>
                  <a:pt x="3025" y="4688"/>
                </a:lnTo>
                <a:lnTo>
                  <a:pt x="3045" y="4670"/>
                </a:lnTo>
                <a:lnTo>
                  <a:pt x="3063" y="4655"/>
                </a:lnTo>
                <a:lnTo>
                  <a:pt x="3083" y="4640"/>
                </a:lnTo>
                <a:lnTo>
                  <a:pt x="3103" y="4627"/>
                </a:lnTo>
                <a:lnTo>
                  <a:pt x="3124" y="4613"/>
                </a:lnTo>
                <a:lnTo>
                  <a:pt x="3146" y="4602"/>
                </a:lnTo>
                <a:lnTo>
                  <a:pt x="3166" y="4589"/>
                </a:lnTo>
                <a:lnTo>
                  <a:pt x="3212" y="4567"/>
                </a:lnTo>
                <a:lnTo>
                  <a:pt x="3311" y="4521"/>
                </a:lnTo>
                <a:lnTo>
                  <a:pt x="3365" y="4494"/>
                </a:lnTo>
                <a:lnTo>
                  <a:pt x="3393" y="4478"/>
                </a:lnTo>
                <a:lnTo>
                  <a:pt x="3423" y="4462"/>
                </a:lnTo>
                <a:lnTo>
                  <a:pt x="3453" y="4445"/>
                </a:lnTo>
                <a:lnTo>
                  <a:pt x="3485" y="4425"/>
                </a:lnTo>
                <a:lnTo>
                  <a:pt x="3517" y="4404"/>
                </a:lnTo>
                <a:lnTo>
                  <a:pt x="3550" y="4380"/>
                </a:lnTo>
                <a:lnTo>
                  <a:pt x="3586" y="4355"/>
                </a:lnTo>
                <a:lnTo>
                  <a:pt x="3621" y="4328"/>
                </a:lnTo>
                <a:lnTo>
                  <a:pt x="3658" y="4298"/>
                </a:lnTo>
                <a:lnTo>
                  <a:pt x="3697" y="4265"/>
                </a:lnTo>
                <a:lnTo>
                  <a:pt x="3671" y="4733"/>
                </a:lnTo>
                <a:lnTo>
                  <a:pt x="3671" y="4753"/>
                </a:lnTo>
                <a:lnTo>
                  <a:pt x="3669" y="4772"/>
                </a:lnTo>
                <a:lnTo>
                  <a:pt x="3667" y="4792"/>
                </a:lnTo>
                <a:lnTo>
                  <a:pt x="3665" y="4811"/>
                </a:lnTo>
                <a:lnTo>
                  <a:pt x="3660" y="4831"/>
                </a:lnTo>
                <a:lnTo>
                  <a:pt x="3655" y="4849"/>
                </a:lnTo>
                <a:lnTo>
                  <a:pt x="3650" y="4869"/>
                </a:lnTo>
                <a:lnTo>
                  <a:pt x="3644" y="4888"/>
                </a:lnTo>
                <a:lnTo>
                  <a:pt x="3637" y="4907"/>
                </a:lnTo>
                <a:lnTo>
                  <a:pt x="3629" y="4925"/>
                </a:lnTo>
                <a:lnTo>
                  <a:pt x="3621" y="4944"/>
                </a:lnTo>
                <a:lnTo>
                  <a:pt x="3612" y="4963"/>
                </a:lnTo>
                <a:lnTo>
                  <a:pt x="3602" y="4981"/>
                </a:lnTo>
                <a:lnTo>
                  <a:pt x="3591" y="5000"/>
                </a:lnTo>
                <a:lnTo>
                  <a:pt x="3568" y="5037"/>
                </a:lnTo>
                <a:lnTo>
                  <a:pt x="3543" y="5072"/>
                </a:lnTo>
                <a:lnTo>
                  <a:pt x="3515" y="5107"/>
                </a:lnTo>
                <a:lnTo>
                  <a:pt x="3485" y="5142"/>
                </a:lnTo>
                <a:lnTo>
                  <a:pt x="3453" y="5176"/>
                </a:lnTo>
                <a:lnTo>
                  <a:pt x="3419" y="5208"/>
                </a:lnTo>
                <a:lnTo>
                  <a:pt x="3384" y="5240"/>
                </a:lnTo>
                <a:lnTo>
                  <a:pt x="3347" y="5272"/>
                </a:lnTo>
                <a:lnTo>
                  <a:pt x="3309" y="5302"/>
                </a:lnTo>
                <a:lnTo>
                  <a:pt x="3269" y="5331"/>
                </a:lnTo>
                <a:lnTo>
                  <a:pt x="3229" y="5359"/>
                </a:lnTo>
                <a:lnTo>
                  <a:pt x="3188" y="5386"/>
                </a:lnTo>
                <a:lnTo>
                  <a:pt x="3146" y="5412"/>
                </a:lnTo>
                <a:lnTo>
                  <a:pt x="3103" y="5436"/>
                </a:lnTo>
                <a:lnTo>
                  <a:pt x="3060" y="5460"/>
                </a:lnTo>
                <a:lnTo>
                  <a:pt x="3017" y="5482"/>
                </a:lnTo>
                <a:lnTo>
                  <a:pt x="2974" y="5501"/>
                </a:lnTo>
                <a:lnTo>
                  <a:pt x="2930" y="5521"/>
                </a:lnTo>
                <a:lnTo>
                  <a:pt x="2888" y="5539"/>
                </a:lnTo>
                <a:lnTo>
                  <a:pt x="2845" y="5555"/>
                </a:lnTo>
                <a:lnTo>
                  <a:pt x="2802" y="5569"/>
                </a:lnTo>
                <a:lnTo>
                  <a:pt x="2761" y="5582"/>
                </a:lnTo>
                <a:lnTo>
                  <a:pt x="2720" y="5593"/>
                </a:lnTo>
                <a:lnTo>
                  <a:pt x="2681" y="5601"/>
                </a:lnTo>
                <a:lnTo>
                  <a:pt x="2642" y="5609"/>
                </a:lnTo>
                <a:lnTo>
                  <a:pt x="2578" y="5619"/>
                </a:lnTo>
                <a:lnTo>
                  <a:pt x="2504" y="5629"/>
                </a:lnTo>
                <a:lnTo>
                  <a:pt x="2426" y="5640"/>
                </a:lnTo>
                <a:lnTo>
                  <a:pt x="2348" y="5650"/>
                </a:lnTo>
                <a:lnTo>
                  <a:pt x="2274" y="5659"/>
                </a:lnTo>
                <a:lnTo>
                  <a:pt x="2208" y="5665"/>
                </a:lnTo>
                <a:lnTo>
                  <a:pt x="2156" y="5669"/>
                </a:lnTo>
                <a:lnTo>
                  <a:pt x="2122" y="5671"/>
                </a:lnTo>
                <a:lnTo>
                  <a:pt x="2075" y="5670"/>
                </a:lnTo>
                <a:lnTo>
                  <a:pt x="2027" y="5668"/>
                </a:lnTo>
                <a:lnTo>
                  <a:pt x="1979" y="5663"/>
                </a:lnTo>
                <a:lnTo>
                  <a:pt x="1929" y="5657"/>
                </a:lnTo>
                <a:lnTo>
                  <a:pt x="1878" y="5649"/>
                </a:lnTo>
                <a:lnTo>
                  <a:pt x="1826" y="5640"/>
                </a:lnTo>
                <a:lnTo>
                  <a:pt x="1773" y="5629"/>
                </a:lnTo>
                <a:lnTo>
                  <a:pt x="1721" y="5616"/>
                </a:lnTo>
                <a:lnTo>
                  <a:pt x="1668" y="5601"/>
                </a:lnTo>
                <a:lnTo>
                  <a:pt x="1615" y="5585"/>
                </a:lnTo>
                <a:lnTo>
                  <a:pt x="1561" y="5566"/>
                </a:lnTo>
                <a:lnTo>
                  <a:pt x="1509" y="5546"/>
                </a:lnTo>
                <a:lnTo>
                  <a:pt x="1457" y="5524"/>
                </a:lnTo>
                <a:lnTo>
                  <a:pt x="1408" y="5499"/>
                </a:lnTo>
                <a:lnTo>
                  <a:pt x="1358" y="5473"/>
                </a:lnTo>
                <a:lnTo>
                  <a:pt x="1309" y="5446"/>
                </a:lnTo>
                <a:lnTo>
                  <a:pt x="1262" y="5416"/>
                </a:lnTo>
                <a:lnTo>
                  <a:pt x="1239" y="5401"/>
                </a:lnTo>
                <a:lnTo>
                  <a:pt x="1216" y="5384"/>
                </a:lnTo>
                <a:lnTo>
                  <a:pt x="1194" y="5367"/>
                </a:lnTo>
                <a:lnTo>
                  <a:pt x="1172" y="5351"/>
                </a:lnTo>
                <a:lnTo>
                  <a:pt x="1152" y="5333"/>
                </a:lnTo>
                <a:lnTo>
                  <a:pt x="1131" y="5314"/>
                </a:lnTo>
                <a:lnTo>
                  <a:pt x="1111" y="5296"/>
                </a:lnTo>
                <a:lnTo>
                  <a:pt x="1091" y="5277"/>
                </a:lnTo>
                <a:lnTo>
                  <a:pt x="1073" y="5257"/>
                </a:lnTo>
                <a:lnTo>
                  <a:pt x="1055" y="5236"/>
                </a:lnTo>
                <a:lnTo>
                  <a:pt x="1037" y="5215"/>
                </a:lnTo>
                <a:lnTo>
                  <a:pt x="1021" y="5195"/>
                </a:lnTo>
                <a:lnTo>
                  <a:pt x="1004" y="5173"/>
                </a:lnTo>
                <a:lnTo>
                  <a:pt x="988" y="5151"/>
                </a:lnTo>
                <a:lnTo>
                  <a:pt x="974" y="5128"/>
                </a:lnTo>
                <a:lnTo>
                  <a:pt x="960" y="5104"/>
                </a:lnTo>
                <a:lnTo>
                  <a:pt x="947" y="5080"/>
                </a:lnTo>
                <a:lnTo>
                  <a:pt x="934" y="5056"/>
                </a:lnTo>
                <a:lnTo>
                  <a:pt x="923" y="5031"/>
                </a:lnTo>
                <a:lnTo>
                  <a:pt x="912" y="5005"/>
                </a:lnTo>
                <a:lnTo>
                  <a:pt x="903" y="4979"/>
                </a:lnTo>
                <a:lnTo>
                  <a:pt x="894" y="4953"/>
                </a:lnTo>
                <a:lnTo>
                  <a:pt x="886" y="4926"/>
                </a:lnTo>
                <a:lnTo>
                  <a:pt x="879" y="4898"/>
                </a:lnTo>
                <a:lnTo>
                  <a:pt x="873" y="4870"/>
                </a:lnTo>
                <a:lnTo>
                  <a:pt x="869" y="4841"/>
                </a:lnTo>
                <a:lnTo>
                  <a:pt x="865" y="4812"/>
                </a:lnTo>
                <a:lnTo>
                  <a:pt x="861" y="4782"/>
                </a:lnTo>
                <a:lnTo>
                  <a:pt x="860" y="4752"/>
                </a:lnTo>
                <a:lnTo>
                  <a:pt x="859" y="4720"/>
                </a:lnTo>
                <a:lnTo>
                  <a:pt x="860" y="4686"/>
                </a:lnTo>
                <a:lnTo>
                  <a:pt x="861" y="4654"/>
                </a:lnTo>
                <a:lnTo>
                  <a:pt x="864" y="4623"/>
                </a:lnTo>
                <a:lnTo>
                  <a:pt x="868" y="4593"/>
                </a:lnTo>
                <a:lnTo>
                  <a:pt x="872" y="4566"/>
                </a:lnTo>
                <a:lnTo>
                  <a:pt x="876" y="4539"/>
                </a:lnTo>
                <a:lnTo>
                  <a:pt x="882" y="4515"/>
                </a:lnTo>
                <a:lnTo>
                  <a:pt x="887" y="4492"/>
                </a:lnTo>
                <a:lnTo>
                  <a:pt x="895" y="4470"/>
                </a:lnTo>
                <a:lnTo>
                  <a:pt x="902" y="4448"/>
                </a:lnTo>
                <a:lnTo>
                  <a:pt x="909" y="4428"/>
                </a:lnTo>
                <a:lnTo>
                  <a:pt x="918" y="4408"/>
                </a:lnTo>
                <a:lnTo>
                  <a:pt x="933" y="4372"/>
                </a:lnTo>
                <a:lnTo>
                  <a:pt x="951" y="4338"/>
                </a:lnTo>
                <a:lnTo>
                  <a:pt x="984" y="4273"/>
                </a:lnTo>
                <a:lnTo>
                  <a:pt x="1000" y="4242"/>
                </a:lnTo>
                <a:lnTo>
                  <a:pt x="1013" y="4209"/>
                </a:lnTo>
                <a:lnTo>
                  <a:pt x="1020" y="4192"/>
                </a:lnTo>
                <a:lnTo>
                  <a:pt x="1025" y="4175"/>
                </a:lnTo>
                <a:lnTo>
                  <a:pt x="1030" y="4158"/>
                </a:lnTo>
                <a:lnTo>
                  <a:pt x="1034" y="4139"/>
                </a:lnTo>
                <a:lnTo>
                  <a:pt x="1037" y="4120"/>
                </a:lnTo>
                <a:lnTo>
                  <a:pt x="1039" y="4099"/>
                </a:lnTo>
                <a:lnTo>
                  <a:pt x="1041" y="4079"/>
                </a:lnTo>
                <a:lnTo>
                  <a:pt x="1041" y="4057"/>
                </a:lnTo>
                <a:lnTo>
                  <a:pt x="1041" y="4044"/>
                </a:lnTo>
                <a:lnTo>
                  <a:pt x="1039" y="4032"/>
                </a:lnTo>
                <a:lnTo>
                  <a:pt x="1037" y="4019"/>
                </a:lnTo>
                <a:lnTo>
                  <a:pt x="1034" y="4006"/>
                </a:lnTo>
                <a:lnTo>
                  <a:pt x="1026" y="3980"/>
                </a:lnTo>
                <a:lnTo>
                  <a:pt x="1016" y="3953"/>
                </a:lnTo>
                <a:lnTo>
                  <a:pt x="1007" y="3927"/>
                </a:lnTo>
                <a:lnTo>
                  <a:pt x="1000" y="3901"/>
                </a:lnTo>
                <a:lnTo>
                  <a:pt x="997" y="3888"/>
                </a:lnTo>
                <a:lnTo>
                  <a:pt x="995" y="3876"/>
                </a:lnTo>
                <a:lnTo>
                  <a:pt x="994" y="3863"/>
                </a:lnTo>
                <a:lnTo>
                  <a:pt x="995" y="3852"/>
                </a:lnTo>
                <a:lnTo>
                  <a:pt x="1013" y="3855"/>
                </a:lnTo>
                <a:lnTo>
                  <a:pt x="1032" y="3860"/>
                </a:lnTo>
                <a:lnTo>
                  <a:pt x="1050" y="3865"/>
                </a:lnTo>
                <a:lnTo>
                  <a:pt x="1067" y="3872"/>
                </a:lnTo>
                <a:lnTo>
                  <a:pt x="1085" y="3879"/>
                </a:lnTo>
                <a:lnTo>
                  <a:pt x="1103" y="3886"/>
                </a:lnTo>
                <a:lnTo>
                  <a:pt x="1119" y="3896"/>
                </a:lnTo>
                <a:lnTo>
                  <a:pt x="1136" y="3904"/>
                </a:lnTo>
                <a:lnTo>
                  <a:pt x="1152" y="3913"/>
                </a:lnTo>
                <a:lnTo>
                  <a:pt x="1167" y="3924"/>
                </a:lnTo>
                <a:lnTo>
                  <a:pt x="1183" y="3935"/>
                </a:lnTo>
                <a:lnTo>
                  <a:pt x="1197" y="3945"/>
                </a:lnTo>
                <a:lnTo>
                  <a:pt x="1211" y="3958"/>
                </a:lnTo>
                <a:lnTo>
                  <a:pt x="1224" y="3969"/>
                </a:lnTo>
                <a:lnTo>
                  <a:pt x="1238" y="3982"/>
                </a:lnTo>
                <a:lnTo>
                  <a:pt x="1250" y="3994"/>
                </a:lnTo>
                <a:lnTo>
                  <a:pt x="1262" y="4008"/>
                </a:lnTo>
                <a:lnTo>
                  <a:pt x="1273" y="4021"/>
                </a:lnTo>
                <a:lnTo>
                  <a:pt x="1284" y="4035"/>
                </a:lnTo>
                <a:lnTo>
                  <a:pt x="1294" y="4048"/>
                </a:lnTo>
                <a:lnTo>
                  <a:pt x="1302" y="4062"/>
                </a:lnTo>
                <a:lnTo>
                  <a:pt x="1312" y="4075"/>
                </a:lnTo>
                <a:lnTo>
                  <a:pt x="1319" y="4090"/>
                </a:lnTo>
                <a:lnTo>
                  <a:pt x="1326" y="4104"/>
                </a:lnTo>
                <a:lnTo>
                  <a:pt x="1333" y="4118"/>
                </a:lnTo>
                <a:lnTo>
                  <a:pt x="1338" y="4132"/>
                </a:lnTo>
                <a:lnTo>
                  <a:pt x="1343" y="4146"/>
                </a:lnTo>
                <a:lnTo>
                  <a:pt x="1347" y="4160"/>
                </a:lnTo>
                <a:lnTo>
                  <a:pt x="1350" y="4173"/>
                </a:lnTo>
                <a:lnTo>
                  <a:pt x="1352" y="4187"/>
                </a:lnTo>
                <a:lnTo>
                  <a:pt x="1353" y="4200"/>
                </a:lnTo>
                <a:lnTo>
                  <a:pt x="1354" y="4213"/>
                </a:lnTo>
                <a:lnTo>
                  <a:pt x="1353" y="4227"/>
                </a:lnTo>
                <a:lnTo>
                  <a:pt x="1349" y="4245"/>
                </a:lnTo>
                <a:lnTo>
                  <a:pt x="1344" y="4267"/>
                </a:lnTo>
                <a:lnTo>
                  <a:pt x="1338" y="4291"/>
                </a:lnTo>
                <a:lnTo>
                  <a:pt x="1321" y="4344"/>
                </a:lnTo>
                <a:lnTo>
                  <a:pt x="1301" y="4402"/>
                </a:lnTo>
                <a:lnTo>
                  <a:pt x="1283" y="4459"/>
                </a:lnTo>
                <a:lnTo>
                  <a:pt x="1266" y="4513"/>
                </a:lnTo>
                <a:lnTo>
                  <a:pt x="1260" y="4537"/>
                </a:lnTo>
                <a:lnTo>
                  <a:pt x="1255" y="4558"/>
                </a:lnTo>
                <a:lnTo>
                  <a:pt x="1250" y="4576"/>
                </a:lnTo>
                <a:lnTo>
                  <a:pt x="1249" y="4590"/>
                </a:lnTo>
                <a:lnTo>
                  <a:pt x="1249" y="4633"/>
                </a:lnTo>
                <a:lnTo>
                  <a:pt x="1250" y="4652"/>
                </a:lnTo>
                <a:lnTo>
                  <a:pt x="1254" y="4668"/>
                </a:lnTo>
                <a:lnTo>
                  <a:pt x="1258" y="4684"/>
                </a:lnTo>
                <a:lnTo>
                  <a:pt x="1261" y="4692"/>
                </a:lnTo>
                <a:lnTo>
                  <a:pt x="1265" y="4700"/>
                </a:lnTo>
                <a:lnTo>
                  <a:pt x="1269" y="4708"/>
                </a:lnTo>
                <a:lnTo>
                  <a:pt x="1275" y="4716"/>
                </a:lnTo>
                <a:lnTo>
                  <a:pt x="1289" y="4733"/>
                </a:lnTo>
                <a:lnTo>
                  <a:pt x="1301" y="4718"/>
                </a:lnTo>
                <a:lnTo>
                  <a:pt x="1312" y="4702"/>
                </a:lnTo>
                <a:lnTo>
                  <a:pt x="1321" y="4684"/>
                </a:lnTo>
                <a:lnTo>
                  <a:pt x="1331" y="4664"/>
                </a:lnTo>
                <a:lnTo>
                  <a:pt x="1339" y="4643"/>
                </a:lnTo>
                <a:lnTo>
                  <a:pt x="1347" y="4622"/>
                </a:lnTo>
                <a:lnTo>
                  <a:pt x="1363" y="4576"/>
                </a:lnTo>
                <a:lnTo>
                  <a:pt x="1372" y="4553"/>
                </a:lnTo>
                <a:lnTo>
                  <a:pt x="1382" y="4529"/>
                </a:lnTo>
                <a:lnTo>
                  <a:pt x="1392" y="4506"/>
                </a:lnTo>
                <a:lnTo>
                  <a:pt x="1403" y="4483"/>
                </a:lnTo>
                <a:lnTo>
                  <a:pt x="1417" y="4460"/>
                </a:lnTo>
                <a:lnTo>
                  <a:pt x="1432" y="4440"/>
                </a:lnTo>
                <a:lnTo>
                  <a:pt x="1449" y="4419"/>
                </a:lnTo>
                <a:lnTo>
                  <a:pt x="1458" y="4408"/>
                </a:lnTo>
                <a:lnTo>
                  <a:pt x="1469" y="4399"/>
                </a:lnTo>
                <a:lnTo>
                  <a:pt x="1488" y="4381"/>
                </a:lnTo>
                <a:lnTo>
                  <a:pt x="1505" y="4363"/>
                </a:lnTo>
                <a:lnTo>
                  <a:pt x="1525" y="4343"/>
                </a:lnTo>
                <a:lnTo>
                  <a:pt x="1544" y="4322"/>
                </a:lnTo>
                <a:lnTo>
                  <a:pt x="1582" y="4275"/>
                </a:lnTo>
                <a:lnTo>
                  <a:pt x="1622" y="4226"/>
                </a:lnTo>
                <a:lnTo>
                  <a:pt x="1660" y="4173"/>
                </a:lnTo>
                <a:lnTo>
                  <a:pt x="1698" y="4118"/>
                </a:lnTo>
                <a:lnTo>
                  <a:pt x="1735" y="4061"/>
                </a:lnTo>
                <a:lnTo>
                  <a:pt x="1769" y="4004"/>
                </a:lnTo>
                <a:lnTo>
                  <a:pt x="1803" y="3947"/>
                </a:lnTo>
                <a:lnTo>
                  <a:pt x="1833" y="3890"/>
                </a:lnTo>
                <a:lnTo>
                  <a:pt x="1859" y="3836"/>
                </a:lnTo>
                <a:lnTo>
                  <a:pt x="1871" y="3809"/>
                </a:lnTo>
                <a:lnTo>
                  <a:pt x="1883" y="3783"/>
                </a:lnTo>
                <a:lnTo>
                  <a:pt x="1892" y="3758"/>
                </a:lnTo>
                <a:lnTo>
                  <a:pt x="1902" y="3734"/>
                </a:lnTo>
                <a:lnTo>
                  <a:pt x="1909" y="3711"/>
                </a:lnTo>
                <a:lnTo>
                  <a:pt x="1915" y="3690"/>
                </a:lnTo>
                <a:lnTo>
                  <a:pt x="1920" y="3669"/>
                </a:lnTo>
                <a:lnTo>
                  <a:pt x="1923" y="3649"/>
                </a:lnTo>
                <a:lnTo>
                  <a:pt x="1927" y="3631"/>
                </a:lnTo>
                <a:lnTo>
                  <a:pt x="1927" y="3615"/>
                </a:lnTo>
                <a:lnTo>
                  <a:pt x="1927" y="3589"/>
                </a:lnTo>
                <a:lnTo>
                  <a:pt x="1924" y="3564"/>
                </a:lnTo>
                <a:lnTo>
                  <a:pt x="1921" y="3539"/>
                </a:lnTo>
                <a:lnTo>
                  <a:pt x="1918" y="3515"/>
                </a:lnTo>
                <a:lnTo>
                  <a:pt x="1913" y="3492"/>
                </a:lnTo>
                <a:lnTo>
                  <a:pt x="1908" y="3469"/>
                </a:lnTo>
                <a:lnTo>
                  <a:pt x="1902" y="3446"/>
                </a:lnTo>
                <a:lnTo>
                  <a:pt x="1894" y="3425"/>
                </a:lnTo>
                <a:lnTo>
                  <a:pt x="1887" y="3404"/>
                </a:lnTo>
                <a:lnTo>
                  <a:pt x="1879" y="3383"/>
                </a:lnTo>
                <a:lnTo>
                  <a:pt x="1861" y="3341"/>
                </a:lnTo>
                <a:lnTo>
                  <a:pt x="1842" y="3302"/>
                </a:lnTo>
                <a:lnTo>
                  <a:pt x="1823" y="3262"/>
                </a:lnTo>
                <a:lnTo>
                  <a:pt x="1804" y="3224"/>
                </a:lnTo>
                <a:lnTo>
                  <a:pt x="1784" y="3185"/>
                </a:lnTo>
                <a:lnTo>
                  <a:pt x="1767" y="3147"/>
                </a:lnTo>
                <a:lnTo>
                  <a:pt x="1751" y="3107"/>
                </a:lnTo>
                <a:lnTo>
                  <a:pt x="1745" y="3087"/>
                </a:lnTo>
                <a:lnTo>
                  <a:pt x="1738" y="3067"/>
                </a:lnTo>
                <a:lnTo>
                  <a:pt x="1732" y="3046"/>
                </a:lnTo>
                <a:lnTo>
                  <a:pt x="1728" y="3025"/>
                </a:lnTo>
                <a:lnTo>
                  <a:pt x="1724" y="3004"/>
                </a:lnTo>
                <a:lnTo>
                  <a:pt x="1721" y="2982"/>
                </a:lnTo>
                <a:lnTo>
                  <a:pt x="1720" y="2960"/>
                </a:lnTo>
                <a:lnTo>
                  <a:pt x="1719" y="2938"/>
                </a:lnTo>
                <a:lnTo>
                  <a:pt x="1720" y="2915"/>
                </a:lnTo>
                <a:lnTo>
                  <a:pt x="1723" y="2895"/>
                </a:lnTo>
                <a:lnTo>
                  <a:pt x="1727" y="2878"/>
                </a:lnTo>
                <a:lnTo>
                  <a:pt x="1733" y="2863"/>
                </a:lnTo>
                <a:lnTo>
                  <a:pt x="1745" y="2836"/>
                </a:lnTo>
                <a:lnTo>
                  <a:pt x="1750" y="2822"/>
                </a:lnTo>
                <a:lnTo>
                  <a:pt x="1754" y="28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Tree>
    <p:custDataLst>
      <p:tags r:id="rId28"/>
    </p:custDataLst>
  </p:cSld>
  <p:clrMapOvr>
    <a:masterClrMapping/>
  </p:clrMapOvr>
  <p:transition advTm="12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2" nodeType="clickEffec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13" nodeType="withEffec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14" nodeType="withEffec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par>
                                <p:cTn id="14" presetID="22" presetClass="entr" presetSubtype="8" fill="hold" grpId="15" nodeType="withEffec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500"/>
                            </p:stCondLst>
                            <p:childTnLst>
                              <p:par>
                                <p:cTn id="18" presetID="14" presetClass="entr" presetSubtype="10" fill="hold" nodeType="afterEffec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par>
                          <p:cTn id="21" fill="hold">
                            <p:stCondLst>
                              <p:cond delay="1000"/>
                            </p:stCondLst>
                            <p:childTnLst>
                              <p:par>
                                <p:cTn id="22" presetID="53" presetClass="entr" presetSubtype="16" fill="hold" grpId="0" nodeType="afterEffec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1500"/>
                            </p:stCondLst>
                            <p:childTnLst>
                              <p:par>
                                <p:cTn id="28" presetID="53" presetClass="entr" presetSubtype="16" fill="hold" grpId="1" nodeType="afterEffec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2000"/>
                            </p:stCondLst>
                            <p:childTnLst>
                              <p:par>
                                <p:cTn id="34" presetID="53" presetClass="entr" presetSubtype="16" fill="hold" grpId="10" nodeType="afterEffec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2500"/>
                            </p:stCondLst>
                            <p:childTnLst>
                              <p:par>
                                <p:cTn id="40" presetID="53" presetClass="entr" presetSubtype="16" fill="hold" grpId="2" nodeType="afterEffec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par>
                          <p:cTn id="45" fill="hold">
                            <p:stCondLst>
                              <p:cond delay="3000"/>
                            </p:stCondLst>
                            <p:childTnLst>
                              <p:par>
                                <p:cTn id="46" presetID="53" presetClass="entr" presetSubtype="16" fill="hold" grpId="11" nodeType="afterEffec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childTnLst>
                          </p:cTn>
                        </p:par>
                        <p:par>
                          <p:cTn id="51" fill="hold">
                            <p:stCondLst>
                              <p:cond delay="3500"/>
                            </p:stCondLst>
                            <p:childTnLst>
                              <p:par>
                                <p:cTn id="52" presetID="53" presetClass="entr" presetSubtype="16" fill="hold" grpId="3" nodeType="afterEffec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4000"/>
                            </p:stCondLst>
                            <p:childTnLst>
                              <p:par>
                                <p:cTn id="58" presetID="53" presetClass="entr" presetSubtype="16" fill="hold" grpId="9" nodeType="afterEffec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4500"/>
                            </p:stCondLst>
                            <p:childTnLst>
                              <p:par>
                                <p:cTn id="64" presetID="53" presetClass="entr" presetSubtype="16" fill="hold" grpId="5" nodeType="afterEffec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fltVal val="0"/>
                                          </p:val>
                                        </p:tav>
                                        <p:tav tm="100000">
                                          <p:val>
                                            <p:strVal val="#ppt_h"/>
                                          </p:val>
                                        </p:tav>
                                      </p:tavLst>
                                    </p:anim>
                                    <p:animEffect transition="in" filter="fade">
                                      <p:cBhvr>
                                        <p:cTn id="68" dur="500"/>
                                        <p:tgtEl>
                                          <p:spTgt spid="27"/>
                                        </p:tgtEl>
                                      </p:cBhvr>
                                    </p:animEffect>
                                  </p:childTnLst>
                                </p:cTn>
                              </p:par>
                            </p:childTnLst>
                          </p:cTn>
                        </p:par>
                        <p:par>
                          <p:cTn id="69" fill="hold">
                            <p:stCondLst>
                              <p:cond delay="5000"/>
                            </p:stCondLst>
                            <p:childTnLst>
                              <p:par>
                                <p:cTn id="70" presetID="53" presetClass="entr" presetSubtype="16" fill="hold" grpId="8" nodeType="afterEffec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childTnLst>
                          </p:cTn>
                        </p:par>
                        <p:par>
                          <p:cTn id="75" fill="hold">
                            <p:stCondLst>
                              <p:cond delay="5500"/>
                            </p:stCondLst>
                            <p:childTnLst>
                              <p:par>
                                <p:cTn id="76" presetID="53" presetClass="entr" presetSubtype="16" fill="hold" grpId="6" nodeType="afterEffec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childTnLst>
                          </p:cTn>
                        </p:par>
                        <p:par>
                          <p:cTn id="81" fill="hold">
                            <p:stCondLst>
                              <p:cond delay="6000"/>
                            </p:stCondLst>
                            <p:childTnLst>
                              <p:par>
                                <p:cTn id="82" presetID="53" presetClass="entr" presetSubtype="16" fill="hold" grpId="4" nodeType="afterEffec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6500"/>
                            </p:stCondLst>
                            <p:childTnLst>
                              <p:par>
                                <p:cTn id="88" presetID="53" presetClass="entr" presetSubtype="16" fill="hold" grpId="7" nodeType="afterEffect">
                                  <p:childTnLst>
                                    <p:set>
                                      <p:cBhvr>
                                        <p:cTn id="89" dur="1" fill="hold">
                                          <p:stCondLst>
                                            <p:cond delay="0"/>
                                          </p:stCondLst>
                                        </p:cTn>
                                        <p:tgtEl>
                                          <p:spTgt spid="29"/>
                                        </p:tgtEl>
                                        <p:attrNameLst>
                                          <p:attrName>style.visibility</p:attrName>
                                        </p:attrNameLst>
                                      </p:cBhvr>
                                      <p:to>
                                        <p:strVal val="visible"/>
                                      </p:to>
                                    </p:set>
                                    <p:anim calcmode="lin" valueType="num">
                                      <p:cBhvr>
                                        <p:cTn id="90" dur="500" fill="hold"/>
                                        <p:tgtEl>
                                          <p:spTgt spid="29"/>
                                        </p:tgtEl>
                                        <p:attrNameLst>
                                          <p:attrName>ppt_w</p:attrName>
                                        </p:attrNameLst>
                                      </p:cBhvr>
                                      <p:tavLst>
                                        <p:tav tm="0">
                                          <p:val>
                                            <p:fltVal val="0"/>
                                          </p:val>
                                        </p:tav>
                                        <p:tav tm="100000">
                                          <p:val>
                                            <p:strVal val="#ppt_w"/>
                                          </p:val>
                                        </p:tav>
                                      </p:tavLst>
                                    </p:anim>
                                    <p:anim calcmode="lin" valueType="num">
                                      <p:cBhvr>
                                        <p:cTn id="91" dur="500" fill="hold"/>
                                        <p:tgtEl>
                                          <p:spTgt spid="29"/>
                                        </p:tgtEl>
                                        <p:attrNameLst>
                                          <p:attrName>ppt_h</p:attrName>
                                        </p:attrNameLst>
                                      </p:cBhvr>
                                      <p:tavLst>
                                        <p:tav tm="0">
                                          <p:val>
                                            <p:fltVal val="0"/>
                                          </p:val>
                                        </p:tav>
                                        <p:tav tm="100000">
                                          <p:val>
                                            <p:strVal val="#ppt_h"/>
                                          </p:val>
                                        </p:tav>
                                      </p:tavLst>
                                    </p:anim>
                                    <p:animEffect transition="in" filter="fade">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8" grpId="1"/>
      <p:bldP spid="19" grpId="2"/>
      <p:bldP spid="20" grpId="3"/>
      <p:bldP spid="26" grpId="4" bldLvl="0" animBg="1"/>
      <p:bldP spid="27" grpId="5"/>
      <p:bldP spid="28" grpId="6"/>
      <p:bldP spid="29" grpId="7"/>
      <p:bldP spid="30" grpId="8" bldLvl="0" animBg="1"/>
      <p:bldP spid="31" grpId="9" bldLvl="0" animBg="1"/>
      <p:bldP spid="32" grpId="10" bldLvl="0" animBg="1"/>
      <p:bldP spid="33" grpId="11" bldLvl="0" animBg="1"/>
      <p:bldP spid="22" grpId="12"/>
      <p:bldP spid="24" grpId="13" bldLvl="0" animBg="1"/>
      <p:bldP spid="25" grpId="14" bldLvl="0" animBg="1"/>
      <p:bldP spid="35" grpId="15"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grpSp>
        <p:nvGrpSpPr>
          <p:cNvPr id="83" name="Group 66"/>
          <p:cNvGrpSpPr/>
          <p:nvPr/>
        </p:nvGrpSpPr>
        <p:grpSpPr>
          <a:xfrm>
            <a:off x="2965806" y="1674864"/>
            <a:ext cx="674580" cy="674580"/>
            <a:chOff x="990066" y="3337989"/>
            <a:chExt cx="717824" cy="717824"/>
          </a:xfrm>
        </p:grpSpPr>
        <p:sp>
          <p:nvSpPr>
            <p:cNvPr id="84" name="Freeform 44"/>
            <p:cNvSpPr/>
            <p:nvPr>
              <p:custDataLst>
                <p:tags r:id="rId7"/>
              </p:custDataLst>
            </p:nvPr>
          </p:nvSpPr>
          <p:spPr>
            <a:xfrm>
              <a:off x="990066" y="3337989"/>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endParaRPr lang="en-US" sz="3600" kern="1200">
                <a:solidFill>
                  <a:schemeClr val="lt1"/>
                </a:solidFill>
                <a:latin typeface="微软雅黑" panose="020B0503020204020204" pitchFamily="34" charset="-122"/>
                <a:ea typeface="微软雅黑" panose="020B0503020204020204" pitchFamily="34" charset="-122"/>
              </a:endParaRPr>
            </a:p>
          </p:txBody>
        </p:sp>
        <p:sp>
          <p:nvSpPr>
            <p:cNvPr id="85" name="Freeform 62"/>
            <p:cNvSpPr>
              <a:spLocks noEditPoints="1"/>
            </p:cNvSpPr>
            <p:nvPr>
              <p:custDataLst>
                <p:tags r:id="rId8"/>
              </p:custDataLst>
            </p:nvPr>
          </p:nvSpPr>
          <p:spPr bwMode="auto">
            <a:xfrm>
              <a:off x="1183770" y="3530372"/>
              <a:ext cx="330417" cy="33305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lt1"/>
            </a:solidFill>
            <a:ln w="9525">
              <a:noFill/>
              <a:round/>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grpSp>
      <p:grpSp>
        <p:nvGrpSpPr>
          <p:cNvPr id="86" name="Group 67"/>
          <p:cNvGrpSpPr/>
          <p:nvPr/>
        </p:nvGrpSpPr>
        <p:grpSpPr>
          <a:xfrm>
            <a:off x="1937150" y="2101623"/>
            <a:ext cx="850954" cy="850954"/>
            <a:chOff x="2502224" y="2594793"/>
            <a:chExt cx="905504" cy="905504"/>
          </a:xfrm>
        </p:grpSpPr>
        <p:sp>
          <p:nvSpPr>
            <p:cNvPr id="87" name="Freeform 49"/>
            <p:cNvSpPr/>
            <p:nvPr>
              <p:custDataLst>
                <p:tags r:id="rId9"/>
              </p:custDataLst>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FBC91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3200" kern="1200">
                <a:solidFill>
                  <a:schemeClr val="lt1"/>
                </a:solidFill>
                <a:latin typeface="微软雅黑" panose="020B0503020204020204" pitchFamily="34" charset="-122"/>
                <a:ea typeface="微软雅黑" panose="020B0503020204020204" pitchFamily="34" charset="-122"/>
              </a:endParaRPr>
            </a:p>
          </p:txBody>
        </p:sp>
        <p:sp>
          <p:nvSpPr>
            <p:cNvPr id="88" name="Freeform 9"/>
            <p:cNvSpPr>
              <a:spLocks noEditPoints="1"/>
            </p:cNvSpPr>
            <p:nvPr>
              <p:custDataLst>
                <p:tags r:id="rId10"/>
              </p:custDataLst>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89" name="Freeform 48"/>
            <p:cNvSpPr/>
            <p:nvPr>
              <p:custDataLst>
                <p:tags r:id="rId11"/>
              </p:custDataLst>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dk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endParaRPr lang="en-US" sz="3600" kern="1200">
                <a:solidFill>
                  <a:schemeClr val="lt1"/>
                </a:solidFill>
                <a:latin typeface="微软雅黑" panose="020B0503020204020204" pitchFamily="34" charset="-122"/>
                <a:ea typeface="微软雅黑" panose="020B0503020204020204" pitchFamily="34" charset="-122"/>
              </a:endParaRPr>
            </a:p>
          </p:txBody>
        </p:sp>
      </p:grpSp>
      <p:grpSp>
        <p:nvGrpSpPr>
          <p:cNvPr id="90" name="Group 68"/>
          <p:cNvGrpSpPr/>
          <p:nvPr/>
        </p:nvGrpSpPr>
        <p:grpSpPr>
          <a:xfrm>
            <a:off x="849029" y="2686070"/>
            <a:ext cx="674580" cy="674580"/>
            <a:chOff x="4202062" y="3135894"/>
            <a:chExt cx="717824" cy="717824"/>
          </a:xfrm>
        </p:grpSpPr>
        <p:sp>
          <p:nvSpPr>
            <p:cNvPr id="91" name="Freeform 54"/>
            <p:cNvSpPr/>
            <p:nvPr>
              <p:custDataLst>
                <p:tags r:id="rId12"/>
              </p:custDataLst>
            </p:nvPr>
          </p:nvSpPr>
          <p:spPr>
            <a:xfrm>
              <a:off x="4202062" y="3135894"/>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158008" numCol="1" spcCol="1270" anchor="ctr" anchorCtr="0">
              <a:noAutofit/>
            </a:bodyPr>
            <a:lstStyle/>
            <a:p>
              <a:pPr lvl="0" algn="ctr" defTabSz="889000">
                <a:lnSpc>
                  <a:spcPct val="90000"/>
                </a:lnSpc>
                <a:spcBef>
                  <a:spcPct val="0"/>
                </a:spcBef>
                <a:spcAft>
                  <a:spcPct val="35000"/>
                </a:spcAft>
              </a:pPr>
              <a:endParaRPr lang="en-US" sz="3200" kern="1200">
                <a:solidFill>
                  <a:schemeClr val="lt1"/>
                </a:solidFill>
                <a:latin typeface="微软雅黑" panose="020B0503020204020204" pitchFamily="34" charset="-122"/>
                <a:ea typeface="微软雅黑" panose="020B0503020204020204" pitchFamily="34" charset="-122"/>
              </a:endParaRPr>
            </a:p>
          </p:txBody>
        </p:sp>
        <p:sp>
          <p:nvSpPr>
            <p:cNvPr id="92" name="Freeform 7"/>
            <p:cNvSpPr/>
            <p:nvPr>
              <p:custDataLst>
                <p:tags r:id="rId13"/>
              </p:custDataLst>
            </p:nvPr>
          </p:nvSpPr>
          <p:spPr bwMode="auto">
            <a:xfrm>
              <a:off x="4362577" y="3331139"/>
              <a:ext cx="396795" cy="327335"/>
            </a:xfrm>
            <a:custGeom>
              <a:avLst/>
              <a:gdLst/>
              <a:ahLst/>
              <a:cxnLst>
                <a:cxn ang="0">
                  <a:pos x="910" y="0"/>
                </a:cxn>
                <a:cxn ang="0">
                  <a:pos x="617" y="0"/>
                </a:cxn>
                <a:cxn ang="0">
                  <a:pos x="617" y="0"/>
                </a:cxn>
                <a:cxn ang="0">
                  <a:pos x="324" y="0"/>
                </a:cxn>
                <a:cxn ang="0">
                  <a:pos x="218" y="85"/>
                </a:cxn>
                <a:cxn ang="0">
                  <a:pos x="617" y="1018"/>
                </a:cxn>
                <a:cxn ang="0">
                  <a:pos x="617" y="1018"/>
                </a:cxn>
                <a:cxn ang="0">
                  <a:pos x="1016" y="85"/>
                </a:cxn>
                <a:cxn ang="0">
                  <a:pos x="910" y="0"/>
                </a:cxn>
              </a:cxnLst>
              <a:rect l="0" t="0" r="r" b="b"/>
              <a:pathLst>
                <a:path w="1234" h="1018">
                  <a:moveTo>
                    <a:pt x="910" y="0"/>
                  </a:moveTo>
                  <a:cubicBezTo>
                    <a:pt x="617" y="0"/>
                    <a:pt x="617" y="0"/>
                    <a:pt x="617" y="0"/>
                  </a:cubicBezTo>
                  <a:cubicBezTo>
                    <a:pt x="617" y="0"/>
                    <a:pt x="617" y="0"/>
                    <a:pt x="617" y="0"/>
                  </a:cubicBezTo>
                  <a:cubicBezTo>
                    <a:pt x="324" y="0"/>
                    <a:pt x="324" y="0"/>
                    <a:pt x="324" y="0"/>
                  </a:cubicBezTo>
                  <a:cubicBezTo>
                    <a:pt x="324" y="0"/>
                    <a:pt x="279" y="78"/>
                    <a:pt x="218" y="85"/>
                  </a:cubicBezTo>
                  <a:cubicBezTo>
                    <a:pt x="0" y="833"/>
                    <a:pt x="617" y="1018"/>
                    <a:pt x="617" y="1018"/>
                  </a:cubicBezTo>
                  <a:cubicBezTo>
                    <a:pt x="617" y="1018"/>
                    <a:pt x="617" y="1018"/>
                    <a:pt x="617" y="1018"/>
                  </a:cubicBezTo>
                  <a:cubicBezTo>
                    <a:pt x="617" y="1018"/>
                    <a:pt x="1234" y="833"/>
                    <a:pt x="1016" y="85"/>
                  </a:cubicBezTo>
                  <a:cubicBezTo>
                    <a:pt x="955" y="78"/>
                    <a:pt x="910" y="0"/>
                    <a:pt x="910" y="0"/>
                  </a:cubicBezTo>
                </a:path>
              </a:pathLst>
            </a:custGeom>
            <a:solidFill>
              <a:schemeClr val="lt1"/>
            </a:solidFill>
            <a:ln w="9525">
              <a:noFill/>
              <a:round/>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grpSp>
      <p:grpSp>
        <p:nvGrpSpPr>
          <p:cNvPr id="93" name="Group 69"/>
          <p:cNvGrpSpPr/>
          <p:nvPr/>
        </p:nvGrpSpPr>
        <p:grpSpPr>
          <a:xfrm>
            <a:off x="1937150" y="3101948"/>
            <a:ext cx="850954" cy="850954"/>
            <a:chOff x="5714220" y="3605271"/>
            <a:chExt cx="905504" cy="905504"/>
          </a:xfrm>
        </p:grpSpPr>
        <p:sp>
          <p:nvSpPr>
            <p:cNvPr id="94" name="Freeform 59"/>
            <p:cNvSpPr/>
            <p:nvPr>
              <p:custDataLst>
                <p:tags r:id="rId14"/>
              </p:custDataLst>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FBC91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91440" numCol="1" spcCol="1270" anchor="ctr" anchorCtr="0">
              <a:noAutofit/>
            </a:bodyPr>
            <a:lstStyle/>
            <a:p>
              <a:pPr lvl="0" algn="ctr" defTabSz="889000">
                <a:lnSpc>
                  <a:spcPct val="90000"/>
                </a:lnSpc>
                <a:spcBef>
                  <a:spcPct val="0"/>
                </a:spcBef>
                <a:spcAft>
                  <a:spcPct val="35000"/>
                </a:spcAft>
              </a:pPr>
              <a:endParaRPr lang="en-US" sz="3200" kern="1200">
                <a:solidFill>
                  <a:schemeClr val="lt1"/>
                </a:solidFill>
                <a:latin typeface="微软雅黑" panose="020B0503020204020204" pitchFamily="34" charset="-122"/>
                <a:ea typeface="微软雅黑" panose="020B0503020204020204" pitchFamily="34" charset="-122"/>
              </a:endParaRPr>
            </a:p>
          </p:txBody>
        </p:sp>
        <p:sp>
          <p:nvSpPr>
            <p:cNvPr id="95" name="Freeform 100"/>
            <p:cNvSpPr>
              <a:spLocks noEditPoints="1"/>
            </p:cNvSpPr>
            <p:nvPr>
              <p:custDataLst>
                <p:tags r:id="rId15"/>
              </p:custDataLst>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lt1"/>
            </a:solidFill>
            <a:ln w="9525">
              <a:noFill/>
              <a:round/>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96" name="Freeform 58"/>
            <p:cNvSpPr/>
            <p:nvPr>
              <p:custDataLst>
                <p:tags r:id="rId16"/>
              </p:custDataLst>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dk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58008" bIns="158008" numCol="1" spcCol="1270" anchor="ctr" anchorCtr="0">
              <a:noAutofit/>
            </a:bodyPr>
            <a:lstStyle/>
            <a:p>
              <a:pPr lvl="0" algn="ctr" defTabSz="889000">
                <a:lnSpc>
                  <a:spcPct val="90000"/>
                </a:lnSpc>
                <a:spcBef>
                  <a:spcPct val="0"/>
                </a:spcBef>
                <a:spcAft>
                  <a:spcPct val="35000"/>
                </a:spcAft>
              </a:pPr>
              <a:endParaRPr lang="en-US" sz="3600" kern="1200">
                <a:solidFill>
                  <a:schemeClr val="lt1"/>
                </a:solidFill>
                <a:latin typeface="微软雅黑" panose="020B0503020204020204" pitchFamily="34" charset="-122"/>
                <a:ea typeface="微软雅黑" panose="020B0503020204020204" pitchFamily="34" charset="-122"/>
              </a:endParaRPr>
            </a:p>
          </p:txBody>
        </p:sp>
      </p:grpSp>
      <p:grpSp>
        <p:nvGrpSpPr>
          <p:cNvPr id="97" name="Group 70"/>
          <p:cNvGrpSpPr/>
          <p:nvPr/>
        </p:nvGrpSpPr>
        <p:grpSpPr>
          <a:xfrm>
            <a:off x="2965806" y="3682577"/>
            <a:ext cx="674580" cy="674580"/>
            <a:chOff x="7414059" y="2469972"/>
            <a:chExt cx="717824" cy="717824"/>
          </a:xfrm>
        </p:grpSpPr>
        <p:sp>
          <p:nvSpPr>
            <p:cNvPr id="98" name="Freeform 64"/>
            <p:cNvSpPr/>
            <p:nvPr>
              <p:custDataLst>
                <p:tags r:id="rId17"/>
              </p:custDataLst>
            </p:nvPr>
          </p:nvSpPr>
          <p:spPr>
            <a:xfrm>
              <a:off x="7414059" y="2469972"/>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58008" rIns="158008" bIns="158008" numCol="1" spcCol="1270" anchor="ctr" anchorCtr="0">
              <a:noAutofit/>
            </a:bodyPr>
            <a:lstStyle/>
            <a:p>
              <a:pPr lvl="0" algn="ctr" defTabSz="889000">
                <a:lnSpc>
                  <a:spcPct val="90000"/>
                </a:lnSpc>
                <a:spcBef>
                  <a:spcPct val="0"/>
                </a:spcBef>
                <a:spcAft>
                  <a:spcPct val="35000"/>
                </a:spcAft>
              </a:pPr>
              <a:endParaRPr lang="en-US" sz="3200" kern="1200">
                <a:solidFill>
                  <a:schemeClr val="lt1"/>
                </a:solidFill>
                <a:latin typeface="微软雅黑" panose="020B0503020204020204" pitchFamily="34" charset="-122"/>
                <a:ea typeface="微软雅黑" panose="020B0503020204020204" pitchFamily="34" charset="-122"/>
              </a:endParaRPr>
            </a:p>
          </p:txBody>
        </p:sp>
        <p:sp>
          <p:nvSpPr>
            <p:cNvPr id="99" name="Freeform 187"/>
            <p:cNvSpPr>
              <a:spLocks noEditPoints="1"/>
            </p:cNvSpPr>
            <p:nvPr>
              <p:custDataLst>
                <p:tags r:id="rId18"/>
              </p:custDataLst>
            </p:nvPr>
          </p:nvSpPr>
          <p:spPr bwMode="auto">
            <a:xfrm>
              <a:off x="7593812" y="2713101"/>
              <a:ext cx="358318" cy="23156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lt1"/>
            </a:solidFill>
            <a:ln w="9525">
              <a:noFill/>
              <a:round/>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grpSp>
      <p:cxnSp>
        <p:nvCxnSpPr>
          <p:cNvPr id="100" name="Straight Connector 75"/>
          <p:cNvCxnSpPr/>
          <p:nvPr>
            <p:custDataLst>
              <p:tags r:id="rId19"/>
            </p:custDataLst>
          </p:nvPr>
        </p:nvCxnSpPr>
        <p:spPr>
          <a:xfrm>
            <a:off x="2161382" y="1521227"/>
            <a:ext cx="1141714" cy="1444"/>
          </a:xfrm>
          <a:prstGeom prst="line">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1" name="Arc 141"/>
          <p:cNvSpPr/>
          <p:nvPr>
            <p:custDataLst>
              <p:tags r:id="rId20"/>
            </p:custDataLst>
          </p:nvPr>
        </p:nvSpPr>
        <p:spPr>
          <a:xfrm>
            <a:off x="2810752" y="1523887"/>
            <a:ext cx="1001769" cy="1001769"/>
          </a:xfrm>
          <a:prstGeom prst="arc">
            <a:avLst>
              <a:gd name="adj1" fmla="val 16200000"/>
              <a:gd name="adj2" fmla="val 5453928"/>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cxnSp>
        <p:nvCxnSpPr>
          <p:cNvPr id="102" name="Straight Connector 144"/>
          <p:cNvCxnSpPr/>
          <p:nvPr>
            <p:custDataLst>
              <p:tags r:id="rId21"/>
            </p:custDataLst>
          </p:nvPr>
        </p:nvCxnSpPr>
        <p:spPr>
          <a:xfrm>
            <a:off x="2812396" y="2527100"/>
            <a:ext cx="514991" cy="1588"/>
          </a:xfrm>
          <a:prstGeom prst="line">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3" name="Arc 146"/>
          <p:cNvSpPr/>
          <p:nvPr>
            <p:custDataLst>
              <p:tags r:id="rId22"/>
            </p:custDataLst>
          </p:nvPr>
        </p:nvSpPr>
        <p:spPr>
          <a:xfrm flipH="1">
            <a:off x="718497" y="2525656"/>
            <a:ext cx="1001769" cy="1001769"/>
          </a:xfrm>
          <a:prstGeom prst="arc">
            <a:avLst>
              <a:gd name="adj1" fmla="val 16200000"/>
              <a:gd name="adj2" fmla="val 5453928"/>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cxnSp>
        <p:nvCxnSpPr>
          <p:cNvPr id="104" name="Straight Connector 148"/>
          <p:cNvCxnSpPr/>
          <p:nvPr>
            <p:custDataLst>
              <p:tags r:id="rId23"/>
            </p:custDataLst>
          </p:nvPr>
        </p:nvCxnSpPr>
        <p:spPr>
          <a:xfrm>
            <a:off x="2821921" y="3527425"/>
            <a:ext cx="514991" cy="1444"/>
          </a:xfrm>
          <a:prstGeom prst="line">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5" name="Arc 149"/>
          <p:cNvSpPr/>
          <p:nvPr>
            <p:custDataLst>
              <p:tags r:id="rId24"/>
            </p:custDataLst>
          </p:nvPr>
        </p:nvSpPr>
        <p:spPr>
          <a:xfrm>
            <a:off x="2810752" y="3528868"/>
            <a:ext cx="1001769" cy="1001769"/>
          </a:xfrm>
          <a:prstGeom prst="arc">
            <a:avLst>
              <a:gd name="adj1" fmla="val 16200000"/>
              <a:gd name="adj2" fmla="val 5453928"/>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cxnSp>
        <p:nvCxnSpPr>
          <p:cNvPr id="106" name="Straight Connector 150"/>
          <p:cNvCxnSpPr/>
          <p:nvPr>
            <p:custDataLst>
              <p:tags r:id="rId25"/>
            </p:custDataLst>
          </p:nvPr>
        </p:nvCxnSpPr>
        <p:spPr>
          <a:xfrm>
            <a:off x="2161382" y="4530637"/>
            <a:ext cx="1141714" cy="1444"/>
          </a:xfrm>
          <a:prstGeom prst="line">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53"/>
          <p:cNvCxnSpPr/>
          <p:nvPr>
            <p:custDataLst>
              <p:tags r:id="rId26"/>
            </p:custDataLst>
          </p:nvPr>
        </p:nvCxnSpPr>
        <p:spPr>
          <a:xfrm>
            <a:off x="1237093" y="2525656"/>
            <a:ext cx="718354" cy="3032"/>
          </a:xfrm>
          <a:prstGeom prst="line">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56"/>
          <p:cNvCxnSpPr/>
          <p:nvPr>
            <p:custDataLst>
              <p:tags r:id="rId27"/>
            </p:custDataLst>
          </p:nvPr>
        </p:nvCxnSpPr>
        <p:spPr>
          <a:xfrm>
            <a:off x="1221721" y="3527425"/>
            <a:ext cx="700057" cy="1588"/>
          </a:xfrm>
          <a:prstGeom prst="line">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9" name="Freeform 46"/>
          <p:cNvSpPr>
            <a:spLocks noEditPoints="1"/>
          </p:cNvSpPr>
          <p:nvPr>
            <p:custDataLst>
              <p:tags r:id="rId28"/>
            </p:custDataLst>
          </p:nvPr>
        </p:nvSpPr>
        <p:spPr bwMode="auto">
          <a:xfrm>
            <a:off x="4221491" y="1258671"/>
            <a:ext cx="339820" cy="33981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10" name="Freeform 46"/>
          <p:cNvSpPr>
            <a:spLocks noEditPoints="1"/>
          </p:cNvSpPr>
          <p:nvPr>
            <p:custDataLst>
              <p:tags r:id="rId29"/>
            </p:custDataLst>
          </p:nvPr>
        </p:nvSpPr>
        <p:spPr bwMode="auto">
          <a:xfrm>
            <a:off x="4221491" y="1868271"/>
            <a:ext cx="339820" cy="33981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BC91D"/>
          </a:solidFill>
          <a:ln w="9525">
            <a:noFill/>
            <a:round/>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11" name="Freeform 46"/>
          <p:cNvSpPr>
            <a:spLocks noEditPoints="1"/>
          </p:cNvSpPr>
          <p:nvPr>
            <p:custDataLst>
              <p:tags r:id="rId30"/>
            </p:custDataLst>
          </p:nvPr>
        </p:nvSpPr>
        <p:spPr bwMode="auto">
          <a:xfrm>
            <a:off x="4221491" y="2477871"/>
            <a:ext cx="339820" cy="33981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12" name="Freeform 46"/>
          <p:cNvSpPr>
            <a:spLocks noEditPoints="1"/>
          </p:cNvSpPr>
          <p:nvPr>
            <p:custDataLst>
              <p:tags r:id="rId31"/>
            </p:custDataLst>
          </p:nvPr>
        </p:nvSpPr>
        <p:spPr bwMode="auto">
          <a:xfrm>
            <a:off x="4221491" y="3087471"/>
            <a:ext cx="339820" cy="33981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13" name="Text Placeholder 3"/>
          <p:cNvSpPr txBox="1"/>
          <p:nvPr>
            <p:custDataLst>
              <p:tags r:id="rId32"/>
            </p:custDataLst>
          </p:nvPr>
        </p:nvSpPr>
        <p:spPr>
          <a:xfrm>
            <a:off x="4655209" y="1335024"/>
            <a:ext cx="3440389" cy="2152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加强明火管理，防火、防爆区内不准吸烟</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4" name="Text Placeholder 3"/>
          <p:cNvSpPr txBox="1"/>
          <p:nvPr>
            <p:custDataLst>
              <p:tags r:id="rId33"/>
            </p:custDataLst>
          </p:nvPr>
        </p:nvSpPr>
        <p:spPr>
          <a:xfrm>
            <a:off x="4662125" y="1943056"/>
            <a:ext cx="3440389" cy="2152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altLang="zh-TW"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生产区内不准带小孩</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5" name="Text Placeholder 3"/>
          <p:cNvSpPr txBox="1"/>
          <p:nvPr>
            <p:custDataLst>
              <p:tags r:id="rId34"/>
            </p:custDataLst>
          </p:nvPr>
        </p:nvSpPr>
        <p:spPr>
          <a:xfrm>
            <a:off x="4662125" y="2521729"/>
            <a:ext cx="3225479" cy="2152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禁火区内，不准无阻火器车辆行驶</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6" name="Text Placeholder 3"/>
          <p:cNvSpPr txBox="1"/>
          <p:nvPr>
            <p:custDataLst>
              <p:tags r:id="rId35"/>
            </p:custDataLst>
          </p:nvPr>
        </p:nvSpPr>
        <p:spPr>
          <a:xfrm>
            <a:off x="4655207" y="3039226"/>
            <a:ext cx="3440389" cy="4305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上班时间不准睡觉、干私活、离岗和干与工作无关的事</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7" name="Freeform 46"/>
          <p:cNvSpPr>
            <a:spLocks noEditPoints="1"/>
          </p:cNvSpPr>
          <p:nvPr>
            <p:custDataLst>
              <p:tags r:id="rId36"/>
            </p:custDataLst>
          </p:nvPr>
        </p:nvSpPr>
        <p:spPr bwMode="auto">
          <a:xfrm>
            <a:off x="4221491" y="3699297"/>
            <a:ext cx="339820" cy="33981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BC91D"/>
          </a:solidFill>
          <a:ln w="9525">
            <a:noFill/>
            <a:round/>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18" name="Text Placeholder 3"/>
          <p:cNvSpPr txBox="1"/>
          <p:nvPr>
            <p:custDataLst>
              <p:tags r:id="rId37"/>
            </p:custDataLst>
          </p:nvPr>
        </p:nvSpPr>
        <p:spPr>
          <a:xfrm>
            <a:off x="4655208" y="3772166"/>
            <a:ext cx="3440389" cy="2152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在班前</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班上不准喝酒</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9" name="Freeform 46"/>
          <p:cNvSpPr>
            <a:spLocks noEditPoints="1"/>
          </p:cNvSpPr>
          <p:nvPr>
            <p:custDataLst>
              <p:tags r:id="rId38"/>
            </p:custDataLst>
          </p:nvPr>
        </p:nvSpPr>
        <p:spPr bwMode="auto">
          <a:xfrm>
            <a:off x="4221491" y="4300812"/>
            <a:ext cx="339820" cy="33981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A5A5A5"/>
          </a:solidFill>
          <a:ln w="9525">
            <a:noFill/>
            <a:round/>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20" name="Text Placeholder 3"/>
          <p:cNvSpPr txBox="1"/>
          <p:nvPr>
            <p:custDataLst>
              <p:tags r:id="rId39"/>
            </p:custDataLst>
          </p:nvPr>
        </p:nvSpPr>
        <p:spPr>
          <a:xfrm>
            <a:off x="4662125" y="4255277"/>
            <a:ext cx="3567476" cy="4305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a:t>
            </a: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不准使用汽油等挥发性强的可燃液体擦洗设备、用具和衣物</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21" name="Straight Connector 75"/>
          <p:cNvCxnSpPr/>
          <p:nvPr>
            <p:custDataLst>
              <p:tags r:id="rId40"/>
            </p:custDataLst>
          </p:nvPr>
        </p:nvCxnSpPr>
        <p:spPr>
          <a:xfrm>
            <a:off x="2161382" y="1521227"/>
            <a:ext cx="1141714" cy="1444"/>
          </a:xfrm>
          <a:prstGeom prst="line">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2"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六  生产区域内</a:t>
            </a:r>
            <a:r>
              <a:rPr lang="en-US" altLang="zh-CN"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12</a:t>
            </a:r>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个不准</a:t>
            </a:r>
            <a:endPar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23" name="KSO_Shape"/>
          <p:cNvSpPr/>
          <p:nvPr>
            <p:custDataLst>
              <p:tags r:id="rId41"/>
            </p:custDataLst>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124" name="MH_Other_3"/>
          <p:cNvSpPr/>
          <p:nvPr>
            <p:custDataLst>
              <p:tags r:id="rId42"/>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125" name="KSO_Shape"/>
          <p:cNvSpPr/>
          <p:nvPr>
            <p:custDataLst>
              <p:tags r:id="rId43"/>
            </p:custDataLst>
          </p:nvPr>
        </p:nvSpPr>
        <p:spPr bwMode="auto">
          <a:xfrm>
            <a:off x="369097" y="288757"/>
            <a:ext cx="256476" cy="349740"/>
          </a:xfrm>
          <a:custGeom>
            <a:avLst/>
            <a:gdLst>
              <a:gd name="T0" fmla="*/ 2147483646 w 4208"/>
              <a:gd name="T1" fmla="*/ 2147483646 h 5738"/>
              <a:gd name="T2" fmla="*/ 2147483646 w 4208"/>
              <a:gd name="T3" fmla="*/ 2147483646 h 5738"/>
              <a:gd name="T4" fmla="*/ 2147483646 w 4208"/>
              <a:gd name="T5" fmla="*/ 2147483646 h 5738"/>
              <a:gd name="T6" fmla="*/ 2147483646 w 4208"/>
              <a:gd name="T7" fmla="*/ 2147483646 h 5738"/>
              <a:gd name="T8" fmla="*/ 2147483646 w 4208"/>
              <a:gd name="T9" fmla="*/ 2147483646 h 5738"/>
              <a:gd name="T10" fmla="*/ 2147483646 w 4208"/>
              <a:gd name="T11" fmla="*/ 2147483646 h 5738"/>
              <a:gd name="T12" fmla="*/ 2147483646 w 4208"/>
              <a:gd name="T13" fmla="*/ 2147483646 h 5738"/>
              <a:gd name="T14" fmla="*/ 2147483646 w 4208"/>
              <a:gd name="T15" fmla="*/ 2147483646 h 5738"/>
              <a:gd name="T16" fmla="*/ 2147483646 w 4208"/>
              <a:gd name="T17" fmla="*/ 2147483646 h 5738"/>
              <a:gd name="T18" fmla="*/ 2147483646 w 4208"/>
              <a:gd name="T19" fmla="*/ 2147483646 h 5738"/>
              <a:gd name="T20" fmla="*/ 2147483646 w 4208"/>
              <a:gd name="T21" fmla="*/ 2147483646 h 5738"/>
              <a:gd name="T22" fmla="*/ 2147483646 w 4208"/>
              <a:gd name="T23" fmla="*/ 329343890 h 5738"/>
              <a:gd name="T24" fmla="*/ 2147483646 w 4208"/>
              <a:gd name="T25" fmla="*/ 1134406252 h 5738"/>
              <a:gd name="T26" fmla="*/ 2147483646 w 4208"/>
              <a:gd name="T27" fmla="*/ 2147483646 h 5738"/>
              <a:gd name="T28" fmla="*/ 2147483646 w 4208"/>
              <a:gd name="T29" fmla="*/ 2147483646 h 5738"/>
              <a:gd name="T30" fmla="*/ 2147483646 w 4208"/>
              <a:gd name="T31" fmla="*/ 2147483646 h 5738"/>
              <a:gd name="T32" fmla="*/ 2147483646 w 4208"/>
              <a:gd name="T33" fmla="*/ 2147483646 h 5738"/>
              <a:gd name="T34" fmla="*/ 2147483646 w 4208"/>
              <a:gd name="T35" fmla="*/ 2147483646 h 5738"/>
              <a:gd name="T36" fmla="*/ 2147483646 w 4208"/>
              <a:gd name="T37" fmla="*/ 2147483646 h 5738"/>
              <a:gd name="T38" fmla="*/ 2147483646 w 4208"/>
              <a:gd name="T39" fmla="*/ 2147483646 h 5738"/>
              <a:gd name="T40" fmla="*/ 2147483646 w 4208"/>
              <a:gd name="T41" fmla="*/ 2147483646 h 5738"/>
              <a:gd name="T42" fmla="*/ 2147483646 w 4208"/>
              <a:gd name="T43" fmla="*/ 2147483646 h 5738"/>
              <a:gd name="T44" fmla="*/ 2147483646 w 4208"/>
              <a:gd name="T45" fmla="*/ 2147483646 h 5738"/>
              <a:gd name="T46" fmla="*/ 2147483646 w 4208"/>
              <a:gd name="T47" fmla="*/ 2147483646 h 5738"/>
              <a:gd name="T48" fmla="*/ 2147483646 w 4208"/>
              <a:gd name="T49" fmla="*/ 2147483646 h 5738"/>
              <a:gd name="T50" fmla="*/ 2147483646 w 4208"/>
              <a:gd name="T51" fmla="*/ 2147483646 h 5738"/>
              <a:gd name="T52" fmla="*/ 2147483646 w 4208"/>
              <a:gd name="T53" fmla="*/ 2147483646 h 5738"/>
              <a:gd name="T54" fmla="*/ 2147483646 w 4208"/>
              <a:gd name="T55" fmla="*/ 2147483646 h 5738"/>
              <a:gd name="T56" fmla="*/ 2147483646 w 4208"/>
              <a:gd name="T57" fmla="*/ 2147483646 h 5738"/>
              <a:gd name="T58" fmla="*/ 2147483646 w 4208"/>
              <a:gd name="T59" fmla="*/ 2147483646 h 5738"/>
              <a:gd name="T60" fmla="*/ 2147483646 w 4208"/>
              <a:gd name="T61" fmla="*/ 2147483646 h 5738"/>
              <a:gd name="T62" fmla="*/ 2147483646 w 4208"/>
              <a:gd name="T63" fmla="*/ 2147483646 h 5738"/>
              <a:gd name="T64" fmla="*/ 2147483646 w 4208"/>
              <a:gd name="T65" fmla="*/ 2147483646 h 5738"/>
              <a:gd name="T66" fmla="*/ 2147483646 w 4208"/>
              <a:gd name="T67" fmla="*/ 2147483646 h 5738"/>
              <a:gd name="T68" fmla="*/ 2147483646 w 4208"/>
              <a:gd name="T69" fmla="*/ 2147483646 h 5738"/>
              <a:gd name="T70" fmla="*/ 2147483646 w 4208"/>
              <a:gd name="T71" fmla="*/ 2147483646 h 5738"/>
              <a:gd name="T72" fmla="*/ 2147483646 w 4208"/>
              <a:gd name="T73" fmla="*/ 2147483646 h 5738"/>
              <a:gd name="T74" fmla="*/ 2147483646 w 4208"/>
              <a:gd name="T75" fmla="*/ 2147483646 h 5738"/>
              <a:gd name="T76" fmla="*/ 2147483646 w 4208"/>
              <a:gd name="T77" fmla="*/ 2147483646 h 5738"/>
              <a:gd name="T78" fmla="*/ 2147483646 w 4208"/>
              <a:gd name="T79" fmla="*/ 2147483646 h 5738"/>
              <a:gd name="T80" fmla="*/ 2147483646 w 4208"/>
              <a:gd name="T81" fmla="*/ 2147483646 h 5738"/>
              <a:gd name="T82" fmla="*/ 2147483646 w 4208"/>
              <a:gd name="T83" fmla="*/ 2147483646 h 5738"/>
              <a:gd name="T84" fmla="*/ 2147483646 w 4208"/>
              <a:gd name="T85" fmla="*/ 2147483646 h 5738"/>
              <a:gd name="T86" fmla="*/ 2147483646 w 4208"/>
              <a:gd name="T87" fmla="*/ 2147483646 h 5738"/>
              <a:gd name="T88" fmla="*/ 2147483646 w 4208"/>
              <a:gd name="T89" fmla="*/ 2147483646 h 5738"/>
              <a:gd name="T90" fmla="*/ 2147483646 w 4208"/>
              <a:gd name="T91" fmla="*/ 2147483646 h 5738"/>
              <a:gd name="T92" fmla="*/ 2147483646 w 4208"/>
              <a:gd name="T93" fmla="*/ 2147483646 h 5738"/>
              <a:gd name="T94" fmla="*/ 1355205531 w 4208"/>
              <a:gd name="T95" fmla="*/ 2147483646 h 5738"/>
              <a:gd name="T96" fmla="*/ 476129670 w 4208"/>
              <a:gd name="T97" fmla="*/ 2147483646 h 5738"/>
              <a:gd name="T98" fmla="*/ 73293034 w 4208"/>
              <a:gd name="T99" fmla="*/ 2147483646 h 57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208" h="5738">
                <a:moveTo>
                  <a:pt x="0" y="717"/>
                </a:moveTo>
                <a:lnTo>
                  <a:pt x="0" y="717"/>
                </a:lnTo>
                <a:lnTo>
                  <a:pt x="85" y="716"/>
                </a:lnTo>
                <a:lnTo>
                  <a:pt x="166" y="715"/>
                </a:lnTo>
                <a:lnTo>
                  <a:pt x="246" y="713"/>
                </a:lnTo>
                <a:lnTo>
                  <a:pt x="323" y="709"/>
                </a:lnTo>
                <a:lnTo>
                  <a:pt x="399" y="705"/>
                </a:lnTo>
                <a:lnTo>
                  <a:pt x="473" y="699"/>
                </a:lnTo>
                <a:lnTo>
                  <a:pt x="544" y="693"/>
                </a:lnTo>
                <a:lnTo>
                  <a:pt x="613" y="686"/>
                </a:lnTo>
                <a:lnTo>
                  <a:pt x="680" y="678"/>
                </a:lnTo>
                <a:lnTo>
                  <a:pt x="745" y="670"/>
                </a:lnTo>
                <a:lnTo>
                  <a:pt x="809" y="660"/>
                </a:lnTo>
                <a:lnTo>
                  <a:pt x="870" y="650"/>
                </a:lnTo>
                <a:lnTo>
                  <a:pt x="929" y="640"/>
                </a:lnTo>
                <a:lnTo>
                  <a:pt x="987" y="629"/>
                </a:lnTo>
                <a:lnTo>
                  <a:pt x="1043" y="617"/>
                </a:lnTo>
                <a:lnTo>
                  <a:pt x="1096" y="604"/>
                </a:lnTo>
                <a:lnTo>
                  <a:pt x="1149" y="592"/>
                </a:lnTo>
                <a:lnTo>
                  <a:pt x="1199" y="579"/>
                </a:lnTo>
                <a:lnTo>
                  <a:pt x="1247" y="565"/>
                </a:lnTo>
                <a:lnTo>
                  <a:pt x="1294" y="551"/>
                </a:lnTo>
                <a:lnTo>
                  <a:pt x="1340" y="536"/>
                </a:lnTo>
                <a:lnTo>
                  <a:pt x="1383" y="521"/>
                </a:lnTo>
                <a:lnTo>
                  <a:pt x="1424" y="505"/>
                </a:lnTo>
                <a:lnTo>
                  <a:pt x="1465" y="491"/>
                </a:lnTo>
                <a:lnTo>
                  <a:pt x="1504" y="474"/>
                </a:lnTo>
                <a:lnTo>
                  <a:pt x="1541" y="458"/>
                </a:lnTo>
                <a:lnTo>
                  <a:pt x="1577" y="442"/>
                </a:lnTo>
                <a:lnTo>
                  <a:pt x="1611" y="425"/>
                </a:lnTo>
                <a:lnTo>
                  <a:pt x="1644" y="409"/>
                </a:lnTo>
                <a:lnTo>
                  <a:pt x="1675" y="393"/>
                </a:lnTo>
                <a:lnTo>
                  <a:pt x="1705" y="376"/>
                </a:lnTo>
                <a:lnTo>
                  <a:pt x="1734" y="359"/>
                </a:lnTo>
                <a:lnTo>
                  <a:pt x="1761" y="342"/>
                </a:lnTo>
                <a:lnTo>
                  <a:pt x="1787" y="325"/>
                </a:lnTo>
                <a:lnTo>
                  <a:pt x="1836" y="292"/>
                </a:lnTo>
                <a:lnTo>
                  <a:pt x="1878" y="259"/>
                </a:lnTo>
                <a:lnTo>
                  <a:pt x="1917" y="227"/>
                </a:lnTo>
                <a:lnTo>
                  <a:pt x="1952" y="196"/>
                </a:lnTo>
                <a:lnTo>
                  <a:pt x="1982" y="166"/>
                </a:lnTo>
                <a:lnTo>
                  <a:pt x="2008" y="138"/>
                </a:lnTo>
                <a:lnTo>
                  <a:pt x="2031" y="113"/>
                </a:lnTo>
                <a:lnTo>
                  <a:pt x="2050" y="88"/>
                </a:lnTo>
                <a:lnTo>
                  <a:pt x="2066" y="67"/>
                </a:lnTo>
                <a:lnTo>
                  <a:pt x="2078" y="47"/>
                </a:lnTo>
                <a:lnTo>
                  <a:pt x="2088" y="31"/>
                </a:lnTo>
                <a:lnTo>
                  <a:pt x="2100" y="9"/>
                </a:lnTo>
                <a:lnTo>
                  <a:pt x="2104" y="0"/>
                </a:lnTo>
                <a:lnTo>
                  <a:pt x="2107" y="9"/>
                </a:lnTo>
                <a:lnTo>
                  <a:pt x="2119" y="31"/>
                </a:lnTo>
                <a:lnTo>
                  <a:pt x="2128" y="47"/>
                </a:lnTo>
                <a:lnTo>
                  <a:pt x="2142" y="67"/>
                </a:lnTo>
                <a:lnTo>
                  <a:pt x="2156" y="88"/>
                </a:lnTo>
                <a:lnTo>
                  <a:pt x="2175" y="113"/>
                </a:lnTo>
                <a:lnTo>
                  <a:pt x="2197" y="138"/>
                </a:lnTo>
                <a:lnTo>
                  <a:pt x="2224" y="166"/>
                </a:lnTo>
                <a:lnTo>
                  <a:pt x="2253" y="196"/>
                </a:lnTo>
                <a:lnTo>
                  <a:pt x="2288" y="227"/>
                </a:lnTo>
                <a:lnTo>
                  <a:pt x="2326" y="259"/>
                </a:lnTo>
                <a:lnTo>
                  <a:pt x="2369" y="292"/>
                </a:lnTo>
                <a:lnTo>
                  <a:pt x="2417" y="325"/>
                </a:lnTo>
                <a:lnTo>
                  <a:pt x="2443" y="342"/>
                </a:lnTo>
                <a:lnTo>
                  <a:pt x="2471" y="359"/>
                </a:lnTo>
                <a:lnTo>
                  <a:pt x="2500" y="376"/>
                </a:lnTo>
                <a:lnTo>
                  <a:pt x="2529" y="393"/>
                </a:lnTo>
                <a:lnTo>
                  <a:pt x="2560" y="409"/>
                </a:lnTo>
                <a:lnTo>
                  <a:pt x="2593" y="425"/>
                </a:lnTo>
                <a:lnTo>
                  <a:pt x="2628" y="442"/>
                </a:lnTo>
                <a:lnTo>
                  <a:pt x="2664" y="458"/>
                </a:lnTo>
                <a:lnTo>
                  <a:pt x="2700" y="474"/>
                </a:lnTo>
                <a:lnTo>
                  <a:pt x="2740" y="491"/>
                </a:lnTo>
                <a:lnTo>
                  <a:pt x="2780" y="505"/>
                </a:lnTo>
                <a:lnTo>
                  <a:pt x="2821" y="521"/>
                </a:lnTo>
                <a:lnTo>
                  <a:pt x="2864" y="536"/>
                </a:lnTo>
                <a:lnTo>
                  <a:pt x="2910" y="551"/>
                </a:lnTo>
                <a:lnTo>
                  <a:pt x="2957" y="565"/>
                </a:lnTo>
                <a:lnTo>
                  <a:pt x="3006" y="579"/>
                </a:lnTo>
                <a:lnTo>
                  <a:pt x="3056" y="592"/>
                </a:lnTo>
                <a:lnTo>
                  <a:pt x="3108" y="604"/>
                </a:lnTo>
                <a:lnTo>
                  <a:pt x="3162" y="617"/>
                </a:lnTo>
                <a:lnTo>
                  <a:pt x="3218" y="629"/>
                </a:lnTo>
                <a:lnTo>
                  <a:pt x="3275" y="640"/>
                </a:lnTo>
                <a:lnTo>
                  <a:pt x="3335" y="650"/>
                </a:lnTo>
                <a:lnTo>
                  <a:pt x="3397" y="660"/>
                </a:lnTo>
                <a:lnTo>
                  <a:pt x="3460" y="670"/>
                </a:lnTo>
                <a:lnTo>
                  <a:pt x="3525" y="678"/>
                </a:lnTo>
                <a:lnTo>
                  <a:pt x="3593" y="686"/>
                </a:lnTo>
                <a:lnTo>
                  <a:pt x="3662" y="693"/>
                </a:lnTo>
                <a:lnTo>
                  <a:pt x="3733" y="699"/>
                </a:lnTo>
                <a:lnTo>
                  <a:pt x="3807" y="705"/>
                </a:lnTo>
                <a:lnTo>
                  <a:pt x="3883" y="709"/>
                </a:lnTo>
                <a:lnTo>
                  <a:pt x="3960" y="713"/>
                </a:lnTo>
                <a:lnTo>
                  <a:pt x="4040" y="715"/>
                </a:lnTo>
                <a:lnTo>
                  <a:pt x="4123" y="716"/>
                </a:lnTo>
                <a:lnTo>
                  <a:pt x="4208" y="717"/>
                </a:lnTo>
                <a:lnTo>
                  <a:pt x="4208" y="3655"/>
                </a:lnTo>
                <a:lnTo>
                  <a:pt x="4206" y="3683"/>
                </a:lnTo>
                <a:lnTo>
                  <a:pt x="4205" y="3710"/>
                </a:lnTo>
                <a:lnTo>
                  <a:pt x="4203" y="3736"/>
                </a:lnTo>
                <a:lnTo>
                  <a:pt x="4201" y="3763"/>
                </a:lnTo>
                <a:lnTo>
                  <a:pt x="4197" y="3790"/>
                </a:lnTo>
                <a:lnTo>
                  <a:pt x="4193" y="3817"/>
                </a:lnTo>
                <a:lnTo>
                  <a:pt x="4189" y="3843"/>
                </a:lnTo>
                <a:lnTo>
                  <a:pt x="4183" y="3870"/>
                </a:lnTo>
                <a:lnTo>
                  <a:pt x="4177" y="3897"/>
                </a:lnTo>
                <a:lnTo>
                  <a:pt x="4171" y="3923"/>
                </a:lnTo>
                <a:lnTo>
                  <a:pt x="4155" y="3975"/>
                </a:lnTo>
                <a:lnTo>
                  <a:pt x="4137" y="4028"/>
                </a:lnTo>
                <a:lnTo>
                  <a:pt x="4116" y="4079"/>
                </a:lnTo>
                <a:lnTo>
                  <a:pt x="4094" y="4129"/>
                </a:lnTo>
                <a:lnTo>
                  <a:pt x="4069" y="4179"/>
                </a:lnTo>
                <a:lnTo>
                  <a:pt x="4042" y="4229"/>
                </a:lnTo>
                <a:lnTo>
                  <a:pt x="4012" y="4278"/>
                </a:lnTo>
                <a:lnTo>
                  <a:pt x="3982" y="4328"/>
                </a:lnTo>
                <a:lnTo>
                  <a:pt x="3949" y="4376"/>
                </a:lnTo>
                <a:lnTo>
                  <a:pt x="3914" y="4423"/>
                </a:lnTo>
                <a:lnTo>
                  <a:pt x="3878" y="4470"/>
                </a:lnTo>
                <a:lnTo>
                  <a:pt x="3841" y="4517"/>
                </a:lnTo>
                <a:lnTo>
                  <a:pt x="3801" y="4563"/>
                </a:lnTo>
                <a:lnTo>
                  <a:pt x="3761" y="4609"/>
                </a:lnTo>
                <a:lnTo>
                  <a:pt x="3719" y="4653"/>
                </a:lnTo>
                <a:lnTo>
                  <a:pt x="3677" y="4697"/>
                </a:lnTo>
                <a:lnTo>
                  <a:pt x="3632" y="4740"/>
                </a:lnTo>
                <a:lnTo>
                  <a:pt x="3587" y="4783"/>
                </a:lnTo>
                <a:lnTo>
                  <a:pt x="3542" y="4825"/>
                </a:lnTo>
                <a:lnTo>
                  <a:pt x="3495" y="4866"/>
                </a:lnTo>
                <a:lnTo>
                  <a:pt x="3448" y="4906"/>
                </a:lnTo>
                <a:lnTo>
                  <a:pt x="3400" y="4945"/>
                </a:lnTo>
                <a:lnTo>
                  <a:pt x="3352" y="4984"/>
                </a:lnTo>
                <a:lnTo>
                  <a:pt x="3303" y="5022"/>
                </a:lnTo>
                <a:lnTo>
                  <a:pt x="3254" y="5060"/>
                </a:lnTo>
                <a:lnTo>
                  <a:pt x="3205" y="5097"/>
                </a:lnTo>
                <a:lnTo>
                  <a:pt x="3156" y="5132"/>
                </a:lnTo>
                <a:lnTo>
                  <a:pt x="3105" y="5167"/>
                </a:lnTo>
                <a:lnTo>
                  <a:pt x="3056" y="5201"/>
                </a:lnTo>
                <a:lnTo>
                  <a:pt x="2959" y="5266"/>
                </a:lnTo>
                <a:lnTo>
                  <a:pt x="2863" y="5328"/>
                </a:lnTo>
                <a:lnTo>
                  <a:pt x="2769" y="5385"/>
                </a:lnTo>
                <a:lnTo>
                  <a:pt x="2678" y="5440"/>
                </a:lnTo>
                <a:lnTo>
                  <a:pt x="2591" y="5489"/>
                </a:lnTo>
                <a:lnTo>
                  <a:pt x="2509" y="5534"/>
                </a:lnTo>
                <a:lnTo>
                  <a:pt x="2432" y="5576"/>
                </a:lnTo>
                <a:lnTo>
                  <a:pt x="2361" y="5612"/>
                </a:lnTo>
                <a:lnTo>
                  <a:pt x="2298" y="5645"/>
                </a:lnTo>
                <a:lnTo>
                  <a:pt x="2194" y="5696"/>
                </a:lnTo>
                <a:lnTo>
                  <a:pt x="2127" y="5727"/>
                </a:lnTo>
                <a:lnTo>
                  <a:pt x="2104" y="5738"/>
                </a:lnTo>
                <a:lnTo>
                  <a:pt x="2080" y="5727"/>
                </a:lnTo>
                <a:lnTo>
                  <a:pt x="2013" y="5696"/>
                </a:lnTo>
                <a:lnTo>
                  <a:pt x="1910" y="5645"/>
                </a:lnTo>
                <a:lnTo>
                  <a:pt x="1846" y="5612"/>
                </a:lnTo>
                <a:lnTo>
                  <a:pt x="1775" y="5576"/>
                </a:lnTo>
                <a:lnTo>
                  <a:pt x="1698" y="5534"/>
                </a:lnTo>
                <a:lnTo>
                  <a:pt x="1616" y="5489"/>
                </a:lnTo>
                <a:lnTo>
                  <a:pt x="1529" y="5440"/>
                </a:lnTo>
                <a:lnTo>
                  <a:pt x="1438" y="5385"/>
                </a:lnTo>
                <a:lnTo>
                  <a:pt x="1344" y="5328"/>
                </a:lnTo>
                <a:lnTo>
                  <a:pt x="1248" y="5266"/>
                </a:lnTo>
                <a:lnTo>
                  <a:pt x="1150" y="5201"/>
                </a:lnTo>
                <a:lnTo>
                  <a:pt x="1101" y="5167"/>
                </a:lnTo>
                <a:lnTo>
                  <a:pt x="1052" y="5132"/>
                </a:lnTo>
                <a:lnTo>
                  <a:pt x="1003" y="5097"/>
                </a:lnTo>
                <a:lnTo>
                  <a:pt x="954" y="5060"/>
                </a:lnTo>
                <a:lnTo>
                  <a:pt x="905" y="5022"/>
                </a:lnTo>
                <a:lnTo>
                  <a:pt x="855" y="4984"/>
                </a:lnTo>
                <a:lnTo>
                  <a:pt x="808" y="4945"/>
                </a:lnTo>
                <a:lnTo>
                  <a:pt x="760" y="4906"/>
                </a:lnTo>
                <a:lnTo>
                  <a:pt x="713" y="4866"/>
                </a:lnTo>
                <a:lnTo>
                  <a:pt x="666" y="4825"/>
                </a:lnTo>
                <a:lnTo>
                  <a:pt x="620" y="4783"/>
                </a:lnTo>
                <a:lnTo>
                  <a:pt x="575" y="4740"/>
                </a:lnTo>
                <a:lnTo>
                  <a:pt x="531" y="4697"/>
                </a:lnTo>
                <a:lnTo>
                  <a:pt x="488" y="4653"/>
                </a:lnTo>
                <a:lnTo>
                  <a:pt x="446" y="4609"/>
                </a:lnTo>
                <a:lnTo>
                  <a:pt x="406" y="4563"/>
                </a:lnTo>
                <a:lnTo>
                  <a:pt x="367" y="4517"/>
                </a:lnTo>
                <a:lnTo>
                  <a:pt x="329" y="4470"/>
                </a:lnTo>
                <a:lnTo>
                  <a:pt x="293" y="4423"/>
                </a:lnTo>
                <a:lnTo>
                  <a:pt x="259" y="4376"/>
                </a:lnTo>
                <a:lnTo>
                  <a:pt x="225" y="4328"/>
                </a:lnTo>
                <a:lnTo>
                  <a:pt x="194" y="4278"/>
                </a:lnTo>
                <a:lnTo>
                  <a:pt x="165" y="4229"/>
                </a:lnTo>
                <a:lnTo>
                  <a:pt x="138" y="4179"/>
                </a:lnTo>
                <a:lnTo>
                  <a:pt x="114" y="4129"/>
                </a:lnTo>
                <a:lnTo>
                  <a:pt x="90" y="4079"/>
                </a:lnTo>
                <a:lnTo>
                  <a:pt x="70" y="4028"/>
                </a:lnTo>
                <a:lnTo>
                  <a:pt x="52" y="3975"/>
                </a:lnTo>
                <a:lnTo>
                  <a:pt x="37" y="3923"/>
                </a:lnTo>
                <a:lnTo>
                  <a:pt x="30" y="3897"/>
                </a:lnTo>
                <a:lnTo>
                  <a:pt x="24" y="3870"/>
                </a:lnTo>
                <a:lnTo>
                  <a:pt x="19" y="3843"/>
                </a:lnTo>
                <a:lnTo>
                  <a:pt x="13" y="3817"/>
                </a:lnTo>
                <a:lnTo>
                  <a:pt x="10" y="3790"/>
                </a:lnTo>
                <a:lnTo>
                  <a:pt x="7" y="3763"/>
                </a:lnTo>
                <a:lnTo>
                  <a:pt x="3" y="3736"/>
                </a:lnTo>
                <a:lnTo>
                  <a:pt x="2" y="3710"/>
                </a:lnTo>
                <a:lnTo>
                  <a:pt x="1" y="3683"/>
                </a:lnTo>
                <a:lnTo>
                  <a:pt x="0" y="3655"/>
                </a:lnTo>
                <a:lnTo>
                  <a:pt x="0" y="7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Tree>
    <p:custDataLst>
      <p:tags r:id="rId44"/>
    </p:custDataLst>
  </p:cSld>
  <p:clrMapOvr>
    <a:masterClrMapping/>
  </p:clrMapOvr>
  <p:transition advTm="88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5" nodeType="clickEffec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par>
                                <p:cTn id="8" presetID="22" presetClass="entr" presetSubtype="8" fill="hold" grpId="16" nodeType="withEffect">
                                  <p:childTnLst>
                                    <p:set>
                                      <p:cBhvr>
                                        <p:cTn id="9" dur="1" fill="hold">
                                          <p:stCondLst>
                                            <p:cond delay="0"/>
                                          </p:stCondLst>
                                        </p:cTn>
                                        <p:tgtEl>
                                          <p:spTgt spid="123"/>
                                        </p:tgtEl>
                                        <p:attrNameLst>
                                          <p:attrName>style.visibility</p:attrName>
                                        </p:attrNameLst>
                                      </p:cBhvr>
                                      <p:to>
                                        <p:strVal val="visible"/>
                                      </p:to>
                                    </p:set>
                                    <p:animEffect transition="in" filter="wipe(left)">
                                      <p:cBhvr>
                                        <p:cTn id="10" dur="500"/>
                                        <p:tgtEl>
                                          <p:spTgt spid="123"/>
                                        </p:tgtEl>
                                      </p:cBhvr>
                                    </p:animEffect>
                                  </p:childTnLst>
                                </p:cTn>
                              </p:par>
                              <p:par>
                                <p:cTn id="11" presetID="22" presetClass="entr" presetSubtype="8" fill="hold" grpId="17" nodeType="withEffect">
                                  <p:childTnLst>
                                    <p:set>
                                      <p:cBhvr>
                                        <p:cTn id="12" dur="1" fill="hold">
                                          <p:stCondLst>
                                            <p:cond delay="0"/>
                                          </p:stCondLst>
                                        </p:cTn>
                                        <p:tgtEl>
                                          <p:spTgt spid="124"/>
                                        </p:tgtEl>
                                        <p:attrNameLst>
                                          <p:attrName>style.visibility</p:attrName>
                                        </p:attrNameLst>
                                      </p:cBhvr>
                                      <p:to>
                                        <p:strVal val="visible"/>
                                      </p:to>
                                    </p:set>
                                    <p:animEffect transition="in" filter="wipe(left)">
                                      <p:cBhvr>
                                        <p:cTn id="13" dur="500"/>
                                        <p:tgtEl>
                                          <p:spTgt spid="124"/>
                                        </p:tgtEl>
                                      </p:cBhvr>
                                    </p:animEffect>
                                  </p:childTnLst>
                                </p:cTn>
                              </p:par>
                              <p:par>
                                <p:cTn id="14" presetID="22" presetClass="entr" presetSubtype="8" fill="hold" grpId="18" nodeType="withEffect">
                                  <p:childTnLst>
                                    <p:set>
                                      <p:cBhvr>
                                        <p:cTn id="15" dur="1" fill="hold">
                                          <p:stCondLst>
                                            <p:cond delay="0"/>
                                          </p:stCondLst>
                                        </p:cTn>
                                        <p:tgtEl>
                                          <p:spTgt spid="125"/>
                                        </p:tgtEl>
                                        <p:attrNameLst>
                                          <p:attrName>style.visibility</p:attrName>
                                        </p:attrNameLst>
                                      </p:cBhvr>
                                      <p:to>
                                        <p:strVal val="visible"/>
                                      </p:to>
                                    </p:set>
                                    <p:animEffect transition="in" filter="wipe(left)">
                                      <p:cBhvr>
                                        <p:cTn id="16" dur="500"/>
                                        <p:tgtEl>
                                          <p:spTgt spid="125"/>
                                        </p:tgtEl>
                                      </p:cBhvr>
                                    </p:animEffect>
                                  </p:childTnLst>
                                </p:cTn>
                              </p:par>
                            </p:childTnLst>
                          </p:cTn>
                        </p:par>
                        <p:par>
                          <p:cTn id="17" fill="hold">
                            <p:stCondLst>
                              <p:cond delay="500"/>
                            </p:stCondLst>
                            <p:childTnLst>
                              <p:par>
                                <p:cTn id="18" presetID="18" presetClass="entr" presetSubtype="6" fill="hold" nodeType="afterEffect">
                                  <p:childTnLst>
                                    <p:set>
                                      <p:cBhvr>
                                        <p:cTn id="19" dur="1" fill="hold">
                                          <p:stCondLst>
                                            <p:cond delay="0"/>
                                          </p:stCondLst>
                                        </p:cTn>
                                        <p:tgtEl>
                                          <p:spTgt spid="100"/>
                                        </p:tgtEl>
                                        <p:attrNameLst>
                                          <p:attrName>style.visibility</p:attrName>
                                        </p:attrNameLst>
                                      </p:cBhvr>
                                      <p:to>
                                        <p:strVal val="visible"/>
                                      </p:to>
                                    </p:set>
                                    <p:animEffect transition="in" filter="strips(downRight)">
                                      <p:cBhvr>
                                        <p:cTn id="20" dur="500"/>
                                        <p:tgtEl>
                                          <p:spTgt spid="100"/>
                                        </p:tgtEl>
                                      </p:cBhvr>
                                    </p:animEffect>
                                  </p:childTnLst>
                                </p:cTn>
                              </p:par>
                            </p:childTnLst>
                          </p:cTn>
                        </p:par>
                        <p:par>
                          <p:cTn id="21" fill="hold">
                            <p:stCondLst>
                              <p:cond delay="1000"/>
                            </p:stCondLst>
                            <p:childTnLst>
                              <p:par>
                                <p:cTn id="22" presetID="18" presetClass="entr" presetSubtype="6" fill="hold" grpId="0" nodeType="afterEffect">
                                  <p:childTnLst>
                                    <p:set>
                                      <p:cBhvr>
                                        <p:cTn id="23" dur="1" fill="hold">
                                          <p:stCondLst>
                                            <p:cond delay="0"/>
                                          </p:stCondLst>
                                        </p:cTn>
                                        <p:tgtEl>
                                          <p:spTgt spid="101"/>
                                        </p:tgtEl>
                                        <p:attrNameLst>
                                          <p:attrName>style.visibility</p:attrName>
                                        </p:attrNameLst>
                                      </p:cBhvr>
                                      <p:to>
                                        <p:strVal val="visible"/>
                                      </p:to>
                                    </p:set>
                                    <p:animEffect transition="in" filter="strips(downRight)">
                                      <p:cBhvr>
                                        <p:cTn id="24" dur="500"/>
                                        <p:tgtEl>
                                          <p:spTgt spid="101"/>
                                        </p:tgtEl>
                                      </p:cBhvr>
                                    </p:animEffect>
                                  </p:childTnLst>
                                </p:cTn>
                              </p:par>
                            </p:childTnLst>
                          </p:cTn>
                        </p:par>
                        <p:par>
                          <p:cTn id="25" fill="hold">
                            <p:stCondLst>
                              <p:cond delay="1500"/>
                            </p:stCondLst>
                            <p:childTnLst>
                              <p:par>
                                <p:cTn id="26" presetID="53" presetClass="entr" presetSubtype="16" fill="hold" nodeType="afterEffect">
                                  <p:childTnLst>
                                    <p:set>
                                      <p:cBhvr>
                                        <p:cTn id="27" dur="1" fill="hold">
                                          <p:stCondLst>
                                            <p:cond delay="0"/>
                                          </p:stCondLst>
                                        </p:cTn>
                                        <p:tgtEl>
                                          <p:spTgt spid="83"/>
                                        </p:tgtEl>
                                        <p:attrNameLst>
                                          <p:attrName>style.visibility</p:attrName>
                                        </p:attrNameLst>
                                      </p:cBhvr>
                                      <p:to>
                                        <p:strVal val="visible"/>
                                      </p:to>
                                    </p:set>
                                    <p:anim calcmode="lin" valueType="num">
                                      <p:cBhvr>
                                        <p:cTn id="28" dur="500" fill="hold"/>
                                        <p:tgtEl>
                                          <p:spTgt spid="83"/>
                                        </p:tgtEl>
                                        <p:attrNameLst>
                                          <p:attrName>ppt_w</p:attrName>
                                        </p:attrNameLst>
                                      </p:cBhvr>
                                      <p:tavLst>
                                        <p:tav tm="0">
                                          <p:val>
                                            <p:fltVal val="0"/>
                                          </p:val>
                                        </p:tav>
                                        <p:tav tm="100000">
                                          <p:val>
                                            <p:strVal val="#ppt_w"/>
                                          </p:val>
                                        </p:tav>
                                      </p:tavLst>
                                    </p:anim>
                                    <p:anim calcmode="lin" valueType="num">
                                      <p:cBhvr>
                                        <p:cTn id="29" dur="500" fill="hold"/>
                                        <p:tgtEl>
                                          <p:spTgt spid="83"/>
                                        </p:tgtEl>
                                        <p:attrNameLst>
                                          <p:attrName>ppt_h</p:attrName>
                                        </p:attrNameLst>
                                      </p:cBhvr>
                                      <p:tavLst>
                                        <p:tav tm="0">
                                          <p:val>
                                            <p:fltVal val="0"/>
                                          </p:val>
                                        </p:tav>
                                        <p:tav tm="100000">
                                          <p:val>
                                            <p:strVal val="#ppt_h"/>
                                          </p:val>
                                        </p:tav>
                                      </p:tavLst>
                                    </p:anim>
                                    <p:animEffect transition="in" filter="fade">
                                      <p:cBhvr>
                                        <p:cTn id="30" dur="500"/>
                                        <p:tgtEl>
                                          <p:spTgt spid="83"/>
                                        </p:tgtEl>
                                      </p:cBhvr>
                                    </p:animEffect>
                                  </p:childTnLst>
                                </p:cTn>
                              </p:par>
                            </p:childTnLst>
                          </p:cTn>
                        </p:par>
                        <p:par>
                          <p:cTn id="31" fill="hold">
                            <p:stCondLst>
                              <p:cond delay="2000"/>
                            </p:stCondLst>
                            <p:childTnLst>
                              <p:par>
                                <p:cTn id="32" presetID="18" presetClass="entr" presetSubtype="12" fill="hold" nodeType="afterEffect">
                                  <p:childTnLst>
                                    <p:set>
                                      <p:cBhvr>
                                        <p:cTn id="33" dur="1" fill="hold">
                                          <p:stCondLst>
                                            <p:cond delay="0"/>
                                          </p:stCondLst>
                                        </p:cTn>
                                        <p:tgtEl>
                                          <p:spTgt spid="102"/>
                                        </p:tgtEl>
                                        <p:attrNameLst>
                                          <p:attrName>style.visibility</p:attrName>
                                        </p:attrNameLst>
                                      </p:cBhvr>
                                      <p:to>
                                        <p:strVal val="visible"/>
                                      </p:to>
                                    </p:set>
                                    <p:animEffect transition="in" filter="strips(downLeft)">
                                      <p:cBhvr>
                                        <p:cTn id="34" dur="500"/>
                                        <p:tgtEl>
                                          <p:spTgt spid="102"/>
                                        </p:tgtEl>
                                      </p:cBhvr>
                                    </p:animEffect>
                                  </p:childTnLst>
                                </p:cTn>
                              </p:par>
                            </p:childTnLst>
                          </p:cTn>
                        </p:par>
                        <p:par>
                          <p:cTn id="35" fill="hold">
                            <p:stCondLst>
                              <p:cond delay="2500"/>
                            </p:stCondLst>
                            <p:childTnLst>
                              <p:par>
                                <p:cTn id="36" presetID="53" presetClass="entr" presetSubtype="16" fill="hold" nodeType="afterEffect">
                                  <p:childTnLst>
                                    <p:set>
                                      <p:cBhvr>
                                        <p:cTn id="37" dur="1" fill="hold">
                                          <p:stCondLst>
                                            <p:cond delay="0"/>
                                          </p:stCondLst>
                                        </p:cTn>
                                        <p:tgtEl>
                                          <p:spTgt spid="86"/>
                                        </p:tgtEl>
                                        <p:attrNameLst>
                                          <p:attrName>style.visibility</p:attrName>
                                        </p:attrNameLst>
                                      </p:cBhvr>
                                      <p:to>
                                        <p:strVal val="visible"/>
                                      </p:to>
                                    </p:set>
                                    <p:anim calcmode="lin" valueType="num">
                                      <p:cBhvr>
                                        <p:cTn id="38" dur="500" fill="hold"/>
                                        <p:tgtEl>
                                          <p:spTgt spid="86"/>
                                        </p:tgtEl>
                                        <p:attrNameLst>
                                          <p:attrName>ppt_w</p:attrName>
                                        </p:attrNameLst>
                                      </p:cBhvr>
                                      <p:tavLst>
                                        <p:tav tm="0">
                                          <p:val>
                                            <p:fltVal val="0"/>
                                          </p:val>
                                        </p:tav>
                                        <p:tav tm="100000">
                                          <p:val>
                                            <p:strVal val="#ppt_w"/>
                                          </p:val>
                                        </p:tav>
                                      </p:tavLst>
                                    </p:anim>
                                    <p:anim calcmode="lin" valueType="num">
                                      <p:cBhvr>
                                        <p:cTn id="39" dur="500" fill="hold"/>
                                        <p:tgtEl>
                                          <p:spTgt spid="86"/>
                                        </p:tgtEl>
                                        <p:attrNameLst>
                                          <p:attrName>ppt_h</p:attrName>
                                        </p:attrNameLst>
                                      </p:cBhvr>
                                      <p:tavLst>
                                        <p:tav tm="0">
                                          <p:val>
                                            <p:fltVal val="0"/>
                                          </p:val>
                                        </p:tav>
                                        <p:tav tm="100000">
                                          <p:val>
                                            <p:strVal val="#ppt_h"/>
                                          </p:val>
                                        </p:tav>
                                      </p:tavLst>
                                    </p:anim>
                                    <p:animEffect transition="in" filter="fade">
                                      <p:cBhvr>
                                        <p:cTn id="40" dur="500"/>
                                        <p:tgtEl>
                                          <p:spTgt spid="86"/>
                                        </p:tgtEl>
                                      </p:cBhvr>
                                    </p:animEffect>
                                  </p:childTnLst>
                                </p:cTn>
                              </p:par>
                            </p:childTnLst>
                          </p:cTn>
                        </p:par>
                        <p:par>
                          <p:cTn id="41" fill="hold">
                            <p:stCondLst>
                              <p:cond delay="3000"/>
                            </p:stCondLst>
                            <p:childTnLst>
                              <p:par>
                                <p:cTn id="42" presetID="18" presetClass="entr" presetSubtype="12" fill="hold" nodeType="afterEffect">
                                  <p:childTnLst>
                                    <p:set>
                                      <p:cBhvr>
                                        <p:cTn id="43" dur="1" fill="hold">
                                          <p:stCondLst>
                                            <p:cond delay="0"/>
                                          </p:stCondLst>
                                        </p:cTn>
                                        <p:tgtEl>
                                          <p:spTgt spid="107"/>
                                        </p:tgtEl>
                                        <p:attrNameLst>
                                          <p:attrName>style.visibility</p:attrName>
                                        </p:attrNameLst>
                                      </p:cBhvr>
                                      <p:to>
                                        <p:strVal val="visible"/>
                                      </p:to>
                                    </p:set>
                                    <p:animEffect transition="in" filter="strips(downLeft)">
                                      <p:cBhvr>
                                        <p:cTn id="44" dur="500"/>
                                        <p:tgtEl>
                                          <p:spTgt spid="107"/>
                                        </p:tgtEl>
                                      </p:cBhvr>
                                    </p:animEffect>
                                  </p:childTnLst>
                                </p:cTn>
                              </p:par>
                            </p:childTnLst>
                          </p:cTn>
                        </p:par>
                        <p:par>
                          <p:cTn id="45" fill="hold">
                            <p:stCondLst>
                              <p:cond delay="3500"/>
                            </p:stCondLst>
                            <p:childTnLst>
                              <p:par>
                                <p:cTn id="46" presetID="18" presetClass="entr" presetSubtype="12" fill="hold" grpId="1" nodeType="afterEffect">
                                  <p:childTnLst>
                                    <p:set>
                                      <p:cBhvr>
                                        <p:cTn id="47" dur="1" fill="hold">
                                          <p:stCondLst>
                                            <p:cond delay="0"/>
                                          </p:stCondLst>
                                        </p:cTn>
                                        <p:tgtEl>
                                          <p:spTgt spid="103"/>
                                        </p:tgtEl>
                                        <p:attrNameLst>
                                          <p:attrName>style.visibility</p:attrName>
                                        </p:attrNameLst>
                                      </p:cBhvr>
                                      <p:to>
                                        <p:strVal val="visible"/>
                                      </p:to>
                                    </p:set>
                                    <p:animEffect transition="in" filter="strips(downLeft)">
                                      <p:cBhvr>
                                        <p:cTn id="48" dur="500"/>
                                        <p:tgtEl>
                                          <p:spTgt spid="103"/>
                                        </p:tgtEl>
                                      </p:cBhvr>
                                    </p:animEffect>
                                  </p:childTnLst>
                                </p:cTn>
                              </p:par>
                            </p:childTnLst>
                          </p:cTn>
                        </p:par>
                        <p:par>
                          <p:cTn id="49" fill="hold">
                            <p:stCondLst>
                              <p:cond delay="4000"/>
                            </p:stCondLst>
                            <p:childTnLst>
                              <p:par>
                                <p:cTn id="50" presetID="53" presetClass="entr" presetSubtype="16" fill="hold" nodeType="afterEffect">
                                  <p:childTnLst>
                                    <p:set>
                                      <p:cBhvr>
                                        <p:cTn id="51" dur="1" fill="hold">
                                          <p:stCondLst>
                                            <p:cond delay="0"/>
                                          </p:stCondLst>
                                        </p:cTn>
                                        <p:tgtEl>
                                          <p:spTgt spid="90"/>
                                        </p:tgtEl>
                                        <p:attrNameLst>
                                          <p:attrName>style.visibility</p:attrName>
                                        </p:attrNameLst>
                                      </p:cBhvr>
                                      <p:to>
                                        <p:strVal val="visible"/>
                                      </p:to>
                                    </p:set>
                                    <p:anim calcmode="lin" valueType="num">
                                      <p:cBhvr>
                                        <p:cTn id="52" dur="500" fill="hold"/>
                                        <p:tgtEl>
                                          <p:spTgt spid="90"/>
                                        </p:tgtEl>
                                        <p:attrNameLst>
                                          <p:attrName>ppt_w</p:attrName>
                                        </p:attrNameLst>
                                      </p:cBhvr>
                                      <p:tavLst>
                                        <p:tav tm="0">
                                          <p:val>
                                            <p:fltVal val="0"/>
                                          </p:val>
                                        </p:tav>
                                        <p:tav tm="100000">
                                          <p:val>
                                            <p:strVal val="#ppt_w"/>
                                          </p:val>
                                        </p:tav>
                                      </p:tavLst>
                                    </p:anim>
                                    <p:anim calcmode="lin" valueType="num">
                                      <p:cBhvr>
                                        <p:cTn id="53" dur="500" fill="hold"/>
                                        <p:tgtEl>
                                          <p:spTgt spid="90"/>
                                        </p:tgtEl>
                                        <p:attrNameLst>
                                          <p:attrName>ppt_h</p:attrName>
                                        </p:attrNameLst>
                                      </p:cBhvr>
                                      <p:tavLst>
                                        <p:tav tm="0">
                                          <p:val>
                                            <p:fltVal val="0"/>
                                          </p:val>
                                        </p:tav>
                                        <p:tav tm="100000">
                                          <p:val>
                                            <p:strVal val="#ppt_h"/>
                                          </p:val>
                                        </p:tav>
                                      </p:tavLst>
                                    </p:anim>
                                    <p:animEffect transition="in" filter="fade">
                                      <p:cBhvr>
                                        <p:cTn id="54" dur="500"/>
                                        <p:tgtEl>
                                          <p:spTgt spid="90"/>
                                        </p:tgtEl>
                                      </p:cBhvr>
                                    </p:animEffect>
                                  </p:childTnLst>
                                </p:cTn>
                              </p:par>
                            </p:childTnLst>
                          </p:cTn>
                        </p:par>
                        <p:par>
                          <p:cTn id="55" fill="hold">
                            <p:stCondLst>
                              <p:cond delay="4500"/>
                            </p:stCondLst>
                            <p:childTnLst>
                              <p:par>
                                <p:cTn id="56" presetID="18" presetClass="entr" presetSubtype="6" fill="hold" nodeType="afterEffect">
                                  <p:childTnLst>
                                    <p:set>
                                      <p:cBhvr>
                                        <p:cTn id="57" dur="1" fill="hold">
                                          <p:stCondLst>
                                            <p:cond delay="0"/>
                                          </p:stCondLst>
                                        </p:cTn>
                                        <p:tgtEl>
                                          <p:spTgt spid="108"/>
                                        </p:tgtEl>
                                        <p:attrNameLst>
                                          <p:attrName>style.visibility</p:attrName>
                                        </p:attrNameLst>
                                      </p:cBhvr>
                                      <p:to>
                                        <p:strVal val="visible"/>
                                      </p:to>
                                    </p:set>
                                    <p:animEffect transition="in" filter="strips(downRight)">
                                      <p:cBhvr>
                                        <p:cTn id="58" dur="500"/>
                                        <p:tgtEl>
                                          <p:spTgt spid="108"/>
                                        </p:tgtEl>
                                      </p:cBhvr>
                                    </p:animEffect>
                                  </p:childTnLst>
                                </p:cTn>
                              </p:par>
                            </p:childTnLst>
                          </p:cTn>
                        </p:par>
                        <p:par>
                          <p:cTn id="59" fill="hold">
                            <p:stCondLst>
                              <p:cond delay="5000"/>
                            </p:stCondLst>
                            <p:childTnLst>
                              <p:par>
                                <p:cTn id="60" presetID="53" presetClass="entr" presetSubtype="16" fill="hold" nodeType="afterEffect">
                                  <p:childTnLst>
                                    <p:set>
                                      <p:cBhvr>
                                        <p:cTn id="61" dur="1" fill="hold">
                                          <p:stCondLst>
                                            <p:cond delay="0"/>
                                          </p:stCondLst>
                                        </p:cTn>
                                        <p:tgtEl>
                                          <p:spTgt spid="93"/>
                                        </p:tgtEl>
                                        <p:attrNameLst>
                                          <p:attrName>style.visibility</p:attrName>
                                        </p:attrNameLst>
                                      </p:cBhvr>
                                      <p:to>
                                        <p:strVal val="visible"/>
                                      </p:to>
                                    </p:set>
                                    <p:anim calcmode="lin" valueType="num">
                                      <p:cBhvr>
                                        <p:cTn id="62" dur="500" fill="hold"/>
                                        <p:tgtEl>
                                          <p:spTgt spid="93"/>
                                        </p:tgtEl>
                                        <p:attrNameLst>
                                          <p:attrName>ppt_w</p:attrName>
                                        </p:attrNameLst>
                                      </p:cBhvr>
                                      <p:tavLst>
                                        <p:tav tm="0">
                                          <p:val>
                                            <p:fltVal val="0"/>
                                          </p:val>
                                        </p:tav>
                                        <p:tav tm="100000">
                                          <p:val>
                                            <p:strVal val="#ppt_w"/>
                                          </p:val>
                                        </p:tav>
                                      </p:tavLst>
                                    </p:anim>
                                    <p:anim calcmode="lin" valueType="num">
                                      <p:cBhvr>
                                        <p:cTn id="63" dur="500" fill="hold"/>
                                        <p:tgtEl>
                                          <p:spTgt spid="93"/>
                                        </p:tgtEl>
                                        <p:attrNameLst>
                                          <p:attrName>ppt_h</p:attrName>
                                        </p:attrNameLst>
                                      </p:cBhvr>
                                      <p:tavLst>
                                        <p:tav tm="0">
                                          <p:val>
                                            <p:fltVal val="0"/>
                                          </p:val>
                                        </p:tav>
                                        <p:tav tm="100000">
                                          <p:val>
                                            <p:strVal val="#ppt_h"/>
                                          </p:val>
                                        </p:tav>
                                      </p:tavLst>
                                    </p:anim>
                                    <p:animEffect transition="in" filter="fade">
                                      <p:cBhvr>
                                        <p:cTn id="64" dur="500"/>
                                        <p:tgtEl>
                                          <p:spTgt spid="93"/>
                                        </p:tgtEl>
                                      </p:cBhvr>
                                    </p:animEffect>
                                  </p:childTnLst>
                                </p:cTn>
                              </p:par>
                            </p:childTnLst>
                          </p:cTn>
                        </p:par>
                        <p:par>
                          <p:cTn id="65" fill="hold">
                            <p:stCondLst>
                              <p:cond delay="5500"/>
                            </p:stCondLst>
                            <p:childTnLst>
                              <p:par>
                                <p:cTn id="66" presetID="18" presetClass="entr" presetSubtype="6" fill="hold" nodeType="afterEffect">
                                  <p:childTnLst>
                                    <p:set>
                                      <p:cBhvr>
                                        <p:cTn id="67" dur="1" fill="hold">
                                          <p:stCondLst>
                                            <p:cond delay="0"/>
                                          </p:stCondLst>
                                        </p:cTn>
                                        <p:tgtEl>
                                          <p:spTgt spid="104"/>
                                        </p:tgtEl>
                                        <p:attrNameLst>
                                          <p:attrName>style.visibility</p:attrName>
                                        </p:attrNameLst>
                                      </p:cBhvr>
                                      <p:to>
                                        <p:strVal val="visible"/>
                                      </p:to>
                                    </p:set>
                                    <p:animEffect transition="in" filter="strips(downRight)">
                                      <p:cBhvr>
                                        <p:cTn id="68" dur="500"/>
                                        <p:tgtEl>
                                          <p:spTgt spid="104"/>
                                        </p:tgtEl>
                                      </p:cBhvr>
                                    </p:animEffect>
                                  </p:childTnLst>
                                </p:cTn>
                              </p:par>
                            </p:childTnLst>
                          </p:cTn>
                        </p:par>
                        <p:par>
                          <p:cTn id="69" fill="hold">
                            <p:stCondLst>
                              <p:cond delay="6000"/>
                            </p:stCondLst>
                            <p:childTnLst>
                              <p:par>
                                <p:cTn id="70" presetID="18" presetClass="entr" presetSubtype="6" fill="hold" grpId="2" nodeType="afterEffect">
                                  <p:childTnLst>
                                    <p:set>
                                      <p:cBhvr>
                                        <p:cTn id="71" dur="1" fill="hold">
                                          <p:stCondLst>
                                            <p:cond delay="0"/>
                                          </p:stCondLst>
                                        </p:cTn>
                                        <p:tgtEl>
                                          <p:spTgt spid="105"/>
                                        </p:tgtEl>
                                        <p:attrNameLst>
                                          <p:attrName>style.visibility</p:attrName>
                                        </p:attrNameLst>
                                      </p:cBhvr>
                                      <p:to>
                                        <p:strVal val="visible"/>
                                      </p:to>
                                    </p:set>
                                    <p:animEffect transition="in" filter="strips(downRight)">
                                      <p:cBhvr>
                                        <p:cTn id="72" dur="500"/>
                                        <p:tgtEl>
                                          <p:spTgt spid="105"/>
                                        </p:tgtEl>
                                      </p:cBhvr>
                                    </p:animEffect>
                                  </p:childTnLst>
                                </p:cTn>
                              </p:par>
                            </p:childTnLst>
                          </p:cTn>
                        </p:par>
                        <p:par>
                          <p:cTn id="73" fill="hold">
                            <p:stCondLst>
                              <p:cond delay="6500"/>
                            </p:stCondLst>
                            <p:childTnLst>
                              <p:par>
                                <p:cTn id="74" presetID="53" presetClass="entr" presetSubtype="16" fill="hold" nodeType="afterEffect">
                                  <p:childTnLst>
                                    <p:set>
                                      <p:cBhvr>
                                        <p:cTn id="75" dur="1" fill="hold">
                                          <p:stCondLst>
                                            <p:cond delay="0"/>
                                          </p:stCondLst>
                                        </p:cTn>
                                        <p:tgtEl>
                                          <p:spTgt spid="97"/>
                                        </p:tgtEl>
                                        <p:attrNameLst>
                                          <p:attrName>style.visibility</p:attrName>
                                        </p:attrNameLst>
                                      </p:cBhvr>
                                      <p:to>
                                        <p:strVal val="visible"/>
                                      </p:to>
                                    </p:set>
                                    <p:anim calcmode="lin" valueType="num">
                                      <p:cBhvr>
                                        <p:cTn id="76" dur="500" fill="hold"/>
                                        <p:tgtEl>
                                          <p:spTgt spid="97"/>
                                        </p:tgtEl>
                                        <p:attrNameLst>
                                          <p:attrName>ppt_w</p:attrName>
                                        </p:attrNameLst>
                                      </p:cBhvr>
                                      <p:tavLst>
                                        <p:tav tm="0">
                                          <p:val>
                                            <p:fltVal val="0"/>
                                          </p:val>
                                        </p:tav>
                                        <p:tav tm="100000">
                                          <p:val>
                                            <p:strVal val="#ppt_w"/>
                                          </p:val>
                                        </p:tav>
                                      </p:tavLst>
                                    </p:anim>
                                    <p:anim calcmode="lin" valueType="num">
                                      <p:cBhvr>
                                        <p:cTn id="77" dur="500" fill="hold"/>
                                        <p:tgtEl>
                                          <p:spTgt spid="97"/>
                                        </p:tgtEl>
                                        <p:attrNameLst>
                                          <p:attrName>ppt_h</p:attrName>
                                        </p:attrNameLst>
                                      </p:cBhvr>
                                      <p:tavLst>
                                        <p:tav tm="0">
                                          <p:val>
                                            <p:fltVal val="0"/>
                                          </p:val>
                                        </p:tav>
                                        <p:tav tm="100000">
                                          <p:val>
                                            <p:strVal val="#ppt_h"/>
                                          </p:val>
                                        </p:tav>
                                      </p:tavLst>
                                    </p:anim>
                                    <p:animEffect transition="in" filter="fade">
                                      <p:cBhvr>
                                        <p:cTn id="78" dur="500"/>
                                        <p:tgtEl>
                                          <p:spTgt spid="97"/>
                                        </p:tgtEl>
                                      </p:cBhvr>
                                    </p:animEffect>
                                  </p:childTnLst>
                                </p:cTn>
                              </p:par>
                            </p:childTnLst>
                          </p:cTn>
                        </p:par>
                        <p:par>
                          <p:cTn id="79" fill="hold">
                            <p:stCondLst>
                              <p:cond delay="7000"/>
                            </p:stCondLst>
                            <p:childTnLst>
                              <p:par>
                                <p:cTn id="80" presetID="18" presetClass="entr" presetSubtype="12" fill="hold" nodeType="afterEffect">
                                  <p:childTnLst>
                                    <p:set>
                                      <p:cBhvr>
                                        <p:cTn id="81" dur="1" fill="hold">
                                          <p:stCondLst>
                                            <p:cond delay="0"/>
                                          </p:stCondLst>
                                        </p:cTn>
                                        <p:tgtEl>
                                          <p:spTgt spid="106"/>
                                        </p:tgtEl>
                                        <p:attrNameLst>
                                          <p:attrName>style.visibility</p:attrName>
                                        </p:attrNameLst>
                                      </p:cBhvr>
                                      <p:to>
                                        <p:strVal val="visible"/>
                                      </p:to>
                                    </p:set>
                                    <p:animEffect transition="in" filter="strips(downLeft)">
                                      <p:cBhvr>
                                        <p:cTn id="82" dur="500"/>
                                        <p:tgtEl>
                                          <p:spTgt spid="106"/>
                                        </p:tgtEl>
                                      </p:cBhvr>
                                    </p:animEffect>
                                  </p:childTnLst>
                                </p:cTn>
                              </p:par>
                            </p:childTnLst>
                          </p:cTn>
                        </p:par>
                        <p:par>
                          <p:cTn id="83" fill="hold">
                            <p:stCondLst>
                              <p:cond delay="7500"/>
                            </p:stCondLst>
                            <p:childTnLst>
                              <p:par>
                                <p:cTn id="84" presetID="53" presetClass="entr" presetSubtype="16" fill="hold" grpId="3" nodeType="afterEffect">
                                  <p:childTnLst>
                                    <p:set>
                                      <p:cBhvr>
                                        <p:cTn id="85" dur="1" fill="hold">
                                          <p:stCondLst>
                                            <p:cond delay="0"/>
                                          </p:stCondLst>
                                        </p:cTn>
                                        <p:tgtEl>
                                          <p:spTgt spid="109"/>
                                        </p:tgtEl>
                                        <p:attrNameLst>
                                          <p:attrName>style.visibility</p:attrName>
                                        </p:attrNameLst>
                                      </p:cBhvr>
                                      <p:to>
                                        <p:strVal val="visible"/>
                                      </p:to>
                                    </p:set>
                                    <p:anim calcmode="lin" valueType="num">
                                      <p:cBhvr>
                                        <p:cTn id="86" dur="500" fill="hold"/>
                                        <p:tgtEl>
                                          <p:spTgt spid="109"/>
                                        </p:tgtEl>
                                        <p:attrNameLst>
                                          <p:attrName>ppt_w</p:attrName>
                                        </p:attrNameLst>
                                      </p:cBhvr>
                                      <p:tavLst>
                                        <p:tav tm="0">
                                          <p:val>
                                            <p:fltVal val="0"/>
                                          </p:val>
                                        </p:tav>
                                        <p:tav tm="100000">
                                          <p:val>
                                            <p:strVal val="#ppt_w"/>
                                          </p:val>
                                        </p:tav>
                                      </p:tavLst>
                                    </p:anim>
                                    <p:anim calcmode="lin" valueType="num">
                                      <p:cBhvr>
                                        <p:cTn id="87" dur="500" fill="hold"/>
                                        <p:tgtEl>
                                          <p:spTgt spid="109"/>
                                        </p:tgtEl>
                                        <p:attrNameLst>
                                          <p:attrName>ppt_h</p:attrName>
                                        </p:attrNameLst>
                                      </p:cBhvr>
                                      <p:tavLst>
                                        <p:tav tm="0">
                                          <p:val>
                                            <p:fltVal val="0"/>
                                          </p:val>
                                        </p:tav>
                                        <p:tav tm="100000">
                                          <p:val>
                                            <p:strVal val="#ppt_h"/>
                                          </p:val>
                                        </p:tav>
                                      </p:tavLst>
                                    </p:anim>
                                    <p:animEffect transition="in" filter="fade">
                                      <p:cBhvr>
                                        <p:cTn id="88" dur="500"/>
                                        <p:tgtEl>
                                          <p:spTgt spid="109"/>
                                        </p:tgtEl>
                                      </p:cBhvr>
                                    </p:animEffect>
                                  </p:childTnLst>
                                </p:cTn>
                              </p:par>
                            </p:childTnLst>
                          </p:cTn>
                        </p:par>
                        <p:par>
                          <p:cTn id="89" fill="hold">
                            <p:stCondLst>
                              <p:cond delay="8000"/>
                            </p:stCondLst>
                            <p:childTnLst>
                              <p:par>
                                <p:cTn id="90" presetID="53" presetClass="entr" presetSubtype="16" fill="hold" grpId="4" nodeType="afterEffect">
                                  <p:childTnLst>
                                    <p:set>
                                      <p:cBhvr>
                                        <p:cTn id="91" dur="1" fill="hold">
                                          <p:stCondLst>
                                            <p:cond delay="0"/>
                                          </p:stCondLst>
                                        </p:cTn>
                                        <p:tgtEl>
                                          <p:spTgt spid="110"/>
                                        </p:tgtEl>
                                        <p:attrNameLst>
                                          <p:attrName>style.visibility</p:attrName>
                                        </p:attrNameLst>
                                      </p:cBhvr>
                                      <p:to>
                                        <p:strVal val="visible"/>
                                      </p:to>
                                    </p:set>
                                    <p:anim calcmode="lin" valueType="num">
                                      <p:cBhvr>
                                        <p:cTn id="92" dur="500" fill="hold"/>
                                        <p:tgtEl>
                                          <p:spTgt spid="110"/>
                                        </p:tgtEl>
                                        <p:attrNameLst>
                                          <p:attrName>ppt_w</p:attrName>
                                        </p:attrNameLst>
                                      </p:cBhvr>
                                      <p:tavLst>
                                        <p:tav tm="0">
                                          <p:val>
                                            <p:fltVal val="0"/>
                                          </p:val>
                                        </p:tav>
                                        <p:tav tm="100000">
                                          <p:val>
                                            <p:strVal val="#ppt_w"/>
                                          </p:val>
                                        </p:tav>
                                      </p:tavLst>
                                    </p:anim>
                                    <p:anim calcmode="lin" valueType="num">
                                      <p:cBhvr>
                                        <p:cTn id="93" dur="500" fill="hold"/>
                                        <p:tgtEl>
                                          <p:spTgt spid="110"/>
                                        </p:tgtEl>
                                        <p:attrNameLst>
                                          <p:attrName>ppt_h</p:attrName>
                                        </p:attrNameLst>
                                      </p:cBhvr>
                                      <p:tavLst>
                                        <p:tav tm="0">
                                          <p:val>
                                            <p:fltVal val="0"/>
                                          </p:val>
                                        </p:tav>
                                        <p:tav tm="100000">
                                          <p:val>
                                            <p:strVal val="#ppt_h"/>
                                          </p:val>
                                        </p:tav>
                                      </p:tavLst>
                                    </p:anim>
                                    <p:animEffect transition="in" filter="fade">
                                      <p:cBhvr>
                                        <p:cTn id="94" dur="500"/>
                                        <p:tgtEl>
                                          <p:spTgt spid="110"/>
                                        </p:tgtEl>
                                      </p:cBhvr>
                                    </p:animEffect>
                                  </p:childTnLst>
                                </p:cTn>
                              </p:par>
                            </p:childTnLst>
                          </p:cTn>
                        </p:par>
                        <p:par>
                          <p:cTn id="95" fill="hold">
                            <p:stCondLst>
                              <p:cond delay="8500"/>
                            </p:stCondLst>
                            <p:childTnLst>
                              <p:par>
                                <p:cTn id="96" presetID="53" presetClass="entr" presetSubtype="16" fill="hold" grpId="5" nodeType="afterEffect">
                                  <p:childTnLst>
                                    <p:set>
                                      <p:cBhvr>
                                        <p:cTn id="97" dur="1" fill="hold">
                                          <p:stCondLst>
                                            <p:cond delay="0"/>
                                          </p:stCondLst>
                                        </p:cTn>
                                        <p:tgtEl>
                                          <p:spTgt spid="111"/>
                                        </p:tgtEl>
                                        <p:attrNameLst>
                                          <p:attrName>style.visibility</p:attrName>
                                        </p:attrNameLst>
                                      </p:cBhvr>
                                      <p:to>
                                        <p:strVal val="visible"/>
                                      </p:to>
                                    </p:set>
                                    <p:anim calcmode="lin" valueType="num">
                                      <p:cBhvr>
                                        <p:cTn id="98" dur="500" fill="hold"/>
                                        <p:tgtEl>
                                          <p:spTgt spid="111"/>
                                        </p:tgtEl>
                                        <p:attrNameLst>
                                          <p:attrName>ppt_w</p:attrName>
                                        </p:attrNameLst>
                                      </p:cBhvr>
                                      <p:tavLst>
                                        <p:tav tm="0">
                                          <p:val>
                                            <p:fltVal val="0"/>
                                          </p:val>
                                        </p:tav>
                                        <p:tav tm="100000">
                                          <p:val>
                                            <p:strVal val="#ppt_w"/>
                                          </p:val>
                                        </p:tav>
                                      </p:tavLst>
                                    </p:anim>
                                    <p:anim calcmode="lin" valueType="num">
                                      <p:cBhvr>
                                        <p:cTn id="99" dur="500" fill="hold"/>
                                        <p:tgtEl>
                                          <p:spTgt spid="111"/>
                                        </p:tgtEl>
                                        <p:attrNameLst>
                                          <p:attrName>ppt_h</p:attrName>
                                        </p:attrNameLst>
                                      </p:cBhvr>
                                      <p:tavLst>
                                        <p:tav tm="0">
                                          <p:val>
                                            <p:fltVal val="0"/>
                                          </p:val>
                                        </p:tav>
                                        <p:tav tm="100000">
                                          <p:val>
                                            <p:strVal val="#ppt_h"/>
                                          </p:val>
                                        </p:tav>
                                      </p:tavLst>
                                    </p:anim>
                                    <p:animEffect transition="in" filter="fade">
                                      <p:cBhvr>
                                        <p:cTn id="100" dur="500"/>
                                        <p:tgtEl>
                                          <p:spTgt spid="111"/>
                                        </p:tgtEl>
                                      </p:cBhvr>
                                    </p:animEffect>
                                  </p:childTnLst>
                                </p:cTn>
                              </p:par>
                            </p:childTnLst>
                          </p:cTn>
                        </p:par>
                        <p:par>
                          <p:cTn id="101" fill="hold">
                            <p:stCondLst>
                              <p:cond delay="9000"/>
                            </p:stCondLst>
                            <p:childTnLst>
                              <p:par>
                                <p:cTn id="102" presetID="53" presetClass="entr" presetSubtype="16" fill="hold" grpId="6" nodeType="afterEffect">
                                  <p:childTnLst>
                                    <p:set>
                                      <p:cBhvr>
                                        <p:cTn id="103" dur="1" fill="hold">
                                          <p:stCondLst>
                                            <p:cond delay="0"/>
                                          </p:stCondLst>
                                        </p:cTn>
                                        <p:tgtEl>
                                          <p:spTgt spid="112"/>
                                        </p:tgtEl>
                                        <p:attrNameLst>
                                          <p:attrName>style.visibility</p:attrName>
                                        </p:attrNameLst>
                                      </p:cBhvr>
                                      <p:to>
                                        <p:strVal val="visible"/>
                                      </p:to>
                                    </p:set>
                                    <p:anim calcmode="lin" valueType="num">
                                      <p:cBhvr>
                                        <p:cTn id="104" dur="500" fill="hold"/>
                                        <p:tgtEl>
                                          <p:spTgt spid="112"/>
                                        </p:tgtEl>
                                        <p:attrNameLst>
                                          <p:attrName>ppt_w</p:attrName>
                                        </p:attrNameLst>
                                      </p:cBhvr>
                                      <p:tavLst>
                                        <p:tav tm="0">
                                          <p:val>
                                            <p:fltVal val="0"/>
                                          </p:val>
                                        </p:tav>
                                        <p:tav tm="100000">
                                          <p:val>
                                            <p:strVal val="#ppt_w"/>
                                          </p:val>
                                        </p:tav>
                                      </p:tavLst>
                                    </p:anim>
                                    <p:anim calcmode="lin" valueType="num">
                                      <p:cBhvr>
                                        <p:cTn id="105" dur="500" fill="hold"/>
                                        <p:tgtEl>
                                          <p:spTgt spid="112"/>
                                        </p:tgtEl>
                                        <p:attrNameLst>
                                          <p:attrName>ppt_h</p:attrName>
                                        </p:attrNameLst>
                                      </p:cBhvr>
                                      <p:tavLst>
                                        <p:tav tm="0">
                                          <p:val>
                                            <p:fltVal val="0"/>
                                          </p:val>
                                        </p:tav>
                                        <p:tav tm="100000">
                                          <p:val>
                                            <p:strVal val="#ppt_h"/>
                                          </p:val>
                                        </p:tav>
                                      </p:tavLst>
                                    </p:anim>
                                    <p:animEffect transition="in" filter="fade">
                                      <p:cBhvr>
                                        <p:cTn id="106" dur="500"/>
                                        <p:tgtEl>
                                          <p:spTgt spid="112"/>
                                        </p:tgtEl>
                                      </p:cBhvr>
                                    </p:animEffect>
                                  </p:childTnLst>
                                </p:cTn>
                              </p:par>
                            </p:childTnLst>
                          </p:cTn>
                        </p:par>
                        <p:par>
                          <p:cTn id="107" fill="hold">
                            <p:stCondLst>
                              <p:cond delay="9500"/>
                            </p:stCondLst>
                            <p:childTnLst>
                              <p:par>
                                <p:cTn id="108" presetID="53" presetClass="entr" presetSubtype="16" fill="hold" grpId="11" nodeType="afterEffect">
                                  <p:childTnLst>
                                    <p:set>
                                      <p:cBhvr>
                                        <p:cTn id="109" dur="1" fill="hold">
                                          <p:stCondLst>
                                            <p:cond delay="0"/>
                                          </p:stCondLst>
                                        </p:cTn>
                                        <p:tgtEl>
                                          <p:spTgt spid="117"/>
                                        </p:tgtEl>
                                        <p:attrNameLst>
                                          <p:attrName>style.visibility</p:attrName>
                                        </p:attrNameLst>
                                      </p:cBhvr>
                                      <p:to>
                                        <p:strVal val="visible"/>
                                      </p:to>
                                    </p:set>
                                    <p:anim calcmode="lin" valueType="num">
                                      <p:cBhvr>
                                        <p:cTn id="110" dur="500" fill="hold"/>
                                        <p:tgtEl>
                                          <p:spTgt spid="117"/>
                                        </p:tgtEl>
                                        <p:attrNameLst>
                                          <p:attrName>ppt_w</p:attrName>
                                        </p:attrNameLst>
                                      </p:cBhvr>
                                      <p:tavLst>
                                        <p:tav tm="0">
                                          <p:val>
                                            <p:fltVal val="0"/>
                                          </p:val>
                                        </p:tav>
                                        <p:tav tm="100000">
                                          <p:val>
                                            <p:strVal val="#ppt_w"/>
                                          </p:val>
                                        </p:tav>
                                      </p:tavLst>
                                    </p:anim>
                                    <p:anim calcmode="lin" valueType="num">
                                      <p:cBhvr>
                                        <p:cTn id="111" dur="500" fill="hold"/>
                                        <p:tgtEl>
                                          <p:spTgt spid="117"/>
                                        </p:tgtEl>
                                        <p:attrNameLst>
                                          <p:attrName>ppt_h</p:attrName>
                                        </p:attrNameLst>
                                      </p:cBhvr>
                                      <p:tavLst>
                                        <p:tav tm="0">
                                          <p:val>
                                            <p:fltVal val="0"/>
                                          </p:val>
                                        </p:tav>
                                        <p:tav tm="100000">
                                          <p:val>
                                            <p:strVal val="#ppt_h"/>
                                          </p:val>
                                        </p:tav>
                                      </p:tavLst>
                                    </p:anim>
                                    <p:animEffect transition="in" filter="fade">
                                      <p:cBhvr>
                                        <p:cTn id="112" dur="500"/>
                                        <p:tgtEl>
                                          <p:spTgt spid="117"/>
                                        </p:tgtEl>
                                      </p:cBhvr>
                                    </p:animEffect>
                                  </p:childTnLst>
                                </p:cTn>
                              </p:par>
                            </p:childTnLst>
                          </p:cTn>
                        </p:par>
                        <p:par>
                          <p:cTn id="113" fill="hold">
                            <p:stCondLst>
                              <p:cond delay="10000"/>
                            </p:stCondLst>
                            <p:childTnLst>
                              <p:par>
                                <p:cTn id="114" presetID="53" presetClass="entr" presetSubtype="16" fill="hold" grpId="13" nodeType="afterEffect">
                                  <p:childTnLst>
                                    <p:set>
                                      <p:cBhvr>
                                        <p:cTn id="115" dur="1" fill="hold">
                                          <p:stCondLst>
                                            <p:cond delay="0"/>
                                          </p:stCondLst>
                                        </p:cTn>
                                        <p:tgtEl>
                                          <p:spTgt spid="119"/>
                                        </p:tgtEl>
                                        <p:attrNameLst>
                                          <p:attrName>style.visibility</p:attrName>
                                        </p:attrNameLst>
                                      </p:cBhvr>
                                      <p:to>
                                        <p:strVal val="visible"/>
                                      </p:to>
                                    </p:set>
                                    <p:anim calcmode="lin" valueType="num">
                                      <p:cBhvr>
                                        <p:cTn id="116" dur="500" fill="hold"/>
                                        <p:tgtEl>
                                          <p:spTgt spid="119"/>
                                        </p:tgtEl>
                                        <p:attrNameLst>
                                          <p:attrName>ppt_w</p:attrName>
                                        </p:attrNameLst>
                                      </p:cBhvr>
                                      <p:tavLst>
                                        <p:tav tm="0">
                                          <p:val>
                                            <p:fltVal val="0"/>
                                          </p:val>
                                        </p:tav>
                                        <p:tav tm="100000">
                                          <p:val>
                                            <p:strVal val="#ppt_w"/>
                                          </p:val>
                                        </p:tav>
                                      </p:tavLst>
                                    </p:anim>
                                    <p:anim calcmode="lin" valueType="num">
                                      <p:cBhvr>
                                        <p:cTn id="117" dur="500" fill="hold"/>
                                        <p:tgtEl>
                                          <p:spTgt spid="119"/>
                                        </p:tgtEl>
                                        <p:attrNameLst>
                                          <p:attrName>ppt_h</p:attrName>
                                        </p:attrNameLst>
                                      </p:cBhvr>
                                      <p:tavLst>
                                        <p:tav tm="0">
                                          <p:val>
                                            <p:fltVal val="0"/>
                                          </p:val>
                                        </p:tav>
                                        <p:tav tm="100000">
                                          <p:val>
                                            <p:strVal val="#ppt_h"/>
                                          </p:val>
                                        </p:tav>
                                      </p:tavLst>
                                    </p:anim>
                                    <p:animEffect transition="in" filter="fade">
                                      <p:cBhvr>
                                        <p:cTn id="118" dur="500"/>
                                        <p:tgtEl>
                                          <p:spTgt spid="119"/>
                                        </p:tgtEl>
                                      </p:cBhvr>
                                    </p:animEffect>
                                  </p:childTnLst>
                                </p:cTn>
                              </p:par>
                            </p:childTnLst>
                          </p:cTn>
                        </p:par>
                        <p:par>
                          <p:cTn id="119" fill="hold">
                            <p:stCondLst>
                              <p:cond delay="10500"/>
                            </p:stCondLst>
                            <p:childTnLst>
                              <p:par>
                                <p:cTn id="120" presetID="18" presetClass="entr" presetSubtype="6" fill="hold" nodeType="afterEffect">
                                  <p:childTnLst>
                                    <p:set>
                                      <p:cBhvr>
                                        <p:cTn id="121" dur="1" fill="hold">
                                          <p:stCondLst>
                                            <p:cond delay="0"/>
                                          </p:stCondLst>
                                        </p:cTn>
                                        <p:tgtEl>
                                          <p:spTgt spid="121"/>
                                        </p:tgtEl>
                                        <p:attrNameLst>
                                          <p:attrName>style.visibility</p:attrName>
                                        </p:attrNameLst>
                                      </p:cBhvr>
                                      <p:to>
                                        <p:strVal val="visible"/>
                                      </p:to>
                                    </p:set>
                                    <p:animEffect transition="in" filter="strips(downRight)">
                                      <p:cBhvr>
                                        <p:cTn id="122" dur="500"/>
                                        <p:tgtEl>
                                          <p:spTgt spid="12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7" nodeType="clickEffect">
                                  <p:childTnLst>
                                    <p:set>
                                      <p:cBhvr>
                                        <p:cTn id="126" dur="1" fill="hold">
                                          <p:stCondLst>
                                            <p:cond delay="0"/>
                                          </p:stCondLst>
                                        </p:cTn>
                                        <p:tgtEl>
                                          <p:spTgt spid="113"/>
                                        </p:tgtEl>
                                        <p:attrNameLst>
                                          <p:attrName>style.visibility</p:attrName>
                                        </p:attrNameLst>
                                      </p:cBhvr>
                                      <p:to>
                                        <p:strVal val="visible"/>
                                      </p:to>
                                    </p:set>
                                    <p:animEffect transition="in" filter="wipe(left)">
                                      <p:cBhvr>
                                        <p:cTn id="127" dur="500"/>
                                        <p:tgtEl>
                                          <p:spTgt spid="113"/>
                                        </p:tgtEl>
                                      </p:cBhvr>
                                    </p:animEffect>
                                  </p:childTnLst>
                                </p:cTn>
                              </p:par>
                              <p:par>
                                <p:cTn id="128" presetID="22" presetClass="entr" presetSubtype="8" fill="hold" grpId="8" nodeType="withEffect">
                                  <p:childTnLst>
                                    <p:set>
                                      <p:cBhvr>
                                        <p:cTn id="129" dur="1" fill="hold">
                                          <p:stCondLst>
                                            <p:cond delay="0"/>
                                          </p:stCondLst>
                                        </p:cTn>
                                        <p:tgtEl>
                                          <p:spTgt spid="114"/>
                                        </p:tgtEl>
                                        <p:attrNameLst>
                                          <p:attrName>style.visibility</p:attrName>
                                        </p:attrNameLst>
                                      </p:cBhvr>
                                      <p:to>
                                        <p:strVal val="visible"/>
                                      </p:to>
                                    </p:set>
                                    <p:animEffect transition="in" filter="wipe(left)">
                                      <p:cBhvr>
                                        <p:cTn id="130" dur="500"/>
                                        <p:tgtEl>
                                          <p:spTgt spid="114"/>
                                        </p:tgtEl>
                                      </p:cBhvr>
                                    </p:animEffect>
                                  </p:childTnLst>
                                </p:cTn>
                              </p:par>
                              <p:par>
                                <p:cTn id="131" presetID="22" presetClass="entr" presetSubtype="8" fill="hold" grpId="9" nodeType="withEffect">
                                  <p:childTnLst>
                                    <p:set>
                                      <p:cBhvr>
                                        <p:cTn id="132" dur="1" fill="hold">
                                          <p:stCondLst>
                                            <p:cond delay="0"/>
                                          </p:stCondLst>
                                        </p:cTn>
                                        <p:tgtEl>
                                          <p:spTgt spid="115"/>
                                        </p:tgtEl>
                                        <p:attrNameLst>
                                          <p:attrName>style.visibility</p:attrName>
                                        </p:attrNameLst>
                                      </p:cBhvr>
                                      <p:to>
                                        <p:strVal val="visible"/>
                                      </p:to>
                                    </p:set>
                                    <p:animEffect transition="in" filter="wipe(left)">
                                      <p:cBhvr>
                                        <p:cTn id="133" dur="500"/>
                                        <p:tgtEl>
                                          <p:spTgt spid="115"/>
                                        </p:tgtEl>
                                      </p:cBhvr>
                                    </p:animEffect>
                                  </p:childTnLst>
                                </p:cTn>
                              </p:par>
                              <p:par>
                                <p:cTn id="134" presetID="22" presetClass="entr" presetSubtype="8" fill="hold" grpId="10" nodeType="withEffect">
                                  <p:childTnLst>
                                    <p:set>
                                      <p:cBhvr>
                                        <p:cTn id="135" dur="1" fill="hold">
                                          <p:stCondLst>
                                            <p:cond delay="0"/>
                                          </p:stCondLst>
                                        </p:cTn>
                                        <p:tgtEl>
                                          <p:spTgt spid="116"/>
                                        </p:tgtEl>
                                        <p:attrNameLst>
                                          <p:attrName>style.visibility</p:attrName>
                                        </p:attrNameLst>
                                      </p:cBhvr>
                                      <p:to>
                                        <p:strVal val="visible"/>
                                      </p:to>
                                    </p:set>
                                    <p:animEffect transition="in" filter="wipe(left)">
                                      <p:cBhvr>
                                        <p:cTn id="136" dur="500"/>
                                        <p:tgtEl>
                                          <p:spTgt spid="116"/>
                                        </p:tgtEl>
                                      </p:cBhvr>
                                    </p:animEffect>
                                  </p:childTnLst>
                                </p:cTn>
                              </p:par>
                              <p:par>
                                <p:cTn id="137" presetID="22" presetClass="entr" presetSubtype="8" fill="hold" grpId="12" nodeType="withEffect">
                                  <p:childTnLst>
                                    <p:set>
                                      <p:cBhvr>
                                        <p:cTn id="138" dur="1" fill="hold">
                                          <p:stCondLst>
                                            <p:cond delay="0"/>
                                          </p:stCondLst>
                                        </p:cTn>
                                        <p:tgtEl>
                                          <p:spTgt spid="118"/>
                                        </p:tgtEl>
                                        <p:attrNameLst>
                                          <p:attrName>style.visibility</p:attrName>
                                        </p:attrNameLst>
                                      </p:cBhvr>
                                      <p:to>
                                        <p:strVal val="visible"/>
                                      </p:to>
                                    </p:set>
                                    <p:animEffect transition="in" filter="wipe(left)">
                                      <p:cBhvr>
                                        <p:cTn id="139" dur="500"/>
                                        <p:tgtEl>
                                          <p:spTgt spid="118"/>
                                        </p:tgtEl>
                                      </p:cBhvr>
                                    </p:animEffect>
                                  </p:childTnLst>
                                </p:cTn>
                              </p:par>
                              <p:par>
                                <p:cTn id="140" presetID="22" presetClass="entr" presetSubtype="8" fill="hold" grpId="14" nodeType="withEffect">
                                  <p:childTnLst>
                                    <p:set>
                                      <p:cBhvr>
                                        <p:cTn id="141" dur="1" fill="hold">
                                          <p:stCondLst>
                                            <p:cond delay="0"/>
                                          </p:stCondLst>
                                        </p:cTn>
                                        <p:tgtEl>
                                          <p:spTgt spid="120"/>
                                        </p:tgtEl>
                                        <p:attrNameLst>
                                          <p:attrName>style.visibility</p:attrName>
                                        </p:attrNameLst>
                                      </p:cBhvr>
                                      <p:to>
                                        <p:strVal val="visible"/>
                                      </p:to>
                                    </p:set>
                                    <p:animEffect transition="in" filter="wipe(left)">
                                      <p:cBhvr>
                                        <p:cTn id="14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ldLvl="0" animBg="1"/>
      <p:bldP spid="103" grpId="1" bldLvl="0" animBg="1"/>
      <p:bldP spid="105" grpId="2" bldLvl="0" animBg="1"/>
      <p:bldP spid="109" grpId="3" bldLvl="0" animBg="1"/>
      <p:bldP spid="110" grpId="4" bldLvl="0" animBg="1"/>
      <p:bldP spid="111" grpId="5" bldLvl="0" animBg="1"/>
      <p:bldP spid="112" grpId="6" bldLvl="0" animBg="1"/>
      <p:bldP spid="113" grpId="7"/>
      <p:bldP spid="114" grpId="8"/>
      <p:bldP spid="115" grpId="9"/>
      <p:bldP spid="116" grpId="10"/>
      <p:bldP spid="117" grpId="11" bldLvl="0" animBg="1"/>
      <p:bldP spid="118" grpId="12"/>
      <p:bldP spid="119" grpId="13" bldLvl="0" animBg="1"/>
      <p:bldP spid="120" grpId="14"/>
      <p:bldP spid="122" grpId="15"/>
      <p:bldP spid="123" grpId="16" bldLvl="0" animBg="1"/>
      <p:bldP spid="124" grpId="17" bldLvl="0" animBg="1"/>
      <p:bldP spid="125" grpId="18"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grpSp>
        <p:nvGrpSpPr>
          <p:cNvPr id="45" name="Group 4"/>
          <p:cNvGrpSpPr/>
          <p:nvPr/>
        </p:nvGrpSpPr>
        <p:grpSpPr>
          <a:xfrm>
            <a:off x="5944296" y="1929667"/>
            <a:ext cx="1379220" cy="1379220"/>
            <a:chOff x="6996788" y="2130898"/>
            <a:chExt cx="1379220" cy="1379220"/>
          </a:xfrm>
        </p:grpSpPr>
        <p:sp>
          <p:nvSpPr>
            <p:cNvPr id="46" name="Oval 5"/>
            <p:cNvSpPr/>
            <p:nvPr>
              <p:custDataLst>
                <p:tags r:id="rId7"/>
              </p:custDataLst>
            </p:nvPr>
          </p:nvSpPr>
          <p:spPr>
            <a:xfrm>
              <a:off x="6996788" y="2130898"/>
              <a:ext cx="1379220" cy="13792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lt1"/>
                </a:solidFill>
                <a:latin typeface="微软雅黑" panose="020B0503020204020204" pitchFamily="34" charset="-122"/>
                <a:ea typeface="微软雅黑" panose="020B0503020204020204" pitchFamily="34" charset="-122"/>
              </a:endParaRPr>
            </a:p>
          </p:txBody>
        </p:sp>
        <p:sp>
          <p:nvSpPr>
            <p:cNvPr id="47" name="TextBox 8"/>
            <p:cNvSpPr txBox="1"/>
            <p:nvPr>
              <p:custDataLst>
                <p:tags r:id="rId8"/>
              </p:custDataLst>
            </p:nvPr>
          </p:nvSpPr>
          <p:spPr>
            <a:xfrm>
              <a:off x="7073590" y="2466953"/>
              <a:ext cx="1219200" cy="861695"/>
            </a:xfrm>
            <a:prstGeom prst="rect">
              <a:avLst/>
            </a:prstGeom>
            <a:noFill/>
            <a:ln>
              <a:noFill/>
            </a:ln>
          </p:spPr>
          <p:txBody>
            <a:bodyPr wrap="square" lIns="0" tIns="0" rIns="0" bIns="0" rtlCol="0" anchor="t">
              <a:spAutoFit/>
            </a:bodyPr>
            <a:lstStyle/>
            <a:p>
              <a:pPr lvl="0" algn="ctr" defTabSz="914400">
                <a:spcBef>
                  <a:spcPct val="20000"/>
                </a:spcBef>
                <a:defRPr/>
              </a:pPr>
              <a:r>
                <a:rPr lang="zh-TW" altLang="en-US" sz="1400" b="1">
                  <a:solidFill>
                    <a:schemeClr val="dk1"/>
                  </a:solidFill>
                  <a:latin typeface="微软雅黑" panose="020B0503020204020204" pitchFamily="34" charset="-122"/>
                  <a:ea typeface="微软雅黑" panose="020B0503020204020204" pitchFamily="34" charset="-122"/>
                </a:rPr>
                <a:t>停机检修后的设备，未经彻底检查不准启动</a:t>
              </a:r>
              <a:endParaRPr lang="zh-TW" altLang="en-US" sz="1400" b="1">
                <a:solidFill>
                  <a:schemeClr val="dk1"/>
                </a:solidFill>
                <a:latin typeface="微软雅黑" panose="020B0503020204020204" pitchFamily="34" charset="-122"/>
                <a:ea typeface="微软雅黑" panose="020B0503020204020204" pitchFamily="34" charset="-122"/>
              </a:endParaRPr>
            </a:p>
          </p:txBody>
        </p:sp>
      </p:grpSp>
      <p:grpSp>
        <p:nvGrpSpPr>
          <p:cNvPr id="48" name="Group 9"/>
          <p:cNvGrpSpPr/>
          <p:nvPr/>
        </p:nvGrpSpPr>
        <p:grpSpPr>
          <a:xfrm>
            <a:off x="4618119" y="1354455"/>
            <a:ext cx="1379220" cy="1379220"/>
            <a:chOff x="5529808" y="1342016"/>
            <a:chExt cx="1379220" cy="1379220"/>
          </a:xfrm>
        </p:grpSpPr>
        <p:sp>
          <p:nvSpPr>
            <p:cNvPr id="49" name="Oval 10"/>
            <p:cNvSpPr/>
            <p:nvPr>
              <p:custDataLst>
                <p:tags r:id="rId9"/>
              </p:custDataLst>
            </p:nvPr>
          </p:nvSpPr>
          <p:spPr>
            <a:xfrm>
              <a:off x="5529808" y="1342016"/>
              <a:ext cx="1379220" cy="137922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lt1"/>
                </a:solidFill>
                <a:latin typeface="微软雅黑" panose="020B0503020204020204" pitchFamily="34" charset="-122"/>
                <a:ea typeface="微软雅黑" panose="020B0503020204020204" pitchFamily="34" charset="-122"/>
              </a:endParaRPr>
            </a:p>
          </p:txBody>
        </p:sp>
        <p:sp>
          <p:nvSpPr>
            <p:cNvPr id="50" name="TextBox 13"/>
            <p:cNvSpPr txBox="1"/>
            <p:nvPr>
              <p:custDataLst>
                <p:tags r:id="rId10"/>
              </p:custDataLst>
            </p:nvPr>
          </p:nvSpPr>
          <p:spPr>
            <a:xfrm>
              <a:off x="5752336" y="1700342"/>
              <a:ext cx="1109562" cy="645795"/>
            </a:xfrm>
            <a:prstGeom prst="rect">
              <a:avLst/>
            </a:prstGeom>
            <a:noFill/>
          </p:spPr>
          <p:txBody>
            <a:bodyPr wrap="square" lIns="0" tIns="0" rIns="0" bIns="0" rtlCol="0" anchor="t">
              <a:spAutoFit/>
            </a:bodyPr>
            <a:lstStyle/>
            <a:p>
              <a:pPr lvl="0" algn="ctr" defTabSz="914400">
                <a:spcBef>
                  <a:spcPct val="20000"/>
                </a:spcBef>
                <a:defRPr/>
              </a:pPr>
              <a:r>
                <a:rPr lang="zh-TW" altLang="en-US" sz="1400" b="1">
                  <a:solidFill>
                    <a:schemeClr val="dk1"/>
                  </a:solidFill>
                  <a:latin typeface="微软雅黑" panose="020B0503020204020204" pitchFamily="34" charset="-122"/>
                  <a:ea typeface="微软雅黑" panose="020B0503020204020204" pitchFamily="34" charset="-122"/>
                </a:rPr>
                <a:t>检修设备时安全措施不落实，不准开始检修</a:t>
              </a:r>
              <a:endParaRPr lang="zh-TW" altLang="en-US" sz="1400" b="1">
                <a:solidFill>
                  <a:schemeClr val="dk1"/>
                </a:solidFill>
                <a:latin typeface="微软雅黑" panose="020B0503020204020204" pitchFamily="34" charset="-122"/>
                <a:ea typeface="微软雅黑" panose="020B0503020204020204" pitchFamily="34" charset="-122"/>
              </a:endParaRPr>
            </a:p>
          </p:txBody>
        </p:sp>
      </p:grpSp>
      <p:grpSp>
        <p:nvGrpSpPr>
          <p:cNvPr id="51" name="Group 14"/>
          <p:cNvGrpSpPr/>
          <p:nvPr/>
        </p:nvGrpSpPr>
        <p:grpSpPr>
          <a:xfrm>
            <a:off x="3270807" y="1896088"/>
            <a:ext cx="1379220" cy="1379220"/>
            <a:chOff x="3859325" y="1975463"/>
            <a:chExt cx="1379220" cy="1379220"/>
          </a:xfrm>
        </p:grpSpPr>
        <p:sp>
          <p:nvSpPr>
            <p:cNvPr id="52" name="Oval 15"/>
            <p:cNvSpPr/>
            <p:nvPr>
              <p:custDataLst>
                <p:tags r:id="rId11"/>
              </p:custDataLst>
            </p:nvPr>
          </p:nvSpPr>
          <p:spPr>
            <a:xfrm>
              <a:off x="3859325" y="1975463"/>
              <a:ext cx="1379220" cy="137922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lt1"/>
                </a:solidFill>
                <a:latin typeface="微软雅黑" panose="020B0503020204020204" pitchFamily="34" charset="-122"/>
                <a:ea typeface="微软雅黑" panose="020B0503020204020204" pitchFamily="34" charset="-122"/>
              </a:endParaRPr>
            </a:p>
          </p:txBody>
        </p:sp>
        <p:sp>
          <p:nvSpPr>
            <p:cNvPr id="53" name="TextBox 18"/>
            <p:cNvSpPr txBox="1"/>
            <p:nvPr>
              <p:custDataLst>
                <p:tags r:id="rId12"/>
              </p:custDataLst>
            </p:nvPr>
          </p:nvSpPr>
          <p:spPr>
            <a:xfrm>
              <a:off x="3963361" y="2366532"/>
              <a:ext cx="1219200" cy="645795"/>
            </a:xfrm>
            <a:prstGeom prst="rect">
              <a:avLst/>
            </a:prstGeom>
            <a:noFill/>
          </p:spPr>
          <p:txBody>
            <a:bodyPr wrap="square" lIns="0" tIns="0" rIns="0" bIns="0" rtlCol="0" anchor="t">
              <a:spAutoFit/>
            </a:bodyPr>
            <a:lstStyle/>
            <a:p>
              <a:pPr lvl="0" algn="ctr" defTabSz="914400">
                <a:spcBef>
                  <a:spcPct val="20000"/>
                </a:spcBef>
                <a:defRPr/>
              </a:pPr>
              <a:r>
                <a:rPr lang="zh-TW" altLang="en-US" sz="1400" b="1">
                  <a:solidFill>
                    <a:schemeClr val="dk1"/>
                  </a:solidFill>
                  <a:latin typeface="微软雅黑" panose="020B0503020204020204" pitchFamily="34" charset="-122"/>
                  <a:ea typeface="微软雅黑" panose="020B0503020204020204" pitchFamily="34" charset="-122"/>
                </a:rPr>
                <a:t>不是自己分管的设备、工具不准动用</a:t>
              </a:r>
              <a:endParaRPr lang="zh-TW" altLang="en-US" sz="1400" b="1">
                <a:solidFill>
                  <a:schemeClr val="dk1"/>
                </a:solidFill>
                <a:latin typeface="微软雅黑" panose="020B0503020204020204" pitchFamily="34" charset="-122"/>
                <a:ea typeface="微软雅黑" panose="020B0503020204020204" pitchFamily="34" charset="-122"/>
              </a:endParaRPr>
            </a:p>
          </p:txBody>
        </p:sp>
      </p:grpSp>
      <p:grpSp>
        <p:nvGrpSpPr>
          <p:cNvPr id="54" name="Group 19"/>
          <p:cNvGrpSpPr/>
          <p:nvPr/>
        </p:nvGrpSpPr>
        <p:grpSpPr>
          <a:xfrm>
            <a:off x="1917360" y="1364758"/>
            <a:ext cx="1381751" cy="1381751"/>
            <a:chOff x="2335590" y="1367933"/>
            <a:chExt cx="1381751" cy="1381751"/>
          </a:xfrm>
        </p:grpSpPr>
        <p:sp>
          <p:nvSpPr>
            <p:cNvPr id="55" name="Oval 20"/>
            <p:cNvSpPr/>
            <p:nvPr>
              <p:custDataLst>
                <p:tags r:id="rId13"/>
              </p:custDataLst>
            </p:nvPr>
          </p:nvSpPr>
          <p:spPr>
            <a:xfrm>
              <a:off x="2335590" y="1367933"/>
              <a:ext cx="1381751" cy="1381751"/>
            </a:xfrm>
            <a:prstGeom prst="ellipse">
              <a:avLst/>
            </a:prstGeom>
            <a:no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lt1"/>
                </a:solidFill>
                <a:latin typeface="微软雅黑" panose="020B0503020204020204" pitchFamily="34" charset="-122"/>
                <a:ea typeface="微软雅黑" panose="020B0503020204020204" pitchFamily="34" charset="-122"/>
              </a:endParaRPr>
            </a:p>
          </p:txBody>
        </p:sp>
        <p:sp>
          <p:nvSpPr>
            <p:cNvPr id="56" name="TextBox 23"/>
            <p:cNvSpPr txBox="1"/>
            <p:nvPr>
              <p:custDataLst>
                <p:tags r:id="rId14"/>
              </p:custDataLst>
            </p:nvPr>
          </p:nvSpPr>
          <p:spPr>
            <a:xfrm>
              <a:off x="2408262" y="1778933"/>
              <a:ext cx="1219200" cy="645795"/>
            </a:xfrm>
            <a:prstGeom prst="rect">
              <a:avLst/>
            </a:prstGeom>
            <a:noFill/>
            <a:ln>
              <a:noFill/>
            </a:ln>
          </p:spPr>
          <p:txBody>
            <a:bodyPr wrap="square" lIns="0" tIns="0" rIns="0" bIns="0" rtlCol="0" anchor="t">
              <a:spAutoFit/>
            </a:bodyPr>
            <a:lstStyle/>
            <a:p>
              <a:pPr lvl="0" algn="ctr" defTabSz="914400">
                <a:spcBef>
                  <a:spcPct val="20000"/>
                </a:spcBef>
                <a:defRPr/>
              </a:pPr>
              <a:r>
                <a:rPr lang="zh-TW" altLang="en-US" sz="1400" b="1">
                  <a:solidFill>
                    <a:schemeClr val="dk1"/>
                  </a:solidFill>
                  <a:latin typeface="微软雅黑" panose="020B0503020204020204" pitchFamily="34" charset="-122"/>
                  <a:ea typeface="微软雅黑" panose="020B0503020204020204" pitchFamily="34" charset="-122"/>
                </a:rPr>
                <a:t>安全装置不齐全的设备不准使用</a:t>
              </a:r>
              <a:endParaRPr lang="zh-TW" altLang="en-US" sz="1400" b="1">
                <a:solidFill>
                  <a:schemeClr val="dk1"/>
                </a:solidFill>
                <a:latin typeface="微软雅黑" panose="020B0503020204020204" pitchFamily="34" charset="-122"/>
                <a:ea typeface="微软雅黑" panose="020B0503020204020204" pitchFamily="34" charset="-122"/>
              </a:endParaRPr>
            </a:p>
          </p:txBody>
        </p:sp>
      </p:grpSp>
      <p:grpSp>
        <p:nvGrpSpPr>
          <p:cNvPr id="57" name="Group 24"/>
          <p:cNvGrpSpPr/>
          <p:nvPr/>
        </p:nvGrpSpPr>
        <p:grpSpPr>
          <a:xfrm>
            <a:off x="608836" y="2025976"/>
            <a:ext cx="1381751" cy="1381751"/>
            <a:chOff x="830027" y="1982715"/>
            <a:chExt cx="1381751" cy="1381751"/>
          </a:xfrm>
        </p:grpSpPr>
        <p:sp>
          <p:nvSpPr>
            <p:cNvPr id="58" name="Oval 25"/>
            <p:cNvSpPr/>
            <p:nvPr>
              <p:custDataLst>
                <p:tags r:id="rId15"/>
              </p:custDataLst>
            </p:nvPr>
          </p:nvSpPr>
          <p:spPr>
            <a:xfrm>
              <a:off x="830027" y="1982715"/>
              <a:ext cx="1381751" cy="138175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lt1"/>
                </a:solidFill>
                <a:latin typeface="微软雅黑" panose="020B0503020204020204" pitchFamily="34" charset="-122"/>
                <a:ea typeface="微软雅黑" panose="020B0503020204020204" pitchFamily="34" charset="-122"/>
              </a:endParaRPr>
            </a:p>
          </p:txBody>
        </p:sp>
        <p:sp>
          <p:nvSpPr>
            <p:cNvPr id="59" name="TextBox 28"/>
            <p:cNvSpPr txBox="1"/>
            <p:nvPr>
              <p:custDataLst>
                <p:tags r:id="rId16"/>
              </p:custDataLst>
            </p:nvPr>
          </p:nvSpPr>
          <p:spPr>
            <a:xfrm>
              <a:off x="906823" y="2297633"/>
              <a:ext cx="1226483" cy="861695"/>
            </a:xfrm>
            <a:prstGeom prst="rect">
              <a:avLst/>
            </a:prstGeom>
            <a:noFill/>
          </p:spPr>
          <p:txBody>
            <a:bodyPr wrap="square" lIns="0" tIns="0" rIns="0" bIns="0" rtlCol="0" anchor="t">
              <a:spAutoFit/>
            </a:bodyPr>
            <a:lstStyle/>
            <a:p>
              <a:pPr lvl="0" algn="ctr" defTabSz="914400">
                <a:spcBef>
                  <a:spcPct val="20000"/>
                </a:spcBef>
                <a:defRPr/>
              </a:pPr>
              <a:r>
                <a:rPr lang="zh-TW" altLang="en-US" sz="1400" b="1">
                  <a:solidFill>
                    <a:schemeClr val="dk1"/>
                  </a:solidFill>
                  <a:latin typeface="微软雅黑" panose="020B0503020204020204" pitchFamily="34" charset="-122"/>
                  <a:ea typeface="微软雅黑" panose="020B0503020204020204" pitchFamily="34" charset="-122"/>
                </a:rPr>
                <a:t>不按工厂规定穿戴劳动保护用品，不准进入生产岗位</a:t>
              </a:r>
              <a:endParaRPr lang="zh-TW" altLang="en-US" sz="1400" b="1">
                <a:solidFill>
                  <a:schemeClr val="dk1"/>
                </a:solidFill>
                <a:latin typeface="微软雅黑" panose="020B0503020204020204" pitchFamily="34" charset="-122"/>
                <a:ea typeface="微软雅黑" panose="020B0503020204020204" pitchFamily="34" charset="-122"/>
              </a:endParaRPr>
            </a:p>
          </p:txBody>
        </p:sp>
      </p:grpSp>
      <p:cxnSp>
        <p:nvCxnSpPr>
          <p:cNvPr id="60" name="Straight Connector 30"/>
          <p:cNvCxnSpPr/>
          <p:nvPr>
            <p:custDataLst>
              <p:tags r:id="rId17"/>
            </p:custDataLst>
          </p:nvPr>
        </p:nvCxnSpPr>
        <p:spPr>
          <a:xfrm>
            <a:off x="57150" y="4590606"/>
            <a:ext cx="9070682" cy="1166"/>
          </a:xfrm>
          <a:prstGeom prst="line">
            <a:avLst/>
          </a:prstGeom>
          <a:ln w="19050">
            <a:solidFill>
              <a:schemeClr val="dk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1" name="Oval 31"/>
          <p:cNvSpPr/>
          <p:nvPr>
            <p:custDataLst>
              <p:tags r:id="rId18"/>
            </p:custDataLst>
          </p:nvPr>
        </p:nvSpPr>
        <p:spPr>
          <a:xfrm>
            <a:off x="1224263" y="4490443"/>
            <a:ext cx="201492" cy="201492"/>
          </a:xfrm>
          <a:prstGeom prst="ellips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sp>
        <p:nvSpPr>
          <p:cNvPr id="62" name="Oval 35"/>
          <p:cNvSpPr/>
          <p:nvPr>
            <p:custDataLst>
              <p:tags r:id="rId19"/>
            </p:custDataLst>
          </p:nvPr>
        </p:nvSpPr>
        <p:spPr>
          <a:xfrm>
            <a:off x="2499105" y="4490443"/>
            <a:ext cx="201492" cy="201492"/>
          </a:xfrm>
          <a:prstGeom prst="ellipse">
            <a:avLst/>
          </a:prstGeom>
          <a:solidFill>
            <a:srgbClr val="FBC91D"/>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sp>
        <p:nvSpPr>
          <p:cNvPr id="63" name="Oval 39"/>
          <p:cNvSpPr/>
          <p:nvPr>
            <p:custDataLst>
              <p:tags r:id="rId20"/>
            </p:custDataLst>
          </p:nvPr>
        </p:nvSpPr>
        <p:spPr>
          <a:xfrm>
            <a:off x="3859671" y="4490443"/>
            <a:ext cx="201492" cy="201492"/>
          </a:xfrm>
          <a:prstGeom prst="ellipse">
            <a:avLst/>
          </a:prstGeom>
          <a:solidFill>
            <a:schemeClr val="accent3"/>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sp>
        <p:nvSpPr>
          <p:cNvPr id="64" name="Oval 43"/>
          <p:cNvSpPr/>
          <p:nvPr>
            <p:custDataLst>
              <p:tags r:id="rId21"/>
            </p:custDataLst>
          </p:nvPr>
        </p:nvSpPr>
        <p:spPr>
          <a:xfrm>
            <a:off x="5111952" y="4490443"/>
            <a:ext cx="201492" cy="201492"/>
          </a:xfrm>
          <a:prstGeom prst="ellipse">
            <a:avLst/>
          </a:prstGeom>
          <a:solidFill>
            <a:schemeClr val="accent4"/>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sp>
        <p:nvSpPr>
          <p:cNvPr id="65" name="Oval 47"/>
          <p:cNvSpPr/>
          <p:nvPr>
            <p:custDataLst>
              <p:tags r:id="rId22"/>
            </p:custDataLst>
          </p:nvPr>
        </p:nvSpPr>
        <p:spPr>
          <a:xfrm>
            <a:off x="6539696" y="4490443"/>
            <a:ext cx="201492" cy="201492"/>
          </a:xfrm>
          <a:prstGeom prst="ellipse">
            <a:avLst/>
          </a:prstGeom>
          <a:solidFill>
            <a:srgbClr val="0070C0"/>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grpSp>
        <p:nvGrpSpPr>
          <p:cNvPr id="66" name="Group 50"/>
          <p:cNvGrpSpPr/>
          <p:nvPr/>
        </p:nvGrpSpPr>
        <p:grpSpPr>
          <a:xfrm>
            <a:off x="2294832" y="2500421"/>
            <a:ext cx="609600" cy="1970584"/>
            <a:chOff x="1752600" y="2023794"/>
            <a:chExt cx="609600" cy="1970584"/>
          </a:xfrm>
          <a:solidFill>
            <a:srgbClr val="FBC91D"/>
          </a:solidFill>
        </p:grpSpPr>
        <p:sp>
          <p:nvSpPr>
            <p:cNvPr id="67" name="Isosceles Triangle 51"/>
            <p:cNvSpPr/>
            <p:nvPr>
              <p:custDataLst>
                <p:tags r:id="rId23"/>
              </p:custDataLst>
            </p:nvPr>
          </p:nvSpPr>
          <p:spPr>
            <a:xfrm flipV="1">
              <a:off x="2019300" y="2622778"/>
              <a:ext cx="76200" cy="1371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sp>
          <p:nvSpPr>
            <p:cNvPr id="68" name="Oval 52"/>
            <p:cNvSpPr/>
            <p:nvPr>
              <p:custDataLst>
                <p:tags r:id="rId24"/>
              </p:custDataLst>
            </p:nvPr>
          </p:nvSpPr>
          <p:spPr>
            <a:xfrm>
              <a:off x="1752600" y="2023794"/>
              <a:ext cx="6096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grpSp>
      <p:grpSp>
        <p:nvGrpSpPr>
          <p:cNvPr id="69" name="Group 53"/>
          <p:cNvGrpSpPr/>
          <p:nvPr/>
        </p:nvGrpSpPr>
        <p:grpSpPr>
          <a:xfrm>
            <a:off x="1029515" y="3302831"/>
            <a:ext cx="609600" cy="1183444"/>
            <a:chOff x="1752600" y="2023794"/>
            <a:chExt cx="609600" cy="1183444"/>
          </a:xfrm>
        </p:grpSpPr>
        <p:sp>
          <p:nvSpPr>
            <p:cNvPr id="70" name="Isosceles Triangle 54"/>
            <p:cNvSpPr/>
            <p:nvPr>
              <p:custDataLst>
                <p:tags r:id="rId25"/>
              </p:custDataLst>
            </p:nvPr>
          </p:nvSpPr>
          <p:spPr>
            <a:xfrm flipV="1">
              <a:off x="2019300" y="2475718"/>
              <a:ext cx="76200" cy="7315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sp>
          <p:nvSpPr>
            <p:cNvPr id="71" name="Oval 55"/>
            <p:cNvSpPr/>
            <p:nvPr>
              <p:custDataLst>
                <p:tags r:id="rId26"/>
              </p:custDataLst>
            </p:nvPr>
          </p:nvSpPr>
          <p:spPr>
            <a:xfrm>
              <a:off x="1752600" y="2023794"/>
              <a:ext cx="609600" cy="609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lt1"/>
                </a:solidFill>
                <a:latin typeface="微软雅黑" panose="020B0503020204020204" pitchFamily="34" charset="-122"/>
                <a:ea typeface="微软雅黑" panose="020B0503020204020204" pitchFamily="34" charset="-122"/>
              </a:endParaRPr>
            </a:p>
          </p:txBody>
        </p:sp>
      </p:grpSp>
      <p:grpSp>
        <p:nvGrpSpPr>
          <p:cNvPr id="72" name="Group 56"/>
          <p:cNvGrpSpPr/>
          <p:nvPr/>
        </p:nvGrpSpPr>
        <p:grpSpPr>
          <a:xfrm>
            <a:off x="3655398" y="3119951"/>
            <a:ext cx="609600" cy="1330504"/>
            <a:chOff x="1752600" y="2023794"/>
            <a:chExt cx="609600" cy="1330504"/>
          </a:xfrm>
          <a:solidFill>
            <a:schemeClr val="accent3"/>
          </a:solidFill>
        </p:grpSpPr>
        <p:sp>
          <p:nvSpPr>
            <p:cNvPr id="73" name="Isosceles Triangle 57"/>
            <p:cNvSpPr/>
            <p:nvPr>
              <p:custDataLst>
                <p:tags r:id="rId27"/>
              </p:custDataLst>
            </p:nvPr>
          </p:nvSpPr>
          <p:spPr>
            <a:xfrm flipV="1">
              <a:off x="2019300" y="2622778"/>
              <a:ext cx="76200" cy="7315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sp>
          <p:nvSpPr>
            <p:cNvPr id="74" name="Oval 58"/>
            <p:cNvSpPr/>
            <p:nvPr>
              <p:custDataLst>
                <p:tags r:id="rId28"/>
              </p:custDataLst>
            </p:nvPr>
          </p:nvSpPr>
          <p:spPr>
            <a:xfrm>
              <a:off x="1752600" y="2023794"/>
              <a:ext cx="609600" cy="60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grpSp>
      <p:grpSp>
        <p:nvGrpSpPr>
          <p:cNvPr id="75" name="Group 59"/>
          <p:cNvGrpSpPr/>
          <p:nvPr/>
        </p:nvGrpSpPr>
        <p:grpSpPr>
          <a:xfrm>
            <a:off x="4915299" y="2500421"/>
            <a:ext cx="609600" cy="1970584"/>
            <a:chOff x="1752600" y="2023794"/>
            <a:chExt cx="609600" cy="1970584"/>
          </a:xfrm>
          <a:solidFill>
            <a:schemeClr val="accent4"/>
          </a:solidFill>
        </p:grpSpPr>
        <p:sp>
          <p:nvSpPr>
            <p:cNvPr id="76" name="Isosceles Triangle 60"/>
            <p:cNvSpPr/>
            <p:nvPr>
              <p:custDataLst>
                <p:tags r:id="rId29"/>
              </p:custDataLst>
            </p:nvPr>
          </p:nvSpPr>
          <p:spPr>
            <a:xfrm flipV="1">
              <a:off x="2019300" y="2622778"/>
              <a:ext cx="76200" cy="13716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sp>
          <p:nvSpPr>
            <p:cNvPr id="77" name="Oval 61"/>
            <p:cNvSpPr/>
            <p:nvPr>
              <p:custDataLst>
                <p:tags r:id="rId30"/>
              </p:custDataLst>
            </p:nvPr>
          </p:nvSpPr>
          <p:spPr>
            <a:xfrm>
              <a:off x="1752600" y="2023794"/>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grpSp>
      <p:grpSp>
        <p:nvGrpSpPr>
          <p:cNvPr id="78" name="Group 62"/>
          <p:cNvGrpSpPr/>
          <p:nvPr/>
        </p:nvGrpSpPr>
        <p:grpSpPr>
          <a:xfrm>
            <a:off x="6325898" y="3119951"/>
            <a:ext cx="609600" cy="1330504"/>
            <a:chOff x="1752600" y="2023794"/>
            <a:chExt cx="609600" cy="1330504"/>
          </a:xfrm>
          <a:solidFill>
            <a:srgbClr val="0070C0"/>
          </a:solidFill>
        </p:grpSpPr>
        <p:sp>
          <p:nvSpPr>
            <p:cNvPr id="79" name="Isosceles Triangle 63"/>
            <p:cNvSpPr/>
            <p:nvPr>
              <p:custDataLst>
                <p:tags r:id="rId31"/>
              </p:custDataLst>
            </p:nvPr>
          </p:nvSpPr>
          <p:spPr>
            <a:xfrm flipV="1">
              <a:off x="2019300" y="2622778"/>
              <a:ext cx="76200" cy="7315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sp>
          <p:nvSpPr>
            <p:cNvPr id="80" name="Oval 64"/>
            <p:cNvSpPr/>
            <p:nvPr>
              <p:custDataLst>
                <p:tags r:id="rId32"/>
              </p:custDataLst>
            </p:nvPr>
          </p:nvSpPr>
          <p:spPr>
            <a:xfrm>
              <a:off x="1752600" y="2023794"/>
              <a:ext cx="6096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grpSp>
      <p:sp>
        <p:nvSpPr>
          <p:cNvPr id="81" name="TextBox 65"/>
          <p:cNvSpPr txBox="1"/>
          <p:nvPr>
            <p:custDataLst>
              <p:tags r:id="rId33"/>
            </p:custDataLst>
          </p:nvPr>
        </p:nvSpPr>
        <p:spPr>
          <a:xfrm>
            <a:off x="1169719" y="3449642"/>
            <a:ext cx="323850" cy="368300"/>
          </a:xfrm>
          <a:prstGeom prst="rect">
            <a:avLst/>
          </a:prstGeom>
          <a:noFill/>
        </p:spPr>
        <p:txBody>
          <a:bodyPr wrap="none" rtlCol="0">
            <a:spAutoFit/>
          </a:bodyPr>
          <a:lstStyle/>
          <a:p>
            <a:r>
              <a:rPr lang="en-US" b="1">
                <a:solidFill>
                  <a:schemeClr val="lt1"/>
                </a:solidFill>
                <a:latin typeface="微软雅黑" panose="020B0503020204020204" pitchFamily="34" charset="-122"/>
                <a:ea typeface="微软雅黑" panose="020B0503020204020204" pitchFamily="34" charset="-122"/>
              </a:rPr>
              <a:t>7</a:t>
            </a:r>
            <a:endParaRPr lang="en-US" b="1">
              <a:solidFill>
                <a:schemeClr val="lt1"/>
              </a:solidFill>
              <a:latin typeface="微软雅黑" panose="020B0503020204020204" pitchFamily="34" charset="-122"/>
              <a:ea typeface="微软雅黑" panose="020B0503020204020204" pitchFamily="34" charset="-122"/>
            </a:endParaRPr>
          </a:p>
        </p:txBody>
      </p:sp>
      <p:sp>
        <p:nvSpPr>
          <p:cNvPr id="82" name="TextBox 66"/>
          <p:cNvSpPr txBox="1"/>
          <p:nvPr>
            <p:custDataLst>
              <p:tags r:id="rId34"/>
            </p:custDataLst>
          </p:nvPr>
        </p:nvSpPr>
        <p:spPr>
          <a:xfrm>
            <a:off x="2447369" y="2626306"/>
            <a:ext cx="301686" cy="368300"/>
          </a:xfrm>
          <a:prstGeom prst="rect">
            <a:avLst/>
          </a:prstGeom>
          <a:noFill/>
        </p:spPr>
        <p:txBody>
          <a:bodyPr wrap="square" rtlCol="0">
            <a:spAutoFit/>
          </a:bodyPr>
          <a:lstStyle/>
          <a:p>
            <a:r>
              <a:rPr lang="en-US" b="1">
                <a:solidFill>
                  <a:schemeClr val="dk1"/>
                </a:solidFill>
                <a:latin typeface="微软雅黑" panose="020B0503020204020204" pitchFamily="34" charset="-122"/>
                <a:ea typeface="微软雅黑" panose="020B0503020204020204" pitchFamily="34" charset="-122"/>
              </a:rPr>
              <a:t>8</a:t>
            </a:r>
            <a:endParaRPr lang="en-US" b="1">
              <a:solidFill>
                <a:schemeClr val="dk1"/>
              </a:solidFill>
              <a:latin typeface="微软雅黑" panose="020B0503020204020204" pitchFamily="34" charset="-122"/>
              <a:ea typeface="微软雅黑" panose="020B0503020204020204" pitchFamily="34" charset="-122"/>
            </a:endParaRPr>
          </a:p>
        </p:txBody>
      </p:sp>
      <p:sp>
        <p:nvSpPr>
          <p:cNvPr id="126" name="TextBox 67"/>
          <p:cNvSpPr txBox="1"/>
          <p:nvPr>
            <p:custDataLst>
              <p:tags r:id="rId35"/>
            </p:custDataLst>
          </p:nvPr>
        </p:nvSpPr>
        <p:spPr>
          <a:xfrm>
            <a:off x="3809355" y="3249440"/>
            <a:ext cx="323850" cy="368300"/>
          </a:xfrm>
          <a:prstGeom prst="rect">
            <a:avLst/>
          </a:prstGeom>
          <a:noFill/>
        </p:spPr>
        <p:txBody>
          <a:bodyPr wrap="none" rtlCol="0">
            <a:spAutoFit/>
          </a:bodyPr>
          <a:lstStyle/>
          <a:p>
            <a:r>
              <a:rPr lang="en-US" b="1">
                <a:solidFill>
                  <a:schemeClr val="lt1"/>
                </a:solidFill>
                <a:latin typeface="微软雅黑" panose="020B0503020204020204" pitchFamily="34" charset="-122"/>
                <a:ea typeface="微软雅黑" panose="020B0503020204020204" pitchFamily="34" charset="-122"/>
              </a:rPr>
              <a:t>9</a:t>
            </a:r>
            <a:endParaRPr lang="en-US" b="1">
              <a:solidFill>
                <a:schemeClr val="lt1"/>
              </a:solidFill>
              <a:latin typeface="微软雅黑" panose="020B0503020204020204" pitchFamily="34" charset="-122"/>
              <a:ea typeface="微软雅黑" panose="020B0503020204020204" pitchFamily="34" charset="-122"/>
            </a:endParaRPr>
          </a:p>
        </p:txBody>
      </p:sp>
      <p:sp>
        <p:nvSpPr>
          <p:cNvPr id="127" name="TextBox 68"/>
          <p:cNvSpPr txBox="1"/>
          <p:nvPr>
            <p:custDataLst>
              <p:tags r:id="rId36"/>
            </p:custDataLst>
          </p:nvPr>
        </p:nvSpPr>
        <p:spPr>
          <a:xfrm>
            <a:off x="4999478" y="2636443"/>
            <a:ext cx="464820" cy="368300"/>
          </a:xfrm>
          <a:prstGeom prst="rect">
            <a:avLst/>
          </a:prstGeom>
          <a:noFill/>
        </p:spPr>
        <p:txBody>
          <a:bodyPr wrap="none" rtlCol="0">
            <a:spAutoFit/>
          </a:bodyPr>
          <a:lstStyle/>
          <a:p>
            <a:r>
              <a:rPr lang="en-US" b="1">
                <a:solidFill>
                  <a:schemeClr val="lt1"/>
                </a:solidFill>
                <a:latin typeface="微软雅黑" panose="020B0503020204020204" pitchFamily="34" charset="-122"/>
                <a:ea typeface="微软雅黑" panose="020B0503020204020204" pitchFamily="34" charset="-122"/>
              </a:rPr>
              <a:t>10</a:t>
            </a:r>
            <a:endParaRPr lang="en-US" b="1">
              <a:solidFill>
                <a:schemeClr val="lt1"/>
              </a:solidFill>
              <a:latin typeface="微软雅黑" panose="020B0503020204020204" pitchFamily="34" charset="-122"/>
              <a:ea typeface="微软雅黑" panose="020B0503020204020204" pitchFamily="34" charset="-122"/>
            </a:endParaRPr>
          </a:p>
        </p:txBody>
      </p:sp>
      <p:sp>
        <p:nvSpPr>
          <p:cNvPr id="128" name="TextBox 69"/>
          <p:cNvSpPr txBox="1"/>
          <p:nvPr>
            <p:custDataLst>
              <p:tags r:id="rId37"/>
            </p:custDataLst>
          </p:nvPr>
        </p:nvSpPr>
        <p:spPr>
          <a:xfrm>
            <a:off x="6421346" y="3275308"/>
            <a:ext cx="464820" cy="368300"/>
          </a:xfrm>
          <a:prstGeom prst="rect">
            <a:avLst/>
          </a:prstGeom>
          <a:noFill/>
        </p:spPr>
        <p:txBody>
          <a:bodyPr wrap="none" rtlCol="0">
            <a:spAutoFit/>
          </a:bodyPr>
          <a:lstStyle/>
          <a:p>
            <a:r>
              <a:rPr lang="en-US" b="1">
                <a:solidFill>
                  <a:schemeClr val="lt1"/>
                </a:solidFill>
                <a:latin typeface="微软雅黑" panose="020B0503020204020204" pitchFamily="34" charset="-122"/>
                <a:ea typeface="微软雅黑" panose="020B0503020204020204" pitchFamily="34" charset="-122"/>
              </a:rPr>
              <a:t>11</a:t>
            </a:r>
            <a:endParaRPr lang="en-US" b="1">
              <a:solidFill>
                <a:schemeClr val="lt1"/>
              </a:solidFill>
              <a:latin typeface="微软雅黑" panose="020B0503020204020204" pitchFamily="34" charset="-122"/>
              <a:ea typeface="微软雅黑" panose="020B0503020204020204" pitchFamily="34" charset="-122"/>
            </a:endParaRPr>
          </a:p>
        </p:txBody>
      </p:sp>
      <p:grpSp>
        <p:nvGrpSpPr>
          <p:cNvPr id="129" name="Group 19"/>
          <p:cNvGrpSpPr/>
          <p:nvPr/>
        </p:nvGrpSpPr>
        <p:grpSpPr>
          <a:xfrm>
            <a:off x="7259948" y="1327400"/>
            <a:ext cx="1379220" cy="1379220"/>
            <a:chOff x="2304891" y="1330575"/>
            <a:chExt cx="1379220" cy="1379220"/>
          </a:xfrm>
        </p:grpSpPr>
        <p:sp>
          <p:nvSpPr>
            <p:cNvPr id="130" name="Oval 20"/>
            <p:cNvSpPr/>
            <p:nvPr>
              <p:custDataLst>
                <p:tags r:id="rId38"/>
              </p:custDataLst>
            </p:nvPr>
          </p:nvSpPr>
          <p:spPr>
            <a:xfrm>
              <a:off x="2304891" y="1330575"/>
              <a:ext cx="1379220" cy="1379220"/>
            </a:xfrm>
            <a:prstGeom prst="ellipse">
              <a:avLst/>
            </a:prstGeom>
            <a:no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lt1"/>
                </a:solidFill>
                <a:latin typeface="微软雅黑" panose="020B0503020204020204" pitchFamily="34" charset="-122"/>
                <a:ea typeface="微软雅黑" panose="020B0503020204020204" pitchFamily="34" charset="-122"/>
              </a:endParaRPr>
            </a:p>
          </p:txBody>
        </p:sp>
        <p:sp>
          <p:nvSpPr>
            <p:cNvPr id="131" name="TextBox 23"/>
            <p:cNvSpPr txBox="1"/>
            <p:nvPr>
              <p:custDataLst>
                <p:tags r:id="rId39"/>
              </p:custDataLst>
            </p:nvPr>
          </p:nvSpPr>
          <p:spPr>
            <a:xfrm>
              <a:off x="2408262" y="1739080"/>
              <a:ext cx="1219200" cy="645795"/>
            </a:xfrm>
            <a:prstGeom prst="rect">
              <a:avLst/>
            </a:prstGeom>
            <a:noFill/>
            <a:ln>
              <a:noFill/>
            </a:ln>
          </p:spPr>
          <p:txBody>
            <a:bodyPr wrap="square" lIns="0" tIns="0" rIns="0" bIns="0" rtlCol="0" anchor="t">
              <a:spAutoFit/>
            </a:bodyPr>
            <a:lstStyle/>
            <a:p>
              <a:pPr lvl="0" algn="ctr" defTabSz="914400">
                <a:spcBef>
                  <a:spcPct val="20000"/>
                </a:spcBef>
                <a:defRPr/>
              </a:pPr>
              <a:r>
                <a:rPr lang="zh-TW" altLang="en-US" sz="1400" b="1">
                  <a:solidFill>
                    <a:schemeClr val="dk1"/>
                  </a:solidFill>
                  <a:latin typeface="微软雅黑" panose="020B0503020204020204" pitchFamily="34" charset="-122"/>
                  <a:ea typeface="微软雅黑" panose="020B0503020204020204" pitchFamily="34" charset="-122"/>
                </a:rPr>
                <a:t>安全装置不齐全的设备不准使用</a:t>
              </a:r>
              <a:endParaRPr lang="zh-TW" altLang="en-US" sz="1400" b="1">
                <a:solidFill>
                  <a:schemeClr val="dk1"/>
                </a:solidFill>
                <a:latin typeface="微软雅黑" panose="020B0503020204020204" pitchFamily="34" charset="-122"/>
                <a:ea typeface="微软雅黑" panose="020B0503020204020204" pitchFamily="34" charset="-122"/>
              </a:endParaRPr>
            </a:p>
          </p:txBody>
        </p:sp>
      </p:grpSp>
      <p:sp>
        <p:nvSpPr>
          <p:cNvPr id="132" name="Oval 35"/>
          <p:cNvSpPr/>
          <p:nvPr>
            <p:custDataLst>
              <p:tags r:id="rId40"/>
            </p:custDataLst>
          </p:nvPr>
        </p:nvSpPr>
        <p:spPr>
          <a:xfrm>
            <a:off x="7872392" y="4490443"/>
            <a:ext cx="201492" cy="201492"/>
          </a:xfrm>
          <a:prstGeom prst="ellipse">
            <a:avLst/>
          </a:prstGeom>
          <a:solidFill>
            <a:srgbClr val="FBC91D"/>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grpSp>
        <p:nvGrpSpPr>
          <p:cNvPr id="133" name="Group 50"/>
          <p:cNvGrpSpPr/>
          <p:nvPr/>
        </p:nvGrpSpPr>
        <p:grpSpPr>
          <a:xfrm>
            <a:off x="7668119" y="2500421"/>
            <a:ext cx="609600" cy="1970584"/>
            <a:chOff x="1752600" y="2023794"/>
            <a:chExt cx="609600" cy="1970584"/>
          </a:xfrm>
          <a:solidFill>
            <a:srgbClr val="FBC91D"/>
          </a:solidFill>
        </p:grpSpPr>
        <p:sp>
          <p:nvSpPr>
            <p:cNvPr id="134" name="Isosceles Triangle 51"/>
            <p:cNvSpPr/>
            <p:nvPr>
              <p:custDataLst>
                <p:tags r:id="rId41"/>
              </p:custDataLst>
            </p:nvPr>
          </p:nvSpPr>
          <p:spPr>
            <a:xfrm flipV="1">
              <a:off x="2019300" y="2622778"/>
              <a:ext cx="76200" cy="1371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sp>
          <p:nvSpPr>
            <p:cNvPr id="135" name="Oval 52"/>
            <p:cNvSpPr/>
            <p:nvPr>
              <p:custDataLst>
                <p:tags r:id="rId42"/>
              </p:custDataLst>
            </p:nvPr>
          </p:nvSpPr>
          <p:spPr>
            <a:xfrm>
              <a:off x="1752600" y="2023794"/>
              <a:ext cx="6096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grpSp>
      <p:sp>
        <p:nvSpPr>
          <p:cNvPr id="136" name="TextBox 66"/>
          <p:cNvSpPr txBox="1"/>
          <p:nvPr>
            <p:custDataLst>
              <p:tags r:id="rId43"/>
            </p:custDataLst>
          </p:nvPr>
        </p:nvSpPr>
        <p:spPr>
          <a:xfrm>
            <a:off x="7763567" y="2620555"/>
            <a:ext cx="464820" cy="368300"/>
          </a:xfrm>
          <a:prstGeom prst="rect">
            <a:avLst/>
          </a:prstGeom>
          <a:solidFill>
            <a:srgbClr val="FBC91D"/>
          </a:solidFill>
        </p:spPr>
        <p:txBody>
          <a:bodyPr wrap="none" rtlCol="0">
            <a:spAutoFit/>
          </a:bodyPr>
          <a:lstStyle/>
          <a:p>
            <a:r>
              <a:rPr lang="en-US" b="1">
                <a:solidFill>
                  <a:schemeClr val="dk1"/>
                </a:solidFill>
                <a:latin typeface="微软雅黑" panose="020B0503020204020204" pitchFamily="34" charset="-122"/>
                <a:ea typeface="微软雅黑" panose="020B0503020204020204" pitchFamily="34" charset="-122"/>
              </a:rPr>
              <a:t>12</a:t>
            </a:r>
            <a:endParaRPr lang="en-US" b="1">
              <a:solidFill>
                <a:schemeClr val="dk1"/>
              </a:solidFill>
              <a:latin typeface="微软雅黑" panose="020B0503020204020204" pitchFamily="34" charset="-122"/>
              <a:ea typeface="微软雅黑" panose="020B0503020204020204" pitchFamily="34" charset="-122"/>
            </a:endParaRPr>
          </a:p>
        </p:txBody>
      </p:sp>
      <p:sp>
        <p:nvSpPr>
          <p:cNvPr id="137"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六  生产区域内</a:t>
            </a:r>
            <a:r>
              <a:rPr lang="en-US" altLang="zh-CN"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12</a:t>
            </a:r>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个不准</a:t>
            </a:r>
            <a:endPar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38" name="KSO_Shape"/>
          <p:cNvSpPr/>
          <p:nvPr>
            <p:custDataLst>
              <p:tags r:id="rId44"/>
            </p:custDataLst>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139" name="MH_Other_3"/>
          <p:cNvSpPr/>
          <p:nvPr>
            <p:custDataLst>
              <p:tags r:id="rId45"/>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140" name="KSO_Shape"/>
          <p:cNvSpPr/>
          <p:nvPr>
            <p:custDataLst>
              <p:tags r:id="rId46"/>
            </p:custDataLst>
          </p:nvPr>
        </p:nvSpPr>
        <p:spPr bwMode="auto">
          <a:xfrm>
            <a:off x="369097" y="288757"/>
            <a:ext cx="256476" cy="349740"/>
          </a:xfrm>
          <a:custGeom>
            <a:avLst/>
            <a:gdLst>
              <a:gd name="T0" fmla="*/ 2147483646 w 4208"/>
              <a:gd name="T1" fmla="*/ 2147483646 h 5738"/>
              <a:gd name="T2" fmla="*/ 2147483646 w 4208"/>
              <a:gd name="T3" fmla="*/ 2147483646 h 5738"/>
              <a:gd name="T4" fmla="*/ 2147483646 w 4208"/>
              <a:gd name="T5" fmla="*/ 2147483646 h 5738"/>
              <a:gd name="T6" fmla="*/ 2147483646 w 4208"/>
              <a:gd name="T7" fmla="*/ 2147483646 h 5738"/>
              <a:gd name="T8" fmla="*/ 2147483646 w 4208"/>
              <a:gd name="T9" fmla="*/ 2147483646 h 5738"/>
              <a:gd name="T10" fmla="*/ 2147483646 w 4208"/>
              <a:gd name="T11" fmla="*/ 2147483646 h 5738"/>
              <a:gd name="T12" fmla="*/ 2147483646 w 4208"/>
              <a:gd name="T13" fmla="*/ 2147483646 h 5738"/>
              <a:gd name="T14" fmla="*/ 2147483646 w 4208"/>
              <a:gd name="T15" fmla="*/ 2147483646 h 5738"/>
              <a:gd name="T16" fmla="*/ 2147483646 w 4208"/>
              <a:gd name="T17" fmla="*/ 2147483646 h 5738"/>
              <a:gd name="T18" fmla="*/ 2147483646 w 4208"/>
              <a:gd name="T19" fmla="*/ 2147483646 h 5738"/>
              <a:gd name="T20" fmla="*/ 2147483646 w 4208"/>
              <a:gd name="T21" fmla="*/ 2147483646 h 5738"/>
              <a:gd name="T22" fmla="*/ 2147483646 w 4208"/>
              <a:gd name="T23" fmla="*/ 329343890 h 5738"/>
              <a:gd name="T24" fmla="*/ 2147483646 w 4208"/>
              <a:gd name="T25" fmla="*/ 1134406252 h 5738"/>
              <a:gd name="T26" fmla="*/ 2147483646 w 4208"/>
              <a:gd name="T27" fmla="*/ 2147483646 h 5738"/>
              <a:gd name="T28" fmla="*/ 2147483646 w 4208"/>
              <a:gd name="T29" fmla="*/ 2147483646 h 5738"/>
              <a:gd name="T30" fmla="*/ 2147483646 w 4208"/>
              <a:gd name="T31" fmla="*/ 2147483646 h 5738"/>
              <a:gd name="T32" fmla="*/ 2147483646 w 4208"/>
              <a:gd name="T33" fmla="*/ 2147483646 h 5738"/>
              <a:gd name="T34" fmla="*/ 2147483646 w 4208"/>
              <a:gd name="T35" fmla="*/ 2147483646 h 5738"/>
              <a:gd name="T36" fmla="*/ 2147483646 w 4208"/>
              <a:gd name="T37" fmla="*/ 2147483646 h 5738"/>
              <a:gd name="T38" fmla="*/ 2147483646 w 4208"/>
              <a:gd name="T39" fmla="*/ 2147483646 h 5738"/>
              <a:gd name="T40" fmla="*/ 2147483646 w 4208"/>
              <a:gd name="T41" fmla="*/ 2147483646 h 5738"/>
              <a:gd name="T42" fmla="*/ 2147483646 w 4208"/>
              <a:gd name="T43" fmla="*/ 2147483646 h 5738"/>
              <a:gd name="T44" fmla="*/ 2147483646 w 4208"/>
              <a:gd name="T45" fmla="*/ 2147483646 h 5738"/>
              <a:gd name="T46" fmla="*/ 2147483646 w 4208"/>
              <a:gd name="T47" fmla="*/ 2147483646 h 5738"/>
              <a:gd name="T48" fmla="*/ 2147483646 w 4208"/>
              <a:gd name="T49" fmla="*/ 2147483646 h 5738"/>
              <a:gd name="T50" fmla="*/ 2147483646 w 4208"/>
              <a:gd name="T51" fmla="*/ 2147483646 h 5738"/>
              <a:gd name="T52" fmla="*/ 2147483646 w 4208"/>
              <a:gd name="T53" fmla="*/ 2147483646 h 5738"/>
              <a:gd name="T54" fmla="*/ 2147483646 w 4208"/>
              <a:gd name="T55" fmla="*/ 2147483646 h 5738"/>
              <a:gd name="T56" fmla="*/ 2147483646 w 4208"/>
              <a:gd name="T57" fmla="*/ 2147483646 h 5738"/>
              <a:gd name="T58" fmla="*/ 2147483646 w 4208"/>
              <a:gd name="T59" fmla="*/ 2147483646 h 5738"/>
              <a:gd name="T60" fmla="*/ 2147483646 w 4208"/>
              <a:gd name="T61" fmla="*/ 2147483646 h 5738"/>
              <a:gd name="T62" fmla="*/ 2147483646 w 4208"/>
              <a:gd name="T63" fmla="*/ 2147483646 h 5738"/>
              <a:gd name="T64" fmla="*/ 2147483646 w 4208"/>
              <a:gd name="T65" fmla="*/ 2147483646 h 5738"/>
              <a:gd name="T66" fmla="*/ 2147483646 w 4208"/>
              <a:gd name="T67" fmla="*/ 2147483646 h 5738"/>
              <a:gd name="T68" fmla="*/ 2147483646 w 4208"/>
              <a:gd name="T69" fmla="*/ 2147483646 h 5738"/>
              <a:gd name="T70" fmla="*/ 2147483646 w 4208"/>
              <a:gd name="T71" fmla="*/ 2147483646 h 5738"/>
              <a:gd name="T72" fmla="*/ 2147483646 w 4208"/>
              <a:gd name="T73" fmla="*/ 2147483646 h 5738"/>
              <a:gd name="T74" fmla="*/ 2147483646 w 4208"/>
              <a:gd name="T75" fmla="*/ 2147483646 h 5738"/>
              <a:gd name="T76" fmla="*/ 2147483646 w 4208"/>
              <a:gd name="T77" fmla="*/ 2147483646 h 5738"/>
              <a:gd name="T78" fmla="*/ 2147483646 w 4208"/>
              <a:gd name="T79" fmla="*/ 2147483646 h 5738"/>
              <a:gd name="T80" fmla="*/ 2147483646 w 4208"/>
              <a:gd name="T81" fmla="*/ 2147483646 h 5738"/>
              <a:gd name="T82" fmla="*/ 2147483646 w 4208"/>
              <a:gd name="T83" fmla="*/ 2147483646 h 5738"/>
              <a:gd name="T84" fmla="*/ 2147483646 w 4208"/>
              <a:gd name="T85" fmla="*/ 2147483646 h 5738"/>
              <a:gd name="T86" fmla="*/ 2147483646 w 4208"/>
              <a:gd name="T87" fmla="*/ 2147483646 h 5738"/>
              <a:gd name="T88" fmla="*/ 2147483646 w 4208"/>
              <a:gd name="T89" fmla="*/ 2147483646 h 5738"/>
              <a:gd name="T90" fmla="*/ 2147483646 w 4208"/>
              <a:gd name="T91" fmla="*/ 2147483646 h 5738"/>
              <a:gd name="T92" fmla="*/ 2147483646 w 4208"/>
              <a:gd name="T93" fmla="*/ 2147483646 h 5738"/>
              <a:gd name="T94" fmla="*/ 1355205531 w 4208"/>
              <a:gd name="T95" fmla="*/ 2147483646 h 5738"/>
              <a:gd name="T96" fmla="*/ 476129670 w 4208"/>
              <a:gd name="T97" fmla="*/ 2147483646 h 5738"/>
              <a:gd name="T98" fmla="*/ 73293034 w 4208"/>
              <a:gd name="T99" fmla="*/ 2147483646 h 57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208" h="5738">
                <a:moveTo>
                  <a:pt x="0" y="717"/>
                </a:moveTo>
                <a:lnTo>
                  <a:pt x="0" y="717"/>
                </a:lnTo>
                <a:lnTo>
                  <a:pt x="85" y="716"/>
                </a:lnTo>
                <a:lnTo>
                  <a:pt x="166" y="715"/>
                </a:lnTo>
                <a:lnTo>
                  <a:pt x="246" y="713"/>
                </a:lnTo>
                <a:lnTo>
                  <a:pt x="323" y="709"/>
                </a:lnTo>
                <a:lnTo>
                  <a:pt x="399" y="705"/>
                </a:lnTo>
                <a:lnTo>
                  <a:pt x="473" y="699"/>
                </a:lnTo>
                <a:lnTo>
                  <a:pt x="544" y="693"/>
                </a:lnTo>
                <a:lnTo>
                  <a:pt x="613" y="686"/>
                </a:lnTo>
                <a:lnTo>
                  <a:pt x="680" y="678"/>
                </a:lnTo>
                <a:lnTo>
                  <a:pt x="745" y="670"/>
                </a:lnTo>
                <a:lnTo>
                  <a:pt x="809" y="660"/>
                </a:lnTo>
                <a:lnTo>
                  <a:pt x="870" y="650"/>
                </a:lnTo>
                <a:lnTo>
                  <a:pt x="929" y="640"/>
                </a:lnTo>
                <a:lnTo>
                  <a:pt x="987" y="629"/>
                </a:lnTo>
                <a:lnTo>
                  <a:pt x="1043" y="617"/>
                </a:lnTo>
                <a:lnTo>
                  <a:pt x="1096" y="604"/>
                </a:lnTo>
                <a:lnTo>
                  <a:pt x="1149" y="592"/>
                </a:lnTo>
                <a:lnTo>
                  <a:pt x="1199" y="579"/>
                </a:lnTo>
                <a:lnTo>
                  <a:pt x="1247" y="565"/>
                </a:lnTo>
                <a:lnTo>
                  <a:pt x="1294" y="551"/>
                </a:lnTo>
                <a:lnTo>
                  <a:pt x="1340" y="536"/>
                </a:lnTo>
                <a:lnTo>
                  <a:pt x="1383" y="521"/>
                </a:lnTo>
                <a:lnTo>
                  <a:pt x="1424" y="505"/>
                </a:lnTo>
                <a:lnTo>
                  <a:pt x="1465" y="491"/>
                </a:lnTo>
                <a:lnTo>
                  <a:pt x="1504" y="474"/>
                </a:lnTo>
                <a:lnTo>
                  <a:pt x="1541" y="458"/>
                </a:lnTo>
                <a:lnTo>
                  <a:pt x="1577" y="442"/>
                </a:lnTo>
                <a:lnTo>
                  <a:pt x="1611" y="425"/>
                </a:lnTo>
                <a:lnTo>
                  <a:pt x="1644" y="409"/>
                </a:lnTo>
                <a:lnTo>
                  <a:pt x="1675" y="393"/>
                </a:lnTo>
                <a:lnTo>
                  <a:pt x="1705" y="376"/>
                </a:lnTo>
                <a:lnTo>
                  <a:pt x="1734" y="359"/>
                </a:lnTo>
                <a:lnTo>
                  <a:pt x="1761" y="342"/>
                </a:lnTo>
                <a:lnTo>
                  <a:pt x="1787" y="325"/>
                </a:lnTo>
                <a:lnTo>
                  <a:pt x="1836" y="292"/>
                </a:lnTo>
                <a:lnTo>
                  <a:pt x="1878" y="259"/>
                </a:lnTo>
                <a:lnTo>
                  <a:pt x="1917" y="227"/>
                </a:lnTo>
                <a:lnTo>
                  <a:pt x="1952" y="196"/>
                </a:lnTo>
                <a:lnTo>
                  <a:pt x="1982" y="166"/>
                </a:lnTo>
                <a:lnTo>
                  <a:pt x="2008" y="138"/>
                </a:lnTo>
                <a:lnTo>
                  <a:pt x="2031" y="113"/>
                </a:lnTo>
                <a:lnTo>
                  <a:pt x="2050" y="88"/>
                </a:lnTo>
                <a:lnTo>
                  <a:pt x="2066" y="67"/>
                </a:lnTo>
                <a:lnTo>
                  <a:pt x="2078" y="47"/>
                </a:lnTo>
                <a:lnTo>
                  <a:pt x="2088" y="31"/>
                </a:lnTo>
                <a:lnTo>
                  <a:pt x="2100" y="9"/>
                </a:lnTo>
                <a:lnTo>
                  <a:pt x="2104" y="0"/>
                </a:lnTo>
                <a:lnTo>
                  <a:pt x="2107" y="9"/>
                </a:lnTo>
                <a:lnTo>
                  <a:pt x="2119" y="31"/>
                </a:lnTo>
                <a:lnTo>
                  <a:pt x="2128" y="47"/>
                </a:lnTo>
                <a:lnTo>
                  <a:pt x="2142" y="67"/>
                </a:lnTo>
                <a:lnTo>
                  <a:pt x="2156" y="88"/>
                </a:lnTo>
                <a:lnTo>
                  <a:pt x="2175" y="113"/>
                </a:lnTo>
                <a:lnTo>
                  <a:pt x="2197" y="138"/>
                </a:lnTo>
                <a:lnTo>
                  <a:pt x="2224" y="166"/>
                </a:lnTo>
                <a:lnTo>
                  <a:pt x="2253" y="196"/>
                </a:lnTo>
                <a:lnTo>
                  <a:pt x="2288" y="227"/>
                </a:lnTo>
                <a:lnTo>
                  <a:pt x="2326" y="259"/>
                </a:lnTo>
                <a:lnTo>
                  <a:pt x="2369" y="292"/>
                </a:lnTo>
                <a:lnTo>
                  <a:pt x="2417" y="325"/>
                </a:lnTo>
                <a:lnTo>
                  <a:pt x="2443" y="342"/>
                </a:lnTo>
                <a:lnTo>
                  <a:pt x="2471" y="359"/>
                </a:lnTo>
                <a:lnTo>
                  <a:pt x="2500" y="376"/>
                </a:lnTo>
                <a:lnTo>
                  <a:pt x="2529" y="393"/>
                </a:lnTo>
                <a:lnTo>
                  <a:pt x="2560" y="409"/>
                </a:lnTo>
                <a:lnTo>
                  <a:pt x="2593" y="425"/>
                </a:lnTo>
                <a:lnTo>
                  <a:pt x="2628" y="442"/>
                </a:lnTo>
                <a:lnTo>
                  <a:pt x="2664" y="458"/>
                </a:lnTo>
                <a:lnTo>
                  <a:pt x="2700" y="474"/>
                </a:lnTo>
                <a:lnTo>
                  <a:pt x="2740" y="491"/>
                </a:lnTo>
                <a:lnTo>
                  <a:pt x="2780" y="505"/>
                </a:lnTo>
                <a:lnTo>
                  <a:pt x="2821" y="521"/>
                </a:lnTo>
                <a:lnTo>
                  <a:pt x="2864" y="536"/>
                </a:lnTo>
                <a:lnTo>
                  <a:pt x="2910" y="551"/>
                </a:lnTo>
                <a:lnTo>
                  <a:pt x="2957" y="565"/>
                </a:lnTo>
                <a:lnTo>
                  <a:pt x="3006" y="579"/>
                </a:lnTo>
                <a:lnTo>
                  <a:pt x="3056" y="592"/>
                </a:lnTo>
                <a:lnTo>
                  <a:pt x="3108" y="604"/>
                </a:lnTo>
                <a:lnTo>
                  <a:pt x="3162" y="617"/>
                </a:lnTo>
                <a:lnTo>
                  <a:pt x="3218" y="629"/>
                </a:lnTo>
                <a:lnTo>
                  <a:pt x="3275" y="640"/>
                </a:lnTo>
                <a:lnTo>
                  <a:pt x="3335" y="650"/>
                </a:lnTo>
                <a:lnTo>
                  <a:pt x="3397" y="660"/>
                </a:lnTo>
                <a:lnTo>
                  <a:pt x="3460" y="670"/>
                </a:lnTo>
                <a:lnTo>
                  <a:pt x="3525" y="678"/>
                </a:lnTo>
                <a:lnTo>
                  <a:pt x="3593" y="686"/>
                </a:lnTo>
                <a:lnTo>
                  <a:pt x="3662" y="693"/>
                </a:lnTo>
                <a:lnTo>
                  <a:pt x="3733" y="699"/>
                </a:lnTo>
                <a:lnTo>
                  <a:pt x="3807" y="705"/>
                </a:lnTo>
                <a:lnTo>
                  <a:pt x="3883" y="709"/>
                </a:lnTo>
                <a:lnTo>
                  <a:pt x="3960" y="713"/>
                </a:lnTo>
                <a:lnTo>
                  <a:pt x="4040" y="715"/>
                </a:lnTo>
                <a:lnTo>
                  <a:pt x="4123" y="716"/>
                </a:lnTo>
                <a:lnTo>
                  <a:pt x="4208" y="717"/>
                </a:lnTo>
                <a:lnTo>
                  <a:pt x="4208" y="3655"/>
                </a:lnTo>
                <a:lnTo>
                  <a:pt x="4206" y="3683"/>
                </a:lnTo>
                <a:lnTo>
                  <a:pt x="4205" y="3710"/>
                </a:lnTo>
                <a:lnTo>
                  <a:pt x="4203" y="3736"/>
                </a:lnTo>
                <a:lnTo>
                  <a:pt x="4201" y="3763"/>
                </a:lnTo>
                <a:lnTo>
                  <a:pt x="4197" y="3790"/>
                </a:lnTo>
                <a:lnTo>
                  <a:pt x="4193" y="3817"/>
                </a:lnTo>
                <a:lnTo>
                  <a:pt x="4189" y="3843"/>
                </a:lnTo>
                <a:lnTo>
                  <a:pt x="4183" y="3870"/>
                </a:lnTo>
                <a:lnTo>
                  <a:pt x="4177" y="3897"/>
                </a:lnTo>
                <a:lnTo>
                  <a:pt x="4171" y="3923"/>
                </a:lnTo>
                <a:lnTo>
                  <a:pt x="4155" y="3975"/>
                </a:lnTo>
                <a:lnTo>
                  <a:pt x="4137" y="4028"/>
                </a:lnTo>
                <a:lnTo>
                  <a:pt x="4116" y="4079"/>
                </a:lnTo>
                <a:lnTo>
                  <a:pt x="4094" y="4129"/>
                </a:lnTo>
                <a:lnTo>
                  <a:pt x="4069" y="4179"/>
                </a:lnTo>
                <a:lnTo>
                  <a:pt x="4042" y="4229"/>
                </a:lnTo>
                <a:lnTo>
                  <a:pt x="4012" y="4278"/>
                </a:lnTo>
                <a:lnTo>
                  <a:pt x="3982" y="4328"/>
                </a:lnTo>
                <a:lnTo>
                  <a:pt x="3949" y="4376"/>
                </a:lnTo>
                <a:lnTo>
                  <a:pt x="3914" y="4423"/>
                </a:lnTo>
                <a:lnTo>
                  <a:pt x="3878" y="4470"/>
                </a:lnTo>
                <a:lnTo>
                  <a:pt x="3841" y="4517"/>
                </a:lnTo>
                <a:lnTo>
                  <a:pt x="3801" y="4563"/>
                </a:lnTo>
                <a:lnTo>
                  <a:pt x="3761" y="4609"/>
                </a:lnTo>
                <a:lnTo>
                  <a:pt x="3719" y="4653"/>
                </a:lnTo>
                <a:lnTo>
                  <a:pt x="3677" y="4697"/>
                </a:lnTo>
                <a:lnTo>
                  <a:pt x="3632" y="4740"/>
                </a:lnTo>
                <a:lnTo>
                  <a:pt x="3587" y="4783"/>
                </a:lnTo>
                <a:lnTo>
                  <a:pt x="3542" y="4825"/>
                </a:lnTo>
                <a:lnTo>
                  <a:pt x="3495" y="4866"/>
                </a:lnTo>
                <a:lnTo>
                  <a:pt x="3448" y="4906"/>
                </a:lnTo>
                <a:lnTo>
                  <a:pt x="3400" y="4945"/>
                </a:lnTo>
                <a:lnTo>
                  <a:pt x="3352" y="4984"/>
                </a:lnTo>
                <a:lnTo>
                  <a:pt x="3303" y="5022"/>
                </a:lnTo>
                <a:lnTo>
                  <a:pt x="3254" y="5060"/>
                </a:lnTo>
                <a:lnTo>
                  <a:pt x="3205" y="5097"/>
                </a:lnTo>
                <a:lnTo>
                  <a:pt x="3156" y="5132"/>
                </a:lnTo>
                <a:lnTo>
                  <a:pt x="3105" y="5167"/>
                </a:lnTo>
                <a:lnTo>
                  <a:pt x="3056" y="5201"/>
                </a:lnTo>
                <a:lnTo>
                  <a:pt x="2959" y="5266"/>
                </a:lnTo>
                <a:lnTo>
                  <a:pt x="2863" y="5328"/>
                </a:lnTo>
                <a:lnTo>
                  <a:pt x="2769" y="5385"/>
                </a:lnTo>
                <a:lnTo>
                  <a:pt x="2678" y="5440"/>
                </a:lnTo>
                <a:lnTo>
                  <a:pt x="2591" y="5489"/>
                </a:lnTo>
                <a:lnTo>
                  <a:pt x="2509" y="5534"/>
                </a:lnTo>
                <a:lnTo>
                  <a:pt x="2432" y="5576"/>
                </a:lnTo>
                <a:lnTo>
                  <a:pt x="2361" y="5612"/>
                </a:lnTo>
                <a:lnTo>
                  <a:pt x="2298" y="5645"/>
                </a:lnTo>
                <a:lnTo>
                  <a:pt x="2194" y="5696"/>
                </a:lnTo>
                <a:lnTo>
                  <a:pt x="2127" y="5727"/>
                </a:lnTo>
                <a:lnTo>
                  <a:pt x="2104" y="5738"/>
                </a:lnTo>
                <a:lnTo>
                  <a:pt x="2080" y="5727"/>
                </a:lnTo>
                <a:lnTo>
                  <a:pt x="2013" y="5696"/>
                </a:lnTo>
                <a:lnTo>
                  <a:pt x="1910" y="5645"/>
                </a:lnTo>
                <a:lnTo>
                  <a:pt x="1846" y="5612"/>
                </a:lnTo>
                <a:lnTo>
                  <a:pt x="1775" y="5576"/>
                </a:lnTo>
                <a:lnTo>
                  <a:pt x="1698" y="5534"/>
                </a:lnTo>
                <a:lnTo>
                  <a:pt x="1616" y="5489"/>
                </a:lnTo>
                <a:lnTo>
                  <a:pt x="1529" y="5440"/>
                </a:lnTo>
                <a:lnTo>
                  <a:pt x="1438" y="5385"/>
                </a:lnTo>
                <a:lnTo>
                  <a:pt x="1344" y="5328"/>
                </a:lnTo>
                <a:lnTo>
                  <a:pt x="1248" y="5266"/>
                </a:lnTo>
                <a:lnTo>
                  <a:pt x="1150" y="5201"/>
                </a:lnTo>
                <a:lnTo>
                  <a:pt x="1101" y="5167"/>
                </a:lnTo>
                <a:lnTo>
                  <a:pt x="1052" y="5132"/>
                </a:lnTo>
                <a:lnTo>
                  <a:pt x="1003" y="5097"/>
                </a:lnTo>
                <a:lnTo>
                  <a:pt x="954" y="5060"/>
                </a:lnTo>
                <a:lnTo>
                  <a:pt x="905" y="5022"/>
                </a:lnTo>
                <a:lnTo>
                  <a:pt x="855" y="4984"/>
                </a:lnTo>
                <a:lnTo>
                  <a:pt x="808" y="4945"/>
                </a:lnTo>
                <a:lnTo>
                  <a:pt x="760" y="4906"/>
                </a:lnTo>
                <a:lnTo>
                  <a:pt x="713" y="4866"/>
                </a:lnTo>
                <a:lnTo>
                  <a:pt x="666" y="4825"/>
                </a:lnTo>
                <a:lnTo>
                  <a:pt x="620" y="4783"/>
                </a:lnTo>
                <a:lnTo>
                  <a:pt x="575" y="4740"/>
                </a:lnTo>
                <a:lnTo>
                  <a:pt x="531" y="4697"/>
                </a:lnTo>
                <a:lnTo>
                  <a:pt x="488" y="4653"/>
                </a:lnTo>
                <a:lnTo>
                  <a:pt x="446" y="4609"/>
                </a:lnTo>
                <a:lnTo>
                  <a:pt x="406" y="4563"/>
                </a:lnTo>
                <a:lnTo>
                  <a:pt x="367" y="4517"/>
                </a:lnTo>
                <a:lnTo>
                  <a:pt x="329" y="4470"/>
                </a:lnTo>
                <a:lnTo>
                  <a:pt x="293" y="4423"/>
                </a:lnTo>
                <a:lnTo>
                  <a:pt x="259" y="4376"/>
                </a:lnTo>
                <a:lnTo>
                  <a:pt x="225" y="4328"/>
                </a:lnTo>
                <a:lnTo>
                  <a:pt x="194" y="4278"/>
                </a:lnTo>
                <a:lnTo>
                  <a:pt x="165" y="4229"/>
                </a:lnTo>
                <a:lnTo>
                  <a:pt x="138" y="4179"/>
                </a:lnTo>
                <a:lnTo>
                  <a:pt x="114" y="4129"/>
                </a:lnTo>
                <a:lnTo>
                  <a:pt x="90" y="4079"/>
                </a:lnTo>
                <a:lnTo>
                  <a:pt x="70" y="4028"/>
                </a:lnTo>
                <a:lnTo>
                  <a:pt x="52" y="3975"/>
                </a:lnTo>
                <a:lnTo>
                  <a:pt x="37" y="3923"/>
                </a:lnTo>
                <a:lnTo>
                  <a:pt x="30" y="3897"/>
                </a:lnTo>
                <a:lnTo>
                  <a:pt x="24" y="3870"/>
                </a:lnTo>
                <a:lnTo>
                  <a:pt x="19" y="3843"/>
                </a:lnTo>
                <a:lnTo>
                  <a:pt x="13" y="3817"/>
                </a:lnTo>
                <a:lnTo>
                  <a:pt x="10" y="3790"/>
                </a:lnTo>
                <a:lnTo>
                  <a:pt x="7" y="3763"/>
                </a:lnTo>
                <a:lnTo>
                  <a:pt x="3" y="3736"/>
                </a:lnTo>
                <a:lnTo>
                  <a:pt x="2" y="3710"/>
                </a:lnTo>
                <a:lnTo>
                  <a:pt x="1" y="3683"/>
                </a:lnTo>
                <a:lnTo>
                  <a:pt x="0" y="3655"/>
                </a:lnTo>
                <a:lnTo>
                  <a:pt x="0" y="7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Tree>
    <p:custDataLst>
      <p:tags r:id="rId47"/>
    </p:custDataLst>
  </p:cSld>
  <p:clrMapOvr>
    <a:masterClrMapping/>
  </p:clrMapOvr>
  <p:transition advTm="140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2" nodeType="clickEffect">
                                  <p:childTnLst>
                                    <p:set>
                                      <p:cBhvr>
                                        <p:cTn id="6" dur="1" fill="hold">
                                          <p:stCondLst>
                                            <p:cond delay="0"/>
                                          </p:stCondLst>
                                        </p:cTn>
                                        <p:tgtEl>
                                          <p:spTgt spid="137"/>
                                        </p:tgtEl>
                                        <p:attrNameLst>
                                          <p:attrName>style.visibility</p:attrName>
                                        </p:attrNameLst>
                                      </p:cBhvr>
                                      <p:to>
                                        <p:strVal val="visible"/>
                                      </p:to>
                                    </p:set>
                                    <p:animEffect transition="in" filter="wipe(left)">
                                      <p:cBhvr>
                                        <p:cTn id="7" dur="500"/>
                                        <p:tgtEl>
                                          <p:spTgt spid="137"/>
                                        </p:tgtEl>
                                      </p:cBhvr>
                                    </p:animEffect>
                                  </p:childTnLst>
                                </p:cTn>
                              </p:par>
                              <p:par>
                                <p:cTn id="8" presetID="22" presetClass="entr" presetSubtype="8" fill="hold" grpId="13" nodeType="withEffect">
                                  <p:childTnLst>
                                    <p:set>
                                      <p:cBhvr>
                                        <p:cTn id="9" dur="1" fill="hold">
                                          <p:stCondLst>
                                            <p:cond delay="0"/>
                                          </p:stCondLst>
                                        </p:cTn>
                                        <p:tgtEl>
                                          <p:spTgt spid="138"/>
                                        </p:tgtEl>
                                        <p:attrNameLst>
                                          <p:attrName>style.visibility</p:attrName>
                                        </p:attrNameLst>
                                      </p:cBhvr>
                                      <p:to>
                                        <p:strVal val="visible"/>
                                      </p:to>
                                    </p:set>
                                    <p:animEffect transition="in" filter="wipe(left)">
                                      <p:cBhvr>
                                        <p:cTn id="10" dur="500"/>
                                        <p:tgtEl>
                                          <p:spTgt spid="138"/>
                                        </p:tgtEl>
                                      </p:cBhvr>
                                    </p:animEffect>
                                  </p:childTnLst>
                                </p:cTn>
                              </p:par>
                              <p:par>
                                <p:cTn id="11" presetID="22" presetClass="entr" presetSubtype="8" fill="hold" grpId="14" nodeType="withEffect">
                                  <p:childTnLst>
                                    <p:set>
                                      <p:cBhvr>
                                        <p:cTn id="12" dur="1" fill="hold">
                                          <p:stCondLst>
                                            <p:cond delay="0"/>
                                          </p:stCondLst>
                                        </p:cTn>
                                        <p:tgtEl>
                                          <p:spTgt spid="139"/>
                                        </p:tgtEl>
                                        <p:attrNameLst>
                                          <p:attrName>style.visibility</p:attrName>
                                        </p:attrNameLst>
                                      </p:cBhvr>
                                      <p:to>
                                        <p:strVal val="visible"/>
                                      </p:to>
                                    </p:set>
                                    <p:animEffect transition="in" filter="wipe(left)">
                                      <p:cBhvr>
                                        <p:cTn id="13" dur="500"/>
                                        <p:tgtEl>
                                          <p:spTgt spid="139"/>
                                        </p:tgtEl>
                                      </p:cBhvr>
                                    </p:animEffect>
                                  </p:childTnLst>
                                </p:cTn>
                              </p:par>
                              <p:par>
                                <p:cTn id="14" presetID="22" presetClass="entr" presetSubtype="8" fill="hold" grpId="15" nodeType="withEffect">
                                  <p:childTnLst>
                                    <p:set>
                                      <p:cBhvr>
                                        <p:cTn id="15" dur="1" fill="hold">
                                          <p:stCondLst>
                                            <p:cond delay="0"/>
                                          </p:stCondLst>
                                        </p:cTn>
                                        <p:tgtEl>
                                          <p:spTgt spid="140"/>
                                        </p:tgtEl>
                                        <p:attrNameLst>
                                          <p:attrName>style.visibility</p:attrName>
                                        </p:attrNameLst>
                                      </p:cBhvr>
                                      <p:to>
                                        <p:strVal val="visible"/>
                                      </p:to>
                                    </p:set>
                                    <p:animEffect transition="in" filter="wipe(left)">
                                      <p:cBhvr>
                                        <p:cTn id="16" dur="500"/>
                                        <p:tgtEl>
                                          <p:spTgt spid="140"/>
                                        </p:tgtEl>
                                      </p:cBhvr>
                                    </p:animEffect>
                                  </p:childTnLst>
                                </p:cTn>
                              </p:par>
                            </p:childTnLst>
                          </p:cTn>
                        </p:par>
                        <p:par>
                          <p:cTn id="17" fill="hold">
                            <p:stCondLst>
                              <p:cond delay="500"/>
                            </p:stCondLst>
                            <p:childTnLst>
                              <p:par>
                                <p:cTn id="18" presetID="16" presetClass="entr" presetSubtype="37" fill="hold" nodeType="afterEffect">
                                  <p:childTnLst>
                                    <p:set>
                                      <p:cBhvr>
                                        <p:cTn id="19" dur="1" fill="hold">
                                          <p:stCondLst>
                                            <p:cond delay="0"/>
                                          </p:stCondLst>
                                        </p:cTn>
                                        <p:tgtEl>
                                          <p:spTgt spid="60"/>
                                        </p:tgtEl>
                                        <p:attrNameLst>
                                          <p:attrName>style.visibility</p:attrName>
                                        </p:attrNameLst>
                                      </p:cBhvr>
                                      <p:to>
                                        <p:strVal val="visible"/>
                                      </p:to>
                                    </p:set>
                                    <p:animEffect transition="in" filter="barn(outVertical)">
                                      <p:cBhvr>
                                        <p:cTn id="20" dur="500"/>
                                        <p:tgtEl>
                                          <p:spTgt spid="60"/>
                                        </p:tgtEl>
                                      </p:cBhvr>
                                    </p:animEffect>
                                  </p:childTnLst>
                                </p:cTn>
                              </p:par>
                            </p:childTnLst>
                          </p:cTn>
                        </p:par>
                        <p:par>
                          <p:cTn id="21" fill="hold">
                            <p:stCondLst>
                              <p:cond delay="1000"/>
                            </p:stCondLst>
                            <p:childTnLst>
                              <p:par>
                                <p:cTn id="22" presetID="53" presetClass="entr" presetSubtype="16" fill="hold" grpId="0" nodeType="afterEffect">
                                  <p:childTnLst>
                                    <p:set>
                                      <p:cBhvr>
                                        <p:cTn id="23" dur="1" fill="hold">
                                          <p:stCondLst>
                                            <p:cond delay="0"/>
                                          </p:stCondLst>
                                        </p:cTn>
                                        <p:tgtEl>
                                          <p:spTgt spid="61"/>
                                        </p:tgtEl>
                                        <p:attrNameLst>
                                          <p:attrName>style.visibility</p:attrName>
                                        </p:attrNameLst>
                                      </p:cBhvr>
                                      <p:to>
                                        <p:strVal val="visible"/>
                                      </p:to>
                                    </p:set>
                                    <p:anim calcmode="lin" valueType="num">
                                      <p:cBhvr>
                                        <p:cTn id="24" dur="500" fill="hold"/>
                                        <p:tgtEl>
                                          <p:spTgt spid="61"/>
                                        </p:tgtEl>
                                        <p:attrNameLst>
                                          <p:attrName>ppt_w</p:attrName>
                                        </p:attrNameLst>
                                      </p:cBhvr>
                                      <p:tavLst>
                                        <p:tav tm="0">
                                          <p:val>
                                            <p:fltVal val="0"/>
                                          </p:val>
                                        </p:tav>
                                        <p:tav tm="100000">
                                          <p:val>
                                            <p:strVal val="#ppt_w"/>
                                          </p:val>
                                        </p:tav>
                                      </p:tavLst>
                                    </p:anim>
                                    <p:anim calcmode="lin" valueType="num">
                                      <p:cBhvr>
                                        <p:cTn id="25" dur="500" fill="hold"/>
                                        <p:tgtEl>
                                          <p:spTgt spid="61"/>
                                        </p:tgtEl>
                                        <p:attrNameLst>
                                          <p:attrName>ppt_h</p:attrName>
                                        </p:attrNameLst>
                                      </p:cBhvr>
                                      <p:tavLst>
                                        <p:tav tm="0">
                                          <p:val>
                                            <p:fltVal val="0"/>
                                          </p:val>
                                        </p:tav>
                                        <p:tav tm="100000">
                                          <p:val>
                                            <p:strVal val="#ppt_h"/>
                                          </p:val>
                                        </p:tav>
                                      </p:tavLst>
                                    </p:anim>
                                    <p:animEffect transition="in" filter="fade">
                                      <p:cBhvr>
                                        <p:cTn id="26" dur="500"/>
                                        <p:tgtEl>
                                          <p:spTgt spid="61"/>
                                        </p:tgtEl>
                                      </p:cBhvr>
                                    </p:animEffect>
                                  </p:childTnLst>
                                </p:cTn>
                              </p:par>
                            </p:childTnLst>
                          </p:cTn>
                        </p:par>
                        <p:par>
                          <p:cTn id="27" fill="hold">
                            <p:stCondLst>
                              <p:cond delay="1500"/>
                            </p:stCondLst>
                            <p:childTnLst>
                              <p:par>
                                <p:cTn id="28" presetID="2" presetClass="entr" presetSubtype="1" accel="50000" decel="50000" fill="hold" nodeType="afterEffect">
                                  <p:childTnLst>
                                    <p:set>
                                      <p:cBhvr>
                                        <p:cTn id="29" dur="1" fill="hold">
                                          <p:stCondLst>
                                            <p:cond delay="0"/>
                                          </p:stCondLst>
                                        </p:cTn>
                                        <p:tgtEl>
                                          <p:spTgt spid="69"/>
                                        </p:tgtEl>
                                        <p:attrNameLst>
                                          <p:attrName>style.visibility</p:attrName>
                                        </p:attrNameLst>
                                      </p:cBhvr>
                                      <p:to>
                                        <p:strVal val="visible"/>
                                      </p:to>
                                    </p:set>
                                    <p:anim calcmode="lin" valueType="num">
                                      <p:cBhvr additive="base">
                                        <p:cTn id="30" dur="500" fill="hold"/>
                                        <p:tgtEl>
                                          <p:spTgt spid="69"/>
                                        </p:tgtEl>
                                        <p:attrNameLst>
                                          <p:attrName>ppt_x</p:attrName>
                                        </p:attrNameLst>
                                      </p:cBhvr>
                                      <p:tavLst>
                                        <p:tav tm="0">
                                          <p:val>
                                            <p:strVal val="#ppt_x"/>
                                          </p:val>
                                        </p:tav>
                                        <p:tav tm="100000">
                                          <p:val>
                                            <p:strVal val="#ppt_x"/>
                                          </p:val>
                                        </p:tav>
                                      </p:tavLst>
                                    </p:anim>
                                    <p:anim calcmode="lin" valueType="num">
                                      <p:cBhvr additive="base">
                                        <p:cTn id="31" dur="500" fill="hold"/>
                                        <p:tgtEl>
                                          <p:spTgt spid="69"/>
                                        </p:tgtEl>
                                        <p:attrNameLst>
                                          <p:attrName>ppt_y</p:attrName>
                                        </p:attrNameLst>
                                      </p:cBhvr>
                                      <p:tavLst>
                                        <p:tav tm="0">
                                          <p:val>
                                            <p:strVal val="0-#ppt_h/2"/>
                                          </p:val>
                                        </p:tav>
                                        <p:tav tm="100000">
                                          <p:val>
                                            <p:strVal val="#ppt_y"/>
                                          </p:val>
                                        </p:tav>
                                      </p:tavLst>
                                    </p:anim>
                                  </p:childTnLst>
                                </p:cTn>
                              </p:par>
                            </p:childTnLst>
                          </p:cTn>
                        </p:par>
                        <p:par>
                          <p:cTn id="32" fill="hold">
                            <p:stCondLst>
                              <p:cond delay="2000"/>
                            </p:stCondLst>
                            <p:childTnLst>
                              <p:par>
                                <p:cTn id="33" presetID="53" presetClass="entr" presetSubtype="16" fill="hold" grpId="5" nodeType="afterEffec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childTnLst>
                                </p:cTn>
                              </p:par>
                            </p:childTnLst>
                          </p:cTn>
                        </p:par>
                        <p:par>
                          <p:cTn id="38" fill="hold">
                            <p:stCondLst>
                              <p:cond delay="2500"/>
                            </p:stCondLst>
                            <p:childTnLst>
                              <p:par>
                                <p:cTn id="39" presetID="53" presetClass="entr" presetSubtype="16" fill="hold" nodeType="afterEffec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3000"/>
                            </p:stCondLst>
                            <p:childTnLst>
                              <p:par>
                                <p:cTn id="45" presetID="53" presetClass="entr" presetSubtype="16" fill="hold" grpId="1" nodeType="afterEffec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childTnLst>
                          </p:cTn>
                        </p:par>
                        <p:par>
                          <p:cTn id="50" fill="hold">
                            <p:stCondLst>
                              <p:cond delay="3500"/>
                            </p:stCondLst>
                            <p:childTnLst>
                              <p:par>
                                <p:cTn id="51" presetID="2" presetClass="entr" presetSubtype="1" accel="50000" decel="50000" fill="hold" nodeType="afterEffec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ppt_x"/>
                                          </p:val>
                                        </p:tav>
                                        <p:tav tm="100000">
                                          <p:val>
                                            <p:strVal val="#ppt_x"/>
                                          </p:val>
                                        </p:tav>
                                      </p:tavLst>
                                    </p:anim>
                                    <p:anim calcmode="lin" valueType="num">
                                      <p:cBhvr additive="base">
                                        <p:cTn id="54" dur="500" fill="hold"/>
                                        <p:tgtEl>
                                          <p:spTgt spid="66"/>
                                        </p:tgtEl>
                                        <p:attrNameLst>
                                          <p:attrName>ppt_y</p:attrName>
                                        </p:attrNameLst>
                                      </p:cBhvr>
                                      <p:tavLst>
                                        <p:tav tm="0">
                                          <p:val>
                                            <p:strVal val="0-#ppt_h/2"/>
                                          </p:val>
                                        </p:tav>
                                        <p:tav tm="100000">
                                          <p:val>
                                            <p:strVal val="#ppt_y"/>
                                          </p:val>
                                        </p:tav>
                                      </p:tavLst>
                                    </p:anim>
                                  </p:childTnLst>
                                </p:cTn>
                              </p:par>
                            </p:childTnLst>
                          </p:cTn>
                        </p:par>
                        <p:par>
                          <p:cTn id="55" fill="hold">
                            <p:stCondLst>
                              <p:cond delay="4000"/>
                            </p:stCondLst>
                            <p:childTnLst>
                              <p:par>
                                <p:cTn id="56" presetID="53" presetClass="entr" presetSubtype="16" fill="hold" grpId="6" nodeType="afterEffect">
                                  <p:childTnLst>
                                    <p:set>
                                      <p:cBhvr>
                                        <p:cTn id="57" dur="1" fill="hold">
                                          <p:stCondLst>
                                            <p:cond delay="0"/>
                                          </p:stCondLst>
                                        </p:cTn>
                                        <p:tgtEl>
                                          <p:spTgt spid="82"/>
                                        </p:tgtEl>
                                        <p:attrNameLst>
                                          <p:attrName>style.visibility</p:attrName>
                                        </p:attrNameLst>
                                      </p:cBhvr>
                                      <p:to>
                                        <p:strVal val="visible"/>
                                      </p:to>
                                    </p:set>
                                    <p:anim calcmode="lin" valueType="num">
                                      <p:cBhvr>
                                        <p:cTn id="58" dur="500" fill="hold"/>
                                        <p:tgtEl>
                                          <p:spTgt spid="82"/>
                                        </p:tgtEl>
                                        <p:attrNameLst>
                                          <p:attrName>ppt_w</p:attrName>
                                        </p:attrNameLst>
                                      </p:cBhvr>
                                      <p:tavLst>
                                        <p:tav tm="0">
                                          <p:val>
                                            <p:fltVal val="0"/>
                                          </p:val>
                                        </p:tav>
                                        <p:tav tm="100000">
                                          <p:val>
                                            <p:strVal val="#ppt_w"/>
                                          </p:val>
                                        </p:tav>
                                      </p:tavLst>
                                    </p:anim>
                                    <p:anim calcmode="lin" valueType="num">
                                      <p:cBhvr>
                                        <p:cTn id="59" dur="500" fill="hold"/>
                                        <p:tgtEl>
                                          <p:spTgt spid="82"/>
                                        </p:tgtEl>
                                        <p:attrNameLst>
                                          <p:attrName>ppt_h</p:attrName>
                                        </p:attrNameLst>
                                      </p:cBhvr>
                                      <p:tavLst>
                                        <p:tav tm="0">
                                          <p:val>
                                            <p:fltVal val="0"/>
                                          </p:val>
                                        </p:tav>
                                        <p:tav tm="100000">
                                          <p:val>
                                            <p:strVal val="#ppt_h"/>
                                          </p:val>
                                        </p:tav>
                                      </p:tavLst>
                                    </p:anim>
                                    <p:animEffect transition="in" filter="fade">
                                      <p:cBhvr>
                                        <p:cTn id="60" dur="500"/>
                                        <p:tgtEl>
                                          <p:spTgt spid="82"/>
                                        </p:tgtEl>
                                      </p:cBhvr>
                                    </p:animEffect>
                                  </p:childTnLst>
                                </p:cTn>
                              </p:par>
                            </p:childTnLst>
                          </p:cTn>
                        </p:par>
                        <p:par>
                          <p:cTn id="61" fill="hold">
                            <p:stCondLst>
                              <p:cond delay="4500"/>
                            </p:stCondLst>
                            <p:childTnLst>
                              <p:par>
                                <p:cTn id="62" presetID="53" presetClass="entr" presetSubtype="16" fill="hold" nodeType="afterEffect">
                                  <p:childTnLst>
                                    <p:set>
                                      <p:cBhvr>
                                        <p:cTn id="63" dur="1" fill="hold">
                                          <p:stCondLst>
                                            <p:cond delay="0"/>
                                          </p:stCondLst>
                                        </p:cTn>
                                        <p:tgtEl>
                                          <p:spTgt spid="54"/>
                                        </p:tgtEl>
                                        <p:attrNameLst>
                                          <p:attrName>style.visibility</p:attrName>
                                        </p:attrNameLst>
                                      </p:cBhvr>
                                      <p:to>
                                        <p:strVal val="visible"/>
                                      </p:to>
                                    </p:set>
                                    <p:anim calcmode="lin" valueType="num">
                                      <p:cBhvr>
                                        <p:cTn id="64" dur="500" fill="hold"/>
                                        <p:tgtEl>
                                          <p:spTgt spid="54"/>
                                        </p:tgtEl>
                                        <p:attrNameLst>
                                          <p:attrName>ppt_w</p:attrName>
                                        </p:attrNameLst>
                                      </p:cBhvr>
                                      <p:tavLst>
                                        <p:tav tm="0">
                                          <p:val>
                                            <p:fltVal val="0"/>
                                          </p:val>
                                        </p:tav>
                                        <p:tav tm="100000">
                                          <p:val>
                                            <p:strVal val="#ppt_w"/>
                                          </p:val>
                                        </p:tav>
                                      </p:tavLst>
                                    </p:anim>
                                    <p:anim calcmode="lin" valueType="num">
                                      <p:cBhvr>
                                        <p:cTn id="65" dur="500" fill="hold"/>
                                        <p:tgtEl>
                                          <p:spTgt spid="54"/>
                                        </p:tgtEl>
                                        <p:attrNameLst>
                                          <p:attrName>ppt_h</p:attrName>
                                        </p:attrNameLst>
                                      </p:cBhvr>
                                      <p:tavLst>
                                        <p:tav tm="0">
                                          <p:val>
                                            <p:fltVal val="0"/>
                                          </p:val>
                                        </p:tav>
                                        <p:tav tm="100000">
                                          <p:val>
                                            <p:strVal val="#ppt_h"/>
                                          </p:val>
                                        </p:tav>
                                      </p:tavLst>
                                    </p:anim>
                                    <p:animEffect transition="in" filter="fade">
                                      <p:cBhvr>
                                        <p:cTn id="66" dur="500"/>
                                        <p:tgtEl>
                                          <p:spTgt spid="54"/>
                                        </p:tgtEl>
                                      </p:cBhvr>
                                    </p:animEffect>
                                  </p:childTnLst>
                                </p:cTn>
                              </p:par>
                            </p:childTnLst>
                          </p:cTn>
                        </p:par>
                        <p:par>
                          <p:cTn id="67" fill="hold">
                            <p:stCondLst>
                              <p:cond delay="5000"/>
                            </p:stCondLst>
                            <p:childTnLst>
                              <p:par>
                                <p:cTn id="68" presetID="53" presetClass="entr" presetSubtype="16" fill="hold" grpId="2" nodeType="afterEffect">
                                  <p:childTnLst>
                                    <p:set>
                                      <p:cBhvr>
                                        <p:cTn id="69" dur="1" fill="hold">
                                          <p:stCondLst>
                                            <p:cond delay="0"/>
                                          </p:stCondLst>
                                        </p:cTn>
                                        <p:tgtEl>
                                          <p:spTgt spid="63"/>
                                        </p:tgtEl>
                                        <p:attrNameLst>
                                          <p:attrName>style.visibility</p:attrName>
                                        </p:attrNameLst>
                                      </p:cBhvr>
                                      <p:to>
                                        <p:strVal val="visible"/>
                                      </p:to>
                                    </p:set>
                                    <p:anim calcmode="lin" valueType="num">
                                      <p:cBhvr>
                                        <p:cTn id="70" dur="500" fill="hold"/>
                                        <p:tgtEl>
                                          <p:spTgt spid="63"/>
                                        </p:tgtEl>
                                        <p:attrNameLst>
                                          <p:attrName>ppt_w</p:attrName>
                                        </p:attrNameLst>
                                      </p:cBhvr>
                                      <p:tavLst>
                                        <p:tav tm="0">
                                          <p:val>
                                            <p:fltVal val="0"/>
                                          </p:val>
                                        </p:tav>
                                        <p:tav tm="100000">
                                          <p:val>
                                            <p:strVal val="#ppt_w"/>
                                          </p:val>
                                        </p:tav>
                                      </p:tavLst>
                                    </p:anim>
                                    <p:anim calcmode="lin" valueType="num">
                                      <p:cBhvr>
                                        <p:cTn id="71" dur="500" fill="hold"/>
                                        <p:tgtEl>
                                          <p:spTgt spid="63"/>
                                        </p:tgtEl>
                                        <p:attrNameLst>
                                          <p:attrName>ppt_h</p:attrName>
                                        </p:attrNameLst>
                                      </p:cBhvr>
                                      <p:tavLst>
                                        <p:tav tm="0">
                                          <p:val>
                                            <p:fltVal val="0"/>
                                          </p:val>
                                        </p:tav>
                                        <p:tav tm="100000">
                                          <p:val>
                                            <p:strVal val="#ppt_h"/>
                                          </p:val>
                                        </p:tav>
                                      </p:tavLst>
                                    </p:anim>
                                    <p:animEffect transition="in" filter="fade">
                                      <p:cBhvr>
                                        <p:cTn id="72" dur="500"/>
                                        <p:tgtEl>
                                          <p:spTgt spid="63"/>
                                        </p:tgtEl>
                                      </p:cBhvr>
                                    </p:animEffect>
                                  </p:childTnLst>
                                </p:cTn>
                              </p:par>
                            </p:childTnLst>
                          </p:cTn>
                        </p:par>
                        <p:par>
                          <p:cTn id="73" fill="hold">
                            <p:stCondLst>
                              <p:cond delay="5500"/>
                            </p:stCondLst>
                            <p:childTnLst>
                              <p:par>
                                <p:cTn id="74" presetID="2" presetClass="entr" presetSubtype="1" accel="50000" decel="50000" fill="hold" nodeType="afterEffec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ppt_x"/>
                                          </p:val>
                                        </p:tav>
                                        <p:tav tm="100000">
                                          <p:val>
                                            <p:strVal val="#ppt_x"/>
                                          </p:val>
                                        </p:tav>
                                      </p:tavLst>
                                    </p:anim>
                                    <p:anim calcmode="lin" valueType="num">
                                      <p:cBhvr additive="base">
                                        <p:cTn id="77" dur="500" fill="hold"/>
                                        <p:tgtEl>
                                          <p:spTgt spid="72"/>
                                        </p:tgtEl>
                                        <p:attrNameLst>
                                          <p:attrName>ppt_y</p:attrName>
                                        </p:attrNameLst>
                                      </p:cBhvr>
                                      <p:tavLst>
                                        <p:tav tm="0">
                                          <p:val>
                                            <p:strVal val="0-#ppt_h/2"/>
                                          </p:val>
                                        </p:tav>
                                        <p:tav tm="100000">
                                          <p:val>
                                            <p:strVal val="#ppt_y"/>
                                          </p:val>
                                        </p:tav>
                                      </p:tavLst>
                                    </p:anim>
                                  </p:childTnLst>
                                </p:cTn>
                              </p:par>
                            </p:childTnLst>
                          </p:cTn>
                        </p:par>
                        <p:par>
                          <p:cTn id="78" fill="hold">
                            <p:stCondLst>
                              <p:cond delay="6000"/>
                            </p:stCondLst>
                            <p:childTnLst>
                              <p:par>
                                <p:cTn id="79" presetID="53" presetClass="entr" presetSubtype="16" fill="hold" grpId="7" nodeType="afterEffect">
                                  <p:childTnLst>
                                    <p:set>
                                      <p:cBhvr>
                                        <p:cTn id="80" dur="1" fill="hold">
                                          <p:stCondLst>
                                            <p:cond delay="0"/>
                                          </p:stCondLst>
                                        </p:cTn>
                                        <p:tgtEl>
                                          <p:spTgt spid="126"/>
                                        </p:tgtEl>
                                        <p:attrNameLst>
                                          <p:attrName>style.visibility</p:attrName>
                                        </p:attrNameLst>
                                      </p:cBhvr>
                                      <p:to>
                                        <p:strVal val="visible"/>
                                      </p:to>
                                    </p:set>
                                    <p:anim calcmode="lin" valueType="num">
                                      <p:cBhvr>
                                        <p:cTn id="81" dur="500" fill="hold"/>
                                        <p:tgtEl>
                                          <p:spTgt spid="126"/>
                                        </p:tgtEl>
                                        <p:attrNameLst>
                                          <p:attrName>ppt_w</p:attrName>
                                        </p:attrNameLst>
                                      </p:cBhvr>
                                      <p:tavLst>
                                        <p:tav tm="0">
                                          <p:val>
                                            <p:fltVal val="0"/>
                                          </p:val>
                                        </p:tav>
                                        <p:tav tm="100000">
                                          <p:val>
                                            <p:strVal val="#ppt_w"/>
                                          </p:val>
                                        </p:tav>
                                      </p:tavLst>
                                    </p:anim>
                                    <p:anim calcmode="lin" valueType="num">
                                      <p:cBhvr>
                                        <p:cTn id="82" dur="500" fill="hold"/>
                                        <p:tgtEl>
                                          <p:spTgt spid="126"/>
                                        </p:tgtEl>
                                        <p:attrNameLst>
                                          <p:attrName>ppt_h</p:attrName>
                                        </p:attrNameLst>
                                      </p:cBhvr>
                                      <p:tavLst>
                                        <p:tav tm="0">
                                          <p:val>
                                            <p:fltVal val="0"/>
                                          </p:val>
                                        </p:tav>
                                        <p:tav tm="100000">
                                          <p:val>
                                            <p:strVal val="#ppt_h"/>
                                          </p:val>
                                        </p:tav>
                                      </p:tavLst>
                                    </p:anim>
                                    <p:animEffect transition="in" filter="fade">
                                      <p:cBhvr>
                                        <p:cTn id="83" dur="500"/>
                                        <p:tgtEl>
                                          <p:spTgt spid="126"/>
                                        </p:tgtEl>
                                      </p:cBhvr>
                                    </p:animEffect>
                                  </p:childTnLst>
                                </p:cTn>
                              </p:par>
                            </p:childTnLst>
                          </p:cTn>
                        </p:par>
                        <p:par>
                          <p:cTn id="84" fill="hold">
                            <p:stCondLst>
                              <p:cond delay="6500"/>
                            </p:stCondLst>
                            <p:childTnLst>
                              <p:par>
                                <p:cTn id="85" presetID="53" presetClass="entr" presetSubtype="16" fill="hold" nodeType="afterEffec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par>
                          <p:cTn id="90" fill="hold">
                            <p:stCondLst>
                              <p:cond delay="7000"/>
                            </p:stCondLst>
                            <p:childTnLst>
                              <p:par>
                                <p:cTn id="91" presetID="53" presetClass="entr" presetSubtype="16" fill="hold" grpId="3" nodeType="afterEffec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childTnLst>
                          </p:cTn>
                        </p:par>
                        <p:par>
                          <p:cTn id="96" fill="hold">
                            <p:stCondLst>
                              <p:cond delay="7500"/>
                            </p:stCondLst>
                            <p:childTnLst>
                              <p:par>
                                <p:cTn id="97" presetID="2" presetClass="entr" presetSubtype="1" accel="50000" decel="50000" fill="hold" nodeType="afterEffect">
                                  <p:childTnLst>
                                    <p:set>
                                      <p:cBhvr>
                                        <p:cTn id="98" dur="1" fill="hold">
                                          <p:stCondLst>
                                            <p:cond delay="0"/>
                                          </p:stCondLst>
                                        </p:cTn>
                                        <p:tgtEl>
                                          <p:spTgt spid="75"/>
                                        </p:tgtEl>
                                        <p:attrNameLst>
                                          <p:attrName>style.visibility</p:attrName>
                                        </p:attrNameLst>
                                      </p:cBhvr>
                                      <p:to>
                                        <p:strVal val="visible"/>
                                      </p:to>
                                    </p:set>
                                    <p:anim calcmode="lin" valueType="num">
                                      <p:cBhvr additive="base">
                                        <p:cTn id="99" dur="500" fill="hold"/>
                                        <p:tgtEl>
                                          <p:spTgt spid="75"/>
                                        </p:tgtEl>
                                        <p:attrNameLst>
                                          <p:attrName>ppt_x</p:attrName>
                                        </p:attrNameLst>
                                      </p:cBhvr>
                                      <p:tavLst>
                                        <p:tav tm="0">
                                          <p:val>
                                            <p:strVal val="#ppt_x"/>
                                          </p:val>
                                        </p:tav>
                                        <p:tav tm="100000">
                                          <p:val>
                                            <p:strVal val="#ppt_x"/>
                                          </p:val>
                                        </p:tav>
                                      </p:tavLst>
                                    </p:anim>
                                    <p:anim calcmode="lin" valueType="num">
                                      <p:cBhvr additive="base">
                                        <p:cTn id="100" dur="500" fill="hold"/>
                                        <p:tgtEl>
                                          <p:spTgt spid="75"/>
                                        </p:tgtEl>
                                        <p:attrNameLst>
                                          <p:attrName>ppt_y</p:attrName>
                                        </p:attrNameLst>
                                      </p:cBhvr>
                                      <p:tavLst>
                                        <p:tav tm="0">
                                          <p:val>
                                            <p:strVal val="0-#ppt_h/2"/>
                                          </p:val>
                                        </p:tav>
                                        <p:tav tm="100000">
                                          <p:val>
                                            <p:strVal val="#ppt_y"/>
                                          </p:val>
                                        </p:tav>
                                      </p:tavLst>
                                    </p:anim>
                                  </p:childTnLst>
                                </p:cTn>
                              </p:par>
                            </p:childTnLst>
                          </p:cTn>
                        </p:par>
                        <p:par>
                          <p:cTn id="101" fill="hold">
                            <p:stCondLst>
                              <p:cond delay="8000"/>
                            </p:stCondLst>
                            <p:childTnLst>
                              <p:par>
                                <p:cTn id="102" presetID="53" presetClass="entr" presetSubtype="16" fill="hold" grpId="8" nodeType="afterEffect">
                                  <p:childTnLst>
                                    <p:set>
                                      <p:cBhvr>
                                        <p:cTn id="103" dur="1" fill="hold">
                                          <p:stCondLst>
                                            <p:cond delay="0"/>
                                          </p:stCondLst>
                                        </p:cTn>
                                        <p:tgtEl>
                                          <p:spTgt spid="127"/>
                                        </p:tgtEl>
                                        <p:attrNameLst>
                                          <p:attrName>style.visibility</p:attrName>
                                        </p:attrNameLst>
                                      </p:cBhvr>
                                      <p:to>
                                        <p:strVal val="visible"/>
                                      </p:to>
                                    </p:set>
                                    <p:anim calcmode="lin" valueType="num">
                                      <p:cBhvr>
                                        <p:cTn id="104" dur="500" fill="hold"/>
                                        <p:tgtEl>
                                          <p:spTgt spid="127"/>
                                        </p:tgtEl>
                                        <p:attrNameLst>
                                          <p:attrName>ppt_w</p:attrName>
                                        </p:attrNameLst>
                                      </p:cBhvr>
                                      <p:tavLst>
                                        <p:tav tm="0">
                                          <p:val>
                                            <p:fltVal val="0"/>
                                          </p:val>
                                        </p:tav>
                                        <p:tav tm="100000">
                                          <p:val>
                                            <p:strVal val="#ppt_w"/>
                                          </p:val>
                                        </p:tav>
                                      </p:tavLst>
                                    </p:anim>
                                    <p:anim calcmode="lin" valueType="num">
                                      <p:cBhvr>
                                        <p:cTn id="105" dur="500" fill="hold"/>
                                        <p:tgtEl>
                                          <p:spTgt spid="127"/>
                                        </p:tgtEl>
                                        <p:attrNameLst>
                                          <p:attrName>ppt_h</p:attrName>
                                        </p:attrNameLst>
                                      </p:cBhvr>
                                      <p:tavLst>
                                        <p:tav tm="0">
                                          <p:val>
                                            <p:fltVal val="0"/>
                                          </p:val>
                                        </p:tav>
                                        <p:tav tm="100000">
                                          <p:val>
                                            <p:strVal val="#ppt_h"/>
                                          </p:val>
                                        </p:tav>
                                      </p:tavLst>
                                    </p:anim>
                                    <p:animEffect transition="in" filter="fade">
                                      <p:cBhvr>
                                        <p:cTn id="106" dur="500"/>
                                        <p:tgtEl>
                                          <p:spTgt spid="127"/>
                                        </p:tgtEl>
                                      </p:cBhvr>
                                    </p:animEffect>
                                  </p:childTnLst>
                                </p:cTn>
                              </p:par>
                            </p:childTnLst>
                          </p:cTn>
                        </p:par>
                        <p:par>
                          <p:cTn id="107" fill="hold">
                            <p:stCondLst>
                              <p:cond delay="8500"/>
                            </p:stCondLst>
                            <p:childTnLst>
                              <p:par>
                                <p:cTn id="108" presetID="53" presetClass="entr" presetSubtype="16" fill="hold" nodeType="afterEffect">
                                  <p:childTnLst>
                                    <p:set>
                                      <p:cBhvr>
                                        <p:cTn id="109" dur="1" fill="hold">
                                          <p:stCondLst>
                                            <p:cond delay="0"/>
                                          </p:stCondLst>
                                        </p:cTn>
                                        <p:tgtEl>
                                          <p:spTgt spid="48"/>
                                        </p:tgtEl>
                                        <p:attrNameLst>
                                          <p:attrName>style.visibility</p:attrName>
                                        </p:attrNameLst>
                                      </p:cBhvr>
                                      <p:to>
                                        <p:strVal val="visible"/>
                                      </p:to>
                                    </p:set>
                                    <p:anim calcmode="lin" valueType="num">
                                      <p:cBhvr>
                                        <p:cTn id="110" dur="500" fill="hold"/>
                                        <p:tgtEl>
                                          <p:spTgt spid="48"/>
                                        </p:tgtEl>
                                        <p:attrNameLst>
                                          <p:attrName>ppt_w</p:attrName>
                                        </p:attrNameLst>
                                      </p:cBhvr>
                                      <p:tavLst>
                                        <p:tav tm="0">
                                          <p:val>
                                            <p:fltVal val="0"/>
                                          </p:val>
                                        </p:tav>
                                        <p:tav tm="100000">
                                          <p:val>
                                            <p:strVal val="#ppt_w"/>
                                          </p:val>
                                        </p:tav>
                                      </p:tavLst>
                                    </p:anim>
                                    <p:anim calcmode="lin" valueType="num">
                                      <p:cBhvr>
                                        <p:cTn id="111" dur="500" fill="hold"/>
                                        <p:tgtEl>
                                          <p:spTgt spid="48"/>
                                        </p:tgtEl>
                                        <p:attrNameLst>
                                          <p:attrName>ppt_h</p:attrName>
                                        </p:attrNameLst>
                                      </p:cBhvr>
                                      <p:tavLst>
                                        <p:tav tm="0">
                                          <p:val>
                                            <p:fltVal val="0"/>
                                          </p:val>
                                        </p:tav>
                                        <p:tav tm="100000">
                                          <p:val>
                                            <p:strVal val="#ppt_h"/>
                                          </p:val>
                                        </p:tav>
                                      </p:tavLst>
                                    </p:anim>
                                    <p:animEffect transition="in" filter="fade">
                                      <p:cBhvr>
                                        <p:cTn id="112" dur="500"/>
                                        <p:tgtEl>
                                          <p:spTgt spid="48"/>
                                        </p:tgtEl>
                                      </p:cBhvr>
                                    </p:animEffect>
                                  </p:childTnLst>
                                </p:cTn>
                              </p:par>
                            </p:childTnLst>
                          </p:cTn>
                        </p:par>
                        <p:par>
                          <p:cTn id="113" fill="hold">
                            <p:stCondLst>
                              <p:cond delay="9000"/>
                            </p:stCondLst>
                            <p:childTnLst>
                              <p:par>
                                <p:cTn id="114" presetID="53" presetClass="entr" presetSubtype="16" fill="hold" grpId="4" nodeType="afterEffect">
                                  <p:childTnLst>
                                    <p:set>
                                      <p:cBhvr>
                                        <p:cTn id="115" dur="1" fill="hold">
                                          <p:stCondLst>
                                            <p:cond delay="0"/>
                                          </p:stCondLst>
                                        </p:cTn>
                                        <p:tgtEl>
                                          <p:spTgt spid="65"/>
                                        </p:tgtEl>
                                        <p:attrNameLst>
                                          <p:attrName>style.visibility</p:attrName>
                                        </p:attrNameLst>
                                      </p:cBhvr>
                                      <p:to>
                                        <p:strVal val="visible"/>
                                      </p:to>
                                    </p:set>
                                    <p:anim calcmode="lin" valueType="num">
                                      <p:cBhvr>
                                        <p:cTn id="116" dur="500" fill="hold"/>
                                        <p:tgtEl>
                                          <p:spTgt spid="65"/>
                                        </p:tgtEl>
                                        <p:attrNameLst>
                                          <p:attrName>ppt_w</p:attrName>
                                        </p:attrNameLst>
                                      </p:cBhvr>
                                      <p:tavLst>
                                        <p:tav tm="0">
                                          <p:val>
                                            <p:fltVal val="0"/>
                                          </p:val>
                                        </p:tav>
                                        <p:tav tm="100000">
                                          <p:val>
                                            <p:strVal val="#ppt_w"/>
                                          </p:val>
                                        </p:tav>
                                      </p:tavLst>
                                    </p:anim>
                                    <p:anim calcmode="lin" valueType="num">
                                      <p:cBhvr>
                                        <p:cTn id="117" dur="500" fill="hold"/>
                                        <p:tgtEl>
                                          <p:spTgt spid="65"/>
                                        </p:tgtEl>
                                        <p:attrNameLst>
                                          <p:attrName>ppt_h</p:attrName>
                                        </p:attrNameLst>
                                      </p:cBhvr>
                                      <p:tavLst>
                                        <p:tav tm="0">
                                          <p:val>
                                            <p:fltVal val="0"/>
                                          </p:val>
                                        </p:tav>
                                        <p:tav tm="100000">
                                          <p:val>
                                            <p:strVal val="#ppt_h"/>
                                          </p:val>
                                        </p:tav>
                                      </p:tavLst>
                                    </p:anim>
                                    <p:animEffect transition="in" filter="fade">
                                      <p:cBhvr>
                                        <p:cTn id="118" dur="500"/>
                                        <p:tgtEl>
                                          <p:spTgt spid="65"/>
                                        </p:tgtEl>
                                      </p:cBhvr>
                                    </p:animEffect>
                                  </p:childTnLst>
                                </p:cTn>
                              </p:par>
                            </p:childTnLst>
                          </p:cTn>
                        </p:par>
                        <p:par>
                          <p:cTn id="119" fill="hold">
                            <p:stCondLst>
                              <p:cond delay="9500"/>
                            </p:stCondLst>
                            <p:childTnLst>
                              <p:par>
                                <p:cTn id="120" presetID="2" presetClass="entr" presetSubtype="1" accel="50000" decel="50000" fill="hold" nodeType="afterEffect">
                                  <p:childTnLst>
                                    <p:set>
                                      <p:cBhvr>
                                        <p:cTn id="121" dur="1" fill="hold">
                                          <p:stCondLst>
                                            <p:cond delay="0"/>
                                          </p:stCondLst>
                                        </p:cTn>
                                        <p:tgtEl>
                                          <p:spTgt spid="78"/>
                                        </p:tgtEl>
                                        <p:attrNameLst>
                                          <p:attrName>style.visibility</p:attrName>
                                        </p:attrNameLst>
                                      </p:cBhvr>
                                      <p:to>
                                        <p:strVal val="visible"/>
                                      </p:to>
                                    </p:set>
                                    <p:anim calcmode="lin" valueType="num">
                                      <p:cBhvr additive="base">
                                        <p:cTn id="122" dur="500" fill="hold"/>
                                        <p:tgtEl>
                                          <p:spTgt spid="78"/>
                                        </p:tgtEl>
                                        <p:attrNameLst>
                                          <p:attrName>ppt_x</p:attrName>
                                        </p:attrNameLst>
                                      </p:cBhvr>
                                      <p:tavLst>
                                        <p:tav tm="0">
                                          <p:val>
                                            <p:strVal val="#ppt_x"/>
                                          </p:val>
                                        </p:tav>
                                        <p:tav tm="100000">
                                          <p:val>
                                            <p:strVal val="#ppt_x"/>
                                          </p:val>
                                        </p:tav>
                                      </p:tavLst>
                                    </p:anim>
                                    <p:anim calcmode="lin" valueType="num">
                                      <p:cBhvr additive="base">
                                        <p:cTn id="123" dur="500" fill="hold"/>
                                        <p:tgtEl>
                                          <p:spTgt spid="78"/>
                                        </p:tgtEl>
                                        <p:attrNameLst>
                                          <p:attrName>ppt_y</p:attrName>
                                        </p:attrNameLst>
                                      </p:cBhvr>
                                      <p:tavLst>
                                        <p:tav tm="0">
                                          <p:val>
                                            <p:strVal val="0-#ppt_h/2"/>
                                          </p:val>
                                        </p:tav>
                                        <p:tav tm="100000">
                                          <p:val>
                                            <p:strVal val="#ppt_y"/>
                                          </p:val>
                                        </p:tav>
                                      </p:tavLst>
                                    </p:anim>
                                  </p:childTnLst>
                                </p:cTn>
                              </p:par>
                            </p:childTnLst>
                          </p:cTn>
                        </p:par>
                        <p:par>
                          <p:cTn id="124" fill="hold">
                            <p:stCondLst>
                              <p:cond delay="10000"/>
                            </p:stCondLst>
                            <p:childTnLst>
                              <p:par>
                                <p:cTn id="125" presetID="53" presetClass="entr" presetSubtype="16" fill="hold" grpId="9" nodeType="afterEffect">
                                  <p:childTnLst>
                                    <p:set>
                                      <p:cBhvr>
                                        <p:cTn id="126" dur="1" fill="hold">
                                          <p:stCondLst>
                                            <p:cond delay="0"/>
                                          </p:stCondLst>
                                        </p:cTn>
                                        <p:tgtEl>
                                          <p:spTgt spid="128"/>
                                        </p:tgtEl>
                                        <p:attrNameLst>
                                          <p:attrName>style.visibility</p:attrName>
                                        </p:attrNameLst>
                                      </p:cBhvr>
                                      <p:to>
                                        <p:strVal val="visible"/>
                                      </p:to>
                                    </p:set>
                                    <p:anim calcmode="lin" valueType="num">
                                      <p:cBhvr>
                                        <p:cTn id="127" dur="500" fill="hold"/>
                                        <p:tgtEl>
                                          <p:spTgt spid="128"/>
                                        </p:tgtEl>
                                        <p:attrNameLst>
                                          <p:attrName>ppt_w</p:attrName>
                                        </p:attrNameLst>
                                      </p:cBhvr>
                                      <p:tavLst>
                                        <p:tav tm="0">
                                          <p:val>
                                            <p:fltVal val="0"/>
                                          </p:val>
                                        </p:tav>
                                        <p:tav tm="100000">
                                          <p:val>
                                            <p:strVal val="#ppt_w"/>
                                          </p:val>
                                        </p:tav>
                                      </p:tavLst>
                                    </p:anim>
                                    <p:anim calcmode="lin" valueType="num">
                                      <p:cBhvr>
                                        <p:cTn id="128" dur="500" fill="hold"/>
                                        <p:tgtEl>
                                          <p:spTgt spid="128"/>
                                        </p:tgtEl>
                                        <p:attrNameLst>
                                          <p:attrName>ppt_h</p:attrName>
                                        </p:attrNameLst>
                                      </p:cBhvr>
                                      <p:tavLst>
                                        <p:tav tm="0">
                                          <p:val>
                                            <p:fltVal val="0"/>
                                          </p:val>
                                        </p:tav>
                                        <p:tav tm="100000">
                                          <p:val>
                                            <p:strVal val="#ppt_h"/>
                                          </p:val>
                                        </p:tav>
                                      </p:tavLst>
                                    </p:anim>
                                    <p:animEffect transition="in" filter="fade">
                                      <p:cBhvr>
                                        <p:cTn id="129" dur="500"/>
                                        <p:tgtEl>
                                          <p:spTgt spid="128"/>
                                        </p:tgtEl>
                                      </p:cBhvr>
                                    </p:animEffect>
                                  </p:childTnLst>
                                </p:cTn>
                              </p:par>
                            </p:childTnLst>
                          </p:cTn>
                        </p:par>
                        <p:par>
                          <p:cTn id="130" fill="hold">
                            <p:stCondLst>
                              <p:cond delay="10500"/>
                            </p:stCondLst>
                            <p:childTnLst>
                              <p:par>
                                <p:cTn id="131" presetID="53" presetClass="entr" presetSubtype="16" fill="hold" nodeType="afterEffect">
                                  <p:childTnLst>
                                    <p:set>
                                      <p:cBhvr>
                                        <p:cTn id="132" dur="1" fill="hold">
                                          <p:stCondLst>
                                            <p:cond delay="0"/>
                                          </p:stCondLst>
                                        </p:cTn>
                                        <p:tgtEl>
                                          <p:spTgt spid="45"/>
                                        </p:tgtEl>
                                        <p:attrNameLst>
                                          <p:attrName>style.visibility</p:attrName>
                                        </p:attrNameLst>
                                      </p:cBhvr>
                                      <p:to>
                                        <p:strVal val="visible"/>
                                      </p:to>
                                    </p:set>
                                    <p:anim calcmode="lin" valueType="num">
                                      <p:cBhvr>
                                        <p:cTn id="133" dur="500" fill="hold"/>
                                        <p:tgtEl>
                                          <p:spTgt spid="45"/>
                                        </p:tgtEl>
                                        <p:attrNameLst>
                                          <p:attrName>ppt_w</p:attrName>
                                        </p:attrNameLst>
                                      </p:cBhvr>
                                      <p:tavLst>
                                        <p:tav tm="0">
                                          <p:val>
                                            <p:fltVal val="0"/>
                                          </p:val>
                                        </p:tav>
                                        <p:tav tm="100000">
                                          <p:val>
                                            <p:strVal val="#ppt_w"/>
                                          </p:val>
                                        </p:tav>
                                      </p:tavLst>
                                    </p:anim>
                                    <p:anim calcmode="lin" valueType="num">
                                      <p:cBhvr>
                                        <p:cTn id="134" dur="500" fill="hold"/>
                                        <p:tgtEl>
                                          <p:spTgt spid="45"/>
                                        </p:tgtEl>
                                        <p:attrNameLst>
                                          <p:attrName>ppt_h</p:attrName>
                                        </p:attrNameLst>
                                      </p:cBhvr>
                                      <p:tavLst>
                                        <p:tav tm="0">
                                          <p:val>
                                            <p:fltVal val="0"/>
                                          </p:val>
                                        </p:tav>
                                        <p:tav tm="100000">
                                          <p:val>
                                            <p:strVal val="#ppt_h"/>
                                          </p:val>
                                        </p:tav>
                                      </p:tavLst>
                                    </p:anim>
                                    <p:animEffect transition="in" filter="fade">
                                      <p:cBhvr>
                                        <p:cTn id="135" dur="500"/>
                                        <p:tgtEl>
                                          <p:spTgt spid="45"/>
                                        </p:tgtEl>
                                      </p:cBhvr>
                                    </p:animEffect>
                                  </p:childTnLst>
                                </p:cTn>
                              </p:par>
                            </p:childTnLst>
                          </p:cTn>
                        </p:par>
                        <p:par>
                          <p:cTn id="136" fill="hold">
                            <p:stCondLst>
                              <p:cond delay="11000"/>
                            </p:stCondLst>
                            <p:childTnLst>
                              <p:par>
                                <p:cTn id="137" presetID="53" presetClass="entr" presetSubtype="16" fill="hold" grpId="10" nodeType="afterEffect">
                                  <p:childTnLst>
                                    <p:set>
                                      <p:cBhvr>
                                        <p:cTn id="138" dur="1" fill="hold">
                                          <p:stCondLst>
                                            <p:cond delay="0"/>
                                          </p:stCondLst>
                                        </p:cTn>
                                        <p:tgtEl>
                                          <p:spTgt spid="132"/>
                                        </p:tgtEl>
                                        <p:attrNameLst>
                                          <p:attrName>style.visibility</p:attrName>
                                        </p:attrNameLst>
                                      </p:cBhvr>
                                      <p:to>
                                        <p:strVal val="visible"/>
                                      </p:to>
                                    </p:set>
                                    <p:anim calcmode="lin" valueType="num">
                                      <p:cBhvr>
                                        <p:cTn id="139" dur="500" fill="hold"/>
                                        <p:tgtEl>
                                          <p:spTgt spid="132"/>
                                        </p:tgtEl>
                                        <p:attrNameLst>
                                          <p:attrName>ppt_w</p:attrName>
                                        </p:attrNameLst>
                                      </p:cBhvr>
                                      <p:tavLst>
                                        <p:tav tm="0">
                                          <p:val>
                                            <p:fltVal val="0"/>
                                          </p:val>
                                        </p:tav>
                                        <p:tav tm="100000">
                                          <p:val>
                                            <p:strVal val="#ppt_w"/>
                                          </p:val>
                                        </p:tav>
                                      </p:tavLst>
                                    </p:anim>
                                    <p:anim calcmode="lin" valueType="num">
                                      <p:cBhvr>
                                        <p:cTn id="140" dur="500" fill="hold"/>
                                        <p:tgtEl>
                                          <p:spTgt spid="132"/>
                                        </p:tgtEl>
                                        <p:attrNameLst>
                                          <p:attrName>ppt_h</p:attrName>
                                        </p:attrNameLst>
                                      </p:cBhvr>
                                      <p:tavLst>
                                        <p:tav tm="0">
                                          <p:val>
                                            <p:fltVal val="0"/>
                                          </p:val>
                                        </p:tav>
                                        <p:tav tm="100000">
                                          <p:val>
                                            <p:strVal val="#ppt_h"/>
                                          </p:val>
                                        </p:tav>
                                      </p:tavLst>
                                    </p:anim>
                                    <p:animEffect transition="in" filter="fade">
                                      <p:cBhvr>
                                        <p:cTn id="141" dur="500"/>
                                        <p:tgtEl>
                                          <p:spTgt spid="132"/>
                                        </p:tgtEl>
                                      </p:cBhvr>
                                    </p:animEffect>
                                  </p:childTnLst>
                                </p:cTn>
                              </p:par>
                            </p:childTnLst>
                          </p:cTn>
                        </p:par>
                        <p:par>
                          <p:cTn id="142" fill="hold">
                            <p:stCondLst>
                              <p:cond delay="11500"/>
                            </p:stCondLst>
                            <p:childTnLst>
                              <p:par>
                                <p:cTn id="143" presetID="2" presetClass="entr" presetSubtype="1" accel="50000" decel="50000" fill="hold" nodeType="afterEffect">
                                  <p:childTnLst>
                                    <p:set>
                                      <p:cBhvr>
                                        <p:cTn id="144" dur="1" fill="hold">
                                          <p:stCondLst>
                                            <p:cond delay="0"/>
                                          </p:stCondLst>
                                        </p:cTn>
                                        <p:tgtEl>
                                          <p:spTgt spid="133"/>
                                        </p:tgtEl>
                                        <p:attrNameLst>
                                          <p:attrName>style.visibility</p:attrName>
                                        </p:attrNameLst>
                                      </p:cBhvr>
                                      <p:to>
                                        <p:strVal val="visible"/>
                                      </p:to>
                                    </p:set>
                                    <p:anim calcmode="lin" valueType="num">
                                      <p:cBhvr additive="base">
                                        <p:cTn id="145" dur="500" fill="hold"/>
                                        <p:tgtEl>
                                          <p:spTgt spid="133"/>
                                        </p:tgtEl>
                                        <p:attrNameLst>
                                          <p:attrName>ppt_x</p:attrName>
                                        </p:attrNameLst>
                                      </p:cBhvr>
                                      <p:tavLst>
                                        <p:tav tm="0">
                                          <p:val>
                                            <p:strVal val="#ppt_x"/>
                                          </p:val>
                                        </p:tav>
                                        <p:tav tm="100000">
                                          <p:val>
                                            <p:strVal val="#ppt_x"/>
                                          </p:val>
                                        </p:tav>
                                      </p:tavLst>
                                    </p:anim>
                                    <p:anim calcmode="lin" valueType="num">
                                      <p:cBhvr additive="base">
                                        <p:cTn id="146" dur="500" fill="hold"/>
                                        <p:tgtEl>
                                          <p:spTgt spid="133"/>
                                        </p:tgtEl>
                                        <p:attrNameLst>
                                          <p:attrName>ppt_y</p:attrName>
                                        </p:attrNameLst>
                                      </p:cBhvr>
                                      <p:tavLst>
                                        <p:tav tm="0">
                                          <p:val>
                                            <p:strVal val="0-#ppt_h/2"/>
                                          </p:val>
                                        </p:tav>
                                        <p:tav tm="100000">
                                          <p:val>
                                            <p:strVal val="#ppt_y"/>
                                          </p:val>
                                        </p:tav>
                                      </p:tavLst>
                                    </p:anim>
                                  </p:childTnLst>
                                </p:cTn>
                              </p:par>
                            </p:childTnLst>
                          </p:cTn>
                        </p:par>
                        <p:par>
                          <p:cTn id="147" fill="hold">
                            <p:stCondLst>
                              <p:cond delay="12000"/>
                            </p:stCondLst>
                            <p:childTnLst>
                              <p:par>
                                <p:cTn id="148" presetID="53" presetClass="entr" presetSubtype="16" fill="hold" grpId="11" nodeType="afterEffect">
                                  <p:childTnLst>
                                    <p:set>
                                      <p:cBhvr>
                                        <p:cTn id="149" dur="1" fill="hold">
                                          <p:stCondLst>
                                            <p:cond delay="0"/>
                                          </p:stCondLst>
                                        </p:cTn>
                                        <p:tgtEl>
                                          <p:spTgt spid="136"/>
                                        </p:tgtEl>
                                        <p:attrNameLst>
                                          <p:attrName>style.visibility</p:attrName>
                                        </p:attrNameLst>
                                      </p:cBhvr>
                                      <p:to>
                                        <p:strVal val="visible"/>
                                      </p:to>
                                    </p:set>
                                    <p:anim calcmode="lin" valueType="num">
                                      <p:cBhvr>
                                        <p:cTn id="150" dur="500" fill="hold"/>
                                        <p:tgtEl>
                                          <p:spTgt spid="136"/>
                                        </p:tgtEl>
                                        <p:attrNameLst>
                                          <p:attrName>ppt_w</p:attrName>
                                        </p:attrNameLst>
                                      </p:cBhvr>
                                      <p:tavLst>
                                        <p:tav tm="0">
                                          <p:val>
                                            <p:fltVal val="0"/>
                                          </p:val>
                                        </p:tav>
                                        <p:tav tm="100000">
                                          <p:val>
                                            <p:strVal val="#ppt_w"/>
                                          </p:val>
                                        </p:tav>
                                      </p:tavLst>
                                    </p:anim>
                                    <p:anim calcmode="lin" valueType="num">
                                      <p:cBhvr>
                                        <p:cTn id="151" dur="500" fill="hold"/>
                                        <p:tgtEl>
                                          <p:spTgt spid="136"/>
                                        </p:tgtEl>
                                        <p:attrNameLst>
                                          <p:attrName>ppt_h</p:attrName>
                                        </p:attrNameLst>
                                      </p:cBhvr>
                                      <p:tavLst>
                                        <p:tav tm="0">
                                          <p:val>
                                            <p:fltVal val="0"/>
                                          </p:val>
                                        </p:tav>
                                        <p:tav tm="100000">
                                          <p:val>
                                            <p:strVal val="#ppt_h"/>
                                          </p:val>
                                        </p:tav>
                                      </p:tavLst>
                                    </p:anim>
                                    <p:animEffect transition="in" filter="fade">
                                      <p:cBhvr>
                                        <p:cTn id="152" dur="500"/>
                                        <p:tgtEl>
                                          <p:spTgt spid="136"/>
                                        </p:tgtEl>
                                      </p:cBhvr>
                                    </p:animEffect>
                                  </p:childTnLst>
                                </p:cTn>
                              </p:par>
                            </p:childTnLst>
                          </p:cTn>
                        </p:par>
                        <p:par>
                          <p:cTn id="153" fill="hold">
                            <p:stCondLst>
                              <p:cond delay="12500"/>
                            </p:stCondLst>
                            <p:childTnLst>
                              <p:par>
                                <p:cTn id="154" presetID="53" presetClass="entr" presetSubtype="16" fill="hold" nodeType="afterEffect">
                                  <p:childTnLst>
                                    <p:set>
                                      <p:cBhvr>
                                        <p:cTn id="155" dur="1" fill="hold">
                                          <p:stCondLst>
                                            <p:cond delay="0"/>
                                          </p:stCondLst>
                                        </p:cTn>
                                        <p:tgtEl>
                                          <p:spTgt spid="129"/>
                                        </p:tgtEl>
                                        <p:attrNameLst>
                                          <p:attrName>style.visibility</p:attrName>
                                        </p:attrNameLst>
                                      </p:cBhvr>
                                      <p:to>
                                        <p:strVal val="visible"/>
                                      </p:to>
                                    </p:set>
                                    <p:anim calcmode="lin" valueType="num">
                                      <p:cBhvr>
                                        <p:cTn id="156" dur="500" fill="hold"/>
                                        <p:tgtEl>
                                          <p:spTgt spid="129"/>
                                        </p:tgtEl>
                                        <p:attrNameLst>
                                          <p:attrName>ppt_w</p:attrName>
                                        </p:attrNameLst>
                                      </p:cBhvr>
                                      <p:tavLst>
                                        <p:tav tm="0">
                                          <p:val>
                                            <p:fltVal val="0"/>
                                          </p:val>
                                        </p:tav>
                                        <p:tav tm="100000">
                                          <p:val>
                                            <p:strVal val="#ppt_w"/>
                                          </p:val>
                                        </p:tav>
                                      </p:tavLst>
                                    </p:anim>
                                    <p:anim calcmode="lin" valueType="num">
                                      <p:cBhvr>
                                        <p:cTn id="157" dur="500" fill="hold"/>
                                        <p:tgtEl>
                                          <p:spTgt spid="129"/>
                                        </p:tgtEl>
                                        <p:attrNameLst>
                                          <p:attrName>ppt_h</p:attrName>
                                        </p:attrNameLst>
                                      </p:cBhvr>
                                      <p:tavLst>
                                        <p:tav tm="0">
                                          <p:val>
                                            <p:fltVal val="0"/>
                                          </p:val>
                                        </p:tav>
                                        <p:tav tm="100000">
                                          <p:val>
                                            <p:strVal val="#ppt_h"/>
                                          </p:val>
                                        </p:tav>
                                      </p:tavLst>
                                    </p:anim>
                                    <p:animEffect transition="in" filter="fade">
                                      <p:cBhvr>
                                        <p:cTn id="158"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p:bldP spid="62" grpId="1" bldLvl="0" animBg="1"/>
      <p:bldP spid="63" grpId="2" bldLvl="0" animBg="1"/>
      <p:bldP spid="64" grpId="3" bldLvl="0" animBg="1"/>
      <p:bldP spid="65" grpId="4" bldLvl="0" animBg="1"/>
      <p:bldP spid="81" grpId="5"/>
      <p:bldP spid="82" grpId="6"/>
      <p:bldP spid="126" grpId="7"/>
      <p:bldP spid="127" grpId="8"/>
      <p:bldP spid="128" grpId="9"/>
      <p:bldP spid="132" grpId="10" bldLvl="0" animBg="1"/>
      <p:bldP spid="136" grpId="11" bldLvl="0" animBg="1"/>
      <p:bldP spid="137" grpId="12"/>
      <p:bldP spid="138" grpId="13" bldLvl="0" animBg="1"/>
      <p:bldP spid="139" grpId="14" bldLvl="0" animBg="1"/>
      <p:bldP spid="140" grpId="15"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图片 1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22" name="图片 2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grpSp>
        <p:nvGrpSpPr>
          <p:cNvPr id="16" name="Group 15"/>
          <p:cNvGrpSpPr/>
          <p:nvPr/>
        </p:nvGrpSpPr>
        <p:grpSpPr>
          <a:xfrm>
            <a:off x="4326469" y="3711257"/>
            <a:ext cx="1247375" cy="801245"/>
            <a:chOff x="4326469" y="3711257"/>
            <a:chExt cx="1247375" cy="801245"/>
          </a:xfrm>
        </p:grpSpPr>
        <p:sp>
          <p:nvSpPr>
            <p:cNvPr id="58" name="TextBox 57"/>
            <p:cNvSpPr txBox="1"/>
            <p:nvPr>
              <p:custDataLst>
                <p:tags r:id="rId7"/>
              </p:custDataLst>
            </p:nvPr>
          </p:nvSpPr>
          <p:spPr>
            <a:xfrm>
              <a:off x="4326469" y="3990532"/>
              <a:ext cx="1247375" cy="521970"/>
            </a:xfrm>
            <a:prstGeom prst="rect">
              <a:avLst/>
            </a:prstGeom>
            <a:noFill/>
          </p:spPr>
          <p:txBody>
            <a:bodyPr wrap="square" rtlCol="0">
              <a:spAutoFit/>
            </a:bodyPr>
            <a:lstStyle/>
            <a:p>
              <a:pPr algn="ctr"/>
              <a:r>
                <a:rPr lang="zh-TW" altLang="en-US" sz="1400" b="1">
                  <a:solidFill>
                    <a:schemeClr val="dk1"/>
                  </a:solidFill>
                  <a:latin typeface="微软雅黑" panose="020B0503020204020204" pitchFamily="34" charset="-122"/>
                  <a:ea typeface="微软雅黑" panose="020B0503020204020204" pitchFamily="34" charset="-122"/>
                </a:rPr>
                <a:t>必须保持岗位文明卫生</a:t>
              </a:r>
              <a:endParaRPr lang="zh-TW" altLang="en-US" sz="1400" b="1">
                <a:solidFill>
                  <a:schemeClr val="dk1"/>
                </a:solidFill>
                <a:latin typeface="微软雅黑" panose="020B0503020204020204" pitchFamily="34" charset="-122"/>
                <a:ea typeface="微软雅黑" panose="020B0503020204020204" pitchFamily="34" charset="-122"/>
              </a:endParaRPr>
            </a:p>
          </p:txBody>
        </p:sp>
        <p:sp>
          <p:nvSpPr>
            <p:cNvPr id="60" name="Freeform 23"/>
            <p:cNvSpPr>
              <a:spLocks noEditPoints="1"/>
            </p:cNvSpPr>
            <p:nvPr>
              <p:custDataLst>
                <p:tags r:id="rId8"/>
              </p:custDataLst>
            </p:nvPr>
          </p:nvSpPr>
          <p:spPr bwMode="auto">
            <a:xfrm>
              <a:off x="4754337" y="3711257"/>
              <a:ext cx="423863" cy="280987"/>
            </a:xfrm>
            <a:custGeom>
              <a:avLst/>
              <a:gdLst>
                <a:gd name="T0" fmla="*/ 424 w 428"/>
                <a:gd name="T1" fmla="*/ 77 h 285"/>
                <a:gd name="T2" fmla="*/ 216 w 428"/>
                <a:gd name="T3" fmla="*/ 142 h 285"/>
                <a:gd name="T4" fmla="*/ 214 w 428"/>
                <a:gd name="T5" fmla="*/ 142 h 285"/>
                <a:gd name="T6" fmla="*/ 212 w 428"/>
                <a:gd name="T7" fmla="*/ 142 h 285"/>
                <a:gd name="T8" fmla="*/ 91 w 428"/>
                <a:gd name="T9" fmla="*/ 104 h 285"/>
                <a:gd name="T10" fmla="*/ 72 w 428"/>
                <a:gd name="T11" fmla="*/ 158 h 285"/>
                <a:gd name="T12" fmla="*/ 83 w 428"/>
                <a:gd name="T13" fmla="*/ 178 h 285"/>
                <a:gd name="T14" fmla="*/ 73 w 428"/>
                <a:gd name="T15" fmla="*/ 198 h 285"/>
                <a:gd name="T16" fmla="*/ 83 w 428"/>
                <a:gd name="T17" fmla="*/ 278 h 285"/>
                <a:gd name="T18" fmla="*/ 82 w 428"/>
                <a:gd name="T19" fmla="*/ 283 h 285"/>
                <a:gd name="T20" fmla="*/ 78 w 428"/>
                <a:gd name="T21" fmla="*/ 285 h 285"/>
                <a:gd name="T22" fmla="*/ 42 w 428"/>
                <a:gd name="T23" fmla="*/ 285 h 285"/>
                <a:gd name="T24" fmla="*/ 37 w 428"/>
                <a:gd name="T25" fmla="*/ 283 h 285"/>
                <a:gd name="T26" fmla="*/ 36 w 428"/>
                <a:gd name="T27" fmla="*/ 278 h 285"/>
                <a:gd name="T28" fmla="*/ 47 w 428"/>
                <a:gd name="T29" fmla="*/ 198 h 285"/>
                <a:gd name="T30" fmla="*/ 36 w 428"/>
                <a:gd name="T31" fmla="*/ 178 h 285"/>
                <a:gd name="T32" fmla="*/ 48 w 428"/>
                <a:gd name="T33" fmla="*/ 157 h 285"/>
                <a:gd name="T34" fmla="*/ 66 w 428"/>
                <a:gd name="T35" fmla="*/ 96 h 285"/>
                <a:gd name="T36" fmla="*/ 4 w 428"/>
                <a:gd name="T37" fmla="*/ 77 h 285"/>
                <a:gd name="T38" fmla="*/ 0 w 428"/>
                <a:gd name="T39" fmla="*/ 71 h 285"/>
                <a:gd name="T40" fmla="*/ 4 w 428"/>
                <a:gd name="T41" fmla="*/ 65 h 285"/>
                <a:gd name="T42" fmla="*/ 212 w 428"/>
                <a:gd name="T43" fmla="*/ 0 h 285"/>
                <a:gd name="T44" fmla="*/ 214 w 428"/>
                <a:gd name="T45" fmla="*/ 0 h 285"/>
                <a:gd name="T46" fmla="*/ 216 w 428"/>
                <a:gd name="T47" fmla="*/ 0 h 285"/>
                <a:gd name="T48" fmla="*/ 424 w 428"/>
                <a:gd name="T49" fmla="*/ 65 h 285"/>
                <a:gd name="T50" fmla="*/ 428 w 428"/>
                <a:gd name="T51" fmla="*/ 71 h 285"/>
                <a:gd name="T52" fmla="*/ 424 w 428"/>
                <a:gd name="T53" fmla="*/ 77 h 285"/>
                <a:gd name="T54" fmla="*/ 333 w 428"/>
                <a:gd name="T55" fmla="*/ 190 h 285"/>
                <a:gd name="T56" fmla="*/ 214 w 428"/>
                <a:gd name="T57" fmla="*/ 237 h 285"/>
                <a:gd name="T58" fmla="*/ 95 w 428"/>
                <a:gd name="T59" fmla="*/ 190 h 285"/>
                <a:gd name="T60" fmla="*/ 99 w 428"/>
                <a:gd name="T61" fmla="*/ 131 h 285"/>
                <a:gd name="T62" fmla="*/ 205 w 428"/>
                <a:gd name="T63" fmla="*/ 165 h 285"/>
                <a:gd name="T64" fmla="*/ 214 w 428"/>
                <a:gd name="T65" fmla="*/ 166 h 285"/>
                <a:gd name="T66" fmla="*/ 223 w 428"/>
                <a:gd name="T67" fmla="*/ 165 h 285"/>
                <a:gd name="T68" fmla="*/ 329 w 428"/>
                <a:gd name="T69" fmla="*/ 131 h 285"/>
                <a:gd name="T70" fmla="*/ 333 w 428"/>
                <a:gd name="T71" fmla="*/ 19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8" h="285">
                  <a:moveTo>
                    <a:pt x="424" y="77"/>
                  </a:moveTo>
                  <a:cubicBezTo>
                    <a:pt x="216" y="142"/>
                    <a:pt x="216" y="142"/>
                    <a:pt x="216" y="142"/>
                  </a:cubicBezTo>
                  <a:cubicBezTo>
                    <a:pt x="215" y="142"/>
                    <a:pt x="215" y="142"/>
                    <a:pt x="214" y="142"/>
                  </a:cubicBezTo>
                  <a:cubicBezTo>
                    <a:pt x="214" y="142"/>
                    <a:pt x="213" y="142"/>
                    <a:pt x="212" y="142"/>
                  </a:cubicBezTo>
                  <a:cubicBezTo>
                    <a:pt x="91" y="104"/>
                    <a:pt x="91" y="104"/>
                    <a:pt x="91" y="104"/>
                  </a:cubicBezTo>
                  <a:cubicBezTo>
                    <a:pt x="81" y="112"/>
                    <a:pt x="73" y="133"/>
                    <a:pt x="72" y="158"/>
                  </a:cubicBezTo>
                  <a:cubicBezTo>
                    <a:pt x="79" y="162"/>
                    <a:pt x="83" y="169"/>
                    <a:pt x="83" y="178"/>
                  </a:cubicBezTo>
                  <a:cubicBezTo>
                    <a:pt x="83" y="186"/>
                    <a:pt x="79" y="194"/>
                    <a:pt x="73" y="198"/>
                  </a:cubicBezTo>
                  <a:cubicBezTo>
                    <a:pt x="83" y="278"/>
                    <a:pt x="83" y="278"/>
                    <a:pt x="83" y="278"/>
                  </a:cubicBezTo>
                  <a:cubicBezTo>
                    <a:pt x="84" y="280"/>
                    <a:pt x="83" y="282"/>
                    <a:pt x="82" y="283"/>
                  </a:cubicBezTo>
                  <a:cubicBezTo>
                    <a:pt x="81" y="284"/>
                    <a:pt x="79" y="285"/>
                    <a:pt x="78" y="285"/>
                  </a:cubicBezTo>
                  <a:cubicBezTo>
                    <a:pt x="42" y="285"/>
                    <a:pt x="42" y="285"/>
                    <a:pt x="42" y="285"/>
                  </a:cubicBezTo>
                  <a:cubicBezTo>
                    <a:pt x="40" y="285"/>
                    <a:pt x="39" y="284"/>
                    <a:pt x="37" y="283"/>
                  </a:cubicBezTo>
                  <a:cubicBezTo>
                    <a:pt x="36" y="282"/>
                    <a:pt x="36" y="280"/>
                    <a:pt x="36" y="278"/>
                  </a:cubicBezTo>
                  <a:cubicBezTo>
                    <a:pt x="47" y="198"/>
                    <a:pt x="47" y="198"/>
                    <a:pt x="47" y="198"/>
                  </a:cubicBezTo>
                  <a:cubicBezTo>
                    <a:pt x="40" y="194"/>
                    <a:pt x="36" y="186"/>
                    <a:pt x="36" y="178"/>
                  </a:cubicBezTo>
                  <a:cubicBezTo>
                    <a:pt x="36" y="169"/>
                    <a:pt x="41" y="162"/>
                    <a:pt x="48" y="157"/>
                  </a:cubicBezTo>
                  <a:cubicBezTo>
                    <a:pt x="49" y="136"/>
                    <a:pt x="55" y="112"/>
                    <a:pt x="66" y="96"/>
                  </a:cubicBezTo>
                  <a:cubicBezTo>
                    <a:pt x="4" y="77"/>
                    <a:pt x="4" y="77"/>
                    <a:pt x="4" y="77"/>
                  </a:cubicBezTo>
                  <a:cubicBezTo>
                    <a:pt x="2" y="76"/>
                    <a:pt x="0" y="74"/>
                    <a:pt x="0" y="71"/>
                  </a:cubicBezTo>
                  <a:cubicBezTo>
                    <a:pt x="0" y="69"/>
                    <a:pt x="2" y="66"/>
                    <a:pt x="4" y="65"/>
                  </a:cubicBezTo>
                  <a:cubicBezTo>
                    <a:pt x="212" y="0"/>
                    <a:pt x="212" y="0"/>
                    <a:pt x="212" y="0"/>
                  </a:cubicBezTo>
                  <a:cubicBezTo>
                    <a:pt x="213" y="0"/>
                    <a:pt x="214" y="0"/>
                    <a:pt x="214" y="0"/>
                  </a:cubicBezTo>
                  <a:cubicBezTo>
                    <a:pt x="215" y="0"/>
                    <a:pt x="215" y="0"/>
                    <a:pt x="216" y="0"/>
                  </a:cubicBezTo>
                  <a:cubicBezTo>
                    <a:pt x="424" y="65"/>
                    <a:pt x="424" y="65"/>
                    <a:pt x="424" y="65"/>
                  </a:cubicBezTo>
                  <a:cubicBezTo>
                    <a:pt x="426" y="66"/>
                    <a:pt x="428" y="69"/>
                    <a:pt x="428" y="71"/>
                  </a:cubicBezTo>
                  <a:cubicBezTo>
                    <a:pt x="428" y="74"/>
                    <a:pt x="426" y="76"/>
                    <a:pt x="424" y="77"/>
                  </a:cubicBezTo>
                  <a:close/>
                  <a:moveTo>
                    <a:pt x="333" y="190"/>
                  </a:moveTo>
                  <a:cubicBezTo>
                    <a:pt x="334" y="216"/>
                    <a:pt x="280" y="237"/>
                    <a:pt x="214" y="237"/>
                  </a:cubicBezTo>
                  <a:cubicBezTo>
                    <a:pt x="149" y="237"/>
                    <a:pt x="94" y="216"/>
                    <a:pt x="95" y="190"/>
                  </a:cubicBezTo>
                  <a:cubicBezTo>
                    <a:pt x="99" y="131"/>
                    <a:pt x="99" y="131"/>
                    <a:pt x="99" y="131"/>
                  </a:cubicBezTo>
                  <a:cubicBezTo>
                    <a:pt x="205" y="165"/>
                    <a:pt x="205" y="165"/>
                    <a:pt x="205" y="165"/>
                  </a:cubicBezTo>
                  <a:cubicBezTo>
                    <a:pt x="208" y="166"/>
                    <a:pt x="211" y="166"/>
                    <a:pt x="214" y="166"/>
                  </a:cubicBezTo>
                  <a:cubicBezTo>
                    <a:pt x="217" y="166"/>
                    <a:pt x="220" y="166"/>
                    <a:pt x="223" y="165"/>
                  </a:cubicBezTo>
                  <a:cubicBezTo>
                    <a:pt x="329" y="131"/>
                    <a:pt x="329" y="131"/>
                    <a:pt x="329" y="131"/>
                  </a:cubicBezTo>
                  <a:lnTo>
                    <a:pt x="333" y="190"/>
                  </a:lnTo>
                  <a:close/>
                </a:path>
              </a:pathLst>
            </a:custGeom>
            <a:solidFill>
              <a:schemeClr val="lt2">
                <a:lumMod val="90000"/>
              </a:schemeClr>
            </a:solidFill>
            <a:ln>
              <a:noFill/>
            </a:ln>
          </p:spPr>
          <p:txBody>
            <a:bodyPr vert="horz" wrap="square" lIns="91440" tIns="45720" rIns="91440" bIns="45720" numCol="1" anchor="t" anchorCtr="0" compatLnSpc="1"/>
            <a:lstStyle/>
            <a:p>
              <a:endParaRPr lang="en-US" sz="1400" b="1">
                <a:solidFill>
                  <a:schemeClr val="lt1"/>
                </a:solidFill>
                <a:latin typeface="微软雅黑" panose="020B0503020204020204" pitchFamily="34" charset="-122"/>
                <a:ea typeface="微软雅黑" panose="020B0503020204020204" pitchFamily="34" charset="-122"/>
              </a:endParaRPr>
            </a:p>
          </p:txBody>
        </p:sp>
      </p:grpSp>
      <p:grpSp>
        <p:nvGrpSpPr>
          <p:cNvPr id="3" name="Group 2"/>
          <p:cNvGrpSpPr/>
          <p:nvPr/>
        </p:nvGrpSpPr>
        <p:grpSpPr>
          <a:xfrm>
            <a:off x="987037" y="1532371"/>
            <a:ext cx="1470767" cy="753917"/>
            <a:chOff x="987037" y="1532371"/>
            <a:chExt cx="1470767" cy="753917"/>
          </a:xfrm>
        </p:grpSpPr>
        <p:sp>
          <p:nvSpPr>
            <p:cNvPr id="52" name="TextBox 51"/>
            <p:cNvSpPr txBox="1"/>
            <p:nvPr>
              <p:custDataLst>
                <p:tags r:id="rId9"/>
              </p:custDataLst>
            </p:nvPr>
          </p:nvSpPr>
          <p:spPr>
            <a:xfrm>
              <a:off x="987037" y="1764318"/>
              <a:ext cx="1470767" cy="521970"/>
            </a:xfrm>
            <a:prstGeom prst="rect">
              <a:avLst/>
            </a:prstGeom>
            <a:noFill/>
          </p:spPr>
          <p:txBody>
            <a:bodyPr wrap="square" rtlCol="0">
              <a:spAutoFit/>
            </a:bodyPr>
            <a:lstStyle/>
            <a:p>
              <a:pPr algn="ctr"/>
              <a:r>
                <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必须树立“安全第一”的思想</a:t>
              </a:r>
              <a:endParaRPr lang="zh-TW"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 name="Freeform 24"/>
            <p:cNvSpPr>
              <a:spLocks noEditPoints="1"/>
            </p:cNvSpPr>
            <p:nvPr>
              <p:custDataLst>
                <p:tags r:id="rId10"/>
              </p:custDataLst>
            </p:nvPr>
          </p:nvSpPr>
          <p:spPr bwMode="auto">
            <a:xfrm>
              <a:off x="1410376" y="1532371"/>
              <a:ext cx="350838" cy="209550"/>
            </a:xfrm>
            <a:custGeom>
              <a:avLst/>
              <a:gdLst>
                <a:gd name="T0" fmla="*/ 24 w 356"/>
                <a:gd name="T1" fmla="*/ 213 h 213"/>
                <a:gd name="T2" fmla="*/ 24 w 356"/>
                <a:gd name="T3" fmla="*/ 0 h 213"/>
                <a:gd name="T4" fmla="*/ 356 w 356"/>
                <a:gd name="T5" fmla="*/ 190 h 213"/>
                <a:gd name="T6" fmla="*/ 24 w 356"/>
                <a:gd name="T7" fmla="*/ 190 h 213"/>
                <a:gd name="T8" fmla="*/ 71 w 356"/>
                <a:gd name="T9" fmla="*/ 68 h 213"/>
                <a:gd name="T10" fmla="*/ 48 w 356"/>
                <a:gd name="T11" fmla="*/ 68 h 213"/>
                <a:gd name="T12" fmla="*/ 68 w 356"/>
                <a:gd name="T13" fmla="*/ 47 h 213"/>
                <a:gd name="T14" fmla="*/ 95 w 356"/>
                <a:gd name="T15" fmla="*/ 115 h 213"/>
                <a:gd name="T16" fmla="*/ 48 w 356"/>
                <a:gd name="T17" fmla="*/ 115 h 213"/>
                <a:gd name="T18" fmla="*/ 92 w 356"/>
                <a:gd name="T19" fmla="*/ 95 h 213"/>
                <a:gd name="T20" fmla="*/ 71 w 356"/>
                <a:gd name="T21" fmla="*/ 163 h 213"/>
                <a:gd name="T22" fmla="*/ 48 w 356"/>
                <a:gd name="T23" fmla="*/ 163 h 213"/>
                <a:gd name="T24" fmla="*/ 68 w 356"/>
                <a:gd name="T25" fmla="*/ 142 h 213"/>
                <a:gd name="T26" fmla="*/ 119 w 356"/>
                <a:gd name="T27" fmla="*/ 68 h 213"/>
                <a:gd name="T28" fmla="*/ 95 w 356"/>
                <a:gd name="T29" fmla="*/ 68 h 213"/>
                <a:gd name="T30" fmla="*/ 116 w 356"/>
                <a:gd name="T31" fmla="*/ 47 h 213"/>
                <a:gd name="T32" fmla="*/ 261 w 356"/>
                <a:gd name="T33" fmla="*/ 163 h 213"/>
                <a:gd name="T34" fmla="*/ 95 w 356"/>
                <a:gd name="T35" fmla="*/ 163 h 213"/>
                <a:gd name="T36" fmla="*/ 258 w 356"/>
                <a:gd name="T37" fmla="*/ 142 h 213"/>
                <a:gd name="T38" fmla="*/ 143 w 356"/>
                <a:gd name="T39" fmla="*/ 115 h 213"/>
                <a:gd name="T40" fmla="*/ 119 w 356"/>
                <a:gd name="T41" fmla="*/ 115 h 213"/>
                <a:gd name="T42" fmla="*/ 140 w 356"/>
                <a:gd name="T43" fmla="*/ 95 h 213"/>
                <a:gd name="T44" fmla="*/ 166 w 356"/>
                <a:gd name="T45" fmla="*/ 68 h 213"/>
                <a:gd name="T46" fmla="*/ 143 w 356"/>
                <a:gd name="T47" fmla="*/ 68 h 213"/>
                <a:gd name="T48" fmla="*/ 163 w 356"/>
                <a:gd name="T49" fmla="*/ 47 h 213"/>
                <a:gd name="T50" fmla="*/ 190 w 356"/>
                <a:gd name="T51" fmla="*/ 115 h 213"/>
                <a:gd name="T52" fmla="*/ 166 w 356"/>
                <a:gd name="T53" fmla="*/ 115 h 213"/>
                <a:gd name="T54" fmla="*/ 187 w 356"/>
                <a:gd name="T55" fmla="*/ 95 h 213"/>
                <a:gd name="T56" fmla="*/ 214 w 356"/>
                <a:gd name="T57" fmla="*/ 68 h 213"/>
                <a:gd name="T58" fmla="*/ 190 w 356"/>
                <a:gd name="T59" fmla="*/ 68 h 213"/>
                <a:gd name="T60" fmla="*/ 211 w 356"/>
                <a:gd name="T61" fmla="*/ 47 h 213"/>
                <a:gd name="T62" fmla="*/ 238 w 356"/>
                <a:gd name="T63" fmla="*/ 115 h 213"/>
                <a:gd name="T64" fmla="*/ 214 w 356"/>
                <a:gd name="T65" fmla="*/ 115 h 213"/>
                <a:gd name="T66" fmla="*/ 235 w 356"/>
                <a:gd name="T67" fmla="*/ 95 h 213"/>
                <a:gd name="T68" fmla="*/ 261 w 356"/>
                <a:gd name="T69" fmla="*/ 68 h 213"/>
                <a:gd name="T70" fmla="*/ 238 w 356"/>
                <a:gd name="T71" fmla="*/ 68 h 213"/>
                <a:gd name="T72" fmla="*/ 258 w 356"/>
                <a:gd name="T73" fmla="*/ 47 h 213"/>
                <a:gd name="T74" fmla="*/ 309 w 356"/>
                <a:gd name="T75" fmla="*/ 115 h 213"/>
                <a:gd name="T76" fmla="*/ 261 w 356"/>
                <a:gd name="T77" fmla="*/ 115 h 213"/>
                <a:gd name="T78" fmla="*/ 285 w 356"/>
                <a:gd name="T79" fmla="*/ 95 h 213"/>
                <a:gd name="T80" fmla="*/ 306 w 356"/>
                <a:gd name="T81" fmla="*/ 47 h 213"/>
                <a:gd name="T82" fmla="*/ 309 w 356"/>
                <a:gd name="T83" fmla="*/ 163 h 213"/>
                <a:gd name="T84" fmla="*/ 285 w 356"/>
                <a:gd name="T85" fmla="*/ 163 h 213"/>
                <a:gd name="T86" fmla="*/ 306 w 356"/>
                <a:gd name="T87"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6" h="213">
                  <a:moveTo>
                    <a:pt x="356" y="190"/>
                  </a:moveTo>
                  <a:cubicBezTo>
                    <a:pt x="356" y="203"/>
                    <a:pt x="346" y="213"/>
                    <a:pt x="332" y="213"/>
                  </a:cubicBezTo>
                  <a:cubicBezTo>
                    <a:pt x="24" y="213"/>
                    <a:pt x="24" y="213"/>
                    <a:pt x="24" y="213"/>
                  </a:cubicBezTo>
                  <a:cubicBezTo>
                    <a:pt x="11" y="213"/>
                    <a:pt x="0" y="203"/>
                    <a:pt x="0" y="190"/>
                  </a:cubicBezTo>
                  <a:cubicBezTo>
                    <a:pt x="0" y="23"/>
                    <a:pt x="0" y="23"/>
                    <a:pt x="0" y="23"/>
                  </a:cubicBezTo>
                  <a:cubicBezTo>
                    <a:pt x="0" y="10"/>
                    <a:pt x="11" y="0"/>
                    <a:pt x="24" y="0"/>
                  </a:cubicBezTo>
                  <a:cubicBezTo>
                    <a:pt x="332" y="0"/>
                    <a:pt x="332" y="0"/>
                    <a:pt x="332" y="0"/>
                  </a:cubicBezTo>
                  <a:cubicBezTo>
                    <a:pt x="346" y="0"/>
                    <a:pt x="356" y="10"/>
                    <a:pt x="356" y="23"/>
                  </a:cubicBezTo>
                  <a:lnTo>
                    <a:pt x="356" y="190"/>
                  </a:lnTo>
                  <a:close/>
                  <a:moveTo>
                    <a:pt x="332" y="23"/>
                  </a:moveTo>
                  <a:cubicBezTo>
                    <a:pt x="24" y="23"/>
                    <a:pt x="24" y="23"/>
                    <a:pt x="24" y="23"/>
                  </a:cubicBezTo>
                  <a:cubicBezTo>
                    <a:pt x="24" y="190"/>
                    <a:pt x="24" y="190"/>
                    <a:pt x="24" y="190"/>
                  </a:cubicBezTo>
                  <a:cubicBezTo>
                    <a:pt x="332" y="190"/>
                    <a:pt x="332" y="190"/>
                    <a:pt x="332" y="190"/>
                  </a:cubicBezTo>
                  <a:lnTo>
                    <a:pt x="332" y="23"/>
                  </a:lnTo>
                  <a:close/>
                  <a:moveTo>
                    <a:pt x="71" y="68"/>
                  </a:moveTo>
                  <a:cubicBezTo>
                    <a:pt x="71" y="69"/>
                    <a:pt x="70" y="71"/>
                    <a:pt x="68" y="71"/>
                  </a:cubicBezTo>
                  <a:cubicBezTo>
                    <a:pt x="51" y="71"/>
                    <a:pt x="51" y="71"/>
                    <a:pt x="51" y="71"/>
                  </a:cubicBezTo>
                  <a:cubicBezTo>
                    <a:pt x="49" y="71"/>
                    <a:pt x="48" y="69"/>
                    <a:pt x="48" y="68"/>
                  </a:cubicBezTo>
                  <a:cubicBezTo>
                    <a:pt x="48" y="50"/>
                    <a:pt x="48" y="50"/>
                    <a:pt x="48" y="50"/>
                  </a:cubicBezTo>
                  <a:cubicBezTo>
                    <a:pt x="48" y="48"/>
                    <a:pt x="49" y="47"/>
                    <a:pt x="51" y="47"/>
                  </a:cubicBezTo>
                  <a:cubicBezTo>
                    <a:pt x="68" y="47"/>
                    <a:pt x="68" y="47"/>
                    <a:pt x="68" y="47"/>
                  </a:cubicBezTo>
                  <a:cubicBezTo>
                    <a:pt x="70" y="47"/>
                    <a:pt x="71" y="48"/>
                    <a:pt x="71" y="50"/>
                  </a:cubicBezTo>
                  <a:lnTo>
                    <a:pt x="71" y="68"/>
                  </a:lnTo>
                  <a:close/>
                  <a:moveTo>
                    <a:pt x="95" y="115"/>
                  </a:moveTo>
                  <a:cubicBezTo>
                    <a:pt x="95" y="117"/>
                    <a:pt x="94" y="118"/>
                    <a:pt x="92" y="118"/>
                  </a:cubicBezTo>
                  <a:cubicBezTo>
                    <a:pt x="51" y="118"/>
                    <a:pt x="51" y="118"/>
                    <a:pt x="51" y="118"/>
                  </a:cubicBezTo>
                  <a:cubicBezTo>
                    <a:pt x="49" y="118"/>
                    <a:pt x="48" y="117"/>
                    <a:pt x="48" y="115"/>
                  </a:cubicBezTo>
                  <a:cubicBezTo>
                    <a:pt x="48" y="97"/>
                    <a:pt x="48" y="97"/>
                    <a:pt x="48" y="97"/>
                  </a:cubicBezTo>
                  <a:cubicBezTo>
                    <a:pt x="48" y="96"/>
                    <a:pt x="49" y="95"/>
                    <a:pt x="51" y="95"/>
                  </a:cubicBezTo>
                  <a:cubicBezTo>
                    <a:pt x="92" y="95"/>
                    <a:pt x="92" y="95"/>
                    <a:pt x="92" y="95"/>
                  </a:cubicBezTo>
                  <a:cubicBezTo>
                    <a:pt x="94" y="95"/>
                    <a:pt x="95" y="96"/>
                    <a:pt x="95" y="97"/>
                  </a:cubicBezTo>
                  <a:lnTo>
                    <a:pt x="95" y="115"/>
                  </a:lnTo>
                  <a:close/>
                  <a:moveTo>
                    <a:pt x="71" y="163"/>
                  </a:moveTo>
                  <a:cubicBezTo>
                    <a:pt x="71" y="164"/>
                    <a:pt x="70" y="166"/>
                    <a:pt x="68" y="166"/>
                  </a:cubicBezTo>
                  <a:cubicBezTo>
                    <a:pt x="51" y="166"/>
                    <a:pt x="51" y="166"/>
                    <a:pt x="51" y="166"/>
                  </a:cubicBezTo>
                  <a:cubicBezTo>
                    <a:pt x="49" y="166"/>
                    <a:pt x="48" y="164"/>
                    <a:pt x="48" y="163"/>
                  </a:cubicBezTo>
                  <a:cubicBezTo>
                    <a:pt x="48" y="145"/>
                    <a:pt x="48" y="145"/>
                    <a:pt x="48" y="145"/>
                  </a:cubicBezTo>
                  <a:cubicBezTo>
                    <a:pt x="48" y="143"/>
                    <a:pt x="49" y="142"/>
                    <a:pt x="51" y="142"/>
                  </a:cubicBezTo>
                  <a:cubicBezTo>
                    <a:pt x="68" y="142"/>
                    <a:pt x="68" y="142"/>
                    <a:pt x="68" y="142"/>
                  </a:cubicBezTo>
                  <a:cubicBezTo>
                    <a:pt x="70" y="142"/>
                    <a:pt x="71" y="143"/>
                    <a:pt x="71" y="145"/>
                  </a:cubicBezTo>
                  <a:lnTo>
                    <a:pt x="71" y="163"/>
                  </a:lnTo>
                  <a:close/>
                  <a:moveTo>
                    <a:pt x="119" y="68"/>
                  </a:moveTo>
                  <a:cubicBezTo>
                    <a:pt x="119" y="69"/>
                    <a:pt x="117" y="71"/>
                    <a:pt x="116" y="71"/>
                  </a:cubicBezTo>
                  <a:cubicBezTo>
                    <a:pt x="98" y="71"/>
                    <a:pt x="98" y="71"/>
                    <a:pt x="98" y="71"/>
                  </a:cubicBezTo>
                  <a:cubicBezTo>
                    <a:pt x="96" y="71"/>
                    <a:pt x="95" y="69"/>
                    <a:pt x="95" y="68"/>
                  </a:cubicBezTo>
                  <a:cubicBezTo>
                    <a:pt x="95" y="50"/>
                    <a:pt x="95" y="50"/>
                    <a:pt x="95" y="50"/>
                  </a:cubicBezTo>
                  <a:cubicBezTo>
                    <a:pt x="95" y="48"/>
                    <a:pt x="96" y="47"/>
                    <a:pt x="98" y="47"/>
                  </a:cubicBezTo>
                  <a:cubicBezTo>
                    <a:pt x="116" y="47"/>
                    <a:pt x="116" y="47"/>
                    <a:pt x="116" y="47"/>
                  </a:cubicBezTo>
                  <a:cubicBezTo>
                    <a:pt x="117" y="47"/>
                    <a:pt x="119" y="48"/>
                    <a:pt x="119" y="50"/>
                  </a:cubicBezTo>
                  <a:lnTo>
                    <a:pt x="119" y="68"/>
                  </a:lnTo>
                  <a:close/>
                  <a:moveTo>
                    <a:pt x="261" y="163"/>
                  </a:moveTo>
                  <a:cubicBezTo>
                    <a:pt x="261" y="164"/>
                    <a:pt x="260" y="166"/>
                    <a:pt x="258" y="166"/>
                  </a:cubicBezTo>
                  <a:cubicBezTo>
                    <a:pt x="98" y="166"/>
                    <a:pt x="98" y="166"/>
                    <a:pt x="98" y="166"/>
                  </a:cubicBezTo>
                  <a:cubicBezTo>
                    <a:pt x="96" y="166"/>
                    <a:pt x="95" y="164"/>
                    <a:pt x="95" y="163"/>
                  </a:cubicBezTo>
                  <a:cubicBezTo>
                    <a:pt x="95" y="145"/>
                    <a:pt x="95" y="145"/>
                    <a:pt x="95" y="145"/>
                  </a:cubicBezTo>
                  <a:cubicBezTo>
                    <a:pt x="95" y="143"/>
                    <a:pt x="96" y="142"/>
                    <a:pt x="98" y="142"/>
                  </a:cubicBezTo>
                  <a:cubicBezTo>
                    <a:pt x="258" y="142"/>
                    <a:pt x="258" y="142"/>
                    <a:pt x="258" y="142"/>
                  </a:cubicBezTo>
                  <a:cubicBezTo>
                    <a:pt x="260" y="142"/>
                    <a:pt x="261" y="143"/>
                    <a:pt x="261" y="145"/>
                  </a:cubicBezTo>
                  <a:lnTo>
                    <a:pt x="261" y="163"/>
                  </a:lnTo>
                  <a:close/>
                  <a:moveTo>
                    <a:pt x="143" y="115"/>
                  </a:moveTo>
                  <a:cubicBezTo>
                    <a:pt x="143" y="117"/>
                    <a:pt x="141" y="118"/>
                    <a:pt x="140" y="118"/>
                  </a:cubicBezTo>
                  <a:cubicBezTo>
                    <a:pt x="122" y="118"/>
                    <a:pt x="122" y="118"/>
                    <a:pt x="122" y="118"/>
                  </a:cubicBezTo>
                  <a:cubicBezTo>
                    <a:pt x="120" y="118"/>
                    <a:pt x="119" y="117"/>
                    <a:pt x="119" y="115"/>
                  </a:cubicBezTo>
                  <a:cubicBezTo>
                    <a:pt x="119" y="97"/>
                    <a:pt x="119" y="97"/>
                    <a:pt x="119" y="97"/>
                  </a:cubicBezTo>
                  <a:cubicBezTo>
                    <a:pt x="119" y="96"/>
                    <a:pt x="120" y="95"/>
                    <a:pt x="122" y="95"/>
                  </a:cubicBezTo>
                  <a:cubicBezTo>
                    <a:pt x="140" y="95"/>
                    <a:pt x="140" y="95"/>
                    <a:pt x="140" y="95"/>
                  </a:cubicBezTo>
                  <a:cubicBezTo>
                    <a:pt x="141" y="95"/>
                    <a:pt x="143" y="96"/>
                    <a:pt x="143" y="97"/>
                  </a:cubicBezTo>
                  <a:lnTo>
                    <a:pt x="143" y="115"/>
                  </a:lnTo>
                  <a:close/>
                  <a:moveTo>
                    <a:pt x="166" y="68"/>
                  </a:moveTo>
                  <a:cubicBezTo>
                    <a:pt x="166" y="69"/>
                    <a:pt x="165" y="71"/>
                    <a:pt x="163" y="71"/>
                  </a:cubicBezTo>
                  <a:cubicBezTo>
                    <a:pt x="145" y="71"/>
                    <a:pt x="145" y="71"/>
                    <a:pt x="145" y="71"/>
                  </a:cubicBezTo>
                  <a:cubicBezTo>
                    <a:pt x="144" y="71"/>
                    <a:pt x="143" y="69"/>
                    <a:pt x="143" y="68"/>
                  </a:cubicBezTo>
                  <a:cubicBezTo>
                    <a:pt x="143" y="50"/>
                    <a:pt x="143" y="50"/>
                    <a:pt x="143" y="50"/>
                  </a:cubicBezTo>
                  <a:cubicBezTo>
                    <a:pt x="143" y="48"/>
                    <a:pt x="144" y="47"/>
                    <a:pt x="145" y="47"/>
                  </a:cubicBezTo>
                  <a:cubicBezTo>
                    <a:pt x="163" y="47"/>
                    <a:pt x="163" y="47"/>
                    <a:pt x="163" y="47"/>
                  </a:cubicBezTo>
                  <a:cubicBezTo>
                    <a:pt x="165" y="47"/>
                    <a:pt x="166" y="48"/>
                    <a:pt x="166" y="50"/>
                  </a:cubicBezTo>
                  <a:lnTo>
                    <a:pt x="166" y="68"/>
                  </a:lnTo>
                  <a:close/>
                  <a:moveTo>
                    <a:pt x="190" y="115"/>
                  </a:moveTo>
                  <a:cubicBezTo>
                    <a:pt x="190" y="117"/>
                    <a:pt x="189" y="118"/>
                    <a:pt x="187" y="118"/>
                  </a:cubicBezTo>
                  <a:cubicBezTo>
                    <a:pt x="169" y="118"/>
                    <a:pt x="169" y="118"/>
                    <a:pt x="169" y="118"/>
                  </a:cubicBezTo>
                  <a:cubicBezTo>
                    <a:pt x="168" y="118"/>
                    <a:pt x="166" y="117"/>
                    <a:pt x="166" y="115"/>
                  </a:cubicBezTo>
                  <a:cubicBezTo>
                    <a:pt x="166" y="97"/>
                    <a:pt x="166" y="97"/>
                    <a:pt x="166" y="97"/>
                  </a:cubicBezTo>
                  <a:cubicBezTo>
                    <a:pt x="166" y="96"/>
                    <a:pt x="168" y="95"/>
                    <a:pt x="169" y="95"/>
                  </a:cubicBezTo>
                  <a:cubicBezTo>
                    <a:pt x="187" y="95"/>
                    <a:pt x="187" y="95"/>
                    <a:pt x="187" y="95"/>
                  </a:cubicBezTo>
                  <a:cubicBezTo>
                    <a:pt x="189" y="95"/>
                    <a:pt x="190" y="96"/>
                    <a:pt x="190" y="97"/>
                  </a:cubicBezTo>
                  <a:lnTo>
                    <a:pt x="190" y="115"/>
                  </a:lnTo>
                  <a:close/>
                  <a:moveTo>
                    <a:pt x="214" y="68"/>
                  </a:moveTo>
                  <a:cubicBezTo>
                    <a:pt x="214" y="69"/>
                    <a:pt x="212" y="71"/>
                    <a:pt x="211" y="71"/>
                  </a:cubicBezTo>
                  <a:cubicBezTo>
                    <a:pt x="193" y="71"/>
                    <a:pt x="193" y="71"/>
                    <a:pt x="193" y="71"/>
                  </a:cubicBezTo>
                  <a:cubicBezTo>
                    <a:pt x="191" y="71"/>
                    <a:pt x="190" y="69"/>
                    <a:pt x="190" y="68"/>
                  </a:cubicBezTo>
                  <a:cubicBezTo>
                    <a:pt x="190" y="50"/>
                    <a:pt x="190" y="50"/>
                    <a:pt x="190" y="50"/>
                  </a:cubicBezTo>
                  <a:cubicBezTo>
                    <a:pt x="190" y="48"/>
                    <a:pt x="191" y="47"/>
                    <a:pt x="193" y="47"/>
                  </a:cubicBezTo>
                  <a:cubicBezTo>
                    <a:pt x="211" y="47"/>
                    <a:pt x="211" y="47"/>
                    <a:pt x="211" y="47"/>
                  </a:cubicBezTo>
                  <a:cubicBezTo>
                    <a:pt x="212" y="47"/>
                    <a:pt x="214" y="48"/>
                    <a:pt x="214" y="50"/>
                  </a:cubicBezTo>
                  <a:lnTo>
                    <a:pt x="214" y="68"/>
                  </a:lnTo>
                  <a:close/>
                  <a:moveTo>
                    <a:pt x="238" y="115"/>
                  </a:moveTo>
                  <a:cubicBezTo>
                    <a:pt x="238" y="117"/>
                    <a:pt x="236" y="118"/>
                    <a:pt x="235" y="118"/>
                  </a:cubicBezTo>
                  <a:cubicBezTo>
                    <a:pt x="217" y="118"/>
                    <a:pt x="217" y="118"/>
                    <a:pt x="217" y="118"/>
                  </a:cubicBezTo>
                  <a:cubicBezTo>
                    <a:pt x="215" y="118"/>
                    <a:pt x="214" y="117"/>
                    <a:pt x="214" y="115"/>
                  </a:cubicBezTo>
                  <a:cubicBezTo>
                    <a:pt x="214" y="97"/>
                    <a:pt x="214" y="97"/>
                    <a:pt x="214" y="97"/>
                  </a:cubicBezTo>
                  <a:cubicBezTo>
                    <a:pt x="214" y="96"/>
                    <a:pt x="215" y="95"/>
                    <a:pt x="217" y="95"/>
                  </a:cubicBezTo>
                  <a:cubicBezTo>
                    <a:pt x="235" y="95"/>
                    <a:pt x="235" y="95"/>
                    <a:pt x="235" y="95"/>
                  </a:cubicBezTo>
                  <a:cubicBezTo>
                    <a:pt x="236" y="95"/>
                    <a:pt x="238" y="96"/>
                    <a:pt x="238" y="97"/>
                  </a:cubicBezTo>
                  <a:lnTo>
                    <a:pt x="238" y="115"/>
                  </a:lnTo>
                  <a:close/>
                  <a:moveTo>
                    <a:pt x="261" y="68"/>
                  </a:moveTo>
                  <a:cubicBezTo>
                    <a:pt x="261" y="69"/>
                    <a:pt x="260" y="71"/>
                    <a:pt x="258" y="71"/>
                  </a:cubicBezTo>
                  <a:cubicBezTo>
                    <a:pt x="240" y="71"/>
                    <a:pt x="240" y="71"/>
                    <a:pt x="240" y="71"/>
                  </a:cubicBezTo>
                  <a:cubicBezTo>
                    <a:pt x="239" y="71"/>
                    <a:pt x="238" y="69"/>
                    <a:pt x="238" y="68"/>
                  </a:cubicBezTo>
                  <a:cubicBezTo>
                    <a:pt x="238" y="50"/>
                    <a:pt x="238" y="50"/>
                    <a:pt x="238" y="50"/>
                  </a:cubicBezTo>
                  <a:cubicBezTo>
                    <a:pt x="238" y="48"/>
                    <a:pt x="239" y="47"/>
                    <a:pt x="240" y="47"/>
                  </a:cubicBezTo>
                  <a:cubicBezTo>
                    <a:pt x="258" y="47"/>
                    <a:pt x="258" y="47"/>
                    <a:pt x="258" y="47"/>
                  </a:cubicBezTo>
                  <a:cubicBezTo>
                    <a:pt x="260" y="47"/>
                    <a:pt x="261" y="48"/>
                    <a:pt x="261" y="50"/>
                  </a:cubicBezTo>
                  <a:lnTo>
                    <a:pt x="261" y="68"/>
                  </a:lnTo>
                  <a:close/>
                  <a:moveTo>
                    <a:pt x="309" y="115"/>
                  </a:moveTo>
                  <a:cubicBezTo>
                    <a:pt x="309" y="117"/>
                    <a:pt x="307" y="118"/>
                    <a:pt x="306" y="118"/>
                  </a:cubicBezTo>
                  <a:cubicBezTo>
                    <a:pt x="264" y="118"/>
                    <a:pt x="264" y="118"/>
                    <a:pt x="264" y="118"/>
                  </a:cubicBezTo>
                  <a:cubicBezTo>
                    <a:pt x="263" y="118"/>
                    <a:pt x="261" y="117"/>
                    <a:pt x="261" y="115"/>
                  </a:cubicBezTo>
                  <a:cubicBezTo>
                    <a:pt x="261" y="97"/>
                    <a:pt x="261" y="97"/>
                    <a:pt x="261" y="97"/>
                  </a:cubicBezTo>
                  <a:cubicBezTo>
                    <a:pt x="261" y="96"/>
                    <a:pt x="263" y="95"/>
                    <a:pt x="264" y="95"/>
                  </a:cubicBezTo>
                  <a:cubicBezTo>
                    <a:pt x="285" y="95"/>
                    <a:pt x="285" y="95"/>
                    <a:pt x="285" y="95"/>
                  </a:cubicBezTo>
                  <a:cubicBezTo>
                    <a:pt x="285" y="50"/>
                    <a:pt x="285" y="50"/>
                    <a:pt x="285" y="50"/>
                  </a:cubicBezTo>
                  <a:cubicBezTo>
                    <a:pt x="285" y="48"/>
                    <a:pt x="286" y="47"/>
                    <a:pt x="288" y="47"/>
                  </a:cubicBezTo>
                  <a:cubicBezTo>
                    <a:pt x="306" y="47"/>
                    <a:pt x="306" y="47"/>
                    <a:pt x="306" y="47"/>
                  </a:cubicBezTo>
                  <a:cubicBezTo>
                    <a:pt x="307" y="47"/>
                    <a:pt x="309" y="48"/>
                    <a:pt x="309" y="50"/>
                  </a:cubicBezTo>
                  <a:lnTo>
                    <a:pt x="309" y="115"/>
                  </a:lnTo>
                  <a:close/>
                  <a:moveTo>
                    <a:pt x="309" y="163"/>
                  </a:moveTo>
                  <a:cubicBezTo>
                    <a:pt x="309" y="164"/>
                    <a:pt x="307" y="166"/>
                    <a:pt x="306" y="166"/>
                  </a:cubicBezTo>
                  <a:cubicBezTo>
                    <a:pt x="288" y="166"/>
                    <a:pt x="288" y="166"/>
                    <a:pt x="288" y="166"/>
                  </a:cubicBezTo>
                  <a:cubicBezTo>
                    <a:pt x="286" y="166"/>
                    <a:pt x="285" y="164"/>
                    <a:pt x="285" y="163"/>
                  </a:cubicBezTo>
                  <a:cubicBezTo>
                    <a:pt x="285" y="145"/>
                    <a:pt x="285" y="145"/>
                    <a:pt x="285" y="145"/>
                  </a:cubicBezTo>
                  <a:cubicBezTo>
                    <a:pt x="285" y="143"/>
                    <a:pt x="286" y="142"/>
                    <a:pt x="288" y="142"/>
                  </a:cubicBezTo>
                  <a:cubicBezTo>
                    <a:pt x="306" y="142"/>
                    <a:pt x="306" y="142"/>
                    <a:pt x="306" y="142"/>
                  </a:cubicBezTo>
                  <a:cubicBezTo>
                    <a:pt x="307" y="142"/>
                    <a:pt x="309" y="143"/>
                    <a:pt x="309" y="145"/>
                  </a:cubicBezTo>
                  <a:lnTo>
                    <a:pt x="309" y="163"/>
                  </a:lnTo>
                  <a:close/>
                </a:path>
              </a:pathLst>
            </a:custGeom>
            <a:solidFill>
              <a:schemeClr val="lt2">
                <a:lumMod val="90000"/>
              </a:schemeClr>
            </a:solidFill>
            <a:ln>
              <a:noFill/>
            </a:ln>
          </p:spPr>
          <p:txBody>
            <a:bodyPr vert="horz" wrap="square" lIns="91440" tIns="45720" rIns="91440" bIns="45720" numCol="1" anchor="t" anchorCtr="0" compatLnSpc="1"/>
            <a:lstStyle/>
            <a:p>
              <a:endParaRPr lang="en-US" sz="1400" b="1">
                <a:solidFill>
                  <a:schemeClr val="lt1"/>
                </a:solidFill>
                <a:latin typeface="微软雅黑" panose="020B0503020204020204" pitchFamily="34" charset="-122"/>
                <a:ea typeface="微软雅黑" panose="020B0503020204020204" pitchFamily="34" charset="-122"/>
              </a:endParaRPr>
            </a:p>
          </p:txBody>
        </p:sp>
      </p:grpSp>
      <p:grpSp>
        <p:nvGrpSpPr>
          <p:cNvPr id="9" name="Group 8"/>
          <p:cNvGrpSpPr/>
          <p:nvPr/>
        </p:nvGrpSpPr>
        <p:grpSpPr>
          <a:xfrm>
            <a:off x="5587699" y="1500622"/>
            <a:ext cx="1133977" cy="785666"/>
            <a:chOff x="5587699" y="1500622"/>
            <a:chExt cx="1133977" cy="785666"/>
          </a:xfrm>
        </p:grpSpPr>
        <p:sp>
          <p:nvSpPr>
            <p:cNvPr id="57" name="TextBox 56"/>
            <p:cNvSpPr txBox="1"/>
            <p:nvPr>
              <p:custDataLst>
                <p:tags r:id="rId11"/>
              </p:custDataLst>
            </p:nvPr>
          </p:nvSpPr>
          <p:spPr>
            <a:xfrm>
              <a:off x="5587699" y="1764318"/>
              <a:ext cx="1133977" cy="521970"/>
            </a:xfrm>
            <a:prstGeom prst="rect">
              <a:avLst/>
            </a:prstGeom>
            <a:noFill/>
          </p:spPr>
          <p:txBody>
            <a:bodyPr wrap="square" rtlCol="0">
              <a:spAutoFit/>
            </a:bodyPr>
            <a:lstStyle/>
            <a:p>
              <a:pPr algn="ctr"/>
              <a:r>
                <a:rPr lang="zh-TW" altLang="en-US" sz="1400" b="1">
                  <a:solidFill>
                    <a:schemeClr val="dk1"/>
                  </a:solidFill>
                  <a:latin typeface="微软雅黑" panose="020B0503020204020204" pitchFamily="34" charset="-122"/>
                  <a:ea typeface="微软雅黑" panose="020B0503020204020204" pitchFamily="34" charset="-122"/>
                </a:rPr>
                <a:t>必须服从领导听指挥</a:t>
              </a:r>
              <a:endParaRPr lang="zh-TW" altLang="en-US" sz="1400" b="1">
                <a:solidFill>
                  <a:schemeClr val="dk1"/>
                </a:solidFill>
                <a:latin typeface="微软雅黑" panose="020B0503020204020204" pitchFamily="34" charset="-122"/>
                <a:ea typeface="微软雅黑" panose="020B0503020204020204" pitchFamily="34" charset="-122"/>
              </a:endParaRPr>
            </a:p>
          </p:txBody>
        </p:sp>
        <p:sp>
          <p:nvSpPr>
            <p:cNvPr id="62" name="Freeform 25"/>
            <p:cNvSpPr>
              <a:spLocks noEditPoints="1"/>
            </p:cNvSpPr>
            <p:nvPr>
              <p:custDataLst>
                <p:tags r:id="rId12"/>
              </p:custDataLst>
            </p:nvPr>
          </p:nvSpPr>
          <p:spPr bwMode="auto">
            <a:xfrm>
              <a:off x="5976003" y="1500622"/>
              <a:ext cx="328613" cy="257175"/>
            </a:xfrm>
            <a:custGeom>
              <a:avLst/>
              <a:gdLst>
                <a:gd name="T0" fmla="*/ 329 w 333"/>
                <a:gd name="T1" fmla="*/ 106 h 261"/>
                <a:gd name="T2" fmla="*/ 229 w 333"/>
                <a:gd name="T3" fmla="*/ 226 h 261"/>
                <a:gd name="T4" fmla="*/ 147 w 333"/>
                <a:gd name="T5" fmla="*/ 247 h 261"/>
                <a:gd name="T6" fmla="*/ 94 w 333"/>
                <a:gd name="T7" fmla="*/ 238 h 261"/>
                <a:gd name="T8" fmla="*/ 60 w 333"/>
                <a:gd name="T9" fmla="*/ 223 h 261"/>
                <a:gd name="T10" fmla="*/ 24 w 333"/>
                <a:gd name="T11" fmla="*/ 261 h 261"/>
                <a:gd name="T12" fmla="*/ 3 w 333"/>
                <a:gd name="T13" fmla="*/ 247 h 261"/>
                <a:gd name="T14" fmla="*/ 0 w 333"/>
                <a:gd name="T15" fmla="*/ 239 h 261"/>
                <a:gd name="T16" fmla="*/ 37 w 333"/>
                <a:gd name="T17" fmla="*/ 193 h 261"/>
                <a:gd name="T18" fmla="*/ 32 w 333"/>
                <a:gd name="T19" fmla="*/ 178 h 261"/>
                <a:gd name="T20" fmla="*/ 30 w 333"/>
                <a:gd name="T21" fmla="*/ 159 h 261"/>
                <a:gd name="T22" fmla="*/ 129 w 333"/>
                <a:gd name="T23" fmla="*/ 40 h 261"/>
                <a:gd name="T24" fmla="*/ 274 w 333"/>
                <a:gd name="T25" fmla="*/ 18 h 261"/>
                <a:gd name="T26" fmla="*/ 305 w 333"/>
                <a:gd name="T27" fmla="*/ 0 h 261"/>
                <a:gd name="T28" fmla="*/ 333 w 333"/>
                <a:gd name="T29" fmla="*/ 70 h 261"/>
                <a:gd name="T30" fmla="*/ 329 w 333"/>
                <a:gd name="T31" fmla="*/ 106 h 261"/>
                <a:gd name="T32" fmla="*/ 226 w 333"/>
                <a:gd name="T33" fmla="*/ 95 h 261"/>
                <a:gd name="T34" fmla="*/ 75 w 333"/>
                <a:gd name="T35" fmla="*/ 170 h 261"/>
                <a:gd name="T36" fmla="*/ 72 w 333"/>
                <a:gd name="T37" fmla="*/ 178 h 261"/>
                <a:gd name="T38" fmla="*/ 83 w 333"/>
                <a:gd name="T39" fmla="*/ 190 h 261"/>
                <a:gd name="T40" fmla="*/ 92 w 333"/>
                <a:gd name="T41" fmla="*/ 186 h 261"/>
                <a:gd name="T42" fmla="*/ 118 w 333"/>
                <a:gd name="T43" fmla="*/ 161 h 261"/>
                <a:gd name="T44" fmla="*/ 226 w 333"/>
                <a:gd name="T45" fmla="*/ 119 h 261"/>
                <a:gd name="T46" fmla="*/ 238 w 333"/>
                <a:gd name="T47" fmla="*/ 107 h 261"/>
                <a:gd name="T48" fmla="*/ 226 w 333"/>
                <a:gd name="T49" fmla="*/ 9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261">
                  <a:moveTo>
                    <a:pt x="329" y="106"/>
                  </a:moveTo>
                  <a:cubicBezTo>
                    <a:pt x="317" y="163"/>
                    <a:pt x="280" y="201"/>
                    <a:pt x="229" y="226"/>
                  </a:cubicBezTo>
                  <a:cubicBezTo>
                    <a:pt x="204" y="239"/>
                    <a:pt x="175" y="247"/>
                    <a:pt x="147" y="247"/>
                  </a:cubicBezTo>
                  <a:cubicBezTo>
                    <a:pt x="129" y="247"/>
                    <a:pt x="111" y="244"/>
                    <a:pt x="94" y="238"/>
                  </a:cubicBezTo>
                  <a:cubicBezTo>
                    <a:pt x="85" y="235"/>
                    <a:pt x="68" y="223"/>
                    <a:pt x="60" y="223"/>
                  </a:cubicBezTo>
                  <a:cubicBezTo>
                    <a:pt x="51" y="223"/>
                    <a:pt x="40" y="261"/>
                    <a:pt x="24" y="261"/>
                  </a:cubicBezTo>
                  <a:cubicBezTo>
                    <a:pt x="12" y="261"/>
                    <a:pt x="8" y="255"/>
                    <a:pt x="3" y="247"/>
                  </a:cubicBezTo>
                  <a:cubicBezTo>
                    <a:pt x="2" y="244"/>
                    <a:pt x="0" y="242"/>
                    <a:pt x="0" y="239"/>
                  </a:cubicBezTo>
                  <a:cubicBezTo>
                    <a:pt x="0" y="219"/>
                    <a:pt x="37" y="204"/>
                    <a:pt x="37" y="193"/>
                  </a:cubicBezTo>
                  <a:cubicBezTo>
                    <a:pt x="37" y="192"/>
                    <a:pt x="32" y="182"/>
                    <a:pt x="32" y="178"/>
                  </a:cubicBezTo>
                  <a:cubicBezTo>
                    <a:pt x="30" y="172"/>
                    <a:pt x="30" y="165"/>
                    <a:pt x="30" y="159"/>
                  </a:cubicBezTo>
                  <a:cubicBezTo>
                    <a:pt x="30" y="100"/>
                    <a:pt x="77" y="58"/>
                    <a:pt x="129" y="40"/>
                  </a:cubicBezTo>
                  <a:cubicBezTo>
                    <a:pt x="168" y="28"/>
                    <a:pt x="248" y="42"/>
                    <a:pt x="274" y="18"/>
                  </a:cubicBezTo>
                  <a:cubicBezTo>
                    <a:pt x="284" y="9"/>
                    <a:pt x="289" y="0"/>
                    <a:pt x="305" y="0"/>
                  </a:cubicBezTo>
                  <a:cubicBezTo>
                    <a:pt x="326" y="0"/>
                    <a:pt x="333" y="54"/>
                    <a:pt x="333" y="70"/>
                  </a:cubicBezTo>
                  <a:cubicBezTo>
                    <a:pt x="333" y="82"/>
                    <a:pt x="332" y="94"/>
                    <a:pt x="329" y="106"/>
                  </a:cubicBezTo>
                  <a:close/>
                  <a:moveTo>
                    <a:pt x="226" y="95"/>
                  </a:moveTo>
                  <a:cubicBezTo>
                    <a:pt x="160" y="95"/>
                    <a:pt x="118" y="122"/>
                    <a:pt x="75" y="170"/>
                  </a:cubicBezTo>
                  <a:cubicBezTo>
                    <a:pt x="73" y="172"/>
                    <a:pt x="72" y="175"/>
                    <a:pt x="72" y="178"/>
                  </a:cubicBezTo>
                  <a:cubicBezTo>
                    <a:pt x="72" y="184"/>
                    <a:pt x="77" y="190"/>
                    <a:pt x="83" y="190"/>
                  </a:cubicBezTo>
                  <a:cubicBezTo>
                    <a:pt x="87" y="190"/>
                    <a:pt x="89" y="188"/>
                    <a:pt x="92" y="186"/>
                  </a:cubicBezTo>
                  <a:cubicBezTo>
                    <a:pt x="101" y="178"/>
                    <a:pt x="109" y="169"/>
                    <a:pt x="118" y="161"/>
                  </a:cubicBezTo>
                  <a:cubicBezTo>
                    <a:pt x="152" y="131"/>
                    <a:pt x="180" y="119"/>
                    <a:pt x="226" y="119"/>
                  </a:cubicBezTo>
                  <a:cubicBezTo>
                    <a:pt x="232" y="119"/>
                    <a:pt x="238" y="113"/>
                    <a:pt x="238" y="107"/>
                  </a:cubicBezTo>
                  <a:cubicBezTo>
                    <a:pt x="238" y="100"/>
                    <a:pt x="232" y="95"/>
                    <a:pt x="226" y="95"/>
                  </a:cubicBezTo>
                  <a:close/>
                </a:path>
              </a:pathLst>
            </a:custGeom>
            <a:solidFill>
              <a:schemeClr val="accent2"/>
            </a:solidFill>
            <a:ln>
              <a:noFill/>
            </a:ln>
          </p:spPr>
          <p:txBody>
            <a:bodyPr vert="horz" wrap="square" lIns="91440" tIns="45720" rIns="91440" bIns="45720" numCol="1" anchor="t" anchorCtr="0" compatLnSpc="1"/>
            <a:lstStyle/>
            <a:p>
              <a:endParaRPr lang="en-US" sz="1400" b="1">
                <a:solidFill>
                  <a:schemeClr val="lt1"/>
                </a:solidFill>
                <a:latin typeface="微软雅黑" panose="020B0503020204020204" pitchFamily="34" charset="-122"/>
                <a:ea typeface="微软雅黑" panose="020B0503020204020204" pitchFamily="34" charset="-122"/>
              </a:endParaRPr>
            </a:p>
          </p:txBody>
        </p:sp>
      </p:grpSp>
      <p:grpSp>
        <p:nvGrpSpPr>
          <p:cNvPr id="14" name="Group 13"/>
          <p:cNvGrpSpPr/>
          <p:nvPr/>
        </p:nvGrpSpPr>
        <p:grpSpPr>
          <a:xfrm>
            <a:off x="5715000" y="3686543"/>
            <a:ext cx="1247375" cy="825959"/>
            <a:chOff x="5715000" y="3686543"/>
            <a:chExt cx="1247375" cy="825959"/>
          </a:xfrm>
        </p:grpSpPr>
        <p:sp>
          <p:nvSpPr>
            <p:cNvPr id="55" name="TextBox 54"/>
            <p:cNvSpPr txBox="1"/>
            <p:nvPr>
              <p:custDataLst>
                <p:tags r:id="rId13"/>
              </p:custDataLst>
            </p:nvPr>
          </p:nvSpPr>
          <p:spPr>
            <a:xfrm>
              <a:off x="5715000" y="3990532"/>
              <a:ext cx="1247375" cy="521970"/>
            </a:xfrm>
            <a:prstGeom prst="rect">
              <a:avLst/>
            </a:prstGeom>
            <a:noFill/>
          </p:spPr>
          <p:txBody>
            <a:bodyPr wrap="square" rtlCol="0">
              <a:spAutoFit/>
            </a:bodyPr>
            <a:lstStyle/>
            <a:p>
              <a:pPr algn="ctr"/>
              <a:r>
                <a:rPr lang="zh-TW" altLang="en-US" sz="1400" b="1">
                  <a:solidFill>
                    <a:schemeClr val="dk1"/>
                  </a:solidFill>
                  <a:latin typeface="微软雅黑" panose="020B0503020204020204" pitchFamily="34" charset="-122"/>
                  <a:ea typeface="微软雅黑" panose="020B0503020204020204" pitchFamily="34" charset="-122"/>
                </a:rPr>
                <a:t>必须坚守岗位</a:t>
              </a:r>
              <a:endParaRPr lang="zh-TW" altLang="en-US" sz="1400" b="1">
                <a:solidFill>
                  <a:schemeClr val="dk1"/>
                </a:solidFill>
                <a:latin typeface="微软雅黑" panose="020B0503020204020204" pitchFamily="34" charset="-122"/>
                <a:ea typeface="微软雅黑" panose="020B0503020204020204" pitchFamily="34" charset="-122"/>
              </a:endParaRPr>
            </a:p>
          </p:txBody>
        </p:sp>
        <p:sp>
          <p:nvSpPr>
            <p:cNvPr id="63" name="Freeform 26"/>
            <p:cNvSpPr>
              <a:spLocks noEditPoints="1"/>
            </p:cNvSpPr>
            <p:nvPr>
              <p:custDataLst>
                <p:tags r:id="rId14"/>
              </p:custDataLst>
            </p:nvPr>
          </p:nvSpPr>
          <p:spPr bwMode="auto">
            <a:xfrm>
              <a:off x="6198003" y="3686543"/>
              <a:ext cx="300038" cy="298450"/>
            </a:xfrm>
            <a:custGeom>
              <a:avLst/>
              <a:gdLst>
                <a:gd name="T0" fmla="*/ 287 w 303"/>
                <a:gd name="T1" fmla="*/ 260 h 303"/>
                <a:gd name="T2" fmla="*/ 260 w 303"/>
                <a:gd name="T3" fmla="*/ 287 h 303"/>
                <a:gd name="T4" fmla="*/ 222 w 303"/>
                <a:gd name="T5" fmla="*/ 303 h 303"/>
                <a:gd name="T6" fmla="*/ 184 w 303"/>
                <a:gd name="T7" fmla="*/ 287 h 303"/>
                <a:gd name="T8" fmla="*/ 146 w 303"/>
                <a:gd name="T9" fmla="*/ 249 h 303"/>
                <a:gd name="T10" fmla="*/ 131 w 303"/>
                <a:gd name="T11" fmla="*/ 211 h 303"/>
                <a:gd name="T12" fmla="*/ 147 w 303"/>
                <a:gd name="T13" fmla="*/ 172 h 303"/>
                <a:gd name="T14" fmla="*/ 131 w 303"/>
                <a:gd name="T15" fmla="*/ 156 h 303"/>
                <a:gd name="T16" fmla="*/ 92 w 303"/>
                <a:gd name="T17" fmla="*/ 172 h 303"/>
                <a:gd name="T18" fmla="*/ 54 w 303"/>
                <a:gd name="T19" fmla="*/ 157 h 303"/>
                <a:gd name="T20" fmla="*/ 16 w 303"/>
                <a:gd name="T21" fmla="*/ 118 h 303"/>
                <a:gd name="T22" fmla="*/ 0 w 303"/>
                <a:gd name="T23" fmla="*/ 80 h 303"/>
                <a:gd name="T24" fmla="*/ 16 w 303"/>
                <a:gd name="T25" fmla="*/ 43 h 303"/>
                <a:gd name="T26" fmla="*/ 43 w 303"/>
                <a:gd name="T27" fmla="*/ 15 h 303"/>
                <a:gd name="T28" fmla="*/ 81 w 303"/>
                <a:gd name="T29" fmla="*/ 0 h 303"/>
                <a:gd name="T30" fmla="*/ 119 w 303"/>
                <a:gd name="T31" fmla="*/ 16 h 303"/>
                <a:gd name="T32" fmla="*/ 157 w 303"/>
                <a:gd name="T33" fmla="*/ 54 h 303"/>
                <a:gd name="T34" fmla="*/ 172 w 303"/>
                <a:gd name="T35" fmla="*/ 92 h 303"/>
                <a:gd name="T36" fmla="*/ 156 w 303"/>
                <a:gd name="T37" fmla="*/ 131 h 303"/>
                <a:gd name="T38" fmla="*/ 172 w 303"/>
                <a:gd name="T39" fmla="*/ 147 h 303"/>
                <a:gd name="T40" fmla="*/ 211 w 303"/>
                <a:gd name="T41" fmla="*/ 131 h 303"/>
                <a:gd name="T42" fmla="*/ 249 w 303"/>
                <a:gd name="T43" fmla="*/ 146 h 303"/>
                <a:gd name="T44" fmla="*/ 287 w 303"/>
                <a:gd name="T45" fmla="*/ 185 h 303"/>
                <a:gd name="T46" fmla="*/ 303 w 303"/>
                <a:gd name="T47" fmla="*/ 223 h 303"/>
                <a:gd name="T48" fmla="*/ 287 w 303"/>
                <a:gd name="T49" fmla="*/ 260 h 303"/>
                <a:gd name="T50" fmla="*/ 132 w 303"/>
                <a:gd name="T51" fmla="*/ 79 h 303"/>
                <a:gd name="T52" fmla="*/ 93 w 303"/>
                <a:gd name="T53" fmla="*/ 41 h 303"/>
                <a:gd name="T54" fmla="*/ 81 w 303"/>
                <a:gd name="T55" fmla="*/ 36 h 303"/>
                <a:gd name="T56" fmla="*/ 68 w 303"/>
                <a:gd name="T57" fmla="*/ 41 h 303"/>
                <a:gd name="T58" fmla="*/ 41 w 303"/>
                <a:gd name="T59" fmla="*/ 68 h 303"/>
                <a:gd name="T60" fmla="*/ 36 w 303"/>
                <a:gd name="T61" fmla="*/ 80 h 303"/>
                <a:gd name="T62" fmla="*/ 41 w 303"/>
                <a:gd name="T63" fmla="*/ 93 h 303"/>
                <a:gd name="T64" fmla="*/ 79 w 303"/>
                <a:gd name="T65" fmla="*/ 131 h 303"/>
                <a:gd name="T66" fmla="*/ 92 w 303"/>
                <a:gd name="T67" fmla="*/ 136 h 303"/>
                <a:gd name="T68" fmla="*/ 105 w 303"/>
                <a:gd name="T69" fmla="*/ 131 h 303"/>
                <a:gd name="T70" fmla="*/ 92 w 303"/>
                <a:gd name="T71" fmla="*/ 110 h 303"/>
                <a:gd name="T72" fmla="*/ 110 w 303"/>
                <a:gd name="T73" fmla="*/ 92 h 303"/>
                <a:gd name="T74" fmla="*/ 131 w 303"/>
                <a:gd name="T75" fmla="*/ 105 h 303"/>
                <a:gd name="T76" fmla="*/ 137 w 303"/>
                <a:gd name="T77" fmla="*/ 92 h 303"/>
                <a:gd name="T78" fmla="*/ 132 w 303"/>
                <a:gd name="T79" fmla="*/ 79 h 303"/>
                <a:gd name="T80" fmla="*/ 262 w 303"/>
                <a:gd name="T81" fmla="*/ 210 h 303"/>
                <a:gd name="T82" fmla="*/ 223 w 303"/>
                <a:gd name="T83" fmla="*/ 171 h 303"/>
                <a:gd name="T84" fmla="*/ 211 w 303"/>
                <a:gd name="T85" fmla="*/ 166 h 303"/>
                <a:gd name="T86" fmla="*/ 197 w 303"/>
                <a:gd name="T87" fmla="*/ 172 h 303"/>
                <a:gd name="T88" fmla="*/ 211 w 303"/>
                <a:gd name="T89" fmla="*/ 193 h 303"/>
                <a:gd name="T90" fmla="*/ 193 w 303"/>
                <a:gd name="T91" fmla="*/ 211 h 303"/>
                <a:gd name="T92" fmla="*/ 172 w 303"/>
                <a:gd name="T93" fmla="*/ 197 h 303"/>
                <a:gd name="T94" fmla="*/ 166 w 303"/>
                <a:gd name="T95" fmla="*/ 211 h 303"/>
                <a:gd name="T96" fmla="*/ 171 w 303"/>
                <a:gd name="T97" fmla="*/ 224 h 303"/>
                <a:gd name="T98" fmla="*/ 210 w 303"/>
                <a:gd name="T99" fmla="*/ 262 h 303"/>
                <a:gd name="T100" fmla="*/ 222 w 303"/>
                <a:gd name="T101" fmla="*/ 267 h 303"/>
                <a:gd name="T102" fmla="*/ 235 w 303"/>
                <a:gd name="T103" fmla="*/ 262 h 303"/>
                <a:gd name="T104" fmla="*/ 262 w 303"/>
                <a:gd name="T105" fmla="*/ 235 h 303"/>
                <a:gd name="T106" fmla="*/ 267 w 303"/>
                <a:gd name="T107" fmla="*/ 223 h 303"/>
                <a:gd name="T108" fmla="*/ 262 w 303"/>
                <a:gd name="T109" fmla="*/ 21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3" h="303">
                  <a:moveTo>
                    <a:pt x="287" y="260"/>
                  </a:moveTo>
                  <a:cubicBezTo>
                    <a:pt x="260" y="287"/>
                    <a:pt x="260" y="287"/>
                    <a:pt x="260" y="287"/>
                  </a:cubicBezTo>
                  <a:cubicBezTo>
                    <a:pt x="250" y="297"/>
                    <a:pt x="236" y="303"/>
                    <a:pt x="222" y="303"/>
                  </a:cubicBezTo>
                  <a:cubicBezTo>
                    <a:pt x="208" y="303"/>
                    <a:pt x="194" y="297"/>
                    <a:pt x="184" y="287"/>
                  </a:cubicBezTo>
                  <a:cubicBezTo>
                    <a:pt x="146" y="249"/>
                    <a:pt x="146" y="249"/>
                    <a:pt x="146" y="249"/>
                  </a:cubicBezTo>
                  <a:cubicBezTo>
                    <a:pt x="136" y="239"/>
                    <a:pt x="131" y="225"/>
                    <a:pt x="131" y="211"/>
                  </a:cubicBezTo>
                  <a:cubicBezTo>
                    <a:pt x="131" y="196"/>
                    <a:pt x="137" y="182"/>
                    <a:pt x="147" y="172"/>
                  </a:cubicBezTo>
                  <a:cubicBezTo>
                    <a:pt x="131" y="156"/>
                    <a:pt x="131" y="156"/>
                    <a:pt x="131" y="156"/>
                  </a:cubicBezTo>
                  <a:cubicBezTo>
                    <a:pt x="120" y="166"/>
                    <a:pt x="107" y="172"/>
                    <a:pt x="92" y="172"/>
                  </a:cubicBezTo>
                  <a:cubicBezTo>
                    <a:pt x="78" y="172"/>
                    <a:pt x="64" y="167"/>
                    <a:pt x="54" y="157"/>
                  </a:cubicBezTo>
                  <a:cubicBezTo>
                    <a:pt x="16" y="118"/>
                    <a:pt x="16" y="118"/>
                    <a:pt x="16" y="118"/>
                  </a:cubicBezTo>
                  <a:cubicBezTo>
                    <a:pt x="5" y="108"/>
                    <a:pt x="0" y="94"/>
                    <a:pt x="0" y="80"/>
                  </a:cubicBezTo>
                  <a:cubicBezTo>
                    <a:pt x="0" y="66"/>
                    <a:pt x="6" y="52"/>
                    <a:pt x="16" y="43"/>
                  </a:cubicBezTo>
                  <a:cubicBezTo>
                    <a:pt x="43" y="15"/>
                    <a:pt x="43" y="15"/>
                    <a:pt x="43" y="15"/>
                  </a:cubicBezTo>
                  <a:cubicBezTo>
                    <a:pt x="53" y="5"/>
                    <a:pt x="67" y="0"/>
                    <a:pt x="81" y="0"/>
                  </a:cubicBezTo>
                  <a:cubicBezTo>
                    <a:pt x="95" y="0"/>
                    <a:pt x="109" y="6"/>
                    <a:pt x="119" y="16"/>
                  </a:cubicBezTo>
                  <a:cubicBezTo>
                    <a:pt x="157" y="54"/>
                    <a:pt x="157" y="54"/>
                    <a:pt x="157" y="54"/>
                  </a:cubicBezTo>
                  <a:cubicBezTo>
                    <a:pt x="167" y="64"/>
                    <a:pt x="172" y="78"/>
                    <a:pt x="172" y="92"/>
                  </a:cubicBezTo>
                  <a:cubicBezTo>
                    <a:pt x="172" y="107"/>
                    <a:pt x="166" y="120"/>
                    <a:pt x="156" y="131"/>
                  </a:cubicBezTo>
                  <a:cubicBezTo>
                    <a:pt x="172" y="147"/>
                    <a:pt x="172" y="147"/>
                    <a:pt x="172" y="147"/>
                  </a:cubicBezTo>
                  <a:cubicBezTo>
                    <a:pt x="182" y="137"/>
                    <a:pt x="196" y="131"/>
                    <a:pt x="211" y="131"/>
                  </a:cubicBezTo>
                  <a:cubicBezTo>
                    <a:pt x="225" y="131"/>
                    <a:pt x="239" y="136"/>
                    <a:pt x="249" y="146"/>
                  </a:cubicBezTo>
                  <a:cubicBezTo>
                    <a:pt x="287" y="185"/>
                    <a:pt x="287" y="185"/>
                    <a:pt x="287" y="185"/>
                  </a:cubicBezTo>
                  <a:cubicBezTo>
                    <a:pt x="297" y="195"/>
                    <a:pt x="303" y="208"/>
                    <a:pt x="303" y="223"/>
                  </a:cubicBezTo>
                  <a:cubicBezTo>
                    <a:pt x="303" y="237"/>
                    <a:pt x="297" y="250"/>
                    <a:pt x="287" y="260"/>
                  </a:cubicBezTo>
                  <a:close/>
                  <a:moveTo>
                    <a:pt x="132" y="79"/>
                  </a:moveTo>
                  <a:cubicBezTo>
                    <a:pt x="93" y="41"/>
                    <a:pt x="93" y="41"/>
                    <a:pt x="93" y="41"/>
                  </a:cubicBezTo>
                  <a:cubicBezTo>
                    <a:pt x="90" y="37"/>
                    <a:pt x="85" y="36"/>
                    <a:pt x="81" y="36"/>
                  </a:cubicBezTo>
                  <a:cubicBezTo>
                    <a:pt x="76" y="36"/>
                    <a:pt x="71" y="37"/>
                    <a:pt x="68" y="41"/>
                  </a:cubicBezTo>
                  <a:cubicBezTo>
                    <a:pt x="41" y="68"/>
                    <a:pt x="41" y="68"/>
                    <a:pt x="41" y="68"/>
                  </a:cubicBezTo>
                  <a:cubicBezTo>
                    <a:pt x="38" y="71"/>
                    <a:pt x="36" y="76"/>
                    <a:pt x="36" y="80"/>
                  </a:cubicBezTo>
                  <a:cubicBezTo>
                    <a:pt x="36" y="85"/>
                    <a:pt x="38" y="89"/>
                    <a:pt x="41" y="93"/>
                  </a:cubicBezTo>
                  <a:cubicBezTo>
                    <a:pt x="79" y="131"/>
                    <a:pt x="79" y="131"/>
                    <a:pt x="79" y="131"/>
                  </a:cubicBezTo>
                  <a:cubicBezTo>
                    <a:pt x="83" y="135"/>
                    <a:pt x="87" y="136"/>
                    <a:pt x="92" y="136"/>
                  </a:cubicBezTo>
                  <a:cubicBezTo>
                    <a:pt x="97" y="136"/>
                    <a:pt x="102" y="135"/>
                    <a:pt x="105" y="131"/>
                  </a:cubicBezTo>
                  <a:cubicBezTo>
                    <a:pt x="99" y="124"/>
                    <a:pt x="92" y="119"/>
                    <a:pt x="92" y="110"/>
                  </a:cubicBezTo>
                  <a:cubicBezTo>
                    <a:pt x="92" y="100"/>
                    <a:pt x="100" y="92"/>
                    <a:pt x="110" y="92"/>
                  </a:cubicBezTo>
                  <a:cubicBezTo>
                    <a:pt x="119" y="92"/>
                    <a:pt x="125" y="99"/>
                    <a:pt x="131" y="105"/>
                  </a:cubicBezTo>
                  <a:cubicBezTo>
                    <a:pt x="135" y="102"/>
                    <a:pt x="137" y="97"/>
                    <a:pt x="137" y="92"/>
                  </a:cubicBezTo>
                  <a:cubicBezTo>
                    <a:pt x="137" y="87"/>
                    <a:pt x="135" y="83"/>
                    <a:pt x="132" y="79"/>
                  </a:cubicBezTo>
                  <a:close/>
                  <a:moveTo>
                    <a:pt x="262" y="210"/>
                  </a:moveTo>
                  <a:cubicBezTo>
                    <a:pt x="223" y="171"/>
                    <a:pt x="223" y="171"/>
                    <a:pt x="223" y="171"/>
                  </a:cubicBezTo>
                  <a:cubicBezTo>
                    <a:pt x="220" y="168"/>
                    <a:pt x="215" y="166"/>
                    <a:pt x="211" y="166"/>
                  </a:cubicBezTo>
                  <a:cubicBezTo>
                    <a:pt x="205" y="166"/>
                    <a:pt x="201" y="168"/>
                    <a:pt x="197" y="172"/>
                  </a:cubicBezTo>
                  <a:cubicBezTo>
                    <a:pt x="204" y="178"/>
                    <a:pt x="211" y="184"/>
                    <a:pt x="211" y="193"/>
                  </a:cubicBezTo>
                  <a:cubicBezTo>
                    <a:pt x="211" y="203"/>
                    <a:pt x="203" y="211"/>
                    <a:pt x="193" y="211"/>
                  </a:cubicBezTo>
                  <a:cubicBezTo>
                    <a:pt x="184" y="211"/>
                    <a:pt x="178" y="204"/>
                    <a:pt x="172" y="197"/>
                  </a:cubicBezTo>
                  <a:cubicBezTo>
                    <a:pt x="168" y="201"/>
                    <a:pt x="166" y="205"/>
                    <a:pt x="166" y="211"/>
                  </a:cubicBezTo>
                  <a:cubicBezTo>
                    <a:pt x="166" y="216"/>
                    <a:pt x="168" y="220"/>
                    <a:pt x="171" y="224"/>
                  </a:cubicBezTo>
                  <a:cubicBezTo>
                    <a:pt x="210" y="262"/>
                    <a:pt x="210" y="262"/>
                    <a:pt x="210" y="262"/>
                  </a:cubicBezTo>
                  <a:cubicBezTo>
                    <a:pt x="213" y="265"/>
                    <a:pt x="217" y="267"/>
                    <a:pt x="222" y="267"/>
                  </a:cubicBezTo>
                  <a:cubicBezTo>
                    <a:pt x="227" y="267"/>
                    <a:pt x="231" y="265"/>
                    <a:pt x="235" y="262"/>
                  </a:cubicBezTo>
                  <a:cubicBezTo>
                    <a:pt x="262" y="235"/>
                    <a:pt x="262" y="235"/>
                    <a:pt x="262" y="235"/>
                  </a:cubicBezTo>
                  <a:cubicBezTo>
                    <a:pt x="265" y="232"/>
                    <a:pt x="267" y="227"/>
                    <a:pt x="267" y="223"/>
                  </a:cubicBezTo>
                  <a:cubicBezTo>
                    <a:pt x="267" y="218"/>
                    <a:pt x="265" y="213"/>
                    <a:pt x="262" y="210"/>
                  </a:cubicBezTo>
                  <a:close/>
                </a:path>
              </a:pathLst>
            </a:custGeom>
            <a:solidFill>
              <a:schemeClr val="accent4"/>
            </a:solidFill>
            <a:ln>
              <a:noFill/>
            </a:ln>
          </p:spPr>
          <p:txBody>
            <a:bodyPr vert="horz" wrap="square" lIns="91440" tIns="45720" rIns="91440" bIns="45720" numCol="1" anchor="t" anchorCtr="0" compatLnSpc="1"/>
            <a:lstStyle/>
            <a:p>
              <a:endParaRPr lang="en-US" sz="1400" b="1">
                <a:solidFill>
                  <a:schemeClr val="lt1"/>
                </a:solidFill>
                <a:latin typeface="微软雅黑" panose="020B0503020204020204" pitchFamily="34" charset="-122"/>
                <a:ea typeface="微软雅黑" panose="020B0503020204020204" pitchFamily="34" charset="-122"/>
              </a:endParaRPr>
            </a:p>
          </p:txBody>
        </p:sp>
      </p:grpSp>
      <p:grpSp>
        <p:nvGrpSpPr>
          <p:cNvPr id="11" name="Group 10"/>
          <p:cNvGrpSpPr/>
          <p:nvPr/>
        </p:nvGrpSpPr>
        <p:grpSpPr>
          <a:xfrm>
            <a:off x="7092441" y="1461702"/>
            <a:ext cx="1470767" cy="825959"/>
            <a:chOff x="7092441" y="1461702"/>
            <a:chExt cx="1470767" cy="825959"/>
          </a:xfrm>
        </p:grpSpPr>
        <p:sp>
          <p:nvSpPr>
            <p:cNvPr id="54" name="TextBox 53"/>
            <p:cNvSpPr txBox="1"/>
            <p:nvPr>
              <p:custDataLst>
                <p:tags r:id="rId15"/>
              </p:custDataLst>
            </p:nvPr>
          </p:nvSpPr>
          <p:spPr>
            <a:xfrm>
              <a:off x="7092441" y="1765691"/>
              <a:ext cx="1470767" cy="521970"/>
            </a:xfrm>
            <a:prstGeom prst="rect">
              <a:avLst/>
            </a:prstGeom>
            <a:noFill/>
          </p:spPr>
          <p:txBody>
            <a:bodyPr wrap="square" rtlCol="0">
              <a:spAutoFit/>
            </a:bodyPr>
            <a:lstStyle/>
            <a:p>
              <a:pPr algn="ctr"/>
              <a:r>
                <a:rPr lang="zh-TW" altLang="en-US" sz="1400" b="1">
                  <a:solidFill>
                    <a:schemeClr val="dk1"/>
                  </a:solidFill>
                  <a:latin typeface="微软雅黑" panose="020B0503020204020204" pitchFamily="34" charset="-122"/>
                  <a:ea typeface="微软雅黑" panose="020B0503020204020204" pitchFamily="34" charset="-122"/>
                </a:rPr>
                <a:t>在岗位时必须勤</a:t>
              </a:r>
              <a:r>
                <a:rPr lang="zh-CN" altLang="en-US" sz="1400" b="1">
                  <a:solidFill>
                    <a:schemeClr val="dk1"/>
                  </a:solidFill>
                  <a:latin typeface="微软雅黑" panose="020B0503020204020204" pitchFamily="34" charset="-122"/>
                  <a:ea typeface="微软雅黑" panose="020B0503020204020204" pitchFamily="34" charset="-122"/>
                </a:rPr>
                <a:t>瞭望</a:t>
              </a:r>
              <a:r>
                <a:rPr lang="zh-TW" altLang="en-US" sz="1400" b="1">
                  <a:solidFill>
                    <a:schemeClr val="dk1"/>
                  </a:solidFill>
                  <a:latin typeface="微软雅黑" panose="020B0503020204020204" pitchFamily="34" charset="-122"/>
                  <a:ea typeface="微软雅黑" panose="020B0503020204020204" pitchFamily="34" charset="-122"/>
                </a:rPr>
                <a:t>、勤联系</a:t>
              </a:r>
              <a:endParaRPr lang="zh-TW" altLang="en-US" sz="1400" b="1">
                <a:solidFill>
                  <a:schemeClr val="dk1"/>
                </a:solidFill>
                <a:latin typeface="微软雅黑" panose="020B0503020204020204" pitchFamily="34" charset="-122"/>
                <a:ea typeface="微软雅黑" panose="020B0503020204020204" pitchFamily="34" charset="-122"/>
              </a:endParaRPr>
            </a:p>
          </p:txBody>
        </p:sp>
        <p:sp>
          <p:nvSpPr>
            <p:cNvPr id="64" name="Freeform 27"/>
            <p:cNvSpPr/>
            <p:nvPr>
              <p:custDataLst>
                <p:tags r:id="rId16"/>
              </p:custDataLst>
            </p:nvPr>
          </p:nvSpPr>
          <p:spPr bwMode="auto">
            <a:xfrm>
              <a:off x="7614877" y="1461702"/>
              <a:ext cx="304800" cy="287337"/>
            </a:xfrm>
            <a:custGeom>
              <a:avLst/>
              <a:gdLst>
                <a:gd name="T0" fmla="*/ 278 w 309"/>
                <a:gd name="T1" fmla="*/ 238 h 291"/>
                <a:gd name="T2" fmla="*/ 229 w 309"/>
                <a:gd name="T3" fmla="*/ 218 h 291"/>
                <a:gd name="T4" fmla="*/ 208 w 309"/>
                <a:gd name="T5" fmla="*/ 241 h 291"/>
                <a:gd name="T6" fmla="*/ 214 w 309"/>
                <a:gd name="T7" fmla="*/ 283 h 291"/>
                <a:gd name="T8" fmla="*/ 214 w 309"/>
                <a:gd name="T9" fmla="*/ 284 h 291"/>
                <a:gd name="T10" fmla="*/ 208 w 309"/>
                <a:gd name="T11" fmla="*/ 285 h 291"/>
                <a:gd name="T12" fmla="*/ 150 w 309"/>
                <a:gd name="T13" fmla="*/ 290 h 291"/>
                <a:gd name="T14" fmla="*/ 123 w 309"/>
                <a:gd name="T15" fmla="*/ 270 h 291"/>
                <a:gd name="T16" fmla="*/ 144 w 309"/>
                <a:gd name="T17" fmla="*/ 221 h 291"/>
                <a:gd name="T18" fmla="*/ 109 w 309"/>
                <a:gd name="T19" fmla="*/ 190 h 291"/>
                <a:gd name="T20" fmla="*/ 71 w 309"/>
                <a:gd name="T21" fmla="*/ 222 h 291"/>
                <a:gd name="T22" fmla="*/ 89 w 309"/>
                <a:gd name="T23" fmla="*/ 268 h 291"/>
                <a:gd name="T24" fmla="*/ 81 w 309"/>
                <a:gd name="T25" fmla="*/ 285 h 291"/>
                <a:gd name="T26" fmla="*/ 59 w 309"/>
                <a:gd name="T27" fmla="*/ 291 h 291"/>
                <a:gd name="T28" fmla="*/ 14 w 309"/>
                <a:gd name="T29" fmla="*/ 287 h 291"/>
                <a:gd name="T30" fmla="*/ 3 w 309"/>
                <a:gd name="T31" fmla="*/ 285 h 291"/>
                <a:gd name="T32" fmla="*/ 1 w 309"/>
                <a:gd name="T33" fmla="*/ 285 h 291"/>
                <a:gd name="T34" fmla="*/ 0 w 309"/>
                <a:gd name="T35" fmla="*/ 285 h 291"/>
                <a:gd name="T36" fmla="*/ 0 w 309"/>
                <a:gd name="T37" fmla="*/ 95 h 291"/>
                <a:gd name="T38" fmla="*/ 14 w 309"/>
                <a:gd name="T39" fmla="*/ 97 h 291"/>
                <a:gd name="T40" fmla="*/ 59 w 309"/>
                <a:gd name="T41" fmla="*/ 101 h 291"/>
                <a:gd name="T42" fmla="*/ 81 w 309"/>
                <a:gd name="T43" fmla="*/ 95 h 291"/>
                <a:gd name="T44" fmla="*/ 89 w 309"/>
                <a:gd name="T45" fmla="*/ 78 h 291"/>
                <a:gd name="T46" fmla="*/ 71 w 309"/>
                <a:gd name="T47" fmla="*/ 32 h 291"/>
                <a:gd name="T48" fmla="*/ 109 w 309"/>
                <a:gd name="T49" fmla="*/ 0 h 291"/>
                <a:gd name="T50" fmla="*/ 144 w 309"/>
                <a:gd name="T51" fmla="*/ 31 h 291"/>
                <a:gd name="T52" fmla="*/ 123 w 309"/>
                <a:gd name="T53" fmla="*/ 80 h 291"/>
                <a:gd name="T54" fmla="*/ 150 w 309"/>
                <a:gd name="T55" fmla="*/ 100 h 291"/>
                <a:gd name="T56" fmla="*/ 214 w 309"/>
                <a:gd name="T57" fmla="*/ 94 h 291"/>
                <a:gd name="T58" fmla="*/ 214 w 309"/>
                <a:gd name="T59" fmla="*/ 95 h 291"/>
                <a:gd name="T60" fmla="*/ 211 w 309"/>
                <a:gd name="T61" fmla="*/ 108 h 291"/>
                <a:gd name="T62" fmla="*/ 207 w 309"/>
                <a:gd name="T63" fmla="*/ 154 h 291"/>
                <a:gd name="T64" fmla="*/ 214 w 309"/>
                <a:gd name="T65" fmla="*/ 175 h 291"/>
                <a:gd name="T66" fmla="*/ 230 w 309"/>
                <a:gd name="T67" fmla="*/ 184 h 291"/>
                <a:gd name="T68" fmla="*/ 277 w 309"/>
                <a:gd name="T69" fmla="*/ 166 h 291"/>
                <a:gd name="T70" fmla="*/ 309 w 309"/>
                <a:gd name="T71" fmla="*/ 203 h 291"/>
                <a:gd name="T72" fmla="*/ 278 w 309"/>
                <a:gd name="T73" fmla="*/ 23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9" h="291">
                  <a:moveTo>
                    <a:pt x="278" y="238"/>
                  </a:moveTo>
                  <a:cubicBezTo>
                    <a:pt x="255" y="238"/>
                    <a:pt x="249" y="218"/>
                    <a:pt x="229" y="218"/>
                  </a:cubicBezTo>
                  <a:cubicBezTo>
                    <a:pt x="214" y="218"/>
                    <a:pt x="208" y="227"/>
                    <a:pt x="208" y="241"/>
                  </a:cubicBezTo>
                  <a:cubicBezTo>
                    <a:pt x="208" y="255"/>
                    <a:pt x="214" y="269"/>
                    <a:pt x="214" y="283"/>
                  </a:cubicBezTo>
                  <a:cubicBezTo>
                    <a:pt x="214" y="284"/>
                    <a:pt x="214" y="284"/>
                    <a:pt x="214" y="284"/>
                  </a:cubicBezTo>
                  <a:cubicBezTo>
                    <a:pt x="212" y="284"/>
                    <a:pt x="210" y="284"/>
                    <a:pt x="208" y="285"/>
                  </a:cubicBezTo>
                  <a:cubicBezTo>
                    <a:pt x="189" y="286"/>
                    <a:pt x="169" y="290"/>
                    <a:pt x="150" y="290"/>
                  </a:cubicBezTo>
                  <a:cubicBezTo>
                    <a:pt x="137" y="290"/>
                    <a:pt x="123" y="285"/>
                    <a:pt x="123" y="270"/>
                  </a:cubicBezTo>
                  <a:cubicBezTo>
                    <a:pt x="123" y="249"/>
                    <a:pt x="144" y="243"/>
                    <a:pt x="144" y="221"/>
                  </a:cubicBezTo>
                  <a:cubicBezTo>
                    <a:pt x="144" y="201"/>
                    <a:pt x="128" y="190"/>
                    <a:pt x="109" y="190"/>
                  </a:cubicBezTo>
                  <a:cubicBezTo>
                    <a:pt x="89" y="190"/>
                    <a:pt x="71" y="200"/>
                    <a:pt x="71" y="222"/>
                  </a:cubicBezTo>
                  <a:cubicBezTo>
                    <a:pt x="71" y="245"/>
                    <a:pt x="89" y="255"/>
                    <a:pt x="89" y="268"/>
                  </a:cubicBezTo>
                  <a:cubicBezTo>
                    <a:pt x="89" y="275"/>
                    <a:pt x="85" y="280"/>
                    <a:pt x="81" y="285"/>
                  </a:cubicBezTo>
                  <a:cubicBezTo>
                    <a:pt x="75" y="290"/>
                    <a:pt x="67" y="291"/>
                    <a:pt x="59" y="291"/>
                  </a:cubicBezTo>
                  <a:cubicBezTo>
                    <a:pt x="44" y="291"/>
                    <a:pt x="29" y="289"/>
                    <a:pt x="14" y="287"/>
                  </a:cubicBezTo>
                  <a:cubicBezTo>
                    <a:pt x="10" y="286"/>
                    <a:pt x="7" y="286"/>
                    <a:pt x="3" y="285"/>
                  </a:cubicBezTo>
                  <a:cubicBezTo>
                    <a:pt x="1" y="285"/>
                    <a:pt x="1" y="285"/>
                    <a:pt x="1" y="285"/>
                  </a:cubicBezTo>
                  <a:cubicBezTo>
                    <a:pt x="1" y="285"/>
                    <a:pt x="0" y="285"/>
                    <a:pt x="0" y="285"/>
                  </a:cubicBezTo>
                  <a:cubicBezTo>
                    <a:pt x="0" y="95"/>
                    <a:pt x="0" y="95"/>
                    <a:pt x="0" y="95"/>
                  </a:cubicBezTo>
                  <a:cubicBezTo>
                    <a:pt x="1" y="95"/>
                    <a:pt x="12" y="96"/>
                    <a:pt x="14" y="97"/>
                  </a:cubicBezTo>
                  <a:cubicBezTo>
                    <a:pt x="29" y="99"/>
                    <a:pt x="44" y="101"/>
                    <a:pt x="59" y="101"/>
                  </a:cubicBezTo>
                  <a:cubicBezTo>
                    <a:pt x="67" y="101"/>
                    <a:pt x="75" y="100"/>
                    <a:pt x="81" y="95"/>
                  </a:cubicBezTo>
                  <a:cubicBezTo>
                    <a:pt x="85" y="90"/>
                    <a:pt x="89" y="85"/>
                    <a:pt x="89" y="78"/>
                  </a:cubicBezTo>
                  <a:cubicBezTo>
                    <a:pt x="89" y="65"/>
                    <a:pt x="71" y="55"/>
                    <a:pt x="71" y="32"/>
                  </a:cubicBezTo>
                  <a:cubicBezTo>
                    <a:pt x="71" y="10"/>
                    <a:pt x="89" y="0"/>
                    <a:pt x="109" y="0"/>
                  </a:cubicBezTo>
                  <a:cubicBezTo>
                    <a:pt x="128" y="0"/>
                    <a:pt x="144" y="11"/>
                    <a:pt x="144" y="31"/>
                  </a:cubicBezTo>
                  <a:cubicBezTo>
                    <a:pt x="144" y="53"/>
                    <a:pt x="123" y="59"/>
                    <a:pt x="123" y="80"/>
                  </a:cubicBezTo>
                  <a:cubicBezTo>
                    <a:pt x="123" y="95"/>
                    <a:pt x="137" y="100"/>
                    <a:pt x="150" y="100"/>
                  </a:cubicBezTo>
                  <a:cubicBezTo>
                    <a:pt x="171" y="100"/>
                    <a:pt x="193" y="95"/>
                    <a:pt x="214" y="94"/>
                  </a:cubicBezTo>
                  <a:cubicBezTo>
                    <a:pt x="214" y="95"/>
                    <a:pt x="214" y="95"/>
                    <a:pt x="214" y="95"/>
                  </a:cubicBezTo>
                  <a:cubicBezTo>
                    <a:pt x="213" y="95"/>
                    <a:pt x="212" y="106"/>
                    <a:pt x="211" y="108"/>
                  </a:cubicBezTo>
                  <a:cubicBezTo>
                    <a:pt x="209" y="123"/>
                    <a:pt x="207" y="138"/>
                    <a:pt x="207" y="154"/>
                  </a:cubicBezTo>
                  <a:cubicBezTo>
                    <a:pt x="207" y="161"/>
                    <a:pt x="208" y="170"/>
                    <a:pt x="214" y="175"/>
                  </a:cubicBezTo>
                  <a:cubicBezTo>
                    <a:pt x="218" y="180"/>
                    <a:pt x="224" y="184"/>
                    <a:pt x="230" y="184"/>
                  </a:cubicBezTo>
                  <a:cubicBezTo>
                    <a:pt x="243" y="184"/>
                    <a:pt x="253" y="166"/>
                    <a:pt x="277" y="166"/>
                  </a:cubicBezTo>
                  <a:cubicBezTo>
                    <a:pt x="298" y="166"/>
                    <a:pt x="309" y="184"/>
                    <a:pt x="309" y="203"/>
                  </a:cubicBezTo>
                  <a:cubicBezTo>
                    <a:pt x="309" y="222"/>
                    <a:pt x="298" y="238"/>
                    <a:pt x="278" y="238"/>
                  </a:cubicBezTo>
                  <a:close/>
                </a:path>
              </a:pathLst>
            </a:custGeom>
            <a:solidFill>
              <a:schemeClr val="accent3"/>
            </a:solidFill>
            <a:ln>
              <a:noFill/>
            </a:ln>
          </p:spPr>
          <p:txBody>
            <a:bodyPr vert="horz" wrap="square" lIns="91440" tIns="45720" rIns="91440" bIns="45720" numCol="1" anchor="t" anchorCtr="0" compatLnSpc="1"/>
            <a:lstStyle/>
            <a:p>
              <a:endParaRPr lang="en-US" sz="1400" b="1">
                <a:solidFill>
                  <a:schemeClr val="lt1"/>
                </a:solidFill>
                <a:latin typeface="微软雅黑" panose="020B0503020204020204" pitchFamily="34" charset="-122"/>
                <a:ea typeface="微软雅黑" panose="020B0503020204020204" pitchFamily="34" charset="-122"/>
              </a:endParaRPr>
            </a:p>
          </p:txBody>
        </p:sp>
      </p:grpSp>
      <p:grpSp>
        <p:nvGrpSpPr>
          <p:cNvPr id="18" name="Group 17"/>
          <p:cNvGrpSpPr/>
          <p:nvPr/>
        </p:nvGrpSpPr>
        <p:grpSpPr>
          <a:xfrm>
            <a:off x="2700865" y="3700662"/>
            <a:ext cx="1247375" cy="811840"/>
            <a:chOff x="2700865" y="3700662"/>
            <a:chExt cx="1247375" cy="811840"/>
          </a:xfrm>
        </p:grpSpPr>
        <p:sp>
          <p:nvSpPr>
            <p:cNvPr id="59" name="TextBox 58"/>
            <p:cNvSpPr txBox="1"/>
            <p:nvPr>
              <p:custDataLst>
                <p:tags r:id="rId17"/>
              </p:custDataLst>
            </p:nvPr>
          </p:nvSpPr>
          <p:spPr>
            <a:xfrm>
              <a:off x="2700865" y="3990532"/>
              <a:ext cx="1247375" cy="521970"/>
            </a:xfrm>
            <a:prstGeom prst="rect">
              <a:avLst/>
            </a:prstGeom>
            <a:noFill/>
          </p:spPr>
          <p:txBody>
            <a:bodyPr wrap="square" rtlCol="0">
              <a:spAutoFit/>
            </a:bodyPr>
            <a:lstStyle/>
            <a:p>
              <a:pPr algn="ctr"/>
              <a:r>
                <a:rPr lang="zh-TW" altLang="en-US" sz="1400" b="1">
                  <a:solidFill>
                    <a:schemeClr val="dk1"/>
                  </a:solidFill>
                  <a:latin typeface="微软雅黑" panose="020B0503020204020204" pitchFamily="34" charset="-122"/>
                  <a:ea typeface="微软雅黑" panose="020B0503020204020204" pitchFamily="34" charset="-122"/>
                </a:rPr>
                <a:t>发现隐患必须及时报告</a:t>
              </a:r>
              <a:endParaRPr lang="zh-TW" altLang="en-US" sz="1400" b="1">
                <a:solidFill>
                  <a:schemeClr val="dk1"/>
                </a:solidFill>
                <a:latin typeface="微软雅黑" panose="020B0503020204020204" pitchFamily="34" charset="-122"/>
                <a:ea typeface="微软雅黑" panose="020B0503020204020204" pitchFamily="34" charset="-122"/>
              </a:endParaRPr>
            </a:p>
          </p:txBody>
        </p:sp>
        <p:sp>
          <p:nvSpPr>
            <p:cNvPr id="65" name="Freeform 28"/>
            <p:cNvSpPr>
              <a:spLocks noEditPoints="1"/>
            </p:cNvSpPr>
            <p:nvPr>
              <p:custDataLst>
                <p:tags r:id="rId18"/>
              </p:custDataLst>
            </p:nvPr>
          </p:nvSpPr>
          <p:spPr bwMode="auto">
            <a:xfrm>
              <a:off x="3122894" y="3700662"/>
              <a:ext cx="400050" cy="257175"/>
            </a:xfrm>
            <a:custGeom>
              <a:avLst/>
              <a:gdLst>
                <a:gd name="T0" fmla="*/ 66 w 404"/>
                <a:gd name="T1" fmla="*/ 172 h 261"/>
                <a:gd name="T2" fmla="*/ 42 w 404"/>
                <a:gd name="T3" fmla="*/ 172 h 261"/>
                <a:gd name="T4" fmla="*/ 42 w 404"/>
                <a:gd name="T5" fmla="*/ 160 h 261"/>
                <a:gd name="T6" fmla="*/ 30 w 404"/>
                <a:gd name="T7" fmla="*/ 160 h 261"/>
                <a:gd name="T8" fmla="*/ 24 w 404"/>
                <a:gd name="T9" fmla="*/ 145 h 261"/>
                <a:gd name="T10" fmla="*/ 25 w 404"/>
                <a:gd name="T11" fmla="*/ 136 h 261"/>
                <a:gd name="T12" fmla="*/ 0 w 404"/>
                <a:gd name="T13" fmla="*/ 130 h 261"/>
                <a:gd name="T14" fmla="*/ 25 w 404"/>
                <a:gd name="T15" fmla="*/ 125 h 261"/>
                <a:gd name="T16" fmla="*/ 24 w 404"/>
                <a:gd name="T17" fmla="*/ 116 h 261"/>
                <a:gd name="T18" fmla="*/ 30 w 404"/>
                <a:gd name="T19" fmla="*/ 101 h 261"/>
                <a:gd name="T20" fmla="*/ 42 w 404"/>
                <a:gd name="T21" fmla="*/ 101 h 261"/>
                <a:gd name="T22" fmla="*/ 42 w 404"/>
                <a:gd name="T23" fmla="*/ 89 h 261"/>
                <a:gd name="T24" fmla="*/ 66 w 404"/>
                <a:gd name="T25" fmla="*/ 89 h 261"/>
                <a:gd name="T26" fmla="*/ 115 w 404"/>
                <a:gd name="T27" fmla="*/ 101 h 261"/>
                <a:gd name="T28" fmla="*/ 322 w 404"/>
                <a:gd name="T29" fmla="*/ 101 h 261"/>
                <a:gd name="T30" fmla="*/ 357 w 404"/>
                <a:gd name="T31" fmla="*/ 107 h 261"/>
                <a:gd name="T32" fmla="*/ 404 w 404"/>
                <a:gd name="T33" fmla="*/ 130 h 261"/>
                <a:gd name="T34" fmla="*/ 357 w 404"/>
                <a:gd name="T35" fmla="*/ 154 h 261"/>
                <a:gd name="T36" fmla="*/ 322 w 404"/>
                <a:gd name="T37" fmla="*/ 160 h 261"/>
                <a:gd name="T38" fmla="*/ 115 w 404"/>
                <a:gd name="T39" fmla="*/ 160 h 261"/>
                <a:gd name="T40" fmla="*/ 66 w 404"/>
                <a:gd name="T41" fmla="*/ 172 h 261"/>
                <a:gd name="T42" fmla="*/ 60 w 404"/>
                <a:gd name="T43" fmla="*/ 86 h 261"/>
                <a:gd name="T44" fmla="*/ 78 w 404"/>
                <a:gd name="T45" fmla="*/ 0 h 261"/>
                <a:gd name="T46" fmla="*/ 95 w 404"/>
                <a:gd name="T47" fmla="*/ 0 h 261"/>
                <a:gd name="T48" fmla="*/ 125 w 404"/>
                <a:gd name="T49" fmla="*/ 12 h 261"/>
                <a:gd name="T50" fmla="*/ 178 w 404"/>
                <a:gd name="T51" fmla="*/ 65 h 261"/>
                <a:gd name="T52" fmla="*/ 220 w 404"/>
                <a:gd name="T53" fmla="*/ 83 h 261"/>
                <a:gd name="T54" fmla="*/ 305 w 404"/>
                <a:gd name="T55" fmla="*/ 98 h 261"/>
                <a:gd name="T56" fmla="*/ 116 w 404"/>
                <a:gd name="T57" fmla="*/ 98 h 261"/>
                <a:gd name="T58" fmla="*/ 66 w 404"/>
                <a:gd name="T59" fmla="*/ 86 h 261"/>
                <a:gd name="T60" fmla="*/ 60 w 404"/>
                <a:gd name="T61" fmla="*/ 86 h 261"/>
                <a:gd name="T62" fmla="*/ 305 w 404"/>
                <a:gd name="T63" fmla="*/ 163 h 261"/>
                <a:gd name="T64" fmla="*/ 220 w 404"/>
                <a:gd name="T65" fmla="*/ 178 h 261"/>
                <a:gd name="T66" fmla="*/ 178 w 404"/>
                <a:gd name="T67" fmla="*/ 196 h 261"/>
                <a:gd name="T68" fmla="*/ 125 w 404"/>
                <a:gd name="T69" fmla="*/ 249 h 261"/>
                <a:gd name="T70" fmla="*/ 95 w 404"/>
                <a:gd name="T71" fmla="*/ 261 h 261"/>
                <a:gd name="T72" fmla="*/ 78 w 404"/>
                <a:gd name="T73" fmla="*/ 261 h 261"/>
                <a:gd name="T74" fmla="*/ 60 w 404"/>
                <a:gd name="T75" fmla="*/ 175 h 261"/>
                <a:gd name="T76" fmla="*/ 66 w 404"/>
                <a:gd name="T77" fmla="*/ 175 h 261"/>
                <a:gd name="T78" fmla="*/ 116 w 404"/>
                <a:gd name="T79" fmla="*/ 163 h 261"/>
                <a:gd name="T80" fmla="*/ 305 w 404"/>
                <a:gd name="T81" fmla="*/ 163 h 261"/>
                <a:gd name="T82" fmla="*/ 333 w 404"/>
                <a:gd name="T83" fmla="*/ 130 h 261"/>
                <a:gd name="T84" fmla="*/ 323 w 404"/>
                <a:gd name="T85" fmla="*/ 147 h 261"/>
                <a:gd name="T86" fmla="*/ 338 w 404"/>
                <a:gd name="T87" fmla="*/ 153 h 261"/>
                <a:gd name="T88" fmla="*/ 351 w 404"/>
                <a:gd name="T89" fmla="*/ 130 h 261"/>
                <a:gd name="T90" fmla="*/ 338 w 404"/>
                <a:gd name="T91" fmla="*/ 108 h 261"/>
                <a:gd name="T92" fmla="*/ 323 w 404"/>
                <a:gd name="T93" fmla="*/ 113 h 261"/>
                <a:gd name="T94" fmla="*/ 333 w 404"/>
                <a:gd name="T95" fmla="*/ 13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3" h="261">
                  <a:moveTo>
                    <a:pt x="66" y="172"/>
                  </a:moveTo>
                  <a:cubicBezTo>
                    <a:pt x="42" y="172"/>
                    <a:pt x="42" y="172"/>
                    <a:pt x="42" y="172"/>
                  </a:cubicBezTo>
                  <a:cubicBezTo>
                    <a:pt x="42" y="160"/>
                    <a:pt x="42" y="160"/>
                    <a:pt x="42" y="160"/>
                  </a:cubicBezTo>
                  <a:cubicBezTo>
                    <a:pt x="30" y="160"/>
                    <a:pt x="30" y="160"/>
                    <a:pt x="30" y="160"/>
                  </a:cubicBezTo>
                  <a:cubicBezTo>
                    <a:pt x="27" y="160"/>
                    <a:pt x="24" y="153"/>
                    <a:pt x="24" y="145"/>
                  </a:cubicBezTo>
                  <a:cubicBezTo>
                    <a:pt x="24" y="142"/>
                    <a:pt x="25" y="139"/>
                    <a:pt x="25" y="136"/>
                  </a:cubicBezTo>
                  <a:cubicBezTo>
                    <a:pt x="11" y="136"/>
                    <a:pt x="0" y="133"/>
                    <a:pt x="0" y="130"/>
                  </a:cubicBezTo>
                  <a:cubicBezTo>
                    <a:pt x="0" y="127"/>
                    <a:pt x="11" y="125"/>
                    <a:pt x="25" y="125"/>
                  </a:cubicBezTo>
                  <a:cubicBezTo>
                    <a:pt x="25" y="122"/>
                    <a:pt x="24" y="119"/>
                    <a:pt x="24" y="116"/>
                  </a:cubicBezTo>
                  <a:cubicBezTo>
                    <a:pt x="24" y="107"/>
                    <a:pt x="27" y="101"/>
                    <a:pt x="30" y="101"/>
                  </a:cubicBezTo>
                  <a:cubicBezTo>
                    <a:pt x="42" y="101"/>
                    <a:pt x="42" y="101"/>
                    <a:pt x="42" y="101"/>
                  </a:cubicBezTo>
                  <a:cubicBezTo>
                    <a:pt x="42" y="89"/>
                    <a:pt x="42" y="89"/>
                    <a:pt x="42" y="89"/>
                  </a:cubicBezTo>
                  <a:cubicBezTo>
                    <a:pt x="66" y="89"/>
                    <a:pt x="66" y="89"/>
                    <a:pt x="66" y="89"/>
                  </a:cubicBezTo>
                  <a:cubicBezTo>
                    <a:pt x="85" y="89"/>
                    <a:pt x="103" y="93"/>
                    <a:pt x="115" y="101"/>
                  </a:cubicBezTo>
                  <a:cubicBezTo>
                    <a:pt x="322" y="101"/>
                    <a:pt x="322" y="101"/>
                    <a:pt x="322" y="101"/>
                  </a:cubicBezTo>
                  <a:cubicBezTo>
                    <a:pt x="336" y="103"/>
                    <a:pt x="348" y="105"/>
                    <a:pt x="357" y="107"/>
                  </a:cubicBezTo>
                  <a:cubicBezTo>
                    <a:pt x="392" y="113"/>
                    <a:pt x="404" y="124"/>
                    <a:pt x="404" y="130"/>
                  </a:cubicBezTo>
                  <a:cubicBezTo>
                    <a:pt x="404" y="136"/>
                    <a:pt x="392" y="148"/>
                    <a:pt x="357" y="154"/>
                  </a:cubicBezTo>
                  <a:cubicBezTo>
                    <a:pt x="348" y="156"/>
                    <a:pt x="336" y="158"/>
                    <a:pt x="322" y="160"/>
                  </a:cubicBezTo>
                  <a:cubicBezTo>
                    <a:pt x="115" y="160"/>
                    <a:pt x="115" y="160"/>
                    <a:pt x="115" y="160"/>
                  </a:cubicBezTo>
                  <a:cubicBezTo>
                    <a:pt x="103" y="168"/>
                    <a:pt x="85" y="172"/>
                    <a:pt x="66" y="172"/>
                  </a:cubicBezTo>
                  <a:close/>
                  <a:moveTo>
                    <a:pt x="60" y="86"/>
                  </a:moveTo>
                  <a:cubicBezTo>
                    <a:pt x="78" y="0"/>
                    <a:pt x="78" y="0"/>
                    <a:pt x="78" y="0"/>
                  </a:cubicBezTo>
                  <a:cubicBezTo>
                    <a:pt x="83" y="0"/>
                    <a:pt x="95" y="0"/>
                    <a:pt x="95" y="0"/>
                  </a:cubicBezTo>
                  <a:cubicBezTo>
                    <a:pt x="107" y="0"/>
                    <a:pt x="119" y="6"/>
                    <a:pt x="125" y="12"/>
                  </a:cubicBezTo>
                  <a:cubicBezTo>
                    <a:pt x="131" y="18"/>
                    <a:pt x="161" y="47"/>
                    <a:pt x="178" y="65"/>
                  </a:cubicBezTo>
                  <a:cubicBezTo>
                    <a:pt x="178" y="65"/>
                    <a:pt x="196" y="83"/>
                    <a:pt x="220" y="83"/>
                  </a:cubicBezTo>
                  <a:cubicBezTo>
                    <a:pt x="264" y="91"/>
                    <a:pt x="305" y="98"/>
                    <a:pt x="305" y="98"/>
                  </a:cubicBezTo>
                  <a:cubicBezTo>
                    <a:pt x="116" y="98"/>
                    <a:pt x="116" y="98"/>
                    <a:pt x="116" y="98"/>
                  </a:cubicBezTo>
                  <a:cubicBezTo>
                    <a:pt x="103" y="90"/>
                    <a:pt x="85" y="86"/>
                    <a:pt x="66" y="86"/>
                  </a:cubicBezTo>
                  <a:lnTo>
                    <a:pt x="60" y="86"/>
                  </a:lnTo>
                  <a:close/>
                  <a:moveTo>
                    <a:pt x="305" y="163"/>
                  </a:moveTo>
                  <a:cubicBezTo>
                    <a:pt x="305" y="163"/>
                    <a:pt x="264" y="170"/>
                    <a:pt x="220" y="178"/>
                  </a:cubicBezTo>
                  <a:cubicBezTo>
                    <a:pt x="196" y="178"/>
                    <a:pt x="178" y="196"/>
                    <a:pt x="178" y="196"/>
                  </a:cubicBezTo>
                  <a:cubicBezTo>
                    <a:pt x="161" y="214"/>
                    <a:pt x="131" y="243"/>
                    <a:pt x="125" y="249"/>
                  </a:cubicBezTo>
                  <a:cubicBezTo>
                    <a:pt x="119" y="255"/>
                    <a:pt x="107" y="261"/>
                    <a:pt x="95" y="261"/>
                  </a:cubicBezTo>
                  <a:cubicBezTo>
                    <a:pt x="95" y="261"/>
                    <a:pt x="84" y="261"/>
                    <a:pt x="78" y="261"/>
                  </a:cubicBezTo>
                  <a:cubicBezTo>
                    <a:pt x="60" y="175"/>
                    <a:pt x="60" y="175"/>
                    <a:pt x="60" y="175"/>
                  </a:cubicBezTo>
                  <a:cubicBezTo>
                    <a:pt x="66" y="175"/>
                    <a:pt x="66" y="175"/>
                    <a:pt x="66" y="175"/>
                  </a:cubicBezTo>
                  <a:cubicBezTo>
                    <a:pt x="85" y="175"/>
                    <a:pt x="103" y="171"/>
                    <a:pt x="116" y="163"/>
                  </a:cubicBezTo>
                  <a:lnTo>
                    <a:pt x="305" y="163"/>
                  </a:lnTo>
                  <a:close/>
                  <a:moveTo>
                    <a:pt x="333" y="130"/>
                  </a:moveTo>
                  <a:cubicBezTo>
                    <a:pt x="333" y="137"/>
                    <a:pt x="329" y="143"/>
                    <a:pt x="323" y="147"/>
                  </a:cubicBezTo>
                  <a:cubicBezTo>
                    <a:pt x="338" y="153"/>
                    <a:pt x="338" y="153"/>
                    <a:pt x="338" y="153"/>
                  </a:cubicBezTo>
                  <a:cubicBezTo>
                    <a:pt x="346" y="148"/>
                    <a:pt x="351" y="139"/>
                    <a:pt x="351" y="130"/>
                  </a:cubicBezTo>
                  <a:cubicBezTo>
                    <a:pt x="351" y="121"/>
                    <a:pt x="346" y="113"/>
                    <a:pt x="338" y="108"/>
                  </a:cubicBezTo>
                  <a:cubicBezTo>
                    <a:pt x="323" y="113"/>
                    <a:pt x="323" y="113"/>
                    <a:pt x="323" y="113"/>
                  </a:cubicBezTo>
                  <a:cubicBezTo>
                    <a:pt x="329" y="117"/>
                    <a:pt x="333" y="124"/>
                    <a:pt x="333" y="130"/>
                  </a:cubicBezTo>
                  <a:close/>
                </a:path>
              </a:pathLst>
            </a:custGeom>
            <a:solidFill>
              <a:schemeClr val="dk2"/>
            </a:solidFill>
            <a:ln>
              <a:noFill/>
            </a:ln>
          </p:spPr>
          <p:txBody>
            <a:bodyPr vert="horz" wrap="square" lIns="91440" tIns="45720" rIns="91440" bIns="45720" numCol="1" anchor="t" anchorCtr="0" compatLnSpc="1"/>
            <a:lstStyle/>
            <a:p>
              <a:endParaRPr lang="en-US" sz="1400" b="1">
                <a:solidFill>
                  <a:schemeClr val="lt1"/>
                </a:solidFill>
                <a:latin typeface="微软雅黑" panose="020B0503020204020204" pitchFamily="34" charset="-122"/>
                <a:ea typeface="微软雅黑" panose="020B0503020204020204" pitchFamily="34" charset="-122"/>
              </a:endParaRPr>
            </a:p>
          </p:txBody>
        </p:sp>
      </p:grpSp>
      <p:grpSp>
        <p:nvGrpSpPr>
          <p:cNvPr id="7" name="Group 6"/>
          <p:cNvGrpSpPr/>
          <p:nvPr/>
        </p:nvGrpSpPr>
        <p:grpSpPr>
          <a:xfrm>
            <a:off x="4084671" y="1465698"/>
            <a:ext cx="1133977" cy="820590"/>
            <a:chOff x="4084671" y="1465698"/>
            <a:chExt cx="1133977" cy="820590"/>
          </a:xfrm>
        </p:grpSpPr>
        <p:sp>
          <p:nvSpPr>
            <p:cNvPr id="56" name="TextBox 55"/>
            <p:cNvSpPr txBox="1"/>
            <p:nvPr>
              <p:custDataLst>
                <p:tags r:id="rId19"/>
              </p:custDataLst>
            </p:nvPr>
          </p:nvSpPr>
          <p:spPr>
            <a:xfrm>
              <a:off x="4084671" y="1764318"/>
              <a:ext cx="1133977" cy="521970"/>
            </a:xfrm>
            <a:prstGeom prst="rect">
              <a:avLst/>
            </a:prstGeom>
            <a:noFill/>
          </p:spPr>
          <p:txBody>
            <a:bodyPr wrap="square" rtlCol="0">
              <a:spAutoFit/>
            </a:bodyPr>
            <a:lstStyle/>
            <a:p>
              <a:pPr algn="ctr"/>
              <a:r>
                <a:rPr lang="zh-TW" altLang="en-US" sz="1400" b="1">
                  <a:solidFill>
                    <a:schemeClr val="dk1"/>
                  </a:solidFill>
                  <a:latin typeface="微软雅黑" panose="020B0503020204020204" pitchFamily="34" charset="-122"/>
                  <a:ea typeface="微软雅黑" panose="020B0503020204020204" pitchFamily="34" charset="-122"/>
                </a:rPr>
                <a:t>必须严格按照规程操作</a:t>
              </a:r>
              <a:endParaRPr lang="zh-TW" altLang="en-US" sz="1400" b="1">
                <a:solidFill>
                  <a:schemeClr val="dk1"/>
                </a:solidFill>
                <a:latin typeface="微软雅黑" panose="020B0503020204020204" pitchFamily="34" charset="-122"/>
                <a:ea typeface="微软雅黑" panose="020B0503020204020204" pitchFamily="34" charset="-122"/>
              </a:endParaRPr>
            </a:p>
          </p:txBody>
        </p:sp>
        <p:sp>
          <p:nvSpPr>
            <p:cNvPr id="66" name="Freeform 29"/>
            <p:cNvSpPr>
              <a:spLocks noEditPoints="1"/>
            </p:cNvSpPr>
            <p:nvPr>
              <p:custDataLst>
                <p:tags r:id="rId20"/>
              </p:custDataLst>
            </p:nvPr>
          </p:nvSpPr>
          <p:spPr bwMode="auto">
            <a:xfrm>
              <a:off x="4434721" y="1465698"/>
              <a:ext cx="304800" cy="304800"/>
            </a:xfrm>
            <a:custGeom>
              <a:avLst/>
              <a:gdLst>
                <a:gd name="T0" fmla="*/ 6 w 308"/>
                <a:gd name="T1" fmla="*/ 208 h 309"/>
                <a:gd name="T2" fmla="*/ 6 w 308"/>
                <a:gd name="T3" fmla="*/ 196 h 309"/>
                <a:gd name="T4" fmla="*/ 71 w 308"/>
                <a:gd name="T5" fmla="*/ 202 h 309"/>
                <a:gd name="T6" fmla="*/ 147 w 308"/>
                <a:gd name="T7" fmla="*/ 95 h 309"/>
                <a:gd name="T8" fmla="*/ 83 w 308"/>
                <a:gd name="T9" fmla="*/ 39 h 309"/>
                <a:gd name="T10" fmla="*/ 44 w 308"/>
                <a:gd name="T11" fmla="*/ 71 h 309"/>
                <a:gd name="T12" fmla="*/ 44 w 308"/>
                <a:gd name="T13" fmla="*/ 96 h 309"/>
                <a:gd name="T14" fmla="*/ 91 w 308"/>
                <a:gd name="T15" fmla="*/ 191 h 309"/>
                <a:gd name="T16" fmla="*/ 18 w 308"/>
                <a:gd name="T17" fmla="*/ 121 h 309"/>
                <a:gd name="T18" fmla="*/ 19 w 308"/>
                <a:gd name="T19" fmla="*/ 46 h 309"/>
                <a:gd name="T20" fmla="*/ 83 w 308"/>
                <a:gd name="T21" fmla="*/ 3 h 309"/>
                <a:gd name="T22" fmla="*/ 183 w 308"/>
                <a:gd name="T23" fmla="*/ 81 h 309"/>
                <a:gd name="T24" fmla="*/ 147 w 308"/>
                <a:gd name="T25" fmla="*/ 95 h 309"/>
                <a:gd name="T26" fmla="*/ 29 w 308"/>
                <a:gd name="T27" fmla="*/ 285 h 309"/>
                <a:gd name="T28" fmla="*/ 25 w 308"/>
                <a:gd name="T29" fmla="*/ 275 h 309"/>
                <a:gd name="T30" fmla="*/ 81 w 308"/>
                <a:gd name="T31" fmla="*/ 227 h 309"/>
                <a:gd name="T32" fmla="*/ 34 w 308"/>
                <a:gd name="T33" fmla="*/ 283 h 309"/>
                <a:gd name="T34" fmla="*/ 107 w 308"/>
                <a:gd name="T35" fmla="*/ 309 h 309"/>
                <a:gd name="T36" fmla="*/ 101 w 308"/>
                <a:gd name="T37" fmla="*/ 243 h 309"/>
                <a:gd name="T38" fmla="*/ 113 w 308"/>
                <a:gd name="T39" fmla="*/ 243 h 309"/>
                <a:gd name="T40" fmla="*/ 290 w 308"/>
                <a:gd name="T41" fmla="*/ 263 h 309"/>
                <a:gd name="T42" fmla="*/ 225 w 308"/>
                <a:gd name="T43" fmla="*/ 306 h 309"/>
                <a:gd name="T44" fmla="*/ 125 w 308"/>
                <a:gd name="T45" fmla="*/ 228 h 309"/>
                <a:gd name="T46" fmla="*/ 162 w 308"/>
                <a:gd name="T47" fmla="*/ 214 h 309"/>
                <a:gd name="T48" fmla="*/ 237 w 308"/>
                <a:gd name="T49" fmla="*/ 265 h 309"/>
                <a:gd name="T50" fmla="*/ 270 w 308"/>
                <a:gd name="T51" fmla="*/ 226 h 309"/>
                <a:gd name="T52" fmla="*/ 214 w 308"/>
                <a:gd name="T53" fmla="*/ 162 h 309"/>
                <a:gd name="T54" fmla="*/ 228 w 308"/>
                <a:gd name="T55" fmla="*/ 125 h 309"/>
                <a:gd name="T56" fmla="*/ 306 w 308"/>
                <a:gd name="T57" fmla="*/ 226 h 309"/>
                <a:gd name="T58" fmla="*/ 208 w 308"/>
                <a:gd name="T59" fmla="*/ 65 h 309"/>
                <a:gd name="T60" fmla="*/ 196 w 308"/>
                <a:gd name="T61" fmla="*/ 65 h 309"/>
                <a:gd name="T62" fmla="*/ 202 w 308"/>
                <a:gd name="T63" fmla="*/ 0 h 309"/>
                <a:gd name="T64" fmla="*/ 208 w 308"/>
                <a:gd name="T65" fmla="*/ 65 h 309"/>
                <a:gd name="T66" fmla="*/ 231 w 308"/>
                <a:gd name="T67" fmla="*/ 83 h 309"/>
                <a:gd name="T68" fmla="*/ 227 w 308"/>
                <a:gd name="T69" fmla="*/ 73 h 309"/>
                <a:gd name="T70" fmla="*/ 283 w 308"/>
                <a:gd name="T71" fmla="*/ 25 h 309"/>
                <a:gd name="T72" fmla="*/ 236 w 308"/>
                <a:gd name="T73" fmla="*/ 82 h 309"/>
                <a:gd name="T74" fmla="*/ 243 w 308"/>
                <a:gd name="T75" fmla="*/ 113 h 309"/>
                <a:gd name="T76" fmla="*/ 243 w 308"/>
                <a:gd name="T77" fmla="*/ 101 h 309"/>
                <a:gd name="T78" fmla="*/ 308 w 308"/>
                <a:gd name="T79" fmla="*/ 10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309">
                  <a:moveTo>
                    <a:pt x="65" y="208"/>
                  </a:moveTo>
                  <a:cubicBezTo>
                    <a:pt x="6" y="208"/>
                    <a:pt x="6" y="208"/>
                    <a:pt x="6" y="208"/>
                  </a:cubicBezTo>
                  <a:cubicBezTo>
                    <a:pt x="2" y="208"/>
                    <a:pt x="0" y="205"/>
                    <a:pt x="0" y="202"/>
                  </a:cubicBezTo>
                  <a:cubicBezTo>
                    <a:pt x="0" y="199"/>
                    <a:pt x="2" y="196"/>
                    <a:pt x="6" y="196"/>
                  </a:cubicBezTo>
                  <a:cubicBezTo>
                    <a:pt x="65" y="196"/>
                    <a:pt x="65" y="196"/>
                    <a:pt x="65" y="196"/>
                  </a:cubicBezTo>
                  <a:cubicBezTo>
                    <a:pt x="68" y="196"/>
                    <a:pt x="71" y="199"/>
                    <a:pt x="71" y="202"/>
                  </a:cubicBezTo>
                  <a:cubicBezTo>
                    <a:pt x="71" y="205"/>
                    <a:pt x="68" y="208"/>
                    <a:pt x="65" y="208"/>
                  </a:cubicBezTo>
                  <a:close/>
                  <a:moveTo>
                    <a:pt x="147" y="95"/>
                  </a:moveTo>
                  <a:cubicBezTo>
                    <a:pt x="96" y="44"/>
                    <a:pt x="96" y="44"/>
                    <a:pt x="96" y="44"/>
                  </a:cubicBezTo>
                  <a:cubicBezTo>
                    <a:pt x="93" y="41"/>
                    <a:pt x="88" y="39"/>
                    <a:pt x="83" y="39"/>
                  </a:cubicBezTo>
                  <a:cubicBezTo>
                    <a:pt x="79" y="39"/>
                    <a:pt x="74" y="41"/>
                    <a:pt x="71" y="44"/>
                  </a:cubicBezTo>
                  <a:cubicBezTo>
                    <a:pt x="44" y="71"/>
                    <a:pt x="44" y="71"/>
                    <a:pt x="44" y="71"/>
                  </a:cubicBezTo>
                  <a:cubicBezTo>
                    <a:pt x="40" y="74"/>
                    <a:pt x="38" y="79"/>
                    <a:pt x="38" y="83"/>
                  </a:cubicBezTo>
                  <a:cubicBezTo>
                    <a:pt x="38" y="88"/>
                    <a:pt x="40" y="92"/>
                    <a:pt x="44" y="96"/>
                  </a:cubicBezTo>
                  <a:cubicBezTo>
                    <a:pt x="94" y="147"/>
                    <a:pt x="94" y="147"/>
                    <a:pt x="94" y="147"/>
                  </a:cubicBezTo>
                  <a:cubicBezTo>
                    <a:pt x="91" y="191"/>
                    <a:pt x="91" y="191"/>
                    <a:pt x="91" y="191"/>
                  </a:cubicBezTo>
                  <a:cubicBezTo>
                    <a:pt x="87" y="189"/>
                    <a:pt x="84" y="187"/>
                    <a:pt x="81" y="183"/>
                  </a:cubicBezTo>
                  <a:cubicBezTo>
                    <a:pt x="18" y="121"/>
                    <a:pt x="18" y="121"/>
                    <a:pt x="18" y="121"/>
                  </a:cubicBezTo>
                  <a:cubicBezTo>
                    <a:pt x="8" y="111"/>
                    <a:pt x="3" y="97"/>
                    <a:pt x="3" y="83"/>
                  </a:cubicBezTo>
                  <a:cubicBezTo>
                    <a:pt x="3" y="69"/>
                    <a:pt x="8" y="56"/>
                    <a:pt x="19" y="46"/>
                  </a:cubicBezTo>
                  <a:cubicBezTo>
                    <a:pt x="46" y="18"/>
                    <a:pt x="46" y="18"/>
                    <a:pt x="46" y="18"/>
                  </a:cubicBezTo>
                  <a:cubicBezTo>
                    <a:pt x="56" y="8"/>
                    <a:pt x="69" y="3"/>
                    <a:pt x="83" y="3"/>
                  </a:cubicBezTo>
                  <a:cubicBezTo>
                    <a:pt x="98" y="3"/>
                    <a:pt x="111" y="9"/>
                    <a:pt x="121" y="19"/>
                  </a:cubicBezTo>
                  <a:cubicBezTo>
                    <a:pt x="183" y="81"/>
                    <a:pt x="183" y="81"/>
                    <a:pt x="183" y="81"/>
                  </a:cubicBezTo>
                  <a:cubicBezTo>
                    <a:pt x="186" y="84"/>
                    <a:pt x="189" y="88"/>
                    <a:pt x="191" y="91"/>
                  </a:cubicBezTo>
                  <a:lnTo>
                    <a:pt x="147" y="95"/>
                  </a:lnTo>
                  <a:close/>
                  <a:moveTo>
                    <a:pt x="34" y="283"/>
                  </a:moveTo>
                  <a:cubicBezTo>
                    <a:pt x="32" y="284"/>
                    <a:pt x="31" y="285"/>
                    <a:pt x="29" y="285"/>
                  </a:cubicBezTo>
                  <a:cubicBezTo>
                    <a:pt x="28" y="285"/>
                    <a:pt x="26" y="284"/>
                    <a:pt x="25" y="283"/>
                  </a:cubicBezTo>
                  <a:cubicBezTo>
                    <a:pt x="23" y="281"/>
                    <a:pt x="23" y="277"/>
                    <a:pt x="25" y="275"/>
                  </a:cubicBezTo>
                  <a:cubicBezTo>
                    <a:pt x="73" y="227"/>
                    <a:pt x="73" y="227"/>
                    <a:pt x="73" y="227"/>
                  </a:cubicBezTo>
                  <a:cubicBezTo>
                    <a:pt x="75" y="225"/>
                    <a:pt x="79" y="225"/>
                    <a:pt x="81" y="227"/>
                  </a:cubicBezTo>
                  <a:cubicBezTo>
                    <a:pt x="83" y="230"/>
                    <a:pt x="83" y="233"/>
                    <a:pt x="81" y="236"/>
                  </a:cubicBezTo>
                  <a:lnTo>
                    <a:pt x="34" y="283"/>
                  </a:lnTo>
                  <a:close/>
                  <a:moveTo>
                    <a:pt x="113" y="303"/>
                  </a:moveTo>
                  <a:cubicBezTo>
                    <a:pt x="113" y="306"/>
                    <a:pt x="110" y="309"/>
                    <a:pt x="107" y="309"/>
                  </a:cubicBezTo>
                  <a:cubicBezTo>
                    <a:pt x="103" y="309"/>
                    <a:pt x="101" y="306"/>
                    <a:pt x="101" y="303"/>
                  </a:cubicBezTo>
                  <a:cubicBezTo>
                    <a:pt x="101" y="243"/>
                    <a:pt x="101" y="243"/>
                    <a:pt x="101" y="243"/>
                  </a:cubicBezTo>
                  <a:cubicBezTo>
                    <a:pt x="101" y="240"/>
                    <a:pt x="103" y="238"/>
                    <a:pt x="107" y="238"/>
                  </a:cubicBezTo>
                  <a:cubicBezTo>
                    <a:pt x="110" y="238"/>
                    <a:pt x="113" y="240"/>
                    <a:pt x="113" y="243"/>
                  </a:cubicBezTo>
                  <a:lnTo>
                    <a:pt x="113" y="303"/>
                  </a:lnTo>
                  <a:close/>
                  <a:moveTo>
                    <a:pt x="290" y="263"/>
                  </a:moveTo>
                  <a:cubicBezTo>
                    <a:pt x="262" y="290"/>
                    <a:pt x="262" y="290"/>
                    <a:pt x="262" y="290"/>
                  </a:cubicBezTo>
                  <a:cubicBezTo>
                    <a:pt x="252" y="300"/>
                    <a:pt x="239" y="306"/>
                    <a:pt x="225" y="306"/>
                  </a:cubicBezTo>
                  <a:cubicBezTo>
                    <a:pt x="211" y="306"/>
                    <a:pt x="197" y="300"/>
                    <a:pt x="187" y="290"/>
                  </a:cubicBezTo>
                  <a:cubicBezTo>
                    <a:pt x="125" y="228"/>
                    <a:pt x="125" y="228"/>
                    <a:pt x="125" y="228"/>
                  </a:cubicBezTo>
                  <a:cubicBezTo>
                    <a:pt x="122" y="225"/>
                    <a:pt x="119" y="221"/>
                    <a:pt x="117" y="217"/>
                  </a:cubicBezTo>
                  <a:cubicBezTo>
                    <a:pt x="162" y="214"/>
                    <a:pt x="162" y="214"/>
                    <a:pt x="162" y="214"/>
                  </a:cubicBezTo>
                  <a:cubicBezTo>
                    <a:pt x="212" y="265"/>
                    <a:pt x="212" y="265"/>
                    <a:pt x="212" y="265"/>
                  </a:cubicBezTo>
                  <a:cubicBezTo>
                    <a:pt x="219" y="272"/>
                    <a:pt x="231" y="272"/>
                    <a:pt x="237" y="265"/>
                  </a:cubicBezTo>
                  <a:cubicBezTo>
                    <a:pt x="265" y="238"/>
                    <a:pt x="265" y="238"/>
                    <a:pt x="265" y="238"/>
                  </a:cubicBezTo>
                  <a:cubicBezTo>
                    <a:pt x="268" y="235"/>
                    <a:pt x="270" y="230"/>
                    <a:pt x="270" y="226"/>
                  </a:cubicBezTo>
                  <a:cubicBezTo>
                    <a:pt x="270" y="221"/>
                    <a:pt x="268" y="216"/>
                    <a:pt x="265" y="213"/>
                  </a:cubicBezTo>
                  <a:cubicBezTo>
                    <a:pt x="214" y="162"/>
                    <a:pt x="214" y="162"/>
                    <a:pt x="214" y="162"/>
                  </a:cubicBezTo>
                  <a:cubicBezTo>
                    <a:pt x="217" y="118"/>
                    <a:pt x="217" y="118"/>
                    <a:pt x="217" y="118"/>
                  </a:cubicBezTo>
                  <a:cubicBezTo>
                    <a:pt x="221" y="120"/>
                    <a:pt x="224" y="122"/>
                    <a:pt x="228" y="125"/>
                  </a:cubicBezTo>
                  <a:cubicBezTo>
                    <a:pt x="290" y="188"/>
                    <a:pt x="290" y="188"/>
                    <a:pt x="290" y="188"/>
                  </a:cubicBezTo>
                  <a:cubicBezTo>
                    <a:pt x="300" y="198"/>
                    <a:pt x="306" y="211"/>
                    <a:pt x="306" y="226"/>
                  </a:cubicBezTo>
                  <a:cubicBezTo>
                    <a:pt x="306" y="240"/>
                    <a:pt x="300" y="253"/>
                    <a:pt x="290" y="263"/>
                  </a:cubicBezTo>
                  <a:close/>
                  <a:moveTo>
                    <a:pt x="208" y="65"/>
                  </a:moveTo>
                  <a:cubicBezTo>
                    <a:pt x="208" y="69"/>
                    <a:pt x="205" y="71"/>
                    <a:pt x="202" y="71"/>
                  </a:cubicBezTo>
                  <a:cubicBezTo>
                    <a:pt x="198" y="71"/>
                    <a:pt x="196" y="69"/>
                    <a:pt x="196" y="65"/>
                  </a:cubicBezTo>
                  <a:cubicBezTo>
                    <a:pt x="196" y="6"/>
                    <a:pt x="196" y="6"/>
                    <a:pt x="196" y="6"/>
                  </a:cubicBezTo>
                  <a:cubicBezTo>
                    <a:pt x="196" y="3"/>
                    <a:pt x="198" y="0"/>
                    <a:pt x="202" y="0"/>
                  </a:cubicBezTo>
                  <a:cubicBezTo>
                    <a:pt x="205" y="0"/>
                    <a:pt x="208" y="3"/>
                    <a:pt x="208" y="6"/>
                  </a:cubicBezTo>
                  <a:lnTo>
                    <a:pt x="208" y="65"/>
                  </a:lnTo>
                  <a:close/>
                  <a:moveTo>
                    <a:pt x="236" y="82"/>
                  </a:moveTo>
                  <a:cubicBezTo>
                    <a:pt x="234" y="83"/>
                    <a:pt x="233" y="83"/>
                    <a:pt x="231" y="83"/>
                  </a:cubicBezTo>
                  <a:cubicBezTo>
                    <a:pt x="230" y="83"/>
                    <a:pt x="228" y="83"/>
                    <a:pt x="227" y="82"/>
                  </a:cubicBezTo>
                  <a:cubicBezTo>
                    <a:pt x="225" y="79"/>
                    <a:pt x="225" y="75"/>
                    <a:pt x="227" y="73"/>
                  </a:cubicBezTo>
                  <a:cubicBezTo>
                    <a:pt x="275" y="25"/>
                    <a:pt x="275" y="25"/>
                    <a:pt x="275" y="25"/>
                  </a:cubicBezTo>
                  <a:cubicBezTo>
                    <a:pt x="277" y="23"/>
                    <a:pt x="281" y="23"/>
                    <a:pt x="283" y="25"/>
                  </a:cubicBezTo>
                  <a:cubicBezTo>
                    <a:pt x="285" y="28"/>
                    <a:pt x="285" y="32"/>
                    <a:pt x="283" y="34"/>
                  </a:cubicBezTo>
                  <a:lnTo>
                    <a:pt x="236" y="82"/>
                  </a:lnTo>
                  <a:close/>
                  <a:moveTo>
                    <a:pt x="303" y="113"/>
                  </a:moveTo>
                  <a:cubicBezTo>
                    <a:pt x="243" y="113"/>
                    <a:pt x="243" y="113"/>
                    <a:pt x="243" y="113"/>
                  </a:cubicBezTo>
                  <a:cubicBezTo>
                    <a:pt x="240" y="113"/>
                    <a:pt x="237" y="110"/>
                    <a:pt x="237" y="107"/>
                  </a:cubicBezTo>
                  <a:cubicBezTo>
                    <a:pt x="237" y="104"/>
                    <a:pt x="240" y="101"/>
                    <a:pt x="243" y="101"/>
                  </a:cubicBezTo>
                  <a:cubicBezTo>
                    <a:pt x="303" y="101"/>
                    <a:pt x="303" y="101"/>
                    <a:pt x="303" y="101"/>
                  </a:cubicBezTo>
                  <a:cubicBezTo>
                    <a:pt x="306" y="101"/>
                    <a:pt x="308" y="104"/>
                    <a:pt x="308" y="107"/>
                  </a:cubicBezTo>
                  <a:cubicBezTo>
                    <a:pt x="308" y="110"/>
                    <a:pt x="306" y="113"/>
                    <a:pt x="303" y="113"/>
                  </a:cubicBezTo>
                  <a:close/>
                </a:path>
              </a:pathLst>
            </a:custGeom>
            <a:solidFill>
              <a:schemeClr val="accent1"/>
            </a:solidFill>
            <a:ln>
              <a:noFill/>
            </a:ln>
          </p:spPr>
          <p:txBody>
            <a:bodyPr vert="horz" wrap="square" lIns="91440" tIns="45720" rIns="91440" bIns="45720" numCol="1" anchor="t" anchorCtr="0" compatLnSpc="1"/>
            <a:lstStyle/>
            <a:p>
              <a:endParaRPr lang="en-US" sz="1400" b="1">
                <a:solidFill>
                  <a:schemeClr val="lt1"/>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2520153" y="1440984"/>
            <a:ext cx="1428087" cy="845304"/>
            <a:chOff x="2520153" y="1440984"/>
            <a:chExt cx="1428087" cy="845304"/>
          </a:xfrm>
        </p:grpSpPr>
        <p:sp>
          <p:nvSpPr>
            <p:cNvPr id="53" name="TextBox 52"/>
            <p:cNvSpPr txBox="1"/>
            <p:nvPr>
              <p:custDataLst>
                <p:tags r:id="rId21"/>
              </p:custDataLst>
            </p:nvPr>
          </p:nvSpPr>
          <p:spPr>
            <a:xfrm>
              <a:off x="2520153" y="1764318"/>
              <a:ext cx="1428087" cy="521970"/>
            </a:xfrm>
            <a:prstGeom prst="rect">
              <a:avLst/>
            </a:prstGeom>
            <a:noFill/>
          </p:spPr>
          <p:txBody>
            <a:bodyPr wrap="square" rtlCol="0">
              <a:spAutoFit/>
            </a:bodyPr>
            <a:lstStyle/>
            <a:p>
              <a:pPr algn="ctr"/>
              <a:r>
                <a:rPr lang="zh-TW" altLang="en-US" sz="1400" b="1">
                  <a:solidFill>
                    <a:schemeClr val="dk1"/>
                  </a:solidFill>
                  <a:latin typeface="微软雅黑" panose="020B0503020204020204" pitchFamily="34" charset="-122"/>
                  <a:ea typeface="微软雅黑" panose="020B0503020204020204" pitchFamily="34" charset="-122"/>
                </a:rPr>
                <a:t>必须穿戴好劳动保护用品</a:t>
              </a:r>
              <a:endParaRPr lang="zh-TW" altLang="en-US" sz="1400" b="1">
                <a:solidFill>
                  <a:schemeClr val="dk1"/>
                </a:solidFill>
                <a:latin typeface="微软雅黑" panose="020B0503020204020204" pitchFamily="34" charset="-122"/>
                <a:ea typeface="微软雅黑" panose="020B0503020204020204" pitchFamily="34" charset="-122"/>
              </a:endParaRPr>
            </a:p>
          </p:txBody>
        </p:sp>
        <p:sp>
          <p:nvSpPr>
            <p:cNvPr id="67" name="Freeform 30"/>
            <p:cNvSpPr>
              <a:spLocks noEditPoints="1"/>
            </p:cNvSpPr>
            <p:nvPr>
              <p:custDataLst>
                <p:tags r:id="rId22"/>
              </p:custDataLst>
            </p:nvPr>
          </p:nvSpPr>
          <p:spPr bwMode="auto">
            <a:xfrm>
              <a:off x="2982069" y="1440984"/>
              <a:ext cx="304800" cy="328612"/>
            </a:xfrm>
            <a:custGeom>
              <a:avLst/>
              <a:gdLst>
                <a:gd name="T0" fmla="*/ 285 w 309"/>
                <a:gd name="T1" fmla="*/ 285 h 333"/>
                <a:gd name="T2" fmla="*/ 202 w 309"/>
                <a:gd name="T3" fmla="*/ 285 h 333"/>
                <a:gd name="T4" fmla="*/ 154 w 309"/>
                <a:gd name="T5" fmla="*/ 333 h 333"/>
                <a:gd name="T6" fmla="*/ 107 w 309"/>
                <a:gd name="T7" fmla="*/ 285 h 333"/>
                <a:gd name="T8" fmla="*/ 24 w 309"/>
                <a:gd name="T9" fmla="*/ 285 h 333"/>
                <a:gd name="T10" fmla="*/ 0 w 309"/>
                <a:gd name="T11" fmla="*/ 261 h 333"/>
                <a:gd name="T12" fmla="*/ 59 w 309"/>
                <a:gd name="T13" fmla="*/ 107 h 333"/>
                <a:gd name="T14" fmla="*/ 138 w 309"/>
                <a:gd name="T15" fmla="*/ 25 h 333"/>
                <a:gd name="T16" fmla="*/ 137 w 309"/>
                <a:gd name="T17" fmla="*/ 18 h 333"/>
                <a:gd name="T18" fmla="*/ 154 w 309"/>
                <a:gd name="T19" fmla="*/ 0 h 333"/>
                <a:gd name="T20" fmla="*/ 172 w 309"/>
                <a:gd name="T21" fmla="*/ 18 h 333"/>
                <a:gd name="T22" fmla="*/ 171 w 309"/>
                <a:gd name="T23" fmla="*/ 25 h 333"/>
                <a:gd name="T24" fmla="*/ 249 w 309"/>
                <a:gd name="T25" fmla="*/ 107 h 333"/>
                <a:gd name="T26" fmla="*/ 309 w 309"/>
                <a:gd name="T27" fmla="*/ 261 h 333"/>
                <a:gd name="T28" fmla="*/ 285 w 309"/>
                <a:gd name="T29" fmla="*/ 285 h 333"/>
                <a:gd name="T30" fmla="*/ 275 w 309"/>
                <a:gd name="T31" fmla="*/ 261 h 333"/>
                <a:gd name="T32" fmla="*/ 226 w 309"/>
                <a:gd name="T33" fmla="*/ 107 h 333"/>
                <a:gd name="T34" fmla="*/ 154 w 309"/>
                <a:gd name="T35" fmla="*/ 48 h 333"/>
                <a:gd name="T36" fmla="*/ 83 w 309"/>
                <a:gd name="T37" fmla="*/ 107 h 333"/>
                <a:gd name="T38" fmla="*/ 34 w 309"/>
                <a:gd name="T39" fmla="*/ 261 h 333"/>
                <a:gd name="T40" fmla="*/ 275 w 309"/>
                <a:gd name="T41" fmla="*/ 261 h 333"/>
                <a:gd name="T42" fmla="*/ 154 w 309"/>
                <a:gd name="T43" fmla="*/ 312 h 333"/>
                <a:gd name="T44" fmla="*/ 128 w 309"/>
                <a:gd name="T45" fmla="*/ 285 h 333"/>
                <a:gd name="T46" fmla="*/ 125 w 309"/>
                <a:gd name="T47" fmla="*/ 282 h 333"/>
                <a:gd name="T48" fmla="*/ 122 w 309"/>
                <a:gd name="T49" fmla="*/ 285 h 333"/>
                <a:gd name="T50" fmla="*/ 154 w 309"/>
                <a:gd name="T51" fmla="*/ 318 h 333"/>
                <a:gd name="T52" fmla="*/ 157 w 309"/>
                <a:gd name="T53" fmla="*/ 315 h 333"/>
                <a:gd name="T54" fmla="*/ 154 w 309"/>
                <a:gd name="T55" fmla="*/ 31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9" h="333">
                  <a:moveTo>
                    <a:pt x="285" y="285"/>
                  </a:moveTo>
                  <a:cubicBezTo>
                    <a:pt x="202" y="285"/>
                    <a:pt x="202" y="285"/>
                    <a:pt x="202" y="285"/>
                  </a:cubicBezTo>
                  <a:cubicBezTo>
                    <a:pt x="202" y="311"/>
                    <a:pt x="181" y="333"/>
                    <a:pt x="154" y="333"/>
                  </a:cubicBezTo>
                  <a:cubicBezTo>
                    <a:pt x="128" y="333"/>
                    <a:pt x="107" y="311"/>
                    <a:pt x="107" y="285"/>
                  </a:cubicBezTo>
                  <a:cubicBezTo>
                    <a:pt x="24" y="285"/>
                    <a:pt x="24" y="285"/>
                    <a:pt x="24" y="285"/>
                  </a:cubicBezTo>
                  <a:cubicBezTo>
                    <a:pt x="11" y="285"/>
                    <a:pt x="0" y="274"/>
                    <a:pt x="0" y="261"/>
                  </a:cubicBezTo>
                  <a:cubicBezTo>
                    <a:pt x="28" y="238"/>
                    <a:pt x="59" y="197"/>
                    <a:pt x="59" y="107"/>
                  </a:cubicBezTo>
                  <a:cubicBezTo>
                    <a:pt x="59" y="71"/>
                    <a:pt x="89" y="32"/>
                    <a:pt x="138" y="25"/>
                  </a:cubicBezTo>
                  <a:cubicBezTo>
                    <a:pt x="137" y="23"/>
                    <a:pt x="137" y="21"/>
                    <a:pt x="137" y="18"/>
                  </a:cubicBezTo>
                  <a:cubicBezTo>
                    <a:pt x="137" y="8"/>
                    <a:pt x="145" y="0"/>
                    <a:pt x="154" y="0"/>
                  </a:cubicBezTo>
                  <a:cubicBezTo>
                    <a:pt x="164" y="0"/>
                    <a:pt x="172" y="8"/>
                    <a:pt x="172" y="18"/>
                  </a:cubicBezTo>
                  <a:cubicBezTo>
                    <a:pt x="172" y="21"/>
                    <a:pt x="172" y="23"/>
                    <a:pt x="171" y="25"/>
                  </a:cubicBezTo>
                  <a:cubicBezTo>
                    <a:pt x="220" y="32"/>
                    <a:pt x="249" y="71"/>
                    <a:pt x="249" y="107"/>
                  </a:cubicBezTo>
                  <a:cubicBezTo>
                    <a:pt x="249" y="197"/>
                    <a:pt x="281" y="238"/>
                    <a:pt x="309" y="261"/>
                  </a:cubicBezTo>
                  <a:cubicBezTo>
                    <a:pt x="309" y="274"/>
                    <a:pt x="298" y="285"/>
                    <a:pt x="285" y="285"/>
                  </a:cubicBezTo>
                  <a:close/>
                  <a:moveTo>
                    <a:pt x="275" y="261"/>
                  </a:moveTo>
                  <a:cubicBezTo>
                    <a:pt x="242" y="224"/>
                    <a:pt x="226" y="173"/>
                    <a:pt x="226" y="107"/>
                  </a:cubicBezTo>
                  <a:cubicBezTo>
                    <a:pt x="226" y="83"/>
                    <a:pt x="203" y="48"/>
                    <a:pt x="154" y="48"/>
                  </a:cubicBezTo>
                  <a:cubicBezTo>
                    <a:pt x="106" y="48"/>
                    <a:pt x="83" y="83"/>
                    <a:pt x="83" y="107"/>
                  </a:cubicBezTo>
                  <a:cubicBezTo>
                    <a:pt x="83" y="173"/>
                    <a:pt x="67" y="224"/>
                    <a:pt x="34" y="261"/>
                  </a:cubicBezTo>
                  <a:lnTo>
                    <a:pt x="275" y="261"/>
                  </a:lnTo>
                  <a:close/>
                  <a:moveTo>
                    <a:pt x="154" y="312"/>
                  </a:moveTo>
                  <a:cubicBezTo>
                    <a:pt x="140" y="312"/>
                    <a:pt x="128" y="300"/>
                    <a:pt x="128" y="285"/>
                  </a:cubicBezTo>
                  <a:cubicBezTo>
                    <a:pt x="128" y="283"/>
                    <a:pt x="126" y="282"/>
                    <a:pt x="125" y="282"/>
                  </a:cubicBezTo>
                  <a:cubicBezTo>
                    <a:pt x="123" y="282"/>
                    <a:pt x="122" y="283"/>
                    <a:pt x="122" y="285"/>
                  </a:cubicBezTo>
                  <a:cubicBezTo>
                    <a:pt x="122" y="303"/>
                    <a:pt x="136" y="318"/>
                    <a:pt x="154" y="318"/>
                  </a:cubicBezTo>
                  <a:cubicBezTo>
                    <a:pt x="156" y="318"/>
                    <a:pt x="157" y="316"/>
                    <a:pt x="157" y="315"/>
                  </a:cubicBezTo>
                  <a:cubicBezTo>
                    <a:pt x="157" y="313"/>
                    <a:pt x="156" y="312"/>
                    <a:pt x="154" y="312"/>
                  </a:cubicBezTo>
                  <a:close/>
                </a:path>
              </a:pathLst>
            </a:custGeom>
            <a:solidFill>
              <a:schemeClr val="dk2"/>
            </a:solidFill>
            <a:ln>
              <a:noFill/>
            </a:ln>
          </p:spPr>
          <p:txBody>
            <a:bodyPr vert="horz" wrap="square" lIns="91440" tIns="45720" rIns="91440" bIns="45720" numCol="1" anchor="t" anchorCtr="0" compatLnSpc="1"/>
            <a:lstStyle/>
            <a:p>
              <a:endParaRPr lang="en-US" sz="1400" b="1">
                <a:solidFill>
                  <a:schemeClr val="lt1"/>
                </a:solidFill>
                <a:latin typeface="微软雅黑" panose="020B0503020204020204" pitchFamily="34" charset="-122"/>
                <a:ea typeface="微软雅黑" panose="020B0503020204020204" pitchFamily="34" charset="-122"/>
              </a:endParaRPr>
            </a:p>
          </p:txBody>
        </p:sp>
      </p:grpSp>
      <p:sp>
        <p:nvSpPr>
          <p:cNvPr id="68" name="TextBox 67"/>
          <p:cNvSpPr txBox="1"/>
          <p:nvPr>
            <p:custDataLst>
              <p:tags r:id="rId23"/>
            </p:custDataLst>
          </p:nvPr>
        </p:nvSpPr>
        <p:spPr>
          <a:xfrm>
            <a:off x="965645" y="3651695"/>
            <a:ext cx="1539720" cy="737235"/>
          </a:xfrm>
          <a:prstGeom prst="rect">
            <a:avLst/>
          </a:prstGeom>
          <a:noFill/>
        </p:spPr>
        <p:txBody>
          <a:bodyPr wrap="square" rtlCol="0">
            <a:spAutoFit/>
          </a:bodyPr>
          <a:lstStyle/>
          <a:p>
            <a:pPr algn="ctr"/>
            <a:r>
              <a:rPr lang="zh-TW" altLang="en-US" sz="1400" b="1">
                <a:solidFill>
                  <a:schemeClr val="dk1"/>
                </a:solidFill>
                <a:latin typeface="微软雅黑" panose="020B0503020204020204" pitchFamily="34" charset="-122"/>
                <a:ea typeface="微软雅黑" panose="020B0503020204020204" pitchFamily="34" charset="-122"/>
              </a:rPr>
              <a:t>必须严格执行交接班制度，并办好交接手续</a:t>
            </a:r>
            <a:endParaRPr lang="zh-TW" altLang="en-US" sz="1400" b="1">
              <a:solidFill>
                <a:schemeClr val="dk1"/>
              </a:solidFill>
              <a:latin typeface="微软雅黑" panose="020B0503020204020204" pitchFamily="34" charset="-122"/>
              <a:ea typeface="微软雅黑" panose="020B0503020204020204" pitchFamily="34" charset="-122"/>
            </a:endParaRPr>
          </a:p>
        </p:txBody>
      </p:sp>
      <p:grpSp>
        <p:nvGrpSpPr>
          <p:cNvPr id="21" name="Group 20"/>
          <p:cNvGrpSpPr/>
          <p:nvPr/>
        </p:nvGrpSpPr>
        <p:grpSpPr>
          <a:xfrm>
            <a:off x="1528763" y="3065463"/>
            <a:ext cx="2011363" cy="495300"/>
            <a:chOff x="1528763" y="3065463"/>
            <a:chExt cx="2011363" cy="495300"/>
          </a:xfrm>
          <a:solidFill>
            <a:schemeClr val="accent1"/>
          </a:solidFill>
        </p:grpSpPr>
        <p:sp>
          <p:nvSpPr>
            <p:cNvPr id="20" name="Freeform 7"/>
            <p:cNvSpPr/>
            <p:nvPr>
              <p:custDataLst>
                <p:tags r:id="rId24"/>
              </p:custDataLst>
            </p:nvPr>
          </p:nvSpPr>
          <p:spPr bwMode="auto">
            <a:xfrm>
              <a:off x="1528763" y="3065463"/>
              <a:ext cx="2011363" cy="495300"/>
            </a:xfrm>
            <a:custGeom>
              <a:avLst/>
              <a:gdLst>
                <a:gd name="T0" fmla="*/ 61 w 1045"/>
                <a:gd name="T1" fmla="*/ 164 h 257"/>
                <a:gd name="T2" fmla="*/ 61 w 1045"/>
                <a:gd name="T3" fmla="*/ 101 h 257"/>
                <a:gd name="T4" fmla="*/ 69 w 1045"/>
                <a:gd name="T5" fmla="*/ 57 h 257"/>
                <a:gd name="T6" fmla="*/ 91 w 1045"/>
                <a:gd name="T7" fmla="*/ 29 h 257"/>
                <a:gd name="T8" fmla="*/ 141 w 1045"/>
                <a:gd name="T9" fmla="*/ 6 h 257"/>
                <a:gd name="T10" fmla="*/ 208 w 1045"/>
                <a:gd name="T11" fmla="*/ 0 h 257"/>
                <a:gd name="T12" fmla="*/ 1045 w 1045"/>
                <a:gd name="T13" fmla="*/ 0 h 257"/>
                <a:gd name="T14" fmla="*/ 1045 w 1045"/>
                <a:gd name="T15" fmla="*/ 0 h 257"/>
                <a:gd name="T16" fmla="*/ 985 w 1045"/>
                <a:gd name="T17" fmla="*/ 6 h 257"/>
                <a:gd name="T18" fmla="*/ 935 w 1045"/>
                <a:gd name="T19" fmla="*/ 29 h 257"/>
                <a:gd name="T20" fmla="*/ 913 w 1045"/>
                <a:gd name="T21" fmla="*/ 57 h 257"/>
                <a:gd name="T22" fmla="*/ 909 w 1045"/>
                <a:gd name="T23" fmla="*/ 68 h 257"/>
                <a:gd name="T24" fmla="*/ 208 w 1045"/>
                <a:gd name="T25" fmla="*/ 68 h 257"/>
                <a:gd name="T26" fmla="*/ 159 w 1045"/>
                <a:gd name="T27" fmla="*/ 72 h 257"/>
                <a:gd name="T28" fmla="*/ 140 w 1045"/>
                <a:gd name="T29" fmla="*/ 77 h 257"/>
                <a:gd name="T30" fmla="*/ 132 w 1045"/>
                <a:gd name="T31" fmla="*/ 84 h 257"/>
                <a:gd name="T32" fmla="*/ 129 w 1045"/>
                <a:gd name="T33" fmla="*/ 101 h 257"/>
                <a:gd name="T34" fmla="*/ 129 w 1045"/>
                <a:gd name="T35" fmla="*/ 164 h 257"/>
                <a:gd name="T36" fmla="*/ 187 w 1045"/>
                <a:gd name="T37" fmla="*/ 164 h 257"/>
                <a:gd name="T38" fmla="*/ 94 w 1045"/>
                <a:gd name="T39" fmla="*/ 257 h 257"/>
                <a:gd name="T40" fmla="*/ 0 w 1045"/>
                <a:gd name="T41" fmla="*/ 164 h 257"/>
                <a:gd name="T42" fmla="*/ 61 w 1045"/>
                <a:gd name="T43" fmla="*/ 16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5" h="257">
                  <a:moveTo>
                    <a:pt x="61" y="164"/>
                  </a:moveTo>
                  <a:cubicBezTo>
                    <a:pt x="61" y="101"/>
                    <a:pt x="61" y="101"/>
                    <a:pt x="61" y="101"/>
                  </a:cubicBezTo>
                  <a:cubicBezTo>
                    <a:pt x="61" y="87"/>
                    <a:pt x="63" y="72"/>
                    <a:pt x="69" y="57"/>
                  </a:cubicBezTo>
                  <a:cubicBezTo>
                    <a:pt x="74" y="46"/>
                    <a:pt x="81" y="36"/>
                    <a:pt x="91" y="29"/>
                  </a:cubicBezTo>
                  <a:cubicBezTo>
                    <a:pt x="105" y="17"/>
                    <a:pt x="122" y="10"/>
                    <a:pt x="141" y="6"/>
                  </a:cubicBezTo>
                  <a:cubicBezTo>
                    <a:pt x="160" y="2"/>
                    <a:pt x="182" y="0"/>
                    <a:pt x="208" y="0"/>
                  </a:cubicBezTo>
                  <a:cubicBezTo>
                    <a:pt x="1045" y="0"/>
                    <a:pt x="1045" y="0"/>
                    <a:pt x="1045" y="0"/>
                  </a:cubicBezTo>
                  <a:cubicBezTo>
                    <a:pt x="1045" y="0"/>
                    <a:pt x="1045" y="0"/>
                    <a:pt x="1045" y="0"/>
                  </a:cubicBezTo>
                  <a:cubicBezTo>
                    <a:pt x="1022" y="1"/>
                    <a:pt x="1002" y="2"/>
                    <a:pt x="985" y="6"/>
                  </a:cubicBezTo>
                  <a:cubicBezTo>
                    <a:pt x="966" y="10"/>
                    <a:pt x="949" y="17"/>
                    <a:pt x="935" y="29"/>
                  </a:cubicBezTo>
                  <a:cubicBezTo>
                    <a:pt x="925" y="36"/>
                    <a:pt x="918" y="46"/>
                    <a:pt x="913" y="57"/>
                  </a:cubicBezTo>
                  <a:cubicBezTo>
                    <a:pt x="911" y="61"/>
                    <a:pt x="910" y="65"/>
                    <a:pt x="909" y="68"/>
                  </a:cubicBezTo>
                  <a:cubicBezTo>
                    <a:pt x="208" y="68"/>
                    <a:pt x="208" y="68"/>
                    <a:pt x="208" y="68"/>
                  </a:cubicBezTo>
                  <a:cubicBezTo>
                    <a:pt x="187" y="68"/>
                    <a:pt x="171" y="70"/>
                    <a:pt x="159" y="72"/>
                  </a:cubicBezTo>
                  <a:cubicBezTo>
                    <a:pt x="151" y="73"/>
                    <a:pt x="144" y="75"/>
                    <a:pt x="140" y="77"/>
                  </a:cubicBezTo>
                  <a:cubicBezTo>
                    <a:pt x="134" y="80"/>
                    <a:pt x="133" y="82"/>
                    <a:pt x="132" y="84"/>
                  </a:cubicBezTo>
                  <a:cubicBezTo>
                    <a:pt x="130" y="87"/>
                    <a:pt x="129" y="92"/>
                    <a:pt x="129" y="101"/>
                  </a:cubicBezTo>
                  <a:cubicBezTo>
                    <a:pt x="129" y="164"/>
                    <a:pt x="129" y="164"/>
                    <a:pt x="129" y="164"/>
                  </a:cubicBezTo>
                  <a:cubicBezTo>
                    <a:pt x="187" y="164"/>
                    <a:pt x="187" y="164"/>
                    <a:pt x="187" y="164"/>
                  </a:cubicBezTo>
                  <a:cubicBezTo>
                    <a:pt x="94" y="257"/>
                    <a:pt x="94" y="257"/>
                    <a:pt x="94" y="257"/>
                  </a:cubicBezTo>
                  <a:cubicBezTo>
                    <a:pt x="0" y="164"/>
                    <a:pt x="0" y="164"/>
                    <a:pt x="0" y="164"/>
                  </a:cubicBezTo>
                  <a:lnTo>
                    <a:pt x="61" y="164"/>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27" name="Freeform 8"/>
            <p:cNvSpPr/>
            <p:nvPr>
              <p:custDataLst>
                <p:tags r:id="rId25"/>
              </p:custDataLst>
            </p:nvPr>
          </p:nvSpPr>
          <p:spPr bwMode="auto">
            <a:xfrm>
              <a:off x="3241675" y="3065463"/>
              <a:ext cx="298450" cy="131762"/>
            </a:xfrm>
            <a:custGeom>
              <a:avLst/>
              <a:gdLst>
                <a:gd name="T0" fmla="*/ 29 w 155"/>
                <a:gd name="T1" fmla="*/ 13 h 68"/>
                <a:gd name="T2" fmla="*/ 48 w 155"/>
                <a:gd name="T3" fmla="*/ 0 h 68"/>
                <a:gd name="T4" fmla="*/ 155 w 155"/>
                <a:gd name="T5" fmla="*/ 0 h 68"/>
                <a:gd name="T6" fmla="*/ 155 w 155"/>
                <a:gd name="T7" fmla="*/ 0 h 68"/>
                <a:gd name="T8" fmla="*/ 95 w 155"/>
                <a:gd name="T9" fmla="*/ 6 h 68"/>
                <a:gd name="T10" fmla="*/ 45 w 155"/>
                <a:gd name="T11" fmla="*/ 29 h 68"/>
                <a:gd name="T12" fmla="*/ 23 w 155"/>
                <a:gd name="T13" fmla="*/ 57 h 68"/>
                <a:gd name="T14" fmla="*/ 19 w 155"/>
                <a:gd name="T15" fmla="*/ 68 h 68"/>
                <a:gd name="T16" fmla="*/ 0 w 155"/>
                <a:gd name="T17" fmla="*/ 68 h 68"/>
                <a:gd name="T18" fmla="*/ 7 w 155"/>
                <a:gd name="T19" fmla="*/ 41 h 68"/>
                <a:gd name="T20" fmla="*/ 29 w 155"/>
                <a:gd name="T21" fmla="*/ 1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68">
                  <a:moveTo>
                    <a:pt x="29" y="13"/>
                  </a:moveTo>
                  <a:cubicBezTo>
                    <a:pt x="35" y="8"/>
                    <a:pt x="41" y="4"/>
                    <a:pt x="48" y="0"/>
                  </a:cubicBezTo>
                  <a:cubicBezTo>
                    <a:pt x="155" y="0"/>
                    <a:pt x="155" y="0"/>
                    <a:pt x="155" y="0"/>
                  </a:cubicBezTo>
                  <a:cubicBezTo>
                    <a:pt x="155" y="0"/>
                    <a:pt x="155" y="0"/>
                    <a:pt x="155" y="0"/>
                  </a:cubicBezTo>
                  <a:cubicBezTo>
                    <a:pt x="132" y="1"/>
                    <a:pt x="112" y="2"/>
                    <a:pt x="95" y="6"/>
                  </a:cubicBezTo>
                  <a:cubicBezTo>
                    <a:pt x="76" y="10"/>
                    <a:pt x="59" y="17"/>
                    <a:pt x="45" y="29"/>
                  </a:cubicBezTo>
                  <a:cubicBezTo>
                    <a:pt x="35" y="36"/>
                    <a:pt x="28" y="46"/>
                    <a:pt x="23" y="57"/>
                  </a:cubicBezTo>
                  <a:cubicBezTo>
                    <a:pt x="21" y="61"/>
                    <a:pt x="20" y="65"/>
                    <a:pt x="19" y="68"/>
                  </a:cubicBezTo>
                  <a:cubicBezTo>
                    <a:pt x="0" y="68"/>
                    <a:pt x="0" y="68"/>
                    <a:pt x="0" y="68"/>
                  </a:cubicBezTo>
                  <a:cubicBezTo>
                    <a:pt x="1" y="59"/>
                    <a:pt x="3" y="50"/>
                    <a:pt x="7" y="41"/>
                  </a:cubicBezTo>
                  <a:cubicBezTo>
                    <a:pt x="12" y="30"/>
                    <a:pt x="19" y="20"/>
                    <a:pt x="29" y="1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grpSp>
      <p:grpSp>
        <p:nvGrpSpPr>
          <p:cNvPr id="17" name="Group 16"/>
          <p:cNvGrpSpPr/>
          <p:nvPr/>
        </p:nvGrpSpPr>
        <p:grpSpPr>
          <a:xfrm>
            <a:off x="3152775" y="3065463"/>
            <a:ext cx="2011363" cy="495300"/>
            <a:chOff x="3152775" y="3065463"/>
            <a:chExt cx="2011363" cy="495300"/>
          </a:xfrm>
          <a:solidFill>
            <a:srgbClr val="FBC91D"/>
          </a:solidFill>
        </p:grpSpPr>
        <p:sp>
          <p:nvSpPr>
            <p:cNvPr id="19" name="Freeform 6"/>
            <p:cNvSpPr/>
            <p:nvPr>
              <p:custDataLst>
                <p:tags r:id="rId26"/>
              </p:custDataLst>
            </p:nvPr>
          </p:nvSpPr>
          <p:spPr bwMode="auto">
            <a:xfrm>
              <a:off x="3152775" y="3065463"/>
              <a:ext cx="2011363" cy="495300"/>
            </a:xfrm>
            <a:custGeom>
              <a:avLst/>
              <a:gdLst>
                <a:gd name="T0" fmla="*/ 60 w 1045"/>
                <a:gd name="T1" fmla="*/ 164 h 257"/>
                <a:gd name="T2" fmla="*/ 60 w 1045"/>
                <a:gd name="T3" fmla="*/ 101 h 257"/>
                <a:gd name="T4" fmla="*/ 69 w 1045"/>
                <a:gd name="T5" fmla="*/ 57 h 257"/>
                <a:gd name="T6" fmla="*/ 90 w 1045"/>
                <a:gd name="T7" fmla="*/ 29 h 257"/>
                <a:gd name="T8" fmla="*/ 141 w 1045"/>
                <a:gd name="T9" fmla="*/ 6 h 257"/>
                <a:gd name="T10" fmla="*/ 207 w 1045"/>
                <a:gd name="T11" fmla="*/ 0 h 257"/>
                <a:gd name="T12" fmla="*/ 1045 w 1045"/>
                <a:gd name="T13" fmla="*/ 1 h 257"/>
                <a:gd name="T14" fmla="*/ 1045 w 1045"/>
                <a:gd name="T15" fmla="*/ 1 h 257"/>
                <a:gd name="T16" fmla="*/ 985 w 1045"/>
                <a:gd name="T17" fmla="*/ 6 h 257"/>
                <a:gd name="T18" fmla="*/ 934 w 1045"/>
                <a:gd name="T19" fmla="*/ 29 h 257"/>
                <a:gd name="T20" fmla="*/ 913 w 1045"/>
                <a:gd name="T21" fmla="*/ 57 h 257"/>
                <a:gd name="T22" fmla="*/ 909 w 1045"/>
                <a:gd name="T23" fmla="*/ 68 h 257"/>
                <a:gd name="T24" fmla="*/ 207 w 1045"/>
                <a:gd name="T25" fmla="*/ 68 h 257"/>
                <a:gd name="T26" fmla="*/ 159 w 1045"/>
                <a:gd name="T27" fmla="*/ 72 h 257"/>
                <a:gd name="T28" fmla="*/ 140 w 1045"/>
                <a:gd name="T29" fmla="*/ 77 h 257"/>
                <a:gd name="T30" fmla="*/ 131 w 1045"/>
                <a:gd name="T31" fmla="*/ 84 h 257"/>
                <a:gd name="T32" fmla="*/ 128 w 1045"/>
                <a:gd name="T33" fmla="*/ 101 h 257"/>
                <a:gd name="T34" fmla="*/ 128 w 1045"/>
                <a:gd name="T35" fmla="*/ 164 h 257"/>
                <a:gd name="T36" fmla="*/ 187 w 1045"/>
                <a:gd name="T37" fmla="*/ 164 h 257"/>
                <a:gd name="T38" fmla="*/ 94 w 1045"/>
                <a:gd name="T39" fmla="*/ 257 h 257"/>
                <a:gd name="T40" fmla="*/ 0 w 1045"/>
                <a:gd name="T41" fmla="*/ 164 h 257"/>
                <a:gd name="T42" fmla="*/ 60 w 1045"/>
                <a:gd name="T43" fmla="*/ 16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5" h="257">
                  <a:moveTo>
                    <a:pt x="60" y="164"/>
                  </a:moveTo>
                  <a:cubicBezTo>
                    <a:pt x="60" y="101"/>
                    <a:pt x="60" y="101"/>
                    <a:pt x="60" y="101"/>
                  </a:cubicBezTo>
                  <a:cubicBezTo>
                    <a:pt x="60" y="87"/>
                    <a:pt x="62" y="72"/>
                    <a:pt x="69" y="57"/>
                  </a:cubicBezTo>
                  <a:cubicBezTo>
                    <a:pt x="74" y="46"/>
                    <a:pt x="81" y="36"/>
                    <a:pt x="90" y="29"/>
                  </a:cubicBezTo>
                  <a:cubicBezTo>
                    <a:pt x="105" y="17"/>
                    <a:pt x="122" y="10"/>
                    <a:pt x="141" y="6"/>
                  </a:cubicBezTo>
                  <a:cubicBezTo>
                    <a:pt x="160" y="2"/>
                    <a:pt x="181" y="0"/>
                    <a:pt x="207" y="0"/>
                  </a:cubicBezTo>
                  <a:cubicBezTo>
                    <a:pt x="1045" y="1"/>
                    <a:pt x="1045" y="1"/>
                    <a:pt x="1045" y="1"/>
                  </a:cubicBezTo>
                  <a:cubicBezTo>
                    <a:pt x="1045" y="1"/>
                    <a:pt x="1045" y="1"/>
                    <a:pt x="1045" y="1"/>
                  </a:cubicBezTo>
                  <a:cubicBezTo>
                    <a:pt x="1022" y="1"/>
                    <a:pt x="1002" y="2"/>
                    <a:pt x="985" y="6"/>
                  </a:cubicBezTo>
                  <a:cubicBezTo>
                    <a:pt x="966" y="10"/>
                    <a:pt x="949" y="17"/>
                    <a:pt x="934" y="29"/>
                  </a:cubicBezTo>
                  <a:cubicBezTo>
                    <a:pt x="925" y="36"/>
                    <a:pt x="918" y="46"/>
                    <a:pt x="913" y="57"/>
                  </a:cubicBezTo>
                  <a:cubicBezTo>
                    <a:pt x="911" y="61"/>
                    <a:pt x="910" y="65"/>
                    <a:pt x="909" y="68"/>
                  </a:cubicBezTo>
                  <a:cubicBezTo>
                    <a:pt x="207" y="68"/>
                    <a:pt x="207" y="68"/>
                    <a:pt x="207" y="68"/>
                  </a:cubicBezTo>
                  <a:cubicBezTo>
                    <a:pt x="187" y="68"/>
                    <a:pt x="171" y="70"/>
                    <a:pt x="159" y="72"/>
                  </a:cubicBezTo>
                  <a:cubicBezTo>
                    <a:pt x="150" y="73"/>
                    <a:pt x="144" y="75"/>
                    <a:pt x="140" y="77"/>
                  </a:cubicBezTo>
                  <a:cubicBezTo>
                    <a:pt x="134" y="80"/>
                    <a:pt x="133" y="82"/>
                    <a:pt x="131" y="84"/>
                  </a:cubicBezTo>
                  <a:cubicBezTo>
                    <a:pt x="130" y="87"/>
                    <a:pt x="128" y="92"/>
                    <a:pt x="128" y="101"/>
                  </a:cubicBezTo>
                  <a:cubicBezTo>
                    <a:pt x="128" y="164"/>
                    <a:pt x="128" y="164"/>
                    <a:pt x="128" y="164"/>
                  </a:cubicBezTo>
                  <a:cubicBezTo>
                    <a:pt x="187" y="164"/>
                    <a:pt x="187" y="164"/>
                    <a:pt x="187" y="164"/>
                  </a:cubicBezTo>
                  <a:cubicBezTo>
                    <a:pt x="94" y="257"/>
                    <a:pt x="94" y="257"/>
                    <a:pt x="94" y="257"/>
                  </a:cubicBezTo>
                  <a:cubicBezTo>
                    <a:pt x="0" y="164"/>
                    <a:pt x="0" y="164"/>
                    <a:pt x="0" y="164"/>
                  </a:cubicBezTo>
                  <a:lnTo>
                    <a:pt x="60" y="164"/>
                  </a:lnTo>
                  <a:close/>
                </a:path>
              </a:pathLst>
            </a:custGeom>
            <a:grp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28" name="Freeform 9"/>
            <p:cNvSpPr/>
            <p:nvPr>
              <p:custDataLst>
                <p:tags r:id="rId27"/>
              </p:custDataLst>
            </p:nvPr>
          </p:nvSpPr>
          <p:spPr bwMode="auto">
            <a:xfrm>
              <a:off x="4864100" y="3067050"/>
              <a:ext cx="300038" cy="130175"/>
            </a:xfrm>
            <a:custGeom>
              <a:avLst/>
              <a:gdLst>
                <a:gd name="T0" fmla="*/ 29 w 156"/>
                <a:gd name="T1" fmla="*/ 12 h 67"/>
                <a:gd name="T2" fmla="*/ 48 w 156"/>
                <a:gd name="T3" fmla="*/ 0 h 67"/>
                <a:gd name="T4" fmla="*/ 156 w 156"/>
                <a:gd name="T5" fmla="*/ 0 h 67"/>
                <a:gd name="T6" fmla="*/ 156 w 156"/>
                <a:gd name="T7" fmla="*/ 0 h 67"/>
                <a:gd name="T8" fmla="*/ 96 w 156"/>
                <a:gd name="T9" fmla="*/ 5 h 67"/>
                <a:gd name="T10" fmla="*/ 45 w 156"/>
                <a:gd name="T11" fmla="*/ 28 h 67"/>
                <a:gd name="T12" fmla="*/ 24 w 156"/>
                <a:gd name="T13" fmla="*/ 56 h 67"/>
                <a:gd name="T14" fmla="*/ 20 w 156"/>
                <a:gd name="T15" fmla="*/ 67 h 67"/>
                <a:gd name="T16" fmla="*/ 0 w 156"/>
                <a:gd name="T17" fmla="*/ 67 h 67"/>
                <a:gd name="T18" fmla="*/ 8 w 156"/>
                <a:gd name="T19" fmla="*/ 40 h 67"/>
                <a:gd name="T20" fmla="*/ 29 w 156"/>
                <a:gd name="T21"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67">
                  <a:moveTo>
                    <a:pt x="29" y="12"/>
                  </a:moveTo>
                  <a:cubicBezTo>
                    <a:pt x="35" y="7"/>
                    <a:pt x="42" y="3"/>
                    <a:pt x="48" y="0"/>
                  </a:cubicBezTo>
                  <a:cubicBezTo>
                    <a:pt x="156" y="0"/>
                    <a:pt x="156" y="0"/>
                    <a:pt x="156" y="0"/>
                  </a:cubicBezTo>
                  <a:cubicBezTo>
                    <a:pt x="156" y="0"/>
                    <a:pt x="156" y="0"/>
                    <a:pt x="156" y="0"/>
                  </a:cubicBezTo>
                  <a:cubicBezTo>
                    <a:pt x="133" y="0"/>
                    <a:pt x="113" y="1"/>
                    <a:pt x="96" y="5"/>
                  </a:cubicBezTo>
                  <a:cubicBezTo>
                    <a:pt x="77" y="9"/>
                    <a:pt x="60" y="16"/>
                    <a:pt x="45" y="28"/>
                  </a:cubicBezTo>
                  <a:cubicBezTo>
                    <a:pt x="36" y="35"/>
                    <a:pt x="29" y="45"/>
                    <a:pt x="24" y="56"/>
                  </a:cubicBezTo>
                  <a:cubicBezTo>
                    <a:pt x="22" y="60"/>
                    <a:pt x="21" y="64"/>
                    <a:pt x="20" y="67"/>
                  </a:cubicBezTo>
                  <a:cubicBezTo>
                    <a:pt x="0" y="67"/>
                    <a:pt x="0" y="67"/>
                    <a:pt x="0" y="67"/>
                  </a:cubicBezTo>
                  <a:cubicBezTo>
                    <a:pt x="2" y="58"/>
                    <a:pt x="4" y="49"/>
                    <a:pt x="8" y="40"/>
                  </a:cubicBezTo>
                  <a:cubicBezTo>
                    <a:pt x="13" y="29"/>
                    <a:pt x="20" y="19"/>
                    <a:pt x="29" y="12"/>
                  </a:cubicBezTo>
                  <a:close/>
                </a:path>
              </a:pathLst>
            </a:custGeom>
            <a:grp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grpSp>
      <p:sp>
        <p:nvSpPr>
          <p:cNvPr id="40" name="Freeform 10"/>
          <p:cNvSpPr/>
          <p:nvPr>
            <p:custDataLst>
              <p:tags r:id="rId28"/>
            </p:custDataLst>
          </p:nvPr>
        </p:nvSpPr>
        <p:spPr bwMode="auto">
          <a:xfrm>
            <a:off x="-17463" y="2368550"/>
            <a:ext cx="1817688" cy="496887"/>
          </a:xfrm>
          <a:custGeom>
            <a:avLst/>
            <a:gdLst>
              <a:gd name="T0" fmla="*/ 0 w 945"/>
              <a:gd name="T1" fmla="*/ 258 h 258"/>
              <a:gd name="T2" fmla="*/ 328 w 945"/>
              <a:gd name="T3" fmla="*/ 258 h 258"/>
              <a:gd name="T4" fmla="*/ 737 w 945"/>
              <a:gd name="T5" fmla="*/ 258 h 258"/>
              <a:gd name="T6" fmla="*/ 798 w 945"/>
              <a:gd name="T7" fmla="*/ 253 h 258"/>
              <a:gd name="T8" fmla="*/ 834 w 945"/>
              <a:gd name="T9" fmla="*/ 242 h 258"/>
              <a:gd name="T10" fmla="*/ 873 w 945"/>
              <a:gd name="T11" fmla="*/ 206 h 258"/>
              <a:gd name="T12" fmla="*/ 884 w 945"/>
              <a:gd name="T13" fmla="*/ 157 h 258"/>
              <a:gd name="T14" fmla="*/ 884 w 945"/>
              <a:gd name="T15" fmla="*/ 94 h 258"/>
              <a:gd name="T16" fmla="*/ 945 w 945"/>
              <a:gd name="T17" fmla="*/ 94 h 258"/>
              <a:gd name="T18" fmla="*/ 851 w 945"/>
              <a:gd name="T19" fmla="*/ 0 h 258"/>
              <a:gd name="T20" fmla="*/ 757 w 945"/>
              <a:gd name="T21" fmla="*/ 94 h 258"/>
              <a:gd name="T22" fmla="*/ 816 w 945"/>
              <a:gd name="T23" fmla="*/ 94 h 258"/>
              <a:gd name="T24" fmla="*/ 816 w 945"/>
              <a:gd name="T25" fmla="*/ 157 h 258"/>
              <a:gd name="T26" fmla="*/ 814 w 945"/>
              <a:gd name="T27" fmla="*/ 173 h 258"/>
              <a:gd name="T28" fmla="*/ 810 w 945"/>
              <a:gd name="T29" fmla="*/ 177 h 258"/>
              <a:gd name="T30" fmla="*/ 790 w 945"/>
              <a:gd name="T31" fmla="*/ 185 h 258"/>
              <a:gd name="T32" fmla="*/ 737 w 945"/>
              <a:gd name="T33" fmla="*/ 190 h 258"/>
              <a:gd name="T34" fmla="*/ 1 w 945"/>
              <a:gd name="T35" fmla="*/ 190 h 258"/>
              <a:gd name="T36" fmla="*/ 0 w 945"/>
              <a:gd name="T37"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4" h="258">
                <a:moveTo>
                  <a:pt x="0" y="258"/>
                </a:moveTo>
                <a:cubicBezTo>
                  <a:pt x="328" y="258"/>
                  <a:pt x="328" y="258"/>
                  <a:pt x="328" y="258"/>
                </a:cubicBezTo>
                <a:cubicBezTo>
                  <a:pt x="425" y="258"/>
                  <a:pt x="737" y="258"/>
                  <a:pt x="737" y="258"/>
                </a:cubicBezTo>
                <a:cubicBezTo>
                  <a:pt x="760" y="258"/>
                  <a:pt x="780" y="256"/>
                  <a:pt x="798" y="253"/>
                </a:cubicBezTo>
                <a:cubicBezTo>
                  <a:pt x="811" y="251"/>
                  <a:pt x="823" y="247"/>
                  <a:pt x="834" y="242"/>
                </a:cubicBezTo>
                <a:cubicBezTo>
                  <a:pt x="850" y="235"/>
                  <a:pt x="865" y="222"/>
                  <a:pt x="873" y="206"/>
                </a:cubicBezTo>
                <a:cubicBezTo>
                  <a:pt x="882" y="190"/>
                  <a:pt x="884" y="173"/>
                  <a:pt x="884" y="157"/>
                </a:cubicBezTo>
                <a:cubicBezTo>
                  <a:pt x="884" y="94"/>
                  <a:pt x="884" y="94"/>
                  <a:pt x="884" y="94"/>
                </a:cubicBezTo>
                <a:cubicBezTo>
                  <a:pt x="945" y="94"/>
                  <a:pt x="945" y="94"/>
                  <a:pt x="945" y="94"/>
                </a:cubicBezTo>
                <a:cubicBezTo>
                  <a:pt x="851" y="0"/>
                  <a:pt x="851" y="0"/>
                  <a:pt x="851" y="0"/>
                </a:cubicBezTo>
                <a:cubicBezTo>
                  <a:pt x="757" y="94"/>
                  <a:pt x="757" y="94"/>
                  <a:pt x="757" y="94"/>
                </a:cubicBezTo>
                <a:cubicBezTo>
                  <a:pt x="816" y="94"/>
                  <a:pt x="816" y="94"/>
                  <a:pt x="816" y="94"/>
                </a:cubicBezTo>
                <a:cubicBezTo>
                  <a:pt x="816" y="157"/>
                  <a:pt x="816" y="157"/>
                  <a:pt x="816" y="157"/>
                </a:cubicBezTo>
                <a:cubicBezTo>
                  <a:pt x="816" y="165"/>
                  <a:pt x="815" y="170"/>
                  <a:pt x="814" y="173"/>
                </a:cubicBezTo>
                <a:cubicBezTo>
                  <a:pt x="813" y="175"/>
                  <a:pt x="812" y="176"/>
                  <a:pt x="810" y="177"/>
                </a:cubicBezTo>
                <a:cubicBezTo>
                  <a:pt x="808" y="179"/>
                  <a:pt x="802" y="183"/>
                  <a:pt x="790" y="185"/>
                </a:cubicBezTo>
                <a:cubicBezTo>
                  <a:pt x="778" y="188"/>
                  <a:pt x="760" y="190"/>
                  <a:pt x="737" y="190"/>
                </a:cubicBezTo>
                <a:cubicBezTo>
                  <a:pt x="737" y="190"/>
                  <a:pt x="425" y="190"/>
                  <a:pt x="1" y="190"/>
                </a:cubicBezTo>
                <a:lnTo>
                  <a:pt x="0" y="258"/>
                </a:lnTo>
                <a:close/>
              </a:path>
            </a:pathLst>
          </a:custGeom>
          <a:solidFill>
            <a:schemeClr val="lt1">
              <a:lumMod val="85000"/>
            </a:schemeClr>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grpSp>
        <p:nvGrpSpPr>
          <p:cNvPr id="4" name="Group 3"/>
          <p:cNvGrpSpPr/>
          <p:nvPr/>
        </p:nvGrpSpPr>
        <p:grpSpPr>
          <a:xfrm>
            <a:off x="1414463" y="2368550"/>
            <a:ext cx="1909763" cy="496888"/>
            <a:chOff x="1414463" y="2368550"/>
            <a:chExt cx="1909763" cy="496888"/>
          </a:xfrm>
          <a:solidFill>
            <a:srgbClr val="FBC91D"/>
          </a:solidFill>
        </p:grpSpPr>
        <p:sp>
          <p:nvSpPr>
            <p:cNvPr id="41" name="Freeform 11"/>
            <p:cNvSpPr/>
            <p:nvPr>
              <p:custDataLst>
                <p:tags r:id="rId29"/>
              </p:custDataLst>
            </p:nvPr>
          </p:nvSpPr>
          <p:spPr bwMode="auto">
            <a:xfrm>
              <a:off x="1414463" y="2368550"/>
              <a:ext cx="1909763" cy="496887"/>
            </a:xfrm>
            <a:custGeom>
              <a:avLst/>
              <a:gdLst>
                <a:gd name="T0" fmla="*/ 899 w 993"/>
                <a:gd name="T1" fmla="*/ 0 h 258"/>
                <a:gd name="T2" fmla="*/ 805 w 993"/>
                <a:gd name="T3" fmla="*/ 94 h 258"/>
                <a:gd name="T4" fmla="*/ 864 w 993"/>
                <a:gd name="T5" fmla="*/ 94 h 258"/>
                <a:gd name="T6" fmla="*/ 864 w 993"/>
                <a:gd name="T7" fmla="*/ 157 h 258"/>
                <a:gd name="T8" fmla="*/ 862 w 993"/>
                <a:gd name="T9" fmla="*/ 173 h 258"/>
                <a:gd name="T10" fmla="*/ 858 w 993"/>
                <a:gd name="T11" fmla="*/ 177 h 258"/>
                <a:gd name="T12" fmla="*/ 838 w 993"/>
                <a:gd name="T13" fmla="*/ 185 h 258"/>
                <a:gd name="T14" fmla="*/ 785 w 993"/>
                <a:gd name="T15" fmla="*/ 190 h 258"/>
                <a:gd name="T16" fmla="*/ 136 w 993"/>
                <a:gd name="T17" fmla="*/ 190 h 258"/>
                <a:gd name="T18" fmla="*/ 129 w 993"/>
                <a:gd name="T19" fmla="*/ 206 h 258"/>
                <a:gd name="T20" fmla="*/ 90 w 993"/>
                <a:gd name="T21" fmla="*/ 242 h 258"/>
                <a:gd name="T22" fmla="*/ 54 w 993"/>
                <a:gd name="T23" fmla="*/ 253 h 258"/>
                <a:gd name="T24" fmla="*/ 0 w 993"/>
                <a:gd name="T25" fmla="*/ 257 h 258"/>
                <a:gd name="T26" fmla="*/ 0 w 993"/>
                <a:gd name="T27" fmla="*/ 258 h 258"/>
                <a:gd name="T28" fmla="*/ 785 w 993"/>
                <a:gd name="T29" fmla="*/ 258 h 258"/>
                <a:gd name="T30" fmla="*/ 846 w 993"/>
                <a:gd name="T31" fmla="*/ 253 h 258"/>
                <a:gd name="T32" fmla="*/ 882 w 993"/>
                <a:gd name="T33" fmla="*/ 242 h 258"/>
                <a:gd name="T34" fmla="*/ 921 w 993"/>
                <a:gd name="T35" fmla="*/ 206 h 258"/>
                <a:gd name="T36" fmla="*/ 932 w 993"/>
                <a:gd name="T37" fmla="*/ 157 h 258"/>
                <a:gd name="T38" fmla="*/ 932 w 993"/>
                <a:gd name="T39" fmla="*/ 94 h 258"/>
                <a:gd name="T40" fmla="*/ 993 w 993"/>
                <a:gd name="T41" fmla="*/ 94 h 258"/>
                <a:gd name="T42" fmla="*/ 899 w 993"/>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3" h="258">
                  <a:moveTo>
                    <a:pt x="899" y="0"/>
                  </a:moveTo>
                  <a:cubicBezTo>
                    <a:pt x="805" y="94"/>
                    <a:pt x="805" y="94"/>
                    <a:pt x="805" y="94"/>
                  </a:cubicBezTo>
                  <a:cubicBezTo>
                    <a:pt x="864" y="94"/>
                    <a:pt x="864" y="94"/>
                    <a:pt x="864" y="94"/>
                  </a:cubicBezTo>
                  <a:cubicBezTo>
                    <a:pt x="864" y="157"/>
                    <a:pt x="864" y="157"/>
                    <a:pt x="864" y="157"/>
                  </a:cubicBezTo>
                  <a:cubicBezTo>
                    <a:pt x="864" y="165"/>
                    <a:pt x="863" y="170"/>
                    <a:pt x="862" y="173"/>
                  </a:cubicBezTo>
                  <a:cubicBezTo>
                    <a:pt x="861" y="175"/>
                    <a:pt x="860" y="176"/>
                    <a:pt x="858" y="177"/>
                  </a:cubicBezTo>
                  <a:cubicBezTo>
                    <a:pt x="856" y="179"/>
                    <a:pt x="850" y="183"/>
                    <a:pt x="838" y="185"/>
                  </a:cubicBezTo>
                  <a:cubicBezTo>
                    <a:pt x="826" y="188"/>
                    <a:pt x="808" y="190"/>
                    <a:pt x="785" y="190"/>
                  </a:cubicBezTo>
                  <a:cubicBezTo>
                    <a:pt x="136" y="190"/>
                    <a:pt x="136" y="190"/>
                    <a:pt x="136" y="190"/>
                  </a:cubicBezTo>
                  <a:cubicBezTo>
                    <a:pt x="134" y="195"/>
                    <a:pt x="132" y="201"/>
                    <a:pt x="129" y="206"/>
                  </a:cubicBezTo>
                  <a:cubicBezTo>
                    <a:pt x="121" y="222"/>
                    <a:pt x="106" y="235"/>
                    <a:pt x="90" y="242"/>
                  </a:cubicBezTo>
                  <a:cubicBezTo>
                    <a:pt x="79" y="247"/>
                    <a:pt x="67" y="251"/>
                    <a:pt x="54" y="253"/>
                  </a:cubicBezTo>
                  <a:cubicBezTo>
                    <a:pt x="38" y="256"/>
                    <a:pt x="20" y="257"/>
                    <a:pt x="0" y="257"/>
                  </a:cubicBezTo>
                  <a:cubicBezTo>
                    <a:pt x="0" y="258"/>
                    <a:pt x="0" y="258"/>
                    <a:pt x="0" y="258"/>
                  </a:cubicBezTo>
                  <a:cubicBezTo>
                    <a:pt x="785" y="258"/>
                    <a:pt x="785" y="258"/>
                    <a:pt x="785" y="258"/>
                  </a:cubicBezTo>
                  <a:cubicBezTo>
                    <a:pt x="808" y="258"/>
                    <a:pt x="828" y="256"/>
                    <a:pt x="846" y="253"/>
                  </a:cubicBezTo>
                  <a:cubicBezTo>
                    <a:pt x="859" y="251"/>
                    <a:pt x="871" y="247"/>
                    <a:pt x="882" y="242"/>
                  </a:cubicBezTo>
                  <a:cubicBezTo>
                    <a:pt x="898" y="235"/>
                    <a:pt x="913" y="222"/>
                    <a:pt x="921" y="206"/>
                  </a:cubicBezTo>
                  <a:cubicBezTo>
                    <a:pt x="930" y="190"/>
                    <a:pt x="932" y="173"/>
                    <a:pt x="932" y="157"/>
                  </a:cubicBezTo>
                  <a:cubicBezTo>
                    <a:pt x="932" y="94"/>
                    <a:pt x="932" y="94"/>
                    <a:pt x="932" y="94"/>
                  </a:cubicBezTo>
                  <a:cubicBezTo>
                    <a:pt x="993" y="94"/>
                    <a:pt x="993" y="94"/>
                    <a:pt x="993" y="94"/>
                  </a:cubicBezTo>
                  <a:lnTo>
                    <a:pt x="899" y="0"/>
                  </a:lnTo>
                  <a:close/>
                </a:path>
              </a:pathLst>
            </a:custGeom>
            <a:grp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42" name="Freeform 12"/>
            <p:cNvSpPr/>
            <p:nvPr>
              <p:custDataLst>
                <p:tags r:id="rId30"/>
              </p:custDataLst>
            </p:nvPr>
          </p:nvSpPr>
          <p:spPr bwMode="auto">
            <a:xfrm>
              <a:off x="1414463" y="2735263"/>
              <a:ext cx="296863" cy="130175"/>
            </a:xfrm>
            <a:custGeom>
              <a:avLst/>
              <a:gdLst>
                <a:gd name="T0" fmla="*/ 145 w 155"/>
                <a:gd name="T1" fmla="*/ 32 h 68"/>
                <a:gd name="T2" fmla="*/ 155 w 155"/>
                <a:gd name="T3" fmla="*/ 0 h 68"/>
                <a:gd name="T4" fmla="*/ 136 w 155"/>
                <a:gd name="T5" fmla="*/ 0 h 68"/>
                <a:gd name="T6" fmla="*/ 129 w 155"/>
                <a:gd name="T7" fmla="*/ 16 h 68"/>
                <a:gd name="T8" fmla="*/ 90 w 155"/>
                <a:gd name="T9" fmla="*/ 52 h 68"/>
                <a:gd name="T10" fmla="*/ 54 w 155"/>
                <a:gd name="T11" fmla="*/ 63 h 68"/>
                <a:gd name="T12" fmla="*/ 0 w 155"/>
                <a:gd name="T13" fmla="*/ 67 h 68"/>
                <a:gd name="T14" fmla="*/ 0 w 155"/>
                <a:gd name="T15" fmla="*/ 68 h 68"/>
                <a:gd name="T16" fmla="*/ 107 w 155"/>
                <a:gd name="T17" fmla="*/ 68 h 68"/>
                <a:gd name="T18" fmla="*/ 145 w 15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68">
                  <a:moveTo>
                    <a:pt x="145" y="32"/>
                  </a:moveTo>
                  <a:cubicBezTo>
                    <a:pt x="151" y="22"/>
                    <a:pt x="154" y="11"/>
                    <a:pt x="155" y="0"/>
                  </a:cubicBezTo>
                  <a:cubicBezTo>
                    <a:pt x="136" y="0"/>
                    <a:pt x="136" y="0"/>
                    <a:pt x="136" y="0"/>
                  </a:cubicBezTo>
                  <a:cubicBezTo>
                    <a:pt x="134" y="5"/>
                    <a:pt x="132" y="11"/>
                    <a:pt x="129" y="16"/>
                  </a:cubicBezTo>
                  <a:cubicBezTo>
                    <a:pt x="121" y="32"/>
                    <a:pt x="106" y="45"/>
                    <a:pt x="90" y="52"/>
                  </a:cubicBezTo>
                  <a:cubicBezTo>
                    <a:pt x="79" y="57"/>
                    <a:pt x="67" y="61"/>
                    <a:pt x="54" y="63"/>
                  </a:cubicBezTo>
                  <a:cubicBezTo>
                    <a:pt x="38" y="66"/>
                    <a:pt x="20" y="67"/>
                    <a:pt x="0" y="67"/>
                  </a:cubicBezTo>
                  <a:cubicBezTo>
                    <a:pt x="0" y="68"/>
                    <a:pt x="0" y="68"/>
                    <a:pt x="0" y="68"/>
                  </a:cubicBezTo>
                  <a:cubicBezTo>
                    <a:pt x="107" y="68"/>
                    <a:pt x="107" y="68"/>
                    <a:pt x="107" y="68"/>
                  </a:cubicBezTo>
                  <a:cubicBezTo>
                    <a:pt x="123" y="60"/>
                    <a:pt x="137" y="48"/>
                    <a:pt x="145" y="32"/>
                  </a:cubicBezTo>
                  <a:close/>
                </a:path>
              </a:pathLst>
            </a:custGeom>
            <a:grp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grpSp>
      <p:grpSp>
        <p:nvGrpSpPr>
          <p:cNvPr id="6" name="Group 5"/>
          <p:cNvGrpSpPr/>
          <p:nvPr/>
        </p:nvGrpSpPr>
        <p:grpSpPr>
          <a:xfrm>
            <a:off x="2938463" y="2368550"/>
            <a:ext cx="1909763" cy="496888"/>
            <a:chOff x="2938463" y="2368550"/>
            <a:chExt cx="1909763" cy="496888"/>
          </a:xfrm>
          <a:solidFill>
            <a:schemeClr val="accent1"/>
          </a:solidFill>
        </p:grpSpPr>
        <p:sp>
          <p:nvSpPr>
            <p:cNvPr id="69" name="Freeform 13"/>
            <p:cNvSpPr/>
            <p:nvPr>
              <p:custDataLst>
                <p:tags r:id="rId31"/>
              </p:custDataLst>
            </p:nvPr>
          </p:nvSpPr>
          <p:spPr bwMode="auto">
            <a:xfrm>
              <a:off x="2938463" y="2368550"/>
              <a:ext cx="1909763" cy="496887"/>
            </a:xfrm>
            <a:custGeom>
              <a:avLst/>
              <a:gdLst>
                <a:gd name="T0" fmla="*/ 899 w 993"/>
                <a:gd name="T1" fmla="*/ 0 h 258"/>
                <a:gd name="T2" fmla="*/ 806 w 993"/>
                <a:gd name="T3" fmla="*/ 94 h 258"/>
                <a:gd name="T4" fmla="*/ 864 w 993"/>
                <a:gd name="T5" fmla="*/ 94 h 258"/>
                <a:gd name="T6" fmla="*/ 864 w 993"/>
                <a:gd name="T7" fmla="*/ 157 h 258"/>
                <a:gd name="T8" fmla="*/ 862 w 993"/>
                <a:gd name="T9" fmla="*/ 173 h 258"/>
                <a:gd name="T10" fmla="*/ 859 w 993"/>
                <a:gd name="T11" fmla="*/ 177 h 258"/>
                <a:gd name="T12" fmla="*/ 838 w 993"/>
                <a:gd name="T13" fmla="*/ 185 h 258"/>
                <a:gd name="T14" fmla="*/ 785 w 993"/>
                <a:gd name="T15" fmla="*/ 190 h 258"/>
                <a:gd name="T16" fmla="*/ 136 w 993"/>
                <a:gd name="T17" fmla="*/ 190 h 258"/>
                <a:gd name="T18" fmla="*/ 129 w 993"/>
                <a:gd name="T19" fmla="*/ 206 h 258"/>
                <a:gd name="T20" fmla="*/ 90 w 993"/>
                <a:gd name="T21" fmla="*/ 242 h 258"/>
                <a:gd name="T22" fmla="*/ 54 w 993"/>
                <a:gd name="T23" fmla="*/ 253 h 258"/>
                <a:gd name="T24" fmla="*/ 0 w 993"/>
                <a:gd name="T25" fmla="*/ 257 h 258"/>
                <a:gd name="T26" fmla="*/ 0 w 993"/>
                <a:gd name="T27" fmla="*/ 258 h 258"/>
                <a:gd name="T28" fmla="*/ 785 w 993"/>
                <a:gd name="T29" fmla="*/ 258 h 258"/>
                <a:gd name="T30" fmla="*/ 846 w 993"/>
                <a:gd name="T31" fmla="*/ 253 h 258"/>
                <a:gd name="T32" fmla="*/ 882 w 993"/>
                <a:gd name="T33" fmla="*/ 242 h 258"/>
                <a:gd name="T34" fmla="*/ 921 w 993"/>
                <a:gd name="T35" fmla="*/ 206 h 258"/>
                <a:gd name="T36" fmla="*/ 932 w 993"/>
                <a:gd name="T37" fmla="*/ 157 h 258"/>
                <a:gd name="T38" fmla="*/ 932 w 993"/>
                <a:gd name="T39" fmla="*/ 94 h 258"/>
                <a:gd name="T40" fmla="*/ 993 w 993"/>
                <a:gd name="T41" fmla="*/ 94 h 258"/>
                <a:gd name="T42" fmla="*/ 899 w 993"/>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3" h="258">
                  <a:moveTo>
                    <a:pt x="899" y="0"/>
                  </a:moveTo>
                  <a:cubicBezTo>
                    <a:pt x="806" y="94"/>
                    <a:pt x="806" y="94"/>
                    <a:pt x="806" y="94"/>
                  </a:cubicBezTo>
                  <a:cubicBezTo>
                    <a:pt x="864" y="94"/>
                    <a:pt x="864" y="94"/>
                    <a:pt x="864" y="94"/>
                  </a:cubicBezTo>
                  <a:cubicBezTo>
                    <a:pt x="864" y="157"/>
                    <a:pt x="864" y="157"/>
                    <a:pt x="864" y="157"/>
                  </a:cubicBezTo>
                  <a:cubicBezTo>
                    <a:pt x="864" y="165"/>
                    <a:pt x="863" y="170"/>
                    <a:pt x="862" y="173"/>
                  </a:cubicBezTo>
                  <a:cubicBezTo>
                    <a:pt x="861" y="175"/>
                    <a:pt x="860" y="176"/>
                    <a:pt x="859" y="177"/>
                  </a:cubicBezTo>
                  <a:cubicBezTo>
                    <a:pt x="856" y="179"/>
                    <a:pt x="850" y="183"/>
                    <a:pt x="838" y="185"/>
                  </a:cubicBezTo>
                  <a:cubicBezTo>
                    <a:pt x="826" y="188"/>
                    <a:pt x="808" y="190"/>
                    <a:pt x="785" y="190"/>
                  </a:cubicBezTo>
                  <a:cubicBezTo>
                    <a:pt x="136" y="190"/>
                    <a:pt x="136" y="190"/>
                    <a:pt x="136" y="190"/>
                  </a:cubicBezTo>
                  <a:cubicBezTo>
                    <a:pt x="134" y="195"/>
                    <a:pt x="132" y="201"/>
                    <a:pt x="129" y="206"/>
                  </a:cubicBezTo>
                  <a:cubicBezTo>
                    <a:pt x="121" y="222"/>
                    <a:pt x="106" y="235"/>
                    <a:pt x="90" y="242"/>
                  </a:cubicBezTo>
                  <a:cubicBezTo>
                    <a:pt x="79" y="247"/>
                    <a:pt x="67" y="251"/>
                    <a:pt x="54" y="253"/>
                  </a:cubicBezTo>
                  <a:cubicBezTo>
                    <a:pt x="38" y="256"/>
                    <a:pt x="20" y="257"/>
                    <a:pt x="0" y="257"/>
                  </a:cubicBezTo>
                  <a:cubicBezTo>
                    <a:pt x="0" y="258"/>
                    <a:pt x="0" y="258"/>
                    <a:pt x="0" y="258"/>
                  </a:cubicBezTo>
                  <a:cubicBezTo>
                    <a:pt x="785" y="258"/>
                    <a:pt x="785" y="258"/>
                    <a:pt x="785" y="258"/>
                  </a:cubicBezTo>
                  <a:cubicBezTo>
                    <a:pt x="808" y="258"/>
                    <a:pt x="828" y="256"/>
                    <a:pt x="846" y="253"/>
                  </a:cubicBezTo>
                  <a:cubicBezTo>
                    <a:pt x="859" y="251"/>
                    <a:pt x="871" y="247"/>
                    <a:pt x="882" y="242"/>
                  </a:cubicBezTo>
                  <a:cubicBezTo>
                    <a:pt x="898" y="235"/>
                    <a:pt x="913" y="222"/>
                    <a:pt x="921" y="206"/>
                  </a:cubicBezTo>
                  <a:cubicBezTo>
                    <a:pt x="930" y="190"/>
                    <a:pt x="932" y="173"/>
                    <a:pt x="932" y="157"/>
                  </a:cubicBezTo>
                  <a:cubicBezTo>
                    <a:pt x="932" y="94"/>
                    <a:pt x="932" y="94"/>
                    <a:pt x="932" y="94"/>
                  </a:cubicBezTo>
                  <a:cubicBezTo>
                    <a:pt x="993" y="94"/>
                    <a:pt x="993" y="94"/>
                    <a:pt x="993" y="94"/>
                  </a:cubicBezTo>
                  <a:lnTo>
                    <a:pt x="899" y="0"/>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70" name="Freeform 14"/>
            <p:cNvSpPr/>
            <p:nvPr>
              <p:custDataLst>
                <p:tags r:id="rId32"/>
              </p:custDataLst>
            </p:nvPr>
          </p:nvSpPr>
          <p:spPr bwMode="auto">
            <a:xfrm>
              <a:off x="2938463" y="2735263"/>
              <a:ext cx="296863" cy="130175"/>
            </a:xfrm>
            <a:custGeom>
              <a:avLst/>
              <a:gdLst>
                <a:gd name="T0" fmla="*/ 145 w 155"/>
                <a:gd name="T1" fmla="*/ 32 h 68"/>
                <a:gd name="T2" fmla="*/ 155 w 155"/>
                <a:gd name="T3" fmla="*/ 0 h 68"/>
                <a:gd name="T4" fmla="*/ 136 w 155"/>
                <a:gd name="T5" fmla="*/ 0 h 68"/>
                <a:gd name="T6" fmla="*/ 129 w 155"/>
                <a:gd name="T7" fmla="*/ 16 h 68"/>
                <a:gd name="T8" fmla="*/ 90 w 155"/>
                <a:gd name="T9" fmla="*/ 52 h 68"/>
                <a:gd name="T10" fmla="*/ 54 w 155"/>
                <a:gd name="T11" fmla="*/ 63 h 68"/>
                <a:gd name="T12" fmla="*/ 0 w 155"/>
                <a:gd name="T13" fmla="*/ 67 h 68"/>
                <a:gd name="T14" fmla="*/ 0 w 155"/>
                <a:gd name="T15" fmla="*/ 68 h 68"/>
                <a:gd name="T16" fmla="*/ 107 w 155"/>
                <a:gd name="T17" fmla="*/ 68 h 68"/>
                <a:gd name="T18" fmla="*/ 145 w 15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68">
                  <a:moveTo>
                    <a:pt x="145" y="32"/>
                  </a:moveTo>
                  <a:cubicBezTo>
                    <a:pt x="151" y="22"/>
                    <a:pt x="154" y="11"/>
                    <a:pt x="155" y="0"/>
                  </a:cubicBezTo>
                  <a:cubicBezTo>
                    <a:pt x="136" y="0"/>
                    <a:pt x="136" y="0"/>
                    <a:pt x="136" y="0"/>
                  </a:cubicBezTo>
                  <a:cubicBezTo>
                    <a:pt x="134" y="5"/>
                    <a:pt x="132" y="11"/>
                    <a:pt x="129" y="16"/>
                  </a:cubicBezTo>
                  <a:cubicBezTo>
                    <a:pt x="121" y="32"/>
                    <a:pt x="106" y="45"/>
                    <a:pt x="90" y="52"/>
                  </a:cubicBezTo>
                  <a:cubicBezTo>
                    <a:pt x="79" y="57"/>
                    <a:pt x="67" y="61"/>
                    <a:pt x="54" y="63"/>
                  </a:cubicBezTo>
                  <a:cubicBezTo>
                    <a:pt x="38" y="66"/>
                    <a:pt x="20" y="67"/>
                    <a:pt x="0" y="67"/>
                  </a:cubicBezTo>
                  <a:cubicBezTo>
                    <a:pt x="0" y="68"/>
                    <a:pt x="0" y="68"/>
                    <a:pt x="0" y="68"/>
                  </a:cubicBezTo>
                  <a:cubicBezTo>
                    <a:pt x="107" y="68"/>
                    <a:pt x="107" y="68"/>
                    <a:pt x="107" y="68"/>
                  </a:cubicBezTo>
                  <a:cubicBezTo>
                    <a:pt x="123" y="60"/>
                    <a:pt x="137" y="48"/>
                    <a:pt x="145"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grpSp>
      <p:grpSp>
        <p:nvGrpSpPr>
          <p:cNvPr id="8" name="Group 7"/>
          <p:cNvGrpSpPr/>
          <p:nvPr/>
        </p:nvGrpSpPr>
        <p:grpSpPr>
          <a:xfrm>
            <a:off x="4460875" y="2368550"/>
            <a:ext cx="1911350" cy="496888"/>
            <a:chOff x="4460875" y="2368550"/>
            <a:chExt cx="1911350" cy="496888"/>
          </a:xfrm>
          <a:solidFill>
            <a:srgbClr val="FBC91D"/>
          </a:solidFill>
        </p:grpSpPr>
        <p:sp>
          <p:nvSpPr>
            <p:cNvPr id="71" name="Freeform 15"/>
            <p:cNvSpPr/>
            <p:nvPr>
              <p:custDataLst>
                <p:tags r:id="rId33"/>
              </p:custDataLst>
            </p:nvPr>
          </p:nvSpPr>
          <p:spPr bwMode="auto">
            <a:xfrm>
              <a:off x="4460875" y="2368550"/>
              <a:ext cx="1911350" cy="496887"/>
            </a:xfrm>
            <a:custGeom>
              <a:avLst/>
              <a:gdLst>
                <a:gd name="T0" fmla="*/ 899 w 993"/>
                <a:gd name="T1" fmla="*/ 0 h 258"/>
                <a:gd name="T2" fmla="*/ 806 w 993"/>
                <a:gd name="T3" fmla="*/ 94 h 258"/>
                <a:gd name="T4" fmla="*/ 864 w 993"/>
                <a:gd name="T5" fmla="*/ 94 h 258"/>
                <a:gd name="T6" fmla="*/ 864 w 993"/>
                <a:gd name="T7" fmla="*/ 157 h 258"/>
                <a:gd name="T8" fmla="*/ 862 w 993"/>
                <a:gd name="T9" fmla="*/ 173 h 258"/>
                <a:gd name="T10" fmla="*/ 859 w 993"/>
                <a:gd name="T11" fmla="*/ 177 h 258"/>
                <a:gd name="T12" fmla="*/ 838 w 993"/>
                <a:gd name="T13" fmla="*/ 185 h 258"/>
                <a:gd name="T14" fmla="*/ 785 w 993"/>
                <a:gd name="T15" fmla="*/ 190 h 258"/>
                <a:gd name="T16" fmla="*/ 136 w 993"/>
                <a:gd name="T17" fmla="*/ 190 h 258"/>
                <a:gd name="T18" fmla="*/ 129 w 993"/>
                <a:gd name="T19" fmla="*/ 206 h 258"/>
                <a:gd name="T20" fmla="*/ 90 w 993"/>
                <a:gd name="T21" fmla="*/ 242 h 258"/>
                <a:gd name="T22" fmla="*/ 54 w 993"/>
                <a:gd name="T23" fmla="*/ 253 h 258"/>
                <a:gd name="T24" fmla="*/ 0 w 993"/>
                <a:gd name="T25" fmla="*/ 257 h 258"/>
                <a:gd name="T26" fmla="*/ 0 w 993"/>
                <a:gd name="T27" fmla="*/ 258 h 258"/>
                <a:gd name="T28" fmla="*/ 785 w 993"/>
                <a:gd name="T29" fmla="*/ 258 h 258"/>
                <a:gd name="T30" fmla="*/ 846 w 993"/>
                <a:gd name="T31" fmla="*/ 253 h 258"/>
                <a:gd name="T32" fmla="*/ 882 w 993"/>
                <a:gd name="T33" fmla="*/ 242 h 258"/>
                <a:gd name="T34" fmla="*/ 921 w 993"/>
                <a:gd name="T35" fmla="*/ 206 h 258"/>
                <a:gd name="T36" fmla="*/ 932 w 993"/>
                <a:gd name="T37" fmla="*/ 157 h 258"/>
                <a:gd name="T38" fmla="*/ 932 w 993"/>
                <a:gd name="T39" fmla="*/ 94 h 258"/>
                <a:gd name="T40" fmla="*/ 993 w 993"/>
                <a:gd name="T41" fmla="*/ 94 h 258"/>
                <a:gd name="T42" fmla="*/ 899 w 993"/>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3" h="258">
                  <a:moveTo>
                    <a:pt x="899" y="0"/>
                  </a:moveTo>
                  <a:cubicBezTo>
                    <a:pt x="806" y="94"/>
                    <a:pt x="806" y="94"/>
                    <a:pt x="806" y="94"/>
                  </a:cubicBezTo>
                  <a:cubicBezTo>
                    <a:pt x="864" y="94"/>
                    <a:pt x="864" y="94"/>
                    <a:pt x="864" y="94"/>
                  </a:cubicBezTo>
                  <a:cubicBezTo>
                    <a:pt x="864" y="157"/>
                    <a:pt x="864" y="157"/>
                    <a:pt x="864" y="157"/>
                  </a:cubicBezTo>
                  <a:cubicBezTo>
                    <a:pt x="864" y="165"/>
                    <a:pt x="863" y="170"/>
                    <a:pt x="862" y="173"/>
                  </a:cubicBezTo>
                  <a:cubicBezTo>
                    <a:pt x="861" y="175"/>
                    <a:pt x="860" y="176"/>
                    <a:pt x="859" y="177"/>
                  </a:cubicBezTo>
                  <a:cubicBezTo>
                    <a:pt x="856" y="179"/>
                    <a:pt x="850" y="183"/>
                    <a:pt x="838" y="185"/>
                  </a:cubicBezTo>
                  <a:cubicBezTo>
                    <a:pt x="826" y="188"/>
                    <a:pt x="808" y="190"/>
                    <a:pt x="785" y="190"/>
                  </a:cubicBezTo>
                  <a:cubicBezTo>
                    <a:pt x="136" y="190"/>
                    <a:pt x="136" y="190"/>
                    <a:pt x="136" y="190"/>
                  </a:cubicBezTo>
                  <a:cubicBezTo>
                    <a:pt x="134" y="195"/>
                    <a:pt x="132" y="201"/>
                    <a:pt x="129" y="206"/>
                  </a:cubicBezTo>
                  <a:cubicBezTo>
                    <a:pt x="121" y="222"/>
                    <a:pt x="106" y="235"/>
                    <a:pt x="90" y="242"/>
                  </a:cubicBezTo>
                  <a:cubicBezTo>
                    <a:pt x="79" y="247"/>
                    <a:pt x="67" y="251"/>
                    <a:pt x="54" y="253"/>
                  </a:cubicBezTo>
                  <a:cubicBezTo>
                    <a:pt x="38" y="256"/>
                    <a:pt x="20" y="257"/>
                    <a:pt x="0" y="257"/>
                  </a:cubicBezTo>
                  <a:cubicBezTo>
                    <a:pt x="0" y="258"/>
                    <a:pt x="0" y="258"/>
                    <a:pt x="0" y="258"/>
                  </a:cubicBezTo>
                  <a:cubicBezTo>
                    <a:pt x="785" y="258"/>
                    <a:pt x="785" y="258"/>
                    <a:pt x="785" y="258"/>
                  </a:cubicBezTo>
                  <a:cubicBezTo>
                    <a:pt x="808" y="258"/>
                    <a:pt x="828" y="256"/>
                    <a:pt x="846" y="253"/>
                  </a:cubicBezTo>
                  <a:cubicBezTo>
                    <a:pt x="859" y="251"/>
                    <a:pt x="871" y="247"/>
                    <a:pt x="882" y="242"/>
                  </a:cubicBezTo>
                  <a:cubicBezTo>
                    <a:pt x="898" y="235"/>
                    <a:pt x="913" y="222"/>
                    <a:pt x="921" y="206"/>
                  </a:cubicBezTo>
                  <a:cubicBezTo>
                    <a:pt x="930" y="190"/>
                    <a:pt x="932" y="173"/>
                    <a:pt x="932" y="157"/>
                  </a:cubicBezTo>
                  <a:cubicBezTo>
                    <a:pt x="932" y="94"/>
                    <a:pt x="932" y="94"/>
                    <a:pt x="932" y="94"/>
                  </a:cubicBezTo>
                  <a:cubicBezTo>
                    <a:pt x="993" y="94"/>
                    <a:pt x="993" y="94"/>
                    <a:pt x="993" y="94"/>
                  </a:cubicBezTo>
                  <a:lnTo>
                    <a:pt x="899" y="0"/>
                  </a:lnTo>
                  <a:close/>
                </a:path>
              </a:pathLst>
            </a:custGeom>
            <a:grp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72" name="Freeform 16"/>
            <p:cNvSpPr/>
            <p:nvPr>
              <p:custDataLst>
                <p:tags r:id="rId34"/>
              </p:custDataLst>
            </p:nvPr>
          </p:nvSpPr>
          <p:spPr bwMode="auto">
            <a:xfrm>
              <a:off x="4460875" y="2735263"/>
              <a:ext cx="298450" cy="130175"/>
            </a:xfrm>
            <a:custGeom>
              <a:avLst/>
              <a:gdLst>
                <a:gd name="T0" fmla="*/ 145 w 155"/>
                <a:gd name="T1" fmla="*/ 32 h 68"/>
                <a:gd name="T2" fmla="*/ 155 w 155"/>
                <a:gd name="T3" fmla="*/ 0 h 68"/>
                <a:gd name="T4" fmla="*/ 136 w 155"/>
                <a:gd name="T5" fmla="*/ 0 h 68"/>
                <a:gd name="T6" fmla="*/ 129 w 155"/>
                <a:gd name="T7" fmla="*/ 16 h 68"/>
                <a:gd name="T8" fmla="*/ 90 w 155"/>
                <a:gd name="T9" fmla="*/ 52 h 68"/>
                <a:gd name="T10" fmla="*/ 54 w 155"/>
                <a:gd name="T11" fmla="*/ 63 h 68"/>
                <a:gd name="T12" fmla="*/ 0 w 155"/>
                <a:gd name="T13" fmla="*/ 67 h 68"/>
                <a:gd name="T14" fmla="*/ 0 w 155"/>
                <a:gd name="T15" fmla="*/ 68 h 68"/>
                <a:gd name="T16" fmla="*/ 107 w 155"/>
                <a:gd name="T17" fmla="*/ 68 h 68"/>
                <a:gd name="T18" fmla="*/ 145 w 15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68">
                  <a:moveTo>
                    <a:pt x="145" y="32"/>
                  </a:moveTo>
                  <a:cubicBezTo>
                    <a:pt x="151" y="22"/>
                    <a:pt x="154" y="11"/>
                    <a:pt x="155" y="0"/>
                  </a:cubicBezTo>
                  <a:cubicBezTo>
                    <a:pt x="136" y="0"/>
                    <a:pt x="136" y="0"/>
                    <a:pt x="136" y="0"/>
                  </a:cubicBezTo>
                  <a:cubicBezTo>
                    <a:pt x="134" y="5"/>
                    <a:pt x="132" y="11"/>
                    <a:pt x="129" y="16"/>
                  </a:cubicBezTo>
                  <a:cubicBezTo>
                    <a:pt x="121" y="32"/>
                    <a:pt x="106" y="45"/>
                    <a:pt x="90" y="52"/>
                  </a:cubicBezTo>
                  <a:cubicBezTo>
                    <a:pt x="79" y="57"/>
                    <a:pt x="67" y="61"/>
                    <a:pt x="54" y="63"/>
                  </a:cubicBezTo>
                  <a:cubicBezTo>
                    <a:pt x="38" y="66"/>
                    <a:pt x="20" y="67"/>
                    <a:pt x="0" y="67"/>
                  </a:cubicBezTo>
                  <a:cubicBezTo>
                    <a:pt x="0" y="68"/>
                    <a:pt x="0" y="68"/>
                    <a:pt x="0" y="68"/>
                  </a:cubicBezTo>
                  <a:cubicBezTo>
                    <a:pt x="107" y="68"/>
                    <a:pt x="107" y="68"/>
                    <a:pt x="107" y="68"/>
                  </a:cubicBezTo>
                  <a:cubicBezTo>
                    <a:pt x="123" y="60"/>
                    <a:pt x="137" y="48"/>
                    <a:pt x="145" y="32"/>
                  </a:cubicBezTo>
                  <a:close/>
                </a:path>
              </a:pathLst>
            </a:custGeom>
            <a:grp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grpSp>
      <p:grpSp>
        <p:nvGrpSpPr>
          <p:cNvPr id="10" name="Group 9"/>
          <p:cNvGrpSpPr/>
          <p:nvPr/>
        </p:nvGrpSpPr>
        <p:grpSpPr>
          <a:xfrm>
            <a:off x="5984875" y="2368550"/>
            <a:ext cx="1911350" cy="496888"/>
            <a:chOff x="5984875" y="2368550"/>
            <a:chExt cx="1911350" cy="496888"/>
          </a:xfrm>
          <a:solidFill>
            <a:schemeClr val="bg1">
              <a:lumMod val="85000"/>
            </a:schemeClr>
          </a:solidFill>
        </p:grpSpPr>
        <p:sp>
          <p:nvSpPr>
            <p:cNvPr id="73" name="Freeform 17"/>
            <p:cNvSpPr/>
            <p:nvPr>
              <p:custDataLst>
                <p:tags r:id="rId35"/>
              </p:custDataLst>
            </p:nvPr>
          </p:nvSpPr>
          <p:spPr bwMode="auto">
            <a:xfrm>
              <a:off x="5984875" y="2368550"/>
              <a:ext cx="1911350" cy="496887"/>
            </a:xfrm>
            <a:custGeom>
              <a:avLst/>
              <a:gdLst>
                <a:gd name="T0" fmla="*/ 899 w 993"/>
                <a:gd name="T1" fmla="*/ 0 h 258"/>
                <a:gd name="T2" fmla="*/ 805 w 993"/>
                <a:gd name="T3" fmla="*/ 94 h 258"/>
                <a:gd name="T4" fmla="*/ 864 w 993"/>
                <a:gd name="T5" fmla="*/ 94 h 258"/>
                <a:gd name="T6" fmla="*/ 864 w 993"/>
                <a:gd name="T7" fmla="*/ 157 h 258"/>
                <a:gd name="T8" fmla="*/ 862 w 993"/>
                <a:gd name="T9" fmla="*/ 173 h 258"/>
                <a:gd name="T10" fmla="*/ 858 w 993"/>
                <a:gd name="T11" fmla="*/ 177 h 258"/>
                <a:gd name="T12" fmla="*/ 838 w 993"/>
                <a:gd name="T13" fmla="*/ 185 h 258"/>
                <a:gd name="T14" fmla="*/ 785 w 993"/>
                <a:gd name="T15" fmla="*/ 190 h 258"/>
                <a:gd name="T16" fmla="*/ 136 w 993"/>
                <a:gd name="T17" fmla="*/ 190 h 258"/>
                <a:gd name="T18" fmla="*/ 129 w 993"/>
                <a:gd name="T19" fmla="*/ 206 h 258"/>
                <a:gd name="T20" fmla="*/ 90 w 993"/>
                <a:gd name="T21" fmla="*/ 242 h 258"/>
                <a:gd name="T22" fmla="*/ 54 w 993"/>
                <a:gd name="T23" fmla="*/ 253 h 258"/>
                <a:gd name="T24" fmla="*/ 0 w 993"/>
                <a:gd name="T25" fmla="*/ 257 h 258"/>
                <a:gd name="T26" fmla="*/ 0 w 993"/>
                <a:gd name="T27" fmla="*/ 258 h 258"/>
                <a:gd name="T28" fmla="*/ 785 w 993"/>
                <a:gd name="T29" fmla="*/ 258 h 258"/>
                <a:gd name="T30" fmla="*/ 846 w 993"/>
                <a:gd name="T31" fmla="*/ 253 h 258"/>
                <a:gd name="T32" fmla="*/ 882 w 993"/>
                <a:gd name="T33" fmla="*/ 242 h 258"/>
                <a:gd name="T34" fmla="*/ 921 w 993"/>
                <a:gd name="T35" fmla="*/ 206 h 258"/>
                <a:gd name="T36" fmla="*/ 932 w 993"/>
                <a:gd name="T37" fmla="*/ 157 h 258"/>
                <a:gd name="T38" fmla="*/ 932 w 993"/>
                <a:gd name="T39" fmla="*/ 94 h 258"/>
                <a:gd name="T40" fmla="*/ 993 w 993"/>
                <a:gd name="T41" fmla="*/ 94 h 258"/>
                <a:gd name="T42" fmla="*/ 899 w 993"/>
                <a:gd name="T4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3" h="258">
                  <a:moveTo>
                    <a:pt x="899" y="0"/>
                  </a:moveTo>
                  <a:cubicBezTo>
                    <a:pt x="805" y="94"/>
                    <a:pt x="805" y="94"/>
                    <a:pt x="805" y="94"/>
                  </a:cubicBezTo>
                  <a:cubicBezTo>
                    <a:pt x="864" y="94"/>
                    <a:pt x="864" y="94"/>
                    <a:pt x="864" y="94"/>
                  </a:cubicBezTo>
                  <a:cubicBezTo>
                    <a:pt x="864" y="157"/>
                    <a:pt x="864" y="157"/>
                    <a:pt x="864" y="157"/>
                  </a:cubicBezTo>
                  <a:cubicBezTo>
                    <a:pt x="864" y="165"/>
                    <a:pt x="863" y="170"/>
                    <a:pt x="862" y="173"/>
                  </a:cubicBezTo>
                  <a:cubicBezTo>
                    <a:pt x="861" y="175"/>
                    <a:pt x="860" y="176"/>
                    <a:pt x="858" y="177"/>
                  </a:cubicBezTo>
                  <a:cubicBezTo>
                    <a:pt x="856" y="179"/>
                    <a:pt x="850" y="183"/>
                    <a:pt x="838" y="185"/>
                  </a:cubicBezTo>
                  <a:cubicBezTo>
                    <a:pt x="826" y="188"/>
                    <a:pt x="808" y="190"/>
                    <a:pt x="785" y="190"/>
                  </a:cubicBezTo>
                  <a:cubicBezTo>
                    <a:pt x="136" y="190"/>
                    <a:pt x="136" y="190"/>
                    <a:pt x="136" y="190"/>
                  </a:cubicBezTo>
                  <a:cubicBezTo>
                    <a:pt x="134" y="195"/>
                    <a:pt x="132" y="201"/>
                    <a:pt x="129" y="206"/>
                  </a:cubicBezTo>
                  <a:cubicBezTo>
                    <a:pt x="121" y="222"/>
                    <a:pt x="106" y="235"/>
                    <a:pt x="90" y="242"/>
                  </a:cubicBezTo>
                  <a:cubicBezTo>
                    <a:pt x="79" y="247"/>
                    <a:pt x="67" y="251"/>
                    <a:pt x="54" y="253"/>
                  </a:cubicBezTo>
                  <a:cubicBezTo>
                    <a:pt x="38" y="256"/>
                    <a:pt x="20" y="257"/>
                    <a:pt x="0" y="257"/>
                  </a:cubicBezTo>
                  <a:cubicBezTo>
                    <a:pt x="0" y="258"/>
                    <a:pt x="0" y="258"/>
                    <a:pt x="0" y="258"/>
                  </a:cubicBezTo>
                  <a:cubicBezTo>
                    <a:pt x="785" y="258"/>
                    <a:pt x="785" y="258"/>
                    <a:pt x="785" y="258"/>
                  </a:cubicBezTo>
                  <a:cubicBezTo>
                    <a:pt x="808" y="258"/>
                    <a:pt x="828" y="256"/>
                    <a:pt x="846" y="253"/>
                  </a:cubicBezTo>
                  <a:cubicBezTo>
                    <a:pt x="859" y="251"/>
                    <a:pt x="871" y="247"/>
                    <a:pt x="882" y="242"/>
                  </a:cubicBezTo>
                  <a:cubicBezTo>
                    <a:pt x="898" y="235"/>
                    <a:pt x="913" y="222"/>
                    <a:pt x="921" y="206"/>
                  </a:cubicBezTo>
                  <a:cubicBezTo>
                    <a:pt x="930" y="190"/>
                    <a:pt x="932" y="173"/>
                    <a:pt x="932" y="157"/>
                  </a:cubicBezTo>
                  <a:cubicBezTo>
                    <a:pt x="932" y="94"/>
                    <a:pt x="932" y="94"/>
                    <a:pt x="932" y="94"/>
                  </a:cubicBezTo>
                  <a:cubicBezTo>
                    <a:pt x="993" y="94"/>
                    <a:pt x="993" y="94"/>
                    <a:pt x="993" y="94"/>
                  </a:cubicBezTo>
                  <a:lnTo>
                    <a:pt x="899" y="0"/>
                  </a:lnTo>
                  <a:close/>
                </a:path>
              </a:pathLst>
            </a:custGeom>
            <a:solidFill>
              <a:schemeClr val="lt1">
                <a:lumMod val="85000"/>
              </a:schemeClr>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74" name="Freeform 18"/>
            <p:cNvSpPr/>
            <p:nvPr>
              <p:custDataLst>
                <p:tags r:id="rId36"/>
              </p:custDataLst>
            </p:nvPr>
          </p:nvSpPr>
          <p:spPr bwMode="auto">
            <a:xfrm>
              <a:off x="5984875" y="2735263"/>
              <a:ext cx="298450" cy="130175"/>
            </a:xfrm>
            <a:custGeom>
              <a:avLst/>
              <a:gdLst>
                <a:gd name="T0" fmla="*/ 145 w 155"/>
                <a:gd name="T1" fmla="*/ 32 h 68"/>
                <a:gd name="T2" fmla="*/ 155 w 155"/>
                <a:gd name="T3" fmla="*/ 0 h 68"/>
                <a:gd name="T4" fmla="*/ 136 w 155"/>
                <a:gd name="T5" fmla="*/ 0 h 68"/>
                <a:gd name="T6" fmla="*/ 129 w 155"/>
                <a:gd name="T7" fmla="*/ 16 h 68"/>
                <a:gd name="T8" fmla="*/ 90 w 155"/>
                <a:gd name="T9" fmla="*/ 52 h 68"/>
                <a:gd name="T10" fmla="*/ 54 w 155"/>
                <a:gd name="T11" fmla="*/ 63 h 68"/>
                <a:gd name="T12" fmla="*/ 0 w 155"/>
                <a:gd name="T13" fmla="*/ 67 h 68"/>
                <a:gd name="T14" fmla="*/ 0 w 155"/>
                <a:gd name="T15" fmla="*/ 68 h 68"/>
                <a:gd name="T16" fmla="*/ 107 w 155"/>
                <a:gd name="T17" fmla="*/ 68 h 68"/>
                <a:gd name="T18" fmla="*/ 145 w 15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68">
                  <a:moveTo>
                    <a:pt x="145" y="32"/>
                  </a:moveTo>
                  <a:cubicBezTo>
                    <a:pt x="151" y="22"/>
                    <a:pt x="154" y="11"/>
                    <a:pt x="155" y="0"/>
                  </a:cubicBezTo>
                  <a:cubicBezTo>
                    <a:pt x="136" y="0"/>
                    <a:pt x="136" y="0"/>
                    <a:pt x="136" y="0"/>
                  </a:cubicBezTo>
                  <a:cubicBezTo>
                    <a:pt x="134" y="5"/>
                    <a:pt x="132" y="11"/>
                    <a:pt x="129" y="16"/>
                  </a:cubicBezTo>
                  <a:cubicBezTo>
                    <a:pt x="121" y="32"/>
                    <a:pt x="106" y="45"/>
                    <a:pt x="90" y="52"/>
                  </a:cubicBezTo>
                  <a:cubicBezTo>
                    <a:pt x="79" y="57"/>
                    <a:pt x="67" y="61"/>
                    <a:pt x="54" y="63"/>
                  </a:cubicBezTo>
                  <a:cubicBezTo>
                    <a:pt x="38" y="66"/>
                    <a:pt x="20" y="67"/>
                    <a:pt x="0" y="67"/>
                  </a:cubicBezTo>
                  <a:cubicBezTo>
                    <a:pt x="0" y="68"/>
                    <a:pt x="0" y="68"/>
                    <a:pt x="0" y="68"/>
                  </a:cubicBezTo>
                  <a:cubicBezTo>
                    <a:pt x="107" y="68"/>
                    <a:pt x="107" y="68"/>
                    <a:pt x="107" y="68"/>
                  </a:cubicBezTo>
                  <a:cubicBezTo>
                    <a:pt x="123" y="60"/>
                    <a:pt x="137" y="48"/>
                    <a:pt x="145" y="32"/>
                  </a:cubicBezTo>
                  <a:close/>
                </a:path>
              </a:pathLst>
            </a:custGeom>
            <a:solidFill>
              <a:schemeClr val="lt1">
                <a:lumMod val="75000"/>
              </a:schemeClr>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grpSp>
      <p:grpSp>
        <p:nvGrpSpPr>
          <p:cNvPr id="15" name="Group 14"/>
          <p:cNvGrpSpPr/>
          <p:nvPr/>
        </p:nvGrpSpPr>
        <p:grpSpPr>
          <a:xfrm>
            <a:off x="4776788" y="3065463"/>
            <a:ext cx="1771650" cy="496887"/>
            <a:chOff x="4776788" y="3065463"/>
            <a:chExt cx="1771650" cy="496887"/>
          </a:xfrm>
          <a:solidFill>
            <a:schemeClr val="bg1">
              <a:lumMod val="85000"/>
            </a:schemeClr>
          </a:solidFill>
        </p:grpSpPr>
        <p:sp>
          <p:nvSpPr>
            <p:cNvPr id="75" name="Freeform 19"/>
            <p:cNvSpPr/>
            <p:nvPr>
              <p:custDataLst>
                <p:tags r:id="rId37"/>
              </p:custDataLst>
            </p:nvPr>
          </p:nvSpPr>
          <p:spPr bwMode="auto">
            <a:xfrm>
              <a:off x="4776788" y="3065463"/>
              <a:ext cx="1741488" cy="496887"/>
            </a:xfrm>
            <a:custGeom>
              <a:avLst/>
              <a:gdLst>
                <a:gd name="T0" fmla="*/ 813 w 905"/>
                <a:gd name="T1" fmla="*/ 28 h 258"/>
                <a:gd name="T2" fmla="*/ 864 w 905"/>
                <a:gd name="T3" fmla="*/ 5 h 258"/>
                <a:gd name="T4" fmla="*/ 905 w 905"/>
                <a:gd name="T5" fmla="*/ 0 h 258"/>
                <a:gd name="T6" fmla="*/ 207 w 905"/>
                <a:gd name="T7" fmla="*/ 1 h 258"/>
                <a:gd name="T8" fmla="*/ 139 w 905"/>
                <a:gd name="T9" fmla="*/ 6 h 258"/>
                <a:gd name="T10" fmla="*/ 89 w 905"/>
                <a:gd name="T11" fmla="*/ 29 h 258"/>
                <a:gd name="T12" fmla="*/ 69 w 905"/>
                <a:gd name="T13" fmla="*/ 58 h 258"/>
                <a:gd name="T14" fmla="*/ 60 w 905"/>
                <a:gd name="T15" fmla="*/ 102 h 258"/>
                <a:gd name="T16" fmla="*/ 60 w 905"/>
                <a:gd name="T17" fmla="*/ 165 h 258"/>
                <a:gd name="T18" fmla="*/ 0 w 905"/>
                <a:gd name="T19" fmla="*/ 165 h 258"/>
                <a:gd name="T20" fmla="*/ 93 w 905"/>
                <a:gd name="T21" fmla="*/ 258 h 258"/>
                <a:gd name="T22" fmla="*/ 187 w 905"/>
                <a:gd name="T23" fmla="*/ 165 h 258"/>
                <a:gd name="T24" fmla="*/ 128 w 905"/>
                <a:gd name="T25" fmla="*/ 165 h 258"/>
                <a:gd name="T26" fmla="*/ 128 w 905"/>
                <a:gd name="T27" fmla="*/ 102 h 258"/>
                <a:gd name="T28" fmla="*/ 131 w 905"/>
                <a:gd name="T29" fmla="*/ 85 h 258"/>
                <a:gd name="T30" fmla="*/ 140 w 905"/>
                <a:gd name="T31" fmla="*/ 78 h 258"/>
                <a:gd name="T32" fmla="*/ 159 w 905"/>
                <a:gd name="T33" fmla="*/ 72 h 258"/>
                <a:gd name="T34" fmla="*/ 207 w 905"/>
                <a:gd name="T35" fmla="*/ 69 h 258"/>
                <a:gd name="T36" fmla="*/ 787 w 905"/>
                <a:gd name="T37" fmla="*/ 68 h 258"/>
                <a:gd name="T38" fmla="*/ 791 w 905"/>
                <a:gd name="T39" fmla="*/ 58 h 258"/>
                <a:gd name="T40" fmla="*/ 813 w 905"/>
                <a:gd name="T41" fmla="*/ 2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5" h="258">
                  <a:moveTo>
                    <a:pt x="813" y="28"/>
                  </a:moveTo>
                  <a:cubicBezTo>
                    <a:pt x="827" y="16"/>
                    <a:pt x="845" y="10"/>
                    <a:pt x="864" y="5"/>
                  </a:cubicBezTo>
                  <a:cubicBezTo>
                    <a:pt x="877" y="3"/>
                    <a:pt x="890" y="1"/>
                    <a:pt x="905" y="0"/>
                  </a:cubicBezTo>
                  <a:cubicBezTo>
                    <a:pt x="207" y="1"/>
                    <a:pt x="207" y="1"/>
                    <a:pt x="207" y="1"/>
                  </a:cubicBezTo>
                  <a:cubicBezTo>
                    <a:pt x="181" y="1"/>
                    <a:pt x="158" y="2"/>
                    <a:pt x="139" y="6"/>
                  </a:cubicBezTo>
                  <a:cubicBezTo>
                    <a:pt x="120" y="10"/>
                    <a:pt x="103" y="18"/>
                    <a:pt x="89" y="29"/>
                  </a:cubicBezTo>
                  <a:cubicBezTo>
                    <a:pt x="80" y="37"/>
                    <a:pt x="73" y="47"/>
                    <a:pt x="69" y="58"/>
                  </a:cubicBezTo>
                  <a:cubicBezTo>
                    <a:pt x="62" y="72"/>
                    <a:pt x="60" y="87"/>
                    <a:pt x="60" y="102"/>
                  </a:cubicBezTo>
                  <a:cubicBezTo>
                    <a:pt x="60" y="165"/>
                    <a:pt x="60" y="165"/>
                    <a:pt x="60" y="165"/>
                  </a:cubicBezTo>
                  <a:cubicBezTo>
                    <a:pt x="0" y="165"/>
                    <a:pt x="0" y="165"/>
                    <a:pt x="0" y="165"/>
                  </a:cubicBezTo>
                  <a:cubicBezTo>
                    <a:pt x="93" y="258"/>
                    <a:pt x="93" y="258"/>
                    <a:pt x="93" y="258"/>
                  </a:cubicBezTo>
                  <a:cubicBezTo>
                    <a:pt x="187" y="165"/>
                    <a:pt x="187" y="165"/>
                    <a:pt x="187" y="165"/>
                  </a:cubicBezTo>
                  <a:cubicBezTo>
                    <a:pt x="128" y="165"/>
                    <a:pt x="128" y="165"/>
                    <a:pt x="128" y="165"/>
                  </a:cubicBezTo>
                  <a:cubicBezTo>
                    <a:pt x="128" y="102"/>
                    <a:pt x="128" y="102"/>
                    <a:pt x="128" y="102"/>
                  </a:cubicBezTo>
                  <a:cubicBezTo>
                    <a:pt x="128" y="92"/>
                    <a:pt x="130" y="87"/>
                    <a:pt x="131" y="85"/>
                  </a:cubicBezTo>
                  <a:cubicBezTo>
                    <a:pt x="132" y="83"/>
                    <a:pt x="133" y="81"/>
                    <a:pt x="140" y="78"/>
                  </a:cubicBezTo>
                  <a:cubicBezTo>
                    <a:pt x="144" y="76"/>
                    <a:pt x="150" y="74"/>
                    <a:pt x="159" y="72"/>
                  </a:cubicBezTo>
                  <a:cubicBezTo>
                    <a:pt x="171" y="70"/>
                    <a:pt x="187" y="69"/>
                    <a:pt x="207" y="69"/>
                  </a:cubicBezTo>
                  <a:cubicBezTo>
                    <a:pt x="787" y="68"/>
                    <a:pt x="787" y="68"/>
                    <a:pt x="787" y="68"/>
                  </a:cubicBezTo>
                  <a:cubicBezTo>
                    <a:pt x="788" y="65"/>
                    <a:pt x="789" y="61"/>
                    <a:pt x="791" y="58"/>
                  </a:cubicBezTo>
                  <a:cubicBezTo>
                    <a:pt x="796" y="47"/>
                    <a:pt x="803" y="36"/>
                    <a:pt x="813" y="28"/>
                  </a:cubicBezTo>
                  <a:close/>
                </a:path>
              </a:pathLst>
            </a:custGeom>
            <a:solidFill>
              <a:schemeClr val="lt1">
                <a:lumMod val="85000"/>
              </a:schemeClr>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76" name="Freeform 20"/>
            <p:cNvSpPr/>
            <p:nvPr>
              <p:custDataLst>
                <p:tags r:id="rId38"/>
              </p:custDataLst>
            </p:nvPr>
          </p:nvSpPr>
          <p:spPr bwMode="auto">
            <a:xfrm>
              <a:off x="6248400" y="3065463"/>
              <a:ext cx="300038" cy="131762"/>
            </a:xfrm>
            <a:custGeom>
              <a:avLst/>
              <a:gdLst>
                <a:gd name="T0" fmla="*/ 29 w 156"/>
                <a:gd name="T1" fmla="*/ 13 h 68"/>
                <a:gd name="T2" fmla="*/ 49 w 156"/>
                <a:gd name="T3" fmla="*/ 0 h 68"/>
                <a:gd name="T4" fmla="*/ 156 w 156"/>
                <a:gd name="T5" fmla="*/ 0 h 68"/>
                <a:gd name="T6" fmla="*/ 156 w 156"/>
                <a:gd name="T7" fmla="*/ 0 h 68"/>
                <a:gd name="T8" fmla="*/ 96 w 156"/>
                <a:gd name="T9" fmla="*/ 6 h 68"/>
                <a:gd name="T10" fmla="*/ 45 w 156"/>
                <a:gd name="T11" fmla="*/ 29 h 68"/>
                <a:gd name="T12" fmla="*/ 24 w 156"/>
                <a:gd name="T13" fmla="*/ 57 h 68"/>
                <a:gd name="T14" fmla="*/ 20 w 156"/>
                <a:gd name="T15" fmla="*/ 68 h 68"/>
                <a:gd name="T16" fmla="*/ 0 w 156"/>
                <a:gd name="T17" fmla="*/ 68 h 68"/>
                <a:gd name="T18" fmla="*/ 8 w 156"/>
                <a:gd name="T19" fmla="*/ 41 h 68"/>
                <a:gd name="T20" fmla="*/ 29 w 156"/>
                <a:gd name="T21" fmla="*/ 1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68">
                  <a:moveTo>
                    <a:pt x="29" y="13"/>
                  </a:moveTo>
                  <a:cubicBezTo>
                    <a:pt x="35" y="8"/>
                    <a:pt x="42" y="4"/>
                    <a:pt x="49" y="0"/>
                  </a:cubicBezTo>
                  <a:cubicBezTo>
                    <a:pt x="156" y="0"/>
                    <a:pt x="156" y="0"/>
                    <a:pt x="156" y="0"/>
                  </a:cubicBezTo>
                  <a:cubicBezTo>
                    <a:pt x="156" y="0"/>
                    <a:pt x="156" y="0"/>
                    <a:pt x="156" y="0"/>
                  </a:cubicBezTo>
                  <a:cubicBezTo>
                    <a:pt x="133" y="0"/>
                    <a:pt x="113" y="2"/>
                    <a:pt x="96" y="6"/>
                  </a:cubicBezTo>
                  <a:cubicBezTo>
                    <a:pt x="77" y="10"/>
                    <a:pt x="60" y="17"/>
                    <a:pt x="45" y="29"/>
                  </a:cubicBezTo>
                  <a:cubicBezTo>
                    <a:pt x="36" y="36"/>
                    <a:pt x="29" y="46"/>
                    <a:pt x="24" y="57"/>
                  </a:cubicBezTo>
                  <a:cubicBezTo>
                    <a:pt x="22" y="61"/>
                    <a:pt x="21" y="65"/>
                    <a:pt x="20" y="68"/>
                  </a:cubicBezTo>
                  <a:cubicBezTo>
                    <a:pt x="0" y="68"/>
                    <a:pt x="0" y="68"/>
                    <a:pt x="0" y="68"/>
                  </a:cubicBezTo>
                  <a:cubicBezTo>
                    <a:pt x="2" y="59"/>
                    <a:pt x="4" y="50"/>
                    <a:pt x="8" y="41"/>
                  </a:cubicBezTo>
                  <a:cubicBezTo>
                    <a:pt x="13" y="30"/>
                    <a:pt x="20" y="20"/>
                    <a:pt x="29" y="13"/>
                  </a:cubicBezTo>
                  <a:close/>
                </a:path>
              </a:pathLst>
            </a:custGeom>
            <a:solidFill>
              <a:schemeClr val="lt1">
                <a:lumMod val="75000"/>
              </a:schemeClr>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grpSp>
      <p:grpSp>
        <p:nvGrpSpPr>
          <p:cNvPr id="12" name="Group 11"/>
          <p:cNvGrpSpPr/>
          <p:nvPr/>
        </p:nvGrpSpPr>
        <p:grpSpPr>
          <a:xfrm>
            <a:off x="6161088" y="2800350"/>
            <a:ext cx="1617663" cy="760412"/>
            <a:chOff x="6161088" y="2800350"/>
            <a:chExt cx="1617663" cy="760412"/>
          </a:xfrm>
          <a:solidFill>
            <a:schemeClr val="accent1"/>
          </a:solidFill>
        </p:grpSpPr>
        <p:sp>
          <p:nvSpPr>
            <p:cNvPr id="77" name="Freeform 21"/>
            <p:cNvSpPr/>
            <p:nvPr>
              <p:custDataLst>
                <p:tags r:id="rId39"/>
              </p:custDataLst>
            </p:nvPr>
          </p:nvSpPr>
          <p:spPr bwMode="auto">
            <a:xfrm>
              <a:off x="6161088" y="2800350"/>
              <a:ext cx="1617663" cy="760412"/>
            </a:xfrm>
            <a:custGeom>
              <a:avLst/>
              <a:gdLst>
                <a:gd name="T0" fmla="*/ 694 w 841"/>
                <a:gd name="T1" fmla="*/ 206 h 395"/>
                <a:gd name="T2" fmla="*/ 761 w 841"/>
                <a:gd name="T3" fmla="*/ 201 h 395"/>
                <a:gd name="T4" fmla="*/ 811 w 841"/>
                <a:gd name="T5" fmla="*/ 178 h 395"/>
                <a:gd name="T6" fmla="*/ 833 w 841"/>
                <a:gd name="T7" fmla="*/ 150 h 395"/>
                <a:gd name="T8" fmla="*/ 841 w 841"/>
                <a:gd name="T9" fmla="*/ 106 h 395"/>
                <a:gd name="T10" fmla="*/ 841 w 841"/>
                <a:gd name="T11" fmla="*/ 67 h 395"/>
                <a:gd name="T12" fmla="*/ 833 w 841"/>
                <a:gd name="T13" fmla="*/ 22 h 395"/>
                <a:gd name="T14" fmla="*/ 817 w 841"/>
                <a:gd name="T15" fmla="*/ 0 h 395"/>
                <a:gd name="T16" fmla="*/ 791 w 841"/>
                <a:gd name="T17" fmla="*/ 18 h 395"/>
                <a:gd name="T18" fmla="*/ 755 w 841"/>
                <a:gd name="T19" fmla="*/ 29 h 395"/>
                <a:gd name="T20" fmla="*/ 694 w 841"/>
                <a:gd name="T21" fmla="*/ 34 h 395"/>
                <a:gd name="T22" fmla="*/ 742 w 841"/>
                <a:gd name="T23" fmla="*/ 37 h 395"/>
                <a:gd name="T24" fmla="*/ 762 w 841"/>
                <a:gd name="T25" fmla="*/ 42 h 395"/>
                <a:gd name="T26" fmla="*/ 770 w 841"/>
                <a:gd name="T27" fmla="*/ 49 h 395"/>
                <a:gd name="T28" fmla="*/ 773 w 841"/>
                <a:gd name="T29" fmla="*/ 67 h 395"/>
                <a:gd name="T30" fmla="*/ 773 w 841"/>
                <a:gd name="T31" fmla="*/ 106 h 395"/>
                <a:gd name="T32" fmla="*/ 770 w 841"/>
                <a:gd name="T33" fmla="*/ 123 h 395"/>
                <a:gd name="T34" fmla="*/ 762 w 841"/>
                <a:gd name="T35" fmla="*/ 130 h 395"/>
                <a:gd name="T36" fmla="*/ 742 w 841"/>
                <a:gd name="T37" fmla="*/ 135 h 395"/>
                <a:gd name="T38" fmla="*/ 694 w 841"/>
                <a:gd name="T39" fmla="*/ 138 h 395"/>
                <a:gd name="T40" fmla="*/ 208 w 841"/>
                <a:gd name="T41" fmla="*/ 138 h 395"/>
                <a:gd name="T42" fmla="*/ 141 w 841"/>
                <a:gd name="T43" fmla="*/ 144 h 395"/>
                <a:gd name="T44" fmla="*/ 91 w 841"/>
                <a:gd name="T45" fmla="*/ 167 h 395"/>
                <a:gd name="T46" fmla="*/ 69 w 841"/>
                <a:gd name="T47" fmla="*/ 195 h 395"/>
                <a:gd name="T48" fmla="*/ 61 w 841"/>
                <a:gd name="T49" fmla="*/ 239 h 395"/>
                <a:gd name="T50" fmla="*/ 61 w 841"/>
                <a:gd name="T51" fmla="*/ 302 h 395"/>
                <a:gd name="T52" fmla="*/ 0 w 841"/>
                <a:gd name="T53" fmla="*/ 302 h 395"/>
                <a:gd name="T54" fmla="*/ 94 w 841"/>
                <a:gd name="T55" fmla="*/ 395 h 395"/>
                <a:gd name="T56" fmla="*/ 188 w 841"/>
                <a:gd name="T57" fmla="*/ 302 h 395"/>
                <a:gd name="T58" fmla="*/ 129 w 841"/>
                <a:gd name="T59" fmla="*/ 302 h 395"/>
                <a:gd name="T60" fmla="*/ 129 w 841"/>
                <a:gd name="T61" fmla="*/ 239 h 395"/>
                <a:gd name="T62" fmla="*/ 132 w 841"/>
                <a:gd name="T63" fmla="*/ 222 h 395"/>
                <a:gd name="T64" fmla="*/ 140 w 841"/>
                <a:gd name="T65" fmla="*/ 215 h 395"/>
                <a:gd name="T66" fmla="*/ 160 w 841"/>
                <a:gd name="T67" fmla="*/ 210 h 395"/>
                <a:gd name="T68" fmla="*/ 208 w 841"/>
                <a:gd name="T69" fmla="*/ 206 h 395"/>
                <a:gd name="T70" fmla="*/ 694 w 841"/>
                <a:gd name="T71" fmla="*/ 2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1" h="395">
                  <a:moveTo>
                    <a:pt x="694" y="206"/>
                  </a:moveTo>
                  <a:cubicBezTo>
                    <a:pt x="720" y="206"/>
                    <a:pt x="742" y="205"/>
                    <a:pt x="761" y="201"/>
                  </a:cubicBezTo>
                  <a:cubicBezTo>
                    <a:pt x="780" y="197"/>
                    <a:pt x="797" y="190"/>
                    <a:pt x="811" y="178"/>
                  </a:cubicBezTo>
                  <a:cubicBezTo>
                    <a:pt x="820" y="170"/>
                    <a:pt x="828" y="160"/>
                    <a:pt x="833" y="150"/>
                  </a:cubicBezTo>
                  <a:cubicBezTo>
                    <a:pt x="839" y="135"/>
                    <a:pt x="841" y="120"/>
                    <a:pt x="841" y="106"/>
                  </a:cubicBezTo>
                  <a:cubicBezTo>
                    <a:pt x="841" y="67"/>
                    <a:pt x="841" y="67"/>
                    <a:pt x="841" y="67"/>
                  </a:cubicBezTo>
                  <a:cubicBezTo>
                    <a:pt x="841" y="52"/>
                    <a:pt x="839" y="37"/>
                    <a:pt x="833" y="22"/>
                  </a:cubicBezTo>
                  <a:cubicBezTo>
                    <a:pt x="829" y="14"/>
                    <a:pt x="824" y="6"/>
                    <a:pt x="817" y="0"/>
                  </a:cubicBezTo>
                  <a:cubicBezTo>
                    <a:pt x="810" y="7"/>
                    <a:pt x="801" y="14"/>
                    <a:pt x="791" y="18"/>
                  </a:cubicBezTo>
                  <a:cubicBezTo>
                    <a:pt x="780" y="23"/>
                    <a:pt x="768" y="27"/>
                    <a:pt x="755" y="29"/>
                  </a:cubicBezTo>
                  <a:cubicBezTo>
                    <a:pt x="737" y="32"/>
                    <a:pt x="717" y="34"/>
                    <a:pt x="694" y="34"/>
                  </a:cubicBezTo>
                  <a:cubicBezTo>
                    <a:pt x="715" y="34"/>
                    <a:pt x="731" y="35"/>
                    <a:pt x="742" y="37"/>
                  </a:cubicBezTo>
                  <a:cubicBezTo>
                    <a:pt x="751" y="38"/>
                    <a:pt x="758" y="41"/>
                    <a:pt x="762" y="42"/>
                  </a:cubicBezTo>
                  <a:cubicBezTo>
                    <a:pt x="768" y="46"/>
                    <a:pt x="769" y="47"/>
                    <a:pt x="770" y="49"/>
                  </a:cubicBezTo>
                  <a:cubicBezTo>
                    <a:pt x="772" y="52"/>
                    <a:pt x="773" y="57"/>
                    <a:pt x="773" y="67"/>
                  </a:cubicBezTo>
                  <a:cubicBezTo>
                    <a:pt x="773" y="106"/>
                    <a:pt x="773" y="106"/>
                    <a:pt x="773" y="106"/>
                  </a:cubicBezTo>
                  <a:cubicBezTo>
                    <a:pt x="773" y="115"/>
                    <a:pt x="772" y="120"/>
                    <a:pt x="770" y="123"/>
                  </a:cubicBezTo>
                  <a:cubicBezTo>
                    <a:pt x="769" y="125"/>
                    <a:pt x="768" y="126"/>
                    <a:pt x="762" y="130"/>
                  </a:cubicBezTo>
                  <a:cubicBezTo>
                    <a:pt x="758" y="131"/>
                    <a:pt x="751" y="134"/>
                    <a:pt x="742" y="135"/>
                  </a:cubicBezTo>
                  <a:cubicBezTo>
                    <a:pt x="731" y="137"/>
                    <a:pt x="715" y="138"/>
                    <a:pt x="694" y="138"/>
                  </a:cubicBezTo>
                  <a:cubicBezTo>
                    <a:pt x="208" y="138"/>
                    <a:pt x="208" y="138"/>
                    <a:pt x="208" y="138"/>
                  </a:cubicBezTo>
                  <a:cubicBezTo>
                    <a:pt x="182" y="138"/>
                    <a:pt x="160" y="140"/>
                    <a:pt x="141" y="144"/>
                  </a:cubicBezTo>
                  <a:cubicBezTo>
                    <a:pt x="122" y="148"/>
                    <a:pt x="105" y="155"/>
                    <a:pt x="91" y="167"/>
                  </a:cubicBezTo>
                  <a:cubicBezTo>
                    <a:pt x="82" y="174"/>
                    <a:pt x="74" y="184"/>
                    <a:pt x="69" y="195"/>
                  </a:cubicBezTo>
                  <a:cubicBezTo>
                    <a:pt x="63" y="210"/>
                    <a:pt x="61" y="225"/>
                    <a:pt x="61" y="239"/>
                  </a:cubicBezTo>
                  <a:cubicBezTo>
                    <a:pt x="61" y="302"/>
                    <a:pt x="61" y="302"/>
                    <a:pt x="61" y="302"/>
                  </a:cubicBezTo>
                  <a:cubicBezTo>
                    <a:pt x="0" y="302"/>
                    <a:pt x="0" y="302"/>
                    <a:pt x="0" y="302"/>
                  </a:cubicBezTo>
                  <a:cubicBezTo>
                    <a:pt x="94" y="395"/>
                    <a:pt x="94" y="395"/>
                    <a:pt x="94" y="395"/>
                  </a:cubicBezTo>
                  <a:cubicBezTo>
                    <a:pt x="188" y="302"/>
                    <a:pt x="188" y="302"/>
                    <a:pt x="188" y="302"/>
                  </a:cubicBezTo>
                  <a:cubicBezTo>
                    <a:pt x="129" y="302"/>
                    <a:pt x="129" y="302"/>
                    <a:pt x="129" y="302"/>
                  </a:cubicBezTo>
                  <a:cubicBezTo>
                    <a:pt x="129" y="239"/>
                    <a:pt x="129" y="239"/>
                    <a:pt x="129" y="239"/>
                  </a:cubicBezTo>
                  <a:cubicBezTo>
                    <a:pt x="129" y="230"/>
                    <a:pt x="130" y="225"/>
                    <a:pt x="132" y="222"/>
                  </a:cubicBezTo>
                  <a:cubicBezTo>
                    <a:pt x="133" y="220"/>
                    <a:pt x="134" y="218"/>
                    <a:pt x="140" y="215"/>
                  </a:cubicBezTo>
                  <a:cubicBezTo>
                    <a:pt x="144" y="213"/>
                    <a:pt x="151" y="211"/>
                    <a:pt x="160" y="210"/>
                  </a:cubicBezTo>
                  <a:cubicBezTo>
                    <a:pt x="171" y="208"/>
                    <a:pt x="187" y="206"/>
                    <a:pt x="208" y="206"/>
                  </a:cubicBezTo>
                  <a:lnTo>
                    <a:pt x="694" y="206"/>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78" name="Freeform 22"/>
            <p:cNvSpPr/>
            <p:nvPr>
              <p:custDataLst>
                <p:tags r:id="rId40"/>
              </p:custDataLst>
            </p:nvPr>
          </p:nvSpPr>
          <p:spPr bwMode="auto">
            <a:xfrm>
              <a:off x="7496175" y="2800350"/>
              <a:ext cx="258763" cy="85725"/>
            </a:xfrm>
            <a:custGeom>
              <a:avLst/>
              <a:gdLst>
                <a:gd name="T0" fmla="*/ 97 w 135"/>
                <a:gd name="T1" fmla="*/ 18 h 45"/>
                <a:gd name="T2" fmla="*/ 61 w 135"/>
                <a:gd name="T3" fmla="*/ 29 h 45"/>
                <a:gd name="T4" fmla="*/ 0 w 135"/>
                <a:gd name="T5" fmla="*/ 34 h 45"/>
                <a:gd name="T6" fmla="*/ 48 w 135"/>
                <a:gd name="T7" fmla="*/ 37 h 45"/>
                <a:gd name="T8" fmla="*/ 68 w 135"/>
                <a:gd name="T9" fmla="*/ 42 h 45"/>
                <a:gd name="T10" fmla="*/ 72 w 135"/>
                <a:gd name="T11" fmla="*/ 45 h 45"/>
                <a:gd name="T12" fmla="*/ 73 w 135"/>
                <a:gd name="T13" fmla="*/ 45 h 45"/>
                <a:gd name="T14" fmla="*/ 109 w 135"/>
                <a:gd name="T15" fmla="*/ 34 h 45"/>
                <a:gd name="T16" fmla="*/ 135 w 135"/>
                <a:gd name="T17" fmla="*/ 16 h 45"/>
                <a:gd name="T18" fmla="*/ 123 w 135"/>
                <a:gd name="T19" fmla="*/ 0 h 45"/>
                <a:gd name="T20" fmla="*/ 97 w 135"/>
                <a:gd name="T21"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45">
                  <a:moveTo>
                    <a:pt x="97" y="18"/>
                  </a:moveTo>
                  <a:cubicBezTo>
                    <a:pt x="86" y="23"/>
                    <a:pt x="74" y="27"/>
                    <a:pt x="61" y="29"/>
                  </a:cubicBezTo>
                  <a:cubicBezTo>
                    <a:pt x="43" y="32"/>
                    <a:pt x="23" y="34"/>
                    <a:pt x="0" y="34"/>
                  </a:cubicBezTo>
                  <a:cubicBezTo>
                    <a:pt x="21" y="34"/>
                    <a:pt x="37" y="35"/>
                    <a:pt x="48" y="37"/>
                  </a:cubicBezTo>
                  <a:cubicBezTo>
                    <a:pt x="57" y="38"/>
                    <a:pt x="64" y="41"/>
                    <a:pt x="68" y="42"/>
                  </a:cubicBezTo>
                  <a:cubicBezTo>
                    <a:pt x="70" y="44"/>
                    <a:pt x="71" y="44"/>
                    <a:pt x="72" y="45"/>
                  </a:cubicBezTo>
                  <a:cubicBezTo>
                    <a:pt x="72" y="45"/>
                    <a:pt x="72" y="45"/>
                    <a:pt x="73" y="45"/>
                  </a:cubicBezTo>
                  <a:cubicBezTo>
                    <a:pt x="86" y="43"/>
                    <a:pt x="98" y="39"/>
                    <a:pt x="109" y="34"/>
                  </a:cubicBezTo>
                  <a:cubicBezTo>
                    <a:pt x="119" y="30"/>
                    <a:pt x="128" y="23"/>
                    <a:pt x="135" y="16"/>
                  </a:cubicBezTo>
                  <a:cubicBezTo>
                    <a:pt x="132" y="10"/>
                    <a:pt x="128" y="4"/>
                    <a:pt x="123" y="0"/>
                  </a:cubicBezTo>
                  <a:cubicBezTo>
                    <a:pt x="116" y="7"/>
                    <a:pt x="107" y="14"/>
                    <a:pt x="97" y="18"/>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grpSp>
      <p:sp>
        <p:nvSpPr>
          <p:cNvPr id="2" name="矩形 1"/>
          <p:cNvSpPr/>
          <p:nvPr>
            <p:custDataLst>
              <p:tags r:id="rId41"/>
            </p:custDataLst>
          </p:nvPr>
        </p:nvSpPr>
        <p:spPr>
          <a:xfrm>
            <a:off x="7088229" y="3282363"/>
            <a:ext cx="1421866" cy="737235"/>
          </a:xfrm>
          <a:prstGeom prst="rect">
            <a:avLst/>
          </a:prstGeom>
        </p:spPr>
        <p:txBody>
          <a:bodyPr wrap="square">
            <a:spAutoFit/>
          </a:bodyPr>
          <a:lstStyle/>
          <a:p>
            <a:pPr algn="ctr"/>
            <a:r>
              <a:rPr lang="zh-TW" altLang="en-US" sz="1400" b="1">
                <a:solidFill>
                  <a:schemeClr val="dk1"/>
                </a:solidFill>
                <a:latin typeface="微软雅黑" panose="020B0503020204020204" pitchFamily="34" charset="-122"/>
                <a:ea typeface="微软雅黑" panose="020B0503020204020204" pitchFamily="34" charset="-122"/>
              </a:rPr>
              <a:t>工具必须对号入座，放在指定位置</a:t>
            </a:r>
            <a:endParaRPr lang="zh-TW" altLang="en-US" sz="1400" b="1">
              <a:solidFill>
                <a:schemeClr val="dk1"/>
              </a:solidFill>
              <a:latin typeface="微软雅黑" panose="020B0503020204020204" pitchFamily="34" charset="-122"/>
              <a:ea typeface="微软雅黑" panose="020B0503020204020204" pitchFamily="34" charset="-122"/>
            </a:endParaRPr>
          </a:p>
        </p:txBody>
      </p:sp>
      <p:sp>
        <p:nvSpPr>
          <p:cNvPr id="79" name="Rectangle 4"/>
          <p:cNvSpPr>
            <a:spLocks noChangeArrowheads="1"/>
          </p:cNvSpPr>
          <p:nvPr/>
        </p:nvSpPr>
        <p:spPr bwMode="auto">
          <a:xfrm>
            <a:off x="1004273" y="309242"/>
            <a:ext cx="3080398"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七  班组安全管理的常用規范</a:t>
            </a:r>
            <a:endPar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0" name="KSO_Shape"/>
          <p:cNvSpPr/>
          <p:nvPr>
            <p:custDataLst>
              <p:tags r:id="rId42"/>
            </p:custDataLst>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81" name="MH_Other_3"/>
          <p:cNvSpPr/>
          <p:nvPr>
            <p:custDataLst>
              <p:tags r:id="rId43"/>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82" name="KSO_Shape"/>
          <p:cNvSpPr/>
          <p:nvPr>
            <p:custDataLst>
              <p:tags r:id="rId44"/>
            </p:custDataLst>
          </p:nvPr>
        </p:nvSpPr>
        <p:spPr bwMode="auto">
          <a:xfrm>
            <a:off x="335993" y="320426"/>
            <a:ext cx="337606" cy="251517"/>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Tree>
    <p:custDataLst>
      <p:tags r:id="rId45"/>
    </p:custDataLst>
  </p:cSld>
  <p:clrMapOvr>
    <a:masterClrMapping/>
  </p:clrMapOvr>
  <p:transition advTm="52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3" nodeType="clickEffec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4" nodeType="withEffect">
                                  <p:childTnLst>
                                    <p:set>
                                      <p:cBhvr>
                                        <p:cTn id="9" dur="1" fill="hold">
                                          <p:stCondLst>
                                            <p:cond delay="0"/>
                                          </p:stCondLst>
                                        </p:cTn>
                                        <p:tgtEl>
                                          <p:spTgt spid="80"/>
                                        </p:tgtEl>
                                        <p:attrNameLst>
                                          <p:attrName>style.visibility</p:attrName>
                                        </p:attrNameLst>
                                      </p:cBhvr>
                                      <p:to>
                                        <p:strVal val="visible"/>
                                      </p:to>
                                    </p:set>
                                    <p:animEffect transition="in" filter="wipe(left)">
                                      <p:cBhvr>
                                        <p:cTn id="10" dur="500"/>
                                        <p:tgtEl>
                                          <p:spTgt spid="80"/>
                                        </p:tgtEl>
                                      </p:cBhvr>
                                    </p:animEffect>
                                  </p:childTnLst>
                                </p:cTn>
                              </p:par>
                              <p:par>
                                <p:cTn id="11" presetID="22" presetClass="entr" presetSubtype="8" fill="hold" grpId="5" nodeType="withEffect">
                                  <p:childTnLst>
                                    <p:set>
                                      <p:cBhvr>
                                        <p:cTn id="12" dur="1" fill="hold">
                                          <p:stCondLst>
                                            <p:cond delay="0"/>
                                          </p:stCondLst>
                                        </p:cTn>
                                        <p:tgtEl>
                                          <p:spTgt spid="81"/>
                                        </p:tgtEl>
                                        <p:attrNameLst>
                                          <p:attrName>style.visibility</p:attrName>
                                        </p:attrNameLst>
                                      </p:cBhvr>
                                      <p:to>
                                        <p:strVal val="visible"/>
                                      </p:to>
                                    </p:set>
                                    <p:animEffect transition="in" filter="wipe(left)">
                                      <p:cBhvr>
                                        <p:cTn id="13" dur="500"/>
                                        <p:tgtEl>
                                          <p:spTgt spid="81"/>
                                        </p:tgtEl>
                                      </p:cBhvr>
                                    </p:animEffect>
                                  </p:childTnLst>
                                </p:cTn>
                              </p:par>
                              <p:par>
                                <p:cTn id="14" presetID="22" presetClass="entr" presetSubtype="8" fill="hold" grpId="6" nodeType="withEffect">
                                  <p:childTnLst>
                                    <p:set>
                                      <p:cBhvr>
                                        <p:cTn id="15" dur="1" fill="hold">
                                          <p:stCondLst>
                                            <p:cond delay="0"/>
                                          </p:stCondLst>
                                        </p:cTn>
                                        <p:tgtEl>
                                          <p:spTgt spid="82"/>
                                        </p:tgtEl>
                                        <p:attrNameLst>
                                          <p:attrName>style.visibility</p:attrName>
                                        </p:attrNameLst>
                                      </p:cBhvr>
                                      <p:to>
                                        <p:strVal val="visible"/>
                                      </p:to>
                                    </p:set>
                                    <p:animEffect transition="in" filter="wipe(left)">
                                      <p:cBhvr>
                                        <p:cTn id="16" dur="500"/>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1" nodeType="clickEffec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par>
                          <p:cTn id="22" fill="hold">
                            <p:stCondLst>
                              <p:cond delay="500"/>
                            </p:stCondLst>
                            <p:childTnLst>
                              <p:par>
                                <p:cTn id="23" presetID="47" presetClass="entr" presetSubtype="0" fill="hold" nodeType="afterEffect">
                                  <p:childTnLst>
                                    <p:set>
                                      <p:cBhvr>
                                        <p:cTn id="24" dur="1" fill="hold">
                                          <p:stCondLst>
                                            <p:cond delay="0"/>
                                          </p:stCondLst>
                                        </p:cTn>
                                        <p:tgtEl>
                                          <p:spTgt spid="3"/>
                                        </p:tgtEl>
                                        <p:attrNameLst>
                                          <p:attrName>style.visibility</p:attrName>
                                        </p:attrNameLst>
                                      </p:cBhvr>
                                      <p:to>
                                        <p:strVal val="visible"/>
                                      </p:to>
                                    </p:set>
                                    <p:animEffect transition="in" filter="fade">
                                      <p:cBhvr>
                                        <p:cTn id="25" dur="300"/>
                                        <p:tgtEl>
                                          <p:spTgt spid="3"/>
                                        </p:tgtEl>
                                      </p:cBhvr>
                                    </p:animEffect>
                                    <p:anim calcmode="lin" valueType="num">
                                      <p:cBhvr>
                                        <p:cTn id="26" dur="300" fill="hold"/>
                                        <p:tgtEl>
                                          <p:spTgt spid="3"/>
                                        </p:tgtEl>
                                        <p:attrNameLst>
                                          <p:attrName>ppt_x</p:attrName>
                                        </p:attrNameLst>
                                      </p:cBhvr>
                                      <p:tavLst>
                                        <p:tav tm="0">
                                          <p:val>
                                            <p:strVal val="#ppt_x"/>
                                          </p:val>
                                        </p:tav>
                                        <p:tav tm="100000">
                                          <p:val>
                                            <p:strVal val="#ppt_x"/>
                                          </p:val>
                                        </p:tav>
                                      </p:tavLst>
                                    </p:anim>
                                    <p:anim calcmode="lin" valueType="num">
                                      <p:cBhvr>
                                        <p:cTn id="27" dur="3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500"/>
                            </p:stCondLst>
                            <p:childTnLst>
                              <p:par>
                                <p:cTn id="34" presetID="47" presetClass="entr" presetSubtype="0" fill="hold" nodeType="afterEffect">
                                  <p:childTnLst>
                                    <p:set>
                                      <p:cBhvr>
                                        <p:cTn id="35" dur="1" fill="hold">
                                          <p:stCondLst>
                                            <p:cond delay="0"/>
                                          </p:stCondLst>
                                        </p:cTn>
                                        <p:tgtEl>
                                          <p:spTgt spid="5"/>
                                        </p:tgtEl>
                                        <p:attrNameLst>
                                          <p:attrName>style.visibility</p:attrName>
                                        </p:attrNameLst>
                                      </p:cBhvr>
                                      <p:to>
                                        <p:strVal val="visible"/>
                                      </p:to>
                                    </p:set>
                                    <p:animEffect transition="in" filter="fade">
                                      <p:cBhvr>
                                        <p:cTn id="36" dur="300"/>
                                        <p:tgtEl>
                                          <p:spTgt spid="5"/>
                                        </p:tgtEl>
                                      </p:cBhvr>
                                    </p:animEffect>
                                    <p:anim calcmode="lin" valueType="num">
                                      <p:cBhvr>
                                        <p:cTn id="37" dur="300" fill="hold"/>
                                        <p:tgtEl>
                                          <p:spTgt spid="5"/>
                                        </p:tgtEl>
                                        <p:attrNameLst>
                                          <p:attrName>ppt_x</p:attrName>
                                        </p:attrNameLst>
                                      </p:cBhvr>
                                      <p:tavLst>
                                        <p:tav tm="0">
                                          <p:val>
                                            <p:strVal val="#ppt_x"/>
                                          </p:val>
                                        </p:tav>
                                        <p:tav tm="100000">
                                          <p:val>
                                            <p:strVal val="#ppt_x"/>
                                          </p:val>
                                        </p:tav>
                                      </p:tavLst>
                                    </p:anim>
                                    <p:anim calcmode="lin" valueType="num">
                                      <p:cBhvr>
                                        <p:cTn id="38" dur="3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par>
                          <p:cTn id="44" fill="hold">
                            <p:stCondLst>
                              <p:cond delay="500"/>
                            </p:stCondLst>
                            <p:childTnLst>
                              <p:par>
                                <p:cTn id="45" presetID="47" presetClass="entr" presetSubtype="0" fill="hold" nodeType="afterEffect">
                                  <p:childTnLst>
                                    <p:set>
                                      <p:cBhvr>
                                        <p:cTn id="46" dur="1" fill="hold">
                                          <p:stCondLst>
                                            <p:cond delay="0"/>
                                          </p:stCondLst>
                                        </p:cTn>
                                        <p:tgtEl>
                                          <p:spTgt spid="7"/>
                                        </p:tgtEl>
                                        <p:attrNameLst>
                                          <p:attrName>style.visibility</p:attrName>
                                        </p:attrNameLst>
                                      </p:cBhvr>
                                      <p:to>
                                        <p:strVal val="visible"/>
                                      </p:to>
                                    </p:set>
                                    <p:animEffect transition="in" filter="fade">
                                      <p:cBhvr>
                                        <p:cTn id="47" dur="300"/>
                                        <p:tgtEl>
                                          <p:spTgt spid="7"/>
                                        </p:tgtEl>
                                      </p:cBhvr>
                                    </p:animEffect>
                                    <p:anim calcmode="lin" valueType="num">
                                      <p:cBhvr>
                                        <p:cTn id="48" dur="300" fill="hold"/>
                                        <p:tgtEl>
                                          <p:spTgt spid="7"/>
                                        </p:tgtEl>
                                        <p:attrNameLst>
                                          <p:attrName>ppt_x</p:attrName>
                                        </p:attrNameLst>
                                      </p:cBhvr>
                                      <p:tavLst>
                                        <p:tav tm="0">
                                          <p:val>
                                            <p:strVal val="#ppt_x"/>
                                          </p:val>
                                        </p:tav>
                                        <p:tav tm="100000">
                                          <p:val>
                                            <p:strVal val="#ppt_x"/>
                                          </p:val>
                                        </p:tav>
                                      </p:tavLst>
                                    </p:anim>
                                    <p:anim calcmode="lin" valueType="num">
                                      <p:cBhvr>
                                        <p:cTn id="49" dur="3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par>
                          <p:cTn id="55" fill="hold">
                            <p:stCondLst>
                              <p:cond delay="500"/>
                            </p:stCondLst>
                            <p:childTnLst>
                              <p:par>
                                <p:cTn id="56" presetID="47" presetClass="entr" presetSubtype="0" fill="hold" nodeType="afterEffect">
                                  <p:childTnLst>
                                    <p:set>
                                      <p:cBhvr>
                                        <p:cTn id="57" dur="1" fill="hold">
                                          <p:stCondLst>
                                            <p:cond delay="0"/>
                                          </p:stCondLst>
                                        </p:cTn>
                                        <p:tgtEl>
                                          <p:spTgt spid="9"/>
                                        </p:tgtEl>
                                        <p:attrNameLst>
                                          <p:attrName>style.visibility</p:attrName>
                                        </p:attrNameLst>
                                      </p:cBhvr>
                                      <p:to>
                                        <p:strVal val="visible"/>
                                      </p:to>
                                    </p:set>
                                    <p:animEffect transition="in" filter="fade">
                                      <p:cBhvr>
                                        <p:cTn id="58" dur="300"/>
                                        <p:tgtEl>
                                          <p:spTgt spid="9"/>
                                        </p:tgtEl>
                                      </p:cBhvr>
                                    </p:animEffect>
                                    <p:anim calcmode="lin" valueType="num">
                                      <p:cBhvr>
                                        <p:cTn id="59" dur="300" fill="hold"/>
                                        <p:tgtEl>
                                          <p:spTgt spid="9"/>
                                        </p:tgtEl>
                                        <p:attrNameLst>
                                          <p:attrName>ppt_x</p:attrName>
                                        </p:attrNameLst>
                                      </p:cBhvr>
                                      <p:tavLst>
                                        <p:tav tm="0">
                                          <p:val>
                                            <p:strVal val="#ppt_x"/>
                                          </p:val>
                                        </p:tav>
                                        <p:tav tm="100000">
                                          <p:val>
                                            <p:strVal val="#ppt_x"/>
                                          </p:val>
                                        </p:tav>
                                      </p:tavLst>
                                    </p:anim>
                                    <p:anim calcmode="lin" valueType="num">
                                      <p:cBhvr>
                                        <p:cTn id="60" dur="3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500"/>
                            </p:stCondLst>
                            <p:childTnLst>
                              <p:par>
                                <p:cTn id="67" presetID="47" presetClass="entr" presetSubtype="0" fill="hold" nodeType="afterEffect">
                                  <p:childTnLst>
                                    <p:set>
                                      <p:cBhvr>
                                        <p:cTn id="68" dur="1" fill="hold">
                                          <p:stCondLst>
                                            <p:cond delay="0"/>
                                          </p:stCondLst>
                                        </p:cTn>
                                        <p:tgtEl>
                                          <p:spTgt spid="11"/>
                                        </p:tgtEl>
                                        <p:attrNameLst>
                                          <p:attrName>style.visibility</p:attrName>
                                        </p:attrNameLst>
                                      </p:cBhvr>
                                      <p:to>
                                        <p:strVal val="visible"/>
                                      </p:to>
                                    </p:set>
                                    <p:animEffect transition="in" filter="fade">
                                      <p:cBhvr>
                                        <p:cTn id="69" dur="300"/>
                                        <p:tgtEl>
                                          <p:spTgt spid="11"/>
                                        </p:tgtEl>
                                      </p:cBhvr>
                                    </p:animEffect>
                                    <p:anim calcmode="lin" valueType="num">
                                      <p:cBhvr>
                                        <p:cTn id="70" dur="300" fill="hold"/>
                                        <p:tgtEl>
                                          <p:spTgt spid="11"/>
                                        </p:tgtEl>
                                        <p:attrNameLst>
                                          <p:attrName>ppt_x</p:attrName>
                                        </p:attrNameLst>
                                      </p:cBhvr>
                                      <p:tavLst>
                                        <p:tav tm="0">
                                          <p:val>
                                            <p:strVal val="#ppt_x"/>
                                          </p:val>
                                        </p:tav>
                                        <p:tav tm="100000">
                                          <p:val>
                                            <p:strVal val="#ppt_x"/>
                                          </p:val>
                                        </p:tav>
                                      </p:tavLst>
                                    </p:anim>
                                    <p:anim calcmode="lin" valueType="num">
                                      <p:cBhvr>
                                        <p:cTn id="71" dur="3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2" nodeType="clickEffec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ppt_x</p:attrName>
                                        </p:attrNameLst>
                                      </p:cBhvr>
                                      <p:tavLst>
                                        <p:tav tm="0">
                                          <p:val>
                                            <p:strVal val="#ppt_x"/>
                                          </p:val>
                                        </p:tav>
                                        <p:tav tm="100000">
                                          <p:val>
                                            <p:strVal val="#ppt_x"/>
                                          </p:val>
                                        </p:tav>
                                      </p:tavLst>
                                    </p:anim>
                                    <p:anim calcmode="lin" valueType="num">
                                      <p:cBhvr>
                                        <p:cTn id="7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nodeType="clickEffect">
                                  <p:childTnLst>
                                    <p:set>
                                      <p:cBhvr>
                                        <p:cTn id="82" dur="1" fill="hold">
                                          <p:stCondLst>
                                            <p:cond delay="0"/>
                                          </p:stCondLst>
                                        </p:cTn>
                                        <p:tgtEl>
                                          <p:spTgt spid="12"/>
                                        </p:tgtEl>
                                        <p:attrNameLst>
                                          <p:attrName>style.visibility</p:attrName>
                                        </p:attrNameLst>
                                      </p:cBhvr>
                                      <p:to>
                                        <p:strVal val="visible"/>
                                      </p:to>
                                    </p:set>
                                    <p:animEffect transition="in" filter="wipe(right)">
                                      <p:cBhvr>
                                        <p:cTn id="83" dur="500"/>
                                        <p:tgtEl>
                                          <p:spTgt spid="12"/>
                                        </p:tgtEl>
                                      </p:cBhvr>
                                    </p:animEffect>
                                  </p:childTnLst>
                                </p:cTn>
                              </p:par>
                            </p:childTnLst>
                          </p:cTn>
                        </p:par>
                        <p:par>
                          <p:cTn id="84" fill="hold">
                            <p:stCondLst>
                              <p:cond delay="500"/>
                            </p:stCondLst>
                            <p:childTnLst>
                              <p:par>
                                <p:cTn id="85" presetID="42" presetClass="entr" presetSubtype="0" fill="hold" nodeType="afterEffect">
                                  <p:childTnLst>
                                    <p:set>
                                      <p:cBhvr>
                                        <p:cTn id="86" dur="1" fill="hold">
                                          <p:stCondLst>
                                            <p:cond delay="0"/>
                                          </p:stCondLst>
                                        </p:cTn>
                                        <p:tgtEl>
                                          <p:spTgt spid="14"/>
                                        </p:tgtEl>
                                        <p:attrNameLst>
                                          <p:attrName>style.visibility</p:attrName>
                                        </p:attrNameLst>
                                      </p:cBhvr>
                                      <p:to>
                                        <p:strVal val="visible"/>
                                      </p:to>
                                    </p:set>
                                    <p:animEffect transition="in" filter="fade">
                                      <p:cBhvr>
                                        <p:cTn id="87" dur="300"/>
                                        <p:tgtEl>
                                          <p:spTgt spid="14"/>
                                        </p:tgtEl>
                                      </p:cBhvr>
                                    </p:animEffect>
                                    <p:anim calcmode="lin" valueType="num">
                                      <p:cBhvr>
                                        <p:cTn id="88" dur="300" fill="hold"/>
                                        <p:tgtEl>
                                          <p:spTgt spid="14"/>
                                        </p:tgtEl>
                                        <p:attrNameLst>
                                          <p:attrName>ppt_x</p:attrName>
                                        </p:attrNameLst>
                                      </p:cBhvr>
                                      <p:tavLst>
                                        <p:tav tm="0">
                                          <p:val>
                                            <p:strVal val="#ppt_x"/>
                                          </p:val>
                                        </p:tav>
                                        <p:tav tm="100000">
                                          <p:val>
                                            <p:strVal val="#ppt_x"/>
                                          </p:val>
                                        </p:tav>
                                      </p:tavLst>
                                    </p:anim>
                                    <p:anim calcmode="lin" valueType="num">
                                      <p:cBhvr>
                                        <p:cTn id="89" dur="3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childTnLst>
                                    <p:set>
                                      <p:cBhvr>
                                        <p:cTn id="93" dur="1" fill="hold">
                                          <p:stCondLst>
                                            <p:cond delay="0"/>
                                          </p:stCondLst>
                                        </p:cTn>
                                        <p:tgtEl>
                                          <p:spTgt spid="15"/>
                                        </p:tgtEl>
                                        <p:attrNameLst>
                                          <p:attrName>style.visibility</p:attrName>
                                        </p:attrNameLst>
                                      </p:cBhvr>
                                      <p:to>
                                        <p:strVal val="visible"/>
                                      </p:to>
                                    </p:set>
                                    <p:animEffect transition="in" filter="wipe(right)">
                                      <p:cBhvr>
                                        <p:cTn id="94" dur="500"/>
                                        <p:tgtEl>
                                          <p:spTgt spid="15"/>
                                        </p:tgtEl>
                                      </p:cBhvr>
                                    </p:animEffect>
                                  </p:childTnLst>
                                </p:cTn>
                              </p:par>
                            </p:childTnLst>
                          </p:cTn>
                        </p:par>
                        <p:par>
                          <p:cTn id="95" fill="hold">
                            <p:stCondLst>
                              <p:cond delay="500"/>
                            </p:stCondLst>
                            <p:childTnLst>
                              <p:par>
                                <p:cTn id="96" presetID="42" presetClass="entr" presetSubtype="0" fill="hold" nodeType="afterEffect">
                                  <p:childTnLst>
                                    <p:set>
                                      <p:cBhvr>
                                        <p:cTn id="97" dur="1" fill="hold">
                                          <p:stCondLst>
                                            <p:cond delay="0"/>
                                          </p:stCondLst>
                                        </p:cTn>
                                        <p:tgtEl>
                                          <p:spTgt spid="16"/>
                                        </p:tgtEl>
                                        <p:attrNameLst>
                                          <p:attrName>style.visibility</p:attrName>
                                        </p:attrNameLst>
                                      </p:cBhvr>
                                      <p:to>
                                        <p:strVal val="visible"/>
                                      </p:to>
                                    </p:set>
                                    <p:animEffect transition="in" filter="fade">
                                      <p:cBhvr>
                                        <p:cTn id="98" dur="300"/>
                                        <p:tgtEl>
                                          <p:spTgt spid="16"/>
                                        </p:tgtEl>
                                      </p:cBhvr>
                                    </p:animEffect>
                                    <p:anim calcmode="lin" valueType="num">
                                      <p:cBhvr>
                                        <p:cTn id="99" dur="300" fill="hold"/>
                                        <p:tgtEl>
                                          <p:spTgt spid="16"/>
                                        </p:tgtEl>
                                        <p:attrNameLst>
                                          <p:attrName>ppt_x</p:attrName>
                                        </p:attrNameLst>
                                      </p:cBhvr>
                                      <p:tavLst>
                                        <p:tav tm="0">
                                          <p:val>
                                            <p:strVal val="#ppt_x"/>
                                          </p:val>
                                        </p:tav>
                                        <p:tav tm="100000">
                                          <p:val>
                                            <p:strVal val="#ppt_x"/>
                                          </p:val>
                                        </p:tav>
                                      </p:tavLst>
                                    </p:anim>
                                    <p:anim calcmode="lin" valueType="num">
                                      <p:cBhvr>
                                        <p:cTn id="100" dur="3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nodeType="clickEffect">
                                  <p:childTnLst>
                                    <p:set>
                                      <p:cBhvr>
                                        <p:cTn id="104" dur="1" fill="hold">
                                          <p:stCondLst>
                                            <p:cond delay="0"/>
                                          </p:stCondLst>
                                        </p:cTn>
                                        <p:tgtEl>
                                          <p:spTgt spid="17"/>
                                        </p:tgtEl>
                                        <p:attrNameLst>
                                          <p:attrName>style.visibility</p:attrName>
                                        </p:attrNameLst>
                                      </p:cBhvr>
                                      <p:to>
                                        <p:strVal val="visible"/>
                                      </p:to>
                                    </p:set>
                                    <p:animEffect transition="in" filter="wipe(right)">
                                      <p:cBhvr>
                                        <p:cTn id="105" dur="500"/>
                                        <p:tgtEl>
                                          <p:spTgt spid="17"/>
                                        </p:tgtEl>
                                      </p:cBhvr>
                                    </p:animEffect>
                                  </p:childTnLst>
                                </p:cTn>
                              </p:par>
                            </p:childTnLst>
                          </p:cTn>
                        </p:par>
                        <p:par>
                          <p:cTn id="106" fill="hold">
                            <p:stCondLst>
                              <p:cond delay="500"/>
                            </p:stCondLst>
                            <p:childTnLst>
                              <p:par>
                                <p:cTn id="107" presetID="42" presetClass="entr" presetSubtype="0" fill="hold" nodeType="afterEffect">
                                  <p:childTnLst>
                                    <p:set>
                                      <p:cBhvr>
                                        <p:cTn id="108" dur="1" fill="hold">
                                          <p:stCondLst>
                                            <p:cond delay="0"/>
                                          </p:stCondLst>
                                        </p:cTn>
                                        <p:tgtEl>
                                          <p:spTgt spid="18"/>
                                        </p:tgtEl>
                                        <p:attrNameLst>
                                          <p:attrName>style.visibility</p:attrName>
                                        </p:attrNameLst>
                                      </p:cBhvr>
                                      <p:to>
                                        <p:strVal val="visible"/>
                                      </p:to>
                                    </p:set>
                                    <p:animEffect transition="in" filter="fade">
                                      <p:cBhvr>
                                        <p:cTn id="109" dur="300"/>
                                        <p:tgtEl>
                                          <p:spTgt spid="18"/>
                                        </p:tgtEl>
                                      </p:cBhvr>
                                    </p:animEffect>
                                    <p:anim calcmode="lin" valueType="num">
                                      <p:cBhvr>
                                        <p:cTn id="110" dur="300" fill="hold"/>
                                        <p:tgtEl>
                                          <p:spTgt spid="18"/>
                                        </p:tgtEl>
                                        <p:attrNameLst>
                                          <p:attrName>ppt_x</p:attrName>
                                        </p:attrNameLst>
                                      </p:cBhvr>
                                      <p:tavLst>
                                        <p:tav tm="0">
                                          <p:val>
                                            <p:strVal val="#ppt_x"/>
                                          </p:val>
                                        </p:tav>
                                        <p:tav tm="100000">
                                          <p:val>
                                            <p:strVal val="#ppt_x"/>
                                          </p:val>
                                        </p:tav>
                                      </p:tavLst>
                                    </p:anim>
                                    <p:anim calcmode="lin" valueType="num">
                                      <p:cBhvr>
                                        <p:cTn id="111" dur="3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nodeType="clickEffect">
                                  <p:childTnLst>
                                    <p:set>
                                      <p:cBhvr>
                                        <p:cTn id="115" dur="1" fill="hold">
                                          <p:stCondLst>
                                            <p:cond delay="0"/>
                                          </p:stCondLst>
                                        </p:cTn>
                                        <p:tgtEl>
                                          <p:spTgt spid="21"/>
                                        </p:tgtEl>
                                        <p:attrNameLst>
                                          <p:attrName>style.visibility</p:attrName>
                                        </p:attrNameLst>
                                      </p:cBhvr>
                                      <p:to>
                                        <p:strVal val="visible"/>
                                      </p:to>
                                    </p:set>
                                    <p:animEffect transition="in" filter="wipe(right)">
                                      <p:cBhvr>
                                        <p:cTn id="116" dur="500"/>
                                        <p:tgtEl>
                                          <p:spTgt spid="21"/>
                                        </p:tgtEl>
                                      </p:cBhvr>
                                    </p:animEffect>
                                  </p:childTnLst>
                                </p:cTn>
                              </p:par>
                            </p:childTnLst>
                          </p:cTn>
                        </p:par>
                        <p:par>
                          <p:cTn id="117" fill="hold">
                            <p:stCondLst>
                              <p:cond delay="500"/>
                            </p:stCondLst>
                            <p:childTnLst>
                              <p:par>
                                <p:cTn id="118" presetID="53" presetClass="entr" presetSubtype="16" fill="hold" grpId="0" nodeType="afterEffect">
                                  <p:childTnLst>
                                    <p:set>
                                      <p:cBhvr>
                                        <p:cTn id="119" dur="1" fill="hold">
                                          <p:stCondLst>
                                            <p:cond delay="0"/>
                                          </p:stCondLst>
                                        </p:cTn>
                                        <p:tgtEl>
                                          <p:spTgt spid="68"/>
                                        </p:tgtEl>
                                        <p:attrNameLst>
                                          <p:attrName>style.visibility</p:attrName>
                                        </p:attrNameLst>
                                      </p:cBhvr>
                                      <p:to>
                                        <p:strVal val="visible"/>
                                      </p:to>
                                    </p:set>
                                    <p:anim calcmode="lin" valueType="num">
                                      <p:cBhvr>
                                        <p:cTn id="120" dur="500" fill="hold"/>
                                        <p:tgtEl>
                                          <p:spTgt spid="68"/>
                                        </p:tgtEl>
                                        <p:attrNameLst>
                                          <p:attrName>ppt_w</p:attrName>
                                        </p:attrNameLst>
                                      </p:cBhvr>
                                      <p:tavLst>
                                        <p:tav tm="0">
                                          <p:val>
                                            <p:fltVal val="0"/>
                                          </p:val>
                                        </p:tav>
                                        <p:tav tm="100000">
                                          <p:val>
                                            <p:strVal val="#ppt_w"/>
                                          </p:val>
                                        </p:tav>
                                      </p:tavLst>
                                    </p:anim>
                                    <p:anim calcmode="lin" valueType="num">
                                      <p:cBhvr>
                                        <p:cTn id="121" dur="500" fill="hold"/>
                                        <p:tgtEl>
                                          <p:spTgt spid="68"/>
                                        </p:tgtEl>
                                        <p:attrNameLst>
                                          <p:attrName>ppt_h</p:attrName>
                                        </p:attrNameLst>
                                      </p:cBhvr>
                                      <p:tavLst>
                                        <p:tav tm="0">
                                          <p:val>
                                            <p:fltVal val="0"/>
                                          </p:val>
                                        </p:tav>
                                        <p:tav tm="100000">
                                          <p:val>
                                            <p:strVal val="#ppt_h"/>
                                          </p:val>
                                        </p:tav>
                                      </p:tavLst>
                                    </p:anim>
                                    <p:animEffect transition="in" filter="fade">
                                      <p:cBhvr>
                                        <p:cTn id="1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40" grpId="1" bldLvl="0" animBg="1"/>
      <p:bldP spid="2" grpId="2"/>
      <p:bldP spid="79" grpId="3"/>
      <p:bldP spid="80" grpId="4" bldLvl="0" animBg="1"/>
      <p:bldP spid="81" grpId="5" bldLvl="0" animBg="1"/>
      <p:bldP spid="82" grpId="6"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33" name="Rectangle 3"/>
          <p:cNvSpPr txBox="1">
            <a:spLocks noChangeArrowheads="1"/>
          </p:cNvSpPr>
          <p:nvPr>
            <p:custDataLst>
              <p:tags r:id="rId7"/>
            </p:custDataLst>
          </p:nvPr>
        </p:nvSpPr>
        <p:spPr>
          <a:xfrm>
            <a:off x="1044554" y="1765846"/>
            <a:ext cx="7054892" cy="2730048"/>
          </a:xfrm>
          <a:prstGeom prst="rect">
            <a:avLst/>
          </a:prstGeom>
          <a:noFill/>
        </p:spPr>
        <p:txBody>
          <a:bodyPr vert="horz"/>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457200">
              <a:lnSpc>
                <a:spcPct val="125000"/>
              </a:lnSpc>
              <a:spcBef>
                <a:spcPct val="0"/>
              </a:spcBef>
              <a:buFontTx/>
              <a:buNone/>
            </a:pPr>
            <a:r>
              <a:rPr lang="zh-CN"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生产既是人们生命健康的保证，也是企业生存与发展的基础。作为企业的员工也应该以主人翁的姿态全身心地投入到公司的安全工作当中去，树立正确的安全意识，做到对企业负责、对家人负责、对自己负责，坚决同“三违”做斗争。让我们携起手来，为把公司建设成为一个安全、文明、和谐的现代企业而共同奋斗！</a:t>
            </a:r>
            <a:endParaRPr lang="zh-CN" altLang="zh-CN" sz="1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custDataLst>
              <p:tags r:id="rId8"/>
            </p:custDataLst>
          </p:nvPr>
        </p:nvSpPr>
        <p:spPr>
          <a:xfrm>
            <a:off x="3545511" y="853716"/>
            <a:ext cx="2232919" cy="583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553675" y="914805"/>
            <a:ext cx="2211705" cy="460375"/>
          </a:xfrm>
          <a:prstGeom prst="rect">
            <a:avLst/>
          </a:prstGeom>
          <a:noFill/>
        </p:spPr>
        <p:txBody>
          <a:bodyPr wrap="none" rtlCol="0">
            <a:spAutoFit/>
          </a:bodyPr>
          <a:lstStyle/>
          <a:p>
            <a:r>
              <a:rPr lang="zh-CN" altLang="en-US"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序言</a:t>
            </a:r>
            <a:r>
              <a:rPr lang="en-US" altLang="zh-CN"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PREFACE</a:t>
            </a:r>
            <a:endParaRPr lang="en-US" altLang="zh-CN" sz="2400" b="1">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MH_Other_1"/>
          <p:cNvSpPr/>
          <p:nvPr>
            <p:custDataLst>
              <p:tags r:id="rId9"/>
            </p:custDataLst>
          </p:nvPr>
        </p:nvSpPr>
        <p:spPr>
          <a:xfrm>
            <a:off x="1834413" y="3845313"/>
            <a:ext cx="734616" cy="734616"/>
          </a:xfrm>
          <a:prstGeom prst="donut">
            <a:avLst>
              <a:gd name="adj" fmla="val 11431"/>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dk1"/>
              </a:solidFill>
              <a:latin typeface="微软雅黑" panose="020B0503020204020204" pitchFamily="34" charset="-122"/>
              <a:ea typeface="微软雅黑" panose="020B0503020204020204" pitchFamily="34" charset="-122"/>
            </a:endParaRPr>
          </a:p>
        </p:txBody>
      </p:sp>
      <p:cxnSp>
        <p:nvCxnSpPr>
          <p:cNvPr id="11" name="MH_Other_2"/>
          <p:cNvCxnSpPr/>
          <p:nvPr>
            <p:custDataLst>
              <p:tags r:id="rId10"/>
            </p:custDataLst>
          </p:nvPr>
        </p:nvCxnSpPr>
        <p:spPr>
          <a:xfrm>
            <a:off x="2772625" y="4228694"/>
            <a:ext cx="386954"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 name="MH_Other_3"/>
          <p:cNvSpPr/>
          <p:nvPr>
            <p:custDataLst>
              <p:tags r:id="rId11"/>
            </p:custDataLst>
          </p:nvPr>
        </p:nvSpPr>
        <p:spPr>
          <a:xfrm>
            <a:off x="3358413" y="3845313"/>
            <a:ext cx="734616" cy="734616"/>
          </a:xfrm>
          <a:prstGeom prst="donut">
            <a:avLst>
              <a:gd name="adj" fmla="val 1143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6FB5"/>
              </a:solidFill>
              <a:latin typeface="微软雅黑" panose="020B0503020204020204" pitchFamily="34" charset="-122"/>
              <a:ea typeface="微软雅黑" panose="020B0503020204020204" pitchFamily="34" charset="-122"/>
            </a:endParaRPr>
          </a:p>
        </p:txBody>
      </p:sp>
      <p:cxnSp>
        <p:nvCxnSpPr>
          <p:cNvPr id="13" name="MH_Other_4"/>
          <p:cNvCxnSpPr/>
          <p:nvPr>
            <p:custDataLst>
              <p:tags r:id="rId12"/>
            </p:custDataLst>
          </p:nvPr>
        </p:nvCxnSpPr>
        <p:spPr>
          <a:xfrm>
            <a:off x="4296625" y="4228694"/>
            <a:ext cx="386954" cy="0"/>
          </a:xfrm>
          <a:prstGeom prst="line">
            <a:avLst/>
          </a:prstGeom>
          <a:ln w="15875">
            <a:solidFill>
              <a:srgbClr val="FBC91D"/>
            </a:solidFill>
            <a:prstDash val="sysDash"/>
          </a:ln>
        </p:spPr>
        <p:style>
          <a:lnRef idx="1">
            <a:schemeClr val="accent1"/>
          </a:lnRef>
          <a:fillRef idx="0">
            <a:schemeClr val="accent1"/>
          </a:fillRef>
          <a:effectRef idx="0">
            <a:schemeClr val="accent1"/>
          </a:effectRef>
          <a:fontRef idx="minor">
            <a:schemeClr val="tx1"/>
          </a:fontRef>
        </p:style>
      </p:cxnSp>
      <p:sp>
        <p:nvSpPr>
          <p:cNvPr id="15" name="MH_Other_5"/>
          <p:cNvSpPr/>
          <p:nvPr>
            <p:custDataLst>
              <p:tags r:id="rId13"/>
            </p:custDataLst>
          </p:nvPr>
        </p:nvSpPr>
        <p:spPr>
          <a:xfrm>
            <a:off x="4882413" y="3845313"/>
            <a:ext cx="734616" cy="734616"/>
          </a:xfrm>
          <a:prstGeom prst="donut">
            <a:avLst>
              <a:gd name="adj" fmla="val 11431"/>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dk1"/>
              </a:solidFill>
              <a:latin typeface="微软雅黑" panose="020B0503020204020204" pitchFamily="34" charset="-122"/>
              <a:ea typeface="微软雅黑" panose="020B0503020204020204" pitchFamily="34" charset="-122"/>
            </a:endParaRPr>
          </a:p>
        </p:txBody>
      </p:sp>
      <p:cxnSp>
        <p:nvCxnSpPr>
          <p:cNvPr id="16" name="MH_Other_6"/>
          <p:cNvCxnSpPr/>
          <p:nvPr>
            <p:custDataLst>
              <p:tags r:id="rId14"/>
            </p:custDataLst>
          </p:nvPr>
        </p:nvCxnSpPr>
        <p:spPr>
          <a:xfrm>
            <a:off x="5820625" y="4228694"/>
            <a:ext cx="386954"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7" name="MH_Other_7"/>
          <p:cNvSpPr/>
          <p:nvPr>
            <p:custDataLst>
              <p:tags r:id="rId15"/>
            </p:custDataLst>
          </p:nvPr>
        </p:nvSpPr>
        <p:spPr>
          <a:xfrm>
            <a:off x="6406413" y="3845313"/>
            <a:ext cx="734616" cy="734616"/>
          </a:xfrm>
          <a:prstGeom prst="donut">
            <a:avLst>
              <a:gd name="adj" fmla="val 1143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dk1"/>
              </a:solidFill>
              <a:latin typeface="微软雅黑" panose="020B0503020204020204" pitchFamily="34" charset="-122"/>
              <a:ea typeface="微软雅黑" panose="020B0503020204020204" pitchFamily="34" charset="-122"/>
            </a:endParaRPr>
          </a:p>
        </p:txBody>
      </p:sp>
      <p:sp>
        <p:nvSpPr>
          <p:cNvPr id="18" name="MH_Other_8"/>
          <p:cNvSpPr>
            <a:spLocks noChangeAspect="1"/>
          </p:cNvSpPr>
          <p:nvPr>
            <p:custDataLst>
              <p:tags r:id="rId16"/>
            </p:custDataLst>
          </p:nvPr>
        </p:nvSpPr>
        <p:spPr bwMode="auto">
          <a:xfrm>
            <a:off x="2029675" y="4040575"/>
            <a:ext cx="344091" cy="34290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BC91D"/>
          </a:solidFill>
          <a:ln>
            <a:solidFill>
              <a:srgbClr val="FBC91D"/>
            </a:solid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20" name="MH_Other_9"/>
          <p:cNvSpPr>
            <a:spLocks noChangeAspect="1"/>
          </p:cNvSpPr>
          <p:nvPr>
            <p:custDataLst>
              <p:tags r:id="rId17"/>
            </p:custDataLst>
          </p:nvPr>
        </p:nvSpPr>
        <p:spPr bwMode="auto">
          <a:xfrm>
            <a:off x="3553675" y="4042956"/>
            <a:ext cx="344091" cy="33932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solidFill>
          <a:ln>
            <a:solidFill>
              <a:schemeClr val="accent1">
                <a:lumMod val="60000"/>
                <a:lumOff val="40000"/>
              </a:schemeClr>
            </a:solid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6FB5"/>
              </a:solidFill>
              <a:latin typeface="微软雅黑" panose="020B0503020204020204" pitchFamily="34" charset="-122"/>
              <a:ea typeface="微软雅黑" panose="020B0503020204020204" pitchFamily="34" charset="-122"/>
            </a:endParaRPr>
          </a:p>
        </p:txBody>
      </p:sp>
      <p:sp>
        <p:nvSpPr>
          <p:cNvPr id="21" name="MH_Other_10"/>
          <p:cNvSpPr>
            <a:spLocks noChangeAspect="1"/>
          </p:cNvSpPr>
          <p:nvPr>
            <p:custDataLst>
              <p:tags r:id="rId18"/>
            </p:custDataLst>
          </p:nvPr>
        </p:nvSpPr>
        <p:spPr bwMode="auto">
          <a:xfrm>
            <a:off x="5077675" y="4057244"/>
            <a:ext cx="344091" cy="310754"/>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rgbClr val="FBC91D"/>
          </a:solidFill>
          <a:ln>
            <a:solidFill>
              <a:srgbClr val="FBC91D"/>
            </a:solid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latin typeface="微软雅黑" panose="020B0503020204020204" pitchFamily="34" charset="-122"/>
              <a:ea typeface="微软雅黑" panose="020B0503020204020204" pitchFamily="34" charset="-122"/>
            </a:endParaRPr>
          </a:p>
        </p:txBody>
      </p:sp>
      <p:sp>
        <p:nvSpPr>
          <p:cNvPr id="22" name="MH_Other_11"/>
          <p:cNvSpPr>
            <a:spLocks noChangeAspect="1"/>
          </p:cNvSpPr>
          <p:nvPr>
            <p:custDataLst>
              <p:tags r:id="rId19"/>
            </p:custDataLst>
          </p:nvPr>
        </p:nvSpPr>
        <p:spPr bwMode="auto">
          <a:xfrm>
            <a:off x="6601675" y="4056054"/>
            <a:ext cx="344091" cy="313134"/>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chemeClr val="accent1"/>
          </a:solidFill>
          <a:ln>
            <a:solidFill>
              <a:schemeClr val="accent1">
                <a:lumMod val="60000"/>
                <a:lumOff val="40000"/>
              </a:schemeClr>
            </a:solidFill>
          </a:ln>
        </p:spPr>
        <p:txBody>
          <a:bodyPr anchor="ctr">
            <a:scene3d>
              <a:camera prst="orthographicFront"/>
              <a:lightRig rig="threePt" dir="t"/>
            </a:scene3d>
            <a:sp3d>
              <a:contourClr>
                <a:srgbClr val="FFFFFF"/>
              </a:contourClr>
            </a:sp3d>
          </a:bodyPr>
          <a:lstStyle/>
          <a:p>
            <a:pPr algn="ctr">
              <a:defRPr/>
            </a:pPr>
            <a:endParaRPr lang="zh-CN" altLang="en-US" sz="1350">
              <a:solidFill>
                <a:srgbClr val="FFFFFF"/>
              </a:solidFill>
              <a:latin typeface="微软雅黑" panose="020B0503020204020204" pitchFamily="34" charset="-122"/>
              <a:ea typeface="微软雅黑" panose="020B0503020204020204" pitchFamily="34" charset="-122"/>
            </a:endParaRPr>
          </a:p>
        </p:txBody>
      </p:sp>
    </p:spTree>
    <p:custDataLst>
      <p:tags r:id="rId20"/>
    </p:custDataLst>
  </p:cSld>
  <p:clrMapOvr>
    <a:masterClrMapping/>
  </p:clrMapOvr>
  <p:transition advTm="45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2" nodeType="withEffec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childTnLst>
                                    <p:set>
                                      <p:cBhvr>
                                        <p:cTn id="14" dur="1" fill="hold">
                                          <p:stCondLst>
                                            <p:cond delay="0"/>
                                          </p:stCondLst>
                                        </p:cTn>
                                        <p:tgtEl>
                                          <p:spTgt spid="33"/>
                                        </p:tgtEl>
                                        <p:attrNameLst>
                                          <p:attrName>style.visibility</p:attrName>
                                        </p:attrNameLst>
                                      </p:cBhvr>
                                      <p:to>
                                        <p:strVal val="visible"/>
                                      </p:to>
                                    </p:set>
                                    <p:animEffect transition="in" filter="wheel(1)">
                                      <p:cBhvr>
                                        <p:cTn id="15" dur="20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3" nodeType="clickEffec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nodeType="withEffec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4" nodeType="withEffec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nodeType="withEffec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5" nodeType="withEffec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par>
                                <p:cTn id="33" presetID="22" presetClass="entr" presetSubtype="8" fill="hold" nodeType="withEffec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grpId="6" nodeType="withEffec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par>
                                <p:cTn id="39" presetID="22" presetClass="entr" presetSubtype="8" fill="hold" grpId="7" nodeType="withEffec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par>
                                <p:cTn id="42" presetID="22" presetClass="entr" presetSubtype="8" fill="hold" grpId="8" nodeType="withEffec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8" fill="hold" grpId="9" nodeType="withEffec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8" fill="hold" grpId="10" nodeType="withEffec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1" bldLvl="0" animBg="1"/>
      <p:bldP spid="3" grpId="2"/>
      <p:bldP spid="10" grpId="3" bldLvl="0" animBg="1"/>
      <p:bldP spid="12" grpId="4" bldLvl="0" animBg="1"/>
      <p:bldP spid="15" grpId="5" bldLvl="0" animBg="1"/>
      <p:bldP spid="17" grpId="6" bldLvl="0" animBg="1"/>
      <p:bldP spid="18" grpId="7" bldLvl="0" animBg="1"/>
      <p:bldP spid="20" grpId="8" bldLvl="0" animBg="1"/>
      <p:bldP spid="21" grpId="9" bldLvl="0" animBg="1"/>
      <p:bldP spid="22" grpId="1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3" name="图片 2"/>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grpSp>
        <p:nvGrpSpPr>
          <p:cNvPr id="4" name="Group 3"/>
          <p:cNvGrpSpPr/>
          <p:nvPr/>
        </p:nvGrpSpPr>
        <p:grpSpPr>
          <a:xfrm>
            <a:off x="5225637" y="2084577"/>
            <a:ext cx="700286" cy="794849"/>
            <a:chOff x="6967515" y="2677835"/>
            <a:chExt cx="933715" cy="1059799"/>
          </a:xfrm>
        </p:grpSpPr>
        <p:sp>
          <p:nvSpPr>
            <p:cNvPr id="5" name="Freeform 75"/>
            <p:cNvSpPr/>
            <p:nvPr>
              <p:custDataLst>
                <p:tags r:id="rId7"/>
              </p:custDataLst>
            </p:nvPr>
          </p:nvSpPr>
          <p:spPr bwMode="auto">
            <a:xfrm rot="5400000">
              <a:off x="6639239" y="3006111"/>
              <a:ext cx="1059798" cy="403246"/>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lt2"/>
            </a:solidFill>
            <a:ln>
              <a:solidFill>
                <a:srgbClr val="FBC91D"/>
              </a:solid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6" name="Freeform 76"/>
            <p:cNvSpPr/>
            <p:nvPr>
              <p:custDataLst>
                <p:tags r:id="rId8"/>
              </p:custDataLst>
            </p:nvPr>
          </p:nvSpPr>
          <p:spPr bwMode="auto">
            <a:xfrm rot="5400000">
              <a:off x="7271370" y="2576173"/>
              <a:ext cx="528195" cy="73152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FBC91D"/>
            </a:solidFill>
            <a:ln>
              <a:solidFill>
                <a:srgbClr val="FBC91D"/>
              </a:solid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7" name="Freeform 77"/>
            <p:cNvSpPr/>
            <p:nvPr>
              <p:custDataLst>
                <p:tags r:id="rId9"/>
              </p:custDataLst>
            </p:nvPr>
          </p:nvSpPr>
          <p:spPr bwMode="auto">
            <a:xfrm rot="5400000">
              <a:off x="7269667" y="3106072"/>
              <a:ext cx="531603" cy="731522"/>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FBC91D"/>
            </a:solidFill>
            <a:ln>
              <a:solidFill>
                <a:srgbClr val="FBC91D"/>
              </a:solid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8" name="Freeform 83"/>
            <p:cNvSpPr/>
            <p:nvPr>
              <p:custDataLst>
                <p:tags r:id="rId10"/>
              </p:custDataLst>
            </p:nvPr>
          </p:nvSpPr>
          <p:spPr bwMode="auto">
            <a:xfrm rot="5400000">
              <a:off x="7630884" y="2941365"/>
              <a:ext cx="9087" cy="531603"/>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lt1">
                <a:alpha val="25000"/>
              </a:schemeClr>
            </a:solidFill>
            <a:ln>
              <a:solidFill>
                <a:srgbClr val="FBC91D"/>
              </a:solid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9" name="Freeform 88"/>
            <p:cNvSpPr/>
            <p:nvPr>
              <p:custDataLst>
                <p:tags r:id="rId11"/>
              </p:custDataLst>
            </p:nvPr>
          </p:nvSpPr>
          <p:spPr bwMode="auto">
            <a:xfrm rot="5400000">
              <a:off x="7209464" y="3045868"/>
              <a:ext cx="1059798" cy="323733"/>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lt1">
                <a:alpha val="25000"/>
              </a:schemeClr>
            </a:solidFill>
            <a:ln>
              <a:solidFill>
                <a:srgbClr val="FBC91D"/>
              </a:solid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10" name="Freeform 89"/>
            <p:cNvSpPr/>
            <p:nvPr>
              <p:custDataLst>
                <p:tags r:id="rId12"/>
              </p:custDataLst>
            </p:nvPr>
          </p:nvSpPr>
          <p:spPr bwMode="auto">
            <a:xfrm rot="5400000">
              <a:off x="6743742" y="3103799"/>
              <a:ext cx="1059798" cy="207871"/>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rgbClr val="FBC91D">
                <a:alpha val="25000"/>
              </a:srgbClr>
            </a:solidFill>
            <a:ln>
              <a:solidFill>
                <a:srgbClr val="FBC91D"/>
              </a:solid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grpSp>
      <p:grpSp>
        <p:nvGrpSpPr>
          <p:cNvPr id="11" name="Group 10"/>
          <p:cNvGrpSpPr/>
          <p:nvPr/>
        </p:nvGrpSpPr>
        <p:grpSpPr>
          <a:xfrm>
            <a:off x="3205717" y="2084577"/>
            <a:ext cx="700285" cy="794849"/>
            <a:chOff x="4274289" y="2677836"/>
            <a:chExt cx="933713" cy="1059798"/>
          </a:xfrm>
        </p:grpSpPr>
        <p:sp>
          <p:nvSpPr>
            <p:cNvPr id="12" name="Freeform 69"/>
            <p:cNvSpPr/>
            <p:nvPr>
              <p:custDataLst>
                <p:tags r:id="rId13"/>
              </p:custDataLst>
            </p:nvPr>
          </p:nvSpPr>
          <p:spPr bwMode="auto">
            <a:xfrm rot="5400000">
              <a:off x="4475912" y="3005544"/>
              <a:ext cx="1059798" cy="404382"/>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2">
                <a:lumMod val="20000"/>
                <a:lumOff val="80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13" name="Freeform 70"/>
            <p:cNvSpPr/>
            <p:nvPr>
              <p:custDataLst>
                <p:tags r:id="rId14"/>
              </p:custDataLst>
            </p:nvPr>
          </p:nvSpPr>
          <p:spPr bwMode="auto">
            <a:xfrm rot="5400000">
              <a:off x="4375953" y="2576173"/>
              <a:ext cx="528195" cy="73152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FBC91D"/>
            </a:solidFill>
            <a:ln>
              <a:solidFill>
                <a:schemeClr val="accent2">
                  <a:lumMod val="60000"/>
                  <a:lumOff val="40000"/>
                </a:schemeClr>
              </a:solid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14" name="Freeform 71"/>
            <p:cNvSpPr/>
            <p:nvPr>
              <p:custDataLst>
                <p:tags r:id="rId15"/>
              </p:custDataLst>
            </p:nvPr>
          </p:nvSpPr>
          <p:spPr bwMode="auto">
            <a:xfrm rot="5400000">
              <a:off x="4374249" y="3106072"/>
              <a:ext cx="531603" cy="731522"/>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FBC91D"/>
            </a:solidFill>
            <a:ln>
              <a:solidFill>
                <a:schemeClr val="accent2">
                  <a:lumMod val="60000"/>
                  <a:lumOff val="40000"/>
                </a:schemeClr>
              </a:solid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15" name="Freeform 85"/>
            <p:cNvSpPr/>
            <p:nvPr>
              <p:custDataLst>
                <p:tags r:id="rId16"/>
              </p:custDataLst>
            </p:nvPr>
          </p:nvSpPr>
          <p:spPr bwMode="auto">
            <a:xfrm rot="5400000">
              <a:off x="4535547" y="2941365"/>
              <a:ext cx="9087" cy="531603"/>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16" name="Freeform 92"/>
            <p:cNvSpPr/>
            <p:nvPr>
              <p:custDataLst>
                <p:tags r:id="rId17"/>
              </p:custDataLst>
            </p:nvPr>
          </p:nvSpPr>
          <p:spPr bwMode="auto">
            <a:xfrm rot="5400000">
              <a:off x="3906257" y="3045868"/>
              <a:ext cx="1059798" cy="323733"/>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17" name="Freeform 93"/>
            <p:cNvSpPr/>
            <p:nvPr>
              <p:custDataLst>
                <p:tags r:id="rId18"/>
              </p:custDataLst>
            </p:nvPr>
          </p:nvSpPr>
          <p:spPr bwMode="auto">
            <a:xfrm rot="5400000">
              <a:off x="4371976" y="3103799"/>
              <a:ext cx="1059798" cy="207871"/>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grpSp>
      <p:sp>
        <p:nvSpPr>
          <p:cNvPr id="18" name="Freeform 87"/>
          <p:cNvSpPr/>
          <p:nvPr>
            <p:custDataLst>
              <p:tags r:id="rId19"/>
            </p:custDataLst>
          </p:nvPr>
        </p:nvSpPr>
        <p:spPr bwMode="auto">
          <a:xfrm rot="5400000">
            <a:off x="4559005" y="2208532"/>
            <a:ext cx="6815" cy="546086"/>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grpSp>
        <p:nvGrpSpPr>
          <p:cNvPr id="19" name="Group 18"/>
          <p:cNvGrpSpPr/>
          <p:nvPr/>
        </p:nvGrpSpPr>
        <p:grpSpPr>
          <a:xfrm>
            <a:off x="3738172" y="1845185"/>
            <a:ext cx="621908" cy="1272780"/>
            <a:chOff x="4984228" y="2358647"/>
            <a:chExt cx="829211" cy="1697040"/>
          </a:xfrm>
        </p:grpSpPr>
        <p:sp>
          <p:nvSpPr>
            <p:cNvPr id="20" name="Freeform 73"/>
            <p:cNvSpPr/>
            <p:nvPr>
              <p:custDataLst>
                <p:tags r:id="rId20"/>
              </p:custDataLst>
            </p:nvPr>
          </p:nvSpPr>
          <p:spPr bwMode="auto">
            <a:xfrm rot="5400000">
              <a:off x="4911532" y="2431345"/>
              <a:ext cx="847384" cy="701988"/>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FBC91D"/>
            </a:solidFill>
            <a:ln>
              <a:solidFill>
                <a:schemeClr val="accent4">
                  <a:lumMod val="60000"/>
                  <a:lumOff val="40000"/>
                </a:schemeClr>
              </a:solid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1" name="Freeform 74"/>
            <p:cNvSpPr/>
            <p:nvPr>
              <p:custDataLst>
                <p:tags r:id="rId21"/>
              </p:custDataLst>
            </p:nvPr>
          </p:nvSpPr>
          <p:spPr bwMode="auto">
            <a:xfrm rot="5400000">
              <a:off x="4910395" y="3279865"/>
              <a:ext cx="849656" cy="701988"/>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FBC91D"/>
            </a:solidFill>
            <a:ln>
              <a:solidFill>
                <a:schemeClr val="accent4">
                  <a:lumMod val="60000"/>
                  <a:lumOff val="40000"/>
                </a:schemeClr>
              </a:solid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2" name="Freeform 86"/>
            <p:cNvSpPr/>
            <p:nvPr>
              <p:custDataLst>
                <p:tags r:id="rId22"/>
              </p:custDataLst>
            </p:nvPr>
          </p:nvSpPr>
          <p:spPr bwMode="auto">
            <a:xfrm rot="5400000">
              <a:off x="5267069" y="2919783"/>
              <a:ext cx="9087" cy="574767"/>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3" name="Freeform 94"/>
            <p:cNvSpPr/>
            <p:nvPr>
              <p:custDataLst>
                <p:tags r:id="rId23"/>
              </p:custDataLst>
            </p:nvPr>
          </p:nvSpPr>
          <p:spPr bwMode="auto">
            <a:xfrm rot="5400000">
              <a:off x="4268041" y="3074834"/>
              <a:ext cx="1697039" cy="264666"/>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4" name="Freeform 72"/>
            <p:cNvSpPr/>
            <p:nvPr>
              <p:custDataLst>
                <p:tags r:id="rId24"/>
              </p:custDataLst>
            </p:nvPr>
          </p:nvSpPr>
          <p:spPr bwMode="auto">
            <a:xfrm rot="5400000">
              <a:off x="4837698" y="3079946"/>
              <a:ext cx="1697039" cy="254442"/>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5" name="Freeform 95"/>
            <p:cNvSpPr/>
            <p:nvPr>
              <p:custDataLst>
                <p:tags r:id="rId25"/>
              </p:custDataLst>
            </p:nvPr>
          </p:nvSpPr>
          <p:spPr bwMode="auto">
            <a:xfrm rot="5400000">
              <a:off x="4768408" y="3137877"/>
              <a:ext cx="1697039" cy="138580"/>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grpSp>
      <p:grpSp>
        <p:nvGrpSpPr>
          <p:cNvPr id="26" name="Group 25"/>
          <p:cNvGrpSpPr/>
          <p:nvPr/>
        </p:nvGrpSpPr>
        <p:grpSpPr>
          <a:xfrm>
            <a:off x="4730668" y="1605793"/>
            <a:ext cx="661948" cy="1751563"/>
            <a:chOff x="6307557" y="2039457"/>
            <a:chExt cx="882597" cy="2335417"/>
          </a:xfrm>
        </p:grpSpPr>
        <p:sp>
          <p:nvSpPr>
            <p:cNvPr id="27" name="Freeform 79"/>
            <p:cNvSpPr/>
            <p:nvPr>
              <p:custDataLst>
                <p:tags r:id="rId26"/>
              </p:custDataLst>
            </p:nvPr>
          </p:nvSpPr>
          <p:spPr bwMode="auto">
            <a:xfrm rot="5400000">
              <a:off x="6416035" y="2431913"/>
              <a:ext cx="847384" cy="700853"/>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FBC91D"/>
            </a:solidFill>
            <a:ln>
              <a:solidFill>
                <a:srgbClr val="FBC91D"/>
              </a:solid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8" name="Freeform 80"/>
            <p:cNvSpPr/>
            <p:nvPr>
              <p:custDataLst>
                <p:tags r:id="rId27"/>
              </p:custDataLst>
            </p:nvPr>
          </p:nvSpPr>
          <p:spPr bwMode="auto">
            <a:xfrm rot="5400000">
              <a:off x="6414899" y="3280433"/>
              <a:ext cx="849656" cy="700853"/>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FBC91D"/>
            </a:solidFill>
            <a:ln>
              <a:solidFill>
                <a:srgbClr val="FBC91D"/>
              </a:solid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9" name="Freeform 84"/>
            <p:cNvSpPr/>
            <p:nvPr>
              <p:custDataLst>
                <p:tags r:id="rId28"/>
              </p:custDataLst>
            </p:nvPr>
          </p:nvSpPr>
          <p:spPr bwMode="auto">
            <a:xfrm rot="5400000">
              <a:off x="6898226" y="2919783"/>
              <a:ext cx="9087" cy="574767"/>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30" name="Freeform 90"/>
            <p:cNvSpPr/>
            <p:nvPr>
              <p:custDataLst>
                <p:tags r:id="rId29"/>
              </p:custDataLst>
            </p:nvPr>
          </p:nvSpPr>
          <p:spPr bwMode="auto">
            <a:xfrm rot="5400000">
              <a:off x="6209869" y="3075402"/>
              <a:ext cx="1697039" cy="26353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1">
                  <a:moveTo>
                    <a:pt x="746" y="0"/>
                  </a:moveTo>
                  <a:lnTo>
                    <a:pt x="0" y="224"/>
                  </a:lnTo>
                  <a:lnTo>
                    <a:pt x="0" y="232"/>
                  </a:lnTo>
                  <a:lnTo>
                    <a:pt x="746" y="10"/>
                  </a:lnTo>
                  <a:lnTo>
                    <a:pt x="1494" y="232"/>
                  </a:lnTo>
                  <a:lnTo>
                    <a:pt x="1494" y="224"/>
                  </a:lnTo>
                  <a:lnTo>
                    <a:pt x="746" y="0"/>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31" name="Freeform 78"/>
            <p:cNvSpPr/>
            <p:nvPr>
              <p:custDataLst>
                <p:tags r:id="rId30"/>
              </p:custDataLst>
            </p:nvPr>
          </p:nvSpPr>
          <p:spPr bwMode="auto">
            <a:xfrm rot="5400000">
              <a:off x="5639645" y="3079946"/>
              <a:ext cx="1697039" cy="254442"/>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3">
                <a:lumMod val="60000"/>
                <a:lumOff val="40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32" name="Freeform 91"/>
            <p:cNvSpPr/>
            <p:nvPr>
              <p:custDataLst>
                <p:tags r:id="rId31"/>
              </p:custDataLst>
            </p:nvPr>
          </p:nvSpPr>
          <p:spPr bwMode="auto">
            <a:xfrm rot="5400000">
              <a:off x="5710071" y="3137877"/>
              <a:ext cx="1697039" cy="138580"/>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33" name="Freeform 96"/>
            <p:cNvSpPr/>
            <p:nvPr>
              <p:custDataLst>
                <p:tags r:id="rId32"/>
              </p:custDataLst>
            </p:nvPr>
          </p:nvSpPr>
          <p:spPr bwMode="auto">
            <a:xfrm rot="5400000">
              <a:off x="5209706" y="3137308"/>
              <a:ext cx="2335417" cy="139716"/>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grpSp>
      <p:sp>
        <p:nvSpPr>
          <p:cNvPr id="34" name="Freeform 97"/>
          <p:cNvSpPr/>
          <p:nvPr>
            <p:custDataLst>
              <p:tags r:id="rId33"/>
            </p:custDataLst>
          </p:nvPr>
        </p:nvSpPr>
        <p:spPr bwMode="auto">
          <a:xfrm rot="5400000">
            <a:off x="3464277" y="2430885"/>
            <a:ext cx="1751563" cy="101380"/>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lt1">
              <a:alpha val="25000"/>
            </a:schemeClr>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36" name="TextBox 35"/>
          <p:cNvSpPr txBox="1"/>
          <p:nvPr>
            <p:custDataLst>
              <p:tags r:id="rId34"/>
            </p:custDataLst>
          </p:nvPr>
        </p:nvSpPr>
        <p:spPr>
          <a:xfrm>
            <a:off x="3336142" y="3849204"/>
            <a:ext cx="2455537" cy="460375"/>
          </a:xfrm>
          <a:prstGeom prst="rect">
            <a:avLst/>
          </a:prstGeom>
          <a:noFill/>
        </p:spPr>
        <p:txBody>
          <a:bodyPr wrap="square" rtlCol="0">
            <a:spAutoFit/>
          </a:bodyPr>
          <a:lstStyle/>
          <a:p>
            <a:pPr algn="ctr"/>
            <a:r>
              <a:rPr lang="en-US" altLang="zh-TW" sz="12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TW" altLang="en-US" sz="12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劳动组织、人员调配、作业方式不符合安全要求，不准违章指挥</a:t>
            </a:r>
            <a:endParaRPr lang="zh-TW" altLang="en-US" sz="12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8" name="Group 37"/>
          <p:cNvGrpSpPr/>
          <p:nvPr/>
        </p:nvGrpSpPr>
        <p:grpSpPr>
          <a:xfrm>
            <a:off x="4289369" y="1601065"/>
            <a:ext cx="546086" cy="1756292"/>
            <a:chOff x="5719159" y="2033153"/>
            <a:chExt cx="728114" cy="2341722"/>
          </a:xfrm>
          <a:solidFill>
            <a:srgbClr val="0070C0"/>
          </a:solidFill>
        </p:grpSpPr>
        <p:sp>
          <p:nvSpPr>
            <p:cNvPr id="39" name="Freeform 81"/>
            <p:cNvSpPr/>
            <p:nvPr>
              <p:custDataLst>
                <p:tags r:id="rId35"/>
              </p:custDataLst>
            </p:nvPr>
          </p:nvSpPr>
          <p:spPr bwMode="auto">
            <a:xfrm rot="5400000">
              <a:off x="5499929" y="2252383"/>
              <a:ext cx="1166573" cy="728114"/>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grpFill/>
            <a:ln w="6350">
              <a:solidFill>
                <a:schemeClr val="lt1">
                  <a:lumMod val="75000"/>
                </a:schemeClr>
              </a:solid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40" name="Freeform 82"/>
            <p:cNvSpPr/>
            <p:nvPr>
              <p:custDataLst>
                <p:tags r:id="rId36"/>
              </p:custDataLst>
            </p:nvPr>
          </p:nvSpPr>
          <p:spPr bwMode="auto">
            <a:xfrm rot="5400000">
              <a:off x="5498793" y="3426396"/>
              <a:ext cx="1168845" cy="728114"/>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grpFill/>
            <a:ln>
              <a:solidFill>
                <a:schemeClr val="lt1">
                  <a:lumMod val="75000"/>
                </a:schemeClr>
              </a:solid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grpSp>
      <p:grpSp>
        <p:nvGrpSpPr>
          <p:cNvPr id="41" name="Group 2177"/>
          <p:cNvGrpSpPr/>
          <p:nvPr/>
        </p:nvGrpSpPr>
        <p:grpSpPr>
          <a:xfrm>
            <a:off x="5322441" y="1586743"/>
            <a:ext cx="1198154" cy="587933"/>
            <a:chOff x="33075" y="0"/>
            <a:chExt cx="3467959" cy="1461013"/>
          </a:xfrm>
        </p:grpSpPr>
        <p:sp>
          <p:nvSpPr>
            <p:cNvPr id="42" name="Shape 2175"/>
            <p:cNvSpPr/>
            <p:nvPr>
              <p:custDataLst>
                <p:tags r:id="rId37"/>
              </p:custDataLst>
            </p:nvPr>
          </p:nvSpPr>
          <p:spPr>
            <a:xfrm flipV="1">
              <a:off x="3488334" y="-1"/>
              <a:ext cx="1" cy="1461015"/>
            </a:xfrm>
            <a:prstGeom prst="line">
              <a:avLst/>
            </a:prstGeom>
            <a:noFill/>
            <a:ln w="19050" cap="flat">
              <a:solidFill>
                <a:schemeClr val="lt1">
                  <a:lumMod val="50000"/>
                </a:schemeClr>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latin typeface="微软雅黑" panose="020B0503020204020204" pitchFamily="34" charset="-122"/>
                <a:ea typeface="微软雅黑" panose="020B0503020204020204" pitchFamily="34" charset="-122"/>
              </a:endParaRPr>
            </a:p>
          </p:txBody>
        </p:sp>
        <p:sp>
          <p:nvSpPr>
            <p:cNvPr id="43" name="Shape 2176"/>
            <p:cNvSpPr/>
            <p:nvPr>
              <p:custDataLst>
                <p:tags r:id="rId38"/>
              </p:custDataLst>
            </p:nvPr>
          </p:nvSpPr>
          <p:spPr>
            <a:xfrm flipH="1" flipV="1">
              <a:off x="33075" y="730506"/>
              <a:ext cx="3467961" cy="1"/>
            </a:xfrm>
            <a:prstGeom prst="line">
              <a:avLst/>
            </a:prstGeom>
            <a:noFill/>
            <a:ln w="19050" cap="flat">
              <a:solidFill>
                <a:schemeClr val="lt1">
                  <a:lumMod val="50000"/>
                </a:schemeClr>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latin typeface="微软雅黑" panose="020B0503020204020204" pitchFamily="34" charset="-122"/>
                <a:ea typeface="微软雅黑" panose="020B0503020204020204" pitchFamily="34" charset="-122"/>
              </a:endParaRPr>
            </a:p>
          </p:txBody>
        </p:sp>
      </p:grpSp>
      <p:grpSp>
        <p:nvGrpSpPr>
          <p:cNvPr id="44" name="Group 2177"/>
          <p:cNvGrpSpPr/>
          <p:nvPr/>
        </p:nvGrpSpPr>
        <p:grpSpPr>
          <a:xfrm flipH="1">
            <a:off x="2607863" y="1758193"/>
            <a:ext cx="700085" cy="587933"/>
            <a:chOff x="33075" y="0"/>
            <a:chExt cx="3467959" cy="1461013"/>
          </a:xfrm>
        </p:grpSpPr>
        <p:sp>
          <p:nvSpPr>
            <p:cNvPr id="45" name="Shape 2175"/>
            <p:cNvSpPr/>
            <p:nvPr>
              <p:custDataLst>
                <p:tags r:id="rId39"/>
              </p:custDataLst>
            </p:nvPr>
          </p:nvSpPr>
          <p:spPr>
            <a:xfrm flipV="1">
              <a:off x="3488334" y="-1"/>
              <a:ext cx="1" cy="1461015"/>
            </a:xfrm>
            <a:prstGeom prst="line">
              <a:avLst/>
            </a:prstGeom>
            <a:noFill/>
            <a:ln w="19050" cap="flat">
              <a:solidFill>
                <a:schemeClr val="lt1">
                  <a:lumMod val="50000"/>
                </a:schemeClr>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latin typeface="微软雅黑" panose="020B0503020204020204" pitchFamily="34" charset="-122"/>
                <a:ea typeface="微软雅黑" panose="020B0503020204020204" pitchFamily="34" charset="-122"/>
              </a:endParaRPr>
            </a:p>
          </p:txBody>
        </p:sp>
        <p:sp>
          <p:nvSpPr>
            <p:cNvPr id="46" name="Shape 2176"/>
            <p:cNvSpPr/>
            <p:nvPr>
              <p:custDataLst>
                <p:tags r:id="rId40"/>
              </p:custDataLst>
            </p:nvPr>
          </p:nvSpPr>
          <p:spPr>
            <a:xfrm flipH="1" flipV="1">
              <a:off x="33075" y="730506"/>
              <a:ext cx="3467961" cy="1"/>
            </a:xfrm>
            <a:prstGeom prst="line">
              <a:avLst/>
            </a:prstGeom>
            <a:noFill/>
            <a:ln w="19050" cap="flat">
              <a:solidFill>
                <a:schemeClr val="lt1">
                  <a:lumMod val="50000"/>
                </a:schemeClr>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latin typeface="微软雅黑" panose="020B0503020204020204" pitchFamily="34" charset="-122"/>
                <a:ea typeface="微软雅黑" panose="020B0503020204020204" pitchFamily="34" charset="-122"/>
              </a:endParaRPr>
            </a:p>
          </p:txBody>
        </p:sp>
      </p:grpSp>
      <p:sp>
        <p:nvSpPr>
          <p:cNvPr id="48" name="Text Placeholder 2"/>
          <p:cNvSpPr txBox="1"/>
          <p:nvPr>
            <p:custDataLst>
              <p:tags r:id="rId41"/>
            </p:custDataLst>
          </p:nvPr>
        </p:nvSpPr>
        <p:spPr>
          <a:xfrm>
            <a:off x="6674168" y="1638583"/>
            <a:ext cx="1446264" cy="484252"/>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en-US" altLang="zh-TW"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TW" altLang="en-US"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新工人未经三级安全教育，不准上岗</a:t>
            </a:r>
            <a:endParaRPr lang="zh-TW" altLang="en-US"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Text Placeholder 2"/>
          <p:cNvSpPr txBox="1"/>
          <p:nvPr>
            <p:custDataLst>
              <p:tags r:id="rId42"/>
            </p:custDataLst>
          </p:nvPr>
        </p:nvSpPr>
        <p:spPr>
          <a:xfrm>
            <a:off x="1023966" y="1855135"/>
            <a:ext cx="1320234" cy="427516"/>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TW"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TW" altLang="en-US"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危险作业未经审批，不准作业</a:t>
            </a:r>
            <a:endParaRPr lang="zh-TW" altLang="en-US"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3" name="Group 2177"/>
          <p:cNvGrpSpPr/>
          <p:nvPr/>
        </p:nvGrpSpPr>
        <p:grpSpPr>
          <a:xfrm rot="5400000">
            <a:off x="4394039" y="3142175"/>
            <a:ext cx="336744" cy="587933"/>
            <a:chOff x="33075" y="0"/>
            <a:chExt cx="3467959" cy="1461013"/>
          </a:xfrm>
        </p:grpSpPr>
        <p:sp>
          <p:nvSpPr>
            <p:cNvPr id="54" name="Shape 2175"/>
            <p:cNvSpPr/>
            <p:nvPr>
              <p:custDataLst>
                <p:tags r:id="rId43"/>
              </p:custDataLst>
            </p:nvPr>
          </p:nvSpPr>
          <p:spPr>
            <a:xfrm flipV="1">
              <a:off x="3488334" y="-1"/>
              <a:ext cx="1" cy="1461015"/>
            </a:xfrm>
            <a:prstGeom prst="line">
              <a:avLst/>
            </a:prstGeom>
            <a:noFill/>
            <a:ln w="19050" cap="flat">
              <a:solidFill>
                <a:schemeClr val="lt1">
                  <a:lumMod val="50000"/>
                </a:schemeClr>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latin typeface="微软雅黑" panose="020B0503020204020204" pitchFamily="34" charset="-122"/>
                <a:ea typeface="微软雅黑" panose="020B0503020204020204" pitchFamily="34" charset="-122"/>
              </a:endParaRPr>
            </a:p>
          </p:txBody>
        </p:sp>
        <p:sp>
          <p:nvSpPr>
            <p:cNvPr id="55" name="Shape 2176"/>
            <p:cNvSpPr/>
            <p:nvPr>
              <p:custDataLst>
                <p:tags r:id="rId44"/>
              </p:custDataLst>
            </p:nvPr>
          </p:nvSpPr>
          <p:spPr>
            <a:xfrm flipH="1" flipV="1">
              <a:off x="33075" y="730506"/>
              <a:ext cx="3467961" cy="1"/>
            </a:xfrm>
            <a:prstGeom prst="line">
              <a:avLst/>
            </a:prstGeom>
            <a:noFill/>
            <a:ln w="19050" cap="flat">
              <a:solidFill>
                <a:schemeClr val="lt1">
                  <a:lumMod val="50000"/>
                </a:schemeClr>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latin typeface="微软雅黑" panose="020B0503020204020204" pitchFamily="34" charset="-122"/>
                <a:ea typeface="微软雅黑" panose="020B0503020204020204" pitchFamily="34" charset="-122"/>
              </a:endParaRPr>
            </a:p>
          </p:txBody>
        </p:sp>
      </p:grpSp>
      <p:grpSp>
        <p:nvGrpSpPr>
          <p:cNvPr id="56" name="Group 2177"/>
          <p:cNvGrpSpPr/>
          <p:nvPr/>
        </p:nvGrpSpPr>
        <p:grpSpPr>
          <a:xfrm>
            <a:off x="5848053" y="2629136"/>
            <a:ext cx="672542" cy="587933"/>
            <a:chOff x="33075" y="0"/>
            <a:chExt cx="3467959" cy="1461013"/>
          </a:xfrm>
        </p:grpSpPr>
        <p:sp>
          <p:nvSpPr>
            <p:cNvPr id="57" name="Shape 2175"/>
            <p:cNvSpPr/>
            <p:nvPr>
              <p:custDataLst>
                <p:tags r:id="rId45"/>
              </p:custDataLst>
            </p:nvPr>
          </p:nvSpPr>
          <p:spPr>
            <a:xfrm flipV="1">
              <a:off x="3488334" y="-1"/>
              <a:ext cx="1" cy="1461015"/>
            </a:xfrm>
            <a:prstGeom prst="line">
              <a:avLst/>
            </a:prstGeom>
            <a:noFill/>
            <a:ln w="19050" cap="flat">
              <a:solidFill>
                <a:schemeClr val="lt1">
                  <a:lumMod val="50000"/>
                </a:schemeClr>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latin typeface="微软雅黑" panose="020B0503020204020204" pitchFamily="34" charset="-122"/>
                <a:ea typeface="微软雅黑" panose="020B0503020204020204" pitchFamily="34" charset="-122"/>
              </a:endParaRPr>
            </a:p>
          </p:txBody>
        </p:sp>
        <p:sp>
          <p:nvSpPr>
            <p:cNvPr id="58" name="Shape 2176"/>
            <p:cNvSpPr/>
            <p:nvPr>
              <p:custDataLst>
                <p:tags r:id="rId46"/>
              </p:custDataLst>
            </p:nvPr>
          </p:nvSpPr>
          <p:spPr>
            <a:xfrm flipH="1" flipV="1">
              <a:off x="33075" y="730506"/>
              <a:ext cx="3467961" cy="1"/>
            </a:xfrm>
            <a:prstGeom prst="line">
              <a:avLst/>
            </a:prstGeom>
            <a:noFill/>
            <a:ln w="19050" cap="flat">
              <a:solidFill>
                <a:schemeClr val="lt1">
                  <a:lumMod val="50000"/>
                </a:schemeClr>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latin typeface="微软雅黑" panose="020B0503020204020204" pitchFamily="34" charset="-122"/>
                <a:ea typeface="微软雅黑" panose="020B0503020204020204" pitchFamily="34" charset="-122"/>
              </a:endParaRPr>
            </a:p>
          </p:txBody>
        </p:sp>
      </p:grpSp>
      <p:grpSp>
        <p:nvGrpSpPr>
          <p:cNvPr id="59" name="Group 2177"/>
          <p:cNvGrpSpPr/>
          <p:nvPr/>
        </p:nvGrpSpPr>
        <p:grpSpPr>
          <a:xfrm flipH="1">
            <a:off x="2608237" y="2800586"/>
            <a:ext cx="1198154" cy="587933"/>
            <a:chOff x="33075" y="0"/>
            <a:chExt cx="3467959" cy="1461013"/>
          </a:xfrm>
        </p:grpSpPr>
        <p:sp>
          <p:nvSpPr>
            <p:cNvPr id="60" name="Shape 2175"/>
            <p:cNvSpPr/>
            <p:nvPr>
              <p:custDataLst>
                <p:tags r:id="rId47"/>
              </p:custDataLst>
            </p:nvPr>
          </p:nvSpPr>
          <p:spPr>
            <a:xfrm flipV="1">
              <a:off x="3488334" y="-1"/>
              <a:ext cx="1" cy="1461015"/>
            </a:xfrm>
            <a:prstGeom prst="line">
              <a:avLst/>
            </a:prstGeom>
            <a:noFill/>
            <a:ln w="19050" cap="flat">
              <a:solidFill>
                <a:schemeClr val="lt1">
                  <a:lumMod val="50000"/>
                </a:schemeClr>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latin typeface="微软雅黑" panose="020B0503020204020204" pitchFamily="34" charset="-122"/>
                <a:ea typeface="微软雅黑" panose="020B0503020204020204" pitchFamily="34" charset="-122"/>
              </a:endParaRPr>
            </a:p>
          </p:txBody>
        </p:sp>
        <p:sp>
          <p:nvSpPr>
            <p:cNvPr id="61" name="Shape 2176"/>
            <p:cNvSpPr/>
            <p:nvPr>
              <p:custDataLst>
                <p:tags r:id="rId48"/>
              </p:custDataLst>
            </p:nvPr>
          </p:nvSpPr>
          <p:spPr>
            <a:xfrm flipH="1" flipV="1">
              <a:off x="33075" y="730506"/>
              <a:ext cx="3467961" cy="1"/>
            </a:xfrm>
            <a:prstGeom prst="line">
              <a:avLst/>
            </a:prstGeom>
            <a:noFill/>
            <a:ln w="19050" cap="flat">
              <a:solidFill>
                <a:schemeClr val="lt1">
                  <a:lumMod val="50000"/>
                </a:schemeClr>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solidFill>
                  <a:srgbClr val="000000"/>
                </a:solidFill>
                <a:latin typeface="微软雅黑" panose="020B0503020204020204" pitchFamily="34" charset="-122"/>
                <a:ea typeface="微软雅黑" panose="020B0503020204020204" pitchFamily="34" charset="-122"/>
              </a:endParaRPr>
            </a:p>
          </p:txBody>
        </p:sp>
      </p:grpSp>
      <p:sp>
        <p:nvSpPr>
          <p:cNvPr id="63" name="Text Placeholder 2"/>
          <p:cNvSpPr txBox="1"/>
          <p:nvPr>
            <p:custDataLst>
              <p:tags r:id="rId49"/>
            </p:custDataLst>
          </p:nvPr>
        </p:nvSpPr>
        <p:spPr>
          <a:xfrm>
            <a:off x="6674168" y="2629136"/>
            <a:ext cx="1391187" cy="587931"/>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en-US" altLang="zh-TW"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TW" altLang="en-US"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特种作业人员未经安全培训、取证，不准独立操作</a:t>
            </a:r>
            <a:endParaRPr lang="zh-TW" altLang="en-US"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Text Placeholder 2"/>
          <p:cNvSpPr txBox="1"/>
          <p:nvPr>
            <p:custDataLst>
              <p:tags r:id="rId50"/>
            </p:custDataLst>
          </p:nvPr>
        </p:nvSpPr>
        <p:spPr>
          <a:xfrm>
            <a:off x="724849" y="2799344"/>
            <a:ext cx="1649960" cy="472554"/>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设备安全防护装置不全、不灵，不准使用</a:t>
            </a:r>
            <a:endParaRPr lang="zh-CN" altLang="en-US"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5"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八  班组生产调度“五不准”</a:t>
            </a:r>
            <a:endPar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6" name="KSO_Shape"/>
          <p:cNvSpPr/>
          <p:nvPr>
            <p:custDataLst>
              <p:tags r:id="rId51"/>
            </p:custDataLst>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77" name="MH_Other_3"/>
          <p:cNvSpPr/>
          <p:nvPr>
            <p:custDataLst>
              <p:tags r:id="rId52"/>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79" name="KSO_Shape"/>
          <p:cNvSpPr/>
          <p:nvPr>
            <p:custDataLst>
              <p:tags r:id="rId53"/>
            </p:custDataLst>
          </p:nvPr>
        </p:nvSpPr>
        <p:spPr bwMode="auto">
          <a:xfrm>
            <a:off x="335993" y="320426"/>
            <a:ext cx="337606" cy="251517"/>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Tree>
    <p:custDataLst>
      <p:tags r:id="rId54"/>
    </p:custDataLst>
  </p:cSld>
  <p:clrMapOvr>
    <a:masterClrMapping/>
  </p:clrMapOvr>
  <p:transition advTm="295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5" nodeType="clickEffec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par>
                                <p:cTn id="8" presetID="22" presetClass="entr" presetSubtype="8" fill="hold" grpId="6" nodeType="withEffect">
                                  <p:childTnLst>
                                    <p:set>
                                      <p:cBhvr>
                                        <p:cTn id="9" dur="1" fill="hold">
                                          <p:stCondLst>
                                            <p:cond delay="0"/>
                                          </p:stCondLst>
                                        </p:cTn>
                                        <p:tgtEl>
                                          <p:spTgt spid="76"/>
                                        </p:tgtEl>
                                        <p:attrNameLst>
                                          <p:attrName>style.visibility</p:attrName>
                                        </p:attrNameLst>
                                      </p:cBhvr>
                                      <p:to>
                                        <p:strVal val="visible"/>
                                      </p:to>
                                    </p:set>
                                    <p:animEffect transition="in" filter="wipe(left)">
                                      <p:cBhvr>
                                        <p:cTn id="10" dur="500"/>
                                        <p:tgtEl>
                                          <p:spTgt spid="76"/>
                                        </p:tgtEl>
                                      </p:cBhvr>
                                    </p:animEffect>
                                  </p:childTnLst>
                                </p:cTn>
                              </p:par>
                              <p:par>
                                <p:cTn id="11" presetID="22" presetClass="entr" presetSubtype="8" fill="hold" grpId="7" nodeType="withEffect">
                                  <p:childTnLst>
                                    <p:set>
                                      <p:cBhvr>
                                        <p:cTn id="12" dur="1" fill="hold">
                                          <p:stCondLst>
                                            <p:cond delay="0"/>
                                          </p:stCondLst>
                                        </p:cTn>
                                        <p:tgtEl>
                                          <p:spTgt spid="77"/>
                                        </p:tgtEl>
                                        <p:attrNameLst>
                                          <p:attrName>style.visibility</p:attrName>
                                        </p:attrNameLst>
                                      </p:cBhvr>
                                      <p:to>
                                        <p:strVal val="visible"/>
                                      </p:to>
                                    </p:set>
                                    <p:animEffect transition="in" filter="wipe(left)">
                                      <p:cBhvr>
                                        <p:cTn id="13" dur="500"/>
                                        <p:tgtEl>
                                          <p:spTgt spid="77"/>
                                        </p:tgtEl>
                                      </p:cBhvr>
                                    </p:animEffect>
                                  </p:childTnLst>
                                </p:cTn>
                              </p:par>
                              <p:par>
                                <p:cTn id="14" presetID="22" presetClass="entr" presetSubtype="8" fill="hold" grpId="8" nodeType="withEffect">
                                  <p:childTnLst>
                                    <p:set>
                                      <p:cBhvr>
                                        <p:cTn id="15" dur="1" fill="hold">
                                          <p:stCondLst>
                                            <p:cond delay="0"/>
                                          </p:stCondLst>
                                        </p:cTn>
                                        <p:tgtEl>
                                          <p:spTgt spid="79"/>
                                        </p:tgtEl>
                                        <p:attrNameLst>
                                          <p:attrName>style.visibility</p:attrName>
                                        </p:attrNameLst>
                                      </p:cBhvr>
                                      <p:to>
                                        <p:strVal val="visible"/>
                                      </p:to>
                                    </p:set>
                                    <p:animEffect transition="in" filter="wipe(left)">
                                      <p:cBhvr>
                                        <p:cTn id="16" dur="500"/>
                                        <p:tgtEl>
                                          <p:spTgt spid="79"/>
                                        </p:tgtEl>
                                      </p:cBhvr>
                                    </p:animEffect>
                                  </p:childTnLst>
                                </p:cTn>
                              </p:par>
                            </p:childTnLst>
                          </p:cTn>
                        </p:par>
                        <p:par>
                          <p:cTn id="17" fill="hold">
                            <p:stCondLst>
                              <p:cond delay="500"/>
                            </p:stCondLst>
                            <p:childTnLst>
                              <p:par>
                                <p:cTn id="18" presetID="2" presetClass="entr" presetSubtype="4" fill="hold" nodeType="afterEffec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ppt_x"/>
                                          </p:val>
                                        </p:tav>
                                        <p:tav tm="100000">
                                          <p:val>
                                            <p:strVal val="#ppt_x"/>
                                          </p:val>
                                        </p:tav>
                                      </p:tavLst>
                                    </p:anim>
                                    <p:anim calcmode="lin" valueType="num">
                                      <p:cBhvr additive="base">
                                        <p:cTn id="21" dur="500" fill="hold"/>
                                        <p:tgtEl>
                                          <p:spTgt spid="3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2" fill="hold" nodeType="afterEffec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6" fill="hold" nodeType="afterEffec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1+#ppt_w/2"/>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12" fill="hold" nodeType="afterEffec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6" fill="hold" nodeType="afterEffec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2" fill="hold" nodeType="afterEffect">
                                  <p:childTnLst>
                                    <p:set>
                                      <p:cBhvr>
                                        <p:cTn id="44" dur="1" fill="hold">
                                          <p:stCondLst>
                                            <p:cond delay="0"/>
                                          </p:stCondLst>
                                        </p:cTn>
                                        <p:tgtEl>
                                          <p:spTgt spid="44"/>
                                        </p:tgtEl>
                                        <p:attrNameLst>
                                          <p:attrName>style.visibility</p:attrName>
                                        </p:attrNameLst>
                                      </p:cBhvr>
                                      <p:to>
                                        <p:strVal val="visible"/>
                                      </p:to>
                                    </p:set>
                                    <p:animEffect transition="in" filter="wipe(right)">
                                      <p:cBhvr>
                                        <p:cTn id="45" dur="500"/>
                                        <p:tgtEl>
                                          <p:spTgt spid="44"/>
                                        </p:tgtEl>
                                      </p:cBhvr>
                                    </p:animEffect>
                                  </p:childTnLst>
                                </p:cTn>
                              </p:par>
                            </p:childTnLst>
                          </p:cTn>
                        </p:par>
                        <p:par>
                          <p:cTn id="46" fill="hold">
                            <p:stCondLst>
                              <p:cond delay="3500"/>
                            </p:stCondLst>
                            <p:childTnLst>
                              <p:par>
                                <p:cTn id="47" presetID="22" presetClass="entr" presetSubtype="2" fill="hold" nodeType="afterEffect">
                                  <p:childTnLst>
                                    <p:set>
                                      <p:cBhvr>
                                        <p:cTn id="48" dur="1" fill="hold">
                                          <p:stCondLst>
                                            <p:cond delay="0"/>
                                          </p:stCondLst>
                                        </p:cTn>
                                        <p:tgtEl>
                                          <p:spTgt spid="59"/>
                                        </p:tgtEl>
                                        <p:attrNameLst>
                                          <p:attrName>style.visibility</p:attrName>
                                        </p:attrNameLst>
                                      </p:cBhvr>
                                      <p:to>
                                        <p:strVal val="visible"/>
                                      </p:to>
                                    </p:set>
                                    <p:animEffect transition="in" filter="wipe(right)">
                                      <p:cBhvr>
                                        <p:cTn id="49" dur="500"/>
                                        <p:tgtEl>
                                          <p:spTgt spid="59"/>
                                        </p:tgtEl>
                                      </p:cBhvr>
                                    </p:animEffect>
                                  </p:childTnLst>
                                </p:cTn>
                              </p:par>
                            </p:childTnLst>
                          </p:cTn>
                        </p:par>
                        <p:par>
                          <p:cTn id="50" fill="hold">
                            <p:stCondLst>
                              <p:cond delay="4000"/>
                            </p:stCondLst>
                            <p:childTnLst>
                              <p:par>
                                <p:cTn id="51" presetID="22" presetClass="entr" presetSubtype="8" fill="hold" nodeType="afterEffec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par>
                          <p:cTn id="54" fill="hold">
                            <p:stCondLst>
                              <p:cond delay="4500"/>
                            </p:stCondLst>
                            <p:childTnLst>
                              <p:par>
                                <p:cTn id="55" presetID="22" presetClass="entr" presetSubtype="8" fill="hold" nodeType="afterEffect">
                                  <p:childTnLst>
                                    <p:set>
                                      <p:cBhvr>
                                        <p:cTn id="56" dur="1" fill="hold">
                                          <p:stCondLst>
                                            <p:cond delay="0"/>
                                          </p:stCondLst>
                                        </p:cTn>
                                        <p:tgtEl>
                                          <p:spTgt spid="56"/>
                                        </p:tgtEl>
                                        <p:attrNameLst>
                                          <p:attrName>style.visibility</p:attrName>
                                        </p:attrNameLst>
                                      </p:cBhvr>
                                      <p:to>
                                        <p:strVal val="visible"/>
                                      </p:to>
                                    </p:set>
                                    <p:animEffect transition="in" filter="wipe(left)">
                                      <p:cBhvr>
                                        <p:cTn id="57" dur="500"/>
                                        <p:tgtEl>
                                          <p:spTgt spid="56"/>
                                        </p:tgtEl>
                                      </p:cBhvr>
                                    </p:animEffect>
                                  </p:childTnLst>
                                </p:cTn>
                              </p:par>
                            </p:childTnLst>
                          </p:cTn>
                        </p:par>
                        <p:par>
                          <p:cTn id="58" fill="hold">
                            <p:stCondLst>
                              <p:cond delay="5000"/>
                            </p:stCondLst>
                            <p:childTnLst>
                              <p:par>
                                <p:cTn id="59" presetID="22" presetClass="entr" presetSubtype="1" fill="hold" nodeType="afterEffect">
                                  <p:childTnLst>
                                    <p:set>
                                      <p:cBhvr>
                                        <p:cTn id="60" dur="1" fill="hold">
                                          <p:stCondLst>
                                            <p:cond delay="0"/>
                                          </p:stCondLst>
                                        </p:cTn>
                                        <p:tgtEl>
                                          <p:spTgt spid="53"/>
                                        </p:tgtEl>
                                        <p:attrNameLst>
                                          <p:attrName>style.visibility</p:attrName>
                                        </p:attrNameLst>
                                      </p:cBhvr>
                                      <p:to>
                                        <p:strVal val="visible"/>
                                      </p:to>
                                    </p:set>
                                    <p:animEffect transition="in" filter="wipe(up)">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2" nodeType="clickEffect">
                                  <p:childTnLst>
                                    <p:set>
                                      <p:cBhvr>
                                        <p:cTn id="65" dur="1" fill="hold">
                                          <p:stCondLst>
                                            <p:cond delay="0"/>
                                          </p:stCondLst>
                                        </p:cTn>
                                        <p:tgtEl>
                                          <p:spTgt spid="51"/>
                                        </p:tgtEl>
                                        <p:attrNameLst>
                                          <p:attrName>style.visibility</p:attrName>
                                        </p:attrNameLst>
                                      </p:cBhvr>
                                      <p:to>
                                        <p:strVal val="visible"/>
                                      </p:to>
                                    </p:set>
                                    <p:animEffect transition="in" filter="fade">
                                      <p:cBhvr>
                                        <p:cTn id="66" dur="500"/>
                                        <p:tgtEl>
                                          <p:spTgt spid="5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4" nodeType="clickEffec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1" nodeType="clickEffect">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3" nodeType="clickEffect">
                                  <p:childTnLst>
                                    <p:set>
                                      <p:cBhvr>
                                        <p:cTn id="80" dur="1" fill="hold">
                                          <p:stCondLst>
                                            <p:cond delay="0"/>
                                          </p:stCondLst>
                                        </p:cTn>
                                        <p:tgtEl>
                                          <p:spTgt spid="63"/>
                                        </p:tgtEl>
                                        <p:attrNameLst>
                                          <p:attrName>style.visibility</p:attrName>
                                        </p:attrNameLst>
                                      </p:cBhvr>
                                      <p:to>
                                        <p:strVal val="visible"/>
                                      </p:to>
                                    </p:set>
                                    <p:animEffect transition="in" filter="fade">
                                      <p:cBhvr>
                                        <p:cTn id="81" dur="500"/>
                                        <p:tgtEl>
                                          <p:spTgt spid="6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1"/>
      <p:bldP spid="51" grpId="2"/>
      <p:bldP spid="63" grpId="3"/>
      <p:bldP spid="66" grpId="4"/>
      <p:bldP spid="75" grpId="5"/>
      <p:bldP spid="76" grpId="6" bldLvl="0" animBg="1"/>
      <p:bldP spid="77" grpId="7" bldLvl="0" animBg="1"/>
      <p:bldP spid="79" grpId="8"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txBox="1"/>
          <p:nvPr>
            <p:custDataLst>
              <p:tags r:id="rId1"/>
            </p:custDataLst>
          </p:nvPr>
        </p:nvSpPr>
        <p:spPr>
          <a:xfrm>
            <a:off x="2916555" y="1519238"/>
            <a:ext cx="3310890" cy="876300"/>
          </a:xfrm>
          <a:prstGeom prst="rect">
            <a:avLst/>
          </a:prstGeom>
        </p:spPr>
        <p:txBody>
          <a:bodyPr vert="horz" wrap="square" lIns="68580" tIns="34290" rIns="68580" bIns="34290" rtlCol="0" anchor="b" anchorCtr="0">
            <a:norm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pitchFamily="34" charset="-122"/>
                <a:ea typeface="汉仪旗黑-85S" panose="00020600040101010101" pitchFamily="18" charset="-122"/>
                <a:cs typeface="+mj-cs"/>
              </a:defRPr>
            </a:lvl1pPr>
          </a:lstStyle>
          <a:p>
            <a:pPr marL="0" marR="0" lvl="0" indent="0" algn="dist" defTabSz="914400" rtl="0" eaLnBrk="1" fontAlgn="auto" latinLnBrk="0" hangingPunct="1">
              <a:lnSpc>
                <a:spcPct val="100000"/>
              </a:lnSpc>
              <a:spcBef>
                <a:spcPct val="0"/>
              </a:spcBef>
              <a:spcAft>
                <a:spcPts val="0"/>
              </a:spcAft>
              <a:buClrTx/>
              <a:buSzTx/>
              <a:buFontTx/>
              <a:buNone/>
              <a:defRPr/>
            </a:pPr>
            <a:r>
              <a:rPr kumimoji="0" lang="en-US" altLang="zh-CN" sz="4950" b="1" i="0" spc="700" noProof="0" dirty="0">
                <a:ln>
                  <a:noFill/>
                </a:ln>
                <a:solidFill>
                  <a:schemeClr val="accent1"/>
                </a:solidFill>
                <a:effectLst/>
                <a:uLnTx/>
                <a:uFillTx/>
                <a:latin typeface="Arial" panose="020B0604020202020204" pitchFamily="34" charset="0"/>
                <a:ea typeface="微软雅黑" panose="020B0503020204020204" pitchFamily="34" charset="-122"/>
                <a:cs typeface="+mj-cs"/>
              </a:rPr>
              <a:t>05</a:t>
            </a:r>
            <a:endParaRPr kumimoji="0" lang="en-US" altLang="zh-CN" sz="4950" b="1" i="0" spc="700" noProof="0" dirty="0">
              <a:ln>
                <a:noFill/>
              </a:ln>
              <a:solidFill>
                <a:schemeClr val="accent1"/>
              </a:solidFill>
              <a:effectLst/>
              <a:uLnTx/>
              <a:uFillTx/>
              <a:latin typeface="Arial" panose="020B0604020202020204" pitchFamily="34" charset="0"/>
              <a:ea typeface="微软雅黑" panose="020B0503020204020204" pitchFamily="34" charset="-122"/>
              <a:cs typeface="+mj-cs"/>
            </a:endParaRPr>
          </a:p>
        </p:txBody>
      </p:sp>
      <p:sp>
        <p:nvSpPr>
          <p:cNvPr id="2" name="标题 1"/>
          <p:cNvSpPr>
            <a:spLocks noGrp="1"/>
          </p:cNvSpPr>
          <p:nvPr>
            <p:custDataLst>
              <p:tags r:id="rId2"/>
            </p:custDataLst>
          </p:nvPr>
        </p:nvSpPr>
        <p:spPr>
          <a:xfrm>
            <a:off x="902335" y="2705100"/>
            <a:ext cx="7339330" cy="472440"/>
          </a:xfrm>
          <a:prstGeom prst="rect">
            <a:avLst/>
          </a:prstGeom>
        </p:spPr>
        <p:txBody>
          <a:bodyPr vert="horz" wrap="square" lIns="91440" tIns="45720" rIns="91440" bIns="45720" rtlCol="0" anchor="ctr" anchorCtr="0">
            <a:noAutofit/>
          </a:bodyPr>
          <a:lstStyle>
            <a:lvl1pPr marL="0" marR="0" indent="0" algn="dist" defTabSz="914400" rtl="0" eaLnBrk="1" fontAlgn="auto" latinLnBrk="0" hangingPunct="1">
              <a:lnSpc>
                <a:spcPct val="100000"/>
              </a:lnSpc>
              <a:spcBef>
                <a:spcPts val="0"/>
              </a:spcBef>
              <a:spcAft>
                <a:spcPts val="0"/>
              </a:spcAft>
              <a:buClrTx/>
              <a:buSzPts val="3200"/>
              <a:buFont typeface="Arial" panose="020B0604020202020204" pitchFamily="34" charset="0"/>
              <a:buNone/>
              <a:defRPr sz="2400" b="0" u="none" strike="noStrike" kern="1200" cap="none" spc="300" normalizeH="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dist">
              <a:lnSpc>
                <a:spcPct val="100000"/>
              </a:lnSpc>
              <a:spcBef>
                <a:spcPts val="0"/>
              </a:spcBef>
              <a:spcAft>
                <a:spcPts val="0"/>
              </a:spcAft>
              <a:buSzPct val="100000"/>
              <a:buNone/>
            </a:pPr>
            <a:r>
              <a:rPr lang="zh-CN" altLang="en-US" sz="4000">
                <a:solidFill>
                  <a:schemeClr val="accent1"/>
                </a:solidFill>
                <a:sym typeface="Arial" panose="020B0604020202020204" pitchFamily="34" charset="0"/>
              </a:rPr>
              <a:t>事故的预防报警和应急措施</a:t>
            </a:r>
            <a:endParaRPr lang="zh-CN" altLang="en-US" sz="4000">
              <a:solidFill>
                <a:schemeClr val="accent1"/>
              </a:solidFill>
              <a:sym typeface="Arial" panose="020B0604020202020204" pitchFamily="34" charset="0"/>
            </a:endParaRPr>
          </a:p>
        </p:txBody>
      </p:sp>
    </p:spTree>
    <p:custDataLst>
      <p:tags r:id="rId3"/>
    </p:custDataLst>
  </p:cSld>
  <p:clrMapOvr>
    <a:masterClrMapping/>
  </p:clrMapOvr>
  <p:transition advTm="2280"/>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9" name="矩形 8"/>
          <p:cNvSpPr/>
          <p:nvPr>
            <p:custDataLst>
              <p:tags r:id="rId7"/>
            </p:custDataLst>
          </p:nvPr>
        </p:nvSpPr>
        <p:spPr>
          <a:xfrm>
            <a:off x="355103" y="1121610"/>
            <a:ext cx="8450345" cy="367089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accent1"/>
              </a:solidFill>
              <a:latin typeface="微软雅黑" panose="020B0503020204020204" pitchFamily="34" charset="-122"/>
              <a:ea typeface="微软雅黑" panose="020B0503020204020204" pitchFamily="34" charset="-122"/>
            </a:endParaRPr>
          </a:p>
        </p:txBody>
      </p:sp>
      <p:sp>
        <p:nvSpPr>
          <p:cNvPr id="10" name="矩形 9"/>
          <p:cNvSpPr/>
          <p:nvPr>
            <p:custDataLst>
              <p:tags r:id="rId8"/>
            </p:custDataLst>
          </p:nvPr>
        </p:nvSpPr>
        <p:spPr>
          <a:xfrm>
            <a:off x="769031" y="1558135"/>
            <a:ext cx="4551116" cy="2733136"/>
          </a:xfrm>
          <a:prstGeom prst="rect">
            <a:avLst/>
          </a:prstGeom>
          <a:blipFill dpi="0" rotWithShape="1">
            <a:blip r:embed="rId9">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5722592" y="2852690"/>
            <a:ext cx="2324634"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p:nvPr>
            <p:custDataLst>
              <p:tags r:id="rId10"/>
            </p:custDataLst>
          </p:nvPr>
        </p:nvSpPr>
        <p:spPr>
          <a:xfrm>
            <a:off x="5615717" y="2555239"/>
            <a:ext cx="2360695" cy="27531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ct val="0"/>
              </a:spcBef>
              <a:spcAft>
                <a:spcPct val="0"/>
              </a:spcAft>
            </a:pPr>
            <a:r>
              <a:rPr lang="zh-CN" altLang="en-US" sz="1400" b="1">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二：发生火灾、危化事故</a:t>
            </a:r>
            <a:endParaRPr lang="zh-CN" altLang="en-US" sz="1400" b="1">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16" name="Content Placeholder 2"/>
          <p:cNvSpPr txBox="1"/>
          <p:nvPr>
            <p:custDataLst>
              <p:tags r:id="rId11"/>
            </p:custDataLst>
          </p:nvPr>
        </p:nvSpPr>
        <p:spPr>
          <a:xfrm>
            <a:off x="5640309" y="2849738"/>
            <a:ext cx="3041838" cy="1018125"/>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ct val="0"/>
              </a:spcBef>
              <a:spcAft>
                <a:spcPct val="0"/>
              </a:spcAft>
            </a:pPr>
            <a:r>
              <a:rPr lang="zh-CN" altLang="en-US" sz="100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拨“</a:t>
            </a:r>
            <a:r>
              <a:rPr lang="en-US" altLang="zh-CN" sz="100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119”</a:t>
            </a:r>
            <a:r>
              <a:rPr lang="zh-CN" altLang="en-US" sz="100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火警电话报告时，应讲清着火单位名称、详细地址及着火物质、火情大小、报警人姓名及联系电话。报警后要有人到路口引导消防车。</a:t>
            </a:r>
            <a:endParaRPr lang="zh-CN" altLang="en-US" sz="100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cxnSp>
        <p:nvCxnSpPr>
          <p:cNvPr id="17" name="直接连接符 16"/>
          <p:cNvCxnSpPr/>
          <p:nvPr/>
        </p:nvCxnSpPr>
        <p:spPr>
          <a:xfrm>
            <a:off x="5722592" y="4021888"/>
            <a:ext cx="2360695"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txBox="1"/>
          <p:nvPr>
            <p:custDataLst>
              <p:tags r:id="rId12"/>
            </p:custDataLst>
          </p:nvPr>
        </p:nvSpPr>
        <p:spPr>
          <a:xfrm>
            <a:off x="5579654" y="3710747"/>
            <a:ext cx="3041838" cy="27531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ct val="0"/>
              </a:spcBef>
              <a:spcAft>
                <a:spcPct val="0"/>
              </a:spcAft>
            </a:pPr>
            <a:r>
              <a:rPr lang="zh-CN" altLang="en-US" sz="1400" b="1">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三：生产或交通事故中有受伤人员</a:t>
            </a:r>
            <a:endParaRPr lang="zh-CN" altLang="en-US" sz="1400" b="1">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19" name="Content Placeholder 2"/>
          <p:cNvSpPr txBox="1"/>
          <p:nvPr>
            <p:custDataLst>
              <p:tags r:id="rId13"/>
            </p:custDataLst>
          </p:nvPr>
        </p:nvSpPr>
        <p:spPr>
          <a:xfrm>
            <a:off x="5640070" y="4054475"/>
            <a:ext cx="3166110" cy="703580"/>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ct val="0"/>
              </a:spcBef>
              <a:spcAft>
                <a:spcPct val="0"/>
              </a:spcAft>
            </a:pPr>
            <a:r>
              <a:rPr lang="zh-CN" altLang="en-US" sz="1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拨“</a:t>
            </a:r>
            <a:r>
              <a:rPr lang="en-US" altLang="zh-CN" sz="1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120”</a:t>
            </a:r>
            <a:r>
              <a:rPr lang="zh-CN" altLang="en-US" sz="1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急救电话</a:t>
            </a:r>
            <a:r>
              <a:rPr lang="en-US" altLang="zh-CN" sz="1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打电话请求医疗急救时，要清楚告知事故企业名称、地址，目前受伤情况（伤情、部位、人数等）。</a:t>
            </a:r>
            <a:endParaRPr lang="zh-CN" altLang="en-US" sz="1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6"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事故报告和报警</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KSO_Shape"/>
          <p:cNvSpPr/>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rgbClr val="000000"/>
              </a:solidFill>
              <a:latin typeface="微软雅黑" panose="020B0503020204020204" pitchFamily="34" charset="-122"/>
              <a:ea typeface="微软雅黑" panose="020B0503020204020204" pitchFamily="34" charset="-122"/>
            </a:endParaRPr>
          </a:p>
        </p:txBody>
      </p:sp>
      <p:sp>
        <p:nvSpPr>
          <p:cNvPr id="28" name="MH_Other_3"/>
          <p:cNvSpPr/>
          <p:nvPr>
            <p:custDataLst>
              <p:tags r:id="rId14"/>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prstClr val="white"/>
              </a:solidFill>
              <a:latin typeface="微软雅黑" panose="020B0503020204020204" pitchFamily="34" charset="-122"/>
              <a:ea typeface="微软雅黑" panose="020B0503020204020204" pitchFamily="34" charset="-122"/>
            </a:endParaRPr>
          </a:p>
        </p:txBody>
      </p:sp>
      <p:sp>
        <p:nvSpPr>
          <p:cNvPr id="30" name="KSO_Shape"/>
          <p:cNvSpPr/>
          <p:nvPr/>
        </p:nvSpPr>
        <p:spPr bwMode="auto">
          <a:xfrm>
            <a:off x="349797" y="320667"/>
            <a:ext cx="336893" cy="295343"/>
          </a:xfrm>
          <a:custGeom>
            <a:avLst/>
            <a:gdLst>
              <a:gd name="T0" fmla="*/ 2269869 w 3808413"/>
              <a:gd name="T1" fmla="*/ 3247232 h 3336926"/>
              <a:gd name="T2" fmla="*/ 1866268 w 3808413"/>
              <a:gd name="T3" fmla="*/ 3336132 h 3336926"/>
              <a:gd name="T4" fmla="*/ 1471804 w 3808413"/>
              <a:gd name="T5" fmla="*/ 3207942 h 3336926"/>
              <a:gd name="T6" fmla="*/ 1401492 w 3808413"/>
              <a:gd name="T7" fmla="*/ 2985294 h 3336926"/>
              <a:gd name="T8" fmla="*/ 1699426 w 3808413"/>
              <a:gd name="T9" fmla="*/ 3182938 h 3336926"/>
              <a:gd name="T10" fmla="*/ 2047015 w 3808413"/>
              <a:gd name="T11" fmla="*/ 3200004 h 3336926"/>
              <a:gd name="T12" fmla="*/ 2361632 w 3808413"/>
              <a:gd name="T13" fmla="*/ 3032920 h 3336926"/>
              <a:gd name="T14" fmla="*/ 2211683 w 3808413"/>
              <a:gd name="T15" fmla="*/ 2909482 h 3336926"/>
              <a:gd name="T16" fmla="*/ 1983260 w 3808413"/>
              <a:gd name="T17" fmla="*/ 3016273 h 3336926"/>
              <a:gd name="T18" fmla="*/ 1736961 w 3808413"/>
              <a:gd name="T19" fmla="*/ 2992542 h 3336926"/>
              <a:gd name="T20" fmla="*/ 1517277 w 3808413"/>
              <a:gd name="T21" fmla="*/ 2823258 h 3336926"/>
              <a:gd name="T22" fmla="*/ 1809659 w 3808413"/>
              <a:gd name="T23" fmla="*/ 2868348 h 3336926"/>
              <a:gd name="T24" fmla="*/ 2138190 w 3808413"/>
              <a:gd name="T25" fmla="*/ 2785288 h 3336926"/>
              <a:gd name="T26" fmla="*/ 1976171 w 3808413"/>
              <a:gd name="T27" fmla="*/ 2443494 h 3336926"/>
              <a:gd name="T28" fmla="*/ 2033190 w 3808413"/>
              <a:gd name="T29" fmla="*/ 2561394 h 3336926"/>
              <a:gd name="T30" fmla="*/ 1954240 w 3808413"/>
              <a:gd name="T31" fmla="*/ 2667030 h 3336926"/>
              <a:gd name="T32" fmla="*/ 1825051 w 3808413"/>
              <a:gd name="T33" fmla="*/ 2648039 h 3336926"/>
              <a:gd name="T34" fmla="*/ 1780393 w 3808413"/>
              <a:gd name="T35" fmla="*/ 2525391 h 3336926"/>
              <a:gd name="T36" fmla="*/ 1869310 w 3808413"/>
              <a:gd name="T37" fmla="*/ 2427668 h 3336926"/>
              <a:gd name="T38" fmla="*/ 1778653 w 3808413"/>
              <a:gd name="T39" fmla="*/ 1697585 h 3336926"/>
              <a:gd name="T40" fmla="*/ 1744935 w 3808413"/>
              <a:gd name="T41" fmla="*/ 1868718 h 3336926"/>
              <a:gd name="T42" fmla="*/ 1877429 w 3808413"/>
              <a:gd name="T43" fmla="*/ 1977512 h 3336926"/>
              <a:gd name="T44" fmla="*/ 2038088 w 3808413"/>
              <a:gd name="T45" fmla="*/ 1911600 h 3336926"/>
              <a:gd name="T46" fmla="*/ 2054749 w 3808413"/>
              <a:gd name="T47" fmla="*/ 1737291 h 3336926"/>
              <a:gd name="T48" fmla="*/ 1911941 w 3808413"/>
              <a:gd name="T49" fmla="*/ 1642393 h 3336926"/>
              <a:gd name="T50" fmla="*/ 2087675 w 3808413"/>
              <a:gd name="T51" fmla="*/ 1416864 h 3336926"/>
              <a:gd name="T52" fmla="*/ 2315375 w 3808413"/>
              <a:gd name="T53" fmla="*/ 1693614 h 3336926"/>
              <a:gd name="T54" fmla="*/ 2309424 w 3808413"/>
              <a:gd name="T55" fmla="*/ 1927086 h 3336926"/>
              <a:gd name="T56" fmla="*/ 2068634 w 3808413"/>
              <a:gd name="T57" fmla="*/ 2192322 h 3336926"/>
              <a:gd name="T58" fmla="*/ 1838157 w 3808413"/>
              <a:gd name="T59" fmla="*/ 2221307 h 3336926"/>
              <a:gd name="T60" fmla="*/ 1562457 w 3808413"/>
              <a:gd name="T61" fmla="*/ 2054939 h 3336926"/>
              <a:gd name="T62" fmla="*/ 1477962 w 3808413"/>
              <a:gd name="T63" fmla="*/ 1800026 h 3336926"/>
              <a:gd name="T64" fmla="*/ 1562457 w 3808413"/>
              <a:gd name="T65" fmla="*/ 1545511 h 3336926"/>
              <a:gd name="T66" fmla="*/ 1838157 w 3808413"/>
              <a:gd name="T67" fmla="*/ 1379540 h 3336926"/>
              <a:gd name="T68" fmla="*/ 3442485 w 3808413"/>
              <a:gd name="T69" fmla="*/ 1371849 h 3336926"/>
              <a:gd name="T70" fmla="*/ 3105894 w 3808413"/>
              <a:gd name="T71" fmla="*/ 1965485 h 3336926"/>
              <a:gd name="T72" fmla="*/ 2557345 w 3808413"/>
              <a:gd name="T73" fmla="*/ 2365742 h 3336926"/>
              <a:gd name="T74" fmla="*/ 2370791 w 3808413"/>
              <a:gd name="T75" fmla="*/ 1479061 h 3336926"/>
              <a:gd name="T76" fmla="*/ 2206861 w 3808413"/>
              <a:gd name="T77" fmla="*/ 1270196 h 3336926"/>
              <a:gd name="T78" fmla="*/ 1955211 w 3808413"/>
              <a:gd name="T79" fmla="*/ 1172117 h 3336926"/>
              <a:gd name="T80" fmla="*/ 1683715 w 3808413"/>
              <a:gd name="T81" fmla="*/ 1218973 h 3336926"/>
              <a:gd name="T82" fmla="*/ 1483269 w 3808413"/>
              <a:gd name="T83" fmla="*/ 1392894 h 3336926"/>
              <a:gd name="T84" fmla="*/ 1397136 w 3808413"/>
              <a:gd name="T85" fmla="*/ 1650203 h 3336926"/>
              <a:gd name="T86" fmla="*/ 903759 w 3808413"/>
              <a:gd name="T87" fmla="*/ 2156084 h 3336926"/>
              <a:gd name="T88" fmla="*/ 472700 w 3808413"/>
              <a:gd name="T89" fmla="*/ 1633922 h 3336926"/>
              <a:gd name="T90" fmla="*/ 293291 w 3808413"/>
              <a:gd name="T91" fmla="*/ 958488 h 3336926"/>
              <a:gd name="T92" fmla="*/ 2312194 w 3808413"/>
              <a:gd name="T93" fmla="*/ 691754 h 3336926"/>
              <a:gd name="T94" fmla="*/ 2409032 w 3808413"/>
              <a:gd name="T95" fmla="*/ 710804 h 3336926"/>
              <a:gd name="T96" fmla="*/ 2376885 w 3808413"/>
              <a:gd name="T97" fmla="*/ 116285 h 3336926"/>
              <a:gd name="T98" fmla="*/ 2080022 w 3808413"/>
              <a:gd name="T99" fmla="*/ 686594 h 3336926"/>
              <a:gd name="T100" fmla="*/ 2174479 w 3808413"/>
              <a:gd name="T101" fmla="*/ 714772 h 3336926"/>
              <a:gd name="T102" fmla="*/ 2151460 w 3808413"/>
              <a:gd name="T103" fmla="*/ 117872 h 3336926"/>
              <a:gd name="T104" fmla="*/ 1848644 w 3808413"/>
              <a:gd name="T105" fmla="*/ 680641 h 3336926"/>
              <a:gd name="T106" fmla="*/ 1939925 w 3808413"/>
              <a:gd name="T107" fmla="*/ 718344 h 3336926"/>
              <a:gd name="T108" fmla="*/ 1926035 w 3808413"/>
              <a:gd name="T109" fmla="*/ 119459 h 3336926"/>
              <a:gd name="T110" fmla="*/ 1617663 w 3808413"/>
              <a:gd name="T111" fmla="*/ 675482 h 3336926"/>
              <a:gd name="T112" fmla="*/ 1704579 w 3808413"/>
              <a:gd name="T113" fmla="*/ 721519 h 3336926"/>
              <a:gd name="T114" fmla="*/ 1699816 w 3808413"/>
              <a:gd name="T115" fmla="*/ 122238 h 3336926"/>
              <a:gd name="T116" fmla="*/ 1386285 w 3808413"/>
              <a:gd name="T117" fmla="*/ 171450 h 3336926"/>
              <a:gd name="T118" fmla="*/ 1469232 w 3808413"/>
              <a:gd name="T119" fmla="*/ 724694 h 3336926"/>
              <a:gd name="T120" fmla="*/ 1473994 w 3808413"/>
              <a:gd name="T121" fmla="*/ 124619 h 3336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08413" h="3336926">
                <a:moveTo>
                  <a:pt x="2457368" y="2919413"/>
                </a:moveTo>
                <a:lnTo>
                  <a:pt x="2544762" y="3007519"/>
                </a:lnTo>
                <a:lnTo>
                  <a:pt x="2535228" y="3020616"/>
                </a:lnTo>
                <a:lnTo>
                  <a:pt x="2525694" y="3033316"/>
                </a:lnTo>
                <a:lnTo>
                  <a:pt x="2515366" y="3046016"/>
                </a:lnTo>
                <a:lnTo>
                  <a:pt x="2505038" y="3058320"/>
                </a:lnTo>
                <a:lnTo>
                  <a:pt x="2494312" y="3071020"/>
                </a:lnTo>
                <a:lnTo>
                  <a:pt x="2483587" y="3083323"/>
                </a:lnTo>
                <a:lnTo>
                  <a:pt x="2472066" y="3095229"/>
                </a:lnTo>
                <a:lnTo>
                  <a:pt x="2460149" y="3106738"/>
                </a:lnTo>
                <a:lnTo>
                  <a:pt x="2445848" y="3121026"/>
                </a:lnTo>
                <a:lnTo>
                  <a:pt x="2431150" y="3134917"/>
                </a:lnTo>
                <a:lnTo>
                  <a:pt x="2416055" y="3148013"/>
                </a:lnTo>
                <a:lnTo>
                  <a:pt x="2400960" y="3161110"/>
                </a:lnTo>
                <a:lnTo>
                  <a:pt x="2385070" y="3173413"/>
                </a:lnTo>
                <a:lnTo>
                  <a:pt x="2369180" y="3184923"/>
                </a:lnTo>
                <a:lnTo>
                  <a:pt x="2353290" y="3196432"/>
                </a:lnTo>
                <a:lnTo>
                  <a:pt x="2337400" y="3207942"/>
                </a:lnTo>
                <a:lnTo>
                  <a:pt x="2320319" y="3218260"/>
                </a:lnTo>
                <a:lnTo>
                  <a:pt x="2304032" y="3228579"/>
                </a:lnTo>
                <a:lnTo>
                  <a:pt x="2286950" y="3238104"/>
                </a:lnTo>
                <a:lnTo>
                  <a:pt x="2269869" y="3247232"/>
                </a:lnTo>
                <a:lnTo>
                  <a:pt x="2253185" y="3255964"/>
                </a:lnTo>
                <a:lnTo>
                  <a:pt x="2235309" y="3264298"/>
                </a:lnTo>
                <a:lnTo>
                  <a:pt x="2218227" y="3272235"/>
                </a:lnTo>
                <a:lnTo>
                  <a:pt x="2200351" y="3279776"/>
                </a:lnTo>
                <a:lnTo>
                  <a:pt x="2182078" y="3286523"/>
                </a:lnTo>
                <a:lnTo>
                  <a:pt x="2164599" y="3293270"/>
                </a:lnTo>
                <a:lnTo>
                  <a:pt x="2146326" y="3299223"/>
                </a:lnTo>
                <a:lnTo>
                  <a:pt x="2128450" y="3304779"/>
                </a:lnTo>
                <a:lnTo>
                  <a:pt x="2109779" y="3309939"/>
                </a:lnTo>
                <a:lnTo>
                  <a:pt x="2091506" y="3314701"/>
                </a:lnTo>
                <a:lnTo>
                  <a:pt x="2073233" y="3319067"/>
                </a:lnTo>
                <a:lnTo>
                  <a:pt x="2054562" y="3322639"/>
                </a:lnTo>
                <a:lnTo>
                  <a:pt x="2035495" y="3326211"/>
                </a:lnTo>
                <a:lnTo>
                  <a:pt x="2017221" y="3328989"/>
                </a:lnTo>
                <a:lnTo>
                  <a:pt x="1998551" y="3331370"/>
                </a:lnTo>
                <a:lnTo>
                  <a:pt x="1979483" y="3333751"/>
                </a:lnTo>
                <a:lnTo>
                  <a:pt x="1960813" y="3334942"/>
                </a:lnTo>
                <a:lnTo>
                  <a:pt x="1942142" y="3336132"/>
                </a:lnTo>
                <a:lnTo>
                  <a:pt x="1923074" y="3336926"/>
                </a:lnTo>
                <a:lnTo>
                  <a:pt x="1904404" y="3336926"/>
                </a:lnTo>
                <a:lnTo>
                  <a:pt x="1885336" y="3336926"/>
                </a:lnTo>
                <a:lnTo>
                  <a:pt x="1866268" y="3336132"/>
                </a:lnTo>
                <a:lnTo>
                  <a:pt x="1847995" y="3334942"/>
                </a:lnTo>
                <a:lnTo>
                  <a:pt x="1828927" y="3333751"/>
                </a:lnTo>
                <a:lnTo>
                  <a:pt x="1809860" y="3331370"/>
                </a:lnTo>
                <a:lnTo>
                  <a:pt x="1791189" y="3328989"/>
                </a:lnTo>
                <a:lnTo>
                  <a:pt x="1772916" y="3326211"/>
                </a:lnTo>
                <a:lnTo>
                  <a:pt x="1753848" y="3322639"/>
                </a:lnTo>
                <a:lnTo>
                  <a:pt x="1735178" y="3319067"/>
                </a:lnTo>
                <a:lnTo>
                  <a:pt x="1716904" y="3314701"/>
                </a:lnTo>
                <a:lnTo>
                  <a:pt x="1698631" y="3309939"/>
                </a:lnTo>
                <a:lnTo>
                  <a:pt x="1680358" y="3304779"/>
                </a:lnTo>
                <a:lnTo>
                  <a:pt x="1662085" y="3299223"/>
                </a:lnTo>
                <a:lnTo>
                  <a:pt x="1643811" y="3293270"/>
                </a:lnTo>
                <a:lnTo>
                  <a:pt x="1626333" y="3286523"/>
                </a:lnTo>
                <a:lnTo>
                  <a:pt x="1608059" y="3279776"/>
                </a:lnTo>
                <a:lnTo>
                  <a:pt x="1590581" y="3272235"/>
                </a:lnTo>
                <a:lnTo>
                  <a:pt x="1573102" y="3264298"/>
                </a:lnTo>
                <a:lnTo>
                  <a:pt x="1556020" y="3255964"/>
                </a:lnTo>
                <a:lnTo>
                  <a:pt x="1538542" y="3247232"/>
                </a:lnTo>
                <a:lnTo>
                  <a:pt x="1521460" y="3238104"/>
                </a:lnTo>
                <a:lnTo>
                  <a:pt x="1504379" y="3228579"/>
                </a:lnTo>
                <a:lnTo>
                  <a:pt x="1488091" y="3218260"/>
                </a:lnTo>
                <a:lnTo>
                  <a:pt x="1471804" y="3207942"/>
                </a:lnTo>
                <a:lnTo>
                  <a:pt x="1455120" y="3196432"/>
                </a:lnTo>
                <a:lnTo>
                  <a:pt x="1439230" y="3184923"/>
                </a:lnTo>
                <a:lnTo>
                  <a:pt x="1423341" y="3173413"/>
                </a:lnTo>
                <a:lnTo>
                  <a:pt x="1407848" y="3161110"/>
                </a:lnTo>
                <a:lnTo>
                  <a:pt x="1392356" y="3148013"/>
                </a:lnTo>
                <a:lnTo>
                  <a:pt x="1377260" y="3134917"/>
                </a:lnTo>
                <a:lnTo>
                  <a:pt x="1362562" y="3121026"/>
                </a:lnTo>
                <a:lnTo>
                  <a:pt x="1348261" y="3106738"/>
                </a:lnTo>
                <a:lnTo>
                  <a:pt x="1336741" y="3095626"/>
                </a:lnTo>
                <a:lnTo>
                  <a:pt x="1325618" y="3083720"/>
                </a:lnTo>
                <a:lnTo>
                  <a:pt x="1314893" y="3071416"/>
                </a:lnTo>
                <a:lnTo>
                  <a:pt x="1304564" y="3059907"/>
                </a:lnTo>
                <a:lnTo>
                  <a:pt x="1294236" y="3047604"/>
                </a:lnTo>
                <a:lnTo>
                  <a:pt x="1284305" y="3034904"/>
                </a:lnTo>
                <a:lnTo>
                  <a:pt x="1274374" y="3022204"/>
                </a:lnTo>
                <a:lnTo>
                  <a:pt x="1265237" y="3009504"/>
                </a:lnTo>
                <a:lnTo>
                  <a:pt x="1353028" y="2922191"/>
                </a:lnTo>
                <a:lnTo>
                  <a:pt x="1361768" y="2935288"/>
                </a:lnTo>
                <a:lnTo>
                  <a:pt x="1371302" y="2947988"/>
                </a:lnTo>
                <a:lnTo>
                  <a:pt x="1381233" y="2960291"/>
                </a:lnTo>
                <a:lnTo>
                  <a:pt x="1390767" y="2972991"/>
                </a:lnTo>
                <a:lnTo>
                  <a:pt x="1401492" y="2985294"/>
                </a:lnTo>
                <a:lnTo>
                  <a:pt x="1411821" y="2997598"/>
                </a:lnTo>
                <a:lnTo>
                  <a:pt x="1423341" y="3009107"/>
                </a:lnTo>
                <a:lnTo>
                  <a:pt x="1434463" y="3020616"/>
                </a:lnTo>
                <a:lnTo>
                  <a:pt x="1446778" y="3032920"/>
                </a:lnTo>
                <a:lnTo>
                  <a:pt x="1459093" y="3044032"/>
                </a:lnTo>
                <a:lnTo>
                  <a:pt x="1472202" y="3055541"/>
                </a:lnTo>
                <a:lnTo>
                  <a:pt x="1484914" y="3066257"/>
                </a:lnTo>
                <a:lnTo>
                  <a:pt x="1498420" y="3076973"/>
                </a:lnTo>
                <a:lnTo>
                  <a:pt x="1511132" y="3086498"/>
                </a:lnTo>
                <a:lnTo>
                  <a:pt x="1524638" y="3096420"/>
                </a:lnTo>
                <a:lnTo>
                  <a:pt x="1538542" y="3105945"/>
                </a:lnTo>
                <a:lnTo>
                  <a:pt x="1552445" y="3114676"/>
                </a:lnTo>
                <a:lnTo>
                  <a:pt x="1566349" y="3123407"/>
                </a:lnTo>
                <a:lnTo>
                  <a:pt x="1580649" y="3131345"/>
                </a:lnTo>
                <a:lnTo>
                  <a:pt x="1594950" y="3139282"/>
                </a:lnTo>
                <a:lnTo>
                  <a:pt x="1609648" y="3146823"/>
                </a:lnTo>
                <a:lnTo>
                  <a:pt x="1624744" y="3153570"/>
                </a:lnTo>
                <a:lnTo>
                  <a:pt x="1639442" y="3160317"/>
                </a:lnTo>
                <a:lnTo>
                  <a:pt x="1654140" y="3166667"/>
                </a:lnTo>
                <a:lnTo>
                  <a:pt x="1669235" y="3172620"/>
                </a:lnTo>
                <a:lnTo>
                  <a:pt x="1684330" y="3177779"/>
                </a:lnTo>
                <a:lnTo>
                  <a:pt x="1699426" y="3182938"/>
                </a:lnTo>
                <a:lnTo>
                  <a:pt x="1715315" y="3188098"/>
                </a:lnTo>
                <a:lnTo>
                  <a:pt x="1730808" y="3192067"/>
                </a:lnTo>
                <a:lnTo>
                  <a:pt x="1745903" y="3196035"/>
                </a:lnTo>
                <a:lnTo>
                  <a:pt x="1761793" y="3200004"/>
                </a:lnTo>
                <a:lnTo>
                  <a:pt x="1777286" y="3203179"/>
                </a:lnTo>
                <a:lnTo>
                  <a:pt x="1793175" y="3205560"/>
                </a:lnTo>
                <a:lnTo>
                  <a:pt x="1809065" y="3208338"/>
                </a:lnTo>
                <a:lnTo>
                  <a:pt x="1824558" y="3210323"/>
                </a:lnTo>
                <a:lnTo>
                  <a:pt x="1840845" y="3211910"/>
                </a:lnTo>
                <a:lnTo>
                  <a:pt x="1856734" y="3213101"/>
                </a:lnTo>
                <a:lnTo>
                  <a:pt x="1872227" y="3214688"/>
                </a:lnTo>
                <a:lnTo>
                  <a:pt x="1888117" y="3215085"/>
                </a:lnTo>
                <a:lnTo>
                  <a:pt x="1904404" y="3215085"/>
                </a:lnTo>
                <a:lnTo>
                  <a:pt x="1920294" y="3215085"/>
                </a:lnTo>
                <a:lnTo>
                  <a:pt x="1936183" y="3214688"/>
                </a:lnTo>
                <a:lnTo>
                  <a:pt x="1952470" y="3213101"/>
                </a:lnTo>
                <a:lnTo>
                  <a:pt x="1967963" y="3211910"/>
                </a:lnTo>
                <a:lnTo>
                  <a:pt x="1983853" y="3210323"/>
                </a:lnTo>
                <a:lnTo>
                  <a:pt x="1999743" y="3208338"/>
                </a:lnTo>
                <a:lnTo>
                  <a:pt x="2015632" y="3205560"/>
                </a:lnTo>
                <a:lnTo>
                  <a:pt x="2031125" y="3203179"/>
                </a:lnTo>
                <a:lnTo>
                  <a:pt x="2047015" y="3200004"/>
                </a:lnTo>
                <a:lnTo>
                  <a:pt x="2062507" y="3196035"/>
                </a:lnTo>
                <a:lnTo>
                  <a:pt x="2078397" y="3192067"/>
                </a:lnTo>
                <a:lnTo>
                  <a:pt x="2093492" y="3188098"/>
                </a:lnTo>
                <a:lnTo>
                  <a:pt x="2108985" y="3182938"/>
                </a:lnTo>
                <a:lnTo>
                  <a:pt x="2124080" y="3177779"/>
                </a:lnTo>
                <a:lnTo>
                  <a:pt x="2139175" y="3172620"/>
                </a:lnTo>
                <a:lnTo>
                  <a:pt x="2154271" y="3166667"/>
                </a:lnTo>
                <a:lnTo>
                  <a:pt x="2169366" y="3160317"/>
                </a:lnTo>
                <a:lnTo>
                  <a:pt x="2184064" y="3153570"/>
                </a:lnTo>
                <a:lnTo>
                  <a:pt x="2198762" y="3146823"/>
                </a:lnTo>
                <a:lnTo>
                  <a:pt x="2213460" y="3139282"/>
                </a:lnTo>
                <a:lnTo>
                  <a:pt x="2227761" y="3131345"/>
                </a:lnTo>
                <a:lnTo>
                  <a:pt x="2242062" y="3123407"/>
                </a:lnTo>
                <a:lnTo>
                  <a:pt x="2255965" y="3114676"/>
                </a:lnTo>
                <a:lnTo>
                  <a:pt x="2269869" y="3105945"/>
                </a:lnTo>
                <a:lnTo>
                  <a:pt x="2283772" y="3096420"/>
                </a:lnTo>
                <a:lnTo>
                  <a:pt x="2297279" y="3086498"/>
                </a:lnTo>
                <a:lnTo>
                  <a:pt x="2310785" y="3076973"/>
                </a:lnTo>
                <a:lnTo>
                  <a:pt x="2323894" y="3066257"/>
                </a:lnTo>
                <a:lnTo>
                  <a:pt x="2336606" y="3055541"/>
                </a:lnTo>
                <a:lnTo>
                  <a:pt x="2349318" y="3044032"/>
                </a:lnTo>
                <a:lnTo>
                  <a:pt x="2361632" y="3032920"/>
                </a:lnTo>
                <a:lnTo>
                  <a:pt x="2374344" y="3020616"/>
                </a:lnTo>
                <a:lnTo>
                  <a:pt x="2385864" y="3008710"/>
                </a:lnTo>
                <a:lnTo>
                  <a:pt x="2396987" y="2996407"/>
                </a:lnTo>
                <a:lnTo>
                  <a:pt x="2408110" y="2984501"/>
                </a:lnTo>
                <a:lnTo>
                  <a:pt x="2418438" y="2971801"/>
                </a:lnTo>
                <a:lnTo>
                  <a:pt x="2428767" y="2959101"/>
                </a:lnTo>
                <a:lnTo>
                  <a:pt x="2438698" y="2946004"/>
                </a:lnTo>
                <a:lnTo>
                  <a:pt x="2447834" y="2932907"/>
                </a:lnTo>
                <a:lnTo>
                  <a:pt x="2457368" y="2919413"/>
                </a:lnTo>
                <a:close/>
                <a:moveTo>
                  <a:pt x="2211683" y="2674938"/>
                </a:moveTo>
                <a:lnTo>
                  <a:pt x="2317750" y="2780542"/>
                </a:lnTo>
                <a:lnTo>
                  <a:pt x="2309805" y="2794781"/>
                </a:lnTo>
                <a:lnTo>
                  <a:pt x="2300668" y="2808228"/>
                </a:lnTo>
                <a:lnTo>
                  <a:pt x="2291531" y="2822072"/>
                </a:lnTo>
                <a:lnTo>
                  <a:pt x="2282394" y="2834728"/>
                </a:lnTo>
                <a:lnTo>
                  <a:pt x="2271668" y="2847781"/>
                </a:lnTo>
                <a:lnTo>
                  <a:pt x="2261340" y="2860437"/>
                </a:lnTo>
                <a:lnTo>
                  <a:pt x="2250217" y="2873094"/>
                </a:lnTo>
                <a:lnTo>
                  <a:pt x="2238696" y="2885355"/>
                </a:lnTo>
                <a:lnTo>
                  <a:pt x="2229559" y="2893661"/>
                </a:lnTo>
                <a:lnTo>
                  <a:pt x="2220820" y="2901571"/>
                </a:lnTo>
                <a:lnTo>
                  <a:pt x="2211683" y="2909482"/>
                </a:lnTo>
                <a:lnTo>
                  <a:pt x="2202148" y="2917392"/>
                </a:lnTo>
                <a:lnTo>
                  <a:pt x="2193012" y="2924512"/>
                </a:lnTo>
                <a:lnTo>
                  <a:pt x="2183875" y="2931631"/>
                </a:lnTo>
                <a:lnTo>
                  <a:pt x="2173943" y="2938751"/>
                </a:lnTo>
                <a:lnTo>
                  <a:pt x="2164409" y="2945079"/>
                </a:lnTo>
                <a:lnTo>
                  <a:pt x="2154080" y="2951407"/>
                </a:lnTo>
                <a:lnTo>
                  <a:pt x="2144149" y="2957736"/>
                </a:lnTo>
                <a:lnTo>
                  <a:pt x="2134217" y="2963669"/>
                </a:lnTo>
                <a:lnTo>
                  <a:pt x="2123889" y="2969206"/>
                </a:lnTo>
                <a:lnTo>
                  <a:pt x="2113560" y="2973952"/>
                </a:lnTo>
                <a:lnTo>
                  <a:pt x="2103231" y="2979094"/>
                </a:lnTo>
                <a:lnTo>
                  <a:pt x="2092903" y="2983840"/>
                </a:lnTo>
                <a:lnTo>
                  <a:pt x="2081780" y="2988191"/>
                </a:lnTo>
                <a:lnTo>
                  <a:pt x="2071451" y="2992542"/>
                </a:lnTo>
                <a:lnTo>
                  <a:pt x="2060328" y="2996497"/>
                </a:lnTo>
                <a:lnTo>
                  <a:pt x="2049999" y="3000056"/>
                </a:lnTo>
                <a:lnTo>
                  <a:pt x="2038876" y="3003616"/>
                </a:lnTo>
                <a:lnTo>
                  <a:pt x="2027753" y="3006385"/>
                </a:lnTo>
                <a:lnTo>
                  <a:pt x="2016629" y="3009153"/>
                </a:lnTo>
                <a:lnTo>
                  <a:pt x="2005506" y="3011922"/>
                </a:lnTo>
                <a:lnTo>
                  <a:pt x="1994383" y="3014295"/>
                </a:lnTo>
                <a:lnTo>
                  <a:pt x="1983260" y="3016273"/>
                </a:lnTo>
                <a:lnTo>
                  <a:pt x="1971739" y="3018250"/>
                </a:lnTo>
                <a:lnTo>
                  <a:pt x="1960616" y="3019437"/>
                </a:lnTo>
                <a:lnTo>
                  <a:pt x="1949493" y="3020624"/>
                </a:lnTo>
                <a:lnTo>
                  <a:pt x="1938370" y="3021415"/>
                </a:lnTo>
                <a:lnTo>
                  <a:pt x="1926849" y="3022206"/>
                </a:lnTo>
                <a:lnTo>
                  <a:pt x="1915329" y="3022601"/>
                </a:lnTo>
                <a:lnTo>
                  <a:pt x="1904206" y="3022601"/>
                </a:lnTo>
                <a:lnTo>
                  <a:pt x="1892685" y="3022601"/>
                </a:lnTo>
                <a:lnTo>
                  <a:pt x="1881165" y="3022206"/>
                </a:lnTo>
                <a:lnTo>
                  <a:pt x="1870042" y="3021415"/>
                </a:lnTo>
                <a:lnTo>
                  <a:pt x="1858918" y="3020624"/>
                </a:lnTo>
                <a:lnTo>
                  <a:pt x="1847795" y="3019437"/>
                </a:lnTo>
                <a:lnTo>
                  <a:pt x="1836275" y="3018250"/>
                </a:lnTo>
                <a:lnTo>
                  <a:pt x="1824754" y="3016273"/>
                </a:lnTo>
                <a:lnTo>
                  <a:pt x="1814028" y="3014295"/>
                </a:lnTo>
                <a:lnTo>
                  <a:pt x="1802508" y="3011922"/>
                </a:lnTo>
                <a:lnTo>
                  <a:pt x="1791782" y="3009153"/>
                </a:lnTo>
                <a:lnTo>
                  <a:pt x="1780659" y="3006385"/>
                </a:lnTo>
                <a:lnTo>
                  <a:pt x="1769536" y="3003616"/>
                </a:lnTo>
                <a:lnTo>
                  <a:pt x="1758810" y="3000056"/>
                </a:lnTo>
                <a:lnTo>
                  <a:pt x="1747686" y="2996497"/>
                </a:lnTo>
                <a:lnTo>
                  <a:pt x="1736961" y="2992542"/>
                </a:lnTo>
                <a:lnTo>
                  <a:pt x="1726235" y="2988191"/>
                </a:lnTo>
                <a:lnTo>
                  <a:pt x="1715906" y="2983840"/>
                </a:lnTo>
                <a:lnTo>
                  <a:pt x="1704783" y="2979094"/>
                </a:lnTo>
                <a:lnTo>
                  <a:pt x="1694851" y="2973952"/>
                </a:lnTo>
                <a:lnTo>
                  <a:pt x="1684125" y="2969206"/>
                </a:lnTo>
                <a:lnTo>
                  <a:pt x="1674194" y="2963669"/>
                </a:lnTo>
                <a:lnTo>
                  <a:pt x="1663865" y="2957736"/>
                </a:lnTo>
                <a:lnTo>
                  <a:pt x="1653934" y="2951407"/>
                </a:lnTo>
                <a:lnTo>
                  <a:pt x="1644002" y="2945079"/>
                </a:lnTo>
                <a:lnTo>
                  <a:pt x="1634071" y="2938751"/>
                </a:lnTo>
                <a:lnTo>
                  <a:pt x="1624537" y="2931631"/>
                </a:lnTo>
                <a:lnTo>
                  <a:pt x="1615003" y="2924512"/>
                </a:lnTo>
                <a:lnTo>
                  <a:pt x="1605866" y="2917392"/>
                </a:lnTo>
                <a:lnTo>
                  <a:pt x="1596729" y="2909482"/>
                </a:lnTo>
                <a:lnTo>
                  <a:pt x="1587195" y="2901571"/>
                </a:lnTo>
                <a:lnTo>
                  <a:pt x="1578455" y="2893661"/>
                </a:lnTo>
                <a:lnTo>
                  <a:pt x="1569715" y="2885355"/>
                </a:lnTo>
                <a:lnTo>
                  <a:pt x="1558195" y="2873094"/>
                </a:lnTo>
                <a:lnTo>
                  <a:pt x="1547469" y="2860833"/>
                </a:lnTo>
                <a:lnTo>
                  <a:pt x="1536743" y="2848572"/>
                </a:lnTo>
                <a:lnTo>
                  <a:pt x="1527209" y="2836310"/>
                </a:lnTo>
                <a:lnTo>
                  <a:pt x="1517277" y="2823258"/>
                </a:lnTo>
                <a:lnTo>
                  <a:pt x="1508538" y="2810206"/>
                </a:lnTo>
                <a:lnTo>
                  <a:pt x="1500195" y="2796758"/>
                </a:lnTo>
                <a:lnTo>
                  <a:pt x="1492250" y="2782915"/>
                </a:lnTo>
                <a:lnTo>
                  <a:pt x="1597921" y="2677707"/>
                </a:lnTo>
                <a:lnTo>
                  <a:pt x="1604277" y="2692341"/>
                </a:lnTo>
                <a:lnTo>
                  <a:pt x="1611427" y="2706580"/>
                </a:lnTo>
                <a:lnTo>
                  <a:pt x="1619372" y="2720423"/>
                </a:lnTo>
                <a:lnTo>
                  <a:pt x="1627715" y="2734266"/>
                </a:lnTo>
                <a:lnTo>
                  <a:pt x="1637249" y="2747714"/>
                </a:lnTo>
                <a:lnTo>
                  <a:pt x="1647578" y="2760766"/>
                </a:lnTo>
                <a:lnTo>
                  <a:pt x="1658304" y="2773423"/>
                </a:lnTo>
                <a:lnTo>
                  <a:pt x="1669824" y="2785288"/>
                </a:lnTo>
                <a:lnTo>
                  <a:pt x="1682139" y="2797154"/>
                </a:lnTo>
                <a:lnTo>
                  <a:pt x="1695249" y="2808228"/>
                </a:lnTo>
                <a:lnTo>
                  <a:pt x="1708358" y="2818116"/>
                </a:lnTo>
                <a:lnTo>
                  <a:pt x="1721865" y="2827609"/>
                </a:lnTo>
                <a:lnTo>
                  <a:pt x="1736166" y="2836310"/>
                </a:lnTo>
                <a:lnTo>
                  <a:pt x="1750070" y="2844221"/>
                </a:lnTo>
                <a:lnTo>
                  <a:pt x="1764769" y="2851340"/>
                </a:lnTo>
                <a:lnTo>
                  <a:pt x="1779467" y="2858064"/>
                </a:lnTo>
                <a:lnTo>
                  <a:pt x="1794563" y="2863206"/>
                </a:lnTo>
                <a:lnTo>
                  <a:pt x="1809659" y="2868348"/>
                </a:lnTo>
                <a:lnTo>
                  <a:pt x="1825152" y="2872698"/>
                </a:lnTo>
                <a:lnTo>
                  <a:pt x="1841042" y="2875863"/>
                </a:lnTo>
                <a:lnTo>
                  <a:pt x="1856535" y="2878631"/>
                </a:lnTo>
                <a:lnTo>
                  <a:pt x="1872425" y="2880609"/>
                </a:lnTo>
                <a:lnTo>
                  <a:pt x="1887918" y="2881400"/>
                </a:lnTo>
                <a:lnTo>
                  <a:pt x="1904206" y="2881795"/>
                </a:lnTo>
                <a:lnTo>
                  <a:pt x="1920096" y="2881400"/>
                </a:lnTo>
                <a:lnTo>
                  <a:pt x="1935589" y="2880609"/>
                </a:lnTo>
                <a:lnTo>
                  <a:pt x="1951479" y="2878631"/>
                </a:lnTo>
                <a:lnTo>
                  <a:pt x="1967370" y="2875863"/>
                </a:lnTo>
                <a:lnTo>
                  <a:pt x="1982863" y="2872698"/>
                </a:lnTo>
                <a:lnTo>
                  <a:pt x="1998356" y="2868348"/>
                </a:lnTo>
                <a:lnTo>
                  <a:pt x="2013451" y="2863206"/>
                </a:lnTo>
                <a:lnTo>
                  <a:pt x="2028547" y="2858064"/>
                </a:lnTo>
                <a:lnTo>
                  <a:pt x="2043643" y="2851340"/>
                </a:lnTo>
                <a:lnTo>
                  <a:pt x="2058341" y="2844221"/>
                </a:lnTo>
                <a:lnTo>
                  <a:pt x="2072643" y="2836310"/>
                </a:lnTo>
                <a:lnTo>
                  <a:pt x="2086547" y="2827609"/>
                </a:lnTo>
                <a:lnTo>
                  <a:pt x="2100053" y="2818116"/>
                </a:lnTo>
                <a:lnTo>
                  <a:pt x="2113163" y="2808228"/>
                </a:lnTo>
                <a:lnTo>
                  <a:pt x="2125875" y="2797154"/>
                </a:lnTo>
                <a:lnTo>
                  <a:pt x="2138190" y="2785288"/>
                </a:lnTo>
                <a:lnTo>
                  <a:pt x="2150108" y="2772632"/>
                </a:lnTo>
                <a:lnTo>
                  <a:pt x="2161231" y="2759975"/>
                </a:lnTo>
                <a:lnTo>
                  <a:pt x="2171560" y="2746923"/>
                </a:lnTo>
                <a:lnTo>
                  <a:pt x="2181094" y="2733079"/>
                </a:lnTo>
                <a:lnTo>
                  <a:pt x="2190231" y="2719236"/>
                </a:lnTo>
                <a:lnTo>
                  <a:pt x="2197779" y="2704602"/>
                </a:lnTo>
                <a:lnTo>
                  <a:pt x="2205326" y="2689968"/>
                </a:lnTo>
                <a:lnTo>
                  <a:pt x="2211683" y="2674938"/>
                </a:lnTo>
                <a:close/>
                <a:moveTo>
                  <a:pt x="1899614" y="2422525"/>
                </a:moveTo>
                <a:lnTo>
                  <a:pt x="1905994" y="2422525"/>
                </a:lnTo>
                <a:lnTo>
                  <a:pt x="1911975" y="2422525"/>
                </a:lnTo>
                <a:lnTo>
                  <a:pt x="1918354" y="2422921"/>
                </a:lnTo>
                <a:lnTo>
                  <a:pt x="1924335" y="2424107"/>
                </a:lnTo>
                <a:lnTo>
                  <a:pt x="1929918" y="2424899"/>
                </a:lnTo>
                <a:lnTo>
                  <a:pt x="1936297" y="2426086"/>
                </a:lnTo>
                <a:lnTo>
                  <a:pt x="1942278" y="2427668"/>
                </a:lnTo>
                <a:lnTo>
                  <a:pt x="1948259" y="2429646"/>
                </a:lnTo>
                <a:lnTo>
                  <a:pt x="1954240" y="2432020"/>
                </a:lnTo>
                <a:lnTo>
                  <a:pt x="1959823" y="2434394"/>
                </a:lnTo>
                <a:lnTo>
                  <a:pt x="1965006" y="2436768"/>
                </a:lnTo>
                <a:lnTo>
                  <a:pt x="1970588" y="2440329"/>
                </a:lnTo>
                <a:lnTo>
                  <a:pt x="1976171" y="2443494"/>
                </a:lnTo>
                <a:lnTo>
                  <a:pt x="1981753" y="2447054"/>
                </a:lnTo>
                <a:lnTo>
                  <a:pt x="1986538" y="2451011"/>
                </a:lnTo>
                <a:lnTo>
                  <a:pt x="1991323" y="2455363"/>
                </a:lnTo>
                <a:lnTo>
                  <a:pt x="1996506" y="2459715"/>
                </a:lnTo>
                <a:lnTo>
                  <a:pt x="2000493" y="2464463"/>
                </a:lnTo>
                <a:lnTo>
                  <a:pt x="2004879" y="2469210"/>
                </a:lnTo>
                <a:lnTo>
                  <a:pt x="2009266" y="2474354"/>
                </a:lnTo>
                <a:lnTo>
                  <a:pt x="2012455" y="2479892"/>
                </a:lnTo>
                <a:lnTo>
                  <a:pt x="2016044" y="2485036"/>
                </a:lnTo>
                <a:lnTo>
                  <a:pt x="2019234" y="2490575"/>
                </a:lnTo>
                <a:lnTo>
                  <a:pt x="2021626" y="2496114"/>
                </a:lnTo>
                <a:lnTo>
                  <a:pt x="2024417" y="2501653"/>
                </a:lnTo>
                <a:lnTo>
                  <a:pt x="2026411" y="2507587"/>
                </a:lnTo>
                <a:lnTo>
                  <a:pt x="2028405" y="2513126"/>
                </a:lnTo>
                <a:lnTo>
                  <a:pt x="2030398" y="2519061"/>
                </a:lnTo>
                <a:lnTo>
                  <a:pt x="2031595" y="2525391"/>
                </a:lnTo>
                <a:lnTo>
                  <a:pt x="2032392" y="2531325"/>
                </a:lnTo>
                <a:lnTo>
                  <a:pt x="2033190" y="2537260"/>
                </a:lnTo>
                <a:lnTo>
                  <a:pt x="2033588" y="2543590"/>
                </a:lnTo>
                <a:lnTo>
                  <a:pt x="2033588" y="2549525"/>
                </a:lnTo>
                <a:lnTo>
                  <a:pt x="2033588" y="2555459"/>
                </a:lnTo>
                <a:lnTo>
                  <a:pt x="2033190" y="2561394"/>
                </a:lnTo>
                <a:lnTo>
                  <a:pt x="2032392" y="2567724"/>
                </a:lnTo>
                <a:lnTo>
                  <a:pt x="2031595" y="2573659"/>
                </a:lnTo>
                <a:lnTo>
                  <a:pt x="2030398" y="2579593"/>
                </a:lnTo>
                <a:lnTo>
                  <a:pt x="2028405" y="2585528"/>
                </a:lnTo>
                <a:lnTo>
                  <a:pt x="2026411" y="2591463"/>
                </a:lnTo>
                <a:lnTo>
                  <a:pt x="2024417" y="2597002"/>
                </a:lnTo>
                <a:lnTo>
                  <a:pt x="2021626" y="2602936"/>
                </a:lnTo>
                <a:lnTo>
                  <a:pt x="2019234" y="2608475"/>
                </a:lnTo>
                <a:lnTo>
                  <a:pt x="2016044" y="2614014"/>
                </a:lnTo>
                <a:lnTo>
                  <a:pt x="2012455" y="2619553"/>
                </a:lnTo>
                <a:lnTo>
                  <a:pt x="2009266" y="2624301"/>
                </a:lnTo>
                <a:lnTo>
                  <a:pt x="2004879" y="2629444"/>
                </a:lnTo>
                <a:lnTo>
                  <a:pt x="2000493" y="2634587"/>
                </a:lnTo>
                <a:lnTo>
                  <a:pt x="1996506" y="2638939"/>
                </a:lnTo>
                <a:lnTo>
                  <a:pt x="1991323" y="2643687"/>
                </a:lnTo>
                <a:lnTo>
                  <a:pt x="1986538" y="2648039"/>
                </a:lnTo>
                <a:lnTo>
                  <a:pt x="1981753" y="2651600"/>
                </a:lnTo>
                <a:lnTo>
                  <a:pt x="1976171" y="2655556"/>
                </a:lnTo>
                <a:lnTo>
                  <a:pt x="1970588" y="2658721"/>
                </a:lnTo>
                <a:lnTo>
                  <a:pt x="1965006" y="2661886"/>
                </a:lnTo>
                <a:lnTo>
                  <a:pt x="1959823" y="2664656"/>
                </a:lnTo>
                <a:lnTo>
                  <a:pt x="1954240" y="2667030"/>
                </a:lnTo>
                <a:lnTo>
                  <a:pt x="1948259" y="2669403"/>
                </a:lnTo>
                <a:lnTo>
                  <a:pt x="1942278" y="2670986"/>
                </a:lnTo>
                <a:lnTo>
                  <a:pt x="1936297" y="2672568"/>
                </a:lnTo>
                <a:lnTo>
                  <a:pt x="1929918" y="2673755"/>
                </a:lnTo>
                <a:lnTo>
                  <a:pt x="1924335" y="2675338"/>
                </a:lnTo>
                <a:lnTo>
                  <a:pt x="1918354" y="2676129"/>
                </a:lnTo>
                <a:lnTo>
                  <a:pt x="1911975" y="2676525"/>
                </a:lnTo>
                <a:lnTo>
                  <a:pt x="1905994" y="2676525"/>
                </a:lnTo>
                <a:lnTo>
                  <a:pt x="1899614" y="2676525"/>
                </a:lnTo>
                <a:lnTo>
                  <a:pt x="1893633" y="2676129"/>
                </a:lnTo>
                <a:lnTo>
                  <a:pt x="1887253" y="2675338"/>
                </a:lnTo>
                <a:lnTo>
                  <a:pt x="1881272" y="2673755"/>
                </a:lnTo>
                <a:lnTo>
                  <a:pt x="1875690" y="2672568"/>
                </a:lnTo>
                <a:lnTo>
                  <a:pt x="1869310" y="2670986"/>
                </a:lnTo>
                <a:lnTo>
                  <a:pt x="1863728" y="2669403"/>
                </a:lnTo>
                <a:lnTo>
                  <a:pt x="1857747" y="2667030"/>
                </a:lnTo>
                <a:lnTo>
                  <a:pt x="1851766" y="2664656"/>
                </a:lnTo>
                <a:lnTo>
                  <a:pt x="1846184" y="2661886"/>
                </a:lnTo>
                <a:lnTo>
                  <a:pt x="1841000" y="2658721"/>
                </a:lnTo>
                <a:lnTo>
                  <a:pt x="1835418" y="2655556"/>
                </a:lnTo>
                <a:lnTo>
                  <a:pt x="1830234" y="2651600"/>
                </a:lnTo>
                <a:lnTo>
                  <a:pt x="1825051" y="2648039"/>
                </a:lnTo>
                <a:lnTo>
                  <a:pt x="1820266" y="2643687"/>
                </a:lnTo>
                <a:lnTo>
                  <a:pt x="1815481" y="2638939"/>
                </a:lnTo>
                <a:lnTo>
                  <a:pt x="1810696" y="2634587"/>
                </a:lnTo>
                <a:lnTo>
                  <a:pt x="1806709" y="2629444"/>
                </a:lnTo>
                <a:lnTo>
                  <a:pt x="1802722" y="2624301"/>
                </a:lnTo>
                <a:lnTo>
                  <a:pt x="1799133" y="2619553"/>
                </a:lnTo>
                <a:lnTo>
                  <a:pt x="1795545" y="2614014"/>
                </a:lnTo>
                <a:lnTo>
                  <a:pt x="1792753" y="2608475"/>
                </a:lnTo>
                <a:lnTo>
                  <a:pt x="1789564" y="2602936"/>
                </a:lnTo>
                <a:lnTo>
                  <a:pt x="1787171" y="2597002"/>
                </a:lnTo>
                <a:lnTo>
                  <a:pt x="1785177" y="2591463"/>
                </a:lnTo>
                <a:lnTo>
                  <a:pt x="1782785" y="2585528"/>
                </a:lnTo>
                <a:lnTo>
                  <a:pt x="1781589" y="2579593"/>
                </a:lnTo>
                <a:lnTo>
                  <a:pt x="1780393" y="2573659"/>
                </a:lnTo>
                <a:lnTo>
                  <a:pt x="1779196" y="2567724"/>
                </a:lnTo>
                <a:lnTo>
                  <a:pt x="1778399" y="2561394"/>
                </a:lnTo>
                <a:lnTo>
                  <a:pt x="1778000" y="2555459"/>
                </a:lnTo>
                <a:lnTo>
                  <a:pt x="1778000" y="2549525"/>
                </a:lnTo>
                <a:lnTo>
                  <a:pt x="1778000" y="2543590"/>
                </a:lnTo>
                <a:lnTo>
                  <a:pt x="1778399" y="2537260"/>
                </a:lnTo>
                <a:lnTo>
                  <a:pt x="1779196" y="2531325"/>
                </a:lnTo>
                <a:lnTo>
                  <a:pt x="1780393" y="2525391"/>
                </a:lnTo>
                <a:lnTo>
                  <a:pt x="1781589" y="2519061"/>
                </a:lnTo>
                <a:lnTo>
                  <a:pt x="1782785" y="2513126"/>
                </a:lnTo>
                <a:lnTo>
                  <a:pt x="1785177" y="2507587"/>
                </a:lnTo>
                <a:lnTo>
                  <a:pt x="1787171" y="2501653"/>
                </a:lnTo>
                <a:lnTo>
                  <a:pt x="1789564" y="2496114"/>
                </a:lnTo>
                <a:lnTo>
                  <a:pt x="1792753" y="2490575"/>
                </a:lnTo>
                <a:lnTo>
                  <a:pt x="1795545" y="2485036"/>
                </a:lnTo>
                <a:lnTo>
                  <a:pt x="1799133" y="2479892"/>
                </a:lnTo>
                <a:lnTo>
                  <a:pt x="1802722" y="2474354"/>
                </a:lnTo>
                <a:lnTo>
                  <a:pt x="1806709" y="2469210"/>
                </a:lnTo>
                <a:lnTo>
                  <a:pt x="1810696" y="2464463"/>
                </a:lnTo>
                <a:lnTo>
                  <a:pt x="1815481" y="2459715"/>
                </a:lnTo>
                <a:lnTo>
                  <a:pt x="1820266" y="2455363"/>
                </a:lnTo>
                <a:lnTo>
                  <a:pt x="1825051" y="2451011"/>
                </a:lnTo>
                <a:lnTo>
                  <a:pt x="1830234" y="2447054"/>
                </a:lnTo>
                <a:lnTo>
                  <a:pt x="1835418" y="2443494"/>
                </a:lnTo>
                <a:lnTo>
                  <a:pt x="1841000" y="2440329"/>
                </a:lnTo>
                <a:lnTo>
                  <a:pt x="1846184" y="2436768"/>
                </a:lnTo>
                <a:lnTo>
                  <a:pt x="1851766" y="2434394"/>
                </a:lnTo>
                <a:lnTo>
                  <a:pt x="1857747" y="2432020"/>
                </a:lnTo>
                <a:lnTo>
                  <a:pt x="1863728" y="2429646"/>
                </a:lnTo>
                <a:lnTo>
                  <a:pt x="1869310" y="2427668"/>
                </a:lnTo>
                <a:lnTo>
                  <a:pt x="1875690" y="2426086"/>
                </a:lnTo>
                <a:lnTo>
                  <a:pt x="1881272" y="2424899"/>
                </a:lnTo>
                <a:lnTo>
                  <a:pt x="1887253" y="2424107"/>
                </a:lnTo>
                <a:lnTo>
                  <a:pt x="1893633" y="2422921"/>
                </a:lnTo>
                <a:lnTo>
                  <a:pt x="1899614" y="2422525"/>
                </a:lnTo>
                <a:close/>
                <a:moveTo>
                  <a:pt x="1894487" y="1642393"/>
                </a:moveTo>
                <a:lnTo>
                  <a:pt x="1885760" y="1643188"/>
                </a:lnTo>
                <a:lnTo>
                  <a:pt x="1877429" y="1643982"/>
                </a:lnTo>
                <a:lnTo>
                  <a:pt x="1869495" y="1645570"/>
                </a:lnTo>
                <a:lnTo>
                  <a:pt x="1861165" y="1647555"/>
                </a:lnTo>
                <a:lnTo>
                  <a:pt x="1852834" y="1649938"/>
                </a:lnTo>
                <a:lnTo>
                  <a:pt x="1845297" y="1652320"/>
                </a:lnTo>
                <a:lnTo>
                  <a:pt x="1837363" y="1655497"/>
                </a:lnTo>
                <a:lnTo>
                  <a:pt x="1830223" y="1658673"/>
                </a:lnTo>
                <a:lnTo>
                  <a:pt x="1822686" y="1662644"/>
                </a:lnTo>
                <a:lnTo>
                  <a:pt x="1815942" y="1666614"/>
                </a:lnTo>
                <a:lnTo>
                  <a:pt x="1808802" y="1670982"/>
                </a:lnTo>
                <a:lnTo>
                  <a:pt x="1802455" y="1675747"/>
                </a:lnTo>
                <a:lnTo>
                  <a:pt x="1796108" y="1680511"/>
                </a:lnTo>
                <a:lnTo>
                  <a:pt x="1789761" y="1686070"/>
                </a:lnTo>
                <a:lnTo>
                  <a:pt x="1784207" y="1691629"/>
                </a:lnTo>
                <a:lnTo>
                  <a:pt x="1778653" y="1697585"/>
                </a:lnTo>
                <a:lnTo>
                  <a:pt x="1773100" y="1703541"/>
                </a:lnTo>
                <a:lnTo>
                  <a:pt x="1767943" y="1709894"/>
                </a:lnTo>
                <a:lnTo>
                  <a:pt x="1763579" y="1716247"/>
                </a:lnTo>
                <a:lnTo>
                  <a:pt x="1759215" y="1722997"/>
                </a:lnTo>
                <a:lnTo>
                  <a:pt x="1754852" y="1730144"/>
                </a:lnTo>
                <a:lnTo>
                  <a:pt x="1751282" y="1737291"/>
                </a:lnTo>
                <a:lnTo>
                  <a:pt x="1747711" y="1745232"/>
                </a:lnTo>
                <a:lnTo>
                  <a:pt x="1744935" y="1752776"/>
                </a:lnTo>
                <a:lnTo>
                  <a:pt x="1742554" y="1760717"/>
                </a:lnTo>
                <a:lnTo>
                  <a:pt x="1739778" y="1768659"/>
                </a:lnTo>
                <a:lnTo>
                  <a:pt x="1738191" y="1776600"/>
                </a:lnTo>
                <a:lnTo>
                  <a:pt x="1736604" y="1784938"/>
                </a:lnTo>
                <a:lnTo>
                  <a:pt x="1735811" y="1793276"/>
                </a:lnTo>
                <a:lnTo>
                  <a:pt x="1734621" y="1802012"/>
                </a:lnTo>
                <a:lnTo>
                  <a:pt x="1734621" y="1810747"/>
                </a:lnTo>
                <a:lnTo>
                  <a:pt x="1734621" y="1819482"/>
                </a:lnTo>
                <a:lnTo>
                  <a:pt x="1735811" y="1827821"/>
                </a:lnTo>
                <a:lnTo>
                  <a:pt x="1736604" y="1836556"/>
                </a:lnTo>
                <a:lnTo>
                  <a:pt x="1738191" y="1844894"/>
                </a:lnTo>
                <a:lnTo>
                  <a:pt x="1739778" y="1852835"/>
                </a:lnTo>
                <a:lnTo>
                  <a:pt x="1742554" y="1860777"/>
                </a:lnTo>
                <a:lnTo>
                  <a:pt x="1744935" y="1868718"/>
                </a:lnTo>
                <a:lnTo>
                  <a:pt x="1747711" y="1876262"/>
                </a:lnTo>
                <a:lnTo>
                  <a:pt x="1751282" y="1883806"/>
                </a:lnTo>
                <a:lnTo>
                  <a:pt x="1754852" y="1890953"/>
                </a:lnTo>
                <a:lnTo>
                  <a:pt x="1759215" y="1898100"/>
                </a:lnTo>
                <a:lnTo>
                  <a:pt x="1763579" y="1904850"/>
                </a:lnTo>
                <a:lnTo>
                  <a:pt x="1767943" y="1911600"/>
                </a:lnTo>
                <a:lnTo>
                  <a:pt x="1773100" y="1917953"/>
                </a:lnTo>
                <a:lnTo>
                  <a:pt x="1778653" y="1923909"/>
                </a:lnTo>
                <a:lnTo>
                  <a:pt x="1784207" y="1929865"/>
                </a:lnTo>
                <a:lnTo>
                  <a:pt x="1789761" y="1935821"/>
                </a:lnTo>
                <a:lnTo>
                  <a:pt x="1796108" y="1940983"/>
                </a:lnTo>
                <a:lnTo>
                  <a:pt x="1802455" y="1945747"/>
                </a:lnTo>
                <a:lnTo>
                  <a:pt x="1808802" y="1950512"/>
                </a:lnTo>
                <a:lnTo>
                  <a:pt x="1815942" y="1955277"/>
                </a:lnTo>
                <a:lnTo>
                  <a:pt x="1822686" y="1958850"/>
                </a:lnTo>
                <a:lnTo>
                  <a:pt x="1830223" y="1962821"/>
                </a:lnTo>
                <a:lnTo>
                  <a:pt x="1837363" y="1965998"/>
                </a:lnTo>
                <a:lnTo>
                  <a:pt x="1845297" y="1969174"/>
                </a:lnTo>
                <a:lnTo>
                  <a:pt x="1852834" y="1971953"/>
                </a:lnTo>
                <a:lnTo>
                  <a:pt x="1861165" y="1973939"/>
                </a:lnTo>
                <a:lnTo>
                  <a:pt x="1869495" y="1975924"/>
                </a:lnTo>
                <a:lnTo>
                  <a:pt x="1877429" y="1977512"/>
                </a:lnTo>
                <a:lnTo>
                  <a:pt x="1885760" y="1978703"/>
                </a:lnTo>
                <a:lnTo>
                  <a:pt x="1894487" y="1979101"/>
                </a:lnTo>
                <a:lnTo>
                  <a:pt x="1903214" y="1979498"/>
                </a:lnTo>
                <a:lnTo>
                  <a:pt x="1911941" y="1979101"/>
                </a:lnTo>
                <a:lnTo>
                  <a:pt x="1920272" y="1978703"/>
                </a:lnTo>
                <a:lnTo>
                  <a:pt x="1928602" y="1977512"/>
                </a:lnTo>
                <a:lnTo>
                  <a:pt x="1936933" y="1975924"/>
                </a:lnTo>
                <a:lnTo>
                  <a:pt x="1945263" y="1973939"/>
                </a:lnTo>
                <a:lnTo>
                  <a:pt x="1953197" y="1971953"/>
                </a:lnTo>
                <a:lnTo>
                  <a:pt x="1961131" y="1969174"/>
                </a:lnTo>
                <a:lnTo>
                  <a:pt x="1968668" y="1965998"/>
                </a:lnTo>
                <a:lnTo>
                  <a:pt x="1976205" y="1962821"/>
                </a:lnTo>
                <a:lnTo>
                  <a:pt x="1983345" y="1958850"/>
                </a:lnTo>
                <a:lnTo>
                  <a:pt x="1990486" y="1955277"/>
                </a:lnTo>
                <a:lnTo>
                  <a:pt x="1997229" y="1950512"/>
                </a:lnTo>
                <a:lnTo>
                  <a:pt x="2003973" y="1945747"/>
                </a:lnTo>
                <a:lnTo>
                  <a:pt x="2010320" y="1940983"/>
                </a:lnTo>
                <a:lnTo>
                  <a:pt x="2016667" y="1935821"/>
                </a:lnTo>
                <a:lnTo>
                  <a:pt x="2022221" y="1929865"/>
                </a:lnTo>
                <a:lnTo>
                  <a:pt x="2027775" y="1923909"/>
                </a:lnTo>
                <a:lnTo>
                  <a:pt x="2032931" y="1917953"/>
                </a:lnTo>
                <a:lnTo>
                  <a:pt x="2038088" y="1911600"/>
                </a:lnTo>
                <a:lnTo>
                  <a:pt x="2042849" y="1904850"/>
                </a:lnTo>
                <a:lnTo>
                  <a:pt x="2047212" y="1898100"/>
                </a:lnTo>
                <a:lnTo>
                  <a:pt x="2051179" y="1890953"/>
                </a:lnTo>
                <a:lnTo>
                  <a:pt x="2054749" y="1883806"/>
                </a:lnTo>
                <a:lnTo>
                  <a:pt x="2058320" y="1876262"/>
                </a:lnTo>
                <a:lnTo>
                  <a:pt x="2061096" y="1868718"/>
                </a:lnTo>
                <a:lnTo>
                  <a:pt x="2064270" y="1860777"/>
                </a:lnTo>
                <a:lnTo>
                  <a:pt x="2066253" y="1852835"/>
                </a:lnTo>
                <a:lnTo>
                  <a:pt x="2068237" y="1844894"/>
                </a:lnTo>
                <a:lnTo>
                  <a:pt x="2069427" y="1836556"/>
                </a:lnTo>
                <a:lnTo>
                  <a:pt x="2071014" y="1827821"/>
                </a:lnTo>
                <a:lnTo>
                  <a:pt x="2071410" y="1819482"/>
                </a:lnTo>
                <a:lnTo>
                  <a:pt x="2071807" y="1810747"/>
                </a:lnTo>
                <a:lnTo>
                  <a:pt x="2071410" y="1802012"/>
                </a:lnTo>
                <a:lnTo>
                  <a:pt x="2071014" y="1793276"/>
                </a:lnTo>
                <a:lnTo>
                  <a:pt x="2069427" y="1784938"/>
                </a:lnTo>
                <a:lnTo>
                  <a:pt x="2068237" y="1776600"/>
                </a:lnTo>
                <a:lnTo>
                  <a:pt x="2066253" y="1768659"/>
                </a:lnTo>
                <a:lnTo>
                  <a:pt x="2064270" y="1760717"/>
                </a:lnTo>
                <a:lnTo>
                  <a:pt x="2061096" y="1752776"/>
                </a:lnTo>
                <a:lnTo>
                  <a:pt x="2058320" y="1745232"/>
                </a:lnTo>
                <a:lnTo>
                  <a:pt x="2054749" y="1737291"/>
                </a:lnTo>
                <a:lnTo>
                  <a:pt x="2051179" y="1730144"/>
                </a:lnTo>
                <a:lnTo>
                  <a:pt x="2047212" y="1722997"/>
                </a:lnTo>
                <a:lnTo>
                  <a:pt x="2042849" y="1716247"/>
                </a:lnTo>
                <a:lnTo>
                  <a:pt x="2038088" y="1709894"/>
                </a:lnTo>
                <a:lnTo>
                  <a:pt x="2032931" y="1703541"/>
                </a:lnTo>
                <a:lnTo>
                  <a:pt x="2027775" y="1697585"/>
                </a:lnTo>
                <a:lnTo>
                  <a:pt x="2022221" y="1691629"/>
                </a:lnTo>
                <a:lnTo>
                  <a:pt x="2016667" y="1686070"/>
                </a:lnTo>
                <a:lnTo>
                  <a:pt x="2010320" y="1680511"/>
                </a:lnTo>
                <a:lnTo>
                  <a:pt x="2003973" y="1675747"/>
                </a:lnTo>
                <a:lnTo>
                  <a:pt x="1997229" y="1670982"/>
                </a:lnTo>
                <a:lnTo>
                  <a:pt x="1990486" y="1666614"/>
                </a:lnTo>
                <a:lnTo>
                  <a:pt x="1983345" y="1662644"/>
                </a:lnTo>
                <a:lnTo>
                  <a:pt x="1976205" y="1658673"/>
                </a:lnTo>
                <a:lnTo>
                  <a:pt x="1968668" y="1655497"/>
                </a:lnTo>
                <a:lnTo>
                  <a:pt x="1961131" y="1652320"/>
                </a:lnTo>
                <a:lnTo>
                  <a:pt x="1953197" y="1649938"/>
                </a:lnTo>
                <a:lnTo>
                  <a:pt x="1945263" y="1647555"/>
                </a:lnTo>
                <a:lnTo>
                  <a:pt x="1936933" y="1645570"/>
                </a:lnTo>
                <a:lnTo>
                  <a:pt x="1928602" y="1643982"/>
                </a:lnTo>
                <a:lnTo>
                  <a:pt x="1920272" y="1643188"/>
                </a:lnTo>
                <a:lnTo>
                  <a:pt x="1911941" y="1642393"/>
                </a:lnTo>
                <a:lnTo>
                  <a:pt x="1903214" y="1642393"/>
                </a:lnTo>
                <a:lnTo>
                  <a:pt x="1894487" y="1642393"/>
                </a:lnTo>
                <a:close/>
                <a:moveTo>
                  <a:pt x="1892107" y="1374775"/>
                </a:moveTo>
                <a:lnTo>
                  <a:pt x="1903214" y="1374775"/>
                </a:lnTo>
                <a:lnTo>
                  <a:pt x="1913925" y="1374775"/>
                </a:lnTo>
                <a:lnTo>
                  <a:pt x="1925032" y="1375172"/>
                </a:lnTo>
                <a:lnTo>
                  <a:pt x="1935742" y="1375966"/>
                </a:lnTo>
                <a:lnTo>
                  <a:pt x="1946850" y="1376760"/>
                </a:lnTo>
                <a:lnTo>
                  <a:pt x="1957164" y="1377952"/>
                </a:lnTo>
                <a:lnTo>
                  <a:pt x="1967874" y="1379540"/>
                </a:lnTo>
                <a:lnTo>
                  <a:pt x="1978188" y="1381525"/>
                </a:lnTo>
                <a:lnTo>
                  <a:pt x="1988899" y="1383113"/>
                </a:lnTo>
                <a:lnTo>
                  <a:pt x="1999213" y="1385496"/>
                </a:lnTo>
                <a:lnTo>
                  <a:pt x="2009527" y="1388275"/>
                </a:lnTo>
                <a:lnTo>
                  <a:pt x="2019444" y="1390658"/>
                </a:lnTo>
                <a:lnTo>
                  <a:pt x="2029758" y="1393437"/>
                </a:lnTo>
                <a:lnTo>
                  <a:pt x="2039675" y="1397010"/>
                </a:lnTo>
                <a:lnTo>
                  <a:pt x="2049592" y="1400187"/>
                </a:lnTo>
                <a:lnTo>
                  <a:pt x="2059113" y="1404157"/>
                </a:lnTo>
                <a:lnTo>
                  <a:pt x="2068634" y="1407731"/>
                </a:lnTo>
                <a:lnTo>
                  <a:pt x="2078154" y="1412099"/>
                </a:lnTo>
                <a:lnTo>
                  <a:pt x="2087675" y="1416864"/>
                </a:lnTo>
                <a:lnTo>
                  <a:pt x="2105922" y="1425996"/>
                </a:lnTo>
                <a:lnTo>
                  <a:pt x="2123774" y="1435922"/>
                </a:lnTo>
                <a:lnTo>
                  <a:pt x="2141228" y="1447437"/>
                </a:lnTo>
                <a:lnTo>
                  <a:pt x="2157492" y="1459349"/>
                </a:lnTo>
                <a:lnTo>
                  <a:pt x="2173756" y="1472055"/>
                </a:lnTo>
                <a:lnTo>
                  <a:pt x="2189227" y="1485158"/>
                </a:lnTo>
                <a:lnTo>
                  <a:pt x="2203905" y="1499055"/>
                </a:lnTo>
                <a:lnTo>
                  <a:pt x="2218186" y="1514143"/>
                </a:lnTo>
                <a:lnTo>
                  <a:pt x="2231673" y="1529628"/>
                </a:lnTo>
                <a:lnTo>
                  <a:pt x="2243971" y="1545511"/>
                </a:lnTo>
                <a:lnTo>
                  <a:pt x="2255871" y="1562187"/>
                </a:lnTo>
                <a:lnTo>
                  <a:pt x="2266979" y="1579658"/>
                </a:lnTo>
                <a:lnTo>
                  <a:pt x="2276896" y="1597129"/>
                </a:lnTo>
                <a:lnTo>
                  <a:pt x="2286813" y="1615790"/>
                </a:lnTo>
                <a:lnTo>
                  <a:pt x="2290780" y="1624923"/>
                </a:lnTo>
                <a:lnTo>
                  <a:pt x="2295144" y="1634850"/>
                </a:lnTo>
                <a:lnTo>
                  <a:pt x="2298714" y="1643982"/>
                </a:lnTo>
                <a:lnTo>
                  <a:pt x="2302681" y="1653908"/>
                </a:lnTo>
                <a:lnTo>
                  <a:pt x="2305854" y="1663835"/>
                </a:lnTo>
                <a:lnTo>
                  <a:pt x="2309424" y="1673364"/>
                </a:lnTo>
                <a:lnTo>
                  <a:pt x="2312201" y="1683688"/>
                </a:lnTo>
                <a:lnTo>
                  <a:pt x="2315375" y="1693614"/>
                </a:lnTo>
                <a:lnTo>
                  <a:pt x="2317755" y="1704335"/>
                </a:lnTo>
                <a:lnTo>
                  <a:pt x="2319738" y="1714261"/>
                </a:lnTo>
                <a:lnTo>
                  <a:pt x="2322118" y="1724982"/>
                </a:lnTo>
                <a:lnTo>
                  <a:pt x="2323705" y="1735306"/>
                </a:lnTo>
                <a:lnTo>
                  <a:pt x="2324895" y="1746026"/>
                </a:lnTo>
                <a:lnTo>
                  <a:pt x="2326085" y="1756747"/>
                </a:lnTo>
                <a:lnTo>
                  <a:pt x="2327275" y="1767467"/>
                </a:lnTo>
                <a:lnTo>
                  <a:pt x="2327672" y="1778188"/>
                </a:lnTo>
                <a:lnTo>
                  <a:pt x="2328466" y="1789306"/>
                </a:lnTo>
                <a:lnTo>
                  <a:pt x="2328862" y="1800026"/>
                </a:lnTo>
                <a:lnTo>
                  <a:pt x="2328466" y="1811144"/>
                </a:lnTo>
                <a:lnTo>
                  <a:pt x="2327672" y="1822262"/>
                </a:lnTo>
                <a:lnTo>
                  <a:pt x="2327275" y="1832982"/>
                </a:lnTo>
                <a:lnTo>
                  <a:pt x="2326085" y="1844100"/>
                </a:lnTo>
                <a:lnTo>
                  <a:pt x="2324895" y="1854424"/>
                </a:lnTo>
                <a:lnTo>
                  <a:pt x="2323705" y="1865144"/>
                </a:lnTo>
                <a:lnTo>
                  <a:pt x="2322118" y="1875468"/>
                </a:lnTo>
                <a:lnTo>
                  <a:pt x="2319738" y="1886188"/>
                </a:lnTo>
                <a:lnTo>
                  <a:pt x="2317755" y="1896512"/>
                </a:lnTo>
                <a:lnTo>
                  <a:pt x="2315375" y="1906836"/>
                </a:lnTo>
                <a:lnTo>
                  <a:pt x="2312201" y="1916762"/>
                </a:lnTo>
                <a:lnTo>
                  <a:pt x="2309424" y="1927086"/>
                </a:lnTo>
                <a:lnTo>
                  <a:pt x="2305854" y="1937012"/>
                </a:lnTo>
                <a:lnTo>
                  <a:pt x="2302681" y="1946542"/>
                </a:lnTo>
                <a:lnTo>
                  <a:pt x="2298714" y="1956468"/>
                </a:lnTo>
                <a:lnTo>
                  <a:pt x="2295144" y="1965998"/>
                </a:lnTo>
                <a:lnTo>
                  <a:pt x="2290780" y="1975130"/>
                </a:lnTo>
                <a:lnTo>
                  <a:pt x="2286813" y="1985056"/>
                </a:lnTo>
                <a:lnTo>
                  <a:pt x="2276896" y="2002924"/>
                </a:lnTo>
                <a:lnTo>
                  <a:pt x="2266979" y="2021189"/>
                </a:lnTo>
                <a:lnTo>
                  <a:pt x="2255871" y="2038262"/>
                </a:lnTo>
                <a:lnTo>
                  <a:pt x="2243971" y="2054939"/>
                </a:lnTo>
                <a:lnTo>
                  <a:pt x="2231673" y="2070821"/>
                </a:lnTo>
                <a:lnTo>
                  <a:pt x="2218186" y="2086307"/>
                </a:lnTo>
                <a:lnTo>
                  <a:pt x="2203905" y="2100998"/>
                </a:lnTo>
                <a:lnTo>
                  <a:pt x="2189227" y="2115292"/>
                </a:lnTo>
                <a:lnTo>
                  <a:pt x="2173756" y="2128792"/>
                </a:lnTo>
                <a:lnTo>
                  <a:pt x="2157492" y="2141498"/>
                </a:lnTo>
                <a:lnTo>
                  <a:pt x="2141228" y="2153410"/>
                </a:lnTo>
                <a:lnTo>
                  <a:pt x="2123774" y="2164131"/>
                </a:lnTo>
                <a:lnTo>
                  <a:pt x="2105922" y="2174454"/>
                </a:lnTo>
                <a:lnTo>
                  <a:pt x="2087675" y="2183984"/>
                </a:lnTo>
                <a:lnTo>
                  <a:pt x="2078154" y="2188351"/>
                </a:lnTo>
                <a:lnTo>
                  <a:pt x="2068634" y="2192322"/>
                </a:lnTo>
                <a:lnTo>
                  <a:pt x="2059113" y="2196292"/>
                </a:lnTo>
                <a:lnTo>
                  <a:pt x="2049592" y="2200263"/>
                </a:lnTo>
                <a:lnTo>
                  <a:pt x="2039675" y="2203439"/>
                </a:lnTo>
                <a:lnTo>
                  <a:pt x="2029758" y="2207013"/>
                </a:lnTo>
                <a:lnTo>
                  <a:pt x="2019444" y="2209792"/>
                </a:lnTo>
                <a:lnTo>
                  <a:pt x="2009527" y="2212572"/>
                </a:lnTo>
                <a:lnTo>
                  <a:pt x="1999213" y="2215351"/>
                </a:lnTo>
                <a:lnTo>
                  <a:pt x="1988899" y="2217337"/>
                </a:lnTo>
                <a:lnTo>
                  <a:pt x="1978188" y="2219322"/>
                </a:lnTo>
                <a:lnTo>
                  <a:pt x="1967874" y="2221307"/>
                </a:lnTo>
                <a:lnTo>
                  <a:pt x="1957164" y="2222498"/>
                </a:lnTo>
                <a:lnTo>
                  <a:pt x="1946850" y="2223690"/>
                </a:lnTo>
                <a:lnTo>
                  <a:pt x="1935742" y="2224881"/>
                </a:lnTo>
                <a:lnTo>
                  <a:pt x="1925032" y="2225278"/>
                </a:lnTo>
                <a:lnTo>
                  <a:pt x="1913925" y="2225675"/>
                </a:lnTo>
                <a:lnTo>
                  <a:pt x="1903214" y="2225675"/>
                </a:lnTo>
                <a:lnTo>
                  <a:pt x="1892107" y="2225675"/>
                </a:lnTo>
                <a:lnTo>
                  <a:pt x="1880999" y="2225278"/>
                </a:lnTo>
                <a:lnTo>
                  <a:pt x="1870289" y="2224881"/>
                </a:lnTo>
                <a:lnTo>
                  <a:pt x="1859578" y="2223690"/>
                </a:lnTo>
                <a:lnTo>
                  <a:pt x="1849264" y="2222498"/>
                </a:lnTo>
                <a:lnTo>
                  <a:pt x="1838157" y="2221307"/>
                </a:lnTo>
                <a:lnTo>
                  <a:pt x="1827843" y="2219322"/>
                </a:lnTo>
                <a:lnTo>
                  <a:pt x="1817132" y="2217337"/>
                </a:lnTo>
                <a:lnTo>
                  <a:pt x="1807215" y="2215351"/>
                </a:lnTo>
                <a:lnTo>
                  <a:pt x="1796901" y="2212572"/>
                </a:lnTo>
                <a:lnTo>
                  <a:pt x="1786587" y="2209792"/>
                </a:lnTo>
                <a:lnTo>
                  <a:pt x="1776670" y="2207013"/>
                </a:lnTo>
                <a:lnTo>
                  <a:pt x="1766753" y="2203439"/>
                </a:lnTo>
                <a:lnTo>
                  <a:pt x="1757232" y="2200263"/>
                </a:lnTo>
                <a:lnTo>
                  <a:pt x="1746918" y="2196292"/>
                </a:lnTo>
                <a:lnTo>
                  <a:pt x="1737794" y="2192322"/>
                </a:lnTo>
                <a:lnTo>
                  <a:pt x="1727877" y="2188351"/>
                </a:lnTo>
                <a:lnTo>
                  <a:pt x="1718753" y="2183984"/>
                </a:lnTo>
                <a:lnTo>
                  <a:pt x="1700505" y="2174454"/>
                </a:lnTo>
                <a:lnTo>
                  <a:pt x="1682654" y="2164131"/>
                </a:lnTo>
                <a:lnTo>
                  <a:pt x="1665597" y="2153410"/>
                </a:lnTo>
                <a:lnTo>
                  <a:pt x="1648539" y="2141498"/>
                </a:lnTo>
                <a:lnTo>
                  <a:pt x="1632671" y="2128792"/>
                </a:lnTo>
                <a:lnTo>
                  <a:pt x="1617200" y="2115292"/>
                </a:lnTo>
                <a:lnTo>
                  <a:pt x="1602126" y="2100998"/>
                </a:lnTo>
                <a:lnTo>
                  <a:pt x="1588242" y="2086307"/>
                </a:lnTo>
                <a:lnTo>
                  <a:pt x="1575151" y="2070821"/>
                </a:lnTo>
                <a:lnTo>
                  <a:pt x="1562457" y="2054939"/>
                </a:lnTo>
                <a:lnTo>
                  <a:pt x="1550557" y="2038262"/>
                </a:lnTo>
                <a:lnTo>
                  <a:pt x="1539053" y="2021189"/>
                </a:lnTo>
                <a:lnTo>
                  <a:pt x="1529135" y="2002924"/>
                </a:lnTo>
                <a:lnTo>
                  <a:pt x="1520011" y="1985056"/>
                </a:lnTo>
                <a:lnTo>
                  <a:pt x="1515251" y="1975130"/>
                </a:lnTo>
                <a:lnTo>
                  <a:pt x="1511284" y="1965998"/>
                </a:lnTo>
                <a:lnTo>
                  <a:pt x="1507317" y="1956468"/>
                </a:lnTo>
                <a:lnTo>
                  <a:pt x="1503350" y="1946542"/>
                </a:lnTo>
                <a:lnTo>
                  <a:pt x="1500177" y="1937012"/>
                </a:lnTo>
                <a:lnTo>
                  <a:pt x="1497003" y="1927086"/>
                </a:lnTo>
                <a:lnTo>
                  <a:pt x="1493830" y="1916762"/>
                </a:lnTo>
                <a:lnTo>
                  <a:pt x="1491450" y="1906836"/>
                </a:lnTo>
                <a:lnTo>
                  <a:pt x="1488673" y="1896512"/>
                </a:lnTo>
                <a:lnTo>
                  <a:pt x="1486689" y="1886188"/>
                </a:lnTo>
                <a:lnTo>
                  <a:pt x="1484706" y="1875468"/>
                </a:lnTo>
                <a:lnTo>
                  <a:pt x="1482723" y="1865144"/>
                </a:lnTo>
                <a:lnTo>
                  <a:pt x="1481136" y="1854424"/>
                </a:lnTo>
                <a:lnTo>
                  <a:pt x="1479946" y="1844100"/>
                </a:lnTo>
                <a:lnTo>
                  <a:pt x="1479152" y="1832982"/>
                </a:lnTo>
                <a:lnTo>
                  <a:pt x="1478359" y="1822262"/>
                </a:lnTo>
                <a:lnTo>
                  <a:pt x="1477962" y="1811144"/>
                </a:lnTo>
                <a:lnTo>
                  <a:pt x="1477962" y="1800026"/>
                </a:lnTo>
                <a:lnTo>
                  <a:pt x="1477962" y="1789306"/>
                </a:lnTo>
                <a:lnTo>
                  <a:pt x="1478359" y="1778188"/>
                </a:lnTo>
                <a:lnTo>
                  <a:pt x="1479152" y="1767467"/>
                </a:lnTo>
                <a:lnTo>
                  <a:pt x="1479946" y="1756747"/>
                </a:lnTo>
                <a:lnTo>
                  <a:pt x="1481136" y="1746026"/>
                </a:lnTo>
                <a:lnTo>
                  <a:pt x="1482723" y="1735306"/>
                </a:lnTo>
                <a:lnTo>
                  <a:pt x="1484706" y="1724982"/>
                </a:lnTo>
                <a:lnTo>
                  <a:pt x="1486689" y="1714261"/>
                </a:lnTo>
                <a:lnTo>
                  <a:pt x="1488673" y="1704335"/>
                </a:lnTo>
                <a:lnTo>
                  <a:pt x="1491450" y="1693614"/>
                </a:lnTo>
                <a:lnTo>
                  <a:pt x="1493830" y="1683688"/>
                </a:lnTo>
                <a:lnTo>
                  <a:pt x="1497003" y="1673364"/>
                </a:lnTo>
                <a:lnTo>
                  <a:pt x="1500177" y="1663835"/>
                </a:lnTo>
                <a:lnTo>
                  <a:pt x="1503350" y="1653908"/>
                </a:lnTo>
                <a:lnTo>
                  <a:pt x="1507317" y="1643982"/>
                </a:lnTo>
                <a:lnTo>
                  <a:pt x="1511284" y="1634850"/>
                </a:lnTo>
                <a:lnTo>
                  <a:pt x="1515251" y="1624923"/>
                </a:lnTo>
                <a:lnTo>
                  <a:pt x="1520011" y="1615790"/>
                </a:lnTo>
                <a:lnTo>
                  <a:pt x="1529135" y="1597129"/>
                </a:lnTo>
                <a:lnTo>
                  <a:pt x="1539053" y="1579658"/>
                </a:lnTo>
                <a:lnTo>
                  <a:pt x="1550557" y="1562187"/>
                </a:lnTo>
                <a:lnTo>
                  <a:pt x="1562457" y="1545511"/>
                </a:lnTo>
                <a:lnTo>
                  <a:pt x="1575151" y="1529628"/>
                </a:lnTo>
                <a:lnTo>
                  <a:pt x="1588242" y="1514143"/>
                </a:lnTo>
                <a:lnTo>
                  <a:pt x="1602126" y="1499055"/>
                </a:lnTo>
                <a:lnTo>
                  <a:pt x="1617200" y="1485158"/>
                </a:lnTo>
                <a:lnTo>
                  <a:pt x="1632671" y="1472055"/>
                </a:lnTo>
                <a:lnTo>
                  <a:pt x="1648539" y="1459349"/>
                </a:lnTo>
                <a:lnTo>
                  <a:pt x="1665597" y="1447437"/>
                </a:lnTo>
                <a:lnTo>
                  <a:pt x="1682654" y="1435922"/>
                </a:lnTo>
                <a:lnTo>
                  <a:pt x="1700505" y="1425996"/>
                </a:lnTo>
                <a:lnTo>
                  <a:pt x="1718753" y="1416864"/>
                </a:lnTo>
                <a:lnTo>
                  <a:pt x="1727877" y="1412099"/>
                </a:lnTo>
                <a:lnTo>
                  <a:pt x="1737794" y="1407731"/>
                </a:lnTo>
                <a:lnTo>
                  <a:pt x="1746918" y="1404157"/>
                </a:lnTo>
                <a:lnTo>
                  <a:pt x="1757232" y="1400187"/>
                </a:lnTo>
                <a:lnTo>
                  <a:pt x="1766753" y="1397010"/>
                </a:lnTo>
                <a:lnTo>
                  <a:pt x="1776670" y="1393437"/>
                </a:lnTo>
                <a:lnTo>
                  <a:pt x="1786587" y="1390658"/>
                </a:lnTo>
                <a:lnTo>
                  <a:pt x="1796901" y="1388275"/>
                </a:lnTo>
                <a:lnTo>
                  <a:pt x="1807215" y="1385496"/>
                </a:lnTo>
                <a:lnTo>
                  <a:pt x="1817132" y="1383113"/>
                </a:lnTo>
                <a:lnTo>
                  <a:pt x="1827843" y="1381525"/>
                </a:lnTo>
                <a:lnTo>
                  <a:pt x="1838157" y="1379540"/>
                </a:lnTo>
                <a:lnTo>
                  <a:pt x="1849264" y="1377952"/>
                </a:lnTo>
                <a:lnTo>
                  <a:pt x="1859578" y="1376760"/>
                </a:lnTo>
                <a:lnTo>
                  <a:pt x="1870289" y="1375966"/>
                </a:lnTo>
                <a:lnTo>
                  <a:pt x="1880999" y="1375172"/>
                </a:lnTo>
                <a:lnTo>
                  <a:pt x="1892107" y="1374775"/>
                </a:lnTo>
                <a:close/>
                <a:moveTo>
                  <a:pt x="292100" y="892175"/>
                </a:moveTo>
                <a:lnTo>
                  <a:pt x="3514725" y="892175"/>
                </a:lnTo>
                <a:lnTo>
                  <a:pt x="3514725" y="925133"/>
                </a:lnTo>
                <a:lnTo>
                  <a:pt x="3513534" y="958488"/>
                </a:lnTo>
                <a:lnTo>
                  <a:pt x="3511947" y="991445"/>
                </a:lnTo>
                <a:lnTo>
                  <a:pt x="3509962" y="1024403"/>
                </a:lnTo>
                <a:lnTo>
                  <a:pt x="3506787" y="1056964"/>
                </a:lnTo>
                <a:lnTo>
                  <a:pt x="3503214" y="1089524"/>
                </a:lnTo>
                <a:lnTo>
                  <a:pt x="3498848" y="1122085"/>
                </a:lnTo>
                <a:lnTo>
                  <a:pt x="3493688" y="1153852"/>
                </a:lnTo>
                <a:lnTo>
                  <a:pt x="3488528" y="1185618"/>
                </a:lnTo>
                <a:lnTo>
                  <a:pt x="3482177" y="1217384"/>
                </a:lnTo>
                <a:lnTo>
                  <a:pt x="3475430" y="1248754"/>
                </a:lnTo>
                <a:lnTo>
                  <a:pt x="3468285" y="1279726"/>
                </a:lnTo>
                <a:lnTo>
                  <a:pt x="3460347" y="1311095"/>
                </a:lnTo>
                <a:lnTo>
                  <a:pt x="3451614" y="1341671"/>
                </a:lnTo>
                <a:lnTo>
                  <a:pt x="3442485" y="1371849"/>
                </a:lnTo>
                <a:lnTo>
                  <a:pt x="3432959" y="1402424"/>
                </a:lnTo>
                <a:lnTo>
                  <a:pt x="3422242" y="1432205"/>
                </a:lnTo>
                <a:lnTo>
                  <a:pt x="3411525" y="1461589"/>
                </a:lnTo>
                <a:lnTo>
                  <a:pt x="3400014" y="1490973"/>
                </a:lnTo>
                <a:lnTo>
                  <a:pt x="3388106" y="1519960"/>
                </a:lnTo>
                <a:lnTo>
                  <a:pt x="3375405" y="1549344"/>
                </a:lnTo>
                <a:lnTo>
                  <a:pt x="3362703" y="1577537"/>
                </a:lnTo>
                <a:lnTo>
                  <a:pt x="3349208" y="1605729"/>
                </a:lnTo>
                <a:lnTo>
                  <a:pt x="3334919" y="1633922"/>
                </a:lnTo>
                <a:lnTo>
                  <a:pt x="3320232" y="1661321"/>
                </a:lnTo>
                <a:lnTo>
                  <a:pt x="3304752" y="1688322"/>
                </a:lnTo>
                <a:lnTo>
                  <a:pt x="3289272" y="1715324"/>
                </a:lnTo>
                <a:lnTo>
                  <a:pt x="3272998" y="1741928"/>
                </a:lnTo>
                <a:lnTo>
                  <a:pt x="3256328" y="1768533"/>
                </a:lnTo>
                <a:lnTo>
                  <a:pt x="3239260" y="1794343"/>
                </a:lnTo>
                <a:lnTo>
                  <a:pt x="3221398" y="1819756"/>
                </a:lnTo>
                <a:lnTo>
                  <a:pt x="3203537" y="1845169"/>
                </a:lnTo>
                <a:lnTo>
                  <a:pt x="3184881" y="1869788"/>
                </a:lnTo>
                <a:lnTo>
                  <a:pt x="3165432" y="1894407"/>
                </a:lnTo>
                <a:lnTo>
                  <a:pt x="3146380" y="1918232"/>
                </a:lnTo>
                <a:lnTo>
                  <a:pt x="3126137" y="1942057"/>
                </a:lnTo>
                <a:lnTo>
                  <a:pt x="3105894" y="1965485"/>
                </a:lnTo>
                <a:lnTo>
                  <a:pt x="3084857" y="1988118"/>
                </a:lnTo>
                <a:lnTo>
                  <a:pt x="3063820" y="2011149"/>
                </a:lnTo>
                <a:lnTo>
                  <a:pt x="3041989" y="2032989"/>
                </a:lnTo>
                <a:lnTo>
                  <a:pt x="3020158" y="2054828"/>
                </a:lnTo>
                <a:lnTo>
                  <a:pt x="2997136" y="2075873"/>
                </a:lnTo>
                <a:lnTo>
                  <a:pt x="2974512" y="2096919"/>
                </a:lnTo>
                <a:lnTo>
                  <a:pt x="2951093" y="2117170"/>
                </a:lnTo>
                <a:lnTo>
                  <a:pt x="2927278" y="2137024"/>
                </a:lnTo>
                <a:lnTo>
                  <a:pt x="2903065" y="2156481"/>
                </a:lnTo>
                <a:lnTo>
                  <a:pt x="2878456" y="2175541"/>
                </a:lnTo>
                <a:lnTo>
                  <a:pt x="2853847" y="2194203"/>
                </a:lnTo>
                <a:lnTo>
                  <a:pt x="2828444" y="2212072"/>
                </a:lnTo>
                <a:lnTo>
                  <a:pt x="2802644" y="2229941"/>
                </a:lnTo>
                <a:lnTo>
                  <a:pt x="2777241" y="2246618"/>
                </a:lnTo>
                <a:lnTo>
                  <a:pt x="2750647" y="2263692"/>
                </a:lnTo>
                <a:lnTo>
                  <a:pt x="2724053" y="2279576"/>
                </a:lnTo>
                <a:lnTo>
                  <a:pt x="2697062" y="2295062"/>
                </a:lnTo>
                <a:lnTo>
                  <a:pt x="2669674" y="2310151"/>
                </a:lnTo>
                <a:lnTo>
                  <a:pt x="2641890" y="2324843"/>
                </a:lnTo>
                <a:lnTo>
                  <a:pt x="2614105" y="2338741"/>
                </a:lnTo>
                <a:lnTo>
                  <a:pt x="2585923" y="2352639"/>
                </a:lnTo>
                <a:lnTo>
                  <a:pt x="2557345" y="2365742"/>
                </a:lnTo>
                <a:lnTo>
                  <a:pt x="2528369" y="2378052"/>
                </a:lnTo>
                <a:lnTo>
                  <a:pt x="2499394" y="2390361"/>
                </a:lnTo>
                <a:lnTo>
                  <a:pt x="2470021" y="2401480"/>
                </a:lnTo>
                <a:lnTo>
                  <a:pt x="2440649" y="2412201"/>
                </a:lnTo>
                <a:lnTo>
                  <a:pt x="2410483" y="2422525"/>
                </a:lnTo>
                <a:lnTo>
                  <a:pt x="2410483" y="1676410"/>
                </a:lnTo>
                <a:lnTo>
                  <a:pt x="2410086" y="1663306"/>
                </a:lnTo>
                <a:lnTo>
                  <a:pt x="2409689" y="1650203"/>
                </a:lnTo>
                <a:lnTo>
                  <a:pt x="2408895" y="1637099"/>
                </a:lnTo>
                <a:lnTo>
                  <a:pt x="2407704" y="1624393"/>
                </a:lnTo>
                <a:lnTo>
                  <a:pt x="2406514" y="1612083"/>
                </a:lnTo>
                <a:lnTo>
                  <a:pt x="2404529" y="1599376"/>
                </a:lnTo>
                <a:lnTo>
                  <a:pt x="2402544" y="1586670"/>
                </a:lnTo>
                <a:lnTo>
                  <a:pt x="2400163" y="1573963"/>
                </a:lnTo>
                <a:lnTo>
                  <a:pt x="2397384" y="1561654"/>
                </a:lnTo>
                <a:lnTo>
                  <a:pt x="2394606" y="1549741"/>
                </a:lnTo>
                <a:lnTo>
                  <a:pt x="2391034" y="1537431"/>
                </a:lnTo>
                <a:lnTo>
                  <a:pt x="2387858" y="1525519"/>
                </a:lnTo>
                <a:lnTo>
                  <a:pt x="2383492" y="1514004"/>
                </a:lnTo>
                <a:lnTo>
                  <a:pt x="2379920" y="1502092"/>
                </a:lnTo>
                <a:lnTo>
                  <a:pt x="2375157" y="1490179"/>
                </a:lnTo>
                <a:lnTo>
                  <a:pt x="2370791" y="1479061"/>
                </a:lnTo>
                <a:lnTo>
                  <a:pt x="2365631" y="1467545"/>
                </a:lnTo>
                <a:lnTo>
                  <a:pt x="2360471" y="1456427"/>
                </a:lnTo>
                <a:lnTo>
                  <a:pt x="2354914" y="1445706"/>
                </a:lnTo>
                <a:lnTo>
                  <a:pt x="2348960" y="1434588"/>
                </a:lnTo>
                <a:lnTo>
                  <a:pt x="2343403" y="1424264"/>
                </a:lnTo>
                <a:lnTo>
                  <a:pt x="2337052" y="1413543"/>
                </a:lnTo>
                <a:lnTo>
                  <a:pt x="2330701" y="1403218"/>
                </a:lnTo>
                <a:lnTo>
                  <a:pt x="2323954" y="1392894"/>
                </a:lnTo>
                <a:lnTo>
                  <a:pt x="2317206" y="1382967"/>
                </a:lnTo>
                <a:lnTo>
                  <a:pt x="2309664" y="1372643"/>
                </a:lnTo>
                <a:lnTo>
                  <a:pt x="2302520" y="1363113"/>
                </a:lnTo>
                <a:lnTo>
                  <a:pt x="2294978" y="1353980"/>
                </a:lnTo>
                <a:lnTo>
                  <a:pt x="2287040" y="1344450"/>
                </a:lnTo>
                <a:lnTo>
                  <a:pt x="2278704" y="1335317"/>
                </a:lnTo>
                <a:lnTo>
                  <a:pt x="2270369" y="1326581"/>
                </a:lnTo>
                <a:lnTo>
                  <a:pt x="2262033" y="1317846"/>
                </a:lnTo>
                <a:lnTo>
                  <a:pt x="2253301" y="1309110"/>
                </a:lnTo>
                <a:lnTo>
                  <a:pt x="2244172" y="1301168"/>
                </a:lnTo>
                <a:lnTo>
                  <a:pt x="2235440" y="1292830"/>
                </a:lnTo>
                <a:lnTo>
                  <a:pt x="2225913" y="1285285"/>
                </a:lnTo>
                <a:lnTo>
                  <a:pt x="2216387" y="1277741"/>
                </a:lnTo>
                <a:lnTo>
                  <a:pt x="2206861" y="1270196"/>
                </a:lnTo>
                <a:lnTo>
                  <a:pt x="2197335" y="1263049"/>
                </a:lnTo>
                <a:lnTo>
                  <a:pt x="2187015" y="1255901"/>
                </a:lnTo>
                <a:lnTo>
                  <a:pt x="2176695" y="1249151"/>
                </a:lnTo>
                <a:lnTo>
                  <a:pt x="2166375" y="1242798"/>
                </a:lnTo>
                <a:lnTo>
                  <a:pt x="2156055" y="1236444"/>
                </a:lnTo>
                <a:lnTo>
                  <a:pt x="2144941" y="1230488"/>
                </a:lnTo>
                <a:lnTo>
                  <a:pt x="2134621" y="1224532"/>
                </a:lnTo>
                <a:lnTo>
                  <a:pt x="2123110" y="1218973"/>
                </a:lnTo>
                <a:lnTo>
                  <a:pt x="2111996" y="1214208"/>
                </a:lnTo>
                <a:lnTo>
                  <a:pt x="2100882" y="1209046"/>
                </a:lnTo>
                <a:lnTo>
                  <a:pt x="2089372" y="1204281"/>
                </a:lnTo>
                <a:lnTo>
                  <a:pt x="2077861" y="1200310"/>
                </a:lnTo>
                <a:lnTo>
                  <a:pt x="2066350" y="1195942"/>
                </a:lnTo>
                <a:lnTo>
                  <a:pt x="2054045" y="1192368"/>
                </a:lnTo>
                <a:lnTo>
                  <a:pt x="2042138" y="1188398"/>
                </a:lnTo>
                <a:lnTo>
                  <a:pt x="2030230" y="1185618"/>
                </a:lnTo>
                <a:lnTo>
                  <a:pt x="2017925" y="1182044"/>
                </a:lnTo>
                <a:lnTo>
                  <a:pt x="2005621" y="1179662"/>
                </a:lnTo>
                <a:lnTo>
                  <a:pt x="1993316" y="1176882"/>
                </a:lnTo>
                <a:lnTo>
                  <a:pt x="1981011" y="1174897"/>
                </a:lnTo>
                <a:lnTo>
                  <a:pt x="1968310" y="1173308"/>
                </a:lnTo>
                <a:lnTo>
                  <a:pt x="1955211" y="1172117"/>
                </a:lnTo>
                <a:lnTo>
                  <a:pt x="1942510" y="1170926"/>
                </a:lnTo>
                <a:lnTo>
                  <a:pt x="1929411" y="1169735"/>
                </a:lnTo>
                <a:lnTo>
                  <a:pt x="1916313" y="1169338"/>
                </a:lnTo>
                <a:lnTo>
                  <a:pt x="1903611" y="1169338"/>
                </a:lnTo>
                <a:lnTo>
                  <a:pt x="1890513" y="1169338"/>
                </a:lnTo>
                <a:lnTo>
                  <a:pt x="1877414" y="1169735"/>
                </a:lnTo>
                <a:lnTo>
                  <a:pt x="1864713" y="1170926"/>
                </a:lnTo>
                <a:lnTo>
                  <a:pt x="1851614" y="1172117"/>
                </a:lnTo>
                <a:lnTo>
                  <a:pt x="1838913" y="1173308"/>
                </a:lnTo>
                <a:lnTo>
                  <a:pt x="1826608" y="1174897"/>
                </a:lnTo>
                <a:lnTo>
                  <a:pt x="1813906" y="1176882"/>
                </a:lnTo>
                <a:lnTo>
                  <a:pt x="1801602" y="1179662"/>
                </a:lnTo>
                <a:lnTo>
                  <a:pt x="1788900" y="1182044"/>
                </a:lnTo>
                <a:lnTo>
                  <a:pt x="1776596" y="1185618"/>
                </a:lnTo>
                <a:lnTo>
                  <a:pt x="1765085" y="1188398"/>
                </a:lnTo>
                <a:lnTo>
                  <a:pt x="1752780" y="1192368"/>
                </a:lnTo>
                <a:lnTo>
                  <a:pt x="1740872" y="1195942"/>
                </a:lnTo>
                <a:lnTo>
                  <a:pt x="1729362" y="1200310"/>
                </a:lnTo>
                <a:lnTo>
                  <a:pt x="1717851" y="1204281"/>
                </a:lnTo>
                <a:lnTo>
                  <a:pt x="1705943" y="1209046"/>
                </a:lnTo>
                <a:lnTo>
                  <a:pt x="1695226" y="1214208"/>
                </a:lnTo>
                <a:lnTo>
                  <a:pt x="1683715" y="1218973"/>
                </a:lnTo>
                <a:lnTo>
                  <a:pt x="1672998" y="1224532"/>
                </a:lnTo>
                <a:lnTo>
                  <a:pt x="1661885" y="1230488"/>
                </a:lnTo>
                <a:lnTo>
                  <a:pt x="1651168" y="1236444"/>
                </a:lnTo>
                <a:lnTo>
                  <a:pt x="1640848" y="1242798"/>
                </a:lnTo>
                <a:lnTo>
                  <a:pt x="1630131" y="1249151"/>
                </a:lnTo>
                <a:lnTo>
                  <a:pt x="1620207" y="1255901"/>
                </a:lnTo>
                <a:lnTo>
                  <a:pt x="1610284" y="1263049"/>
                </a:lnTo>
                <a:lnTo>
                  <a:pt x="1600361" y="1270196"/>
                </a:lnTo>
                <a:lnTo>
                  <a:pt x="1590835" y="1277741"/>
                </a:lnTo>
                <a:lnTo>
                  <a:pt x="1580912" y="1285285"/>
                </a:lnTo>
                <a:lnTo>
                  <a:pt x="1571783" y="1292830"/>
                </a:lnTo>
                <a:lnTo>
                  <a:pt x="1562654" y="1301168"/>
                </a:lnTo>
                <a:lnTo>
                  <a:pt x="1553524" y="1309110"/>
                </a:lnTo>
                <a:lnTo>
                  <a:pt x="1545189" y="1317846"/>
                </a:lnTo>
                <a:lnTo>
                  <a:pt x="1536457" y="1326581"/>
                </a:lnTo>
                <a:lnTo>
                  <a:pt x="1528518" y="1335317"/>
                </a:lnTo>
                <a:lnTo>
                  <a:pt x="1520580" y="1344450"/>
                </a:lnTo>
                <a:lnTo>
                  <a:pt x="1512641" y="1353980"/>
                </a:lnTo>
                <a:lnTo>
                  <a:pt x="1504703" y="1363113"/>
                </a:lnTo>
                <a:lnTo>
                  <a:pt x="1497161" y="1372643"/>
                </a:lnTo>
                <a:lnTo>
                  <a:pt x="1490016" y="1382967"/>
                </a:lnTo>
                <a:lnTo>
                  <a:pt x="1483269" y="1392894"/>
                </a:lnTo>
                <a:lnTo>
                  <a:pt x="1476521" y="1403218"/>
                </a:lnTo>
                <a:lnTo>
                  <a:pt x="1469773" y="1413543"/>
                </a:lnTo>
                <a:lnTo>
                  <a:pt x="1463819" y="1424264"/>
                </a:lnTo>
                <a:lnTo>
                  <a:pt x="1457866" y="1434588"/>
                </a:lnTo>
                <a:lnTo>
                  <a:pt x="1452309" y="1445706"/>
                </a:lnTo>
                <a:lnTo>
                  <a:pt x="1446752" y="1456427"/>
                </a:lnTo>
                <a:lnTo>
                  <a:pt x="1441195" y="1467545"/>
                </a:lnTo>
                <a:lnTo>
                  <a:pt x="1436829" y="1479061"/>
                </a:lnTo>
                <a:lnTo>
                  <a:pt x="1431669" y="1490179"/>
                </a:lnTo>
                <a:lnTo>
                  <a:pt x="1427302" y="1502092"/>
                </a:lnTo>
                <a:lnTo>
                  <a:pt x="1423333" y="1514004"/>
                </a:lnTo>
                <a:lnTo>
                  <a:pt x="1419364" y="1525519"/>
                </a:lnTo>
                <a:lnTo>
                  <a:pt x="1416189" y="1537431"/>
                </a:lnTo>
                <a:lnTo>
                  <a:pt x="1412616" y="1549741"/>
                </a:lnTo>
                <a:lnTo>
                  <a:pt x="1409838" y="1561654"/>
                </a:lnTo>
                <a:lnTo>
                  <a:pt x="1406662" y="1573963"/>
                </a:lnTo>
                <a:lnTo>
                  <a:pt x="1404678" y="1586670"/>
                </a:lnTo>
                <a:lnTo>
                  <a:pt x="1402693" y="1599376"/>
                </a:lnTo>
                <a:lnTo>
                  <a:pt x="1401106" y="1612083"/>
                </a:lnTo>
                <a:lnTo>
                  <a:pt x="1399121" y="1624393"/>
                </a:lnTo>
                <a:lnTo>
                  <a:pt x="1397930" y="1637099"/>
                </a:lnTo>
                <a:lnTo>
                  <a:pt x="1397136" y="1650203"/>
                </a:lnTo>
                <a:lnTo>
                  <a:pt x="1396739" y="1663306"/>
                </a:lnTo>
                <a:lnTo>
                  <a:pt x="1396739" y="1676410"/>
                </a:lnTo>
                <a:lnTo>
                  <a:pt x="1396739" y="2422128"/>
                </a:lnTo>
                <a:lnTo>
                  <a:pt x="1396739" y="2422525"/>
                </a:lnTo>
                <a:lnTo>
                  <a:pt x="1366970" y="2412201"/>
                </a:lnTo>
                <a:lnTo>
                  <a:pt x="1336804" y="2401480"/>
                </a:lnTo>
                <a:lnTo>
                  <a:pt x="1307432" y="2390361"/>
                </a:lnTo>
                <a:lnTo>
                  <a:pt x="1278456" y="2378052"/>
                </a:lnTo>
                <a:lnTo>
                  <a:pt x="1249480" y="2365742"/>
                </a:lnTo>
                <a:lnTo>
                  <a:pt x="1221299" y="2352639"/>
                </a:lnTo>
                <a:lnTo>
                  <a:pt x="1193117" y="2338741"/>
                </a:lnTo>
                <a:lnTo>
                  <a:pt x="1164935" y="2324843"/>
                </a:lnTo>
                <a:lnTo>
                  <a:pt x="1137548" y="2310151"/>
                </a:lnTo>
                <a:lnTo>
                  <a:pt x="1110160" y="2295062"/>
                </a:lnTo>
                <a:lnTo>
                  <a:pt x="1083169" y="2279576"/>
                </a:lnTo>
                <a:lnTo>
                  <a:pt x="1056178" y="2263692"/>
                </a:lnTo>
                <a:lnTo>
                  <a:pt x="1029981" y="2246618"/>
                </a:lnTo>
                <a:lnTo>
                  <a:pt x="1004181" y="2229941"/>
                </a:lnTo>
                <a:lnTo>
                  <a:pt x="978381" y="2212072"/>
                </a:lnTo>
                <a:lnTo>
                  <a:pt x="952978" y="2194203"/>
                </a:lnTo>
                <a:lnTo>
                  <a:pt x="928369" y="2175541"/>
                </a:lnTo>
                <a:lnTo>
                  <a:pt x="903759" y="2156084"/>
                </a:lnTo>
                <a:lnTo>
                  <a:pt x="879944" y="2137024"/>
                </a:lnTo>
                <a:lnTo>
                  <a:pt x="855732" y="2117170"/>
                </a:lnTo>
                <a:lnTo>
                  <a:pt x="832710" y="2096521"/>
                </a:lnTo>
                <a:lnTo>
                  <a:pt x="809689" y="2075873"/>
                </a:lnTo>
                <a:lnTo>
                  <a:pt x="787461" y="2054828"/>
                </a:lnTo>
                <a:lnTo>
                  <a:pt x="764836" y="2032989"/>
                </a:lnTo>
                <a:lnTo>
                  <a:pt x="743402" y="2011149"/>
                </a:lnTo>
                <a:lnTo>
                  <a:pt x="721968" y="1988118"/>
                </a:lnTo>
                <a:lnTo>
                  <a:pt x="701328" y="1965485"/>
                </a:lnTo>
                <a:lnTo>
                  <a:pt x="680688" y="1942057"/>
                </a:lnTo>
                <a:lnTo>
                  <a:pt x="661239" y="1918232"/>
                </a:lnTo>
                <a:lnTo>
                  <a:pt x="641393" y="1894407"/>
                </a:lnTo>
                <a:lnTo>
                  <a:pt x="622341" y="1869788"/>
                </a:lnTo>
                <a:lnTo>
                  <a:pt x="603685" y="1845169"/>
                </a:lnTo>
                <a:lnTo>
                  <a:pt x="585824" y="1819756"/>
                </a:lnTo>
                <a:lnTo>
                  <a:pt x="567962" y="1794343"/>
                </a:lnTo>
                <a:lnTo>
                  <a:pt x="550894" y="1768135"/>
                </a:lnTo>
                <a:lnTo>
                  <a:pt x="533827" y="1741928"/>
                </a:lnTo>
                <a:lnTo>
                  <a:pt x="517950" y="1715324"/>
                </a:lnTo>
                <a:lnTo>
                  <a:pt x="502073" y="1688322"/>
                </a:lnTo>
                <a:lnTo>
                  <a:pt x="486989" y="1661321"/>
                </a:lnTo>
                <a:lnTo>
                  <a:pt x="472700" y="1633922"/>
                </a:lnTo>
                <a:lnTo>
                  <a:pt x="458411" y="1605729"/>
                </a:lnTo>
                <a:lnTo>
                  <a:pt x="444916" y="1577537"/>
                </a:lnTo>
                <a:lnTo>
                  <a:pt x="431817" y="1548947"/>
                </a:lnTo>
                <a:lnTo>
                  <a:pt x="419116" y="1519960"/>
                </a:lnTo>
                <a:lnTo>
                  <a:pt x="406811" y="1490973"/>
                </a:lnTo>
                <a:lnTo>
                  <a:pt x="395697" y="1461589"/>
                </a:lnTo>
                <a:lnTo>
                  <a:pt x="384583" y="1432205"/>
                </a:lnTo>
                <a:lnTo>
                  <a:pt x="374660" y="1402424"/>
                </a:lnTo>
                <a:lnTo>
                  <a:pt x="364737" y="1371849"/>
                </a:lnTo>
                <a:lnTo>
                  <a:pt x="355608" y="1341671"/>
                </a:lnTo>
                <a:lnTo>
                  <a:pt x="347272" y="1311095"/>
                </a:lnTo>
                <a:lnTo>
                  <a:pt x="338937" y="1279726"/>
                </a:lnTo>
                <a:lnTo>
                  <a:pt x="331395" y="1248754"/>
                </a:lnTo>
                <a:lnTo>
                  <a:pt x="324648" y="1216987"/>
                </a:lnTo>
                <a:lnTo>
                  <a:pt x="319091" y="1185618"/>
                </a:lnTo>
                <a:lnTo>
                  <a:pt x="313137" y="1153852"/>
                </a:lnTo>
                <a:lnTo>
                  <a:pt x="308374" y="1122085"/>
                </a:lnTo>
                <a:lnTo>
                  <a:pt x="304008" y="1089524"/>
                </a:lnTo>
                <a:lnTo>
                  <a:pt x="300435" y="1056964"/>
                </a:lnTo>
                <a:lnTo>
                  <a:pt x="297260" y="1024403"/>
                </a:lnTo>
                <a:lnTo>
                  <a:pt x="294878" y="991445"/>
                </a:lnTo>
                <a:lnTo>
                  <a:pt x="293291" y="958488"/>
                </a:lnTo>
                <a:lnTo>
                  <a:pt x="292497" y="925133"/>
                </a:lnTo>
                <a:lnTo>
                  <a:pt x="292100" y="892175"/>
                </a:lnTo>
                <a:close/>
                <a:moveTo>
                  <a:pt x="2360216" y="115491"/>
                </a:moveTo>
                <a:lnTo>
                  <a:pt x="2354263" y="116285"/>
                </a:lnTo>
                <a:lnTo>
                  <a:pt x="2349104" y="117872"/>
                </a:lnTo>
                <a:lnTo>
                  <a:pt x="2343944" y="119459"/>
                </a:lnTo>
                <a:lnTo>
                  <a:pt x="2339182" y="122238"/>
                </a:lnTo>
                <a:lnTo>
                  <a:pt x="2334419" y="124619"/>
                </a:lnTo>
                <a:lnTo>
                  <a:pt x="2330450" y="127794"/>
                </a:lnTo>
                <a:lnTo>
                  <a:pt x="2326085" y="131763"/>
                </a:lnTo>
                <a:lnTo>
                  <a:pt x="2322910" y="135731"/>
                </a:lnTo>
                <a:lnTo>
                  <a:pt x="2319338" y="139700"/>
                </a:lnTo>
                <a:lnTo>
                  <a:pt x="2316560" y="144463"/>
                </a:lnTo>
                <a:lnTo>
                  <a:pt x="2314179" y="149225"/>
                </a:lnTo>
                <a:lnTo>
                  <a:pt x="2312194" y="154385"/>
                </a:lnTo>
                <a:lnTo>
                  <a:pt x="2311004" y="159941"/>
                </a:lnTo>
                <a:lnTo>
                  <a:pt x="2310210" y="165497"/>
                </a:lnTo>
                <a:lnTo>
                  <a:pt x="2309813" y="171450"/>
                </a:lnTo>
                <a:lnTo>
                  <a:pt x="2309813" y="675482"/>
                </a:lnTo>
                <a:lnTo>
                  <a:pt x="2310210" y="680641"/>
                </a:lnTo>
                <a:lnTo>
                  <a:pt x="2311004" y="686594"/>
                </a:lnTo>
                <a:lnTo>
                  <a:pt x="2312194" y="691754"/>
                </a:lnTo>
                <a:lnTo>
                  <a:pt x="2314179" y="697310"/>
                </a:lnTo>
                <a:lnTo>
                  <a:pt x="2316560" y="701675"/>
                </a:lnTo>
                <a:lnTo>
                  <a:pt x="2319338" y="706438"/>
                </a:lnTo>
                <a:lnTo>
                  <a:pt x="2322910" y="710804"/>
                </a:lnTo>
                <a:lnTo>
                  <a:pt x="2326085" y="714772"/>
                </a:lnTo>
                <a:lnTo>
                  <a:pt x="2330450" y="718344"/>
                </a:lnTo>
                <a:lnTo>
                  <a:pt x="2334419" y="721519"/>
                </a:lnTo>
                <a:lnTo>
                  <a:pt x="2339182" y="724694"/>
                </a:lnTo>
                <a:lnTo>
                  <a:pt x="2343944" y="726679"/>
                </a:lnTo>
                <a:lnTo>
                  <a:pt x="2349104" y="728663"/>
                </a:lnTo>
                <a:lnTo>
                  <a:pt x="2354263" y="729854"/>
                </a:lnTo>
                <a:lnTo>
                  <a:pt x="2360216" y="731044"/>
                </a:lnTo>
                <a:lnTo>
                  <a:pt x="2365772" y="731441"/>
                </a:lnTo>
                <a:lnTo>
                  <a:pt x="2371725" y="731044"/>
                </a:lnTo>
                <a:lnTo>
                  <a:pt x="2376885" y="729854"/>
                </a:lnTo>
                <a:lnTo>
                  <a:pt x="2382441" y="728663"/>
                </a:lnTo>
                <a:lnTo>
                  <a:pt x="2387600" y="726679"/>
                </a:lnTo>
                <a:lnTo>
                  <a:pt x="2392760" y="724694"/>
                </a:lnTo>
                <a:lnTo>
                  <a:pt x="2397125" y="721519"/>
                </a:lnTo>
                <a:lnTo>
                  <a:pt x="2401491" y="718344"/>
                </a:lnTo>
                <a:lnTo>
                  <a:pt x="2405063" y="714772"/>
                </a:lnTo>
                <a:lnTo>
                  <a:pt x="2409032" y="710804"/>
                </a:lnTo>
                <a:lnTo>
                  <a:pt x="2412207" y="706438"/>
                </a:lnTo>
                <a:lnTo>
                  <a:pt x="2414985" y="701675"/>
                </a:lnTo>
                <a:lnTo>
                  <a:pt x="2417366" y="697310"/>
                </a:lnTo>
                <a:lnTo>
                  <a:pt x="2418954" y="691754"/>
                </a:lnTo>
                <a:lnTo>
                  <a:pt x="2420938" y="686594"/>
                </a:lnTo>
                <a:lnTo>
                  <a:pt x="2421732" y="680641"/>
                </a:lnTo>
                <a:lnTo>
                  <a:pt x="2421732" y="675482"/>
                </a:lnTo>
                <a:lnTo>
                  <a:pt x="2421732" y="171450"/>
                </a:lnTo>
                <a:lnTo>
                  <a:pt x="2421732" y="165497"/>
                </a:lnTo>
                <a:lnTo>
                  <a:pt x="2420938" y="159941"/>
                </a:lnTo>
                <a:lnTo>
                  <a:pt x="2418954" y="154385"/>
                </a:lnTo>
                <a:lnTo>
                  <a:pt x="2417366" y="149225"/>
                </a:lnTo>
                <a:lnTo>
                  <a:pt x="2414985" y="144463"/>
                </a:lnTo>
                <a:lnTo>
                  <a:pt x="2412207" y="139700"/>
                </a:lnTo>
                <a:lnTo>
                  <a:pt x="2409032" y="135731"/>
                </a:lnTo>
                <a:lnTo>
                  <a:pt x="2405063" y="131763"/>
                </a:lnTo>
                <a:lnTo>
                  <a:pt x="2401491" y="127794"/>
                </a:lnTo>
                <a:lnTo>
                  <a:pt x="2397125" y="124619"/>
                </a:lnTo>
                <a:lnTo>
                  <a:pt x="2392760" y="122238"/>
                </a:lnTo>
                <a:lnTo>
                  <a:pt x="2387600" y="119459"/>
                </a:lnTo>
                <a:lnTo>
                  <a:pt x="2382441" y="117872"/>
                </a:lnTo>
                <a:lnTo>
                  <a:pt x="2376885" y="116285"/>
                </a:lnTo>
                <a:lnTo>
                  <a:pt x="2371725" y="115491"/>
                </a:lnTo>
                <a:lnTo>
                  <a:pt x="2365772" y="115491"/>
                </a:lnTo>
                <a:lnTo>
                  <a:pt x="2360216" y="115491"/>
                </a:lnTo>
                <a:close/>
                <a:moveTo>
                  <a:pt x="2129235" y="115491"/>
                </a:moveTo>
                <a:lnTo>
                  <a:pt x="2123679" y="116285"/>
                </a:lnTo>
                <a:lnTo>
                  <a:pt x="2118122" y="117872"/>
                </a:lnTo>
                <a:lnTo>
                  <a:pt x="2113360" y="119459"/>
                </a:lnTo>
                <a:lnTo>
                  <a:pt x="2108200" y="122238"/>
                </a:lnTo>
                <a:lnTo>
                  <a:pt x="2103438" y="124619"/>
                </a:lnTo>
                <a:lnTo>
                  <a:pt x="2099469" y="127794"/>
                </a:lnTo>
                <a:lnTo>
                  <a:pt x="2095500" y="131763"/>
                </a:lnTo>
                <a:lnTo>
                  <a:pt x="2091532" y="135731"/>
                </a:lnTo>
                <a:lnTo>
                  <a:pt x="2088357" y="139700"/>
                </a:lnTo>
                <a:lnTo>
                  <a:pt x="2085975" y="144463"/>
                </a:lnTo>
                <a:lnTo>
                  <a:pt x="2083197" y="149225"/>
                </a:lnTo>
                <a:lnTo>
                  <a:pt x="2081610" y="154385"/>
                </a:lnTo>
                <a:lnTo>
                  <a:pt x="2080022" y="159941"/>
                </a:lnTo>
                <a:lnTo>
                  <a:pt x="2079229" y="165497"/>
                </a:lnTo>
                <a:lnTo>
                  <a:pt x="2079229" y="171450"/>
                </a:lnTo>
                <a:lnTo>
                  <a:pt x="2079229" y="675482"/>
                </a:lnTo>
                <a:lnTo>
                  <a:pt x="2079229" y="680641"/>
                </a:lnTo>
                <a:lnTo>
                  <a:pt x="2080022" y="686594"/>
                </a:lnTo>
                <a:lnTo>
                  <a:pt x="2081610" y="691754"/>
                </a:lnTo>
                <a:lnTo>
                  <a:pt x="2083197" y="697310"/>
                </a:lnTo>
                <a:lnTo>
                  <a:pt x="2085975" y="701675"/>
                </a:lnTo>
                <a:lnTo>
                  <a:pt x="2088357" y="706438"/>
                </a:lnTo>
                <a:lnTo>
                  <a:pt x="2091532" y="710804"/>
                </a:lnTo>
                <a:lnTo>
                  <a:pt x="2095500" y="714772"/>
                </a:lnTo>
                <a:lnTo>
                  <a:pt x="2099469" y="718344"/>
                </a:lnTo>
                <a:lnTo>
                  <a:pt x="2103438" y="721519"/>
                </a:lnTo>
                <a:lnTo>
                  <a:pt x="2108200" y="724694"/>
                </a:lnTo>
                <a:lnTo>
                  <a:pt x="2113360" y="726679"/>
                </a:lnTo>
                <a:lnTo>
                  <a:pt x="2118122" y="728663"/>
                </a:lnTo>
                <a:lnTo>
                  <a:pt x="2123679" y="729854"/>
                </a:lnTo>
                <a:lnTo>
                  <a:pt x="2129235" y="731044"/>
                </a:lnTo>
                <a:lnTo>
                  <a:pt x="2135188" y="731441"/>
                </a:lnTo>
                <a:lnTo>
                  <a:pt x="2140347" y="731044"/>
                </a:lnTo>
                <a:lnTo>
                  <a:pt x="2146300" y="729854"/>
                </a:lnTo>
                <a:lnTo>
                  <a:pt x="2151460" y="728663"/>
                </a:lnTo>
                <a:lnTo>
                  <a:pt x="2157016" y="726679"/>
                </a:lnTo>
                <a:lnTo>
                  <a:pt x="2161382" y="724694"/>
                </a:lnTo>
                <a:lnTo>
                  <a:pt x="2166144" y="721519"/>
                </a:lnTo>
                <a:lnTo>
                  <a:pt x="2170510" y="718344"/>
                </a:lnTo>
                <a:lnTo>
                  <a:pt x="2174479" y="714772"/>
                </a:lnTo>
                <a:lnTo>
                  <a:pt x="2178050" y="710804"/>
                </a:lnTo>
                <a:lnTo>
                  <a:pt x="2181225" y="706438"/>
                </a:lnTo>
                <a:lnTo>
                  <a:pt x="2184400" y="701675"/>
                </a:lnTo>
                <a:lnTo>
                  <a:pt x="2186385" y="697310"/>
                </a:lnTo>
                <a:lnTo>
                  <a:pt x="2188369" y="691754"/>
                </a:lnTo>
                <a:lnTo>
                  <a:pt x="2189957" y="686594"/>
                </a:lnTo>
                <a:lnTo>
                  <a:pt x="2190750" y="680641"/>
                </a:lnTo>
                <a:lnTo>
                  <a:pt x="2191147" y="675482"/>
                </a:lnTo>
                <a:lnTo>
                  <a:pt x="2191147" y="171450"/>
                </a:lnTo>
                <a:lnTo>
                  <a:pt x="2190750" y="165497"/>
                </a:lnTo>
                <a:lnTo>
                  <a:pt x="2189957" y="159941"/>
                </a:lnTo>
                <a:lnTo>
                  <a:pt x="2188369" y="154385"/>
                </a:lnTo>
                <a:lnTo>
                  <a:pt x="2186385" y="149225"/>
                </a:lnTo>
                <a:lnTo>
                  <a:pt x="2184400" y="144463"/>
                </a:lnTo>
                <a:lnTo>
                  <a:pt x="2181225" y="139700"/>
                </a:lnTo>
                <a:lnTo>
                  <a:pt x="2178050" y="135731"/>
                </a:lnTo>
                <a:lnTo>
                  <a:pt x="2174479" y="131763"/>
                </a:lnTo>
                <a:lnTo>
                  <a:pt x="2170510" y="127794"/>
                </a:lnTo>
                <a:lnTo>
                  <a:pt x="2166144" y="124619"/>
                </a:lnTo>
                <a:lnTo>
                  <a:pt x="2161382" y="122238"/>
                </a:lnTo>
                <a:lnTo>
                  <a:pt x="2157016" y="119459"/>
                </a:lnTo>
                <a:lnTo>
                  <a:pt x="2151460" y="117872"/>
                </a:lnTo>
                <a:lnTo>
                  <a:pt x="2146300" y="116285"/>
                </a:lnTo>
                <a:lnTo>
                  <a:pt x="2140347" y="115491"/>
                </a:lnTo>
                <a:lnTo>
                  <a:pt x="2135188" y="115491"/>
                </a:lnTo>
                <a:lnTo>
                  <a:pt x="2129235" y="115491"/>
                </a:lnTo>
                <a:close/>
                <a:moveTo>
                  <a:pt x="1898650" y="115491"/>
                </a:moveTo>
                <a:lnTo>
                  <a:pt x="1892697" y="116285"/>
                </a:lnTo>
                <a:lnTo>
                  <a:pt x="1887538" y="117872"/>
                </a:lnTo>
                <a:lnTo>
                  <a:pt x="1882775" y="119459"/>
                </a:lnTo>
                <a:lnTo>
                  <a:pt x="1877616" y="122238"/>
                </a:lnTo>
                <a:lnTo>
                  <a:pt x="1872854" y="124619"/>
                </a:lnTo>
                <a:lnTo>
                  <a:pt x="1868885" y="127794"/>
                </a:lnTo>
                <a:lnTo>
                  <a:pt x="1864519" y="131763"/>
                </a:lnTo>
                <a:lnTo>
                  <a:pt x="1860947" y="135731"/>
                </a:lnTo>
                <a:lnTo>
                  <a:pt x="1857772" y="139700"/>
                </a:lnTo>
                <a:lnTo>
                  <a:pt x="1854994" y="144463"/>
                </a:lnTo>
                <a:lnTo>
                  <a:pt x="1852613" y="149225"/>
                </a:lnTo>
                <a:lnTo>
                  <a:pt x="1850629" y="154385"/>
                </a:lnTo>
                <a:lnTo>
                  <a:pt x="1849438" y="159941"/>
                </a:lnTo>
                <a:lnTo>
                  <a:pt x="1848644" y="165497"/>
                </a:lnTo>
                <a:lnTo>
                  <a:pt x="1848247" y="171450"/>
                </a:lnTo>
                <a:lnTo>
                  <a:pt x="1848247" y="675482"/>
                </a:lnTo>
                <a:lnTo>
                  <a:pt x="1848644" y="680641"/>
                </a:lnTo>
                <a:lnTo>
                  <a:pt x="1849438" y="686594"/>
                </a:lnTo>
                <a:lnTo>
                  <a:pt x="1850629" y="691754"/>
                </a:lnTo>
                <a:lnTo>
                  <a:pt x="1852613" y="697310"/>
                </a:lnTo>
                <a:lnTo>
                  <a:pt x="1854994" y="701675"/>
                </a:lnTo>
                <a:lnTo>
                  <a:pt x="1857772" y="706438"/>
                </a:lnTo>
                <a:lnTo>
                  <a:pt x="1860947" y="710804"/>
                </a:lnTo>
                <a:lnTo>
                  <a:pt x="1864519" y="714772"/>
                </a:lnTo>
                <a:lnTo>
                  <a:pt x="1868885" y="718344"/>
                </a:lnTo>
                <a:lnTo>
                  <a:pt x="1872854" y="721519"/>
                </a:lnTo>
                <a:lnTo>
                  <a:pt x="1877616" y="724694"/>
                </a:lnTo>
                <a:lnTo>
                  <a:pt x="1882775" y="726679"/>
                </a:lnTo>
                <a:lnTo>
                  <a:pt x="1887538" y="728663"/>
                </a:lnTo>
                <a:lnTo>
                  <a:pt x="1892697" y="729854"/>
                </a:lnTo>
                <a:lnTo>
                  <a:pt x="1898650" y="731044"/>
                </a:lnTo>
                <a:lnTo>
                  <a:pt x="1904207" y="731441"/>
                </a:lnTo>
                <a:lnTo>
                  <a:pt x="1909763" y="731044"/>
                </a:lnTo>
                <a:lnTo>
                  <a:pt x="1915319" y="729854"/>
                </a:lnTo>
                <a:lnTo>
                  <a:pt x="1920875" y="728663"/>
                </a:lnTo>
                <a:lnTo>
                  <a:pt x="1926035" y="726679"/>
                </a:lnTo>
                <a:lnTo>
                  <a:pt x="1930797" y="724694"/>
                </a:lnTo>
                <a:lnTo>
                  <a:pt x="1935560" y="721519"/>
                </a:lnTo>
                <a:lnTo>
                  <a:pt x="1939925" y="718344"/>
                </a:lnTo>
                <a:lnTo>
                  <a:pt x="1943497" y="714772"/>
                </a:lnTo>
                <a:lnTo>
                  <a:pt x="1947466" y="710804"/>
                </a:lnTo>
                <a:lnTo>
                  <a:pt x="1950641" y="706438"/>
                </a:lnTo>
                <a:lnTo>
                  <a:pt x="1953419" y="701675"/>
                </a:lnTo>
                <a:lnTo>
                  <a:pt x="1955800" y="697310"/>
                </a:lnTo>
                <a:lnTo>
                  <a:pt x="1957388" y="691754"/>
                </a:lnTo>
                <a:lnTo>
                  <a:pt x="1958975" y="686594"/>
                </a:lnTo>
                <a:lnTo>
                  <a:pt x="1960166" y="680641"/>
                </a:lnTo>
                <a:lnTo>
                  <a:pt x="1960166" y="675482"/>
                </a:lnTo>
                <a:lnTo>
                  <a:pt x="1960166" y="171450"/>
                </a:lnTo>
                <a:lnTo>
                  <a:pt x="1960166" y="165497"/>
                </a:lnTo>
                <a:lnTo>
                  <a:pt x="1958975" y="159941"/>
                </a:lnTo>
                <a:lnTo>
                  <a:pt x="1957388" y="154385"/>
                </a:lnTo>
                <a:lnTo>
                  <a:pt x="1955800" y="149225"/>
                </a:lnTo>
                <a:lnTo>
                  <a:pt x="1953419" y="144463"/>
                </a:lnTo>
                <a:lnTo>
                  <a:pt x="1950641" y="139700"/>
                </a:lnTo>
                <a:lnTo>
                  <a:pt x="1947466" y="135731"/>
                </a:lnTo>
                <a:lnTo>
                  <a:pt x="1943497" y="131763"/>
                </a:lnTo>
                <a:lnTo>
                  <a:pt x="1939925" y="127794"/>
                </a:lnTo>
                <a:lnTo>
                  <a:pt x="1935560" y="124619"/>
                </a:lnTo>
                <a:lnTo>
                  <a:pt x="1930797" y="122238"/>
                </a:lnTo>
                <a:lnTo>
                  <a:pt x="1926035" y="119459"/>
                </a:lnTo>
                <a:lnTo>
                  <a:pt x="1920875" y="117872"/>
                </a:lnTo>
                <a:lnTo>
                  <a:pt x="1915319" y="116285"/>
                </a:lnTo>
                <a:lnTo>
                  <a:pt x="1909763" y="115491"/>
                </a:lnTo>
                <a:lnTo>
                  <a:pt x="1904207" y="115491"/>
                </a:lnTo>
                <a:lnTo>
                  <a:pt x="1898650" y="115491"/>
                </a:lnTo>
                <a:close/>
                <a:moveTo>
                  <a:pt x="1667669" y="115491"/>
                </a:moveTo>
                <a:lnTo>
                  <a:pt x="1662113" y="116285"/>
                </a:lnTo>
                <a:lnTo>
                  <a:pt x="1656557" y="117872"/>
                </a:lnTo>
                <a:lnTo>
                  <a:pt x="1651397" y="119459"/>
                </a:lnTo>
                <a:lnTo>
                  <a:pt x="1646635" y="122238"/>
                </a:lnTo>
                <a:lnTo>
                  <a:pt x="1641872" y="124619"/>
                </a:lnTo>
                <a:lnTo>
                  <a:pt x="1637507" y="127794"/>
                </a:lnTo>
                <a:lnTo>
                  <a:pt x="1633935" y="131763"/>
                </a:lnTo>
                <a:lnTo>
                  <a:pt x="1629966" y="135731"/>
                </a:lnTo>
                <a:lnTo>
                  <a:pt x="1626791" y="139700"/>
                </a:lnTo>
                <a:lnTo>
                  <a:pt x="1624013" y="144463"/>
                </a:lnTo>
                <a:lnTo>
                  <a:pt x="1621632" y="149225"/>
                </a:lnTo>
                <a:lnTo>
                  <a:pt x="1620044" y="154385"/>
                </a:lnTo>
                <a:lnTo>
                  <a:pt x="1618457" y="159941"/>
                </a:lnTo>
                <a:lnTo>
                  <a:pt x="1617663" y="165497"/>
                </a:lnTo>
                <a:lnTo>
                  <a:pt x="1617663" y="171450"/>
                </a:lnTo>
                <a:lnTo>
                  <a:pt x="1617663" y="675482"/>
                </a:lnTo>
                <a:lnTo>
                  <a:pt x="1617663" y="680641"/>
                </a:lnTo>
                <a:lnTo>
                  <a:pt x="1618457" y="686594"/>
                </a:lnTo>
                <a:lnTo>
                  <a:pt x="1620044" y="691754"/>
                </a:lnTo>
                <a:lnTo>
                  <a:pt x="1621632" y="697310"/>
                </a:lnTo>
                <a:lnTo>
                  <a:pt x="1624013" y="701675"/>
                </a:lnTo>
                <a:lnTo>
                  <a:pt x="1626791" y="706438"/>
                </a:lnTo>
                <a:lnTo>
                  <a:pt x="1629966" y="710804"/>
                </a:lnTo>
                <a:lnTo>
                  <a:pt x="1633935" y="714772"/>
                </a:lnTo>
                <a:lnTo>
                  <a:pt x="1637507" y="718344"/>
                </a:lnTo>
                <a:lnTo>
                  <a:pt x="1641872" y="721519"/>
                </a:lnTo>
                <a:lnTo>
                  <a:pt x="1646635" y="724694"/>
                </a:lnTo>
                <a:lnTo>
                  <a:pt x="1651397" y="726679"/>
                </a:lnTo>
                <a:lnTo>
                  <a:pt x="1656557" y="728663"/>
                </a:lnTo>
                <a:lnTo>
                  <a:pt x="1662113" y="729854"/>
                </a:lnTo>
                <a:lnTo>
                  <a:pt x="1667669" y="731044"/>
                </a:lnTo>
                <a:lnTo>
                  <a:pt x="1673622" y="731441"/>
                </a:lnTo>
                <a:lnTo>
                  <a:pt x="1678782" y="731044"/>
                </a:lnTo>
                <a:lnTo>
                  <a:pt x="1684735" y="729854"/>
                </a:lnTo>
                <a:lnTo>
                  <a:pt x="1689894" y="728663"/>
                </a:lnTo>
                <a:lnTo>
                  <a:pt x="1695450" y="726679"/>
                </a:lnTo>
                <a:lnTo>
                  <a:pt x="1699816" y="724694"/>
                </a:lnTo>
                <a:lnTo>
                  <a:pt x="1704579" y="721519"/>
                </a:lnTo>
                <a:lnTo>
                  <a:pt x="1709341" y="718344"/>
                </a:lnTo>
                <a:lnTo>
                  <a:pt x="1712913" y="714772"/>
                </a:lnTo>
                <a:lnTo>
                  <a:pt x="1716882" y="710804"/>
                </a:lnTo>
                <a:lnTo>
                  <a:pt x="1719660" y="706438"/>
                </a:lnTo>
                <a:lnTo>
                  <a:pt x="1722835" y="701675"/>
                </a:lnTo>
                <a:lnTo>
                  <a:pt x="1725216" y="697310"/>
                </a:lnTo>
                <a:lnTo>
                  <a:pt x="1726804" y="691754"/>
                </a:lnTo>
                <a:lnTo>
                  <a:pt x="1727994" y="686594"/>
                </a:lnTo>
                <a:lnTo>
                  <a:pt x="1728788" y="680641"/>
                </a:lnTo>
                <a:lnTo>
                  <a:pt x="1729582" y="675482"/>
                </a:lnTo>
                <a:lnTo>
                  <a:pt x="1729582" y="171450"/>
                </a:lnTo>
                <a:lnTo>
                  <a:pt x="1728788" y="165497"/>
                </a:lnTo>
                <a:lnTo>
                  <a:pt x="1727994" y="159941"/>
                </a:lnTo>
                <a:lnTo>
                  <a:pt x="1726804" y="154385"/>
                </a:lnTo>
                <a:lnTo>
                  <a:pt x="1725216" y="149225"/>
                </a:lnTo>
                <a:lnTo>
                  <a:pt x="1722835" y="144463"/>
                </a:lnTo>
                <a:lnTo>
                  <a:pt x="1719660" y="139700"/>
                </a:lnTo>
                <a:lnTo>
                  <a:pt x="1716882" y="135731"/>
                </a:lnTo>
                <a:lnTo>
                  <a:pt x="1712913" y="131763"/>
                </a:lnTo>
                <a:lnTo>
                  <a:pt x="1709341" y="127794"/>
                </a:lnTo>
                <a:lnTo>
                  <a:pt x="1704579" y="124619"/>
                </a:lnTo>
                <a:lnTo>
                  <a:pt x="1699816" y="122238"/>
                </a:lnTo>
                <a:lnTo>
                  <a:pt x="1695450" y="119459"/>
                </a:lnTo>
                <a:lnTo>
                  <a:pt x="1689894" y="117872"/>
                </a:lnTo>
                <a:lnTo>
                  <a:pt x="1684735" y="116285"/>
                </a:lnTo>
                <a:lnTo>
                  <a:pt x="1678782" y="115491"/>
                </a:lnTo>
                <a:lnTo>
                  <a:pt x="1673622" y="115491"/>
                </a:lnTo>
                <a:lnTo>
                  <a:pt x="1667669" y="115491"/>
                </a:lnTo>
                <a:close/>
                <a:moveTo>
                  <a:pt x="1437085" y="115491"/>
                </a:moveTo>
                <a:lnTo>
                  <a:pt x="1431529" y="116285"/>
                </a:lnTo>
                <a:lnTo>
                  <a:pt x="1425972" y="117872"/>
                </a:lnTo>
                <a:lnTo>
                  <a:pt x="1420813" y="119459"/>
                </a:lnTo>
                <a:lnTo>
                  <a:pt x="1416050" y="122238"/>
                </a:lnTo>
                <a:lnTo>
                  <a:pt x="1411288" y="124619"/>
                </a:lnTo>
                <a:lnTo>
                  <a:pt x="1406922" y="127794"/>
                </a:lnTo>
                <a:lnTo>
                  <a:pt x="1402953" y="131763"/>
                </a:lnTo>
                <a:lnTo>
                  <a:pt x="1399382" y="135731"/>
                </a:lnTo>
                <a:lnTo>
                  <a:pt x="1396207" y="139700"/>
                </a:lnTo>
                <a:lnTo>
                  <a:pt x="1393032" y="144463"/>
                </a:lnTo>
                <a:lnTo>
                  <a:pt x="1391047" y="149225"/>
                </a:lnTo>
                <a:lnTo>
                  <a:pt x="1389063" y="154385"/>
                </a:lnTo>
                <a:lnTo>
                  <a:pt x="1387872" y="159941"/>
                </a:lnTo>
                <a:lnTo>
                  <a:pt x="1386682" y="165497"/>
                </a:lnTo>
                <a:lnTo>
                  <a:pt x="1386285" y="171450"/>
                </a:lnTo>
                <a:lnTo>
                  <a:pt x="1386285" y="675482"/>
                </a:lnTo>
                <a:lnTo>
                  <a:pt x="1386682" y="680641"/>
                </a:lnTo>
                <a:lnTo>
                  <a:pt x="1387872" y="686594"/>
                </a:lnTo>
                <a:lnTo>
                  <a:pt x="1389063" y="691754"/>
                </a:lnTo>
                <a:lnTo>
                  <a:pt x="1391047" y="697310"/>
                </a:lnTo>
                <a:lnTo>
                  <a:pt x="1393032" y="701675"/>
                </a:lnTo>
                <a:lnTo>
                  <a:pt x="1396207" y="706438"/>
                </a:lnTo>
                <a:lnTo>
                  <a:pt x="1399382" y="710804"/>
                </a:lnTo>
                <a:lnTo>
                  <a:pt x="1402953" y="714772"/>
                </a:lnTo>
                <a:lnTo>
                  <a:pt x="1406922" y="718344"/>
                </a:lnTo>
                <a:lnTo>
                  <a:pt x="1411288" y="721519"/>
                </a:lnTo>
                <a:lnTo>
                  <a:pt x="1416050" y="724694"/>
                </a:lnTo>
                <a:lnTo>
                  <a:pt x="1420813" y="726679"/>
                </a:lnTo>
                <a:lnTo>
                  <a:pt x="1425972" y="728663"/>
                </a:lnTo>
                <a:lnTo>
                  <a:pt x="1431529" y="729854"/>
                </a:lnTo>
                <a:lnTo>
                  <a:pt x="1437085" y="731044"/>
                </a:lnTo>
                <a:lnTo>
                  <a:pt x="1442244" y="731441"/>
                </a:lnTo>
                <a:lnTo>
                  <a:pt x="1448197" y="731044"/>
                </a:lnTo>
                <a:lnTo>
                  <a:pt x="1453754" y="729854"/>
                </a:lnTo>
                <a:lnTo>
                  <a:pt x="1459310" y="728663"/>
                </a:lnTo>
                <a:lnTo>
                  <a:pt x="1464469" y="726679"/>
                </a:lnTo>
                <a:lnTo>
                  <a:pt x="1469232" y="724694"/>
                </a:lnTo>
                <a:lnTo>
                  <a:pt x="1473994" y="721519"/>
                </a:lnTo>
                <a:lnTo>
                  <a:pt x="1478360" y="718344"/>
                </a:lnTo>
                <a:lnTo>
                  <a:pt x="1482329" y="714772"/>
                </a:lnTo>
                <a:lnTo>
                  <a:pt x="1485900" y="710804"/>
                </a:lnTo>
                <a:lnTo>
                  <a:pt x="1489075" y="706438"/>
                </a:lnTo>
                <a:lnTo>
                  <a:pt x="1491457" y="701675"/>
                </a:lnTo>
                <a:lnTo>
                  <a:pt x="1494235" y="697310"/>
                </a:lnTo>
                <a:lnTo>
                  <a:pt x="1496219" y="691754"/>
                </a:lnTo>
                <a:lnTo>
                  <a:pt x="1497410" y="686594"/>
                </a:lnTo>
                <a:lnTo>
                  <a:pt x="1498204" y="680641"/>
                </a:lnTo>
                <a:lnTo>
                  <a:pt x="1498204" y="675482"/>
                </a:lnTo>
                <a:lnTo>
                  <a:pt x="1498204" y="171450"/>
                </a:lnTo>
                <a:lnTo>
                  <a:pt x="1498204" y="165497"/>
                </a:lnTo>
                <a:lnTo>
                  <a:pt x="1497410" y="159941"/>
                </a:lnTo>
                <a:lnTo>
                  <a:pt x="1496219" y="154385"/>
                </a:lnTo>
                <a:lnTo>
                  <a:pt x="1494235" y="149225"/>
                </a:lnTo>
                <a:lnTo>
                  <a:pt x="1491457" y="144463"/>
                </a:lnTo>
                <a:lnTo>
                  <a:pt x="1489075" y="139700"/>
                </a:lnTo>
                <a:lnTo>
                  <a:pt x="1485900" y="135731"/>
                </a:lnTo>
                <a:lnTo>
                  <a:pt x="1482329" y="131763"/>
                </a:lnTo>
                <a:lnTo>
                  <a:pt x="1478360" y="127794"/>
                </a:lnTo>
                <a:lnTo>
                  <a:pt x="1473994" y="124619"/>
                </a:lnTo>
                <a:lnTo>
                  <a:pt x="1469232" y="122238"/>
                </a:lnTo>
                <a:lnTo>
                  <a:pt x="1464469" y="119459"/>
                </a:lnTo>
                <a:lnTo>
                  <a:pt x="1459310" y="117872"/>
                </a:lnTo>
                <a:lnTo>
                  <a:pt x="1453754" y="116285"/>
                </a:lnTo>
                <a:lnTo>
                  <a:pt x="1448197" y="115491"/>
                </a:lnTo>
                <a:lnTo>
                  <a:pt x="1442244" y="115491"/>
                </a:lnTo>
                <a:lnTo>
                  <a:pt x="1437085" y="115491"/>
                </a:lnTo>
                <a:close/>
                <a:moveTo>
                  <a:pt x="0" y="0"/>
                </a:moveTo>
                <a:lnTo>
                  <a:pt x="3808413" y="0"/>
                </a:lnTo>
                <a:lnTo>
                  <a:pt x="3808413" y="846138"/>
                </a:lnTo>
                <a:lnTo>
                  <a:pt x="0" y="8461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rgbClr val="000000"/>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5722592" y="1390220"/>
            <a:ext cx="2324634"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txBox="1"/>
          <p:nvPr>
            <p:custDataLst>
              <p:tags r:id="rId15"/>
            </p:custDataLst>
          </p:nvPr>
        </p:nvSpPr>
        <p:spPr>
          <a:xfrm>
            <a:off x="5650906" y="1128531"/>
            <a:ext cx="2360695" cy="275312"/>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ct val="0"/>
              </a:spcBef>
              <a:spcAft>
                <a:spcPct val="0"/>
              </a:spcAft>
            </a:pPr>
            <a:r>
              <a:rPr lang="zh-CN" altLang="en-US" sz="1400" b="1">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一：生产安全事故报告</a:t>
            </a:r>
            <a:endParaRPr lang="zh-CN" altLang="en-US" sz="1400" b="1">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36" name="Content Placeholder 2"/>
          <p:cNvSpPr txBox="1"/>
          <p:nvPr>
            <p:custDataLst>
              <p:tags r:id="rId16"/>
            </p:custDataLst>
          </p:nvPr>
        </p:nvSpPr>
        <p:spPr>
          <a:xfrm>
            <a:off x="5640309" y="1435136"/>
            <a:ext cx="3041838" cy="1018125"/>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ct val="0"/>
              </a:spcBef>
              <a:spcAft>
                <a:spcPct val="0"/>
              </a:spcAft>
            </a:pPr>
            <a:r>
              <a:rPr lang="zh-CN" altLang="en-US" sz="100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发生生产安全事故后，事故现场有关人员应当立即报告本单位负责人。在１小时内如实向当地县级以上人民政府安全生产监督管理部门和负有安全生产监督管理职能的有关部门报告。</a:t>
            </a:r>
            <a:endParaRPr lang="zh-CN" altLang="en-US" sz="1000">
              <a:solidFill>
                <a:schemeClr val="lt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Tree>
    <p:custDataLst>
      <p:tags r:id="rId17"/>
    </p:custDataLst>
  </p:cSld>
  <p:clrMapOvr>
    <a:masterClrMapping/>
  </p:clrMapOvr>
  <p:transition advTm="49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6" nodeType="clickEffec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7" nodeType="withEffec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grpId="8" nodeType="withEffec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grpId="9" nodeType="withEffec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10" nodeType="clickEffec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par>
                          <p:cTn id="37" fill="hold">
                            <p:stCondLst>
                              <p:cond delay="500"/>
                            </p:stCondLst>
                            <p:childTnLst>
                              <p:par>
                                <p:cTn id="38" presetID="22" presetClass="entr" presetSubtype="8" fill="hold" grpId="11" nodeType="afterEffect">
                                  <p:childTnLst>
                                    <p:set>
                                      <p:cBhvr>
                                        <p:cTn id="39" dur="1" fill="hold">
                                          <p:stCondLst>
                                            <p:cond delay="0"/>
                                          </p:stCondLst>
                                        </p:cTn>
                                        <p:tgtEl>
                                          <p:spTgt spid="36"/>
                                        </p:tgtEl>
                                        <p:attrNameLst>
                                          <p:attrName>style.visibility</p:attrName>
                                        </p:attrNameLst>
                                      </p:cBhvr>
                                      <p:to>
                                        <p:strVal val="visible"/>
                                      </p:to>
                                    </p:set>
                                    <p:animEffect transition="in" filter="wipe(left)">
                                      <p:cBhvr>
                                        <p:cTn id="40" dur="75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2" nodeType="clickEffect">
                                  <p:childTnLst>
                                    <p:set>
                                      <p:cBhvr>
                                        <p:cTn id="44" dur="1" fill="hold">
                                          <p:stCondLst>
                                            <p:cond delay="0"/>
                                          </p:stCondLst>
                                        </p:cTn>
                                        <p:tgtEl>
                                          <p:spTgt spid="15"/>
                                        </p:tgtEl>
                                        <p:attrNameLst>
                                          <p:attrName>style.visibility</p:attrName>
                                        </p:attrNameLst>
                                      </p:cBhvr>
                                      <p:to>
                                        <p:strVal val="visible"/>
                                      </p:to>
                                    </p:set>
                                    <p:animEffect transition="in" filter="wipe(left)">
                                      <p:cBhvr>
                                        <p:cTn id="45" dur="75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3" nodeType="afterEffect">
                                  <p:childTnLst>
                                    <p:set>
                                      <p:cBhvr>
                                        <p:cTn id="53" dur="1" fill="hold">
                                          <p:stCondLst>
                                            <p:cond delay="0"/>
                                          </p:stCondLst>
                                        </p:cTn>
                                        <p:tgtEl>
                                          <p:spTgt spid="16"/>
                                        </p:tgtEl>
                                        <p:attrNameLst>
                                          <p:attrName>style.visibility</p:attrName>
                                        </p:attrNameLst>
                                      </p:cBhvr>
                                      <p:to>
                                        <p:strVal val="visible"/>
                                      </p:to>
                                    </p:set>
                                    <p:animEffect transition="in" filter="wipe(left)">
                                      <p:cBhvr>
                                        <p:cTn id="54" dur="75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4" nodeType="clickEffect">
                                  <p:childTnLst>
                                    <p:set>
                                      <p:cBhvr>
                                        <p:cTn id="58" dur="1" fill="hold">
                                          <p:stCondLst>
                                            <p:cond delay="0"/>
                                          </p:stCondLst>
                                        </p:cTn>
                                        <p:tgtEl>
                                          <p:spTgt spid="18"/>
                                        </p:tgtEl>
                                        <p:attrNameLst>
                                          <p:attrName>style.visibility</p:attrName>
                                        </p:attrNameLst>
                                      </p:cBhvr>
                                      <p:to>
                                        <p:strVal val="visible"/>
                                      </p:to>
                                    </p:set>
                                    <p:animEffect transition="in" filter="wipe(left)">
                                      <p:cBhvr>
                                        <p:cTn id="59" dur="75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par>
                          <p:cTn id="65" fill="hold">
                            <p:stCondLst>
                              <p:cond delay="500"/>
                            </p:stCondLst>
                            <p:childTnLst>
                              <p:par>
                                <p:cTn id="66" presetID="22" presetClass="entr" presetSubtype="8" fill="hold" grpId="5" nodeType="afterEffect">
                                  <p:childTnLst>
                                    <p:set>
                                      <p:cBhvr>
                                        <p:cTn id="67" dur="1" fill="hold">
                                          <p:stCondLst>
                                            <p:cond delay="0"/>
                                          </p:stCondLst>
                                        </p:cTn>
                                        <p:tgtEl>
                                          <p:spTgt spid="19"/>
                                        </p:tgtEl>
                                        <p:attrNameLst>
                                          <p:attrName>style.visibility</p:attrName>
                                        </p:attrNameLst>
                                      </p:cBhvr>
                                      <p:to>
                                        <p:strVal val="visible"/>
                                      </p:to>
                                    </p:set>
                                    <p:animEffect transition="in" filter="wipe(left)">
                                      <p:cBhvr>
                                        <p:cTn id="68"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1" bldLvl="0" animBg="1"/>
      <p:bldP spid="15" grpId="2"/>
      <p:bldP spid="16" grpId="3"/>
      <p:bldP spid="18" grpId="4"/>
      <p:bldP spid="19" grpId="5"/>
      <p:bldP spid="26" grpId="6"/>
      <p:bldP spid="27" grpId="7" bldLvl="0" animBg="1"/>
      <p:bldP spid="28" grpId="8" bldLvl="0" animBg="1"/>
      <p:bldP spid="30" grpId="9" bldLvl="0" animBg="1"/>
      <p:bldP spid="34" grpId="10"/>
      <p:bldP spid="36" grpId="1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63"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一：火场逃生，原则要牢记</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KSO_Shape"/>
          <p:cNvSpPr/>
          <p:nvPr>
            <p:custDataLst>
              <p:tags r:id="rId7"/>
            </p:custDataLst>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65" name="MH_Other_3"/>
          <p:cNvSpPr/>
          <p:nvPr>
            <p:custDataLst>
              <p:tags r:id="rId8"/>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67" name="KSO_Shape"/>
          <p:cNvSpPr/>
          <p:nvPr>
            <p:custDataLst>
              <p:tags r:id="rId9"/>
            </p:custDataLst>
          </p:nvPr>
        </p:nvSpPr>
        <p:spPr bwMode="auto">
          <a:xfrm>
            <a:off x="308598" y="222943"/>
            <a:ext cx="374349" cy="393067"/>
          </a:xfrm>
          <a:custGeom>
            <a:avLst/>
            <a:gdLst>
              <a:gd name="T0" fmla="*/ 1564677 w 2198"/>
              <a:gd name="T1" fmla="*/ 625886 h 2307"/>
              <a:gd name="T2" fmla="*/ 696886 w 2198"/>
              <a:gd name="T3" fmla="*/ 0 h 2307"/>
              <a:gd name="T4" fmla="*/ 409704 w 2198"/>
              <a:gd name="T5" fmla="*/ 751531 h 2307"/>
              <a:gd name="T6" fmla="*/ 125642 w 2198"/>
              <a:gd name="T7" fmla="*/ 1466383 h 2307"/>
              <a:gd name="T8" fmla="*/ 694545 w 2198"/>
              <a:gd name="T9" fmla="*/ 1799617 h 2307"/>
              <a:gd name="T10" fmla="*/ 690643 w 2198"/>
              <a:gd name="T11" fmla="*/ 1797275 h 2307"/>
              <a:gd name="T12" fmla="*/ 718737 w 2198"/>
              <a:gd name="T13" fmla="*/ 992677 h 2307"/>
              <a:gd name="T14" fmla="*/ 697667 w 2198"/>
              <a:gd name="T15" fmla="*/ 1196363 h 2307"/>
              <a:gd name="T16" fmla="*/ 1006700 w 2198"/>
              <a:gd name="T17" fmla="*/ 1250991 h 2307"/>
              <a:gd name="T18" fmla="*/ 1060547 w 2198"/>
              <a:gd name="T19" fmla="*/ 881079 h 2307"/>
              <a:gd name="T20" fmla="*/ 1031672 w 2198"/>
              <a:gd name="T21" fmla="*/ 679734 h 2307"/>
              <a:gd name="T22" fmla="*/ 1318075 w 2198"/>
              <a:gd name="T23" fmla="*/ 1112859 h 2307"/>
              <a:gd name="T24" fmla="*/ 943489 w 2198"/>
              <a:gd name="T25" fmla="*/ 1800397 h 2307"/>
              <a:gd name="T26" fmla="*/ 1659884 w 2198"/>
              <a:gd name="T27" fmla="*/ 1256454 h 2307"/>
              <a:gd name="T28" fmla="*/ 1564677 w 2198"/>
              <a:gd name="T29" fmla="*/ 625886 h 2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98" h="2307">
                <a:moveTo>
                  <a:pt x="2005" y="802"/>
                </a:moveTo>
                <a:cubicBezTo>
                  <a:pt x="1661" y="210"/>
                  <a:pt x="893" y="0"/>
                  <a:pt x="893" y="0"/>
                </a:cubicBezTo>
                <a:cubicBezTo>
                  <a:pt x="893" y="0"/>
                  <a:pt x="1119" y="574"/>
                  <a:pt x="525" y="963"/>
                </a:cubicBezTo>
                <a:cubicBezTo>
                  <a:pt x="149" y="1210"/>
                  <a:pt x="0" y="1530"/>
                  <a:pt x="161" y="1879"/>
                </a:cubicBezTo>
                <a:cubicBezTo>
                  <a:pt x="294" y="2168"/>
                  <a:pt x="585" y="2273"/>
                  <a:pt x="890" y="2306"/>
                </a:cubicBezTo>
                <a:cubicBezTo>
                  <a:pt x="888" y="2305"/>
                  <a:pt x="887" y="2304"/>
                  <a:pt x="885" y="2303"/>
                </a:cubicBezTo>
                <a:cubicBezTo>
                  <a:pt x="645" y="2177"/>
                  <a:pt x="379" y="1713"/>
                  <a:pt x="921" y="1272"/>
                </a:cubicBezTo>
                <a:cubicBezTo>
                  <a:pt x="898" y="1340"/>
                  <a:pt x="882" y="1461"/>
                  <a:pt x="894" y="1533"/>
                </a:cubicBezTo>
                <a:cubicBezTo>
                  <a:pt x="941" y="1833"/>
                  <a:pt x="1173" y="1787"/>
                  <a:pt x="1290" y="1603"/>
                </a:cubicBezTo>
                <a:cubicBezTo>
                  <a:pt x="1367" y="1482"/>
                  <a:pt x="1367" y="1268"/>
                  <a:pt x="1359" y="1129"/>
                </a:cubicBezTo>
                <a:cubicBezTo>
                  <a:pt x="1356" y="1067"/>
                  <a:pt x="1330" y="876"/>
                  <a:pt x="1322" y="871"/>
                </a:cubicBezTo>
                <a:cubicBezTo>
                  <a:pt x="1322" y="871"/>
                  <a:pt x="1653" y="1078"/>
                  <a:pt x="1689" y="1426"/>
                </a:cubicBezTo>
                <a:cubicBezTo>
                  <a:pt x="1723" y="1754"/>
                  <a:pt x="1602" y="2124"/>
                  <a:pt x="1209" y="2307"/>
                </a:cubicBezTo>
                <a:cubicBezTo>
                  <a:pt x="1708" y="2262"/>
                  <a:pt x="2045" y="1913"/>
                  <a:pt x="2127" y="1610"/>
                </a:cubicBezTo>
                <a:cubicBezTo>
                  <a:pt x="2198" y="1345"/>
                  <a:pt x="2143" y="1039"/>
                  <a:pt x="2005" y="8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69" name="Text Placeholder 17"/>
          <p:cNvSpPr txBox="1"/>
          <p:nvPr>
            <p:custDataLst>
              <p:tags r:id="rId10"/>
            </p:custDataLst>
          </p:nvPr>
        </p:nvSpPr>
        <p:spPr>
          <a:xfrm>
            <a:off x="1157619" y="3095252"/>
            <a:ext cx="1712966" cy="106856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400">
                <a:solidFill>
                  <a:schemeClr val="dk1"/>
                </a:solidFill>
                <a:latin typeface="微软雅黑" panose="020B0503020204020204" pitchFamily="34" charset="-122"/>
                <a:ea typeface="微软雅黑" panose="020B0503020204020204" pitchFamily="34" charset="-122"/>
              </a:rPr>
              <a:t>扑灭火灾要力所能及，如果你判断火势无法控制，就要设法逃生</a:t>
            </a:r>
            <a:endParaRPr lang="zh-CN" altLang="en-US" sz="1400">
              <a:solidFill>
                <a:schemeClr val="dk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361530" y="1708508"/>
            <a:ext cx="1345044" cy="857404"/>
            <a:chOff x="1361530" y="1708508"/>
            <a:chExt cx="1345044" cy="857404"/>
          </a:xfrm>
        </p:grpSpPr>
        <p:sp>
          <p:nvSpPr>
            <p:cNvPr id="71" name="Oval 33"/>
            <p:cNvSpPr>
              <a:spLocks noChangeArrowheads="1"/>
            </p:cNvSpPr>
            <p:nvPr>
              <p:custDataLst>
                <p:tags r:id="rId11"/>
              </p:custDataLst>
            </p:nvPr>
          </p:nvSpPr>
          <p:spPr bwMode="auto">
            <a:xfrm rot="5566472">
              <a:off x="2148628" y="1952420"/>
              <a:ext cx="99494" cy="124305"/>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72" name="Oval 34"/>
            <p:cNvSpPr>
              <a:spLocks noChangeArrowheads="1"/>
            </p:cNvSpPr>
            <p:nvPr>
              <p:custDataLst>
                <p:tags r:id="rId12"/>
              </p:custDataLst>
            </p:nvPr>
          </p:nvSpPr>
          <p:spPr bwMode="auto">
            <a:xfrm rot="5566472">
              <a:off x="2131413" y="1880457"/>
              <a:ext cx="69735" cy="84188"/>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73" name="Oval 35"/>
            <p:cNvSpPr>
              <a:spLocks noChangeArrowheads="1"/>
            </p:cNvSpPr>
            <p:nvPr>
              <p:custDataLst>
                <p:tags r:id="rId13"/>
              </p:custDataLst>
            </p:nvPr>
          </p:nvSpPr>
          <p:spPr bwMode="auto">
            <a:xfrm rot="5566472">
              <a:off x="2088208" y="1814658"/>
              <a:ext cx="60825" cy="73432"/>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74" name="Oval 36"/>
            <p:cNvSpPr>
              <a:spLocks noChangeArrowheads="1"/>
            </p:cNvSpPr>
            <p:nvPr>
              <p:custDataLst>
                <p:tags r:id="rId14"/>
              </p:custDataLst>
            </p:nvPr>
          </p:nvSpPr>
          <p:spPr bwMode="auto">
            <a:xfrm rot="5566472">
              <a:off x="2050377" y="1764550"/>
              <a:ext cx="49074" cy="61686"/>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75" name="Oval 37"/>
            <p:cNvSpPr>
              <a:spLocks noChangeArrowheads="1"/>
            </p:cNvSpPr>
            <p:nvPr>
              <p:custDataLst>
                <p:tags r:id="rId15"/>
              </p:custDataLst>
            </p:nvPr>
          </p:nvSpPr>
          <p:spPr bwMode="auto">
            <a:xfrm rot="5566472">
              <a:off x="1992066" y="1709106"/>
              <a:ext cx="49074" cy="61686"/>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76" name="Freeform 38"/>
            <p:cNvSpPr>
              <a:spLocks noChangeArrowheads="1"/>
            </p:cNvSpPr>
            <p:nvPr>
              <p:custDataLst>
                <p:tags r:id="rId16"/>
              </p:custDataLst>
            </p:nvPr>
          </p:nvSpPr>
          <p:spPr bwMode="auto">
            <a:xfrm rot="6300000">
              <a:off x="1498727" y="1571311"/>
              <a:ext cx="478964" cy="753357"/>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77" name="Oval 40"/>
            <p:cNvSpPr>
              <a:spLocks noChangeArrowheads="1"/>
            </p:cNvSpPr>
            <p:nvPr>
              <p:custDataLst>
                <p:tags r:id="rId17"/>
              </p:custDataLst>
            </p:nvPr>
          </p:nvSpPr>
          <p:spPr bwMode="auto">
            <a:xfrm rot="16033528" flipV="1">
              <a:off x="2594675" y="2197694"/>
              <a:ext cx="99494" cy="124305"/>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78" name="Oval 41"/>
            <p:cNvSpPr>
              <a:spLocks noChangeArrowheads="1"/>
            </p:cNvSpPr>
            <p:nvPr>
              <p:custDataLst>
                <p:tags r:id="rId18"/>
              </p:custDataLst>
            </p:nvPr>
          </p:nvSpPr>
          <p:spPr bwMode="auto">
            <a:xfrm rot="16033528" flipV="1">
              <a:off x="2577459" y="2309774"/>
              <a:ext cx="69735" cy="84188"/>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79" name="Oval 42"/>
            <p:cNvSpPr>
              <a:spLocks noChangeArrowheads="1"/>
            </p:cNvSpPr>
            <p:nvPr>
              <p:custDataLst>
                <p:tags r:id="rId19"/>
              </p:custDataLst>
            </p:nvPr>
          </p:nvSpPr>
          <p:spPr bwMode="auto">
            <a:xfrm rot="16033528" flipV="1">
              <a:off x="2534255" y="2386329"/>
              <a:ext cx="60825" cy="73432"/>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80" name="Oval 43"/>
            <p:cNvSpPr>
              <a:spLocks noChangeArrowheads="1"/>
            </p:cNvSpPr>
            <p:nvPr>
              <p:custDataLst>
                <p:tags r:id="rId20"/>
              </p:custDataLst>
            </p:nvPr>
          </p:nvSpPr>
          <p:spPr bwMode="auto">
            <a:xfrm rot="16033528" flipV="1">
              <a:off x="2496424" y="2448182"/>
              <a:ext cx="49074" cy="61686"/>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81" name="Oval 44"/>
            <p:cNvSpPr>
              <a:spLocks noChangeArrowheads="1"/>
            </p:cNvSpPr>
            <p:nvPr>
              <p:custDataLst>
                <p:tags r:id="rId21"/>
              </p:custDataLst>
            </p:nvPr>
          </p:nvSpPr>
          <p:spPr bwMode="auto">
            <a:xfrm rot="16033528" flipV="1">
              <a:off x="2438113" y="2503626"/>
              <a:ext cx="49074" cy="61686"/>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82" name="Freeform 45"/>
            <p:cNvSpPr>
              <a:spLocks noChangeArrowheads="1"/>
            </p:cNvSpPr>
            <p:nvPr>
              <p:custDataLst>
                <p:tags r:id="rId22"/>
              </p:custDataLst>
            </p:nvPr>
          </p:nvSpPr>
          <p:spPr bwMode="auto">
            <a:xfrm rot="15300000" flipV="1">
              <a:off x="1944774" y="1949751"/>
              <a:ext cx="478964" cy="753357"/>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rgbClr val="FBC91D"/>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969366" y="1711942"/>
            <a:ext cx="1425327" cy="871764"/>
            <a:chOff x="2969366" y="1711942"/>
            <a:chExt cx="1425327" cy="871764"/>
          </a:xfrm>
        </p:grpSpPr>
        <p:sp>
          <p:nvSpPr>
            <p:cNvPr id="84" name="Oval 47"/>
            <p:cNvSpPr>
              <a:spLocks noChangeArrowheads="1"/>
            </p:cNvSpPr>
            <p:nvPr>
              <p:custDataLst>
                <p:tags r:id="rId23"/>
              </p:custDataLst>
            </p:nvPr>
          </p:nvSpPr>
          <p:spPr bwMode="auto">
            <a:xfrm rot="5566472">
              <a:off x="3828163" y="1977971"/>
              <a:ext cx="108505" cy="135625"/>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85" name="Oval 49"/>
            <p:cNvSpPr>
              <a:spLocks noChangeArrowheads="1"/>
            </p:cNvSpPr>
            <p:nvPr>
              <p:custDataLst>
                <p:tags r:id="rId24"/>
              </p:custDataLst>
            </p:nvPr>
          </p:nvSpPr>
          <p:spPr bwMode="auto">
            <a:xfrm rot="5566472">
              <a:off x="3809362" y="1899495"/>
              <a:ext cx="76050" cy="91855"/>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86" name="Oval 50"/>
            <p:cNvSpPr>
              <a:spLocks noChangeArrowheads="1"/>
            </p:cNvSpPr>
            <p:nvPr>
              <p:custDataLst>
                <p:tags r:id="rId25"/>
              </p:custDataLst>
            </p:nvPr>
          </p:nvSpPr>
          <p:spPr bwMode="auto">
            <a:xfrm rot="5566472">
              <a:off x="3762213" y="1827731"/>
              <a:ext cx="66334" cy="80119"/>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87" name="Oval 52"/>
            <p:cNvSpPr>
              <a:spLocks noChangeArrowheads="1"/>
            </p:cNvSpPr>
            <p:nvPr>
              <p:custDataLst>
                <p:tags r:id="rId26"/>
              </p:custDataLst>
            </p:nvPr>
          </p:nvSpPr>
          <p:spPr bwMode="auto">
            <a:xfrm rot="5566472">
              <a:off x="3720929" y="1773081"/>
              <a:ext cx="53519" cy="67304"/>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88" name="Oval 54"/>
            <p:cNvSpPr>
              <a:spLocks noChangeArrowheads="1"/>
            </p:cNvSpPr>
            <p:nvPr>
              <p:custDataLst>
                <p:tags r:id="rId27"/>
              </p:custDataLst>
            </p:nvPr>
          </p:nvSpPr>
          <p:spPr bwMode="auto">
            <a:xfrm rot="5566472">
              <a:off x="3657302" y="1712606"/>
              <a:ext cx="53519" cy="67304"/>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89" name="Freeform 55"/>
            <p:cNvSpPr>
              <a:spLocks noChangeArrowheads="1"/>
            </p:cNvSpPr>
            <p:nvPr>
              <p:custDataLst>
                <p:tags r:id="rId28"/>
              </p:custDataLst>
            </p:nvPr>
          </p:nvSpPr>
          <p:spPr bwMode="auto">
            <a:xfrm rot="6300000">
              <a:off x="3119179" y="1562129"/>
              <a:ext cx="522340" cy="82196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rgbClr val="FBC91D"/>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90" name="Oval 58"/>
            <p:cNvSpPr>
              <a:spLocks noChangeArrowheads="1"/>
            </p:cNvSpPr>
            <p:nvPr>
              <p:custDataLst>
                <p:tags r:id="rId29"/>
              </p:custDataLst>
            </p:nvPr>
          </p:nvSpPr>
          <p:spPr bwMode="auto">
            <a:xfrm rot="16033528" flipV="1">
              <a:off x="4272628" y="2182050"/>
              <a:ext cx="108505" cy="135625"/>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91" name="Oval 60"/>
            <p:cNvSpPr>
              <a:spLocks noChangeArrowheads="1"/>
            </p:cNvSpPr>
            <p:nvPr>
              <p:custDataLst>
                <p:tags r:id="rId30"/>
              </p:custDataLst>
            </p:nvPr>
          </p:nvSpPr>
          <p:spPr bwMode="auto">
            <a:xfrm rot="16033528" flipV="1">
              <a:off x="4253827" y="2304297"/>
              <a:ext cx="76050" cy="91855"/>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92" name="Oval 61"/>
            <p:cNvSpPr>
              <a:spLocks noChangeArrowheads="1"/>
            </p:cNvSpPr>
            <p:nvPr>
              <p:custDataLst>
                <p:tags r:id="rId31"/>
              </p:custDataLst>
            </p:nvPr>
          </p:nvSpPr>
          <p:spPr bwMode="auto">
            <a:xfrm rot="16033528" flipV="1">
              <a:off x="4206677" y="2387797"/>
              <a:ext cx="66334" cy="80119"/>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93" name="Oval 63"/>
            <p:cNvSpPr>
              <a:spLocks noChangeArrowheads="1"/>
            </p:cNvSpPr>
            <p:nvPr>
              <p:custDataLst>
                <p:tags r:id="rId32"/>
              </p:custDataLst>
            </p:nvPr>
          </p:nvSpPr>
          <p:spPr bwMode="auto">
            <a:xfrm rot="16033528" flipV="1">
              <a:off x="4165393" y="2455262"/>
              <a:ext cx="53519" cy="67304"/>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94" name="Oval 64"/>
            <p:cNvSpPr>
              <a:spLocks noChangeArrowheads="1"/>
            </p:cNvSpPr>
            <p:nvPr>
              <p:custDataLst>
                <p:tags r:id="rId33"/>
              </p:custDataLst>
            </p:nvPr>
          </p:nvSpPr>
          <p:spPr bwMode="auto">
            <a:xfrm rot="16033528" flipV="1">
              <a:off x="4101766" y="2515737"/>
              <a:ext cx="53519" cy="67304"/>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95" name="Freeform 66"/>
            <p:cNvSpPr>
              <a:spLocks noChangeArrowheads="1"/>
            </p:cNvSpPr>
            <p:nvPr>
              <p:custDataLst>
                <p:tags r:id="rId34"/>
              </p:custDataLst>
            </p:nvPr>
          </p:nvSpPr>
          <p:spPr bwMode="auto">
            <a:xfrm rot="15300000" flipV="1">
              <a:off x="3563644" y="1911553"/>
              <a:ext cx="522340" cy="82196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502375" y="1596582"/>
            <a:ext cx="1641157" cy="1045536"/>
            <a:chOff x="4502375" y="1596582"/>
            <a:chExt cx="1641157" cy="1045536"/>
          </a:xfrm>
        </p:grpSpPr>
        <p:sp>
          <p:nvSpPr>
            <p:cNvPr id="97" name="Oval 69"/>
            <p:cNvSpPr>
              <a:spLocks noChangeArrowheads="1"/>
            </p:cNvSpPr>
            <p:nvPr>
              <p:custDataLst>
                <p:tags r:id="rId35"/>
              </p:custDataLst>
            </p:nvPr>
          </p:nvSpPr>
          <p:spPr bwMode="auto">
            <a:xfrm rot="5566472">
              <a:off x="5462787" y="1894050"/>
              <a:ext cx="121322" cy="151672"/>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98" name="Oval 71"/>
            <p:cNvSpPr>
              <a:spLocks noChangeArrowheads="1"/>
            </p:cNvSpPr>
            <p:nvPr>
              <p:custDataLst>
                <p:tags r:id="rId36"/>
              </p:custDataLst>
            </p:nvPr>
          </p:nvSpPr>
          <p:spPr bwMode="auto">
            <a:xfrm rot="5566472">
              <a:off x="5441755" y="1806304"/>
              <a:ext cx="85034" cy="102723"/>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99" name="Oval 72"/>
            <p:cNvSpPr>
              <a:spLocks noChangeArrowheads="1"/>
            </p:cNvSpPr>
            <p:nvPr>
              <p:custDataLst>
                <p:tags r:id="rId37"/>
              </p:custDataLst>
            </p:nvPr>
          </p:nvSpPr>
          <p:spPr bwMode="auto">
            <a:xfrm rot="5566472">
              <a:off x="5389023" y="1726060"/>
              <a:ext cx="74170" cy="89599"/>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00" name="Oval 74"/>
            <p:cNvSpPr>
              <a:spLocks noChangeArrowheads="1"/>
            </p:cNvSpPr>
            <p:nvPr>
              <p:custDataLst>
                <p:tags r:id="rId38"/>
              </p:custDataLst>
            </p:nvPr>
          </p:nvSpPr>
          <p:spPr bwMode="auto">
            <a:xfrm rot="5566472">
              <a:off x="5342851" y="1664953"/>
              <a:ext cx="59840" cy="75267"/>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01" name="Oval 75"/>
            <p:cNvSpPr>
              <a:spLocks noChangeArrowheads="1"/>
            </p:cNvSpPr>
            <p:nvPr>
              <p:custDataLst>
                <p:tags r:id="rId39"/>
              </p:custDataLst>
            </p:nvPr>
          </p:nvSpPr>
          <p:spPr bwMode="auto">
            <a:xfrm rot="5566472">
              <a:off x="5271694" y="1597331"/>
              <a:ext cx="59840" cy="75267"/>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02" name="Freeform 77"/>
            <p:cNvSpPr>
              <a:spLocks noChangeArrowheads="1"/>
            </p:cNvSpPr>
            <p:nvPr>
              <p:custDataLst>
                <p:tags r:id="rId40"/>
              </p:custDataLst>
            </p:nvPr>
          </p:nvSpPr>
          <p:spPr bwMode="auto">
            <a:xfrm rot="6300000">
              <a:off x="4669962" y="1428995"/>
              <a:ext cx="584042" cy="919216"/>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03" name="Oval 79"/>
            <p:cNvSpPr>
              <a:spLocks noChangeArrowheads="1"/>
            </p:cNvSpPr>
            <p:nvPr>
              <p:custDataLst>
                <p:tags r:id="rId41"/>
              </p:custDataLst>
            </p:nvPr>
          </p:nvSpPr>
          <p:spPr bwMode="auto">
            <a:xfrm rot="16033528" flipV="1">
              <a:off x="6007035" y="2192979"/>
              <a:ext cx="121322" cy="151672"/>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04" name="Oval 80"/>
            <p:cNvSpPr>
              <a:spLocks noChangeArrowheads="1"/>
            </p:cNvSpPr>
            <p:nvPr>
              <p:custDataLst>
                <p:tags r:id="rId42"/>
              </p:custDataLst>
            </p:nvPr>
          </p:nvSpPr>
          <p:spPr bwMode="auto">
            <a:xfrm rot="16033528" flipV="1">
              <a:off x="5986003" y="2329673"/>
              <a:ext cx="85034" cy="102723"/>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05" name="Oval 81"/>
            <p:cNvSpPr>
              <a:spLocks noChangeArrowheads="1"/>
            </p:cNvSpPr>
            <p:nvPr>
              <p:custDataLst>
                <p:tags r:id="rId43"/>
              </p:custDataLst>
            </p:nvPr>
          </p:nvSpPr>
          <p:spPr bwMode="auto">
            <a:xfrm rot="16033528" flipV="1">
              <a:off x="5933271" y="2423042"/>
              <a:ext cx="74170" cy="89599"/>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06" name="Oval 82"/>
            <p:cNvSpPr>
              <a:spLocks noChangeArrowheads="1"/>
            </p:cNvSpPr>
            <p:nvPr>
              <p:custDataLst>
                <p:tags r:id="rId44"/>
              </p:custDataLst>
            </p:nvPr>
          </p:nvSpPr>
          <p:spPr bwMode="auto">
            <a:xfrm rot="16033528" flipV="1">
              <a:off x="5887099" y="2498480"/>
              <a:ext cx="59840" cy="75267"/>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07" name="Oval 83"/>
            <p:cNvSpPr>
              <a:spLocks noChangeArrowheads="1"/>
            </p:cNvSpPr>
            <p:nvPr>
              <p:custDataLst>
                <p:tags r:id="rId45"/>
              </p:custDataLst>
            </p:nvPr>
          </p:nvSpPr>
          <p:spPr bwMode="auto">
            <a:xfrm rot="16033528" flipV="1">
              <a:off x="5815942" y="2566103"/>
              <a:ext cx="59840" cy="75267"/>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08" name="Freeform 84"/>
            <p:cNvSpPr>
              <a:spLocks noChangeArrowheads="1"/>
            </p:cNvSpPr>
            <p:nvPr>
              <p:custDataLst>
                <p:tags r:id="rId46"/>
              </p:custDataLst>
            </p:nvPr>
          </p:nvSpPr>
          <p:spPr bwMode="auto">
            <a:xfrm rot="15300000" flipV="1">
              <a:off x="5214210" y="1890489"/>
              <a:ext cx="584042" cy="919216"/>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rgbClr val="FBC91D"/>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080959" y="1547993"/>
            <a:ext cx="1857616" cy="1184386"/>
            <a:chOff x="6080959" y="1547993"/>
            <a:chExt cx="1857616" cy="1184386"/>
          </a:xfrm>
        </p:grpSpPr>
        <p:sp>
          <p:nvSpPr>
            <p:cNvPr id="110" name="Oval 86"/>
            <p:cNvSpPr>
              <a:spLocks noChangeArrowheads="1"/>
            </p:cNvSpPr>
            <p:nvPr>
              <p:custDataLst>
                <p:tags r:id="rId47"/>
              </p:custDataLst>
            </p:nvPr>
          </p:nvSpPr>
          <p:spPr bwMode="auto">
            <a:xfrm rot="5566472">
              <a:off x="7167992" y="1884910"/>
              <a:ext cx="137439" cy="171675"/>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11" name="Oval 87"/>
            <p:cNvSpPr>
              <a:spLocks noChangeArrowheads="1"/>
            </p:cNvSpPr>
            <p:nvPr>
              <p:custDataLst>
                <p:tags r:id="rId48"/>
              </p:custDataLst>
            </p:nvPr>
          </p:nvSpPr>
          <p:spPr bwMode="auto">
            <a:xfrm rot="5566472">
              <a:off x="7144227" y="1785501"/>
              <a:ext cx="96330" cy="116270"/>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12" name="Oval 88"/>
            <p:cNvSpPr>
              <a:spLocks noChangeArrowheads="1"/>
            </p:cNvSpPr>
            <p:nvPr>
              <p:custDataLst>
                <p:tags r:id="rId49"/>
              </p:custDataLst>
            </p:nvPr>
          </p:nvSpPr>
          <p:spPr bwMode="auto">
            <a:xfrm rot="5566472">
              <a:off x="7084563" y="1694610"/>
              <a:ext cx="84023" cy="101415"/>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13" name="Oval 89"/>
            <p:cNvSpPr>
              <a:spLocks noChangeArrowheads="1"/>
            </p:cNvSpPr>
            <p:nvPr>
              <p:custDataLst>
                <p:tags r:id="rId50"/>
              </p:custDataLst>
            </p:nvPr>
          </p:nvSpPr>
          <p:spPr bwMode="auto">
            <a:xfrm rot="5566472">
              <a:off x="7032322" y="1625396"/>
              <a:ext cx="67790" cy="85193"/>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14" name="Oval 90"/>
            <p:cNvSpPr>
              <a:spLocks noChangeArrowheads="1"/>
            </p:cNvSpPr>
            <p:nvPr>
              <p:custDataLst>
                <p:tags r:id="rId51"/>
              </p:custDataLst>
            </p:nvPr>
          </p:nvSpPr>
          <p:spPr bwMode="auto">
            <a:xfrm rot="5566472">
              <a:off x="6951793" y="1548811"/>
              <a:ext cx="67790" cy="85193"/>
            </a:xfrm>
            <a:prstGeom prst="ellipse">
              <a:avLst/>
            </a:prstGeom>
            <a:solidFill>
              <a:srgbClr val="FBC91D"/>
            </a:solidFill>
            <a:ln>
              <a:noFill/>
            </a:ln>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15" name="Freeform 91"/>
            <p:cNvSpPr>
              <a:spLocks noChangeArrowheads="1"/>
            </p:cNvSpPr>
            <p:nvPr>
              <p:custDataLst>
                <p:tags r:id="rId52"/>
              </p:custDataLst>
            </p:nvPr>
          </p:nvSpPr>
          <p:spPr bwMode="auto">
            <a:xfrm rot="6300000">
              <a:off x="6270367" y="1358585"/>
              <a:ext cx="661630" cy="104044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rgbClr val="FBC91D"/>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16" name="Oval 93"/>
            <p:cNvSpPr>
              <a:spLocks noChangeArrowheads="1"/>
            </p:cNvSpPr>
            <p:nvPr>
              <p:custDataLst>
                <p:tags r:id="rId53"/>
              </p:custDataLst>
            </p:nvPr>
          </p:nvSpPr>
          <p:spPr bwMode="auto">
            <a:xfrm rot="16033528" flipV="1">
              <a:off x="7784018" y="2223786"/>
              <a:ext cx="137439" cy="171675"/>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17" name="Oval 94"/>
            <p:cNvSpPr>
              <a:spLocks noChangeArrowheads="1"/>
            </p:cNvSpPr>
            <p:nvPr>
              <p:custDataLst>
                <p:tags r:id="rId54"/>
              </p:custDataLst>
            </p:nvPr>
          </p:nvSpPr>
          <p:spPr bwMode="auto">
            <a:xfrm rot="16033528" flipV="1">
              <a:off x="7760253" y="2378600"/>
              <a:ext cx="96330" cy="116270"/>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18" name="Oval 95"/>
            <p:cNvSpPr>
              <a:spLocks noChangeArrowheads="1"/>
            </p:cNvSpPr>
            <p:nvPr>
              <p:custDataLst>
                <p:tags r:id="rId55"/>
              </p:custDataLst>
            </p:nvPr>
          </p:nvSpPr>
          <p:spPr bwMode="auto">
            <a:xfrm rot="16033528" flipV="1">
              <a:off x="7700589" y="2484346"/>
              <a:ext cx="84023" cy="101415"/>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19" name="Oval 96"/>
            <p:cNvSpPr>
              <a:spLocks noChangeArrowheads="1"/>
            </p:cNvSpPr>
            <p:nvPr>
              <p:custDataLst>
                <p:tags r:id="rId56"/>
              </p:custDataLst>
            </p:nvPr>
          </p:nvSpPr>
          <p:spPr bwMode="auto">
            <a:xfrm rot="16033528" flipV="1">
              <a:off x="7648348" y="2569782"/>
              <a:ext cx="67790" cy="85193"/>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20" name="Oval 97"/>
            <p:cNvSpPr>
              <a:spLocks noChangeArrowheads="1"/>
            </p:cNvSpPr>
            <p:nvPr>
              <p:custDataLst>
                <p:tags r:id="rId57"/>
              </p:custDataLst>
            </p:nvPr>
          </p:nvSpPr>
          <p:spPr bwMode="auto">
            <a:xfrm rot="16033528" flipV="1">
              <a:off x="7567819" y="2646366"/>
              <a:ext cx="67790" cy="85193"/>
            </a:xfrm>
            <a:prstGeom prst="ellipse">
              <a:avLst/>
            </a:prstGeom>
            <a:solidFill>
              <a:schemeClr val="accent1"/>
            </a:solid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sp>
          <p:nvSpPr>
            <p:cNvPr id="121" name="Freeform 98"/>
            <p:cNvSpPr>
              <a:spLocks noChangeArrowheads="1"/>
            </p:cNvSpPr>
            <p:nvPr>
              <p:custDataLst>
                <p:tags r:id="rId58"/>
              </p:custDataLst>
            </p:nvPr>
          </p:nvSpPr>
          <p:spPr bwMode="auto">
            <a:xfrm rot="15300000" flipV="1">
              <a:off x="6886393" y="1881341"/>
              <a:ext cx="661630" cy="104044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1350">
                <a:solidFill>
                  <a:schemeClr val="lt1"/>
                </a:solidFill>
                <a:latin typeface="微软雅黑" panose="020B0503020204020204" pitchFamily="34" charset="-122"/>
                <a:ea typeface="微软雅黑" panose="020B0503020204020204" pitchFamily="34" charset="-122"/>
              </a:endParaRPr>
            </a:p>
          </p:txBody>
        </p:sp>
      </p:grpSp>
      <p:sp>
        <p:nvSpPr>
          <p:cNvPr id="123" name="Text Placeholder 17"/>
          <p:cNvSpPr txBox="1"/>
          <p:nvPr>
            <p:custDataLst>
              <p:tags r:id="rId59"/>
            </p:custDataLst>
          </p:nvPr>
        </p:nvSpPr>
        <p:spPr>
          <a:xfrm>
            <a:off x="2859034" y="3024150"/>
            <a:ext cx="1712966" cy="139003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zh-CN" sz="1400">
                <a:solidFill>
                  <a:schemeClr val="dk1"/>
                </a:solidFill>
                <a:latin typeface="微软雅黑" panose="020B0503020204020204" pitchFamily="34" charset="-122"/>
                <a:ea typeface="微软雅黑" panose="020B0503020204020204" pitchFamily="34" charset="-122"/>
              </a:rPr>
              <a:t>保持清醒头脑，弄清自己的位置和逃生的路线，千万不要因为慌张走错方向</a:t>
            </a:r>
            <a:endParaRPr lang="zh-CN" altLang="zh-CN" sz="1400">
              <a:solidFill>
                <a:schemeClr val="dk1"/>
              </a:solidFill>
              <a:latin typeface="微软雅黑" panose="020B0503020204020204" pitchFamily="34" charset="-122"/>
              <a:ea typeface="微软雅黑" panose="020B0503020204020204" pitchFamily="34" charset="-122"/>
            </a:endParaRPr>
          </a:p>
        </p:txBody>
      </p:sp>
      <p:sp>
        <p:nvSpPr>
          <p:cNvPr id="125" name="Text Placeholder 17"/>
          <p:cNvSpPr txBox="1"/>
          <p:nvPr>
            <p:custDataLst>
              <p:tags r:id="rId60"/>
            </p:custDataLst>
          </p:nvPr>
        </p:nvSpPr>
        <p:spPr>
          <a:xfrm>
            <a:off x="4430565" y="3030985"/>
            <a:ext cx="1712966" cy="769586"/>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zh-CN" sz="1400">
                <a:solidFill>
                  <a:schemeClr val="dk1"/>
                </a:solidFill>
                <a:latin typeface="微软雅黑" panose="020B0503020204020204" pitchFamily="34" charset="-122"/>
                <a:ea typeface="微软雅黑" panose="020B0503020204020204" pitchFamily="34" charset="-122"/>
              </a:rPr>
              <a:t>不要为了顾及财物延误了逃生时机</a:t>
            </a:r>
            <a:endParaRPr lang="zh-CN" altLang="zh-CN" sz="1400">
              <a:solidFill>
                <a:schemeClr val="dk1"/>
              </a:solidFill>
              <a:latin typeface="微软雅黑" panose="020B0503020204020204" pitchFamily="34" charset="-122"/>
              <a:ea typeface="微软雅黑" panose="020B0503020204020204" pitchFamily="34" charset="-122"/>
            </a:endParaRPr>
          </a:p>
        </p:txBody>
      </p:sp>
      <p:sp>
        <p:nvSpPr>
          <p:cNvPr id="127" name="Text Placeholder 17"/>
          <p:cNvSpPr txBox="1"/>
          <p:nvPr>
            <p:custDataLst>
              <p:tags r:id="rId61"/>
            </p:custDataLst>
          </p:nvPr>
        </p:nvSpPr>
        <p:spPr>
          <a:xfrm>
            <a:off x="6062433" y="3035195"/>
            <a:ext cx="1712966" cy="139003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zh-CN" sz="1400">
                <a:solidFill>
                  <a:schemeClr val="dk1"/>
                </a:solidFill>
                <a:latin typeface="微软雅黑" panose="020B0503020204020204" pitchFamily="34" charset="-122"/>
                <a:ea typeface="微软雅黑" panose="020B0503020204020204" pitchFamily="34" charset="-122"/>
              </a:rPr>
              <a:t>如果火势较大，自己无法逃生，要尽量通过呼喊、灯光等方法，使救援人员知道自己的位置</a:t>
            </a:r>
            <a:endParaRPr lang="zh-CN" altLang="zh-CN" sz="1400">
              <a:solidFill>
                <a:schemeClr val="dk1"/>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62"/>
            </p:custDataLst>
          </p:nvPr>
        </p:nvSpPr>
        <p:spPr>
          <a:xfrm>
            <a:off x="1714581" y="2743446"/>
            <a:ext cx="464820" cy="368300"/>
          </a:xfrm>
          <a:prstGeom prst="rect">
            <a:avLst/>
          </a:prstGeom>
          <a:noFill/>
        </p:spPr>
        <p:txBody>
          <a:bodyPr wrap="none" rtlCol="0">
            <a:spAutoFit/>
          </a:bodyPr>
          <a:lstStyle/>
          <a:p>
            <a:r>
              <a:rPr lang="en-US" altLang="zh-CN" b="1">
                <a:solidFill>
                  <a:schemeClr val="dk1"/>
                </a:solidFill>
                <a:latin typeface="微软雅黑" panose="020B0503020204020204" pitchFamily="34" charset="-122"/>
                <a:ea typeface="微软雅黑" panose="020B0503020204020204" pitchFamily="34" charset="-122"/>
              </a:rPr>
              <a:t>01</a:t>
            </a:r>
            <a:endParaRPr lang="en-US" altLang="zh-CN" b="1">
              <a:solidFill>
                <a:schemeClr val="dk1"/>
              </a:solidFill>
              <a:latin typeface="微软雅黑" panose="020B0503020204020204" pitchFamily="34" charset="-122"/>
              <a:ea typeface="微软雅黑" panose="020B0503020204020204" pitchFamily="34" charset="-122"/>
            </a:endParaRPr>
          </a:p>
        </p:txBody>
      </p:sp>
      <p:sp>
        <p:nvSpPr>
          <p:cNvPr id="128" name="文本框 127"/>
          <p:cNvSpPr txBox="1"/>
          <p:nvPr>
            <p:custDataLst>
              <p:tags r:id="rId63"/>
            </p:custDataLst>
          </p:nvPr>
        </p:nvSpPr>
        <p:spPr>
          <a:xfrm>
            <a:off x="3431999" y="2741586"/>
            <a:ext cx="464820" cy="368300"/>
          </a:xfrm>
          <a:prstGeom prst="rect">
            <a:avLst/>
          </a:prstGeom>
          <a:noFill/>
        </p:spPr>
        <p:txBody>
          <a:bodyPr wrap="none" rtlCol="0">
            <a:spAutoFit/>
          </a:bodyPr>
          <a:lstStyle/>
          <a:p>
            <a:r>
              <a:rPr lang="en-US" altLang="zh-CN" b="1">
                <a:solidFill>
                  <a:schemeClr val="dk1"/>
                </a:solidFill>
                <a:latin typeface="微软雅黑" panose="020B0503020204020204" pitchFamily="34" charset="-122"/>
                <a:ea typeface="微软雅黑" panose="020B0503020204020204" pitchFamily="34" charset="-122"/>
              </a:rPr>
              <a:t>02</a:t>
            </a:r>
            <a:endParaRPr lang="en-US" altLang="zh-CN" b="1">
              <a:solidFill>
                <a:schemeClr val="dk1"/>
              </a:solidFill>
              <a:latin typeface="微软雅黑" panose="020B0503020204020204" pitchFamily="34" charset="-122"/>
              <a:ea typeface="微软雅黑" panose="020B0503020204020204" pitchFamily="34" charset="-122"/>
            </a:endParaRPr>
          </a:p>
        </p:txBody>
      </p:sp>
      <p:sp>
        <p:nvSpPr>
          <p:cNvPr id="129" name="文本框 128"/>
          <p:cNvSpPr txBox="1"/>
          <p:nvPr>
            <p:custDataLst>
              <p:tags r:id="rId64"/>
            </p:custDataLst>
          </p:nvPr>
        </p:nvSpPr>
        <p:spPr>
          <a:xfrm>
            <a:off x="5127376" y="2775503"/>
            <a:ext cx="464820" cy="368300"/>
          </a:xfrm>
          <a:prstGeom prst="rect">
            <a:avLst/>
          </a:prstGeom>
          <a:noFill/>
        </p:spPr>
        <p:txBody>
          <a:bodyPr wrap="none" rtlCol="0">
            <a:spAutoFit/>
          </a:bodyPr>
          <a:lstStyle/>
          <a:p>
            <a:r>
              <a:rPr lang="en-US" altLang="zh-CN" b="1">
                <a:solidFill>
                  <a:schemeClr val="dk1"/>
                </a:solidFill>
                <a:latin typeface="微软雅黑" panose="020B0503020204020204" pitchFamily="34" charset="-122"/>
                <a:ea typeface="微软雅黑" panose="020B0503020204020204" pitchFamily="34" charset="-122"/>
              </a:rPr>
              <a:t>03</a:t>
            </a:r>
            <a:endParaRPr lang="en-US" altLang="zh-CN" b="1">
              <a:solidFill>
                <a:schemeClr val="dk1"/>
              </a:solidFill>
              <a:latin typeface="微软雅黑" panose="020B0503020204020204" pitchFamily="34" charset="-122"/>
              <a:ea typeface="微软雅黑" panose="020B0503020204020204" pitchFamily="34" charset="-122"/>
            </a:endParaRPr>
          </a:p>
        </p:txBody>
      </p:sp>
      <p:sp>
        <p:nvSpPr>
          <p:cNvPr id="130" name="文本框 129"/>
          <p:cNvSpPr txBox="1"/>
          <p:nvPr>
            <p:custDataLst>
              <p:tags r:id="rId65"/>
            </p:custDataLst>
          </p:nvPr>
        </p:nvSpPr>
        <p:spPr>
          <a:xfrm>
            <a:off x="6714515" y="2790113"/>
            <a:ext cx="464820" cy="368300"/>
          </a:xfrm>
          <a:prstGeom prst="rect">
            <a:avLst/>
          </a:prstGeom>
          <a:noFill/>
        </p:spPr>
        <p:txBody>
          <a:bodyPr wrap="none" rtlCol="0">
            <a:spAutoFit/>
          </a:bodyPr>
          <a:lstStyle/>
          <a:p>
            <a:r>
              <a:rPr lang="en-US" altLang="zh-CN" b="1">
                <a:solidFill>
                  <a:schemeClr val="dk1"/>
                </a:solidFill>
                <a:latin typeface="微软雅黑" panose="020B0503020204020204" pitchFamily="34" charset="-122"/>
                <a:ea typeface="微软雅黑" panose="020B0503020204020204" pitchFamily="34" charset="-122"/>
              </a:rPr>
              <a:t>04</a:t>
            </a:r>
            <a:endParaRPr lang="en-US" altLang="zh-CN" b="1">
              <a:solidFill>
                <a:schemeClr val="dk1"/>
              </a:solidFill>
              <a:latin typeface="微软雅黑" panose="020B0503020204020204" pitchFamily="34" charset="-122"/>
              <a:ea typeface="微软雅黑" panose="020B0503020204020204" pitchFamily="34" charset="-122"/>
            </a:endParaRPr>
          </a:p>
        </p:txBody>
      </p:sp>
    </p:spTree>
    <p:custDataLst>
      <p:tags r:id="rId66"/>
    </p:custDataLst>
  </p:cSld>
  <p:clrMapOvr>
    <a:masterClrMapping/>
  </p:clrMapOvr>
  <p:transition advTm="39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1" nodeType="withEffec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par>
                                <p:cTn id="11" presetID="22" presetClass="entr" presetSubtype="8" fill="hold" grpId="2" nodeType="withEffec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par>
                                <p:cTn id="14" presetID="22" presetClass="entr" presetSubtype="8" fill="hold" grpId="3" nodeType="withEffec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8" nodeType="clickEffec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9" nodeType="clickEffec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grpId="4" nodeType="withEffect">
                                  <p:childTnLst>
                                    <p:set>
                                      <p:cBhvr>
                                        <p:cTn id="33" dur="1" fill="hold">
                                          <p:stCondLst>
                                            <p:cond delay="0"/>
                                          </p:stCondLst>
                                        </p:cTn>
                                        <p:tgtEl>
                                          <p:spTgt spid="69"/>
                                        </p:tgtEl>
                                        <p:attrNameLst>
                                          <p:attrName>style.visibility</p:attrName>
                                        </p:attrNameLst>
                                      </p:cBhvr>
                                      <p:to>
                                        <p:strVal val="visible"/>
                                      </p:to>
                                    </p:set>
                                    <p:animEffect transition="in" filter="randombar(horizontal)">
                                      <p:cBhvr>
                                        <p:cTn id="34" dur="500"/>
                                        <p:tgtEl>
                                          <p:spTgt spid="6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10" nodeType="clickEffect">
                                  <p:childTnLst>
                                    <p:set>
                                      <p:cBhvr>
                                        <p:cTn id="43" dur="1" fill="hold">
                                          <p:stCondLst>
                                            <p:cond delay="0"/>
                                          </p:stCondLst>
                                        </p:cTn>
                                        <p:tgtEl>
                                          <p:spTgt spid="128"/>
                                        </p:tgtEl>
                                        <p:attrNameLst>
                                          <p:attrName>style.visibility</p:attrName>
                                        </p:attrNameLst>
                                      </p:cBhvr>
                                      <p:to>
                                        <p:strVal val="visible"/>
                                      </p:to>
                                    </p:set>
                                    <p:animEffect transition="in" filter="randombar(horizontal)">
                                      <p:cBhvr>
                                        <p:cTn id="44" dur="500"/>
                                        <p:tgtEl>
                                          <p:spTgt spid="128"/>
                                        </p:tgtEl>
                                      </p:cBhvr>
                                    </p:animEffect>
                                  </p:childTnLst>
                                </p:cTn>
                              </p:par>
                              <p:par>
                                <p:cTn id="45" presetID="14" presetClass="entr" presetSubtype="10" fill="hold" grpId="5" nodeType="withEffect">
                                  <p:childTnLst>
                                    <p:set>
                                      <p:cBhvr>
                                        <p:cTn id="46" dur="1" fill="hold">
                                          <p:stCondLst>
                                            <p:cond delay="0"/>
                                          </p:stCondLst>
                                        </p:cTn>
                                        <p:tgtEl>
                                          <p:spTgt spid="123"/>
                                        </p:tgtEl>
                                        <p:attrNameLst>
                                          <p:attrName>style.visibility</p:attrName>
                                        </p:attrNameLst>
                                      </p:cBhvr>
                                      <p:to>
                                        <p:strVal val="visible"/>
                                      </p:to>
                                    </p:set>
                                    <p:animEffect transition="in" filter="randombar(horizontal)">
                                      <p:cBhvr>
                                        <p:cTn id="47" dur="500"/>
                                        <p:tgtEl>
                                          <p:spTgt spid="1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11" nodeType="clickEffect">
                                  <p:childTnLst>
                                    <p:set>
                                      <p:cBhvr>
                                        <p:cTn id="56" dur="1" fill="hold">
                                          <p:stCondLst>
                                            <p:cond delay="0"/>
                                          </p:stCondLst>
                                        </p:cTn>
                                        <p:tgtEl>
                                          <p:spTgt spid="129"/>
                                        </p:tgtEl>
                                        <p:attrNameLst>
                                          <p:attrName>style.visibility</p:attrName>
                                        </p:attrNameLst>
                                      </p:cBhvr>
                                      <p:to>
                                        <p:strVal val="visible"/>
                                      </p:to>
                                    </p:set>
                                    <p:animEffect transition="in" filter="randombar(horizontal)">
                                      <p:cBhvr>
                                        <p:cTn id="57" dur="500"/>
                                        <p:tgtEl>
                                          <p:spTgt spid="129"/>
                                        </p:tgtEl>
                                      </p:cBhvr>
                                    </p:animEffect>
                                  </p:childTnLst>
                                </p:cTn>
                              </p:par>
                              <p:par>
                                <p:cTn id="58" presetID="14" presetClass="entr" presetSubtype="10" fill="hold" grpId="6" nodeType="withEffect">
                                  <p:childTnLst>
                                    <p:set>
                                      <p:cBhvr>
                                        <p:cTn id="59" dur="1" fill="hold">
                                          <p:stCondLst>
                                            <p:cond delay="0"/>
                                          </p:stCondLst>
                                        </p:cTn>
                                        <p:tgtEl>
                                          <p:spTgt spid="125"/>
                                        </p:tgtEl>
                                        <p:attrNameLst>
                                          <p:attrName>style.visibility</p:attrName>
                                        </p:attrNameLst>
                                      </p:cBhvr>
                                      <p:to>
                                        <p:strVal val="visible"/>
                                      </p:to>
                                    </p:set>
                                    <p:animEffect transition="in" filter="randombar(horizontal)">
                                      <p:cBhvr>
                                        <p:cTn id="60" dur="500"/>
                                        <p:tgtEl>
                                          <p:spTgt spid="12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12" nodeType="clickEffect">
                                  <p:childTnLst>
                                    <p:set>
                                      <p:cBhvr>
                                        <p:cTn id="69" dur="1" fill="hold">
                                          <p:stCondLst>
                                            <p:cond delay="0"/>
                                          </p:stCondLst>
                                        </p:cTn>
                                        <p:tgtEl>
                                          <p:spTgt spid="130"/>
                                        </p:tgtEl>
                                        <p:attrNameLst>
                                          <p:attrName>style.visibility</p:attrName>
                                        </p:attrNameLst>
                                      </p:cBhvr>
                                      <p:to>
                                        <p:strVal val="visible"/>
                                      </p:to>
                                    </p:set>
                                    <p:animEffect transition="in" filter="randombar(horizontal)">
                                      <p:cBhvr>
                                        <p:cTn id="70" dur="500"/>
                                        <p:tgtEl>
                                          <p:spTgt spid="130"/>
                                        </p:tgtEl>
                                      </p:cBhvr>
                                    </p:animEffect>
                                  </p:childTnLst>
                                </p:cTn>
                              </p:par>
                              <p:par>
                                <p:cTn id="71" presetID="14" presetClass="entr" presetSubtype="10" fill="hold" grpId="7" nodeType="withEffect">
                                  <p:childTnLst>
                                    <p:set>
                                      <p:cBhvr>
                                        <p:cTn id="72" dur="1" fill="hold">
                                          <p:stCondLst>
                                            <p:cond delay="0"/>
                                          </p:stCondLst>
                                        </p:cTn>
                                        <p:tgtEl>
                                          <p:spTgt spid="127"/>
                                        </p:tgtEl>
                                        <p:attrNameLst>
                                          <p:attrName>style.visibility</p:attrName>
                                        </p:attrNameLst>
                                      </p:cBhvr>
                                      <p:to>
                                        <p:strVal val="visible"/>
                                      </p:to>
                                    </p:set>
                                    <p:animEffect transition="in" filter="randombar(horizontal)">
                                      <p:cBhvr>
                                        <p:cTn id="7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1" bldLvl="0" animBg="1"/>
      <p:bldP spid="65" grpId="2" bldLvl="0" animBg="1"/>
      <p:bldP spid="67" grpId="3" bldLvl="0" animBg="1"/>
      <p:bldP spid="69" grpId="4"/>
      <p:bldP spid="123" grpId="5"/>
      <p:bldP spid="125" grpId="6"/>
      <p:bldP spid="127" grpId="7"/>
      <p:bldP spid="7" grpId="8"/>
      <p:bldP spid="7" grpId="9"/>
      <p:bldP spid="128" grpId="10"/>
      <p:bldP spid="129" grpId="11"/>
      <p:bldP spid="130" grpId="12"/>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2" name="图片 1"/>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63"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二：掌握技巧，从容逃生</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KSO_Shape"/>
          <p:cNvSpPr/>
          <p:nvPr>
            <p:custDataLst>
              <p:tags r:id="rId7"/>
            </p:custDataLst>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65" name="MH_Other_3"/>
          <p:cNvSpPr/>
          <p:nvPr>
            <p:custDataLst>
              <p:tags r:id="rId8"/>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67" name="KSO_Shape"/>
          <p:cNvSpPr/>
          <p:nvPr>
            <p:custDataLst>
              <p:tags r:id="rId9"/>
            </p:custDataLst>
          </p:nvPr>
        </p:nvSpPr>
        <p:spPr bwMode="auto">
          <a:xfrm>
            <a:off x="308598" y="222943"/>
            <a:ext cx="374349" cy="393067"/>
          </a:xfrm>
          <a:custGeom>
            <a:avLst/>
            <a:gdLst>
              <a:gd name="T0" fmla="*/ 1564677 w 2198"/>
              <a:gd name="T1" fmla="*/ 625886 h 2307"/>
              <a:gd name="T2" fmla="*/ 696886 w 2198"/>
              <a:gd name="T3" fmla="*/ 0 h 2307"/>
              <a:gd name="T4" fmla="*/ 409704 w 2198"/>
              <a:gd name="T5" fmla="*/ 751531 h 2307"/>
              <a:gd name="T6" fmla="*/ 125642 w 2198"/>
              <a:gd name="T7" fmla="*/ 1466383 h 2307"/>
              <a:gd name="T8" fmla="*/ 694545 w 2198"/>
              <a:gd name="T9" fmla="*/ 1799617 h 2307"/>
              <a:gd name="T10" fmla="*/ 690643 w 2198"/>
              <a:gd name="T11" fmla="*/ 1797275 h 2307"/>
              <a:gd name="T12" fmla="*/ 718737 w 2198"/>
              <a:gd name="T13" fmla="*/ 992677 h 2307"/>
              <a:gd name="T14" fmla="*/ 697667 w 2198"/>
              <a:gd name="T15" fmla="*/ 1196363 h 2307"/>
              <a:gd name="T16" fmla="*/ 1006700 w 2198"/>
              <a:gd name="T17" fmla="*/ 1250991 h 2307"/>
              <a:gd name="T18" fmla="*/ 1060547 w 2198"/>
              <a:gd name="T19" fmla="*/ 881079 h 2307"/>
              <a:gd name="T20" fmla="*/ 1031672 w 2198"/>
              <a:gd name="T21" fmla="*/ 679734 h 2307"/>
              <a:gd name="T22" fmla="*/ 1318075 w 2198"/>
              <a:gd name="T23" fmla="*/ 1112859 h 2307"/>
              <a:gd name="T24" fmla="*/ 943489 w 2198"/>
              <a:gd name="T25" fmla="*/ 1800397 h 2307"/>
              <a:gd name="T26" fmla="*/ 1659884 w 2198"/>
              <a:gd name="T27" fmla="*/ 1256454 h 2307"/>
              <a:gd name="T28" fmla="*/ 1564677 w 2198"/>
              <a:gd name="T29" fmla="*/ 625886 h 2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98" h="2307">
                <a:moveTo>
                  <a:pt x="2005" y="802"/>
                </a:moveTo>
                <a:cubicBezTo>
                  <a:pt x="1661" y="210"/>
                  <a:pt x="893" y="0"/>
                  <a:pt x="893" y="0"/>
                </a:cubicBezTo>
                <a:cubicBezTo>
                  <a:pt x="893" y="0"/>
                  <a:pt x="1119" y="574"/>
                  <a:pt x="525" y="963"/>
                </a:cubicBezTo>
                <a:cubicBezTo>
                  <a:pt x="149" y="1210"/>
                  <a:pt x="0" y="1530"/>
                  <a:pt x="161" y="1879"/>
                </a:cubicBezTo>
                <a:cubicBezTo>
                  <a:pt x="294" y="2168"/>
                  <a:pt x="585" y="2273"/>
                  <a:pt x="890" y="2306"/>
                </a:cubicBezTo>
                <a:cubicBezTo>
                  <a:pt x="888" y="2305"/>
                  <a:pt x="887" y="2304"/>
                  <a:pt x="885" y="2303"/>
                </a:cubicBezTo>
                <a:cubicBezTo>
                  <a:pt x="645" y="2177"/>
                  <a:pt x="379" y="1713"/>
                  <a:pt x="921" y="1272"/>
                </a:cubicBezTo>
                <a:cubicBezTo>
                  <a:pt x="898" y="1340"/>
                  <a:pt x="882" y="1461"/>
                  <a:pt x="894" y="1533"/>
                </a:cubicBezTo>
                <a:cubicBezTo>
                  <a:pt x="941" y="1833"/>
                  <a:pt x="1173" y="1787"/>
                  <a:pt x="1290" y="1603"/>
                </a:cubicBezTo>
                <a:cubicBezTo>
                  <a:pt x="1367" y="1482"/>
                  <a:pt x="1367" y="1268"/>
                  <a:pt x="1359" y="1129"/>
                </a:cubicBezTo>
                <a:cubicBezTo>
                  <a:pt x="1356" y="1067"/>
                  <a:pt x="1330" y="876"/>
                  <a:pt x="1322" y="871"/>
                </a:cubicBezTo>
                <a:cubicBezTo>
                  <a:pt x="1322" y="871"/>
                  <a:pt x="1653" y="1078"/>
                  <a:pt x="1689" y="1426"/>
                </a:cubicBezTo>
                <a:cubicBezTo>
                  <a:pt x="1723" y="1754"/>
                  <a:pt x="1602" y="2124"/>
                  <a:pt x="1209" y="2307"/>
                </a:cubicBezTo>
                <a:cubicBezTo>
                  <a:pt x="1708" y="2262"/>
                  <a:pt x="2045" y="1913"/>
                  <a:pt x="2127" y="1610"/>
                </a:cubicBezTo>
                <a:cubicBezTo>
                  <a:pt x="2198" y="1345"/>
                  <a:pt x="2143" y="1039"/>
                  <a:pt x="2005" y="8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4" name="矩形 3"/>
          <p:cNvSpPr/>
          <p:nvPr>
            <p:custDataLst>
              <p:tags r:id="rId10"/>
            </p:custDataLst>
          </p:nvPr>
        </p:nvSpPr>
        <p:spPr>
          <a:xfrm>
            <a:off x="1724622" y="3362651"/>
            <a:ext cx="1725099" cy="953135"/>
          </a:xfrm>
          <a:prstGeom prst="rect">
            <a:avLst/>
          </a:prstGeom>
        </p:spPr>
        <p:txBody>
          <a:bodyPr wrap="square">
            <a:spAutoFit/>
          </a:bodyPr>
          <a:lstStyle/>
          <a:p>
            <a:pPr indent="457200"/>
            <a:r>
              <a:rPr lang="zh-CN" altLang="zh-CN" sz="1400">
                <a:solidFill>
                  <a:schemeClr val="dk1"/>
                </a:solidFill>
                <a:latin typeface="微软雅黑" panose="020B0503020204020204" pitchFamily="34" charset="-122"/>
                <a:ea typeface="微软雅黑" panose="020B0503020204020204" pitchFamily="34" charset="-122"/>
              </a:rPr>
              <a:t>火灾的烟雾比重轻，因此通过烟雾区时要尽量弯腰或爬行。</a:t>
            </a:r>
            <a:endParaRPr lang="zh-CN" altLang="zh-CN" sz="1400">
              <a:solidFill>
                <a:schemeClr val="dk1"/>
              </a:solidFill>
              <a:latin typeface="微软雅黑" panose="020B0503020204020204" pitchFamily="34" charset="-122"/>
              <a:ea typeface="微软雅黑" panose="020B0503020204020204" pitchFamily="34" charset="-122"/>
            </a:endParaRPr>
          </a:p>
        </p:txBody>
      </p:sp>
      <p:sp>
        <p:nvSpPr>
          <p:cNvPr id="122" name="Shape 2794"/>
          <p:cNvSpPr/>
          <p:nvPr>
            <p:custDataLst>
              <p:tags r:id="rId11"/>
            </p:custDataLst>
          </p:nvPr>
        </p:nvSpPr>
        <p:spPr>
          <a:xfrm>
            <a:off x="3883710" y="1542263"/>
            <a:ext cx="1314044" cy="1401396"/>
          </a:xfrm>
          <a:custGeom>
            <a:avLst/>
            <a:gdLst/>
            <a:ahLst/>
            <a:cxnLst>
              <a:cxn ang="0">
                <a:pos x="wd2" y="hd2"/>
              </a:cxn>
              <a:cxn ang="5400000">
                <a:pos x="wd2" y="hd2"/>
              </a:cxn>
              <a:cxn ang="10800000">
                <a:pos x="wd2" y="hd2"/>
              </a:cxn>
              <a:cxn ang="16200000">
                <a:pos x="wd2" y="hd2"/>
              </a:cxn>
            </a:cxnLst>
            <a:rect l="0" t="0" r="r" b="b"/>
            <a:pathLst>
              <a:path w="21600" h="21600" extrusionOk="0">
                <a:moveTo>
                  <a:pt x="0" y="10129"/>
                </a:moveTo>
                <a:cubicBezTo>
                  <a:pt x="0" y="4535"/>
                  <a:pt x="4835" y="0"/>
                  <a:pt x="10800" y="0"/>
                </a:cubicBezTo>
                <a:cubicBezTo>
                  <a:pt x="16765" y="0"/>
                  <a:pt x="21600" y="4535"/>
                  <a:pt x="21600" y="10129"/>
                </a:cubicBezTo>
                <a:cubicBezTo>
                  <a:pt x="21600" y="14878"/>
                  <a:pt x="18081" y="18990"/>
                  <a:pt x="13137" y="20017"/>
                </a:cubicBezTo>
                <a:lnTo>
                  <a:pt x="13018" y="21600"/>
                </a:lnTo>
                <a:lnTo>
                  <a:pt x="10136" y="18942"/>
                </a:lnTo>
                <a:lnTo>
                  <a:pt x="13460" y="15726"/>
                </a:lnTo>
                <a:lnTo>
                  <a:pt x="13343" y="17284"/>
                </a:lnTo>
                <a:lnTo>
                  <a:pt x="13343" y="17284"/>
                </a:lnTo>
                <a:cubicBezTo>
                  <a:pt x="17556" y="15967"/>
                  <a:pt x="19833" y="11696"/>
                  <a:pt x="18429" y="7744"/>
                </a:cubicBezTo>
                <a:cubicBezTo>
                  <a:pt x="17025" y="3792"/>
                  <a:pt x="12471" y="1656"/>
                  <a:pt x="8257" y="2973"/>
                </a:cubicBezTo>
                <a:cubicBezTo>
                  <a:pt x="4973" y="4000"/>
                  <a:pt x="2758" y="6882"/>
                  <a:pt x="2758" y="10129"/>
                </a:cubicBezTo>
                <a:close/>
              </a:path>
            </a:pathLst>
          </a:custGeom>
          <a:solidFill>
            <a:srgbClr val="FBC91D"/>
          </a:solidFill>
          <a:ln w="12700">
            <a:miter lim="400000"/>
          </a:ln>
        </p:spPr>
        <p:txBody>
          <a:bodyPr lIns="34289" rIns="34289"/>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chemeClr val="lt1"/>
              </a:solidFill>
              <a:latin typeface="微软雅黑" panose="020B0503020204020204" pitchFamily="34" charset="-122"/>
              <a:ea typeface="微软雅黑" panose="020B0503020204020204" pitchFamily="34" charset="-122"/>
            </a:endParaRPr>
          </a:p>
        </p:txBody>
      </p:sp>
      <p:sp>
        <p:nvSpPr>
          <p:cNvPr id="124" name="Shape 2795"/>
          <p:cNvSpPr/>
          <p:nvPr>
            <p:custDataLst>
              <p:tags r:id="rId12"/>
            </p:custDataLst>
          </p:nvPr>
        </p:nvSpPr>
        <p:spPr>
          <a:xfrm>
            <a:off x="4931539" y="2382730"/>
            <a:ext cx="1121789" cy="1401537"/>
          </a:xfrm>
          <a:custGeom>
            <a:avLst/>
            <a:gdLst/>
            <a:ahLst/>
            <a:cxnLst>
              <a:cxn ang="0">
                <a:pos x="wd2" y="hd2"/>
              </a:cxn>
              <a:cxn ang="5400000">
                <a:pos x="wd2" y="hd2"/>
              </a:cxn>
              <a:cxn ang="10800000">
                <a:pos x="wd2" y="hd2"/>
              </a:cxn>
              <a:cxn ang="16200000">
                <a:pos x="wd2" y="hd2"/>
              </a:cxn>
            </a:cxnLst>
            <a:rect l="0" t="0" r="r" b="b"/>
            <a:pathLst>
              <a:path w="20455" h="20673" extrusionOk="0">
                <a:moveTo>
                  <a:pt x="20455" y="2841"/>
                </a:moveTo>
                <a:lnTo>
                  <a:pt x="18291" y="4592"/>
                </a:lnTo>
                <a:lnTo>
                  <a:pt x="18291" y="4592"/>
                </a:lnTo>
                <a:cubicBezTo>
                  <a:pt x="14808" y="1773"/>
                  <a:pt x="9160" y="1772"/>
                  <a:pt x="5676" y="4590"/>
                </a:cubicBezTo>
                <a:cubicBezTo>
                  <a:pt x="2192" y="7409"/>
                  <a:pt x="2191" y="11979"/>
                  <a:pt x="5675" y="14798"/>
                </a:cubicBezTo>
                <a:cubicBezTo>
                  <a:pt x="6654" y="15591"/>
                  <a:pt x="7848" y="16188"/>
                  <a:pt x="9163" y="16542"/>
                </a:cubicBezTo>
                <a:lnTo>
                  <a:pt x="9032" y="15051"/>
                </a:lnTo>
                <a:lnTo>
                  <a:pt x="12719" y="18129"/>
                </a:lnTo>
                <a:lnTo>
                  <a:pt x="9523" y="20673"/>
                </a:lnTo>
                <a:lnTo>
                  <a:pt x="9391" y="19158"/>
                </a:lnTo>
                <a:lnTo>
                  <a:pt x="9391" y="19158"/>
                </a:lnTo>
                <a:cubicBezTo>
                  <a:pt x="2931" y="18000"/>
                  <a:pt x="-1145" y="12824"/>
                  <a:pt x="287" y="7598"/>
                </a:cubicBezTo>
                <a:cubicBezTo>
                  <a:pt x="1718" y="2371"/>
                  <a:pt x="8115" y="-927"/>
                  <a:pt x="14575" y="231"/>
                </a:cubicBezTo>
                <a:cubicBezTo>
                  <a:pt x="16802" y="631"/>
                  <a:pt x="18842" y="1536"/>
                  <a:pt x="20455" y="2841"/>
                </a:cubicBezTo>
                <a:close/>
              </a:path>
            </a:pathLst>
          </a:custGeom>
          <a:solidFill>
            <a:srgbClr val="FBC91D"/>
          </a:solidFill>
          <a:ln w="12700">
            <a:miter lim="400000"/>
          </a:ln>
        </p:spPr>
        <p:txBody>
          <a:bodyPr lIns="34289" rIns="34289"/>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chemeClr val="lt1"/>
              </a:solidFill>
              <a:latin typeface="微软雅黑" panose="020B0503020204020204" pitchFamily="34" charset="-122"/>
              <a:ea typeface="微软雅黑" panose="020B0503020204020204" pitchFamily="34" charset="-122"/>
            </a:endParaRPr>
          </a:p>
        </p:txBody>
      </p:sp>
      <p:sp>
        <p:nvSpPr>
          <p:cNvPr id="126" name="Shape 2796"/>
          <p:cNvSpPr/>
          <p:nvPr>
            <p:custDataLst>
              <p:tags r:id="rId13"/>
            </p:custDataLst>
          </p:nvPr>
        </p:nvSpPr>
        <p:spPr>
          <a:xfrm>
            <a:off x="3626658" y="2872451"/>
            <a:ext cx="1313057" cy="1313584"/>
          </a:xfrm>
          <a:custGeom>
            <a:avLst/>
            <a:gdLst/>
            <a:ahLst/>
            <a:cxnLst>
              <a:cxn ang="0">
                <a:pos x="wd2" y="hd2"/>
              </a:cxn>
              <a:cxn ang="5400000">
                <a:pos x="wd2" y="hd2"/>
              </a:cxn>
              <a:cxn ang="10800000">
                <a:pos x="wd2" y="hd2"/>
              </a:cxn>
              <a:cxn ang="16200000">
                <a:pos x="wd2" y="hd2"/>
              </a:cxn>
            </a:cxnLst>
            <a:rect l="0" t="0" r="r" b="b"/>
            <a:pathLst>
              <a:path w="20594" h="19678" extrusionOk="0">
                <a:moveTo>
                  <a:pt x="3014" y="2883"/>
                </a:moveTo>
                <a:lnTo>
                  <a:pt x="3014" y="2883"/>
                </a:lnTo>
                <a:cubicBezTo>
                  <a:pt x="7035" y="-960"/>
                  <a:pt x="13555" y="-961"/>
                  <a:pt x="17577" y="2881"/>
                </a:cubicBezTo>
                <a:cubicBezTo>
                  <a:pt x="21599" y="6722"/>
                  <a:pt x="21600" y="12952"/>
                  <a:pt x="17580" y="16795"/>
                </a:cubicBezTo>
                <a:cubicBezTo>
                  <a:pt x="13559" y="20638"/>
                  <a:pt x="7039" y="20639"/>
                  <a:pt x="3017" y="16797"/>
                </a:cubicBezTo>
                <a:cubicBezTo>
                  <a:pt x="1085" y="14952"/>
                  <a:pt x="0" y="12449"/>
                  <a:pt x="0" y="9839"/>
                </a:cubicBezTo>
                <a:lnTo>
                  <a:pt x="2624" y="9839"/>
                </a:lnTo>
                <a:cubicBezTo>
                  <a:pt x="2624" y="13889"/>
                  <a:pt x="6059" y="17172"/>
                  <a:pt x="10297" y="17172"/>
                </a:cubicBezTo>
                <a:cubicBezTo>
                  <a:pt x="14535" y="17172"/>
                  <a:pt x="17970" y="13889"/>
                  <a:pt x="17970" y="9839"/>
                </a:cubicBezTo>
                <a:cubicBezTo>
                  <a:pt x="17970" y="5789"/>
                  <a:pt x="14535" y="2506"/>
                  <a:pt x="10297" y="2506"/>
                </a:cubicBezTo>
                <a:cubicBezTo>
                  <a:pt x="8261" y="2506"/>
                  <a:pt x="6309" y="3279"/>
                  <a:pt x="4870" y="4655"/>
                </a:cubicBezTo>
                <a:close/>
              </a:path>
            </a:pathLst>
          </a:custGeom>
          <a:solidFill>
            <a:srgbClr val="FBC91D"/>
          </a:solidFill>
          <a:ln w="12700">
            <a:miter lim="400000"/>
          </a:ln>
        </p:spPr>
        <p:txBody>
          <a:bodyPr lIns="34289" rIns="34289"/>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chemeClr val="lt1"/>
              </a:solidFill>
              <a:latin typeface="微软雅黑" panose="020B0503020204020204" pitchFamily="34" charset="-122"/>
              <a:ea typeface="微软雅黑" panose="020B0503020204020204" pitchFamily="34" charset="-122"/>
            </a:endParaRPr>
          </a:p>
        </p:txBody>
      </p:sp>
      <p:sp>
        <p:nvSpPr>
          <p:cNvPr id="131" name="Shape 2394"/>
          <p:cNvSpPr/>
          <p:nvPr>
            <p:custDataLst>
              <p:tags r:id="rId14"/>
            </p:custDataLst>
          </p:nvPr>
        </p:nvSpPr>
        <p:spPr>
          <a:xfrm rot="5400000">
            <a:off x="4586677" y="2023703"/>
            <a:ext cx="80804" cy="321669"/>
          </a:xfrm>
          <a:custGeom>
            <a:avLst/>
            <a:gdLst/>
            <a:ahLst/>
            <a:cxnLst>
              <a:cxn ang="0">
                <a:pos x="wd2" y="hd2"/>
              </a:cxn>
              <a:cxn ang="5400000">
                <a:pos x="wd2" y="hd2"/>
              </a:cxn>
              <a:cxn ang="10800000">
                <a:pos x="wd2" y="hd2"/>
              </a:cxn>
              <a:cxn ang="16200000">
                <a:pos x="wd2" y="hd2"/>
              </a:cxn>
            </a:cxnLst>
            <a:rect l="0" t="0" r="r" b="b"/>
            <a:pathLst>
              <a:path w="19670" h="21338" extrusionOk="0">
                <a:moveTo>
                  <a:pt x="2859" y="20551"/>
                </a:moveTo>
                <a:cubicBezTo>
                  <a:pt x="6693" y="21600"/>
                  <a:pt x="12936" y="21599"/>
                  <a:pt x="16785" y="20554"/>
                </a:cubicBezTo>
                <a:cubicBezTo>
                  <a:pt x="20620" y="19513"/>
                  <a:pt x="20633" y="17816"/>
                  <a:pt x="16813" y="16771"/>
                </a:cubicBezTo>
                <a:lnTo>
                  <a:pt x="12987" y="0"/>
                </a:lnTo>
                <a:lnTo>
                  <a:pt x="6980" y="34"/>
                </a:lnTo>
                <a:lnTo>
                  <a:pt x="2704" y="16817"/>
                </a:lnTo>
                <a:lnTo>
                  <a:pt x="2495" y="16882"/>
                </a:lnTo>
                <a:cubicBezTo>
                  <a:pt x="-967" y="17933"/>
                  <a:pt x="-807" y="19548"/>
                  <a:pt x="2859" y="20551"/>
                </a:cubicBezTo>
                <a:cubicBezTo>
                  <a:pt x="2859" y="20551"/>
                  <a:pt x="2859" y="20551"/>
                  <a:pt x="2859" y="20551"/>
                </a:cubicBezTo>
                <a:close/>
              </a:path>
            </a:pathLst>
          </a:custGeom>
          <a:solidFill>
            <a:schemeClr val="accent1"/>
          </a:solidFill>
          <a:ln w="12700" cap="flat">
            <a:noFill/>
            <a:miter lim="400000"/>
          </a:ln>
          <a:effectLst/>
        </p:spPr>
        <p:txBody>
          <a:bodyPr wrap="square" lIns="28575" tIns="28575" rIns="28575" bIns="28575" numCol="1" anchor="ctr">
            <a:noAutofit/>
          </a:bodyPr>
          <a:lstStyle/>
          <a:p>
            <a:pPr lvl="0">
              <a:defRPr sz="3200">
                <a:solidFill>
                  <a:srgbClr val="FFFFFF"/>
                </a:solidFill>
                <a:latin typeface="Helvetica Light"/>
                <a:ea typeface="Helvetica Light"/>
                <a:cs typeface="Helvetica Light"/>
                <a:sym typeface="Helvetica Light"/>
              </a:defRPr>
            </a:pPr>
            <a:endParaRPr sz="2400">
              <a:solidFill>
                <a:schemeClr val="lt1"/>
              </a:solidFill>
              <a:latin typeface="微软雅黑" panose="020B0503020204020204" pitchFamily="34" charset="-122"/>
              <a:ea typeface="微软雅黑" panose="020B0503020204020204" pitchFamily="34" charset="-122"/>
            </a:endParaRPr>
          </a:p>
        </p:txBody>
      </p:sp>
      <p:sp>
        <p:nvSpPr>
          <p:cNvPr id="132" name="Shape 2394"/>
          <p:cNvSpPr/>
          <p:nvPr>
            <p:custDataLst>
              <p:tags r:id="rId15"/>
            </p:custDataLst>
          </p:nvPr>
        </p:nvSpPr>
        <p:spPr>
          <a:xfrm rot="18000000">
            <a:off x="5439873" y="2807258"/>
            <a:ext cx="80804" cy="321669"/>
          </a:xfrm>
          <a:custGeom>
            <a:avLst/>
            <a:gdLst/>
            <a:ahLst/>
            <a:cxnLst>
              <a:cxn ang="0">
                <a:pos x="wd2" y="hd2"/>
              </a:cxn>
              <a:cxn ang="5400000">
                <a:pos x="wd2" y="hd2"/>
              </a:cxn>
              <a:cxn ang="10800000">
                <a:pos x="wd2" y="hd2"/>
              </a:cxn>
              <a:cxn ang="16200000">
                <a:pos x="wd2" y="hd2"/>
              </a:cxn>
            </a:cxnLst>
            <a:rect l="0" t="0" r="r" b="b"/>
            <a:pathLst>
              <a:path w="19670" h="21338" extrusionOk="0">
                <a:moveTo>
                  <a:pt x="2859" y="20551"/>
                </a:moveTo>
                <a:cubicBezTo>
                  <a:pt x="6693" y="21600"/>
                  <a:pt x="12936" y="21599"/>
                  <a:pt x="16785" y="20554"/>
                </a:cubicBezTo>
                <a:cubicBezTo>
                  <a:pt x="20620" y="19513"/>
                  <a:pt x="20633" y="17816"/>
                  <a:pt x="16813" y="16771"/>
                </a:cubicBezTo>
                <a:lnTo>
                  <a:pt x="12987" y="0"/>
                </a:lnTo>
                <a:lnTo>
                  <a:pt x="6980" y="34"/>
                </a:lnTo>
                <a:lnTo>
                  <a:pt x="2704" y="16817"/>
                </a:lnTo>
                <a:lnTo>
                  <a:pt x="2495" y="16882"/>
                </a:lnTo>
                <a:cubicBezTo>
                  <a:pt x="-967" y="17933"/>
                  <a:pt x="-807" y="19548"/>
                  <a:pt x="2859" y="20551"/>
                </a:cubicBezTo>
                <a:cubicBezTo>
                  <a:pt x="2859" y="20551"/>
                  <a:pt x="2859" y="20551"/>
                  <a:pt x="2859" y="20551"/>
                </a:cubicBezTo>
                <a:close/>
              </a:path>
            </a:pathLst>
          </a:custGeom>
          <a:solidFill>
            <a:schemeClr val="accent1"/>
          </a:solidFill>
          <a:ln w="12700" cap="flat">
            <a:noFill/>
            <a:miter lim="400000"/>
          </a:ln>
          <a:effectLst/>
        </p:spPr>
        <p:txBody>
          <a:bodyPr wrap="square" lIns="28575" tIns="28575" rIns="28575" bIns="28575" numCol="1" anchor="ctr">
            <a:noAutofit/>
          </a:bodyPr>
          <a:lstStyle/>
          <a:p>
            <a:pPr lvl="0">
              <a:defRPr sz="3200">
                <a:solidFill>
                  <a:srgbClr val="FFFFFF"/>
                </a:solidFill>
                <a:latin typeface="Helvetica Light"/>
                <a:ea typeface="Helvetica Light"/>
                <a:cs typeface="Helvetica Light"/>
                <a:sym typeface="Helvetica Light"/>
              </a:defRPr>
            </a:pPr>
            <a:endParaRPr sz="2400">
              <a:solidFill>
                <a:schemeClr val="lt1"/>
              </a:solidFill>
              <a:latin typeface="微软雅黑" panose="020B0503020204020204" pitchFamily="34" charset="-122"/>
              <a:ea typeface="微软雅黑" panose="020B0503020204020204" pitchFamily="34" charset="-122"/>
            </a:endParaRPr>
          </a:p>
        </p:txBody>
      </p:sp>
      <p:sp>
        <p:nvSpPr>
          <p:cNvPr id="133" name="Shape 2394"/>
          <p:cNvSpPr/>
          <p:nvPr>
            <p:custDataLst>
              <p:tags r:id="rId16"/>
            </p:custDataLst>
          </p:nvPr>
        </p:nvSpPr>
        <p:spPr>
          <a:xfrm rot="14452673">
            <a:off x="4150228" y="3411414"/>
            <a:ext cx="80804" cy="321669"/>
          </a:xfrm>
          <a:custGeom>
            <a:avLst/>
            <a:gdLst/>
            <a:ahLst/>
            <a:cxnLst>
              <a:cxn ang="0">
                <a:pos x="wd2" y="hd2"/>
              </a:cxn>
              <a:cxn ang="5400000">
                <a:pos x="wd2" y="hd2"/>
              </a:cxn>
              <a:cxn ang="10800000">
                <a:pos x="wd2" y="hd2"/>
              </a:cxn>
              <a:cxn ang="16200000">
                <a:pos x="wd2" y="hd2"/>
              </a:cxn>
            </a:cxnLst>
            <a:rect l="0" t="0" r="r" b="b"/>
            <a:pathLst>
              <a:path w="19670" h="21338" extrusionOk="0">
                <a:moveTo>
                  <a:pt x="2859" y="20551"/>
                </a:moveTo>
                <a:cubicBezTo>
                  <a:pt x="6693" y="21600"/>
                  <a:pt x="12936" y="21599"/>
                  <a:pt x="16785" y="20554"/>
                </a:cubicBezTo>
                <a:cubicBezTo>
                  <a:pt x="20620" y="19513"/>
                  <a:pt x="20633" y="17816"/>
                  <a:pt x="16813" y="16771"/>
                </a:cubicBezTo>
                <a:lnTo>
                  <a:pt x="12987" y="0"/>
                </a:lnTo>
                <a:lnTo>
                  <a:pt x="6980" y="34"/>
                </a:lnTo>
                <a:lnTo>
                  <a:pt x="2704" y="16817"/>
                </a:lnTo>
                <a:lnTo>
                  <a:pt x="2495" y="16882"/>
                </a:lnTo>
                <a:cubicBezTo>
                  <a:pt x="-967" y="17933"/>
                  <a:pt x="-807" y="19548"/>
                  <a:pt x="2859" y="20551"/>
                </a:cubicBezTo>
                <a:cubicBezTo>
                  <a:pt x="2859" y="20551"/>
                  <a:pt x="2859" y="20551"/>
                  <a:pt x="2859" y="20551"/>
                </a:cubicBezTo>
                <a:close/>
              </a:path>
            </a:pathLst>
          </a:custGeom>
          <a:solidFill>
            <a:schemeClr val="accent1"/>
          </a:solidFill>
          <a:ln w="12700" cap="flat">
            <a:noFill/>
            <a:miter lim="400000"/>
          </a:ln>
          <a:effectLst/>
        </p:spPr>
        <p:txBody>
          <a:bodyPr wrap="square" lIns="28575" tIns="28575" rIns="28575" bIns="28575" numCol="1" anchor="ctr">
            <a:noAutofit/>
          </a:bodyPr>
          <a:lstStyle/>
          <a:p>
            <a:pPr lvl="0">
              <a:defRPr sz="3200">
                <a:solidFill>
                  <a:srgbClr val="FFFFFF"/>
                </a:solidFill>
                <a:latin typeface="Helvetica Light"/>
                <a:ea typeface="Helvetica Light"/>
                <a:cs typeface="Helvetica Light"/>
                <a:sym typeface="Helvetica Light"/>
              </a:defRPr>
            </a:pPr>
            <a:endParaRPr sz="2400">
              <a:solidFill>
                <a:schemeClr val="lt1"/>
              </a:solidFill>
              <a:latin typeface="微软雅黑" panose="020B0503020204020204" pitchFamily="34" charset="-122"/>
              <a:ea typeface="微软雅黑" panose="020B0503020204020204" pitchFamily="34" charset="-122"/>
            </a:endParaRPr>
          </a:p>
        </p:txBody>
      </p:sp>
      <p:sp>
        <p:nvSpPr>
          <p:cNvPr id="5" name="矩形 4"/>
          <p:cNvSpPr/>
          <p:nvPr>
            <p:custDataLst>
              <p:tags r:id="rId17"/>
            </p:custDataLst>
          </p:nvPr>
        </p:nvSpPr>
        <p:spPr>
          <a:xfrm>
            <a:off x="1189248" y="1451637"/>
            <a:ext cx="2571429" cy="1383665"/>
          </a:xfrm>
          <a:prstGeom prst="rect">
            <a:avLst/>
          </a:prstGeom>
        </p:spPr>
        <p:txBody>
          <a:bodyPr wrap="square">
            <a:spAutoFit/>
          </a:bodyPr>
          <a:lstStyle/>
          <a:p>
            <a:pPr indent="457200"/>
            <a:r>
              <a:rPr lang="zh-CN" altLang="zh-CN" sz="1400">
                <a:solidFill>
                  <a:schemeClr val="dk1"/>
                </a:solidFill>
                <a:latin typeface="微软雅黑" panose="020B0503020204020204" pitchFamily="34" charset="-122"/>
                <a:ea typeface="微软雅黑" panose="020B0503020204020204" pitchFamily="34" charset="-122"/>
              </a:rPr>
              <a:t>逃生的线路要根据自己的位置和疏散标志来确定，可以向楼下或楼顶露台撤离，但不能乘坐电梯，必须走楼梯。如果楼梯烟雾多，可用湿毛巾、湿衣物等捂住鼻子上下楼。</a:t>
            </a:r>
            <a:endParaRPr lang="zh-CN" altLang="zh-CN" sz="1400">
              <a:solidFill>
                <a:schemeClr val="dk1"/>
              </a:solidFill>
              <a:latin typeface="微软雅黑" panose="020B0503020204020204" pitchFamily="34" charset="-122"/>
              <a:ea typeface="微软雅黑" panose="020B0503020204020204" pitchFamily="34" charset="-122"/>
            </a:endParaRPr>
          </a:p>
        </p:txBody>
      </p:sp>
      <p:sp>
        <p:nvSpPr>
          <p:cNvPr id="6" name="矩形 5"/>
          <p:cNvSpPr/>
          <p:nvPr>
            <p:custDataLst>
              <p:tags r:id="rId18"/>
            </p:custDataLst>
          </p:nvPr>
        </p:nvSpPr>
        <p:spPr>
          <a:xfrm>
            <a:off x="5987544" y="2856022"/>
            <a:ext cx="2362955" cy="953135"/>
          </a:xfrm>
          <a:prstGeom prst="rect">
            <a:avLst/>
          </a:prstGeom>
        </p:spPr>
        <p:txBody>
          <a:bodyPr wrap="square">
            <a:spAutoFit/>
          </a:bodyPr>
          <a:lstStyle/>
          <a:p>
            <a:pPr indent="457200"/>
            <a:r>
              <a:rPr lang="zh-CN" altLang="zh-CN" sz="1400">
                <a:solidFill>
                  <a:schemeClr val="dk1"/>
                </a:solidFill>
                <a:latin typeface="微软雅黑" panose="020B0503020204020204" pitchFamily="34" charset="-122"/>
                <a:ea typeface="微软雅黑" panose="020B0503020204020204" pitchFamily="34" charset="-122"/>
              </a:rPr>
              <a:t>烟雾区距离比较短时，也可以憋气快速通过。有条件也可通过房顶平台、走廊等逃到相邻的疏散通道。</a:t>
            </a:r>
            <a:endParaRPr lang="zh-CN" altLang="zh-CN" sz="1400">
              <a:solidFill>
                <a:schemeClr val="dk1"/>
              </a:solidFill>
              <a:latin typeface="微软雅黑" panose="020B0503020204020204" pitchFamily="34" charset="-122"/>
              <a:ea typeface="微软雅黑" panose="020B0503020204020204" pitchFamily="34" charset="-122"/>
            </a:endParaRPr>
          </a:p>
        </p:txBody>
      </p:sp>
    </p:spTree>
    <p:custDataLst>
      <p:tags r:id="rId19"/>
    </p:custDataLst>
  </p:cSld>
  <p:clrMapOvr>
    <a:masterClrMapping/>
  </p:clrMapOvr>
  <p:transition advTm="18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1" nodeType="withEffec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par>
                                <p:cTn id="11" presetID="22" presetClass="entr" presetSubtype="8" fill="hold" grpId="2" nodeType="withEffec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par>
                                <p:cTn id="14" presetID="22" presetClass="entr" presetSubtype="8" fill="hold" grpId="3" nodeType="withEffec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par>
                          <p:cTn id="17" fill="hold">
                            <p:stCondLst>
                              <p:cond delay="500"/>
                            </p:stCondLst>
                            <p:childTnLst>
                              <p:par>
                                <p:cTn id="18" presetID="12" presetClass="entr" presetSubtype="4" fill="hold" grpId="5" nodeType="afterEffect">
                                  <p:childTnLst>
                                    <p:set>
                                      <p:cBhvr>
                                        <p:cTn id="19" dur="1" fill="hold">
                                          <p:stCondLst>
                                            <p:cond delay="0"/>
                                          </p:stCondLst>
                                        </p:cTn>
                                        <p:tgtEl>
                                          <p:spTgt spid="122"/>
                                        </p:tgtEl>
                                        <p:attrNameLst>
                                          <p:attrName>style.visibility</p:attrName>
                                        </p:attrNameLst>
                                      </p:cBhvr>
                                      <p:to>
                                        <p:strVal val="visible"/>
                                      </p:to>
                                    </p:set>
                                    <p:anim calcmode="lin" valueType="num">
                                      <p:cBhvr additive="base">
                                        <p:cTn id="20" dur="500"/>
                                        <p:tgtEl>
                                          <p:spTgt spid="122"/>
                                        </p:tgtEl>
                                        <p:attrNameLst>
                                          <p:attrName>ppt_y</p:attrName>
                                        </p:attrNameLst>
                                      </p:cBhvr>
                                      <p:tavLst>
                                        <p:tav tm="0">
                                          <p:val>
                                            <p:strVal val="#ppt_y+#ppt_h*1.125000"/>
                                          </p:val>
                                        </p:tav>
                                        <p:tav tm="100000">
                                          <p:val>
                                            <p:strVal val="#ppt_y"/>
                                          </p:val>
                                        </p:tav>
                                      </p:tavLst>
                                    </p:anim>
                                    <p:animEffect transition="in" filter="wipe(up)">
                                      <p:cBhvr>
                                        <p:cTn id="21" dur="500"/>
                                        <p:tgtEl>
                                          <p:spTgt spid="122"/>
                                        </p:tgtEl>
                                      </p:cBhvr>
                                    </p:animEffect>
                                  </p:childTnLst>
                                </p:cTn>
                              </p:par>
                            </p:childTnLst>
                          </p:cTn>
                        </p:par>
                        <p:par>
                          <p:cTn id="22" fill="hold">
                            <p:stCondLst>
                              <p:cond delay="1000"/>
                            </p:stCondLst>
                            <p:childTnLst>
                              <p:par>
                                <p:cTn id="23" presetID="49" presetClass="entr" presetSubtype="0" decel="100000" fill="hold" grpId="8" nodeType="afterEffect">
                                  <p:childTnLst>
                                    <p:set>
                                      <p:cBhvr>
                                        <p:cTn id="24" dur="1" fill="hold">
                                          <p:stCondLst>
                                            <p:cond delay="0"/>
                                          </p:stCondLst>
                                        </p:cTn>
                                        <p:tgtEl>
                                          <p:spTgt spid="131"/>
                                        </p:tgtEl>
                                        <p:attrNameLst>
                                          <p:attrName>style.visibility</p:attrName>
                                        </p:attrNameLst>
                                      </p:cBhvr>
                                      <p:to>
                                        <p:strVal val="visible"/>
                                      </p:to>
                                    </p:set>
                                    <p:anim calcmode="lin" valueType="num">
                                      <p:cBhvr>
                                        <p:cTn id="25" dur="500" fill="hold"/>
                                        <p:tgtEl>
                                          <p:spTgt spid="131"/>
                                        </p:tgtEl>
                                        <p:attrNameLst>
                                          <p:attrName>ppt_w</p:attrName>
                                        </p:attrNameLst>
                                      </p:cBhvr>
                                      <p:tavLst>
                                        <p:tav tm="0">
                                          <p:val>
                                            <p:fltVal val="0"/>
                                          </p:val>
                                        </p:tav>
                                        <p:tav tm="100000">
                                          <p:val>
                                            <p:strVal val="#ppt_w"/>
                                          </p:val>
                                        </p:tav>
                                      </p:tavLst>
                                    </p:anim>
                                    <p:anim calcmode="lin" valueType="num">
                                      <p:cBhvr>
                                        <p:cTn id="26" dur="500" fill="hold"/>
                                        <p:tgtEl>
                                          <p:spTgt spid="131"/>
                                        </p:tgtEl>
                                        <p:attrNameLst>
                                          <p:attrName>ppt_h</p:attrName>
                                        </p:attrNameLst>
                                      </p:cBhvr>
                                      <p:tavLst>
                                        <p:tav tm="0">
                                          <p:val>
                                            <p:fltVal val="0"/>
                                          </p:val>
                                        </p:tav>
                                        <p:tav tm="100000">
                                          <p:val>
                                            <p:strVal val="#ppt_h"/>
                                          </p:val>
                                        </p:tav>
                                      </p:tavLst>
                                    </p:anim>
                                    <p:anim calcmode="lin" valueType="num">
                                      <p:cBhvr>
                                        <p:cTn id="27" dur="500" fill="hold"/>
                                        <p:tgtEl>
                                          <p:spTgt spid="131"/>
                                        </p:tgtEl>
                                        <p:attrNameLst>
                                          <p:attrName>style.rotation</p:attrName>
                                        </p:attrNameLst>
                                      </p:cBhvr>
                                      <p:tavLst>
                                        <p:tav tm="0">
                                          <p:val>
                                            <p:fltVal val="360"/>
                                          </p:val>
                                        </p:tav>
                                        <p:tav tm="100000">
                                          <p:val>
                                            <p:fltVal val="0"/>
                                          </p:val>
                                        </p:tav>
                                      </p:tavLst>
                                    </p:anim>
                                    <p:animEffect transition="in" filter="fade">
                                      <p:cBhvr>
                                        <p:cTn id="28" dur="500"/>
                                        <p:tgtEl>
                                          <p:spTgt spid="131"/>
                                        </p:tgtEl>
                                      </p:cBhvr>
                                    </p:animEffect>
                                  </p:childTnLst>
                                </p:cTn>
                              </p:par>
                            </p:childTnLst>
                          </p:cTn>
                        </p:par>
                        <p:par>
                          <p:cTn id="29" fill="hold">
                            <p:stCondLst>
                              <p:cond delay="1500"/>
                            </p:stCondLst>
                            <p:childTnLst>
                              <p:par>
                                <p:cTn id="30" presetID="12" presetClass="entr" presetSubtype="4" fill="hold" grpId="6" nodeType="afterEffect">
                                  <p:childTnLst>
                                    <p:set>
                                      <p:cBhvr>
                                        <p:cTn id="31" dur="1" fill="hold">
                                          <p:stCondLst>
                                            <p:cond delay="0"/>
                                          </p:stCondLst>
                                        </p:cTn>
                                        <p:tgtEl>
                                          <p:spTgt spid="124"/>
                                        </p:tgtEl>
                                        <p:attrNameLst>
                                          <p:attrName>style.visibility</p:attrName>
                                        </p:attrNameLst>
                                      </p:cBhvr>
                                      <p:to>
                                        <p:strVal val="visible"/>
                                      </p:to>
                                    </p:set>
                                    <p:anim calcmode="lin" valueType="num">
                                      <p:cBhvr additive="base">
                                        <p:cTn id="32" dur="500"/>
                                        <p:tgtEl>
                                          <p:spTgt spid="124"/>
                                        </p:tgtEl>
                                        <p:attrNameLst>
                                          <p:attrName>ppt_y</p:attrName>
                                        </p:attrNameLst>
                                      </p:cBhvr>
                                      <p:tavLst>
                                        <p:tav tm="0">
                                          <p:val>
                                            <p:strVal val="#ppt_y+#ppt_h*1.125000"/>
                                          </p:val>
                                        </p:tav>
                                        <p:tav tm="100000">
                                          <p:val>
                                            <p:strVal val="#ppt_y"/>
                                          </p:val>
                                        </p:tav>
                                      </p:tavLst>
                                    </p:anim>
                                    <p:animEffect transition="in" filter="wipe(up)">
                                      <p:cBhvr>
                                        <p:cTn id="33" dur="500"/>
                                        <p:tgtEl>
                                          <p:spTgt spid="124"/>
                                        </p:tgtEl>
                                      </p:cBhvr>
                                    </p:animEffect>
                                  </p:childTnLst>
                                </p:cTn>
                              </p:par>
                            </p:childTnLst>
                          </p:cTn>
                        </p:par>
                        <p:par>
                          <p:cTn id="34" fill="hold">
                            <p:stCondLst>
                              <p:cond delay="2000"/>
                            </p:stCondLst>
                            <p:childTnLst>
                              <p:par>
                                <p:cTn id="35" presetID="49" presetClass="entr" presetSubtype="0" decel="100000" fill="hold" grpId="9" nodeType="afterEffect">
                                  <p:childTnLst>
                                    <p:set>
                                      <p:cBhvr>
                                        <p:cTn id="36" dur="1" fill="hold">
                                          <p:stCondLst>
                                            <p:cond delay="0"/>
                                          </p:stCondLst>
                                        </p:cTn>
                                        <p:tgtEl>
                                          <p:spTgt spid="132"/>
                                        </p:tgtEl>
                                        <p:attrNameLst>
                                          <p:attrName>style.visibility</p:attrName>
                                        </p:attrNameLst>
                                      </p:cBhvr>
                                      <p:to>
                                        <p:strVal val="visible"/>
                                      </p:to>
                                    </p:set>
                                    <p:anim calcmode="lin" valueType="num">
                                      <p:cBhvr>
                                        <p:cTn id="37" dur="500" fill="hold"/>
                                        <p:tgtEl>
                                          <p:spTgt spid="132"/>
                                        </p:tgtEl>
                                        <p:attrNameLst>
                                          <p:attrName>ppt_w</p:attrName>
                                        </p:attrNameLst>
                                      </p:cBhvr>
                                      <p:tavLst>
                                        <p:tav tm="0">
                                          <p:val>
                                            <p:fltVal val="0"/>
                                          </p:val>
                                        </p:tav>
                                        <p:tav tm="100000">
                                          <p:val>
                                            <p:strVal val="#ppt_w"/>
                                          </p:val>
                                        </p:tav>
                                      </p:tavLst>
                                    </p:anim>
                                    <p:anim calcmode="lin" valueType="num">
                                      <p:cBhvr>
                                        <p:cTn id="38" dur="500" fill="hold"/>
                                        <p:tgtEl>
                                          <p:spTgt spid="132"/>
                                        </p:tgtEl>
                                        <p:attrNameLst>
                                          <p:attrName>ppt_h</p:attrName>
                                        </p:attrNameLst>
                                      </p:cBhvr>
                                      <p:tavLst>
                                        <p:tav tm="0">
                                          <p:val>
                                            <p:fltVal val="0"/>
                                          </p:val>
                                        </p:tav>
                                        <p:tav tm="100000">
                                          <p:val>
                                            <p:strVal val="#ppt_h"/>
                                          </p:val>
                                        </p:tav>
                                      </p:tavLst>
                                    </p:anim>
                                    <p:anim calcmode="lin" valueType="num">
                                      <p:cBhvr>
                                        <p:cTn id="39" dur="500" fill="hold"/>
                                        <p:tgtEl>
                                          <p:spTgt spid="132"/>
                                        </p:tgtEl>
                                        <p:attrNameLst>
                                          <p:attrName>style.rotation</p:attrName>
                                        </p:attrNameLst>
                                      </p:cBhvr>
                                      <p:tavLst>
                                        <p:tav tm="0">
                                          <p:val>
                                            <p:fltVal val="360"/>
                                          </p:val>
                                        </p:tav>
                                        <p:tav tm="100000">
                                          <p:val>
                                            <p:fltVal val="0"/>
                                          </p:val>
                                        </p:tav>
                                      </p:tavLst>
                                    </p:anim>
                                    <p:animEffect transition="in" filter="fade">
                                      <p:cBhvr>
                                        <p:cTn id="40" dur="500"/>
                                        <p:tgtEl>
                                          <p:spTgt spid="132"/>
                                        </p:tgtEl>
                                      </p:cBhvr>
                                    </p:animEffect>
                                  </p:childTnLst>
                                </p:cTn>
                              </p:par>
                            </p:childTnLst>
                          </p:cTn>
                        </p:par>
                        <p:par>
                          <p:cTn id="41" fill="hold">
                            <p:stCondLst>
                              <p:cond delay="2500"/>
                            </p:stCondLst>
                            <p:childTnLst>
                              <p:par>
                                <p:cTn id="42" presetID="12" presetClass="entr" presetSubtype="4" fill="hold" grpId="7" nodeType="afterEffect">
                                  <p:childTnLst>
                                    <p:set>
                                      <p:cBhvr>
                                        <p:cTn id="43" dur="1" fill="hold">
                                          <p:stCondLst>
                                            <p:cond delay="0"/>
                                          </p:stCondLst>
                                        </p:cTn>
                                        <p:tgtEl>
                                          <p:spTgt spid="126"/>
                                        </p:tgtEl>
                                        <p:attrNameLst>
                                          <p:attrName>style.visibility</p:attrName>
                                        </p:attrNameLst>
                                      </p:cBhvr>
                                      <p:to>
                                        <p:strVal val="visible"/>
                                      </p:to>
                                    </p:set>
                                    <p:anim calcmode="lin" valueType="num">
                                      <p:cBhvr additive="base">
                                        <p:cTn id="44" dur="500"/>
                                        <p:tgtEl>
                                          <p:spTgt spid="126"/>
                                        </p:tgtEl>
                                        <p:attrNameLst>
                                          <p:attrName>ppt_y</p:attrName>
                                        </p:attrNameLst>
                                      </p:cBhvr>
                                      <p:tavLst>
                                        <p:tav tm="0">
                                          <p:val>
                                            <p:strVal val="#ppt_y+#ppt_h*1.125000"/>
                                          </p:val>
                                        </p:tav>
                                        <p:tav tm="100000">
                                          <p:val>
                                            <p:strVal val="#ppt_y"/>
                                          </p:val>
                                        </p:tav>
                                      </p:tavLst>
                                    </p:anim>
                                    <p:animEffect transition="in" filter="wipe(up)">
                                      <p:cBhvr>
                                        <p:cTn id="45" dur="500"/>
                                        <p:tgtEl>
                                          <p:spTgt spid="126"/>
                                        </p:tgtEl>
                                      </p:cBhvr>
                                    </p:animEffect>
                                  </p:childTnLst>
                                </p:cTn>
                              </p:par>
                            </p:childTnLst>
                          </p:cTn>
                        </p:par>
                        <p:par>
                          <p:cTn id="46" fill="hold">
                            <p:stCondLst>
                              <p:cond delay="3000"/>
                            </p:stCondLst>
                            <p:childTnLst>
                              <p:par>
                                <p:cTn id="47" presetID="49" presetClass="entr" presetSubtype="0" decel="100000" fill="hold" grpId="10" nodeType="afterEffect">
                                  <p:childTnLst>
                                    <p:set>
                                      <p:cBhvr>
                                        <p:cTn id="48" dur="1" fill="hold">
                                          <p:stCondLst>
                                            <p:cond delay="0"/>
                                          </p:stCondLst>
                                        </p:cTn>
                                        <p:tgtEl>
                                          <p:spTgt spid="133"/>
                                        </p:tgtEl>
                                        <p:attrNameLst>
                                          <p:attrName>style.visibility</p:attrName>
                                        </p:attrNameLst>
                                      </p:cBhvr>
                                      <p:to>
                                        <p:strVal val="visible"/>
                                      </p:to>
                                    </p:set>
                                    <p:anim calcmode="lin" valueType="num">
                                      <p:cBhvr>
                                        <p:cTn id="49" dur="500" fill="hold"/>
                                        <p:tgtEl>
                                          <p:spTgt spid="133"/>
                                        </p:tgtEl>
                                        <p:attrNameLst>
                                          <p:attrName>ppt_w</p:attrName>
                                        </p:attrNameLst>
                                      </p:cBhvr>
                                      <p:tavLst>
                                        <p:tav tm="0">
                                          <p:val>
                                            <p:fltVal val="0"/>
                                          </p:val>
                                        </p:tav>
                                        <p:tav tm="100000">
                                          <p:val>
                                            <p:strVal val="#ppt_w"/>
                                          </p:val>
                                        </p:tav>
                                      </p:tavLst>
                                    </p:anim>
                                    <p:anim calcmode="lin" valueType="num">
                                      <p:cBhvr>
                                        <p:cTn id="50" dur="500" fill="hold"/>
                                        <p:tgtEl>
                                          <p:spTgt spid="133"/>
                                        </p:tgtEl>
                                        <p:attrNameLst>
                                          <p:attrName>ppt_h</p:attrName>
                                        </p:attrNameLst>
                                      </p:cBhvr>
                                      <p:tavLst>
                                        <p:tav tm="0">
                                          <p:val>
                                            <p:fltVal val="0"/>
                                          </p:val>
                                        </p:tav>
                                        <p:tav tm="100000">
                                          <p:val>
                                            <p:strVal val="#ppt_h"/>
                                          </p:val>
                                        </p:tav>
                                      </p:tavLst>
                                    </p:anim>
                                    <p:anim calcmode="lin" valueType="num">
                                      <p:cBhvr>
                                        <p:cTn id="51" dur="500" fill="hold"/>
                                        <p:tgtEl>
                                          <p:spTgt spid="133"/>
                                        </p:tgtEl>
                                        <p:attrNameLst>
                                          <p:attrName>style.rotation</p:attrName>
                                        </p:attrNameLst>
                                      </p:cBhvr>
                                      <p:tavLst>
                                        <p:tav tm="0">
                                          <p:val>
                                            <p:fltVal val="360"/>
                                          </p:val>
                                        </p:tav>
                                        <p:tav tm="100000">
                                          <p:val>
                                            <p:fltVal val="0"/>
                                          </p:val>
                                        </p:tav>
                                      </p:tavLst>
                                    </p:anim>
                                    <p:animEffect transition="in" filter="fade">
                                      <p:cBhvr>
                                        <p:cTn id="52" dur="500"/>
                                        <p:tgtEl>
                                          <p:spTgt spid="1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11" nodeType="clickEffec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par>
                                <p:cTn id="58" presetID="10" presetClass="entr" presetSubtype="0" fill="hold" grpId="4" nodeType="withEffec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10" presetClass="entr" presetSubtype="0" fill="hold" grpId="12" nodeType="withEffec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1" bldLvl="0" animBg="1"/>
      <p:bldP spid="65" grpId="2" bldLvl="0" animBg="1"/>
      <p:bldP spid="67" grpId="3" bldLvl="0" animBg="1"/>
      <p:bldP spid="4" grpId="4"/>
      <p:bldP spid="122" grpId="5" bldLvl="0" animBg="1"/>
      <p:bldP spid="124" grpId="6" bldLvl="0" animBg="1"/>
      <p:bldP spid="126" grpId="7" bldLvl="0" animBg="1"/>
      <p:bldP spid="131" grpId="8" bldLvl="0" animBg="1"/>
      <p:bldP spid="132" grpId="9" bldLvl="0" animBg="1"/>
      <p:bldP spid="133" grpId="10" bldLvl="0" animBg="1"/>
      <p:bldP spid="5" grpId="11"/>
      <p:bldP spid="6" grpId="12"/>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63"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三：急中生智，脱离火海</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KSO_Shape"/>
          <p:cNvSpPr/>
          <p:nvPr>
            <p:custDataLst>
              <p:tags r:id="rId7"/>
            </p:custDataLst>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65" name="MH_Other_3"/>
          <p:cNvSpPr/>
          <p:nvPr>
            <p:custDataLst>
              <p:tags r:id="rId8"/>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67" name="KSO_Shape"/>
          <p:cNvSpPr/>
          <p:nvPr>
            <p:custDataLst>
              <p:tags r:id="rId9"/>
            </p:custDataLst>
          </p:nvPr>
        </p:nvSpPr>
        <p:spPr bwMode="auto">
          <a:xfrm>
            <a:off x="308598" y="222943"/>
            <a:ext cx="374349" cy="393067"/>
          </a:xfrm>
          <a:custGeom>
            <a:avLst/>
            <a:gdLst>
              <a:gd name="T0" fmla="*/ 1564677 w 2198"/>
              <a:gd name="T1" fmla="*/ 625886 h 2307"/>
              <a:gd name="T2" fmla="*/ 696886 w 2198"/>
              <a:gd name="T3" fmla="*/ 0 h 2307"/>
              <a:gd name="T4" fmla="*/ 409704 w 2198"/>
              <a:gd name="T5" fmla="*/ 751531 h 2307"/>
              <a:gd name="T6" fmla="*/ 125642 w 2198"/>
              <a:gd name="T7" fmla="*/ 1466383 h 2307"/>
              <a:gd name="T8" fmla="*/ 694545 w 2198"/>
              <a:gd name="T9" fmla="*/ 1799617 h 2307"/>
              <a:gd name="T10" fmla="*/ 690643 w 2198"/>
              <a:gd name="T11" fmla="*/ 1797275 h 2307"/>
              <a:gd name="T12" fmla="*/ 718737 w 2198"/>
              <a:gd name="T13" fmla="*/ 992677 h 2307"/>
              <a:gd name="T14" fmla="*/ 697667 w 2198"/>
              <a:gd name="T15" fmla="*/ 1196363 h 2307"/>
              <a:gd name="T16" fmla="*/ 1006700 w 2198"/>
              <a:gd name="T17" fmla="*/ 1250991 h 2307"/>
              <a:gd name="T18" fmla="*/ 1060547 w 2198"/>
              <a:gd name="T19" fmla="*/ 881079 h 2307"/>
              <a:gd name="T20" fmla="*/ 1031672 w 2198"/>
              <a:gd name="T21" fmla="*/ 679734 h 2307"/>
              <a:gd name="T22" fmla="*/ 1318075 w 2198"/>
              <a:gd name="T23" fmla="*/ 1112859 h 2307"/>
              <a:gd name="T24" fmla="*/ 943489 w 2198"/>
              <a:gd name="T25" fmla="*/ 1800397 h 2307"/>
              <a:gd name="T26" fmla="*/ 1659884 w 2198"/>
              <a:gd name="T27" fmla="*/ 1256454 h 2307"/>
              <a:gd name="T28" fmla="*/ 1564677 w 2198"/>
              <a:gd name="T29" fmla="*/ 625886 h 2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98" h="2307">
                <a:moveTo>
                  <a:pt x="2005" y="802"/>
                </a:moveTo>
                <a:cubicBezTo>
                  <a:pt x="1661" y="210"/>
                  <a:pt x="893" y="0"/>
                  <a:pt x="893" y="0"/>
                </a:cubicBezTo>
                <a:cubicBezTo>
                  <a:pt x="893" y="0"/>
                  <a:pt x="1119" y="574"/>
                  <a:pt x="525" y="963"/>
                </a:cubicBezTo>
                <a:cubicBezTo>
                  <a:pt x="149" y="1210"/>
                  <a:pt x="0" y="1530"/>
                  <a:pt x="161" y="1879"/>
                </a:cubicBezTo>
                <a:cubicBezTo>
                  <a:pt x="294" y="2168"/>
                  <a:pt x="585" y="2273"/>
                  <a:pt x="890" y="2306"/>
                </a:cubicBezTo>
                <a:cubicBezTo>
                  <a:pt x="888" y="2305"/>
                  <a:pt x="887" y="2304"/>
                  <a:pt x="885" y="2303"/>
                </a:cubicBezTo>
                <a:cubicBezTo>
                  <a:pt x="645" y="2177"/>
                  <a:pt x="379" y="1713"/>
                  <a:pt x="921" y="1272"/>
                </a:cubicBezTo>
                <a:cubicBezTo>
                  <a:pt x="898" y="1340"/>
                  <a:pt x="882" y="1461"/>
                  <a:pt x="894" y="1533"/>
                </a:cubicBezTo>
                <a:cubicBezTo>
                  <a:pt x="941" y="1833"/>
                  <a:pt x="1173" y="1787"/>
                  <a:pt x="1290" y="1603"/>
                </a:cubicBezTo>
                <a:cubicBezTo>
                  <a:pt x="1367" y="1482"/>
                  <a:pt x="1367" y="1268"/>
                  <a:pt x="1359" y="1129"/>
                </a:cubicBezTo>
                <a:cubicBezTo>
                  <a:pt x="1356" y="1067"/>
                  <a:pt x="1330" y="876"/>
                  <a:pt x="1322" y="871"/>
                </a:cubicBezTo>
                <a:cubicBezTo>
                  <a:pt x="1322" y="871"/>
                  <a:pt x="1653" y="1078"/>
                  <a:pt x="1689" y="1426"/>
                </a:cubicBezTo>
                <a:cubicBezTo>
                  <a:pt x="1723" y="1754"/>
                  <a:pt x="1602" y="2124"/>
                  <a:pt x="1209" y="2307"/>
                </a:cubicBezTo>
                <a:cubicBezTo>
                  <a:pt x="1708" y="2262"/>
                  <a:pt x="2045" y="1913"/>
                  <a:pt x="2127" y="1610"/>
                </a:cubicBezTo>
                <a:cubicBezTo>
                  <a:pt x="2198" y="1345"/>
                  <a:pt x="2143" y="1039"/>
                  <a:pt x="2005" y="8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2" name="矩形 1"/>
          <p:cNvSpPr/>
          <p:nvPr>
            <p:custDataLst>
              <p:tags r:id="rId10"/>
            </p:custDataLst>
          </p:nvPr>
        </p:nvSpPr>
        <p:spPr>
          <a:xfrm>
            <a:off x="1004272" y="876985"/>
            <a:ext cx="7177201" cy="306705"/>
          </a:xfrm>
          <a:prstGeom prst="rect">
            <a:avLst/>
          </a:prstGeom>
        </p:spPr>
        <p:txBody>
          <a:bodyPr wrap="square">
            <a:spAutoFit/>
          </a:bodyPr>
          <a:lstStyle/>
          <a:p>
            <a:r>
              <a:rPr lang="zh-CN" altLang="zh-CN" sz="1400">
                <a:solidFill>
                  <a:schemeClr val="dk1"/>
                </a:solidFill>
                <a:latin typeface="微软雅黑" panose="020B0503020204020204" pitchFamily="34" charset="-122"/>
                <a:ea typeface="微软雅黑" panose="020B0503020204020204" pitchFamily="34" charset="-122"/>
              </a:rPr>
              <a:t>如果周围到处是火，人被困在火场中无法通过疏散通道逃生时，有两种方法可以自救：</a:t>
            </a:r>
            <a:endParaRPr lang="zh-CN" altLang="zh-CN" sz="1400">
              <a:solidFill>
                <a:schemeClr val="dk1"/>
              </a:solidFill>
              <a:latin typeface="微软雅黑" panose="020B0503020204020204" pitchFamily="34" charset="-122"/>
              <a:ea typeface="微软雅黑" panose="020B0503020204020204" pitchFamily="34" charset="-122"/>
            </a:endParaRPr>
          </a:p>
        </p:txBody>
      </p:sp>
      <p:sp>
        <p:nvSpPr>
          <p:cNvPr id="16" name="Freeform 5"/>
          <p:cNvSpPr/>
          <p:nvPr>
            <p:custDataLst>
              <p:tags r:id="rId11"/>
            </p:custDataLst>
          </p:nvPr>
        </p:nvSpPr>
        <p:spPr bwMode="auto">
          <a:xfrm>
            <a:off x="3473471" y="1710367"/>
            <a:ext cx="2203562" cy="2389285"/>
          </a:xfrm>
          <a:custGeom>
            <a:avLst/>
            <a:gdLst>
              <a:gd name="T0" fmla="*/ 2015 w 2015"/>
              <a:gd name="T1" fmla="*/ 1007 h 1636"/>
              <a:gd name="T2" fmla="*/ 1385 w 2015"/>
              <a:gd name="T3" fmla="*/ 1636 h 1636"/>
              <a:gd name="T4" fmla="*/ 0 w 2015"/>
              <a:gd name="T5" fmla="*/ 251 h 1636"/>
              <a:gd name="T6" fmla="*/ 1008 w 2015"/>
              <a:gd name="T7" fmla="*/ 0 h 1636"/>
              <a:gd name="T8" fmla="*/ 2015 w 2015"/>
              <a:gd name="T9" fmla="*/ 1007 h 1636"/>
              <a:gd name="connsiteX0" fmla="*/ 7488 w 7488"/>
              <a:gd name="connsiteY0" fmla="*/ 6155 h 10000"/>
              <a:gd name="connsiteX1" fmla="*/ 4361 w 7488"/>
              <a:gd name="connsiteY1" fmla="*/ 10000 h 10000"/>
              <a:gd name="connsiteX2" fmla="*/ 0 w 7488"/>
              <a:gd name="connsiteY2" fmla="*/ 4596 h 10000"/>
              <a:gd name="connsiteX3" fmla="*/ 2490 w 7488"/>
              <a:gd name="connsiteY3" fmla="*/ 0 h 10000"/>
              <a:gd name="connsiteX4" fmla="*/ 7488 w 7488"/>
              <a:gd name="connsiteY4" fmla="*/ 615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 h="10000">
                <a:moveTo>
                  <a:pt x="7488" y="6155"/>
                </a:moveTo>
                <a:lnTo>
                  <a:pt x="4361" y="10000"/>
                </a:lnTo>
                <a:lnTo>
                  <a:pt x="0" y="4596"/>
                </a:lnTo>
                <a:lnTo>
                  <a:pt x="2490" y="0"/>
                </a:lnTo>
                <a:lnTo>
                  <a:pt x="7488" y="6155"/>
                </a:lnTo>
                <a:close/>
              </a:path>
            </a:pathLst>
          </a:custGeom>
          <a:solidFill>
            <a:schemeClr val="accent1">
              <a:alpha val="50000"/>
            </a:schemeClr>
          </a:solidFill>
          <a:ln>
            <a:noFill/>
          </a:ln>
        </p:spPr>
        <p:txBody>
          <a:bodyPr vert="horz" wrap="square" lIns="68580" tIns="34290" rIns="68580" bIns="34290" numCol="1" anchor="t" anchorCtr="0" compatLnSpc="1"/>
          <a:lstStyle/>
          <a:p>
            <a:r>
              <a:rPr lang="id-ID" sz="1350">
                <a:solidFill>
                  <a:schemeClr val="dk1"/>
                </a:solidFill>
                <a:latin typeface="微软雅黑" panose="020B0503020204020204" pitchFamily="34" charset="-122"/>
                <a:ea typeface="微软雅黑" panose="020B0503020204020204" pitchFamily="34" charset="-122"/>
              </a:rPr>
              <a:t>v</a:t>
            </a:r>
            <a:endParaRPr lang="id-ID" sz="1350">
              <a:solidFill>
                <a:schemeClr val="dk1"/>
              </a:solidFill>
              <a:latin typeface="微软雅黑" panose="020B0503020204020204" pitchFamily="34" charset="-122"/>
              <a:ea typeface="微软雅黑" panose="020B0503020204020204" pitchFamily="34" charset="-122"/>
            </a:endParaRPr>
          </a:p>
        </p:txBody>
      </p:sp>
      <p:sp>
        <p:nvSpPr>
          <p:cNvPr id="17" name="Freeform 6"/>
          <p:cNvSpPr/>
          <p:nvPr>
            <p:custDataLst>
              <p:tags r:id="rId12"/>
            </p:custDataLst>
          </p:nvPr>
        </p:nvSpPr>
        <p:spPr bwMode="auto">
          <a:xfrm>
            <a:off x="3467596" y="1128966"/>
            <a:ext cx="4162262" cy="2101577"/>
          </a:xfrm>
          <a:custGeom>
            <a:avLst/>
            <a:gdLst>
              <a:gd name="T0" fmla="*/ 2850 w 2850"/>
              <a:gd name="T1" fmla="*/ 719 h 1439"/>
              <a:gd name="T2" fmla="*/ 2027 w 2850"/>
              <a:gd name="T3" fmla="*/ 0 h 1439"/>
              <a:gd name="T4" fmla="*/ 2027 w 2850"/>
              <a:gd name="T5" fmla="*/ 291 h 1439"/>
              <a:gd name="T6" fmla="*/ 0 w 2850"/>
              <a:gd name="T7" fmla="*/ 291 h 1439"/>
              <a:gd name="T8" fmla="*/ 0 w 2850"/>
              <a:gd name="T9" fmla="*/ 1146 h 1439"/>
              <a:gd name="T10" fmla="*/ 2027 w 2850"/>
              <a:gd name="T11" fmla="*/ 1146 h 1439"/>
              <a:gd name="T12" fmla="*/ 2027 w 2850"/>
              <a:gd name="T13" fmla="*/ 1439 h 1439"/>
              <a:gd name="T14" fmla="*/ 2850 w 2850"/>
              <a:gd name="T15" fmla="*/ 719 h 1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0" h="1439">
                <a:moveTo>
                  <a:pt x="2850" y="719"/>
                </a:moveTo>
                <a:lnTo>
                  <a:pt x="2027" y="0"/>
                </a:lnTo>
                <a:lnTo>
                  <a:pt x="2027" y="291"/>
                </a:lnTo>
                <a:lnTo>
                  <a:pt x="0" y="291"/>
                </a:lnTo>
                <a:lnTo>
                  <a:pt x="0" y="1146"/>
                </a:lnTo>
                <a:lnTo>
                  <a:pt x="2027" y="1146"/>
                </a:lnTo>
                <a:lnTo>
                  <a:pt x="2027" y="1439"/>
                </a:lnTo>
                <a:lnTo>
                  <a:pt x="2850" y="719"/>
                </a:lnTo>
                <a:close/>
              </a:path>
            </a:pathLst>
          </a:custGeom>
          <a:solidFill>
            <a:srgbClr val="FBC91D"/>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18" name="Freeform 7"/>
          <p:cNvSpPr/>
          <p:nvPr>
            <p:custDataLst>
              <p:tags r:id="rId13"/>
            </p:custDataLst>
          </p:nvPr>
        </p:nvSpPr>
        <p:spPr bwMode="auto">
          <a:xfrm>
            <a:off x="1514143" y="2750203"/>
            <a:ext cx="4162262" cy="2103038"/>
          </a:xfrm>
          <a:custGeom>
            <a:avLst/>
            <a:gdLst>
              <a:gd name="T0" fmla="*/ 0 w 2850"/>
              <a:gd name="T1" fmla="*/ 719 h 1440"/>
              <a:gd name="T2" fmla="*/ 823 w 2850"/>
              <a:gd name="T3" fmla="*/ 1440 h 1440"/>
              <a:gd name="T4" fmla="*/ 823 w 2850"/>
              <a:gd name="T5" fmla="*/ 1147 h 1440"/>
              <a:gd name="T6" fmla="*/ 2850 w 2850"/>
              <a:gd name="T7" fmla="*/ 1147 h 1440"/>
              <a:gd name="T8" fmla="*/ 2850 w 2850"/>
              <a:gd name="T9" fmla="*/ 292 h 1440"/>
              <a:gd name="T10" fmla="*/ 823 w 2850"/>
              <a:gd name="T11" fmla="*/ 292 h 1440"/>
              <a:gd name="T12" fmla="*/ 823 w 2850"/>
              <a:gd name="T13" fmla="*/ 0 h 1440"/>
              <a:gd name="T14" fmla="*/ 0 w 2850"/>
              <a:gd name="T15" fmla="*/ 719 h 1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0" h="1440">
                <a:moveTo>
                  <a:pt x="0" y="719"/>
                </a:moveTo>
                <a:lnTo>
                  <a:pt x="823" y="1440"/>
                </a:lnTo>
                <a:lnTo>
                  <a:pt x="823" y="1147"/>
                </a:lnTo>
                <a:lnTo>
                  <a:pt x="2850" y="1147"/>
                </a:lnTo>
                <a:lnTo>
                  <a:pt x="2850" y="292"/>
                </a:lnTo>
                <a:lnTo>
                  <a:pt x="823" y="292"/>
                </a:lnTo>
                <a:lnTo>
                  <a:pt x="823" y="0"/>
                </a:lnTo>
                <a:lnTo>
                  <a:pt x="0" y="719"/>
                </a:lnTo>
                <a:close/>
              </a:path>
            </a:pathLst>
          </a:custGeom>
          <a:solidFill>
            <a:srgbClr val="FBC91D"/>
          </a:solidFill>
          <a:ln>
            <a:noFill/>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grpSp>
        <p:nvGrpSpPr>
          <p:cNvPr id="19" name="Group 19"/>
          <p:cNvGrpSpPr/>
          <p:nvPr/>
        </p:nvGrpSpPr>
        <p:grpSpPr>
          <a:xfrm>
            <a:off x="4878431" y="3565624"/>
            <a:ext cx="508521" cy="479183"/>
            <a:chOff x="1049338" y="4976813"/>
            <a:chExt cx="495300" cy="466725"/>
          </a:xfrm>
          <a:solidFill>
            <a:schemeClr val="bg1"/>
          </a:solidFill>
        </p:grpSpPr>
        <p:sp>
          <p:nvSpPr>
            <p:cNvPr id="20" name="Oval 57"/>
            <p:cNvSpPr>
              <a:spLocks noChangeArrowheads="1"/>
            </p:cNvSpPr>
            <p:nvPr>
              <p:custDataLst>
                <p:tags r:id="rId14"/>
              </p:custDataLst>
            </p:nvPr>
          </p:nvSpPr>
          <p:spPr bwMode="auto">
            <a:xfrm>
              <a:off x="1289050" y="5232401"/>
              <a:ext cx="60325" cy="60325"/>
            </a:xfrm>
            <a:prstGeom prst="ellipse">
              <a:avLst/>
            </a:pr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1" name="Freeform 58"/>
            <p:cNvSpPr>
              <a:spLocks noEditPoints="1"/>
            </p:cNvSpPr>
            <p:nvPr>
              <p:custDataLst>
                <p:tags r:id="rId15"/>
              </p:custDataLst>
            </p:nvPr>
          </p:nvSpPr>
          <p:spPr bwMode="auto">
            <a:xfrm>
              <a:off x="1049338" y="4976813"/>
              <a:ext cx="495300"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grpSp>
      <p:grpSp>
        <p:nvGrpSpPr>
          <p:cNvPr id="22" name="Group 22"/>
          <p:cNvGrpSpPr/>
          <p:nvPr/>
        </p:nvGrpSpPr>
        <p:grpSpPr>
          <a:xfrm>
            <a:off x="3790859" y="1951478"/>
            <a:ext cx="495482" cy="464515"/>
            <a:chOff x="2974975" y="2071688"/>
            <a:chExt cx="482600" cy="452438"/>
          </a:xfrm>
          <a:solidFill>
            <a:schemeClr val="bg1"/>
          </a:solidFill>
        </p:grpSpPr>
        <p:sp>
          <p:nvSpPr>
            <p:cNvPr id="23" name="Freeform 78"/>
            <p:cNvSpPr>
              <a:spLocks noEditPoints="1"/>
            </p:cNvSpPr>
            <p:nvPr>
              <p:custDataLst>
                <p:tags r:id="rId16"/>
              </p:custDataLst>
            </p:nvPr>
          </p:nvSpPr>
          <p:spPr bwMode="auto">
            <a:xfrm>
              <a:off x="2974975" y="2071688"/>
              <a:ext cx="482600" cy="452438"/>
            </a:xfrm>
            <a:custGeom>
              <a:avLst/>
              <a:gdLst>
                <a:gd name="T0" fmla="*/ 126 w 128"/>
                <a:gd name="T1" fmla="*/ 26 h 120"/>
                <a:gd name="T2" fmla="*/ 102 w 128"/>
                <a:gd name="T3" fmla="*/ 2 h 120"/>
                <a:gd name="T4" fmla="*/ 96 w 128"/>
                <a:gd name="T5" fmla="*/ 0 h 120"/>
                <a:gd name="T6" fmla="*/ 12 w 128"/>
                <a:gd name="T7" fmla="*/ 0 h 120"/>
                <a:gd name="T8" fmla="*/ 0 w 128"/>
                <a:gd name="T9" fmla="*/ 12 h 120"/>
                <a:gd name="T10" fmla="*/ 0 w 128"/>
                <a:gd name="T11" fmla="*/ 108 h 120"/>
                <a:gd name="T12" fmla="*/ 12 w 128"/>
                <a:gd name="T13" fmla="*/ 120 h 120"/>
                <a:gd name="T14" fmla="*/ 116 w 128"/>
                <a:gd name="T15" fmla="*/ 120 h 120"/>
                <a:gd name="T16" fmla="*/ 128 w 128"/>
                <a:gd name="T17" fmla="*/ 108 h 120"/>
                <a:gd name="T18" fmla="*/ 128 w 128"/>
                <a:gd name="T19" fmla="*/ 32 h 120"/>
                <a:gd name="T20" fmla="*/ 126 w 128"/>
                <a:gd name="T21" fmla="*/ 26 h 120"/>
                <a:gd name="T22" fmla="*/ 120 w 128"/>
                <a:gd name="T23" fmla="*/ 108 h 120"/>
                <a:gd name="T24" fmla="*/ 116 w 128"/>
                <a:gd name="T25" fmla="*/ 112 h 120"/>
                <a:gd name="T26" fmla="*/ 12 w 128"/>
                <a:gd name="T27" fmla="*/ 112 h 120"/>
                <a:gd name="T28" fmla="*/ 8 w 128"/>
                <a:gd name="T29" fmla="*/ 108 h 120"/>
                <a:gd name="T30" fmla="*/ 8 w 128"/>
                <a:gd name="T31" fmla="*/ 12 h 120"/>
                <a:gd name="T32" fmla="*/ 12 w 128"/>
                <a:gd name="T33" fmla="*/ 8 h 120"/>
                <a:gd name="T34" fmla="*/ 92 w 128"/>
                <a:gd name="T35" fmla="*/ 8 h 120"/>
                <a:gd name="T36" fmla="*/ 92 w 128"/>
                <a:gd name="T37" fmla="*/ 24 h 120"/>
                <a:gd name="T38" fmla="*/ 92 w 128"/>
                <a:gd name="T39" fmla="*/ 24 h 120"/>
                <a:gd name="T40" fmla="*/ 104 w 128"/>
                <a:gd name="T41" fmla="*/ 36 h 120"/>
                <a:gd name="T42" fmla="*/ 108 w 128"/>
                <a:gd name="T43" fmla="*/ 36 h 120"/>
                <a:gd name="T44" fmla="*/ 120 w 128"/>
                <a:gd name="T45" fmla="*/ 36 h 120"/>
                <a:gd name="T46" fmla="*/ 120 w 128"/>
                <a:gd name="T47" fmla="*/ 108 h 120"/>
                <a:gd name="T48" fmla="*/ 108 w 128"/>
                <a:gd name="T49" fmla="*/ 32 h 120"/>
                <a:gd name="T50" fmla="*/ 104 w 128"/>
                <a:gd name="T51" fmla="*/ 32 h 120"/>
                <a:gd name="T52" fmla="*/ 96 w 128"/>
                <a:gd name="T53" fmla="*/ 24 h 120"/>
                <a:gd name="T54" fmla="*/ 96 w 128"/>
                <a:gd name="T55" fmla="*/ 24 h 120"/>
                <a:gd name="T56" fmla="*/ 96 w 128"/>
                <a:gd name="T57" fmla="*/ 8 h 120"/>
                <a:gd name="T58" fmla="*/ 120 w 128"/>
                <a:gd name="T59" fmla="*/ 32 h 120"/>
                <a:gd name="T60" fmla="*/ 108 w 128"/>
                <a:gd name="T61" fmla="*/ 3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126" y="26"/>
                  </a:moveTo>
                  <a:cubicBezTo>
                    <a:pt x="102" y="2"/>
                    <a:pt x="102" y="2"/>
                    <a:pt x="102" y="2"/>
                  </a:cubicBezTo>
                  <a:cubicBezTo>
                    <a:pt x="100" y="1"/>
                    <a:pt x="98" y="0"/>
                    <a:pt x="96" y="0"/>
                  </a:cubicBezTo>
                  <a:cubicBezTo>
                    <a:pt x="12" y="0"/>
                    <a:pt x="12" y="0"/>
                    <a:pt x="12" y="0"/>
                  </a:cubicBezTo>
                  <a:cubicBezTo>
                    <a:pt x="5" y="0"/>
                    <a:pt x="0" y="5"/>
                    <a:pt x="0" y="12"/>
                  </a:cubicBezTo>
                  <a:cubicBezTo>
                    <a:pt x="0" y="108"/>
                    <a:pt x="0" y="108"/>
                    <a:pt x="0" y="108"/>
                  </a:cubicBezTo>
                  <a:cubicBezTo>
                    <a:pt x="0" y="115"/>
                    <a:pt x="5" y="120"/>
                    <a:pt x="12" y="120"/>
                  </a:cubicBezTo>
                  <a:cubicBezTo>
                    <a:pt x="116" y="120"/>
                    <a:pt x="116" y="120"/>
                    <a:pt x="116" y="120"/>
                  </a:cubicBezTo>
                  <a:cubicBezTo>
                    <a:pt x="123" y="120"/>
                    <a:pt x="128" y="115"/>
                    <a:pt x="128" y="108"/>
                  </a:cubicBezTo>
                  <a:cubicBezTo>
                    <a:pt x="128" y="32"/>
                    <a:pt x="128" y="32"/>
                    <a:pt x="128" y="32"/>
                  </a:cubicBezTo>
                  <a:cubicBezTo>
                    <a:pt x="128" y="30"/>
                    <a:pt x="127" y="28"/>
                    <a:pt x="126" y="26"/>
                  </a:cubicBezTo>
                  <a:close/>
                  <a:moveTo>
                    <a:pt x="120" y="108"/>
                  </a:moveTo>
                  <a:cubicBezTo>
                    <a:pt x="120" y="110"/>
                    <a:pt x="118" y="112"/>
                    <a:pt x="116" y="112"/>
                  </a:cubicBezTo>
                  <a:cubicBezTo>
                    <a:pt x="12" y="112"/>
                    <a:pt x="12" y="112"/>
                    <a:pt x="12" y="112"/>
                  </a:cubicBezTo>
                  <a:cubicBezTo>
                    <a:pt x="10" y="112"/>
                    <a:pt x="8" y="110"/>
                    <a:pt x="8" y="108"/>
                  </a:cubicBezTo>
                  <a:cubicBezTo>
                    <a:pt x="8" y="12"/>
                    <a:pt x="8" y="12"/>
                    <a:pt x="8" y="12"/>
                  </a:cubicBezTo>
                  <a:cubicBezTo>
                    <a:pt x="8" y="10"/>
                    <a:pt x="10" y="8"/>
                    <a:pt x="12" y="8"/>
                  </a:cubicBezTo>
                  <a:cubicBezTo>
                    <a:pt x="92" y="8"/>
                    <a:pt x="92" y="8"/>
                    <a:pt x="92" y="8"/>
                  </a:cubicBezTo>
                  <a:cubicBezTo>
                    <a:pt x="92" y="24"/>
                    <a:pt x="92" y="24"/>
                    <a:pt x="92" y="24"/>
                  </a:cubicBezTo>
                  <a:cubicBezTo>
                    <a:pt x="92" y="24"/>
                    <a:pt x="92" y="24"/>
                    <a:pt x="92" y="24"/>
                  </a:cubicBezTo>
                  <a:cubicBezTo>
                    <a:pt x="92" y="31"/>
                    <a:pt x="97" y="36"/>
                    <a:pt x="104" y="36"/>
                  </a:cubicBezTo>
                  <a:cubicBezTo>
                    <a:pt x="108" y="36"/>
                    <a:pt x="108" y="36"/>
                    <a:pt x="108" y="36"/>
                  </a:cubicBezTo>
                  <a:cubicBezTo>
                    <a:pt x="120" y="36"/>
                    <a:pt x="120" y="36"/>
                    <a:pt x="120" y="36"/>
                  </a:cubicBezTo>
                  <a:lnTo>
                    <a:pt x="120" y="108"/>
                  </a:lnTo>
                  <a:close/>
                  <a:moveTo>
                    <a:pt x="108" y="32"/>
                  </a:moveTo>
                  <a:cubicBezTo>
                    <a:pt x="104" y="32"/>
                    <a:pt x="104" y="32"/>
                    <a:pt x="104" y="32"/>
                  </a:cubicBezTo>
                  <a:cubicBezTo>
                    <a:pt x="100" y="32"/>
                    <a:pt x="96" y="28"/>
                    <a:pt x="96" y="24"/>
                  </a:cubicBezTo>
                  <a:cubicBezTo>
                    <a:pt x="96" y="24"/>
                    <a:pt x="96" y="24"/>
                    <a:pt x="96" y="24"/>
                  </a:cubicBezTo>
                  <a:cubicBezTo>
                    <a:pt x="96" y="8"/>
                    <a:pt x="96" y="8"/>
                    <a:pt x="96" y="8"/>
                  </a:cubicBezTo>
                  <a:cubicBezTo>
                    <a:pt x="120" y="32"/>
                    <a:pt x="120" y="32"/>
                    <a:pt x="120" y="32"/>
                  </a:cubicBezTo>
                  <a:lnTo>
                    <a:pt x="108" y="32"/>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4" name="Freeform 79"/>
            <p:cNvSpPr/>
            <p:nvPr>
              <p:custDataLst>
                <p:tags r:id="rId17"/>
              </p:custDataLst>
            </p:nvPr>
          </p:nvSpPr>
          <p:spPr bwMode="auto">
            <a:xfrm>
              <a:off x="3200400" y="2162176"/>
              <a:ext cx="90487" cy="15875"/>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5" name="Freeform 80"/>
            <p:cNvSpPr/>
            <p:nvPr>
              <p:custDataLst>
                <p:tags r:id="rId18"/>
              </p:custDataLst>
            </p:nvPr>
          </p:nvSpPr>
          <p:spPr bwMode="auto">
            <a:xfrm>
              <a:off x="3200400" y="2208213"/>
              <a:ext cx="90487" cy="14288"/>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6" name="Freeform 81"/>
            <p:cNvSpPr/>
            <p:nvPr>
              <p:custDataLst>
                <p:tags r:id="rId19"/>
              </p:custDataLst>
            </p:nvPr>
          </p:nvSpPr>
          <p:spPr bwMode="auto">
            <a:xfrm>
              <a:off x="3200400" y="2252663"/>
              <a:ext cx="196850" cy="15875"/>
            </a:xfrm>
            <a:custGeom>
              <a:avLst/>
              <a:gdLst>
                <a:gd name="T0" fmla="*/ 0 w 52"/>
                <a:gd name="T1" fmla="*/ 2 h 4"/>
                <a:gd name="T2" fmla="*/ 2 w 52"/>
                <a:gd name="T3" fmla="*/ 4 h 4"/>
                <a:gd name="T4" fmla="*/ 50 w 52"/>
                <a:gd name="T5" fmla="*/ 4 h 4"/>
                <a:gd name="T6" fmla="*/ 52 w 52"/>
                <a:gd name="T7" fmla="*/ 2 h 4"/>
                <a:gd name="T8" fmla="*/ 50 w 52"/>
                <a:gd name="T9" fmla="*/ 0 h 4"/>
                <a:gd name="T10" fmla="*/ 2 w 52"/>
                <a:gd name="T11" fmla="*/ 0 h 4"/>
                <a:gd name="T12" fmla="*/ 0 w 5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0" y="2"/>
                  </a:moveTo>
                  <a:cubicBezTo>
                    <a:pt x="0" y="3"/>
                    <a:pt x="1" y="4"/>
                    <a:pt x="2" y="4"/>
                  </a:cubicBezTo>
                  <a:cubicBezTo>
                    <a:pt x="50" y="4"/>
                    <a:pt x="50" y="4"/>
                    <a:pt x="50" y="4"/>
                  </a:cubicBezTo>
                  <a:cubicBezTo>
                    <a:pt x="51" y="4"/>
                    <a:pt x="52" y="3"/>
                    <a:pt x="52" y="2"/>
                  </a:cubicBezTo>
                  <a:cubicBezTo>
                    <a:pt x="52" y="1"/>
                    <a:pt x="51" y="0"/>
                    <a:pt x="50" y="0"/>
                  </a:cubicBezTo>
                  <a:cubicBezTo>
                    <a:pt x="2" y="0"/>
                    <a:pt x="2" y="0"/>
                    <a:pt x="2" y="0"/>
                  </a:cubicBezTo>
                  <a:cubicBezTo>
                    <a:pt x="1" y="0"/>
                    <a:pt x="0" y="1"/>
                    <a:pt x="0" y="2"/>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7" name="Freeform 82"/>
            <p:cNvSpPr/>
            <p:nvPr>
              <p:custDataLst>
                <p:tags r:id="rId20"/>
              </p:custDataLst>
            </p:nvPr>
          </p:nvSpPr>
          <p:spPr bwMode="auto">
            <a:xfrm>
              <a:off x="3035300" y="2343151"/>
              <a:ext cx="361950" cy="15875"/>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8" name="Freeform 83"/>
            <p:cNvSpPr/>
            <p:nvPr>
              <p:custDataLst>
                <p:tags r:id="rId21"/>
              </p:custDataLst>
            </p:nvPr>
          </p:nvSpPr>
          <p:spPr bwMode="auto">
            <a:xfrm>
              <a:off x="3035300" y="238918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29" name="Freeform 84"/>
            <p:cNvSpPr/>
            <p:nvPr>
              <p:custDataLst>
                <p:tags r:id="rId22"/>
              </p:custDataLst>
            </p:nvPr>
          </p:nvSpPr>
          <p:spPr bwMode="auto">
            <a:xfrm>
              <a:off x="3035300" y="243363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30" name="Freeform 85"/>
            <p:cNvSpPr/>
            <p:nvPr>
              <p:custDataLst>
                <p:tags r:id="rId23"/>
              </p:custDataLst>
            </p:nvPr>
          </p:nvSpPr>
          <p:spPr bwMode="auto">
            <a:xfrm>
              <a:off x="3035300" y="2298701"/>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31" name="Freeform 86"/>
            <p:cNvSpPr>
              <a:spLocks noEditPoints="1"/>
            </p:cNvSpPr>
            <p:nvPr>
              <p:custDataLst>
                <p:tags r:id="rId24"/>
              </p:custDataLst>
            </p:nvPr>
          </p:nvSpPr>
          <p:spPr bwMode="auto">
            <a:xfrm>
              <a:off x="3035300" y="2147888"/>
              <a:ext cx="134937" cy="120650"/>
            </a:xfrm>
            <a:custGeom>
              <a:avLst/>
              <a:gdLst>
                <a:gd name="T0" fmla="*/ 4 w 36"/>
                <a:gd name="T1" fmla="*/ 32 h 32"/>
                <a:gd name="T2" fmla="*/ 32 w 36"/>
                <a:gd name="T3" fmla="*/ 32 h 32"/>
                <a:gd name="T4" fmla="*/ 36 w 36"/>
                <a:gd name="T5" fmla="*/ 28 h 32"/>
                <a:gd name="T6" fmla="*/ 36 w 36"/>
                <a:gd name="T7" fmla="*/ 4 h 32"/>
                <a:gd name="T8" fmla="*/ 32 w 36"/>
                <a:gd name="T9" fmla="*/ 0 h 32"/>
                <a:gd name="T10" fmla="*/ 4 w 36"/>
                <a:gd name="T11" fmla="*/ 0 h 32"/>
                <a:gd name="T12" fmla="*/ 0 w 36"/>
                <a:gd name="T13" fmla="*/ 4 h 32"/>
                <a:gd name="T14" fmla="*/ 0 w 36"/>
                <a:gd name="T15" fmla="*/ 28 h 32"/>
                <a:gd name="T16" fmla="*/ 4 w 36"/>
                <a:gd name="T17" fmla="*/ 32 h 32"/>
                <a:gd name="T18" fmla="*/ 8 w 36"/>
                <a:gd name="T19" fmla="*/ 8 h 32"/>
                <a:gd name="T20" fmla="*/ 28 w 36"/>
                <a:gd name="T21" fmla="*/ 8 h 32"/>
                <a:gd name="T22" fmla="*/ 28 w 36"/>
                <a:gd name="T23" fmla="*/ 24 h 32"/>
                <a:gd name="T24" fmla="*/ 8 w 36"/>
                <a:gd name="T25" fmla="*/ 24 h 32"/>
                <a:gd name="T26" fmla="*/ 8 w 36"/>
                <a:gd name="T2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
                  <a:moveTo>
                    <a:pt x="4" y="32"/>
                  </a:moveTo>
                  <a:cubicBezTo>
                    <a:pt x="32" y="32"/>
                    <a:pt x="32" y="32"/>
                    <a:pt x="32" y="32"/>
                  </a:cubicBezTo>
                  <a:cubicBezTo>
                    <a:pt x="34" y="32"/>
                    <a:pt x="36" y="30"/>
                    <a:pt x="36" y="28"/>
                  </a:cubicBezTo>
                  <a:cubicBezTo>
                    <a:pt x="36" y="4"/>
                    <a:pt x="36" y="4"/>
                    <a:pt x="36" y="4"/>
                  </a:cubicBezTo>
                  <a:cubicBezTo>
                    <a:pt x="36" y="2"/>
                    <a:pt x="34" y="0"/>
                    <a:pt x="32" y="0"/>
                  </a:cubicBezTo>
                  <a:cubicBezTo>
                    <a:pt x="4" y="0"/>
                    <a:pt x="4" y="0"/>
                    <a:pt x="4" y="0"/>
                  </a:cubicBezTo>
                  <a:cubicBezTo>
                    <a:pt x="2" y="0"/>
                    <a:pt x="0" y="2"/>
                    <a:pt x="0" y="4"/>
                  </a:cubicBezTo>
                  <a:cubicBezTo>
                    <a:pt x="0" y="28"/>
                    <a:pt x="0" y="28"/>
                    <a:pt x="0" y="28"/>
                  </a:cubicBezTo>
                  <a:cubicBezTo>
                    <a:pt x="0" y="30"/>
                    <a:pt x="2" y="32"/>
                    <a:pt x="4" y="32"/>
                  </a:cubicBezTo>
                  <a:close/>
                  <a:moveTo>
                    <a:pt x="8" y="8"/>
                  </a:moveTo>
                  <a:cubicBezTo>
                    <a:pt x="28" y="8"/>
                    <a:pt x="28" y="8"/>
                    <a:pt x="28" y="8"/>
                  </a:cubicBezTo>
                  <a:cubicBezTo>
                    <a:pt x="28" y="24"/>
                    <a:pt x="28" y="24"/>
                    <a:pt x="28" y="24"/>
                  </a:cubicBezTo>
                  <a:cubicBezTo>
                    <a:pt x="8" y="24"/>
                    <a:pt x="8" y="24"/>
                    <a:pt x="8" y="24"/>
                  </a:cubicBezTo>
                  <a:lnTo>
                    <a:pt x="8" y="8"/>
                  </a:lnTo>
                  <a:close/>
                </a:path>
              </a:pathLst>
            </a:custGeom>
            <a:solidFill>
              <a:schemeClr val="lt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grpSp>
      <p:sp>
        <p:nvSpPr>
          <p:cNvPr id="32" name="TextBox 32"/>
          <p:cNvSpPr txBox="1"/>
          <p:nvPr>
            <p:custDataLst>
              <p:tags r:id="rId25"/>
            </p:custDataLst>
          </p:nvPr>
        </p:nvSpPr>
        <p:spPr>
          <a:xfrm>
            <a:off x="4533900" y="1679793"/>
            <a:ext cx="716280" cy="306705"/>
          </a:xfrm>
          <a:prstGeom prst="rect">
            <a:avLst/>
          </a:prstGeom>
          <a:noFill/>
        </p:spPr>
        <p:txBody>
          <a:bodyPr wrap="none" rtlCol="0">
            <a:spAutoFit/>
          </a:bodyPr>
          <a:lstStyle/>
          <a:p>
            <a:r>
              <a:rPr lang="zh-CN" altLang="en-US" sz="1400" b="1">
                <a:solidFill>
                  <a:schemeClr val="dk1"/>
                </a:solidFill>
                <a:latin typeface="微软雅黑" panose="020B0503020204020204" pitchFamily="34" charset="-122"/>
                <a:ea typeface="微软雅黑" panose="020B0503020204020204" pitchFamily="34" charset="-122"/>
              </a:rPr>
              <a:t>方法一</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33" name="TextBox 33"/>
          <p:cNvSpPr txBox="1"/>
          <p:nvPr>
            <p:custDataLst>
              <p:tags r:id="rId26"/>
            </p:custDataLst>
          </p:nvPr>
        </p:nvSpPr>
        <p:spPr>
          <a:xfrm>
            <a:off x="4533900" y="1964675"/>
            <a:ext cx="2105025" cy="645160"/>
          </a:xfrm>
          <a:prstGeom prst="rect">
            <a:avLst/>
          </a:prstGeom>
          <a:noFill/>
        </p:spPr>
        <p:txBody>
          <a:bodyPr wrap="square" rtlCol="0">
            <a:spAutoFit/>
          </a:bodyPr>
          <a:lstStyle/>
          <a:p>
            <a:r>
              <a:rPr lang="zh-CN" altLang="zh-CN" sz="1200">
                <a:solidFill>
                  <a:schemeClr val="dk1"/>
                </a:solidFill>
                <a:latin typeface="微软雅黑" panose="020B0503020204020204" pitchFamily="34" charset="-122"/>
                <a:ea typeface="微软雅黑" panose="020B0503020204020204" pitchFamily="34" charset="-122"/>
              </a:rPr>
              <a:t>采取适当防护措施强行穿过火场，如用浸湿的毛毯或棉被（大衣）裹在身上</a:t>
            </a:r>
            <a:endParaRPr lang="zh-CN" altLang="zh-CN" sz="1200" b="1">
              <a:solidFill>
                <a:schemeClr val="dk1"/>
              </a:solidFill>
              <a:latin typeface="微软雅黑" panose="020B0503020204020204" pitchFamily="34" charset="-122"/>
              <a:ea typeface="微软雅黑" panose="020B0503020204020204" pitchFamily="34" charset="-122"/>
            </a:endParaRPr>
          </a:p>
        </p:txBody>
      </p:sp>
      <p:sp>
        <p:nvSpPr>
          <p:cNvPr id="34" name="TextBox 34"/>
          <p:cNvSpPr txBox="1"/>
          <p:nvPr>
            <p:custDataLst>
              <p:tags r:id="rId27"/>
            </p:custDataLst>
          </p:nvPr>
        </p:nvSpPr>
        <p:spPr>
          <a:xfrm>
            <a:off x="3960495" y="3260943"/>
            <a:ext cx="716280" cy="306705"/>
          </a:xfrm>
          <a:prstGeom prst="rect">
            <a:avLst/>
          </a:prstGeom>
          <a:noFill/>
        </p:spPr>
        <p:txBody>
          <a:bodyPr wrap="none" rtlCol="0">
            <a:spAutoFit/>
          </a:bodyPr>
          <a:lstStyle/>
          <a:p>
            <a:pPr algn="r"/>
            <a:r>
              <a:rPr lang="zh-CN" altLang="en-US" sz="1400" b="1">
                <a:solidFill>
                  <a:schemeClr val="dk1"/>
                </a:solidFill>
                <a:latin typeface="微软雅黑" panose="020B0503020204020204" pitchFamily="34" charset="-122"/>
                <a:ea typeface="微软雅黑" panose="020B0503020204020204" pitchFamily="34" charset="-122"/>
              </a:rPr>
              <a:t>方法二</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35" name="TextBox 35"/>
          <p:cNvSpPr txBox="1"/>
          <p:nvPr>
            <p:custDataLst>
              <p:tags r:id="rId28"/>
            </p:custDataLst>
          </p:nvPr>
        </p:nvSpPr>
        <p:spPr>
          <a:xfrm>
            <a:off x="2225842" y="3545825"/>
            <a:ext cx="2450934" cy="829945"/>
          </a:xfrm>
          <a:prstGeom prst="rect">
            <a:avLst/>
          </a:prstGeom>
          <a:noFill/>
        </p:spPr>
        <p:txBody>
          <a:bodyPr wrap="square" rtlCol="0">
            <a:spAutoFit/>
          </a:bodyPr>
          <a:lstStyle/>
          <a:p>
            <a:pPr algn="r"/>
            <a:r>
              <a:rPr lang="zh-CN" altLang="zh-CN" sz="1200">
                <a:solidFill>
                  <a:schemeClr val="dk1"/>
                </a:solidFill>
                <a:latin typeface="微软雅黑" panose="020B0503020204020204" pitchFamily="34" charset="-122"/>
                <a:ea typeface="微软雅黑" panose="020B0503020204020204" pitchFamily="34" charset="-122"/>
              </a:rPr>
              <a:t>栓上绳索，沿绳索滑到楼下，如果没有绳索也可以将窗帘、被单等撕成布条相连接。此外，也可以通过水管等下滑到楼下</a:t>
            </a:r>
            <a:endParaRPr lang="zh-CN" altLang="zh-CN" sz="1200" b="1">
              <a:solidFill>
                <a:schemeClr val="dk1"/>
              </a:solidFill>
              <a:latin typeface="微软雅黑" panose="020B0503020204020204" pitchFamily="34" charset="-122"/>
              <a:ea typeface="微软雅黑" panose="020B0503020204020204" pitchFamily="34" charset="-122"/>
            </a:endParaRPr>
          </a:p>
        </p:txBody>
      </p:sp>
    </p:spTree>
    <p:custDataLst>
      <p:tags r:id="rId29"/>
    </p:custDataLst>
  </p:cSld>
  <p:clrMapOvr>
    <a:masterClrMapping/>
  </p:clrMapOvr>
  <p:transition advTm="11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1" nodeType="withEffec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par>
                                <p:cTn id="11" presetID="22" presetClass="entr" presetSubtype="8" fill="hold" grpId="2" nodeType="withEffec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par>
                                <p:cTn id="14" presetID="22" presetClass="entr" presetSubtype="8" fill="hold" grpId="3" nodeType="withEffec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4" nodeType="clickEffec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500"/>
                            </p:stCondLst>
                            <p:childTnLst>
                              <p:par>
                                <p:cTn id="23" presetID="16" presetClass="entr" presetSubtype="42" fill="hold" grpId="5" nodeType="afterEffect">
                                  <p:childTnLst>
                                    <p:set>
                                      <p:cBhvr>
                                        <p:cTn id="24" dur="1" fill="hold">
                                          <p:stCondLst>
                                            <p:cond delay="0"/>
                                          </p:stCondLst>
                                        </p:cTn>
                                        <p:tgtEl>
                                          <p:spTgt spid="16"/>
                                        </p:tgtEl>
                                        <p:attrNameLst>
                                          <p:attrName>style.visibility</p:attrName>
                                        </p:attrNameLst>
                                      </p:cBhvr>
                                      <p:to>
                                        <p:strVal val="visible"/>
                                      </p:to>
                                    </p:set>
                                    <p:animEffect transition="in" filter="barn(outHorizontal)">
                                      <p:cBhvr>
                                        <p:cTn id="25" dur="500"/>
                                        <p:tgtEl>
                                          <p:spTgt spid="16"/>
                                        </p:tgtEl>
                                      </p:cBhvr>
                                    </p:animEffect>
                                  </p:childTnLst>
                                </p:cTn>
                              </p:par>
                            </p:childTnLst>
                          </p:cTn>
                        </p:par>
                        <p:par>
                          <p:cTn id="26" fill="hold">
                            <p:stCondLst>
                              <p:cond delay="1000"/>
                            </p:stCondLst>
                            <p:childTnLst>
                              <p:par>
                                <p:cTn id="27" presetID="22" presetClass="entr" presetSubtype="8" fill="hold" grpId="6" nodeType="afterEffec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2" fill="hold" grpId="7" nodeType="withEffect">
                                  <p:childTnLst>
                                    <p:set>
                                      <p:cBhvr>
                                        <p:cTn id="31" dur="1" fill="hold">
                                          <p:stCondLst>
                                            <p:cond delay="0"/>
                                          </p:stCondLst>
                                        </p:cTn>
                                        <p:tgtEl>
                                          <p:spTgt spid="18"/>
                                        </p:tgtEl>
                                        <p:attrNameLst>
                                          <p:attrName>style.visibility</p:attrName>
                                        </p:attrNameLst>
                                      </p:cBhvr>
                                      <p:to>
                                        <p:strVal val="visible"/>
                                      </p:to>
                                    </p:set>
                                    <p:animEffect transition="in" filter="wipe(right)">
                                      <p:cBhvr>
                                        <p:cTn id="32" dur="500"/>
                                        <p:tgtEl>
                                          <p:spTgt spid="18"/>
                                        </p:tgtEl>
                                      </p:cBhvr>
                                    </p:animEffect>
                                  </p:childTnLst>
                                </p:cTn>
                              </p:par>
                            </p:childTnLst>
                          </p:cTn>
                        </p:par>
                        <p:par>
                          <p:cTn id="33" fill="hold">
                            <p:stCondLst>
                              <p:cond delay="1500"/>
                            </p:stCondLst>
                            <p:childTnLst>
                              <p:par>
                                <p:cTn id="34" presetID="10" presetClass="entr" presetSubtype="0" fill="hold" nodeType="afterEffec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8" nodeType="withEffec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9" nodeType="withEffec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10" nodeType="withEffec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grpId="11" nodeType="withEffec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1" bldLvl="0" animBg="1"/>
      <p:bldP spid="65" grpId="2" bldLvl="0" animBg="1"/>
      <p:bldP spid="67" grpId="3" bldLvl="0" animBg="1"/>
      <p:bldP spid="2" grpId="4"/>
      <p:bldP spid="16" grpId="5" bldLvl="0" animBg="1"/>
      <p:bldP spid="17" grpId="6" bldLvl="0" animBg="1"/>
      <p:bldP spid="18" grpId="7" bldLvl="0" animBg="1"/>
      <p:bldP spid="32" grpId="8"/>
      <p:bldP spid="33" grpId="9"/>
      <p:bldP spid="34" grpId="10"/>
      <p:bldP spid="35" grpId="1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63" name="Rectangle 4"/>
          <p:cNvSpPr>
            <a:spLocks noChangeArrowheads="1"/>
          </p:cNvSpPr>
          <p:nvPr/>
        </p:nvSpPr>
        <p:spPr bwMode="auto">
          <a:xfrm>
            <a:off x="1004273" y="309242"/>
            <a:ext cx="2628234"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四：伤员现场急救方法</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KSO_Shape"/>
          <p:cNvSpPr/>
          <p:nvPr>
            <p:custDataLst>
              <p:tags r:id="rId7"/>
            </p:custDataLst>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65" name="MH_Other_3"/>
          <p:cNvSpPr/>
          <p:nvPr>
            <p:custDataLst>
              <p:tags r:id="rId8"/>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67" name="KSO_Shape"/>
          <p:cNvSpPr/>
          <p:nvPr>
            <p:custDataLst>
              <p:tags r:id="rId9"/>
            </p:custDataLst>
          </p:nvPr>
        </p:nvSpPr>
        <p:spPr bwMode="auto">
          <a:xfrm>
            <a:off x="308598" y="222943"/>
            <a:ext cx="374349" cy="393067"/>
          </a:xfrm>
          <a:custGeom>
            <a:avLst/>
            <a:gdLst>
              <a:gd name="T0" fmla="*/ 1564677 w 2198"/>
              <a:gd name="T1" fmla="*/ 625886 h 2307"/>
              <a:gd name="T2" fmla="*/ 696886 w 2198"/>
              <a:gd name="T3" fmla="*/ 0 h 2307"/>
              <a:gd name="T4" fmla="*/ 409704 w 2198"/>
              <a:gd name="T5" fmla="*/ 751531 h 2307"/>
              <a:gd name="T6" fmla="*/ 125642 w 2198"/>
              <a:gd name="T7" fmla="*/ 1466383 h 2307"/>
              <a:gd name="T8" fmla="*/ 694545 w 2198"/>
              <a:gd name="T9" fmla="*/ 1799617 h 2307"/>
              <a:gd name="T10" fmla="*/ 690643 w 2198"/>
              <a:gd name="T11" fmla="*/ 1797275 h 2307"/>
              <a:gd name="T12" fmla="*/ 718737 w 2198"/>
              <a:gd name="T13" fmla="*/ 992677 h 2307"/>
              <a:gd name="T14" fmla="*/ 697667 w 2198"/>
              <a:gd name="T15" fmla="*/ 1196363 h 2307"/>
              <a:gd name="T16" fmla="*/ 1006700 w 2198"/>
              <a:gd name="T17" fmla="*/ 1250991 h 2307"/>
              <a:gd name="T18" fmla="*/ 1060547 w 2198"/>
              <a:gd name="T19" fmla="*/ 881079 h 2307"/>
              <a:gd name="T20" fmla="*/ 1031672 w 2198"/>
              <a:gd name="T21" fmla="*/ 679734 h 2307"/>
              <a:gd name="T22" fmla="*/ 1318075 w 2198"/>
              <a:gd name="T23" fmla="*/ 1112859 h 2307"/>
              <a:gd name="T24" fmla="*/ 943489 w 2198"/>
              <a:gd name="T25" fmla="*/ 1800397 h 2307"/>
              <a:gd name="T26" fmla="*/ 1659884 w 2198"/>
              <a:gd name="T27" fmla="*/ 1256454 h 2307"/>
              <a:gd name="T28" fmla="*/ 1564677 w 2198"/>
              <a:gd name="T29" fmla="*/ 625886 h 2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98" h="2307">
                <a:moveTo>
                  <a:pt x="2005" y="802"/>
                </a:moveTo>
                <a:cubicBezTo>
                  <a:pt x="1661" y="210"/>
                  <a:pt x="893" y="0"/>
                  <a:pt x="893" y="0"/>
                </a:cubicBezTo>
                <a:cubicBezTo>
                  <a:pt x="893" y="0"/>
                  <a:pt x="1119" y="574"/>
                  <a:pt x="525" y="963"/>
                </a:cubicBezTo>
                <a:cubicBezTo>
                  <a:pt x="149" y="1210"/>
                  <a:pt x="0" y="1530"/>
                  <a:pt x="161" y="1879"/>
                </a:cubicBezTo>
                <a:cubicBezTo>
                  <a:pt x="294" y="2168"/>
                  <a:pt x="585" y="2273"/>
                  <a:pt x="890" y="2306"/>
                </a:cubicBezTo>
                <a:cubicBezTo>
                  <a:pt x="888" y="2305"/>
                  <a:pt x="887" y="2304"/>
                  <a:pt x="885" y="2303"/>
                </a:cubicBezTo>
                <a:cubicBezTo>
                  <a:pt x="645" y="2177"/>
                  <a:pt x="379" y="1713"/>
                  <a:pt x="921" y="1272"/>
                </a:cubicBezTo>
                <a:cubicBezTo>
                  <a:pt x="898" y="1340"/>
                  <a:pt x="882" y="1461"/>
                  <a:pt x="894" y="1533"/>
                </a:cubicBezTo>
                <a:cubicBezTo>
                  <a:pt x="941" y="1833"/>
                  <a:pt x="1173" y="1787"/>
                  <a:pt x="1290" y="1603"/>
                </a:cubicBezTo>
                <a:cubicBezTo>
                  <a:pt x="1367" y="1482"/>
                  <a:pt x="1367" y="1268"/>
                  <a:pt x="1359" y="1129"/>
                </a:cubicBezTo>
                <a:cubicBezTo>
                  <a:pt x="1356" y="1067"/>
                  <a:pt x="1330" y="876"/>
                  <a:pt x="1322" y="871"/>
                </a:cubicBezTo>
                <a:cubicBezTo>
                  <a:pt x="1322" y="871"/>
                  <a:pt x="1653" y="1078"/>
                  <a:pt x="1689" y="1426"/>
                </a:cubicBezTo>
                <a:cubicBezTo>
                  <a:pt x="1723" y="1754"/>
                  <a:pt x="1602" y="2124"/>
                  <a:pt x="1209" y="2307"/>
                </a:cubicBezTo>
                <a:cubicBezTo>
                  <a:pt x="1708" y="2262"/>
                  <a:pt x="2045" y="1913"/>
                  <a:pt x="2127" y="1610"/>
                </a:cubicBezTo>
                <a:cubicBezTo>
                  <a:pt x="2198" y="1345"/>
                  <a:pt x="2143" y="1039"/>
                  <a:pt x="2005" y="8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36" name="Freeform 5"/>
          <p:cNvSpPr/>
          <p:nvPr>
            <p:custDataLst>
              <p:tags r:id="rId10"/>
            </p:custDataLst>
          </p:nvPr>
        </p:nvSpPr>
        <p:spPr bwMode="auto">
          <a:xfrm>
            <a:off x="2852176" y="2400307"/>
            <a:ext cx="765572" cy="1237060"/>
          </a:xfrm>
          <a:custGeom>
            <a:avLst/>
            <a:gdLst>
              <a:gd name="T0" fmla="*/ 298 w 643"/>
              <a:gd name="T1" fmla="*/ 0 h 1039"/>
              <a:gd name="T2" fmla="*/ 0 w 643"/>
              <a:gd name="T3" fmla="*/ 0 h 1039"/>
              <a:gd name="T4" fmla="*/ 345 w 643"/>
              <a:gd name="T5" fmla="*/ 519 h 1039"/>
              <a:gd name="T6" fmla="*/ 0 w 643"/>
              <a:gd name="T7" fmla="*/ 1039 h 1039"/>
              <a:gd name="T8" fmla="*/ 298 w 643"/>
              <a:gd name="T9" fmla="*/ 1039 h 1039"/>
              <a:gd name="T10" fmla="*/ 643 w 643"/>
              <a:gd name="T11" fmla="*/ 519 h 1039"/>
              <a:gd name="T12" fmla="*/ 298 w 643"/>
              <a:gd name="T13" fmla="*/ 0 h 1039"/>
            </a:gdLst>
            <a:ahLst/>
            <a:cxnLst>
              <a:cxn ang="0">
                <a:pos x="T0" y="T1"/>
              </a:cxn>
              <a:cxn ang="0">
                <a:pos x="T2" y="T3"/>
              </a:cxn>
              <a:cxn ang="0">
                <a:pos x="T4" y="T5"/>
              </a:cxn>
              <a:cxn ang="0">
                <a:pos x="T6" y="T7"/>
              </a:cxn>
              <a:cxn ang="0">
                <a:pos x="T8" y="T9"/>
              </a:cxn>
              <a:cxn ang="0">
                <a:pos x="T10" y="T11"/>
              </a:cxn>
              <a:cxn ang="0">
                <a:pos x="T12" y="T13"/>
              </a:cxn>
            </a:cxnLst>
            <a:rect l="0" t="0" r="r" b="b"/>
            <a:pathLst>
              <a:path w="643" h="1039">
                <a:moveTo>
                  <a:pt x="298" y="0"/>
                </a:moveTo>
                <a:lnTo>
                  <a:pt x="0" y="0"/>
                </a:lnTo>
                <a:lnTo>
                  <a:pt x="345" y="519"/>
                </a:lnTo>
                <a:lnTo>
                  <a:pt x="0" y="1039"/>
                </a:lnTo>
                <a:lnTo>
                  <a:pt x="298" y="1039"/>
                </a:lnTo>
                <a:lnTo>
                  <a:pt x="643" y="519"/>
                </a:lnTo>
                <a:lnTo>
                  <a:pt x="298" y="0"/>
                </a:lnTo>
                <a:close/>
              </a:path>
            </a:pathLst>
          </a:custGeom>
          <a:solidFill>
            <a:schemeClr val="accent1"/>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37" name="Freeform 6"/>
          <p:cNvSpPr/>
          <p:nvPr>
            <p:custDataLst>
              <p:tags r:id="rId11"/>
            </p:custDataLst>
          </p:nvPr>
        </p:nvSpPr>
        <p:spPr bwMode="auto">
          <a:xfrm>
            <a:off x="2474749" y="2021689"/>
            <a:ext cx="279797" cy="279797"/>
          </a:xfrm>
          <a:prstGeom prst="roundRect">
            <a:avLst/>
          </a:prstGeom>
          <a:solidFill>
            <a:schemeClr val="accent4">
              <a:lumMod val="60000"/>
              <a:lumOff val="40000"/>
            </a:schemeClr>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38" name="Freeform 7"/>
          <p:cNvSpPr/>
          <p:nvPr>
            <p:custDataLst>
              <p:tags r:id="rId12"/>
            </p:custDataLst>
          </p:nvPr>
        </p:nvSpPr>
        <p:spPr bwMode="auto">
          <a:xfrm>
            <a:off x="2178284" y="2311010"/>
            <a:ext cx="372036" cy="370063"/>
          </a:xfrm>
          <a:prstGeom prst="roundRect">
            <a:avLst/>
          </a:prstGeom>
          <a:solidFill>
            <a:schemeClr val="accent2">
              <a:lumMod val="60000"/>
              <a:lumOff val="40000"/>
            </a:schemeClr>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39" name="Freeform 8"/>
          <p:cNvSpPr/>
          <p:nvPr>
            <p:custDataLst>
              <p:tags r:id="rId13"/>
            </p:custDataLst>
          </p:nvPr>
        </p:nvSpPr>
        <p:spPr bwMode="auto">
          <a:xfrm>
            <a:off x="2005643" y="2049072"/>
            <a:ext cx="236934" cy="236934"/>
          </a:xfrm>
          <a:prstGeom prst="roundRect">
            <a:avLst/>
          </a:prstGeom>
          <a:solidFill>
            <a:schemeClr val="accent4"/>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40" name="Freeform 9"/>
          <p:cNvSpPr/>
          <p:nvPr>
            <p:custDataLst>
              <p:tags r:id="rId14"/>
            </p:custDataLst>
          </p:nvPr>
        </p:nvSpPr>
        <p:spPr bwMode="auto">
          <a:xfrm>
            <a:off x="1663933" y="2165753"/>
            <a:ext cx="300038" cy="300038"/>
          </a:xfrm>
          <a:prstGeom prst="roundRect">
            <a:avLst/>
          </a:prstGeom>
          <a:solidFill>
            <a:schemeClr val="accent3">
              <a:lumMod val="60000"/>
              <a:lumOff val="40000"/>
            </a:schemeClr>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41" name="Freeform 10"/>
          <p:cNvSpPr/>
          <p:nvPr>
            <p:custDataLst>
              <p:tags r:id="rId15"/>
            </p:custDataLst>
          </p:nvPr>
        </p:nvSpPr>
        <p:spPr bwMode="auto">
          <a:xfrm>
            <a:off x="1436524" y="2108604"/>
            <a:ext cx="188119" cy="188119"/>
          </a:xfrm>
          <a:prstGeom prst="roundRect">
            <a:avLst/>
          </a:prstGeom>
          <a:solidFill>
            <a:schemeClr val="accent3"/>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42" name="Freeform 11"/>
          <p:cNvSpPr/>
          <p:nvPr>
            <p:custDataLst>
              <p:tags r:id="rId16"/>
            </p:custDataLst>
          </p:nvPr>
        </p:nvSpPr>
        <p:spPr bwMode="auto">
          <a:xfrm>
            <a:off x="1196018" y="2330690"/>
            <a:ext cx="247020" cy="247020"/>
          </a:xfrm>
          <a:prstGeom prst="roundRect">
            <a:avLst/>
          </a:prstGeom>
          <a:solidFill>
            <a:schemeClr val="accent1">
              <a:lumMod val="60000"/>
              <a:lumOff val="40000"/>
            </a:schemeClr>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43" name="Freeform 12"/>
          <p:cNvSpPr/>
          <p:nvPr>
            <p:custDataLst>
              <p:tags r:id="rId17"/>
            </p:custDataLst>
          </p:nvPr>
        </p:nvSpPr>
        <p:spPr bwMode="auto">
          <a:xfrm>
            <a:off x="954321" y="2483651"/>
            <a:ext cx="186928" cy="188119"/>
          </a:xfrm>
          <a:prstGeom prst="roundRect">
            <a:avLst/>
          </a:prstGeom>
          <a:solidFill>
            <a:schemeClr val="accent1"/>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44" name="Freeform 13"/>
          <p:cNvSpPr/>
          <p:nvPr>
            <p:custDataLst>
              <p:tags r:id="rId18"/>
            </p:custDataLst>
          </p:nvPr>
        </p:nvSpPr>
        <p:spPr bwMode="auto">
          <a:xfrm>
            <a:off x="2519992" y="3396860"/>
            <a:ext cx="279797" cy="279797"/>
          </a:xfrm>
          <a:prstGeom prst="roundRect">
            <a:avLst/>
          </a:prstGeom>
          <a:solidFill>
            <a:schemeClr val="accent3"/>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45" name="Freeform 14"/>
          <p:cNvSpPr/>
          <p:nvPr>
            <p:custDataLst>
              <p:tags r:id="rId19"/>
            </p:custDataLst>
          </p:nvPr>
        </p:nvSpPr>
        <p:spPr bwMode="auto">
          <a:xfrm>
            <a:off x="2171700" y="3543306"/>
            <a:ext cx="285750" cy="285750"/>
          </a:xfrm>
          <a:prstGeom prst="roundRect">
            <a:avLst/>
          </a:prstGeom>
          <a:solidFill>
            <a:schemeClr val="accent4"/>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46" name="Freeform 15"/>
          <p:cNvSpPr/>
          <p:nvPr>
            <p:custDataLst>
              <p:tags r:id="rId20"/>
            </p:custDataLst>
          </p:nvPr>
        </p:nvSpPr>
        <p:spPr bwMode="auto">
          <a:xfrm>
            <a:off x="1934205" y="3699279"/>
            <a:ext cx="188119" cy="188119"/>
          </a:xfrm>
          <a:prstGeom prst="roundRect">
            <a:avLst/>
          </a:prstGeom>
          <a:solidFill>
            <a:schemeClr val="accent3">
              <a:lumMod val="60000"/>
              <a:lumOff val="40000"/>
            </a:schemeClr>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47" name="Freeform 16"/>
          <p:cNvSpPr/>
          <p:nvPr>
            <p:custDataLst>
              <p:tags r:id="rId21"/>
            </p:custDataLst>
          </p:nvPr>
        </p:nvSpPr>
        <p:spPr bwMode="auto">
          <a:xfrm>
            <a:off x="1655600" y="3537354"/>
            <a:ext cx="237495" cy="237495"/>
          </a:xfrm>
          <a:prstGeom prst="roundRect">
            <a:avLst/>
          </a:prstGeom>
          <a:solidFill>
            <a:schemeClr val="accent2">
              <a:lumMod val="60000"/>
              <a:lumOff val="40000"/>
            </a:schemeClr>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48" name="Freeform 17"/>
          <p:cNvSpPr/>
          <p:nvPr>
            <p:custDataLst>
              <p:tags r:id="rId22"/>
            </p:custDataLst>
          </p:nvPr>
        </p:nvSpPr>
        <p:spPr bwMode="auto">
          <a:xfrm>
            <a:off x="1419855" y="3698088"/>
            <a:ext cx="185738" cy="186929"/>
          </a:xfrm>
          <a:prstGeom prst="roundRect">
            <a:avLst/>
          </a:prstGeom>
          <a:solidFill>
            <a:schemeClr val="accent4">
              <a:lumMod val="60000"/>
              <a:lumOff val="40000"/>
            </a:schemeClr>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49" name="Freeform 18"/>
          <p:cNvSpPr/>
          <p:nvPr>
            <p:custDataLst>
              <p:tags r:id="rId23"/>
            </p:custDataLst>
          </p:nvPr>
        </p:nvSpPr>
        <p:spPr bwMode="auto">
          <a:xfrm>
            <a:off x="1221020" y="3417100"/>
            <a:ext cx="239555" cy="240506"/>
          </a:xfrm>
          <a:prstGeom prst="roundRect">
            <a:avLst/>
          </a:prstGeom>
          <a:solidFill>
            <a:schemeClr val="accent3"/>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50" name="Freeform 19"/>
          <p:cNvSpPr/>
          <p:nvPr>
            <p:custDataLst>
              <p:tags r:id="rId24"/>
            </p:custDataLst>
          </p:nvPr>
        </p:nvSpPr>
        <p:spPr bwMode="auto">
          <a:xfrm>
            <a:off x="1003137" y="3274226"/>
            <a:ext cx="188119" cy="188119"/>
          </a:xfrm>
          <a:prstGeom prst="roundRect">
            <a:avLst/>
          </a:prstGeom>
          <a:solidFill>
            <a:schemeClr val="accent1">
              <a:lumMod val="60000"/>
              <a:lumOff val="40000"/>
            </a:schemeClr>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51" name="Freeform 5"/>
          <p:cNvSpPr/>
          <p:nvPr>
            <p:custDataLst>
              <p:tags r:id="rId25"/>
            </p:custDataLst>
          </p:nvPr>
        </p:nvSpPr>
        <p:spPr bwMode="auto">
          <a:xfrm>
            <a:off x="5608402" y="2400306"/>
            <a:ext cx="765572" cy="1237060"/>
          </a:xfrm>
          <a:custGeom>
            <a:avLst/>
            <a:gdLst>
              <a:gd name="T0" fmla="*/ 298 w 643"/>
              <a:gd name="T1" fmla="*/ 0 h 1039"/>
              <a:gd name="T2" fmla="*/ 0 w 643"/>
              <a:gd name="T3" fmla="*/ 0 h 1039"/>
              <a:gd name="T4" fmla="*/ 345 w 643"/>
              <a:gd name="T5" fmla="*/ 519 h 1039"/>
              <a:gd name="T6" fmla="*/ 0 w 643"/>
              <a:gd name="T7" fmla="*/ 1039 h 1039"/>
              <a:gd name="T8" fmla="*/ 298 w 643"/>
              <a:gd name="T9" fmla="*/ 1039 h 1039"/>
              <a:gd name="T10" fmla="*/ 643 w 643"/>
              <a:gd name="T11" fmla="*/ 519 h 1039"/>
              <a:gd name="T12" fmla="*/ 298 w 643"/>
              <a:gd name="T13" fmla="*/ 0 h 1039"/>
            </a:gdLst>
            <a:ahLst/>
            <a:cxnLst>
              <a:cxn ang="0">
                <a:pos x="T0" y="T1"/>
              </a:cxn>
              <a:cxn ang="0">
                <a:pos x="T2" y="T3"/>
              </a:cxn>
              <a:cxn ang="0">
                <a:pos x="T4" y="T5"/>
              </a:cxn>
              <a:cxn ang="0">
                <a:pos x="T6" y="T7"/>
              </a:cxn>
              <a:cxn ang="0">
                <a:pos x="T8" y="T9"/>
              </a:cxn>
              <a:cxn ang="0">
                <a:pos x="T10" y="T11"/>
              </a:cxn>
              <a:cxn ang="0">
                <a:pos x="T12" y="T13"/>
              </a:cxn>
            </a:cxnLst>
            <a:rect l="0" t="0" r="r" b="b"/>
            <a:pathLst>
              <a:path w="643" h="1039">
                <a:moveTo>
                  <a:pt x="298" y="0"/>
                </a:moveTo>
                <a:lnTo>
                  <a:pt x="0" y="0"/>
                </a:lnTo>
                <a:lnTo>
                  <a:pt x="345" y="519"/>
                </a:lnTo>
                <a:lnTo>
                  <a:pt x="0" y="1039"/>
                </a:lnTo>
                <a:lnTo>
                  <a:pt x="298" y="1039"/>
                </a:lnTo>
                <a:lnTo>
                  <a:pt x="643" y="519"/>
                </a:lnTo>
                <a:lnTo>
                  <a:pt x="298" y="0"/>
                </a:lnTo>
                <a:close/>
              </a:path>
            </a:pathLst>
          </a:custGeom>
          <a:solidFill>
            <a:srgbClr val="A5A5A5"/>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52" name="TextBox 23"/>
          <p:cNvSpPr txBox="1"/>
          <p:nvPr>
            <p:custDataLst>
              <p:tags r:id="rId26"/>
            </p:custDataLst>
          </p:nvPr>
        </p:nvSpPr>
        <p:spPr>
          <a:xfrm>
            <a:off x="809309" y="4339626"/>
            <a:ext cx="2101933" cy="306705"/>
          </a:xfrm>
          <a:prstGeom prst="rect">
            <a:avLst/>
          </a:prstGeom>
          <a:noFill/>
        </p:spPr>
        <p:txBody>
          <a:bodyPr wrap="square" rtlCol="0">
            <a:spAutoFit/>
          </a:bodyPr>
          <a:lstStyle/>
          <a:p>
            <a:pPr algn="ctr"/>
            <a:r>
              <a:rPr lang="zh-CN" altLang="en-US" sz="1400" b="1">
                <a:solidFill>
                  <a:schemeClr val="dk1"/>
                </a:solidFill>
                <a:latin typeface="微软雅黑" panose="020B0503020204020204" pitchFamily="34" charset="-122"/>
                <a:ea typeface="微软雅黑" panose="020B0503020204020204" pitchFamily="34" charset="-122"/>
              </a:rPr>
              <a:t>人工呼吸法</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53" name="TextBox 24"/>
          <p:cNvSpPr txBox="1"/>
          <p:nvPr>
            <p:custDataLst>
              <p:tags r:id="rId27"/>
            </p:custDataLst>
          </p:nvPr>
        </p:nvSpPr>
        <p:spPr>
          <a:xfrm>
            <a:off x="1087885" y="4110400"/>
            <a:ext cx="1544780" cy="306705"/>
          </a:xfrm>
          <a:prstGeom prst="rect">
            <a:avLst/>
          </a:prstGeom>
          <a:noFill/>
        </p:spPr>
        <p:txBody>
          <a:bodyPr wrap="square" rtlCol="0">
            <a:spAutoFit/>
          </a:bodyPr>
          <a:lstStyle/>
          <a:p>
            <a:pPr algn="ctr"/>
            <a:r>
              <a:rPr lang="en-US" sz="1400" b="1">
                <a:solidFill>
                  <a:schemeClr val="dk1"/>
                </a:solidFill>
                <a:latin typeface="微软雅黑" panose="020B0503020204020204" pitchFamily="34" charset="-122"/>
                <a:ea typeface="微软雅黑" panose="020B0503020204020204" pitchFamily="34" charset="-122"/>
              </a:rPr>
              <a:t>01</a:t>
            </a:r>
            <a:endParaRPr lang="en-US" sz="1400" b="1">
              <a:solidFill>
                <a:schemeClr val="dk1"/>
              </a:solidFill>
              <a:latin typeface="微软雅黑" panose="020B0503020204020204" pitchFamily="34" charset="-122"/>
              <a:ea typeface="微软雅黑" panose="020B0503020204020204" pitchFamily="34" charset="-122"/>
            </a:endParaRPr>
          </a:p>
        </p:txBody>
      </p:sp>
      <p:sp>
        <p:nvSpPr>
          <p:cNvPr id="54" name="TextBox 25"/>
          <p:cNvSpPr txBox="1"/>
          <p:nvPr>
            <p:custDataLst>
              <p:tags r:id="rId28"/>
            </p:custDataLst>
          </p:nvPr>
        </p:nvSpPr>
        <p:spPr>
          <a:xfrm>
            <a:off x="3535415" y="4348533"/>
            <a:ext cx="2101933" cy="306705"/>
          </a:xfrm>
          <a:prstGeom prst="rect">
            <a:avLst/>
          </a:prstGeom>
          <a:noFill/>
        </p:spPr>
        <p:txBody>
          <a:bodyPr wrap="square" rtlCol="0">
            <a:spAutoFit/>
          </a:bodyPr>
          <a:lstStyle/>
          <a:p>
            <a:pPr algn="ctr"/>
            <a:r>
              <a:rPr lang="zh-CN" altLang="en-US" sz="1400" b="1">
                <a:solidFill>
                  <a:schemeClr val="dk1"/>
                </a:solidFill>
                <a:latin typeface="微软雅黑" panose="020B0503020204020204" pitchFamily="34" charset="-122"/>
                <a:ea typeface="微软雅黑" panose="020B0503020204020204" pitchFamily="34" charset="-122"/>
              </a:rPr>
              <a:t>胸外心脏挤压法</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55" name="TextBox 26"/>
          <p:cNvSpPr txBox="1"/>
          <p:nvPr>
            <p:custDataLst>
              <p:tags r:id="rId29"/>
            </p:custDataLst>
          </p:nvPr>
        </p:nvSpPr>
        <p:spPr>
          <a:xfrm>
            <a:off x="3813991" y="4119306"/>
            <a:ext cx="1544780" cy="306705"/>
          </a:xfrm>
          <a:prstGeom prst="rect">
            <a:avLst/>
          </a:prstGeom>
          <a:noFill/>
        </p:spPr>
        <p:txBody>
          <a:bodyPr wrap="square" rtlCol="0">
            <a:spAutoFit/>
          </a:bodyPr>
          <a:lstStyle/>
          <a:p>
            <a:pPr algn="ctr"/>
            <a:r>
              <a:rPr lang="en-US" sz="1400" b="1">
                <a:solidFill>
                  <a:schemeClr val="dk1"/>
                </a:solidFill>
                <a:latin typeface="微软雅黑" panose="020B0503020204020204" pitchFamily="34" charset="-122"/>
                <a:ea typeface="微软雅黑" panose="020B0503020204020204" pitchFamily="34" charset="-122"/>
              </a:rPr>
              <a:t>02</a:t>
            </a:r>
            <a:endParaRPr lang="en-US" sz="1400" b="1">
              <a:solidFill>
                <a:schemeClr val="dk1"/>
              </a:solidFill>
              <a:latin typeface="微软雅黑" panose="020B0503020204020204" pitchFamily="34" charset="-122"/>
              <a:ea typeface="微软雅黑" panose="020B0503020204020204" pitchFamily="34" charset="-122"/>
            </a:endParaRPr>
          </a:p>
        </p:txBody>
      </p:sp>
      <p:sp>
        <p:nvSpPr>
          <p:cNvPr id="56" name="TextBox 27"/>
          <p:cNvSpPr txBox="1"/>
          <p:nvPr>
            <p:custDataLst>
              <p:tags r:id="rId30"/>
            </p:custDataLst>
          </p:nvPr>
        </p:nvSpPr>
        <p:spPr>
          <a:xfrm>
            <a:off x="6333756" y="4339626"/>
            <a:ext cx="2101933" cy="306705"/>
          </a:xfrm>
          <a:prstGeom prst="rect">
            <a:avLst/>
          </a:prstGeom>
          <a:noFill/>
        </p:spPr>
        <p:txBody>
          <a:bodyPr wrap="square" rtlCol="0">
            <a:spAutoFit/>
          </a:bodyPr>
          <a:lstStyle/>
          <a:p>
            <a:pPr algn="ctr"/>
            <a:r>
              <a:rPr lang="zh-CN" altLang="en-US" sz="1400" b="1">
                <a:solidFill>
                  <a:schemeClr val="dk1"/>
                </a:solidFill>
                <a:latin typeface="微软雅黑" panose="020B0503020204020204" pitchFamily="34" charset="-122"/>
                <a:ea typeface="微软雅黑" panose="020B0503020204020204" pitchFamily="34" charset="-122"/>
              </a:rPr>
              <a:t>触电时的救护</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57" name="TextBox 28"/>
          <p:cNvSpPr txBox="1"/>
          <p:nvPr>
            <p:custDataLst>
              <p:tags r:id="rId31"/>
            </p:custDataLst>
          </p:nvPr>
        </p:nvSpPr>
        <p:spPr>
          <a:xfrm>
            <a:off x="6612331" y="4110400"/>
            <a:ext cx="1544780" cy="306705"/>
          </a:xfrm>
          <a:prstGeom prst="rect">
            <a:avLst/>
          </a:prstGeom>
          <a:noFill/>
        </p:spPr>
        <p:txBody>
          <a:bodyPr wrap="square" rtlCol="0">
            <a:spAutoFit/>
          </a:bodyPr>
          <a:lstStyle/>
          <a:p>
            <a:pPr algn="ctr"/>
            <a:r>
              <a:rPr lang="en-US" sz="1400" b="1">
                <a:solidFill>
                  <a:schemeClr val="dk1"/>
                </a:solidFill>
                <a:latin typeface="微软雅黑" panose="020B0503020204020204" pitchFamily="34" charset="-122"/>
                <a:ea typeface="微软雅黑" panose="020B0503020204020204" pitchFamily="34" charset="-122"/>
              </a:rPr>
              <a:t>03</a:t>
            </a:r>
            <a:endParaRPr lang="en-US" sz="1400" b="1">
              <a:solidFill>
                <a:schemeClr val="dk1"/>
              </a:solidFill>
              <a:latin typeface="微软雅黑" panose="020B0503020204020204" pitchFamily="34" charset="-122"/>
              <a:ea typeface="微软雅黑" panose="020B0503020204020204" pitchFamily="34" charset="-122"/>
            </a:endParaRPr>
          </a:p>
        </p:txBody>
      </p:sp>
      <p:sp>
        <p:nvSpPr>
          <p:cNvPr id="58" name="TextBox 29"/>
          <p:cNvSpPr txBox="1"/>
          <p:nvPr>
            <p:custDataLst>
              <p:tags r:id="rId32"/>
            </p:custDataLst>
          </p:nvPr>
        </p:nvSpPr>
        <p:spPr>
          <a:xfrm>
            <a:off x="1273884" y="2752904"/>
            <a:ext cx="1544780" cy="583565"/>
          </a:xfrm>
          <a:prstGeom prst="rect">
            <a:avLst/>
          </a:prstGeom>
          <a:noFill/>
        </p:spPr>
        <p:txBody>
          <a:bodyPr wrap="square" rtlCol="0">
            <a:spAutoFit/>
          </a:bodyPr>
          <a:lstStyle/>
          <a:p>
            <a:pPr algn="ctr"/>
            <a:r>
              <a:rPr lang="zh-CN" altLang="en-US" sz="3200" b="1">
                <a:solidFill>
                  <a:schemeClr val="dk1"/>
                </a:solidFill>
                <a:latin typeface="微软雅黑" panose="020B0503020204020204" pitchFamily="34" charset="-122"/>
                <a:ea typeface="微软雅黑" panose="020B0503020204020204" pitchFamily="34" charset="-122"/>
              </a:rPr>
              <a:t>救</a:t>
            </a:r>
            <a:endParaRPr lang="zh-CN" altLang="en-US" sz="3200" b="1">
              <a:solidFill>
                <a:schemeClr val="dk1"/>
              </a:solidFill>
              <a:latin typeface="微软雅黑" panose="020B0503020204020204" pitchFamily="34" charset="-122"/>
              <a:ea typeface="微软雅黑" panose="020B0503020204020204" pitchFamily="34" charset="-122"/>
            </a:endParaRPr>
          </a:p>
        </p:txBody>
      </p:sp>
      <p:sp>
        <p:nvSpPr>
          <p:cNvPr id="59" name="TextBox 30"/>
          <p:cNvSpPr txBox="1"/>
          <p:nvPr>
            <p:custDataLst>
              <p:tags r:id="rId33"/>
            </p:custDataLst>
          </p:nvPr>
        </p:nvSpPr>
        <p:spPr>
          <a:xfrm>
            <a:off x="3853100" y="3044734"/>
            <a:ext cx="1544780" cy="275590"/>
          </a:xfrm>
          <a:prstGeom prst="rect">
            <a:avLst/>
          </a:prstGeom>
          <a:solidFill>
            <a:srgbClr val="FBC91D"/>
          </a:solidFill>
        </p:spPr>
        <p:txBody>
          <a:bodyPr wrap="square" rtlCol="0">
            <a:spAutoFit/>
          </a:bodyPr>
          <a:lstStyle/>
          <a:p>
            <a:pPr algn="ctr"/>
            <a:endParaRPr lang="id-ID" sz="1200" b="1">
              <a:solidFill>
                <a:schemeClr val="lt1"/>
              </a:solidFill>
              <a:latin typeface="微软雅黑" panose="020B0503020204020204" pitchFamily="34" charset="-122"/>
              <a:ea typeface="微软雅黑" panose="020B0503020204020204" pitchFamily="34" charset="-122"/>
            </a:endParaRPr>
          </a:p>
        </p:txBody>
      </p:sp>
      <p:grpSp>
        <p:nvGrpSpPr>
          <p:cNvPr id="60" name="Group 31"/>
          <p:cNvGrpSpPr/>
          <p:nvPr/>
        </p:nvGrpSpPr>
        <p:grpSpPr>
          <a:xfrm>
            <a:off x="6596083" y="2219926"/>
            <a:ext cx="1544780" cy="1485000"/>
            <a:chOff x="8861452" y="2350293"/>
            <a:chExt cx="2059706" cy="1980000"/>
          </a:xfrm>
        </p:grpSpPr>
        <p:sp>
          <p:nvSpPr>
            <p:cNvPr id="61" name="Freeform 7"/>
            <p:cNvSpPr/>
            <p:nvPr>
              <p:custDataLst>
                <p:tags r:id="rId34"/>
              </p:custDataLst>
            </p:nvPr>
          </p:nvSpPr>
          <p:spPr bwMode="auto">
            <a:xfrm>
              <a:off x="8879109" y="2350293"/>
              <a:ext cx="1980000" cy="1980000"/>
            </a:xfrm>
            <a:prstGeom prst="ellipse">
              <a:avLst/>
            </a:prstGeom>
            <a:solidFill>
              <a:schemeClr val="accent1"/>
            </a:solidFill>
            <a:ln w="9525" cap="flat">
              <a:noFill/>
              <a:prstDash val="solid"/>
              <a:miter lim="800000"/>
            </a:ln>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62" name="TextBox 33"/>
            <p:cNvSpPr txBox="1"/>
            <p:nvPr>
              <p:custDataLst>
                <p:tags r:id="rId35"/>
              </p:custDataLst>
            </p:nvPr>
          </p:nvSpPr>
          <p:spPr>
            <a:xfrm>
              <a:off x="8861452" y="3004804"/>
              <a:ext cx="2059706" cy="778087"/>
            </a:xfrm>
            <a:prstGeom prst="rect">
              <a:avLst/>
            </a:prstGeom>
            <a:noFill/>
          </p:spPr>
          <p:txBody>
            <a:bodyPr wrap="square" rtlCol="0">
              <a:spAutoFit/>
            </a:bodyPr>
            <a:lstStyle/>
            <a:p>
              <a:pPr algn="ctr"/>
              <a:r>
                <a:rPr lang="zh-CN" altLang="en-US" sz="3200" b="1">
                  <a:solidFill>
                    <a:schemeClr val="lt1"/>
                  </a:solidFill>
                  <a:latin typeface="微软雅黑" panose="020B0503020204020204" pitchFamily="34" charset="-122"/>
                  <a:ea typeface="微软雅黑" panose="020B0503020204020204" pitchFamily="34" charset="-122"/>
                </a:rPr>
                <a:t>送</a:t>
              </a:r>
              <a:endParaRPr lang="zh-CN" altLang="en-US" sz="3200" b="1">
                <a:solidFill>
                  <a:schemeClr val="lt1"/>
                </a:solidFill>
                <a:latin typeface="微软雅黑" panose="020B0503020204020204" pitchFamily="34" charset="-122"/>
                <a:ea typeface="微软雅黑" panose="020B0503020204020204" pitchFamily="34" charset="-122"/>
              </a:endParaRPr>
            </a:p>
          </p:txBody>
        </p:sp>
      </p:grpSp>
      <p:grpSp>
        <p:nvGrpSpPr>
          <p:cNvPr id="66" name="Group 34"/>
          <p:cNvGrpSpPr/>
          <p:nvPr/>
        </p:nvGrpSpPr>
        <p:grpSpPr>
          <a:xfrm>
            <a:off x="4303519" y="2636050"/>
            <a:ext cx="591732" cy="359570"/>
            <a:chOff x="1476376" y="2297113"/>
            <a:chExt cx="331788" cy="201613"/>
          </a:xfrm>
          <a:solidFill>
            <a:srgbClr val="FBC91D"/>
          </a:solidFill>
        </p:grpSpPr>
        <p:sp>
          <p:nvSpPr>
            <p:cNvPr id="68" name="Freeform 54"/>
            <p:cNvSpPr>
              <a:spLocks noEditPoints="1"/>
            </p:cNvSpPr>
            <p:nvPr>
              <p:custDataLst>
                <p:tags r:id="rId36"/>
              </p:custDataLst>
            </p:nvPr>
          </p:nvSpPr>
          <p:spPr bwMode="auto">
            <a:xfrm>
              <a:off x="1476376" y="2297113"/>
              <a:ext cx="331788" cy="201613"/>
            </a:xfrm>
            <a:custGeom>
              <a:avLst/>
              <a:gdLst>
                <a:gd name="T0" fmla="*/ 62 w 124"/>
                <a:gd name="T1" fmla="*/ 0 h 76"/>
                <a:gd name="T2" fmla="*/ 123 w 124"/>
                <a:gd name="T3" fmla="*/ 37 h 76"/>
                <a:gd name="T4" fmla="*/ 123 w 124"/>
                <a:gd name="T5" fmla="*/ 42 h 76"/>
                <a:gd name="T6" fmla="*/ 62 w 124"/>
                <a:gd name="T7" fmla="*/ 76 h 76"/>
                <a:gd name="T8" fmla="*/ 1 w 124"/>
                <a:gd name="T9" fmla="*/ 42 h 76"/>
                <a:gd name="T10" fmla="*/ 1 w 124"/>
                <a:gd name="T11" fmla="*/ 37 h 76"/>
                <a:gd name="T12" fmla="*/ 62 w 124"/>
                <a:gd name="T13" fmla="*/ 0 h 76"/>
                <a:gd name="T14" fmla="*/ 62 w 124"/>
                <a:gd name="T15" fmla="*/ 8 h 76"/>
                <a:gd name="T16" fmla="*/ 10 w 124"/>
                <a:gd name="T17" fmla="*/ 40 h 76"/>
                <a:gd name="T18" fmla="*/ 62 w 124"/>
                <a:gd name="T19" fmla="*/ 68 h 76"/>
                <a:gd name="T20" fmla="*/ 114 w 124"/>
                <a:gd name="T21" fmla="*/ 40 h 76"/>
                <a:gd name="T22" fmla="*/ 62 w 124"/>
                <a:gd name="T23"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76">
                  <a:moveTo>
                    <a:pt x="62" y="0"/>
                  </a:moveTo>
                  <a:cubicBezTo>
                    <a:pt x="90" y="0"/>
                    <a:pt x="106" y="19"/>
                    <a:pt x="123" y="37"/>
                  </a:cubicBezTo>
                  <a:cubicBezTo>
                    <a:pt x="124" y="39"/>
                    <a:pt x="124" y="41"/>
                    <a:pt x="123" y="42"/>
                  </a:cubicBezTo>
                  <a:cubicBezTo>
                    <a:pt x="109" y="58"/>
                    <a:pt x="90" y="76"/>
                    <a:pt x="62" y="76"/>
                  </a:cubicBezTo>
                  <a:cubicBezTo>
                    <a:pt x="33" y="76"/>
                    <a:pt x="14" y="58"/>
                    <a:pt x="1" y="42"/>
                  </a:cubicBezTo>
                  <a:cubicBezTo>
                    <a:pt x="0" y="41"/>
                    <a:pt x="0" y="39"/>
                    <a:pt x="1" y="37"/>
                  </a:cubicBezTo>
                  <a:cubicBezTo>
                    <a:pt x="16" y="20"/>
                    <a:pt x="33" y="0"/>
                    <a:pt x="62" y="0"/>
                  </a:cubicBezTo>
                  <a:close/>
                  <a:moveTo>
                    <a:pt x="62" y="8"/>
                  </a:moveTo>
                  <a:cubicBezTo>
                    <a:pt x="38" y="8"/>
                    <a:pt x="22" y="25"/>
                    <a:pt x="10" y="40"/>
                  </a:cubicBezTo>
                  <a:cubicBezTo>
                    <a:pt x="21" y="54"/>
                    <a:pt x="38" y="68"/>
                    <a:pt x="62" y="68"/>
                  </a:cubicBezTo>
                  <a:cubicBezTo>
                    <a:pt x="85" y="68"/>
                    <a:pt x="102" y="54"/>
                    <a:pt x="114" y="40"/>
                  </a:cubicBezTo>
                  <a:cubicBezTo>
                    <a:pt x="100" y="24"/>
                    <a:pt x="85" y="8"/>
                    <a:pt x="6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sp>
          <p:nvSpPr>
            <p:cNvPr id="69" name="Freeform 55"/>
            <p:cNvSpPr>
              <a:spLocks noEditPoints="1"/>
            </p:cNvSpPr>
            <p:nvPr>
              <p:custDataLst>
                <p:tags r:id="rId37"/>
              </p:custDataLst>
            </p:nvPr>
          </p:nvSpPr>
          <p:spPr bwMode="auto">
            <a:xfrm>
              <a:off x="1592264" y="2346325"/>
              <a:ext cx="101600" cy="10160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8" y="38"/>
                    <a:pt x="0" y="30"/>
                    <a:pt x="0" y="19"/>
                  </a:cubicBezTo>
                  <a:cubicBezTo>
                    <a:pt x="0" y="8"/>
                    <a:pt x="8" y="0"/>
                    <a:pt x="19" y="0"/>
                  </a:cubicBezTo>
                  <a:cubicBezTo>
                    <a:pt x="30" y="0"/>
                    <a:pt x="38" y="8"/>
                    <a:pt x="38" y="19"/>
                  </a:cubicBezTo>
                  <a:cubicBezTo>
                    <a:pt x="38" y="30"/>
                    <a:pt x="30"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lt1"/>
                </a:solidFill>
                <a:latin typeface="微软雅黑" panose="020B0503020204020204" pitchFamily="34" charset="-122"/>
                <a:ea typeface="微软雅黑" panose="020B0503020204020204" pitchFamily="34" charset="-122"/>
              </a:endParaRPr>
            </a:p>
          </p:txBody>
        </p:sp>
      </p:grpSp>
      <p:sp>
        <p:nvSpPr>
          <p:cNvPr id="70" name="矩形 69"/>
          <p:cNvSpPr/>
          <p:nvPr>
            <p:custDataLst>
              <p:tags r:id="rId38"/>
            </p:custDataLst>
          </p:nvPr>
        </p:nvSpPr>
        <p:spPr>
          <a:xfrm>
            <a:off x="848034" y="1201106"/>
            <a:ext cx="7489849" cy="737235"/>
          </a:xfrm>
          <a:prstGeom prst="rect">
            <a:avLst/>
          </a:prstGeom>
        </p:spPr>
        <p:txBody>
          <a:bodyPr wrap="square">
            <a:spAutoFit/>
          </a:bodyPr>
          <a:lstStyle/>
          <a:p>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现场急救原则是：必须遵循先</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救</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后</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送</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的原则，即对伤员先进行现场急救，采取必要的救护措施，然后通过各种通讯工具向医疗机构求救，或直接送医院进行抢救。现场急救有如下几种基本方法：</a:t>
            </a:r>
            <a:endPar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9"/>
    </p:custDataLst>
  </p:cSld>
  <p:clrMapOvr>
    <a:masterClrMapping/>
  </p:clrMapOvr>
  <p:transition advTm="235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1" nodeType="withEffec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par>
                                <p:cTn id="11" presetID="22" presetClass="entr" presetSubtype="8" fill="hold" grpId="2" nodeType="withEffec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par>
                                <p:cTn id="14" presetID="22" presetClass="entr" presetSubtype="8" fill="hold" grpId="3" nodeType="withEffec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28" nodeType="clickEffect">
                                  <p:childTnLst>
                                    <p:set>
                                      <p:cBhvr>
                                        <p:cTn id="20" dur="1" fill="hold">
                                          <p:stCondLst>
                                            <p:cond delay="0"/>
                                          </p:stCondLst>
                                        </p:cTn>
                                        <p:tgtEl>
                                          <p:spTgt spid="70"/>
                                        </p:tgtEl>
                                        <p:attrNameLst>
                                          <p:attrName>style.visibility</p:attrName>
                                        </p:attrNameLst>
                                      </p:cBhvr>
                                      <p:to>
                                        <p:strVal val="visible"/>
                                      </p:to>
                                    </p:set>
                                    <p:animEffect transition="in" filter="wipe(down)">
                                      <p:cBhvr>
                                        <p:cTn id="21" dur="500"/>
                                        <p:tgtEl>
                                          <p:spTgt spid="70"/>
                                        </p:tgtEl>
                                      </p:cBhvr>
                                    </p:animEffect>
                                  </p:childTnLst>
                                </p:cTn>
                              </p:par>
                            </p:childTnLst>
                          </p:cTn>
                        </p:par>
                        <p:par>
                          <p:cTn id="22" fill="hold">
                            <p:stCondLst>
                              <p:cond delay="500"/>
                            </p:stCondLst>
                            <p:childTnLst>
                              <p:par>
                                <p:cTn id="23" presetID="53" presetClass="entr" presetSubtype="16" fill="hold" grpId="5" nodeType="afterEffec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grpId="6" nodeType="withEffec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Effect transition="in" filter="fade">
                                      <p:cBhvr>
                                        <p:cTn id="32" dur="500"/>
                                        <p:tgtEl>
                                          <p:spTgt spid="38"/>
                                        </p:tgtEl>
                                      </p:cBhvr>
                                    </p:animEffect>
                                  </p:childTnLst>
                                </p:cTn>
                              </p:par>
                              <p:par>
                                <p:cTn id="33" presetID="53" presetClass="entr" presetSubtype="16" fill="hold" grpId="7" nodeType="withEffec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par>
                                <p:cTn id="38" presetID="53" presetClass="entr" presetSubtype="16" fill="hold" grpId="8" nodeType="withEffec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animEffect transition="in" filter="fade">
                                      <p:cBhvr>
                                        <p:cTn id="42" dur="500"/>
                                        <p:tgtEl>
                                          <p:spTgt spid="40"/>
                                        </p:tgtEl>
                                      </p:cBhvr>
                                    </p:animEffect>
                                  </p:childTnLst>
                                </p:cTn>
                              </p:par>
                              <p:par>
                                <p:cTn id="43" presetID="53" presetClass="entr" presetSubtype="16" fill="hold" grpId="9" nodeType="withEffec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par>
                                <p:cTn id="48" presetID="53" presetClass="entr" presetSubtype="16" fill="hold" grpId="10" nodeType="withEffec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11" nodeType="withEffec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par>
                                <p:cTn id="58" presetID="53" presetClass="entr" presetSubtype="16" fill="hold" grpId="12" nodeType="withEffect">
                                  <p:childTnLst>
                                    <p:set>
                                      <p:cBhvr>
                                        <p:cTn id="59" dur="1" fill="hold">
                                          <p:stCondLst>
                                            <p:cond delay="0"/>
                                          </p:stCondLst>
                                        </p:cTn>
                                        <p:tgtEl>
                                          <p:spTgt spid="44"/>
                                        </p:tgtEl>
                                        <p:attrNameLst>
                                          <p:attrName>style.visibility</p:attrName>
                                        </p:attrNameLst>
                                      </p:cBhvr>
                                      <p:to>
                                        <p:strVal val="visible"/>
                                      </p:to>
                                    </p:set>
                                    <p:anim calcmode="lin" valueType="num">
                                      <p:cBhvr>
                                        <p:cTn id="60" dur="500" fill="hold"/>
                                        <p:tgtEl>
                                          <p:spTgt spid="44"/>
                                        </p:tgtEl>
                                        <p:attrNameLst>
                                          <p:attrName>ppt_w</p:attrName>
                                        </p:attrNameLst>
                                      </p:cBhvr>
                                      <p:tavLst>
                                        <p:tav tm="0">
                                          <p:val>
                                            <p:fltVal val="0"/>
                                          </p:val>
                                        </p:tav>
                                        <p:tav tm="100000">
                                          <p:val>
                                            <p:strVal val="#ppt_w"/>
                                          </p:val>
                                        </p:tav>
                                      </p:tavLst>
                                    </p:anim>
                                    <p:anim calcmode="lin" valueType="num">
                                      <p:cBhvr>
                                        <p:cTn id="61" dur="500" fill="hold"/>
                                        <p:tgtEl>
                                          <p:spTgt spid="44"/>
                                        </p:tgtEl>
                                        <p:attrNameLst>
                                          <p:attrName>ppt_h</p:attrName>
                                        </p:attrNameLst>
                                      </p:cBhvr>
                                      <p:tavLst>
                                        <p:tav tm="0">
                                          <p:val>
                                            <p:fltVal val="0"/>
                                          </p:val>
                                        </p:tav>
                                        <p:tav tm="100000">
                                          <p:val>
                                            <p:strVal val="#ppt_h"/>
                                          </p:val>
                                        </p:tav>
                                      </p:tavLst>
                                    </p:anim>
                                    <p:animEffect transition="in" filter="fade">
                                      <p:cBhvr>
                                        <p:cTn id="62" dur="500"/>
                                        <p:tgtEl>
                                          <p:spTgt spid="44"/>
                                        </p:tgtEl>
                                      </p:cBhvr>
                                    </p:animEffect>
                                  </p:childTnLst>
                                </p:cTn>
                              </p:par>
                              <p:par>
                                <p:cTn id="63" presetID="53" presetClass="entr" presetSubtype="16" fill="hold" grpId="13" nodeType="withEffec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par>
                                <p:cTn id="68" presetID="53" presetClass="entr" presetSubtype="16" fill="hold" grpId="14" nodeType="withEffect">
                                  <p:childTnLst>
                                    <p:set>
                                      <p:cBhvr>
                                        <p:cTn id="69" dur="1" fill="hold">
                                          <p:stCondLst>
                                            <p:cond delay="0"/>
                                          </p:stCondLst>
                                        </p:cTn>
                                        <p:tgtEl>
                                          <p:spTgt spid="46"/>
                                        </p:tgtEl>
                                        <p:attrNameLst>
                                          <p:attrName>style.visibility</p:attrName>
                                        </p:attrNameLst>
                                      </p:cBhvr>
                                      <p:to>
                                        <p:strVal val="visible"/>
                                      </p:to>
                                    </p:set>
                                    <p:anim calcmode="lin" valueType="num">
                                      <p:cBhvr>
                                        <p:cTn id="70" dur="500" fill="hold"/>
                                        <p:tgtEl>
                                          <p:spTgt spid="46"/>
                                        </p:tgtEl>
                                        <p:attrNameLst>
                                          <p:attrName>ppt_w</p:attrName>
                                        </p:attrNameLst>
                                      </p:cBhvr>
                                      <p:tavLst>
                                        <p:tav tm="0">
                                          <p:val>
                                            <p:fltVal val="0"/>
                                          </p:val>
                                        </p:tav>
                                        <p:tav tm="100000">
                                          <p:val>
                                            <p:strVal val="#ppt_w"/>
                                          </p:val>
                                        </p:tav>
                                      </p:tavLst>
                                    </p:anim>
                                    <p:anim calcmode="lin" valueType="num">
                                      <p:cBhvr>
                                        <p:cTn id="71" dur="500" fill="hold"/>
                                        <p:tgtEl>
                                          <p:spTgt spid="46"/>
                                        </p:tgtEl>
                                        <p:attrNameLst>
                                          <p:attrName>ppt_h</p:attrName>
                                        </p:attrNameLst>
                                      </p:cBhvr>
                                      <p:tavLst>
                                        <p:tav tm="0">
                                          <p:val>
                                            <p:fltVal val="0"/>
                                          </p:val>
                                        </p:tav>
                                        <p:tav tm="100000">
                                          <p:val>
                                            <p:strVal val="#ppt_h"/>
                                          </p:val>
                                        </p:tav>
                                      </p:tavLst>
                                    </p:anim>
                                    <p:animEffect transition="in" filter="fade">
                                      <p:cBhvr>
                                        <p:cTn id="72" dur="500"/>
                                        <p:tgtEl>
                                          <p:spTgt spid="46"/>
                                        </p:tgtEl>
                                      </p:cBhvr>
                                    </p:animEffect>
                                  </p:childTnLst>
                                </p:cTn>
                              </p:par>
                              <p:par>
                                <p:cTn id="73" presetID="53" presetClass="entr" presetSubtype="16" fill="hold" grpId="15" nodeType="withEffec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16" nodeType="withEffec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par>
                                <p:cTn id="83" presetID="53" presetClass="entr" presetSubtype="16" fill="hold" grpId="17" nodeType="withEffect">
                                  <p:childTnLst>
                                    <p:set>
                                      <p:cBhvr>
                                        <p:cTn id="84" dur="1" fill="hold">
                                          <p:stCondLst>
                                            <p:cond delay="0"/>
                                          </p:stCondLst>
                                        </p:cTn>
                                        <p:tgtEl>
                                          <p:spTgt spid="49"/>
                                        </p:tgtEl>
                                        <p:attrNameLst>
                                          <p:attrName>style.visibility</p:attrName>
                                        </p:attrNameLst>
                                      </p:cBhvr>
                                      <p:to>
                                        <p:strVal val="visible"/>
                                      </p:to>
                                    </p:set>
                                    <p:anim calcmode="lin" valueType="num">
                                      <p:cBhvr>
                                        <p:cTn id="85" dur="500" fill="hold"/>
                                        <p:tgtEl>
                                          <p:spTgt spid="49"/>
                                        </p:tgtEl>
                                        <p:attrNameLst>
                                          <p:attrName>ppt_w</p:attrName>
                                        </p:attrNameLst>
                                      </p:cBhvr>
                                      <p:tavLst>
                                        <p:tav tm="0">
                                          <p:val>
                                            <p:fltVal val="0"/>
                                          </p:val>
                                        </p:tav>
                                        <p:tav tm="100000">
                                          <p:val>
                                            <p:strVal val="#ppt_w"/>
                                          </p:val>
                                        </p:tav>
                                      </p:tavLst>
                                    </p:anim>
                                    <p:anim calcmode="lin" valueType="num">
                                      <p:cBhvr>
                                        <p:cTn id="86" dur="500" fill="hold"/>
                                        <p:tgtEl>
                                          <p:spTgt spid="49"/>
                                        </p:tgtEl>
                                        <p:attrNameLst>
                                          <p:attrName>ppt_h</p:attrName>
                                        </p:attrNameLst>
                                      </p:cBhvr>
                                      <p:tavLst>
                                        <p:tav tm="0">
                                          <p:val>
                                            <p:fltVal val="0"/>
                                          </p:val>
                                        </p:tav>
                                        <p:tav tm="100000">
                                          <p:val>
                                            <p:strVal val="#ppt_h"/>
                                          </p:val>
                                        </p:tav>
                                      </p:tavLst>
                                    </p:anim>
                                    <p:animEffect transition="in" filter="fade">
                                      <p:cBhvr>
                                        <p:cTn id="87" dur="500"/>
                                        <p:tgtEl>
                                          <p:spTgt spid="49"/>
                                        </p:tgtEl>
                                      </p:cBhvr>
                                    </p:animEffect>
                                  </p:childTnLst>
                                </p:cTn>
                              </p:par>
                              <p:par>
                                <p:cTn id="88" presetID="53" presetClass="entr" presetSubtype="16" fill="hold" grpId="18" nodeType="withEffect">
                                  <p:childTnLst>
                                    <p:set>
                                      <p:cBhvr>
                                        <p:cTn id="89" dur="1" fill="hold">
                                          <p:stCondLst>
                                            <p:cond delay="0"/>
                                          </p:stCondLst>
                                        </p:cTn>
                                        <p:tgtEl>
                                          <p:spTgt spid="50"/>
                                        </p:tgtEl>
                                        <p:attrNameLst>
                                          <p:attrName>style.visibility</p:attrName>
                                        </p:attrNameLst>
                                      </p:cBhvr>
                                      <p:to>
                                        <p:strVal val="visible"/>
                                      </p:to>
                                    </p:set>
                                    <p:anim calcmode="lin" valueType="num">
                                      <p:cBhvr>
                                        <p:cTn id="90" dur="500" fill="hold"/>
                                        <p:tgtEl>
                                          <p:spTgt spid="50"/>
                                        </p:tgtEl>
                                        <p:attrNameLst>
                                          <p:attrName>ppt_w</p:attrName>
                                        </p:attrNameLst>
                                      </p:cBhvr>
                                      <p:tavLst>
                                        <p:tav tm="0">
                                          <p:val>
                                            <p:fltVal val="0"/>
                                          </p:val>
                                        </p:tav>
                                        <p:tav tm="100000">
                                          <p:val>
                                            <p:strVal val="#ppt_w"/>
                                          </p:val>
                                        </p:tav>
                                      </p:tavLst>
                                    </p:anim>
                                    <p:anim calcmode="lin" valueType="num">
                                      <p:cBhvr>
                                        <p:cTn id="91" dur="500" fill="hold"/>
                                        <p:tgtEl>
                                          <p:spTgt spid="50"/>
                                        </p:tgtEl>
                                        <p:attrNameLst>
                                          <p:attrName>ppt_h</p:attrName>
                                        </p:attrNameLst>
                                      </p:cBhvr>
                                      <p:tavLst>
                                        <p:tav tm="0">
                                          <p:val>
                                            <p:fltVal val="0"/>
                                          </p:val>
                                        </p:tav>
                                        <p:tav tm="100000">
                                          <p:val>
                                            <p:strVal val="#ppt_h"/>
                                          </p:val>
                                        </p:tav>
                                      </p:tavLst>
                                    </p:anim>
                                    <p:animEffect transition="in" filter="fade">
                                      <p:cBhvr>
                                        <p:cTn id="92" dur="500"/>
                                        <p:tgtEl>
                                          <p:spTgt spid="50"/>
                                        </p:tgtEl>
                                      </p:cBhvr>
                                    </p:animEffect>
                                  </p:childTnLst>
                                </p:cTn>
                              </p:par>
                            </p:childTnLst>
                          </p:cTn>
                        </p:par>
                        <p:par>
                          <p:cTn id="93" fill="hold">
                            <p:stCondLst>
                              <p:cond delay="1000"/>
                            </p:stCondLst>
                            <p:childTnLst>
                              <p:par>
                                <p:cTn id="94" presetID="53" presetClass="entr" presetSubtype="16" fill="hold" grpId="26" nodeType="afterEffect">
                                  <p:childTnLst>
                                    <p:set>
                                      <p:cBhvr>
                                        <p:cTn id="95" dur="1" fill="hold">
                                          <p:stCondLst>
                                            <p:cond delay="0"/>
                                          </p:stCondLst>
                                        </p:cTn>
                                        <p:tgtEl>
                                          <p:spTgt spid="58"/>
                                        </p:tgtEl>
                                        <p:attrNameLst>
                                          <p:attrName>style.visibility</p:attrName>
                                        </p:attrNameLst>
                                      </p:cBhvr>
                                      <p:to>
                                        <p:strVal val="visible"/>
                                      </p:to>
                                    </p:set>
                                    <p:anim calcmode="lin" valueType="num">
                                      <p:cBhvr>
                                        <p:cTn id="96" dur="500" fill="hold"/>
                                        <p:tgtEl>
                                          <p:spTgt spid="58"/>
                                        </p:tgtEl>
                                        <p:attrNameLst>
                                          <p:attrName>ppt_w</p:attrName>
                                        </p:attrNameLst>
                                      </p:cBhvr>
                                      <p:tavLst>
                                        <p:tav tm="0">
                                          <p:val>
                                            <p:fltVal val="0"/>
                                          </p:val>
                                        </p:tav>
                                        <p:tav tm="100000">
                                          <p:val>
                                            <p:strVal val="#ppt_w"/>
                                          </p:val>
                                        </p:tav>
                                      </p:tavLst>
                                    </p:anim>
                                    <p:anim calcmode="lin" valueType="num">
                                      <p:cBhvr>
                                        <p:cTn id="97" dur="500" fill="hold"/>
                                        <p:tgtEl>
                                          <p:spTgt spid="58"/>
                                        </p:tgtEl>
                                        <p:attrNameLst>
                                          <p:attrName>ppt_h</p:attrName>
                                        </p:attrNameLst>
                                      </p:cBhvr>
                                      <p:tavLst>
                                        <p:tav tm="0">
                                          <p:val>
                                            <p:fltVal val="0"/>
                                          </p:val>
                                        </p:tav>
                                        <p:tav tm="100000">
                                          <p:val>
                                            <p:strVal val="#ppt_h"/>
                                          </p:val>
                                        </p:tav>
                                      </p:tavLst>
                                    </p:anim>
                                    <p:animEffect transition="in" filter="fade">
                                      <p:cBhvr>
                                        <p:cTn id="98" dur="500"/>
                                        <p:tgtEl>
                                          <p:spTgt spid="58"/>
                                        </p:tgtEl>
                                      </p:cBhvr>
                                    </p:animEffect>
                                  </p:childTnLst>
                                </p:cTn>
                              </p:par>
                            </p:childTnLst>
                          </p:cTn>
                        </p:par>
                        <p:par>
                          <p:cTn id="99" fill="hold">
                            <p:stCondLst>
                              <p:cond delay="1500"/>
                            </p:stCondLst>
                            <p:childTnLst>
                              <p:par>
                                <p:cTn id="100" presetID="12" presetClass="entr" presetSubtype="8" fill="hold" grpId="4" nodeType="afterEffec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p:tgtEl>
                                          <p:spTgt spid="36"/>
                                        </p:tgtEl>
                                        <p:attrNameLst>
                                          <p:attrName>ppt_x</p:attrName>
                                        </p:attrNameLst>
                                      </p:cBhvr>
                                      <p:tavLst>
                                        <p:tav tm="0">
                                          <p:val>
                                            <p:strVal val="#ppt_x-#ppt_w*1.125000"/>
                                          </p:val>
                                        </p:tav>
                                        <p:tav tm="100000">
                                          <p:val>
                                            <p:strVal val="#ppt_x"/>
                                          </p:val>
                                        </p:tav>
                                      </p:tavLst>
                                    </p:anim>
                                    <p:animEffect transition="in" filter="wipe(right)">
                                      <p:cBhvr>
                                        <p:cTn id="103" dur="500"/>
                                        <p:tgtEl>
                                          <p:spTgt spid="36"/>
                                        </p:tgtEl>
                                      </p:cBhvr>
                                    </p:animEffect>
                                  </p:childTnLst>
                                </p:cTn>
                              </p:par>
                            </p:childTnLst>
                          </p:cTn>
                        </p:par>
                        <p:par>
                          <p:cTn id="104" fill="hold">
                            <p:stCondLst>
                              <p:cond delay="2000"/>
                            </p:stCondLst>
                            <p:childTnLst>
                              <p:par>
                                <p:cTn id="105" presetID="53" presetClass="entr" presetSubtype="16" fill="hold" grpId="27" nodeType="afterEffect">
                                  <p:childTnLst>
                                    <p:set>
                                      <p:cBhvr>
                                        <p:cTn id="106" dur="1" fill="hold">
                                          <p:stCondLst>
                                            <p:cond delay="0"/>
                                          </p:stCondLst>
                                        </p:cTn>
                                        <p:tgtEl>
                                          <p:spTgt spid="59"/>
                                        </p:tgtEl>
                                        <p:attrNameLst>
                                          <p:attrName>style.visibility</p:attrName>
                                        </p:attrNameLst>
                                      </p:cBhvr>
                                      <p:to>
                                        <p:strVal val="visible"/>
                                      </p:to>
                                    </p:set>
                                    <p:anim calcmode="lin" valueType="num">
                                      <p:cBhvr>
                                        <p:cTn id="107" dur="500" fill="hold"/>
                                        <p:tgtEl>
                                          <p:spTgt spid="59"/>
                                        </p:tgtEl>
                                        <p:attrNameLst>
                                          <p:attrName>ppt_w</p:attrName>
                                        </p:attrNameLst>
                                      </p:cBhvr>
                                      <p:tavLst>
                                        <p:tav tm="0">
                                          <p:val>
                                            <p:fltVal val="0"/>
                                          </p:val>
                                        </p:tav>
                                        <p:tav tm="100000">
                                          <p:val>
                                            <p:strVal val="#ppt_w"/>
                                          </p:val>
                                        </p:tav>
                                      </p:tavLst>
                                    </p:anim>
                                    <p:anim calcmode="lin" valueType="num">
                                      <p:cBhvr>
                                        <p:cTn id="108" dur="500" fill="hold"/>
                                        <p:tgtEl>
                                          <p:spTgt spid="59"/>
                                        </p:tgtEl>
                                        <p:attrNameLst>
                                          <p:attrName>ppt_h</p:attrName>
                                        </p:attrNameLst>
                                      </p:cBhvr>
                                      <p:tavLst>
                                        <p:tav tm="0">
                                          <p:val>
                                            <p:fltVal val="0"/>
                                          </p:val>
                                        </p:tav>
                                        <p:tav tm="100000">
                                          <p:val>
                                            <p:strVal val="#ppt_h"/>
                                          </p:val>
                                        </p:tav>
                                      </p:tavLst>
                                    </p:anim>
                                    <p:animEffect transition="in" filter="fade">
                                      <p:cBhvr>
                                        <p:cTn id="109" dur="500"/>
                                        <p:tgtEl>
                                          <p:spTgt spid="59"/>
                                        </p:tgtEl>
                                      </p:cBhvr>
                                    </p:animEffect>
                                  </p:childTnLst>
                                </p:cTn>
                              </p:par>
                              <p:par>
                                <p:cTn id="110" presetID="53" presetClass="entr" presetSubtype="16" fill="hold" nodeType="withEffect">
                                  <p:childTnLst>
                                    <p:set>
                                      <p:cBhvr>
                                        <p:cTn id="111" dur="1" fill="hold">
                                          <p:stCondLst>
                                            <p:cond delay="0"/>
                                          </p:stCondLst>
                                        </p:cTn>
                                        <p:tgtEl>
                                          <p:spTgt spid="66"/>
                                        </p:tgtEl>
                                        <p:attrNameLst>
                                          <p:attrName>style.visibility</p:attrName>
                                        </p:attrNameLst>
                                      </p:cBhvr>
                                      <p:to>
                                        <p:strVal val="visible"/>
                                      </p:to>
                                    </p:set>
                                    <p:anim calcmode="lin" valueType="num">
                                      <p:cBhvr>
                                        <p:cTn id="112" dur="500" fill="hold"/>
                                        <p:tgtEl>
                                          <p:spTgt spid="66"/>
                                        </p:tgtEl>
                                        <p:attrNameLst>
                                          <p:attrName>ppt_w</p:attrName>
                                        </p:attrNameLst>
                                      </p:cBhvr>
                                      <p:tavLst>
                                        <p:tav tm="0">
                                          <p:val>
                                            <p:fltVal val="0"/>
                                          </p:val>
                                        </p:tav>
                                        <p:tav tm="100000">
                                          <p:val>
                                            <p:strVal val="#ppt_w"/>
                                          </p:val>
                                        </p:tav>
                                      </p:tavLst>
                                    </p:anim>
                                    <p:anim calcmode="lin" valueType="num">
                                      <p:cBhvr>
                                        <p:cTn id="113" dur="500" fill="hold"/>
                                        <p:tgtEl>
                                          <p:spTgt spid="66"/>
                                        </p:tgtEl>
                                        <p:attrNameLst>
                                          <p:attrName>ppt_h</p:attrName>
                                        </p:attrNameLst>
                                      </p:cBhvr>
                                      <p:tavLst>
                                        <p:tav tm="0">
                                          <p:val>
                                            <p:fltVal val="0"/>
                                          </p:val>
                                        </p:tav>
                                        <p:tav tm="100000">
                                          <p:val>
                                            <p:strVal val="#ppt_h"/>
                                          </p:val>
                                        </p:tav>
                                      </p:tavLst>
                                    </p:anim>
                                    <p:animEffect transition="in" filter="fade">
                                      <p:cBhvr>
                                        <p:cTn id="114" dur="500"/>
                                        <p:tgtEl>
                                          <p:spTgt spid="66"/>
                                        </p:tgtEl>
                                      </p:cBhvr>
                                    </p:animEffect>
                                  </p:childTnLst>
                                </p:cTn>
                              </p:par>
                            </p:childTnLst>
                          </p:cTn>
                        </p:par>
                        <p:par>
                          <p:cTn id="115" fill="hold">
                            <p:stCondLst>
                              <p:cond delay="2500"/>
                            </p:stCondLst>
                            <p:childTnLst>
                              <p:par>
                                <p:cTn id="116" presetID="12" presetClass="entr" presetSubtype="8" fill="hold" grpId="19" nodeType="afterEffect">
                                  <p:childTnLst>
                                    <p:set>
                                      <p:cBhvr>
                                        <p:cTn id="117" dur="1" fill="hold">
                                          <p:stCondLst>
                                            <p:cond delay="0"/>
                                          </p:stCondLst>
                                        </p:cTn>
                                        <p:tgtEl>
                                          <p:spTgt spid="51"/>
                                        </p:tgtEl>
                                        <p:attrNameLst>
                                          <p:attrName>style.visibility</p:attrName>
                                        </p:attrNameLst>
                                      </p:cBhvr>
                                      <p:to>
                                        <p:strVal val="visible"/>
                                      </p:to>
                                    </p:set>
                                    <p:anim calcmode="lin" valueType="num">
                                      <p:cBhvr additive="base">
                                        <p:cTn id="118" dur="500"/>
                                        <p:tgtEl>
                                          <p:spTgt spid="51"/>
                                        </p:tgtEl>
                                        <p:attrNameLst>
                                          <p:attrName>ppt_x</p:attrName>
                                        </p:attrNameLst>
                                      </p:cBhvr>
                                      <p:tavLst>
                                        <p:tav tm="0">
                                          <p:val>
                                            <p:strVal val="#ppt_x-#ppt_w*1.125000"/>
                                          </p:val>
                                        </p:tav>
                                        <p:tav tm="100000">
                                          <p:val>
                                            <p:strVal val="#ppt_x"/>
                                          </p:val>
                                        </p:tav>
                                      </p:tavLst>
                                    </p:anim>
                                    <p:animEffect transition="in" filter="wipe(right)">
                                      <p:cBhvr>
                                        <p:cTn id="119" dur="500"/>
                                        <p:tgtEl>
                                          <p:spTgt spid="51"/>
                                        </p:tgtEl>
                                      </p:cBhvr>
                                    </p:animEffect>
                                  </p:childTnLst>
                                </p:cTn>
                              </p:par>
                            </p:childTnLst>
                          </p:cTn>
                        </p:par>
                        <p:par>
                          <p:cTn id="120" fill="hold">
                            <p:stCondLst>
                              <p:cond delay="3000"/>
                            </p:stCondLst>
                            <p:childTnLst>
                              <p:par>
                                <p:cTn id="121" presetID="53" presetClass="entr" presetSubtype="16" fill="hold" nodeType="afterEffect">
                                  <p:childTnLst>
                                    <p:set>
                                      <p:cBhvr>
                                        <p:cTn id="122" dur="1" fill="hold">
                                          <p:stCondLst>
                                            <p:cond delay="0"/>
                                          </p:stCondLst>
                                        </p:cTn>
                                        <p:tgtEl>
                                          <p:spTgt spid="60"/>
                                        </p:tgtEl>
                                        <p:attrNameLst>
                                          <p:attrName>style.visibility</p:attrName>
                                        </p:attrNameLst>
                                      </p:cBhvr>
                                      <p:to>
                                        <p:strVal val="visible"/>
                                      </p:to>
                                    </p:set>
                                    <p:anim calcmode="lin" valueType="num">
                                      <p:cBhvr>
                                        <p:cTn id="123" dur="500" fill="hold"/>
                                        <p:tgtEl>
                                          <p:spTgt spid="60"/>
                                        </p:tgtEl>
                                        <p:attrNameLst>
                                          <p:attrName>ppt_w</p:attrName>
                                        </p:attrNameLst>
                                      </p:cBhvr>
                                      <p:tavLst>
                                        <p:tav tm="0">
                                          <p:val>
                                            <p:fltVal val="0"/>
                                          </p:val>
                                        </p:tav>
                                        <p:tav tm="100000">
                                          <p:val>
                                            <p:strVal val="#ppt_w"/>
                                          </p:val>
                                        </p:tav>
                                      </p:tavLst>
                                    </p:anim>
                                    <p:anim calcmode="lin" valueType="num">
                                      <p:cBhvr>
                                        <p:cTn id="124" dur="500" fill="hold"/>
                                        <p:tgtEl>
                                          <p:spTgt spid="60"/>
                                        </p:tgtEl>
                                        <p:attrNameLst>
                                          <p:attrName>ppt_h</p:attrName>
                                        </p:attrNameLst>
                                      </p:cBhvr>
                                      <p:tavLst>
                                        <p:tav tm="0">
                                          <p:val>
                                            <p:fltVal val="0"/>
                                          </p:val>
                                        </p:tav>
                                        <p:tav tm="100000">
                                          <p:val>
                                            <p:strVal val="#ppt_h"/>
                                          </p:val>
                                        </p:tav>
                                      </p:tavLst>
                                    </p:anim>
                                    <p:animEffect transition="in" filter="fade">
                                      <p:cBhvr>
                                        <p:cTn id="125" dur="500"/>
                                        <p:tgtEl>
                                          <p:spTgt spid="60"/>
                                        </p:tgtEl>
                                      </p:cBhvr>
                                    </p:animEffect>
                                  </p:childTnLst>
                                </p:cTn>
                              </p:par>
                            </p:childTnLst>
                          </p:cTn>
                        </p:par>
                        <p:par>
                          <p:cTn id="126" fill="hold">
                            <p:stCondLst>
                              <p:cond delay="3500"/>
                            </p:stCondLst>
                            <p:childTnLst>
                              <p:par>
                                <p:cTn id="127" presetID="10" presetClass="entr" presetSubtype="0" fill="hold" grpId="21" nodeType="afterEffect">
                                  <p:childTnLst>
                                    <p:set>
                                      <p:cBhvr>
                                        <p:cTn id="128" dur="1" fill="hold">
                                          <p:stCondLst>
                                            <p:cond delay="0"/>
                                          </p:stCondLst>
                                        </p:cTn>
                                        <p:tgtEl>
                                          <p:spTgt spid="53"/>
                                        </p:tgtEl>
                                        <p:attrNameLst>
                                          <p:attrName>style.visibility</p:attrName>
                                        </p:attrNameLst>
                                      </p:cBhvr>
                                      <p:to>
                                        <p:strVal val="visible"/>
                                      </p:to>
                                    </p:set>
                                    <p:animEffect transition="in" filter="fade">
                                      <p:cBhvr>
                                        <p:cTn id="129" dur="500"/>
                                        <p:tgtEl>
                                          <p:spTgt spid="53"/>
                                        </p:tgtEl>
                                      </p:cBhvr>
                                    </p:animEffect>
                                  </p:childTnLst>
                                </p:cTn>
                              </p:par>
                              <p:par>
                                <p:cTn id="130" presetID="10" presetClass="entr" presetSubtype="0" fill="hold" grpId="20" nodeType="withEffect">
                                  <p:childTnLst>
                                    <p:set>
                                      <p:cBhvr>
                                        <p:cTn id="131" dur="1" fill="hold">
                                          <p:stCondLst>
                                            <p:cond delay="0"/>
                                          </p:stCondLst>
                                        </p:cTn>
                                        <p:tgtEl>
                                          <p:spTgt spid="52"/>
                                        </p:tgtEl>
                                        <p:attrNameLst>
                                          <p:attrName>style.visibility</p:attrName>
                                        </p:attrNameLst>
                                      </p:cBhvr>
                                      <p:to>
                                        <p:strVal val="visible"/>
                                      </p:to>
                                    </p:set>
                                    <p:animEffect transition="in" filter="fade">
                                      <p:cBhvr>
                                        <p:cTn id="132" dur="500"/>
                                        <p:tgtEl>
                                          <p:spTgt spid="52"/>
                                        </p:tgtEl>
                                      </p:cBhvr>
                                    </p:animEffect>
                                  </p:childTnLst>
                                </p:cTn>
                              </p:par>
                              <p:par>
                                <p:cTn id="133" presetID="10" presetClass="entr" presetSubtype="0" fill="hold" grpId="23" nodeType="withEffect">
                                  <p:childTnLst>
                                    <p:set>
                                      <p:cBhvr>
                                        <p:cTn id="134" dur="1" fill="hold">
                                          <p:stCondLst>
                                            <p:cond delay="0"/>
                                          </p:stCondLst>
                                        </p:cTn>
                                        <p:tgtEl>
                                          <p:spTgt spid="55"/>
                                        </p:tgtEl>
                                        <p:attrNameLst>
                                          <p:attrName>style.visibility</p:attrName>
                                        </p:attrNameLst>
                                      </p:cBhvr>
                                      <p:to>
                                        <p:strVal val="visible"/>
                                      </p:to>
                                    </p:set>
                                    <p:animEffect transition="in" filter="fade">
                                      <p:cBhvr>
                                        <p:cTn id="135" dur="500"/>
                                        <p:tgtEl>
                                          <p:spTgt spid="55"/>
                                        </p:tgtEl>
                                      </p:cBhvr>
                                    </p:animEffect>
                                  </p:childTnLst>
                                </p:cTn>
                              </p:par>
                              <p:par>
                                <p:cTn id="136" presetID="10" presetClass="entr" presetSubtype="0" fill="hold" grpId="22" nodeType="withEffect">
                                  <p:childTnLst>
                                    <p:set>
                                      <p:cBhvr>
                                        <p:cTn id="137" dur="1" fill="hold">
                                          <p:stCondLst>
                                            <p:cond delay="0"/>
                                          </p:stCondLst>
                                        </p:cTn>
                                        <p:tgtEl>
                                          <p:spTgt spid="54"/>
                                        </p:tgtEl>
                                        <p:attrNameLst>
                                          <p:attrName>style.visibility</p:attrName>
                                        </p:attrNameLst>
                                      </p:cBhvr>
                                      <p:to>
                                        <p:strVal val="visible"/>
                                      </p:to>
                                    </p:set>
                                    <p:animEffect transition="in" filter="fade">
                                      <p:cBhvr>
                                        <p:cTn id="138" dur="500"/>
                                        <p:tgtEl>
                                          <p:spTgt spid="54"/>
                                        </p:tgtEl>
                                      </p:cBhvr>
                                    </p:animEffect>
                                  </p:childTnLst>
                                </p:cTn>
                              </p:par>
                              <p:par>
                                <p:cTn id="139" presetID="10" presetClass="entr" presetSubtype="0" fill="hold" grpId="25" nodeType="withEffect">
                                  <p:childTnLst>
                                    <p:set>
                                      <p:cBhvr>
                                        <p:cTn id="140" dur="1" fill="hold">
                                          <p:stCondLst>
                                            <p:cond delay="0"/>
                                          </p:stCondLst>
                                        </p:cTn>
                                        <p:tgtEl>
                                          <p:spTgt spid="57"/>
                                        </p:tgtEl>
                                        <p:attrNameLst>
                                          <p:attrName>style.visibility</p:attrName>
                                        </p:attrNameLst>
                                      </p:cBhvr>
                                      <p:to>
                                        <p:strVal val="visible"/>
                                      </p:to>
                                    </p:set>
                                    <p:animEffect transition="in" filter="fade">
                                      <p:cBhvr>
                                        <p:cTn id="141" dur="500"/>
                                        <p:tgtEl>
                                          <p:spTgt spid="57"/>
                                        </p:tgtEl>
                                      </p:cBhvr>
                                    </p:animEffect>
                                  </p:childTnLst>
                                </p:cTn>
                              </p:par>
                              <p:par>
                                <p:cTn id="142" presetID="10" presetClass="entr" presetSubtype="0" fill="hold" grpId="24" nodeType="withEffect">
                                  <p:childTnLst>
                                    <p:set>
                                      <p:cBhvr>
                                        <p:cTn id="143" dur="1" fill="hold">
                                          <p:stCondLst>
                                            <p:cond delay="0"/>
                                          </p:stCondLst>
                                        </p:cTn>
                                        <p:tgtEl>
                                          <p:spTgt spid="56"/>
                                        </p:tgtEl>
                                        <p:attrNameLst>
                                          <p:attrName>style.visibility</p:attrName>
                                        </p:attrNameLst>
                                      </p:cBhvr>
                                      <p:to>
                                        <p:strVal val="visible"/>
                                      </p:to>
                                    </p:set>
                                    <p:animEffect transition="in" filter="fade">
                                      <p:cBhvr>
                                        <p:cTn id="14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1" bldLvl="0" animBg="1"/>
      <p:bldP spid="65" grpId="2" bldLvl="0" animBg="1"/>
      <p:bldP spid="67" grpId="3" bldLvl="0" animBg="1"/>
      <p:bldP spid="36" grpId="4" bldLvl="0" animBg="1"/>
      <p:bldP spid="37" grpId="5" bldLvl="0" animBg="1"/>
      <p:bldP spid="38" grpId="6" bldLvl="0" animBg="1"/>
      <p:bldP spid="39" grpId="7" bldLvl="0" animBg="1"/>
      <p:bldP spid="40" grpId="8" bldLvl="0" animBg="1"/>
      <p:bldP spid="41" grpId="9" bldLvl="0" animBg="1"/>
      <p:bldP spid="42" grpId="10" bldLvl="0" animBg="1"/>
      <p:bldP spid="43" grpId="11" bldLvl="0" animBg="1"/>
      <p:bldP spid="44" grpId="12" bldLvl="0" animBg="1"/>
      <p:bldP spid="45" grpId="13" bldLvl="0" animBg="1"/>
      <p:bldP spid="46" grpId="14" bldLvl="0" animBg="1"/>
      <p:bldP spid="47" grpId="15" bldLvl="0" animBg="1"/>
      <p:bldP spid="48" grpId="16" bldLvl="0" animBg="1"/>
      <p:bldP spid="49" grpId="17" bldLvl="0" animBg="1"/>
      <p:bldP spid="50" grpId="18" bldLvl="0" animBg="1"/>
      <p:bldP spid="51" grpId="19" bldLvl="0" animBg="1"/>
      <p:bldP spid="52" grpId="20"/>
      <p:bldP spid="53" grpId="21"/>
      <p:bldP spid="54" grpId="22"/>
      <p:bldP spid="55" grpId="23"/>
      <p:bldP spid="56" grpId="24"/>
      <p:bldP spid="57" grpId="25"/>
      <p:bldP spid="58" grpId="26"/>
      <p:bldP spid="59" grpId="27" bldLvl="0" animBg="1"/>
      <p:bldP spid="70" grpId="28"/>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grpSp>
        <p:nvGrpSpPr>
          <p:cNvPr id="139" name="Group 7"/>
          <p:cNvGrpSpPr/>
          <p:nvPr/>
        </p:nvGrpSpPr>
        <p:grpSpPr>
          <a:xfrm>
            <a:off x="626817" y="1590707"/>
            <a:ext cx="3499170" cy="2462326"/>
            <a:chOff x="2850530" y="2613391"/>
            <a:chExt cx="3499170" cy="2462326"/>
          </a:xfrm>
        </p:grpSpPr>
        <p:sp>
          <p:nvSpPr>
            <p:cNvPr id="140" name="Freeform 5"/>
            <p:cNvSpPr/>
            <p:nvPr>
              <p:custDataLst>
                <p:tags r:id="rId7"/>
              </p:custDataLst>
            </p:nvPr>
          </p:nvSpPr>
          <p:spPr bwMode="auto">
            <a:xfrm>
              <a:off x="2915064" y="3849574"/>
              <a:ext cx="3434636" cy="598014"/>
            </a:xfrm>
            <a:custGeom>
              <a:avLst/>
              <a:gdLst>
                <a:gd name="T0" fmla="*/ 489 w 1012"/>
                <a:gd name="T1" fmla="*/ 8 h 176"/>
                <a:gd name="T2" fmla="*/ 918 w 1012"/>
                <a:gd name="T3" fmla="*/ 10 h 176"/>
                <a:gd name="T4" fmla="*/ 929 w 1012"/>
                <a:gd name="T5" fmla="*/ 15 h 176"/>
                <a:gd name="T6" fmla="*/ 1009 w 1012"/>
                <a:gd name="T7" fmla="*/ 86 h 176"/>
                <a:gd name="T8" fmla="*/ 1009 w 1012"/>
                <a:gd name="T9" fmla="*/ 97 h 176"/>
                <a:gd name="T10" fmla="*/ 929 w 1012"/>
                <a:gd name="T11" fmla="*/ 171 h 176"/>
                <a:gd name="T12" fmla="*/ 917 w 1012"/>
                <a:gd name="T13" fmla="*/ 176 h 176"/>
                <a:gd name="T14" fmla="*/ 513 w 1012"/>
                <a:gd name="T15" fmla="*/ 174 h 176"/>
                <a:gd name="T16" fmla="*/ 477 w 1012"/>
                <a:gd name="T17" fmla="*/ 160 h 176"/>
                <a:gd name="T18" fmla="*/ 476 w 1012"/>
                <a:gd name="T19" fmla="*/ 159 h 176"/>
                <a:gd name="T20" fmla="*/ 351 w 1012"/>
                <a:gd name="T21" fmla="*/ 48 h 176"/>
                <a:gd name="T22" fmla="*/ 318 w 1012"/>
                <a:gd name="T23" fmla="*/ 36 h 176"/>
                <a:gd name="T24" fmla="*/ 314 w 1012"/>
                <a:gd name="T25" fmla="*/ 36 h 176"/>
                <a:gd name="T26" fmla="*/ 198 w 1012"/>
                <a:gd name="T27" fmla="*/ 38 h 176"/>
                <a:gd name="T28" fmla="*/ 0 w 1012"/>
                <a:gd name="T29" fmla="*/ 37 h 176"/>
                <a:gd name="T30" fmla="*/ 0 w 1012"/>
                <a:gd name="T31" fmla="*/ 1 h 176"/>
                <a:gd name="T32" fmla="*/ 366 w 1012"/>
                <a:gd name="T33" fmla="*/ 0 h 176"/>
                <a:gd name="T34" fmla="*/ 489 w 1012"/>
                <a:gd name="T35"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8"/>
                  </a:moveTo>
                  <a:cubicBezTo>
                    <a:pt x="918" y="10"/>
                    <a:pt x="918" y="10"/>
                    <a:pt x="918" y="10"/>
                  </a:cubicBezTo>
                  <a:cubicBezTo>
                    <a:pt x="922" y="10"/>
                    <a:pt x="926" y="12"/>
                    <a:pt x="929" y="15"/>
                  </a:cubicBezTo>
                  <a:cubicBezTo>
                    <a:pt x="1009" y="86"/>
                    <a:pt x="1009" y="86"/>
                    <a:pt x="1009" y="86"/>
                  </a:cubicBezTo>
                  <a:cubicBezTo>
                    <a:pt x="1012" y="89"/>
                    <a:pt x="1012" y="94"/>
                    <a:pt x="1009" y="97"/>
                  </a:cubicBezTo>
                  <a:cubicBezTo>
                    <a:pt x="929" y="171"/>
                    <a:pt x="929" y="171"/>
                    <a:pt x="929" y="171"/>
                  </a:cubicBezTo>
                  <a:cubicBezTo>
                    <a:pt x="926" y="174"/>
                    <a:pt x="922" y="176"/>
                    <a:pt x="917" y="176"/>
                  </a:cubicBezTo>
                  <a:cubicBezTo>
                    <a:pt x="917" y="176"/>
                    <a:pt x="531" y="174"/>
                    <a:pt x="513" y="174"/>
                  </a:cubicBezTo>
                  <a:cubicBezTo>
                    <a:pt x="496" y="174"/>
                    <a:pt x="485" y="167"/>
                    <a:pt x="477" y="160"/>
                  </a:cubicBezTo>
                  <a:cubicBezTo>
                    <a:pt x="477" y="160"/>
                    <a:pt x="476" y="160"/>
                    <a:pt x="476" y="159"/>
                  </a:cubicBezTo>
                  <a:cubicBezTo>
                    <a:pt x="476" y="159"/>
                    <a:pt x="382" y="74"/>
                    <a:pt x="351" y="48"/>
                  </a:cubicBezTo>
                  <a:cubicBezTo>
                    <a:pt x="346" y="43"/>
                    <a:pt x="339" y="36"/>
                    <a:pt x="318" y="36"/>
                  </a:cubicBezTo>
                  <a:cubicBezTo>
                    <a:pt x="317" y="36"/>
                    <a:pt x="315" y="36"/>
                    <a:pt x="314" y="36"/>
                  </a:cubicBezTo>
                  <a:cubicBezTo>
                    <a:pt x="308" y="36"/>
                    <a:pt x="264" y="38"/>
                    <a:pt x="198" y="38"/>
                  </a:cubicBezTo>
                  <a:cubicBezTo>
                    <a:pt x="139" y="38"/>
                    <a:pt x="11" y="37"/>
                    <a:pt x="0" y="37"/>
                  </a:cubicBezTo>
                  <a:cubicBezTo>
                    <a:pt x="0" y="1"/>
                    <a:pt x="0" y="1"/>
                    <a:pt x="0" y="1"/>
                  </a:cubicBezTo>
                  <a:cubicBezTo>
                    <a:pt x="366" y="0"/>
                    <a:pt x="366" y="0"/>
                    <a:pt x="366" y="0"/>
                  </a:cubicBezTo>
                  <a:cubicBezTo>
                    <a:pt x="366" y="0"/>
                    <a:pt x="479" y="8"/>
                    <a:pt x="489" y="8"/>
                  </a:cubicBezTo>
                  <a:close/>
                </a:path>
              </a:pathLst>
            </a:custGeom>
            <a:solidFill>
              <a:srgbClr val="DCDE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41" name="Freeform 6"/>
            <p:cNvSpPr/>
            <p:nvPr>
              <p:custDataLst>
                <p:tags r:id="rId8"/>
              </p:custDataLst>
            </p:nvPr>
          </p:nvSpPr>
          <p:spPr bwMode="auto">
            <a:xfrm>
              <a:off x="2850530" y="3995850"/>
              <a:ext cx="3499170" cy="1079867"/>
            </a:xfrm>
            <a:custGeom>
              <a:avLst/>
              <a:gdLst>
                <a:gd name="T0" fmla="*/ 338 w 1031"/>
                <a:gd name="T1" fmla="*/ 0 h 318"/>
                <a:gd name="T2" fmla="*/ 371 w 1031"/>
                <a:gd name="T3" fmla="*/ 14 h 318"/>
                <a:gd name="T4" fmla="*/ 494 w 1031"/>
                <a:gd name="T5" fmla="*/ 134 h 318"/>
                <a:gd name="T6" fmla="*/ 533 w 1031"/>
                <a:gd name="T7" fmla="*/ 149 h 318"/>
                <a:gd name="T8" fmla="*/ 937 w 1031"/>
                <a:gd name="T9" fmla="*/ 152 h 318"/>
                <a:gd name="T10" fmla="*/ 948 w 1031"/>
                <a:gd name="T11" fmla="*/ 157 h 318"/>
                <a:gd name="T12" fmla="*/ 1028 w 1031"/>
                <a:gd name="T13" fmla="*/ 230 h 318"/>
                <a:gd name="T14" fmla="*/ 1028 w 1031"/>
                <a:gd name="T15" fmla="*/ 241 h 318"/>
                <a:gd name="T16" fmla="*/ 947 w 1031"/>
                <a:gd name="T17" fmla="*/ 313 h 318"/>
                <a:gd name="T18" fmla="*/ 936 w 1031"/>
                <a:gd name="T19" fmla="*/ 318 h 318"/>
                <a:gd name="T20" fmla="*/ 548 w 1031"/>
                <a:gd name="T21" fmla="*/ 315 h 318"/>
                <a:gd name="T22" fmla="*/ 478 w 1031"/>
                <a:gd name="T23" fmla="*/ 256 h 318"/>
                <a:gd name="T24" fmla="*/ 359 w 1031"/>
                <a:gd name="T25" fmla="*/ 48 h 318"/>
                <a:gd name="T26" fmla="*/ 331 w 1031"/>
                <a:gd name="T27" fmla="*/ 34 h 318"/>
                <a:gd name="T28" fmla="*/ 43 w 1031"/>
                <a:gd name="T29" fmla="*/ 35 h 318"/>
                <a:gd name="T30" fmla="*/ 0 w 1031"/>
                <a:gd name="T31" fmla="*/ 6 h 318"/>
                <a:gd name="T32" fmla="*/ 20 w 1031"/>
                <a:gd name="T33" fmla="*/ 2 h 318"/>
                <a:gd name="T34" fmla="*/ 338 w 1031"/>
                <a:gd name="T3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0"/>
                  </a:moveTo>
                  <a:cubicBezTo>
                    <a:pt x="356" y="0"/>
                    <a:pt x="366" y="9"/>
                    <a:pt x="371" y="14"/>
                  </a:cubicBezTo>
                  <a:cubicBezTo>
                    <a:pt x="401" y="43"/>
                    <a:pt x="494" y="134"/>
                    <a:pt x="494" y="134"/>
                  </a:cubicBezTo>
                  <a:cubicBezTo>
                    <a:pt x="503" y="141"/>
                    <a:pt x="515" y="149"/>
                    <a:pt x="533" y="149"/>
                  </a:cubicBezTo>
                  <a:cubicBezTo>
                    <a:pt x="557" y="149"/>
                    <a:pt x="937" y="152"/>
                    <a:pt x="937" y="152"/>
                  </a:cubicBezTo>
                  <a:cubicBezTo>
                    <a:pt x="941" y="152"/>
                    <a:pt x="945" y="154"/>
                    <a:pt x="948" y="157"/>
                  </a:cubicBezTo>
                  <a:cubicBezTo>
                    <a:pt x="1028" y="230"/>
                    <a:pt x="1028" y="230"/>
                    <a:pt x="1028" y="230"/>
                  </a:cubicBezTo>
                  <a:cubicBezTo>
                    <a:pt x="1031" y="233"/>
                    <a:pt x="1031" y="238"/>
                    <a:pt x="1028" y="241"/>
                  </a:cubicBezTo>
                  <a:cubicBezTo>
                    <a:pt x="947" y="313"/>
                    <a:pt x="947" y="313"/>
                    <a:pt x="947" y="313"/>
                  </a:cubicBezTo>
                  <a:cubicBezTo>
                    <a:pt x="944" y="316"/>
                    <a:pt x="940" y="318"/>
                    <a:pt x="936" y="318"/>
                  </a:cubicBezTo>
                  <a:cubicBezTo>
                    <a:pt x="936" y="318"/>
                    <a:pt x="565" y="315"/>
                    <a:pt x="548" y="315"/>
                  </a:cubicBezTo>
                  <a:cubicBezTo>
                    <a:pt x="514" y="315"/>
                    <a:pt x="492" y="283"/>
                    <a:pt x="478" y="256"/>
                  </a:cubicBezTo>
                  <a:cubicBezTo>
                    <a:pt x="462" y="223"/>
                    <a:pt x="384" y="90"/>
                    <a:pt x="359" y="48"/>
                  </a:cubicBezTo>
                  <a:cubicBezTo>
                    <a:pt x="351" y="34"/>
                    <a:pt x="336" y="34"/>
                    <a:pt x="331" y="34"/>
                  </a:cubicBezTo>
                  <a:cubicBezTo>
                    <a:pt x="327" y="34"/>
                    <a:pt x="65" y="35"/>
                    <a:pt x="43" y="35"/>
                  </a:cubicBezTo>
                  <a:cubicBezTo>
                    <a:pt x="0" y="6"/>
                    <a:pt x="0" y="6"/>
                    <a:pt x="0" y="6"/>
                  </a:cubicBezTo>
                  <a:cubicBezTo>
                    <a:pt x="20" y="2"/>
                    <a:pt x="20" y="2"/>
                    <a:pt x="20" y="2"/>
                  </a:cubicBezTo>
                  <a:cubicBezTo>
                    <a:pt x="45" y="2"/>
                    <a:pt x="337" y="0"/>
                    <a:pt x="338" y="0"/>
                  </a:cubicBezTo>
                  <a:close/>
                </a:path>
              </a:pathLst>
            </a:custGeom>
            <a:solidFill>
              <a:srgbClr val="DCDE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42" name="Freeform 7"/>
            <p:cNvSpPr/>
            <p:nvPr>
              <p:custDataLst>
                <p:tags r:id="rId9"/>
              </p:custDataLst>
            </p:nvPr>
          </p:nvSpPr>
          <p:spPr bwMode="auto">
            <a:xfrm>
              <a:off x="2915064" y="3238653"/>
              <a:ext cx="3434636" cy="598014"/>
            </a:xfrm>
            <a:custGeom>
              <a:avLst/>
              <a:gdLst>
                <a:gd name="T0" fmla="*/ 489 w 1012"/>
                <a:gd name="T1" fmla="*/ 168 h 176"/>
                <a:gd name="T2" fmla="*/ 918 w 1012"/>
                <a:gd name="T3" fmla="*/ 166 h 176"/>
                <a:gd name="T4" fmla="*/ 929 w 1012"/>
                <a:gd name="T5" fmla="*/ 161 h 176"/>
                <a:gd name="T6" fmla="*/ 1009 w 1012"/>
                <a:gd name="T7" fmla="*/ 90 h 176"/>
                <a:gd name="T8" fmla="*/ 1009 w 1012"/>
                <a:gd name="T9" fmla="*/ 79 h 176"/>
                <a:gd name="T10" fmla="*/ 929 w 1012"/>
                <a:gd name="T11" fmla="*/ 5 h 176"/>
                <a:gd name="T12" fmla="*/ 917 w 1012"/>
                <a:gd name="T13" fmla="*/ 0 h 176"/>
                <a:gd name="T14" fmla="*/ 513 w 1012"/>
                <a:gd name="T15" fmla="*/ 2 h 176"/>
                <a:gd name="T16" fmla="*/ 477 w 1012"/>
                <a:gd name="T17" fmla="*/ 16 h 176"/>
                <a:gd name="T18" fmla="*/ 476 w 1012"/>
                <a:gd name="T19" fmla="*/ 17 h 176"/>
                <a:gd name="T20" fmla="*/ 351 w 1012"/>
                <a:gd name="T21" fmla="*/ 128 h 176"/>
                <a:gd name="T22" fmla="*/ 318 w 1012"/>
                <a:gd name="T23" fmla="*/ 140 h 176"/>
                <a:gd name="T24" fmla="*/ 314 w 1012"/>
                <a:gd name="T25" fmla="*/ 140 h 176"/>
                <a:gd name="T26" fmla="*/ 198 w 1012"/>
                <a:gd name="T27" fmla="*/ 138 h 176"/>
                <a:gd name="T28" fmla="*/ 0 w 1012"/>
                <a:gd name="T29" fmla="*/ 139 h 176"/>
                <a:gd name="T30" fmla="*/ 0 w 1012"/>
                <a:gd name="T31" fmla="*/ 175 h 176"/>
                <a:gd name="T32" fmla="*/ 366 w 1012"/>
                <a:gd name="T33" fmla="*/ 176 h 176"/>
                <a:gd name="T34" fmla="*/ 489 w 1012"/>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168"/>
                  </a:moveTo>
                  <a:cubicBezTo>
                    <a:pt x="918" y="166"/>
                    <a:pt x="918" y="166"/>
                    <a:pt x="918" y="166"/>
                  </a:cubicBezTo>
                  <a:cubicBezTo>
                    <a:pt x="922" y="166"/>
                    <a:pt x="926" y="164"/>
                    <a:pt x="929" y="161"/>
                  </a:cubicBezTo>
                  <a:cubicBezTo>
                    <a:pt x="1009" y="90"/>
                    <a:pt x="1009" y="90"/>
                    <a:pt x="1009" y="90"/>
                  </a:cubicBezTo>
                  <a:cubicBezTo>
                    <a:pt x="1012" y="87"/>
                    <a:pt x="1012" y="82"/>
                    <a:pt x="1009" y="79"/>
                  </a:cubicBezTo>
                  <a:cubicBezTo>
                    <a:pt x="929" y="5"/>
                    <a:pt x="929" y="5"/>
                    <a:pt x="929" y="5"/>
                  </a:cubicBezTo>
                  <a:cubicBezTo>
                    <a:pt x="926" y="2"/>
                    <a:pt x="922" y="0"/>
                    <a:pt x="917" y="0"/>
                  </a:cubicBezTo>
                  <a:cubicBezTo>
                    <a:pt x="917" y="0"/>
                    <a:pt x="531" y="2"/>
                    <a:pt x="513" y="2"/>
                  </a:cubicBezTo>
                  <a:cubicBezTo>
                    <a:pt x="496" y="2"/>
                    <a:pt x="485" y="9"/>
                    <a:pt x="477" y="16"/>
                  </a:cubicBezTo>
                  <a:cubicBezTo>
                    <a:pt x="477" y="16"/>
                    <a:pt x="476" y="16"/>
                    <a:pt x="476" y="17"/>
                  </a:cubicBezTo>
                  <a:cubicBezTo>
                    <a:pt x="476" y="17"/>
                    <a:pt x="382" y="102"/>
                    <a:pt x="351" y="128"/>
                  </a:cubicBezTo>
                  <a:cubicBezTo>
                    <a:pt x="346" y="133"/>
                    <a:pt x="339" y="140"/>
                    <a:pt x="318" y="140"/>
                  </a:cubicBezTo>
                  <a:cubicBezTo>
                    <a:pt x="317" y="140"/>
                    <a:pt x="315" y="140"/>
                    <a:pt x="314" y="140"/>
                  </a:cubicBezTo>
                  <a:cubicBezTo>
                    <a:pt x="308" y="140"/>
                    <a:pt x="264" y="138"/>
                    <a:pt x="198" y="138"/>
                  </a:cubicBezTo>
                  <a:cubicBezTo>
                    <a:pt x="139" y="138"/>
                    <a:pt x="11" y="139"/>
                    <a:pt x="0" y="139"/>
                  </a:cubicBezTo>
                  <a:cubicBezTo>
                    <a:pt x="0" y="175"/>
                    <a:pt x="0" y="175"/>
                    <a:pt x="0" y="175"/>
                  </a:cubicBezTo>
                  <a:cubicBezTo>
                    <a:pt x="366" y="176"/>
                    <a:pt x="366" y="176"/>
                    <a:pt x="366" y="176"/>
                  </a:cubicBezTo>
                  <a:cubicBezTo>
                    <a:pt x="366" y="176"/>
                    <a:pt x="479" y="168"/>
                    <a:pt x="489" y="168"/>
                  </a:cubicBezTo>
                  <a:close/>
                </a:path>
              </a:pathLst>
            </a:custGeom>
            <a:solidFill>
              <a:srgbClr val="DCDE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43" name="Freeform 8"/>
            <p:cNvSpPr/>
            <p:nvPr>
              <p:custDataLst>
                <p:tags r:id="rId10"/>
              </p:custDataLst>
            </p:nvPr>
          </p:nvSpPr>
          <p:spPr bwMode="auto">
            <a:xfrm>
              <a:off x="2850530" y="2613391"/>
              <a:ext cx="3499170" cy="1079867"/>
            </a:xfrm>
            <a:custGeom>
              <a:avLst/>
              <a:gdLst>
                <a:gd name="T0" fmla="*/ 338 w 1031"/>
                <a:gd name="T1" fmla="*/ 318 h 318"/>
                <a:gd name="T2" fmla="*/ 371 w 1031"/>
                <a:gd name="T3" fmla="*/ 304 h 318"/>
                <a:gd name="T4" fmla="*/ 494 w 1031"/>
                <a:gd name="T5" fmla="*/ 184 h 318"/>
                <a:gd name="T6" fmla="*/ 533 w 1031"/>
                <a:gd name="T7" fmla="*/ 169 h 318"/>
                <a:gd name="T8" fmla="*/ 937 w 1031"/>
                <a:gd name="T9" fmla="*/ 166 h 318"/>
                <a:gd name="T10" fmla="*/ 948 w 1031"/>
                <a:gd name="T11" fmla="*/ 161 h 318"/>
                <a:gd name="T12" fmla="*/ 1028 w 1031"/>
                <a:gd name="T13" fmla="*/ 88 h 318"/>
                <a:gd name="T14" fmla="*/ 1028 w 1031"/>
                <a:gd name="T15" fmla="*/ 77 h 318"/>
                <a:gd name="T16" fmla="*/ 947 w 1031"/>
                <a:gd name="T17" fmla="*/ 5 h 318"/>
                <a:gd name="T18" fmla="*/ 936 w 1031"/>
                <a:gd name="T19" fmla="*/ 0 h 318"/>
                <a:gd name="T20" fmla="*/ 548 w 1031"/>
                <a:gd name="T21" fmla="*/ 3 h 318"/>
                <a:gd name="T22" fmla="*/ 478 w 1031"/>
                <a:gd name="T23" fmla="*/ 62 h 318"/>
                <a:gd name="T24" fmla="*/ 359 w 1031"/>
                <a:gd name="T25" fmla="*/ 270 h 318"/>
                <a:gd name="T26" fmla="*/ 331 w 1031"/>
                <a:gd name="T27" fmla="*/ 284 h 318"/>
                <a:gd name="T28" fmla="*/ 43 w 1031"/>
                <a:gd name="T29" fmla="*/ 283 h 318"/>
                <a:gd name="T30" fmla="*/ 0 w 1031"/>
                <a:gd name="T31" fmla="*/ 312 h 318"/>
                <a:gd name="T32" fmla="*/ 20 w 1031"/>
                <a:gd name="T33" fmla="*/ 316 h 318"/>
                <a:gd name="T34" fmla="*/ 338 w 1031"/>
                <a:gd name="T3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318"/>
                  </a:moveTo>
                  <a:cubicBezTo>
                    <a:pt x="356" y="318"/>
                    <a:pt x="366" y="309"/>
                    <a:pt x="371" y="304"/>
                  </a:cubicBezTo>
                  <a:cubicBezTo>
                    <a:pt x="401" y="275"/>
                    <a:pt x="494" y="184"/>
                    <a:pt x="494" y="184"/>
                  </a:cubicBezTo>
                  <a:cubicBezTo>
                    <a:pt x="503" y="177"/>
                    <a:pt x="515" y="169"/>
                    <a:pt x="533" y="169"/>
                  </a:cubicBezTo>
                  <a:cubicBezTo>
                    <a:pt x="557" y="169"/>
                    <a:pt x="937" y="166"/>
                    <a:pt x="937" y="166"/>
                  </a:cubicBezTo>
                  <a:cubicBezTo>
                    <a:pt x="941" y="166"/>
                    <a:pt x="945" y="164"/>
                    <a:pt x="948" y="161"/>
                  </a:cubicBezTo>
                  <a:cubicBezTo>
                    <a:pt x="1028" y="88"/>
                    <a:pt x="1028" y="88"/>
                    <a:pt x="1028" y="88"/>
                  </a:cubicBezTo>
                  <a:cubicBezTo>
                    <a:pt x="1031" y="85"/>
                    <a:pt x="1031" y="80"/>
                    <a:pt x="1028" y="77"/>
                  </a:cubicBezTo>
                  <a:cubicBezTo>
                    <a:pt x="947" y="5"/>
                    <a:pt x="947" y="5"/>
                    <a:pt x="947" y="5"/>
                  </a:cubicBezTo>
                  <a:cubicBezTo>
                    <a:pt x="944" y="2"/>
                    <a:pt x="940" y="0"/>
                    <a:pt x="936" y="0"/>
                  </a:cubicBezTo>
                  <a:cubicBezTo>
                    <a:pt x="936" y="0"/>
                    <a:pt x="565" y="3"/>
                    <a:pt x="548" y="3"/>
                  </a:cubicBezTo>
                  <a:cubicBezTo>
                    <a:pt x="514" y="3"/>
                    <a:pt x="492" y="35"/>
                    <a:pt x="478" y="62"/>
                  </a:cubicBezTo>
                  <a:cubicBezTo>
                    <a:pt x="462" y="95"/>
                    <a:pt x="384" y="228"/>
                    <a:pt x="359" y="270"/>
                  </a:cubicBezTo>
                  <a:cubicBezTo>
                    <a:pt x="351" y="284"/>
                    <a:pt x="336" y="284"/>
                    <a:pt x="331" y="284"/>
                  </a:cubicBezTo>
                  <a:cubicBezTo>
                    <a:pt x="327" y="284"/>
                    <a:pt x="65" y="283"/>
                    <a:pt x="43" y="283"/>
                  </a:cubicBezTo>
                  <a:cubicBezTo>
                    <a:pt x="0" y="312"/>
                    <a:pt x="0" y="312"/>
                    <a:pt x="0" y="312"/>
                  </a:cubicBezTo>
                  <a:cubicBezTo>
                    <a:pt x="20" y="316"/>
                    <a:pt x="20" y="316"/>
                    <a:pt x="20" y="316"/>
                  </a:cubicBezTo>
                  <a:cubicBezTo>
                    <a:pt x="45" y="316"/>
                    <a:pt x="337" y="318"/>
                    <a:pt x="338" y="318"/>
                  </a:cubicBezTo>
                  <a:close/>
                </a:path>
              </a:pathLst>
            </a:custGeom>
            <a:solidFill>
              <a:srgbClr val="DCDE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grpSp>
      <p:sp>
        <p:nvSpPr>
          <p:cNvPr id="144" name="Freeform 12"/>
          <p:cNvSpPr/>
          <p:nvPr>
            <p:custDataLst>
              <p:tags r:id="rId11"/>
            </p:custDataLst>
          </p:nvPr>
        </p:nvSpPr>
        <p:spPr bwMode="auto">
          <a:xfrm>
            <a:off x="626817" y="1587839"/>
            <a:ext cx="3499170" cy="1079867"/>
          </a:xfrm>
          <a:custGeom>
            <a:avLst/>
            <a:gdLst>
              <a:gd name="T0" fmla="*/ 338 w 1031"/>
              <a:gd name="T1" fmla="*/ 318 h 318"/>
              <a:gd name="T2" fmla="*/ 371 w 1031"/>
              <a:gd name="T3" fmla="*/ 304 h 318"/>
              <a:gd name="T4" fmla="*/ 494 w 1031"/>
              <a:gd name="T5" fmla="*/ 184 h 318"/>
              <a:gd name="T6" fmla="*/ 533 w 1031"/>
              <a:gd name="T7" fmla="*/ 169 h 318"/>
              <a:gd name="T8" fmla="*/ 937 w 1031"/>
              <a:gd name="T9" fmla="*/ 166 h 318"/>
              <a:gd name="T10" fmla="*/ 948 w 1031"/>
              <a:gd name="T11" fmla="*/ 161 h 318"/>
              <a:gd name="T12" fmla="*/ 1028 w 1031"/>
              <a:gd name="T13" fmla="*/ 88 h 318"/>
              <a:gd name="T14" fmla="*/ 1028 w 1031"/>
              <a:gd name="T15" fmla="*/ 77 h 318"/>
              <a:gd name="T16" fmla="*/ 947 w 1031"/>
              <a:gd name="T17" fmla="*/ 5 h 318"/>
              <a:gd name="T18" fmla="*/ 936 w 1031"/>
              <a:gd name="T19" fmla="*/ 0 h 318"/>
              <a:gd name="T20" fmla="*/ 548 w 1031"/>
              <a:gd name="T21" fmla="*/ 3 h 318"/>
              <a:gd name="T22" fmla="*/ 478 w 1031"/>
              <a:gd name="T23" fmla="*/ 62 h 318"/>
              <a:gd name="T24" fmla="*/ 359 w 1031"/>
              <a:gd name="T25" fmla="*/ 271 h 318"/>
              <a:gd name="T26" fmla="*/ 331 w 1031"/>
              <a:gd name="T27" fmla="*/ 285 h 318"/>
              <a:gd name="T28" fmla="*/ 43 w 1031"/>
              <a:gd name="T29" fmla="*/ 283 h 318"/>
              <a:gd name="T30" fmla="*/ 0 w 1031"/>
              <a:gd name="T31" fmla="*/ 312 h 318"/>
              <a:gd name="T32" fmla="*/ 20 w 1031"/>
              <a:gd name="T33" fmla="*/ 317 h 318"/>
              <a:gd name="T34" fmla="*/ 338 w 1031"/>
              <a:gd name="T35"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318"/>
                </a:moveTo>
                <a:cubicBezTo>
                  <a:pt x="356" y="318"/>
                  <a:pt x="366" y="309"/>
                  <a:pt x="371" y="304"/>
                </a:cubicBezTo>
                <a:cubicBezTo>
                  <a:pt x="401" y="275"/>
                  <a:pt x="494" y="184"/>
                  <a:pt x="494" y="184"/>
                </a:cubicBezTo>
                <a:cubicBezTo>
                  <a:pt x="503" y="177"/>
                  <a:pt x="515" y="169"/>
                  <a:pt x="533" y="169"/>
                </a:cubicBezTo>
                <a:cubicBezTo>
                  <a:pt x="557" y="169"/>
                  <a:pt x="937" y="166"/>
                  <a:pt x="937" y="166"/>
                </a:cubicBezTo>
                <a:cubicBezTo>
                  <a:pt x="941" y="166"/>
                  <a:pt x="945" y="164"/>
                  <a:pt x="948" y="161"/>
                </a:cubicBezTo>
                <a:cubicBezTo>
                  <a:pt x="1028" y="88"/>
                  <a:pt x="1028" y="88"/>
                  <a:pt x="1028" y="88"/>
                </a:cubicBezTo>
                <a:cubicBezTo>
                  <a:pt x="1031" y="85"/>
                  <a:pt x="1031" y="80"/>
                  <a:pt x="1028" y="77"/>
                </a:cubicBezTo>
                <a:cubicBezTo>
                  <a:pt x="947" y="5"/>
                  <a:pt x="947" y="5"/>
                  <a:pt x="947" y="5"/>
                </a:cubicBezTo>
                <a:cubicBezTo>
                  <a:pt x="944" y="2"/>
                  <a:pt x="940" y="0"/>
                  <a:pt x="936" y="0"/>
                </a:cubicBezTo>
                <a:cubicBezTo>
                  <a:pt x="936" y="0"/>
                  <a:pt x="565" y="3"/>
                  <a:pt x="548" y="3"/>
                </a:cubicBezTo>
                <a:cubicBezTo>
                  <a:pt x="514" y="3"/>
                  <a:pt x="492" y="35"/>
                  <a:pt x="478" y="62"/>
                </a:cubicBezTo>
                <a:cubicBezTo>
                  <a:pt x="462" y="95"/>
                  <a:pt x="384" y="228"/>
                  <a:pt x="359" y="271"/>
                </a:cubicBezTo>
                <a:cubicBezTo>
                  <a:pt x="351" y="284"/>
                  <a:pt x="336" y="285"/>
                  <a:pt x="331" y="285"/>
                </a:cubicBezTo>
                <a:cubicBezTo>
                  <a:pt x="327" y="285"/>
                  <a:pt x="65" y="283"/>
                  <a:pt x="43" y="283"/>
                </a:cubicBezTo>
                <a:cubicBezTo>
                  <a:pt x="0" y="312"/>
                  <a:pt x="0" y="312"/>
                  <a:pt x="0" y="312"/>
                </a:cubicBezTo>
                <a:cubicBezTo>
                  <a:pt x="20" y="317"/>
                  <a:pt x="20" y="317"/>
                  <a:pt x="20" y="317"/>
                </a:cubicBezTo>
                <a:cubicBezTo>
                  <a:pt x="45" y="316"/>
                  <a:pt x="337" y="318"/>
                  <a:pt x="338" y="318"/>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45" name="Freeform 25"/>
          <p:cNvSpPr>
            <a:spLocks noEditPoints="1"/>
          </p:cNvSpPr>
          <p:nvPr>
            <p:custDataLst>
              <p:tags r:id="rId12"/>
            </p:custDataLst>
          </p:nvPr>
        </p:nvSpPr>
        <p:spPr bwMode="auto">
          <a:xfrm>
            <a:off x="4279456" y="826032"/>
            <a:ext cx="259732" cy="260800"/>
          </a:xfrm>
          <a:custGeom>
            <a:avLst/>
            <a:gdLst>
              <a:gd name="T0" fmla="*/ 64 w 103"/>
              <a:gd name="T1" fmla="*/ 35 h 103"/>
              <a:gd name="T2" fmla="*/ 56 w 103"/>
              <a:gd name="T3" fmla="*/ 35 h 103"/>
              <a:gd name="T4" fmla="*/ 54 w 103"/>
              <a:gd name="T5" fmla="*/ 38 h 103"/>
              <a:gd name="T6" fmla="*/ 54 w 103"/>
              <a:gd name="T7" fmla="*/ 44 h 103"/>
              <a:gd name="T8" fmla="*/ 64 w 103"/>
              <a:gd name="T9" fmla="*/ 44 h 103"/>
              <a:gd name="T10" fmla="*/ 62 w 103"/>
              <a:gd name="T11" fmla="*/ 52 h 103"/>
              <a:gd name="T12" fmla="*/ 54 w 103"/>
              <a:gd name="T13" fmla="*/ 52 h 103"/>
              <a:gd name="T14" fmla="*/ 54 w 103"/>
              <a:gd name="T15" fmla="*/ 76 h 103"/>
              <a:gd name="T16" fmla="*/ 45 w 103"/>
              <a:gd name="T17" fmla="*/ 76 h 103"/>
              <a:gd name="T18" fmla="*/ 45 w 103"/>
              <a:gd name="T19" fmla="*/ 52 h 103"/>
              <a:gd name="T20" fmla="*/ 37 w 103"/>
              <a:gd name="T21" fmla="*/ 52 h 103"/>
              <a:gd name="T22" fmla="*/ 37 w 103"/>
              <a:gd name="T23" fmla="*/ 44 h 103"/>
              <a:gd name="T24" fmla="*/ 45 w 103"/>
              <a:gd name="T25" fmla="*/ 44 h 103"/>
              <a:gd name="T26" fmla="*/ 45 w 103"/>
              <a:gd name="T27" fmla="*/ 39 h 103"/>
              <a:gd name="T28" fmla="*/ 56 w 103"/>
              <a:gd name="T29" fmla="*/ 27 h 103"/>
              <a:gd name="T30" fmla="*/ 64 w 103"/>
              <a:gd name="T31" fmla="*/ 27 h 103"/>
              <a:gd name="T32" fmla="*/ 64 w 103"/>
              <a:gd name="T33" fmla="*/ 35 h 103"/>
              <a:gd name="T34" fmla="*/ 52 w 103"/>
              <a:gd name="T35" fmla="*/ 0 h 103"/>
              <a:gd name="T36" fmla="*/ 0 w 103"/>
              <a:gd name="T37" fmla="*/ 51 h 103"/>
              <a:gd name="T38" fmla="*/ 52 w 103"/>
              <a:gd name="T39" fmla="*/ 103 h 103"/>
              <a:gd name="T40" fmla="*/ 103 w 103"/>
              <a:gd name="T41" fmla="*/ 51 h 103"/>
              <a:gd name="T42" fmla="*/ 52 w 103"/>
              <a:gd name="T4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03">
                <a:moveTo>
                  <a:pt x="64" y="35"/>
                </a:moveTo>
                <a:cubicBezTo>
                  <a:pt x="56" y="35"/>
                  <a:pt x="56" y="35"/>
                  <a:pt x="56" y="35"/>
                </a:cubicBezTo>
                <a:cubicBezTo>
                  <a:pt x="55" y="35"/>
                  <a:pt x="54" y="36"/>
                  <a:pt x="54" y="38"/>
                </a:cubicBezTo>
                <a:cubicBezTo>
                  <a:pt x="54" y="44"/>
                  <a:pt x="54" y="44"/>
                  <a:pt x="54" y="44"/>
                </a:cubicBezTo>
                <a:cubicBezTo>
                  <a:pt x="64" y="44"/>
                  <a:pt x="64" y="44"/>
                  <a:pt x="64" y="44"/>
                </a:cubicBezTo>
                <a:cubicBezTo>
                  <a:pt x="62" y="52"/>
                  <a:pt x="62" y="52"/>
                  <a:pt x="62" y="52"/>
                </a:cubicBezTo>
                <a:cubicBezTo>
                  <a:pt x="54" y="52"/>
                  <a:pt x="54" y="52"/>
                  <a:pt x="54" y="52"/>
                </a:cubicBezTo>
                <a:cubicBezTo>
                  <a:pt x="54" y="76"/>
                  <a:pt x="54" y="76"/>
                  <a:pt x="54" y="76"/>
                </a:cubicBezTo>
                <a:cubicBezTo>
                  <a:pt x="45" y="76"/>
                  <a:pt x="45" y="76"/>
                  <a:pt x="45" y="76"/>
                </a:cubicBezTo>
                <a:cubicBezTo>
                  <a:pt x="45" y="52"/>
                  <a:pt x="45" y="52"/>
                  <a:pt x="45" y="52"/>
                </a:cubicBezTo>
                <a:cubicBezTo>
                  <a:pt x="37" y="52"/>
                  <a:pt x="37" y="52"/>
                  <a:pt x="37" y="52"/>
                </a:cubicBezTo>
                <a:cubicBezTo>
                  <a:pt x="37" y="44"/>
                  <a:pt x="37" y="44"/>
                  <a:pt x="37" y="44"/>
                </a:cubicBezTo>
                <a:cubicBezTo>
                  <a:pt x="45" y="44"/>
                  <a:pt x="45" y="44"/>
                  <a:pt x="45" y="44"/>
                </a:cubicBezTo>
                <a:cubicBezTo>
                  <a:pt x="45" y="39"/>
                  <a:pt x="45" y="39"/>
                  <a:pt x="45" y="39"/>
                </a:cubicBezTo>
                <a:cubicBezTo>
                  <a:pt x="45" y="32"/>
                  <a:pt x="50" y="27"/>
                  <a:pt x="56" y="27"/>
                </a:cubicBezTo>
                <a:cubicBezTo>
                  <a:pt x="64" y="27"/>
                  <a:pt x="64" y="27"/>
                  <a:pt x="64" y="27"/>
                </a:cubicBezTo>
                <a:cubicBezTo>
                  <a:pt x="64" y="35"/>
                  <a:pt x="64" y="35"/>
                  <a:pt x="64" y="35"/>
                </a:cubicBezTo>
                <a:close/>
                <a:moveTo>
                  <a:pt x="52" y="0"/>
                </a:moveTo>
                <a:cubicBezTo>
                  <a:pt x="23" y="0"/>
                  <a:pt x="0" y="23"/>
                  <a:pt x="0" y="51"/>
                </a:cubicBezTo>
                <a:cubicBezTo>
                  <a:pt x="0" y="80"/>
                  <a:pt x="23" y="103"/>
                  <a:pt x="52" y="103"/>
                </a:cubicBezTo>
                <a:cubicBezTo>
                  <a:pt x="80" y="103"/>
                  <a:pt x="103" y="80"/>
                  <a:pt x="103" y="51"/>
                </a:cubicBezTo>
                <a:cubicBezTo>
                  <a:pt x="103" y="23"/>
                  <a:pt x="80" y="0"/>
                  <a:pt x="52" y="0"/>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46" name="Freeform 11"/>
          <p:cNvSpPr/>
          <p:nvPr>
            <p:custDataLst>
              <p:tags r:id="rId13"/>
            </p:custDataLst>
          </p:nvPr>
        </p:nvSpPr>
        <p:spPr bwMode="auto">
          <a:xfrm>
            <a:off x="691351" y="2211667"/>
            <a:ext cx="3434636" cy="598014"/>
          </a:xfrm>
          <a:custGeom>
            <a:avLst/>
            <a:gdLst>
              <a:gd name="T0" fmla="*/ 489 w 1012"/>
              <a:gd name="T1" fmla="*/ 168 h 176"/>
              <a:gd name="T2" fmla="*/ 918 w 1012"/>
              <a:gd name="T3" fmla="*/ 166 h 176"/>
              <a:gd name="T4" fmla="*/ 929 w 1012"/>
              <a:gd name="T5" fmla="*/ 161 h 176"/>
              <a:gd name="T6" fmla="*/ 1009 w 1012"/>
              <a:gd name="T7" fmla="*/ 90 h 176"/>
              <a:gd name="T8" fmla="*/ 1009 w 1012"/>
              <a:gd name="T9" fmla="*/ 79 h 176"/>
              <a:gd name="T10" fmla="*/ 929 w 1012"/>
              <a:gd name="T11" fmla="*/ 5 h 176"/>
              <a:gd name="T12" fmla="*/ 917 w 1012"/>
              <a:gd name="T13" fmla="*/ 0 h 176"/>
              <a:gd name="T14" fmla="*/ 513 w 1012"/>
              <a:gd name="T15" fmla="*/ 2 h 176"/>
              <a:gd name="T16" fmla="*/ 477 w 1012"/>
              <a:gd name="T17" fmla="*/ 16 h 176"/>
              <a:gd name="T18" fmla="*/ 476 w 1012"/>
              <a:gd name="T19" fmla="*/ 17 h 176"/>
              <a:gd name="T20" fmla="*/ 351 w 1012"/>
              <a:gd name="T21" fmla="*/ 128 h 176"/>
              <a:gd name="T22" fmla="*/ 318 w 1012"/>
              <a:gd name="T23" fmla="*/ 140 h 176"/>
              <a:gd name="T24" fmla="*/ 314 w 1012"/>
              <a:gd name="T25" fmla="*/ 140 h 176"/>
              <a:gd name="T26" fmla="*/ 198 w 1012"/>
              <a:gd name="T27" fmla="*/ 138 h 176"/>
              <a:gd name="T28" fmla="*/ 0 w 1012"/>
              <a:gd name="T29" fmla="*/ 139 h 176"/>
              <a:gd name="T30" fmla="*/ 0 w 1012"/>
              <a:gd name="T31" fmla="*/ 175 h 176"/>
              <a:gd name="T32" fmla="*/ 366 w 1012"/>
              <a:gd name="T33" fmla="*/ 176 h 176"/>
              <a:gd name="T34" fmla="*/ 489 w 1012"/>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168"/>
                </a:moveTo>
                <a:cubicBezTo>
                  <a:pt x="918" y="166"/>
                  <a:pt x="918" y="166"/>
                  <a:pt x="918" y="166"/>
                </a:cubicBezTo>
                <a:cubicBezTo>
                  <a:pt x="922" y="166"/>
                  <a:pt x="926" y="164"/>
                  <a:pt x="929" y="161"/>
                </a:cubicBezTo>
                <a:cubicBezTo>
                  <a:pt x="1009" y="90"/>
                  <a:pt x="1009" y="90"/>
                  <a:pt x="1009" y="90"/>
                </a:cubicBezTo>
                <a:cubicBezTo>
                  <a:pt x="1012" y="87"/>
                  <a:pt x="1012" y="82"/>
                  <a:pt x="1009" y="79"/>
                </a:cubicBezTo>
                <a:cubicBezTo>
                  <a:pt x="929" y="5"/>
                  <a:pt x="929" y="5"/>
                  <a:pt x="929" y="5"/>
                </a:cubicBezTo>
                <a:cubicBezTo>
                  <a:pt x="926" y="2"/>
                  <a:pt x="922" y="0"/>
                  <a:pt x="917" y="0"/>
                </a:cubicBezTo>
                <a:cubicBezTo>
                  <a:pt x="917" y="0"/>
                  <a:pt x="531" y="2"/>
                  <a:pt x="513" y="2"/>
                </a:cubicBezTo>
                <a:cubicBezTo>
                  <a:pt x="496" y="2"/>
                  <a:pt x="485" y="9"/>
                  <a:pt x="477" y="16"/>
                </a:cubicBezTo>
                <a:cubicBezTo>
                  <a:pt x="477" y="16"/>
                  <a:pt x="476" y="16"/>
                  <a:pt x="476" y="17"/>
                </a:cubicBezTo>
                <a:cubicBezTo>
                  <a:pt x="476" y="17"/>
                  <a:pt x="382" y="102"/>
                  <a:pt x="351" y="128"/>
                </a:cubicBezTo>
                <a:cubicBezTo>
                  <a:pt x="346" y="133"/>
                  <a:pt x="339" y="140"/>
                  <a:pt x="318" y="140"/>
                </a:cubicBezTo>
                <a:cubicBezTo>
                  <a:pt x="317" y="140"/>
                  <a:pt x="315" y="140"/>
                  <a:pt x="314" y="140"/>
                </a:cubicBezTo>
                <a:cubicBezTo>
                  <a:pt x="308" y="140"/>
                  <a:pt x="264" y="138"/>
                  <a:pt x="198" y="138"/>
                </a:cubicBezTo>
                <a:cubicBezTo>
                  <a:pt x="139" y="138"/>
                  <a:pt x="11" y="139"/>
                  <a:pt x="0" y="139"/>
                </a:cubicBezTo>
                <a:cubicBezTo>
                  <a:pt x="0" y="175"/>
                  <a:pt x="0" y="175"/>
                  <a:pt x="0" y="175"/>
                </a:cubicBezTo>
                <a:cubicBezTo>
                  <a:pt x="366" y="176"/>
                  <a:pt x="366" y="176"/>
                  <a:pt x="366" y="176"/>
                </a:cubicBezTo>
                <a:cubicBezTo>
                  <a:pt x="366" y="176"/>
                  <a:pt x="479" y="168"/>
                  <a:pt x="489" y="168"/>
                </a:cubicBezTo>
                <a:close/>
              </a:path>
            </a:pathLst>
          </a:custGeom>
          <a:solidFill>
            <a:srgbClr val="FBC91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47" name="Freeform 26"/>
          <p:cNvSpPr>
            <a:spLocks noEditPoints="1"/>
          </p:cNvSpPr>
          <p:nvPr>
            <p:custDataLst>
              <p:tags r:id="rId14"/>
            </p:custDataLst>
          </p:nvPr>
        </p:nvSpPr>
        <p:spPr bwMode="auto">
          <a:xfrm>
            <a:off x="5024951" y="1588686"/>
            <a:ext cx="259732" cy="264006"/>
          </a:xfrm>
          <a:custGeom>
            <a:avLst/>
            <a:gdLst>
              <a:gd name="T0" fmla="*/ 73 w 103"/>
              <a:gd name="T1" fmla="*/ 43 h 104"/>
              <a:gd name="T2" fmla="*/ 73 w 103"/>
              <a:gd name="T3" fmla="*/ 44 h 104"/>
              <a:gd name="T4" fmla="*/ 44 w 103"/>
              <a:gd name="T5" fmla="*/ 73 h 104"/>
              <a:gd name="T6" fmla="*/ 28 w 103"/>
              <a:gd name="T7" fmla="*/ 68 h 104"/>
              <a:gd name="T8" fmla="*/ 31 w 103"/>
              <a:gd name="T9" fmla="*/ 68 h 104"/>
              <a:gd name="T10" fmla="*/ 43 w 103"/>
              <a:gd name="T11" fmla="*/ 64 h 104"/>
              <a:gd name="T12" fmla="*/ 34 w 103"/>
              <a:gd name="T13" fmla="*/ 57 h 104"/>
              <a:gd name="T14" fmla="*/ 36 w 103"/>
              <a:gd name="T15" fmla="*/ 57 h 104"/>
              <a:gd name="T16" fmla="*/ 38 w 103"/>
              <a:gd name="T17" fmla="*/ 57 h 104"/>
              <a:gd name="T18" fmla="*/ 30 w 103"/>
              <a:gd name="T19" fmla="*/ 47 h 104"/>
              <a:gd name="T20" fmla="*/ 30 w 103"/>
              <a:gd name="T21" fmla="*/ 47 h 104"/>
              <a:gd name="T22" fmla="*/ 35 w 103"/>
              <a:gd name="T23" fmla="*/ 48 h 104"/>
              <a:gd name="T24" fmla="*/ 30 w 103"/>
              <a:gd name="T25" fmla="*/ 40 h 104"/>
              <a:gd name="T26" fmla="*/ 32 w 103"/>
              <a:gd name="T27" fmla="*/ 34 h 104"/>
              <a:gd name="T28" fmla="*/ 52 w 103"/>
              <a:gd name="T29" fmla="*/ 45 h 104"/>
              <a:gd name="T30" fmla="*/ 52 w 103"/>
              <a:gd name="T31" fmla="*/ 43 h 104"/>
              <a:gd name="T32" fmla="*/ 62 w 103"/>
              <a:gd name="T33" fmla="*/ 33 h 104"/>
              <a:gd name="T34" fmla="*/ 70 w 103"/>
              <a:gd name="T35" fmla="*/ 36 h 104"/>
              <a:gd name="T36" fmla="*/ 76 w 103"/>
              <a:gd name="T37" fmla="*/ 33 h 104"/>
              <a:gd name="T38" fmla="*/ 72 w 103"/>
              <a:gd name="T39" fmla="*/ 39 h 104"/>
              <a:gd name="T40" fmla="*/ 78 w 103"/>
              <a:gd name="T41" fmla="*/ 37 h 104"/>
              <a:gd name="T42" fmla="*/ 73 w 103"/>
              <a:gd name="T43" fmla="*/ 43 h 104"/>
              <a:gd name="T44" fmla="*/ 52 w 103"/>
              <a:gd name="T45" fmla="*/ 0 h 104"/>
              <a:gd name="T46" fmla="*/ 0 w 103"/>
              <a:gd name="T47" fmla="*/ 52 h 104"/>
              <a:gd name="T48" fmla="*/ 52 w 103"/>
              <a:gd name="T49" fmla="*/ 104 h 104"/>
              <a:gd name="T50" fmla="*/ 103 w 103"/>
              <a:gd name="T51" fmla="*/ 52 h 104"/>
              <a:gd name="T52" fmla="*/ 52 w 103"/>
              <a:gd name="T5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04">
                <a:moveTo>
                  <a:pt x="73" y="43"/>
                </a:moveTo>
                <a:cubicBezTo>
                  <a:pt x="73" y="43"/>
                  <a:pt x="73" y="44"/>
                  <a:pt x="73" y="44"/>
                </a:cubicBezTo>
                <a:cubicBezTo>
                  <a:pt x="73" y="57"/>
                  <a:pt x="62" y="73"/>
                  <a:pt x="44" y="73"/>
                </a:cubicBezTo>
                <a:cubicBezTo>
                  <a:pt x="38" y="73"/>
                  <a:pt x="33" y="71"/>
                  <a:pt x="28" y="68"/>
                </a:cubicBezTo>
                <a:cubicBezTo>
                  <a:pt x="29" y="68"/>
                  <a:pt x="30" y="68"/>
                  <a:pt x="31" y="68"/>
                </a:cubicBezTo>
                <a:cubicBezTo>
                  <a:pt x="35" y="68"/>
                  <a:pt x="40" y="67"/>
                  <a:pt x="43" y="64"/>
                </a:cubicBezTo>
                <a:cubicBezTo>
                  <a:pt x="39" y="64"/>
                  <a:pt x="35" y="61"/>
                  <a:pt x="34" y="57"/>
                </a:cubicBezTo>
                <a:cubicBezTo>
                  <a:pt x="34" y="57"/>
                  <a:pt x="35" y="57"/>
                  <a:pt x="36" y="57"/>
                </a:cubicBezTo>
                <a:cubicBezTo>
                  <a:pt x="36" y="57"/>
                  <a:pt x="37" y="57"/>
                  <a:pt x="38" y="57"/>
                </a:cubicBezTo>
                <a:cubicBezTo>
                  <a:pt x="34" y="56"/>
                  <a:pt x="30" y="52"/>
                  <a:pt x="30" y="47"/>
                </a:cubicBezTo>
                <a:cubicBezTo>
                  <a:pt x="30" y="47"/>
                  <a:pt x="30" y="47"/>
                  <a:pt x="30" y="47"/>
                </a:cubicBezTo>
                <a:cubicBezTo>
                  <a:pt x="31" y="48"/>
                  <a:pt x="33" y="48"/>
                  <a:pt x="35" y="48"/>
                </a:cubicBezTo>
                <a:cubicBezTo>
                  <a:pt x="32" y="46"/>
                  <a:pt x="30" y="43"/>
                  <a:pt x="30" y="40"/>
                </a:cubicBezTo>
                <a:cubicBezTo>
                  <a:pt x="30" y="38"/>
                  <a:pt x="31" y="36"/>
                  <a:pt x="32" y="34"/>
                </a:cubicBezTo>
                <a:cubicBezTo>
                  <a:pt x="37" y="41"/>
                  <a:pt x="44" y="45"/>
                  <a:pt x="52" y="45"/>
                </a:cubicBezTo>
                <a:cubicBezTo>
                  <a:pt x="52" y="44"/>
                  <a:pt x="52" y="44"/>
                  <a:pt x="52" y="43"/>
                </a:cubicBezTo>
                <a:cubicBezTo>
                  <a:pt x="52" y="37"/>
                  <a:pt x="57" y="33"/>
                  <a:pt x="62" y="33"/>
                </a:cubicBezTo>
                <a:cubicBezTo>
                  <a:pt x="65" y="33"/>
                  <a:pt x="68" y="34"/>
                  <a:pt x="70" y="36"/>
                </a:cubicBezTo>
                <a:cubicBezTo>
                  <a:pt x="72" y="35"/>
                  <a:pt x="74" y="35"/>
                  <a:pt x="76" y="33"/>
                </a:cubicBezTo>
                <a:cubicBezTo>
                  <a:pt x="75" y="36"/>
                  <a:pt x="74" y="38"/>
                  <a:pt x="72" y="39"/>
                </a:cubicBezTo>
                <a:cubicBezTo>
                  <a:pt x="74" y="39"/>
                  <a:pt x="76" y="38"/>
                  <a:pt x="78" y="37"/>
                </a:cubicBezTo>
                <a:cubicBezTo>
                  <a:pt x="76" y="39"/>
                  <a:pt x="74" y="41"/>
                  <a:pt x="73" y="43"/>
                </a:cubicBezTo>
                <a:close/>
                <a:moveTo>
                  <a:pt x="52" y="0"/>
                </a:moveTo>
                <a:cubicBezTo>
                  <a:pt x="23" y="0"/>
                  <a:pt x="0" y="23"/>
                  <a:pt x="0" y="52"/>
                </a:cubicBezTo>
                <a:cubicBezTo>
                  <a:pt x="0" y="80"/>
                  <a:pt x="23" y="104"/>
                  <a:pt x="52" y="104"/>
                </a:cubicBezTo>
                <a:cubicBezTo>
                  <a:pt x="80" y="104"/>
                  <a:pt x="103" y="80"/>
                  <a:pt x="103" y="52"/>
                </a:cubicBezTo>
                <a:cubicBezTo>
                  <a:pt x="103" y="23"/>
                  <a:pt x="80" y="0"/>
                  <a:pt x="52" y="0"/>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48" name="Freeform 9"/>
          <p:cNvSpPr/>
          <p:nvPr>
            <p:custDataLst>
              <p:tags r:id="rId15"/>
            </p:custDataLst>
          </p:nvPr>
        </p:nvSpPr>
        <p:spPr bwMode="auto">
          <a:xfrm>
            <a:off x="691351" y="2824021"/>
            <a:ext cx="3434636" cy="598014"/>
          </a:xfrm>
          <a:custGeom>
            <a:avLst/>
            <a:gdLst>
              <a:gd name="T0" fmla="*/ 489 w 1012"/>
              <a:gd name="T1" fmla="*/ 8 h 176"/>
              <a:gd name="T2" fmla="*/ 918 w 1012"/>
              <a:gd name="T3" fmla="*/ 10 h 176"/>
              <a:gd name="T4" fmla="*/ 929 w 1012"/>
              <a:gd name="T5" fmla="*/ 15 h 176"/>
              <a:gd name="T6" fmla="*/ 1009 w 1012"/>
              <a:gd name="T7" fmla="*/ 86 h 176"/>
              <a:gd name="T8" fmla="*/ 1009 w 1012"/>
              <a:gd name="T9" fmla="*/ 97 h 176"/>
              <a:gd name="T10" fmla="*/ 929 w 1012"/>
              <a:gd name="T11" fmla="*/ 171 h 176"/>
              <a:gd name="T12" fmla="*/ 917 w 1012"/>
              <a:gd name="T13" fmla="*/ 176 h 176"/>
              <a:gd name="T14" fmla="*/ 513 w 1012"/>
              <a:gd name="T15" fmla="*/ 174 h 176"/>
              <a:gd name="T16" fmla="*/ 477 w 1012"/>
              <a:gd name="T17" fmla="*/ 161 h 176"/>
              <a:gd name="T18" fmla="*/ 476 w 1012"/>
              <a:gd name="T19" fmla="*/ 159 h 176"/>
              <a:gd name="T20" fmla="*/ 351 w 1012"/>
              <a:gd name="T21" fmla="*/ 48 h 176"/>
              <a:gd name="T22" fmla="*/ 318 w 1012"/>
              <a:gd name="T23" fmla="*/ 36 h 176"/>
              <a:gd name="T24" fmla="*/ 314 w 1012"/>
              <a:gd name="T25" fmla="*/ 36 h 176"/>
              <a:gd name="T26" fmla="*/ 198 w 1012"/>
              <a:gd name="T27" fmla="*/ 38 h 176"/>
              <a:gd name="T28" fmla="*/ 0 w 1012"/>
              <a:gd name="T29" fmla="*/ 38 h 176"/>
              <a:gd name="T30" fmla="*/ 0 w 1012"/>
              <a:gd name="T31" fmla="*/ 1 h 176"/>
              <a:gd name="T32" fmla="*/ 366 w 1012"/>
              <a:gd name="T33" fmla="*/ 0 h 176"/>
              <a:gd name="T34" fmla="*/ 489 w 1012"/>
              <a:gd name="T35"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2" h="176">
                <a:moveTo>
                  <a:pt x="489" y="8"/>
                </a:moveTo>
                <a:cubicBezTo>
                  <a:pt x="918" y="10"/>
                  <a:pt x="918" y="10"/>
                  <a:pt x="918" y="10"/>
                </a:cubicBezTo>
                <a:cubicBezTo>
                  <a:pt x="922" y="10"/>
                  <a:pt x="926" y="12"/>
                  <a:pt x="929" y="15"/>
                </a:cubicBezTo>
                <a:cubicBezTo>
                  <a:pt x="1009" y="86"/>
                  <a:pt x="1009" y="86"/>
                  <a:pt x="1009" y="86"/>
                </a:cubicBezTo>
                <a:cubicBezTo>
                  <a:pt x="1012" y="89"/>
                  <a:pt x="1012" y="94"/>
                  <a:pt x="1009" y="97"/>
                </a:cubicBezTo>
                <a:cubicBezTo>
                  <a:pt x="929" y="171"/>
                  <a:pt x="929" y="171"/>
                  <a:pt x="929" y="171"/>
                </a:cubicBezTo>
                <a:cubicBezTo>
                  <a:pt x="926" y="174"/>
                  <a:pt x="922" y="176"/>
                  <a:pt x="917" y="176"/>
                </a:cubicBezTo>
                <a:cubicBezTo>
                  <a:pt x="917" y="176"/>
                  <a:pt x="531" y="174"/>
                  <a:pt x="513" y="174"/>
                </a:cubicBezTo>
                <a:cubicBezTo>
                  <a:pt x="496" y="174"/>
                  <a:pt x="485" y="168"/>
                  <a:pt x="477" y="161"/>
                </a:cubicBezTo>
                <a:cubicBezTo>
                  <a:pt x="477" y="160"/>
                  <a:pt x="476" y="160"/>
                  <a:pt x="476" y="159"/>
                </a:cubicBezTo>
                <a:cubicBezTo>
                  <a:pt x="476" y="159"/>
                  <a:pt x="382" y="75"/>
                  <a:pt x="351" y="48"/>
                </a:cubicBezTo>
                <a:cubicBezTo>
                  <a:pt x="346" y="44"/>
                  <a:pt x="339" y="36"/>
                  <a:pt x="318" y="36"/>
                </a:cubicBezTo>
                <a:cubicBezTo>
                  <a:pt x="317" y="36"/>
                  <a:pt x="315" y="36"/>
                  <a:pt x="314" y="36"/>
                </a:cubicBezTo>
                <a:cubicBezTo>
                  <a:pt x="308" y="36"/>
                  <a:pt x="264" y="38"/>
                  <a:pt x="198" y="38"/>
                </a:cubicBezTo>
                <a:cubicBezTo>
                  <a:pt x="139" y="38"/>
                  <a:pt x="11" y="38"/>
                  <a:pt x="0" y="38"/>
                </a:cubicBezTo>
                <a:cubicBezTo>
                  <a:pt x="0" y="1"/>
                  <a:pt x="0" y="1"/>
                  <a:pt x="0" y="1"/>
                </a:cubicBezTo>
                <a:cubicBezTo>
                  <a:pt x="366" y="0"/>
                  <a:pt x="366" y="0"/>
                  <a:pt x="366" y="0"/>
                </a:cubicBezTo>
                <a:cubicBezTo>
                  <a:pt x="366" y="0"/>
                  <a:pt x="479" y="8"/>
                  <a:pt x="489" y="8"/>
                </a:cubicBezTo>
                <a:close/>
              </a:path>
            </a:pathLst>
          </a:custGeom>
          <a:solidFill>
            <a:srgbClr val="FBC91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49" name="Freeform 27"/>
          <p:cNvSpPr>
            <a:spLocks noEditPoints="1"/>
          </p:cNvSpPr>
          <p:nvPr>
            <p:custDataLst>
              <p:tags r:id="rId16"/>
            </p:custDataLst>
          </p:nvPr>
        </p:nvSpPr>
        <p:spPr bwMode="auto">
          <a:xfrm>
            <a:off x="5097482" y="2618105"/>
            <a:ext cx="259732" cy="260800"/>
          </a:xfrm>
          <a:custGeom>
            <a:avLst/>
            <a:gdLst>
              <a:gd name="T0" fmla="*/ 52 w 103"/>
              <a:gd name="T1" fmla="*/ 73 h 103"/>
              <a:gd name="T2" fmla="*/ 25 w 103"/>
              <a:gd name="T3" fmla="*/ 52 h 103"/>
              <a:gd name="T4" fmla="*/ 52 w 103"/>
              <a:gd name="T5" fmla="*/ 31 h 103"/>
              <a:gd name="T6" fmla="*/ 78 w 103"/>
              <a:gd name="T7" fmla="*/ 52 h 103"/>
              <a:gd name="T8" fmla="*/ 52 w 103"/>
              <a:gd name="T9" fmla="*/ 73 h 103"/>
              <a:gd name="T10" fmla="*/ 52 w 103"/>
              <a:gd name="T11" fmla="*/ 0 h 103"/>
              <a:gd name="T12" fmla="*/ 0 w 103"/>
              <a:gd name="T13" fmla="*/ 52 h 103"/>
              <a:gd name="T14" fmla="*/ 52 w 103"/>
              <a:gd name="T15" fmla="*/ 103 h 103"/>
              <a:gd name="T16" fmla="*/ 103 w 103"/>
              <a:gd name="T17" fmla="*/ 52 h 103"/>
              <a:gd name="T18" fmla="*/ 52 w 103"/>
              <a:gd name="T19" fmla="*/ 0 h 103"/>
              <a:gd name="T20" fmla="*/ 60 w 103"/>
              <a:gd name="T21" fmla="*/ 51 h 103"/>
              <a:gd name="T22" fmla="*/ 48 w 103"/>
              <a:gd name="T23" fmla="*/ 45 h 103"/>
              <a:gd name="T24" fmla="*/ 46 w 103"/>
              <a:gd name="T25" fmla="*/ 46 h 103"/>
              <a:gd name="T26" fmla="*/ 46 w 103"/>
              <a:gd name="T27" fmla="*/ 57 h 103"/>
              <a:gd name="T28" fmla="*/ 48 w 103"/>
              <a:gd name="T29" fmla="*/ 58 h 103"/>
              <a:gd name="T30" fmla="*/ 60 w 103"/>
              <a:gd name="T31" fmla="*/ 53 h 103"/>
              <a:gd name="T32" fmla="*/ 60 w 103"/>
              <a:gd name="T33"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03">
                <a:moveTo>
                  <a:pt x="52" y="73"/>
                </a:moveTo>
                <a:cubicBezTo>
                  <a:pt x="25" y="73"/>
                  <a:pt x="25" y="70"/>
                  <a:pt x="25" y="52"/>
                </a:cubicBezTo>
                <a:cubicBezTo>
                  <a:pt x="25" y="33"/>
                  <a:pt x="25" y="31"/>
                  <a:pt x="52" y="31"/>
                </a:cubicBezTo>
                <a:cubicBezTo>
                  <a:pt x="78" y="31"/>
                  <a:pt x="78" y="33"/>
                  <a:pt x="78" y="52"/>
                </a:cubicBezTo>
                <a:cubicBezTo>
                  <a:pt x="78" y="70"/>
                  <a:pt x="78" y="73"/>
                  <a:pt x="52" y="73"/>
                </a:cubicBezTo>
                <a:close/>
                <a:moveTo>
                  <a:pt x="52" y="0"/>
                </a:moveTo>
                <a:cubicBezTo>
                  <a:pt x="23" y="0"/>
                  <a:pt x="0" y="23"/>
                  <a:pt x="0" y="52"/>
                </a:cubicBezTo>
                <a:cubicBezTo>
                  <a:pt x="0" y="80"/>
                  <a:pt x="23" y="103"/>
                  <a:pt x="52" y="103"/>
                </a:cubicBezTo>
                <a:cubicBezTo>
                  <a:pt x="80" y="103"/>
                  <a:pt x="103" y="80"/>
                  <a:pt x="103" y="52"/>
                </a:cubicBezTo>
                <a:cubicBezTo>
                  <a:pt x="103" y="23"/>
                  <a:pt x="80" y="0"/>
                  <a:pt x="52" y="0"/>
                </a:cubicBezTo>
                <a:close/>
                <a:moveTo>
                  <a:pt x="60" y="51"/>
                </a:moveTo>
                <a:cubicBezTo>
                  <a:pt x="48" y="45"/>
                  <a:pt x="48" y="45"/>
                  <a:pt x="48" y="45"/>
                </a:cubicBezTo>
                <a:cubicBezTo>
                  <a:pt x="47" y="45"/>
                  <a:pt x="46" y="45"/>
                  <a:pt x="46" y="46"/>
                </a:cubicBezTo>
                <a:cubicBezTo>
                  <a:pt x="46" y="57"/>
                  <a:pt x="46" y="57"/>
                  <a:pt x="46" y="57"/>
                </a:cubicBezTo>
                <a:cubicBezTo>
                  <a:pt x="46" y="58"/>
                  <a:pt x="47" y="59"/>
                  <a:pt x="48" y="58"/>
                </a:cubicBezTo>
                <a:cubicBezTo>
                  <a:pt x="60" y="53"/>
                  <a:pt x="60" y="53"/>
                  <a:pt x="60" y="53"/>
                </a:cubicBezTo>
                <a:cubicBezTo>
                  <a:pt x="61" y="52"/>
                  <a:pt x="61" y="51"/>
                  <a:pt x="60" y="51"/>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50" name="Freeform 10"/>
          <p:cNvSpPr/>
          <p:nvPr>
            <p:custDataLst>
              <p:tags r:id="rId17"/>
            </p:custDataLst>
          </p:nvPr>
        </p:nvSpPr>
        <p:spPr bwMode="auto">
          <a:xfrm>
            <a:off x="626817" y="2970298"/>
            <a:ext cx="3499170" cy="1079867"/>
          </a:xfrm>
          <a:custGeom>
            <a:avLst/>
            <a:gdLst>
              <a:gd name="T0" fmla="*/ 338 w 1031"/>
              <a:gd name="T1" fmla="*/ 0 h 318"/>
              <a:gd name="T2" fmla="*/ 371 w 1031"/>
              <a:gd name="T3" fmla="*/ 14 h 318"/>
              <a:gd name="T4" fmla="*/ 494 w 1031"/>
              <a:gd name="T5" fmla="*/ 134 h 318"/>
              <a:gd name="T6" fmla="*/ 533 w 1031"/>
              <a:gd name="T7" fmla="*/ 149 h 318"/>
              <a:gd name="T8" fmla="*/ 937 w 1031"/>
              <a:gd name="T9" fmla="*/ 152 h 318"/>
              <a:gd name="T10" fmla="*/ 948 w 1031"/>
              <a:gd name="T11" fmla="*/ 157 h 318"/>
              <a:gd name="T12" fmla="*/ 1028 w 1031"/>
              <a:gd name="T13" fmla="*/ 230 h 318"/>
              <a:gd name="T14" fmla="*/ 1028 w 1031"/>
              <a:gd name="T15" fmla="*/ 241 h 318"/>
              <a:gd name="T16" fmla="*/ 947 w 1031"/>
              <a:gd name="T17" fmla="*/ 313 h 318"/>
              <a:gd name="T18" fmla="*/ 936 w 1031"/>
              <a:gd name="T19" fmla="*/ 318 h 318"/>
              <a:gd name="T20" fmla="*/ 548 w 1031"/>
              <a:gd name="T21" fmla="*/ 315 h 318"/>
              <a:gd name="T22" fmla="*/ 478 w 1031"/>
              <a:gd name="T23" fmla="*/ 256 h 318"/>
              <a:gd name="T24" fmla="*/ 359 w 1031"/>
              <a:gd name="T25" fmla="*/ 48 h 318"/>
              <a:gd name="T26" fmla="*/ 331 w 1031"/>
              <a:gd name="T27" fmla="*/ 34 h 318"/>
              <a:gd name="T28" fmla="*/ 43 w 1031"/>
              <a:gd name="T29" fmla="*/ 35 h 318"/>
              <a:gd name="T30" fmla="*/ 0 w 1031"/>
              <a:gd name="T31" fmla="*/ 6 h 318"/>
              <a:gd name="T32" fmla="*/ 20 w 1031"/>
              <a:gd name="T33" fmla="*/ 2 h 318"/>
              <a:gd name="T34" fmla="*/ 338 w 1031"/>
              <a:gd name="T3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1" h="318">
                <a:moveTo>
                  <a:pt x="338" y="0"/>
                </a:moveTo>
                <a:cubicBezTo>
                  <a:pt x="356" y="0"/>
                  <a:pt x="366" y="9"/>
                  <a:pt x="371" y="14"/>
                </a:cubicBezTo>
                <a:cubicBezTo>
                  <a:pt x="401" y="43"/>
                  <a:pt x="494" y="134"/>
                  <a:pt x="494" y="134"/>
                </a:cubicBezTo>
                <a:cubicBezTo>
                  <a:pt x="503" y="141"/>
                  <a:pt x="515" y="149"/>
                  <a:pt x="533" y="149"/>
                </a:cubicBezTo>
                <a:cubicBezTo>
                  <a:pt x="557" y="149"/>
                  <a:pt x="937" y="152"/>
                  <a:pt x="937" y="152"/>
                </a:cubicBezTo>
                <a:cubicBezTo>
                  <a:pt x="941" y="152"/>
                  <a:pt x="945" y="154"/>
                  <a:pt x="948" y="157"/>
                </a:cubicBezTo>
                <a:cubicBezTo>
                  <a:pt x="1028" y="230"/>
                  <a:pt x="1028" y="230"/>
                  <a:pt x="1028" y="230"/>
                </a:cubicBezTo>
                <a:cubicBezTo>
                  <a:pt x="1031" y="233"/>
                  <a:pt x="1031" y="238"/>
                  <a:pt x="1028" y="241"/>
                </a:cubicBezTo>
                <a:cubicBezTo>
                  <a:pt x="947" y="313"/>
                  <a:pt x="947" y="313"/>
                  <a:pt x="947" y="313"/>
                </a:cubicBezTo>
                <a:cubicBezTo>
                  <a:pt x="944" y="317"/>
                  <a:pt x="940" y="318"/>
                  <a:pt x="936" y="318"/>
                </a:cubicBezTo>
                <a:cubicBezTo>
                  <a:pt x="936" y="318"/>
                  <a:pt x="565" y="315"/>
                  <a:pt x="548" y="315"/>
                </a:cubicBezTo>
                <a:cubicBezTo>
                  <a:pt x="514" y="315"/>
                  <a:pt x="492" y="284"/>
                  <a:pt x="478" y="256"/>
                </a:cubicBezTo>
                <a:cubicBezTo>
                  <a:pt x="462" y="223"/>
                  <a:pt x="384" y="91"/>
                  <a:pt x="359" y="48"/>
                </a:cubicBezTo>
                <a:cubicBezTo>
                  <a:pt x="351" y="34"/>
                  <a:pt x="336" y="34"/>
                  <a:pt x="331" y="34"/>
                </a:cubicBezTo>
                <a:cubicBezTo>
                  <a:pt x="327" y="34"/>
                  <a:pt x="65" y="35"/>
                  <a:pt x="43" y="35"/>
                </a:cubicBezTo>
                <a:cubicBezTo>
                  <a:pt x="0" y="6"/>
                  <a:pt x="0" y="6"/>
                  <a:pt x="0" y="6"/>
                </a:cubicBezTo>
                <a:cubicBezTo>
                  <a:pt x="20" y="2"/>
                  <a:pt x="20" y="2"/>
                  <a:pt x="20" y="2"/>
                </a:cubicBezTo>
                <a:cubicBezTo>
                  <a:pt x="45" y="2"/>
                  <a:pt x="337" y="0"/>
                  <a:pt x="338" y="0"/>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51" name="Freeform 28"/>
          <p:cNvSpPr>
            <a:spLocks noEditPoints="1"/>
          </p:cNvSpPr>
          <p:nvPr>
            <p:custDataLst>
              <p:tags r:id="rId18"/>
            </p:custDataLst>
          </p:nvPr>
        </p:nvSpPr>
        <p:spPr bwMode="auto">
          <a:xfrm>
            <a:off x="4383968" y="3821082"/>
            <a:ext cx="259732" cy="260800"/>
          </a:xfrm>
          <a:custGeom>
            <a:avLst/>
            <a:gdLst>
              <a:gd name="T0" fmla="*/ 55 w 103"/>
              <a:gd name="T1" fmla="*/ 64 h 103"/>
              <a:gd name="T2" fmla="*/ 48 w 103"/>
              <a:gd name="T3" fmla="*/ 60 h 103"/>
              <a:gd name="T4" fmla="*/ 39 w 103"/>
              <a:gd name="T5" fmla="*/ 79 h 103"/>
              <a:gd name="T6" fmla="*/ 44 w 103"/>
              <a:gd name="T7" fmla="*/ 50 h 103"/>
              <a:gd name="T8" fmla="*/ 51 w 103"/>
              <a:gd name="T9" fmla="*/ 37 h 103"/>
              <a:gd name="T10" fmla="*/ 54 w 103"/>
              <a:gd name="T11" fmla="*/ 58 h 103"/>
              <a:gd name="T12" fmla="*/ 62 w 103"/>
              <a:gd name="T13" fmla="*/ 33 h 103"/>
              <a:gd name="T14" fmla="*/ 37 w 103"/>
              <a:gd name="T15" fmla="*/ 47 h 103"/>
              <a:gd name="T16" fmla="*/ 38 w 103"/>
              <a:gd name="T17" fmla="*/ 56 h 103"/>
              <a:gd name="T18" fmla="*/ 30 w 103"/>
              <a:gd name="T19" fmla="*/ 43 h 103"/>
              <a:gd name="T20" fmla="*/ 49 w 103"/>
              <a:gd name="T21" fmla="*/ 25 h 103"/>
              <a:gd name="T22" fmla="*/ 72 w 103"/>
              <a:gd name="T23" fmla="*/ 39 h 103"/>
              <a:gd name="T24" fmla="*/ 55 w 103"/>
              <a:gd name="T25" fmla="*/ 64 h 103"/>
              <a:gd name="T26" fmla="*/ 52 w 103"/>
              <a:gd name="T27" fmla="*/ 0 h 103"/>
              <a:gd name="T28" fmla="*/ 0 w 103"/>
              <a:gd name="T29" fmla="*/ 52 h 103"/>
              <a:gd name="T30" fmla="*/ 52 w 103"/>
              <a:gd name="T31" fmla="*/ 103 h 103"/>
              <a:gd name="T32" fmla="*/ 103 w 103"/>
              <a:gd name="T33" fmla="*/ 52 h 103"/>
              <a:gd name="T34" fmla="*/ 52 w 103"/>
              <a:gd name="T3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103">
                <a:moveTo>
                  <a:pt x="55" y="64"/>
                </a:moveTo>
                <a:cubicBezTo>
                  <a:pt x="52" y="63"/>
                  <a:pt x="50" y="62"/>
                  <a:pt x="48" y="60"/>
                </a:cubicBezTo>
                <a:cubicBezTo>
                  <a:pt x="46" y="68"/>
                  <a:pt x="45" y="75"/>
                  <a:pt x="39" y="79"/>
                </a:cubicBezTo>
                <a:cubicBezTo>
                  <a:pt x="38" y="67"/>
                  <a:pt x="42" y="59"/>
                  <a:pt x="44" y="50"/>
                </a:cubicBezTo>
                <a:cubicBezTo>
                  <a:pt x="41" y="45"/>
                  <a:pt x="44" y="34"/>
                  <a:pt x="51" y="37"/>
                </a:cubicBezTo>
                <a:cubicBezTo>
                  <a:pt x="59" y="40"/>
                  <a:pt x="44" y="56"/>
                  <a:pt x="54" y="58"/>
                </a:cubicBezTo>
                <a:cubicBezTo>
                  <a:pt x="64" y="60"/>
                  <a:pt x="69" y="40"/>
                  <a:pt x="62" y="33"/>
                </a:cubicBezTo>
                <a:cubicBezTo>
                  <a:pt x="53" y="24"/>
                  <a:pt x="34" y="33"/>
                  <a:pt x="37" y="47"/>
                </a:cubicBezTo>
                <a:cubicBezTo>
                  <a:pt x="37" y="50"/>
                  <a:pt x="41" y="51"/>
                  <a:pt x="38" y="56"/>
                </a:cubicBezTo>
                <a:cubicBezTo>
                  <a:pt x="32" y="54"/>
                  <a:pt x="30" y="50"/>
                  <a:pt x="30" y="43"/>
                </a:cubicBezTo>
                <a:cubicBezTo>
                  <a:pt x="31" y="33"/>
                  <a:pt x="40" y="26"/>
                  <a:pt x="49" y="25"/>
                </a:cubicBezTo>
                <a:cubicBezTo>
                  <a:pt x="60" y="23"/>
                  <a:pt x="71" y="29"/>
                  <a:pt x="72" y="39"/>
                </a:cubicBezTo>
                <a:cubicBezTo>
                  <a:pt x="74" y="52"/>
                  <a:pt x="67" y="65"/>
                  <a:pt x="55" y="64"/>
                </a:cubicBezTo>
                <a:close/>
                <a:moveTo>
                  <a:pt x="52" y="0"/>
                </a:moveTo>
                <a:cubicBezTo>
                  <a:pt x="23" y="0"/>
                  <a:pt x="0" y="23"/>
                  <a:pt x="0" y="52"/>
                </a:cubicBezTo>
                <a:cubicBezTo>
                  <a:pt x="0" y="80"/>
                  <a:pt x="23" y="103"/>
                  <a:pt x="52" y="103"/>
                </a:cubicBezTo>
                <a:cubicBezTo>
                  <a:pt x="80" y="103"/>
                  <a:pt x="103" y="80"/>
                  <a:pt x="103" y="52"/>
                </a:cubicBezTo>
                <a:cubicBezTo>
                  <a:pt x="103" y="23"/>
                  <a:pt x="80" y="0"/>
                  <a:pt x="52" y="0"/>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52" name="Text Placeholder 1"/>
          <p:cNvSpPr txBox="1"/>
          <p:nvPr>
            <p:custDataLst>
              <p:tags r:id="rId19"/>
            </p:custDataLst>
          </p:nvPr>
        </p:nvSpPr>
        <p:spPr>
          <a:xfrm>
            <a:off x="4327427" y="1139322"/>
            <a:ext cx="3950661" cy="1059192"/>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lumMod val="75000"/>
                  </a:schemeClr>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400">
                <a:solidFill>
                  <a:schemeClr val="dk1"/>
                </a:solidFill>
                <a:latin typeface="微软雅黑" panose="020B0503020204020204" pitchFamily="34" charset="-122"/>
                <a:ea typeface="微软雅黑" panose="020B0503020204020204" pitchFamily="34" charset="-122"/>
              </a:rPr>
              <a:t>迅速拉下闸刀或拨出电源插头</a:t>
            </a:r>
            <a:endParaRPr kumimoji="0" lang="zh-CN" altLang="en-US" sz="1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endParaRPr>
          </a:p>
        </p:txBody>
      </p:sp>
      <p:sp>
        <p:nvSpPr>
          <p:cNvPr id="153" name="Content Placeholder 10"/>
          <p:cNvSpPr txBox="1"/>
          <p:nvPr>
            <p:custDataLst>
              <p:tags r:id="rId20"/>
            </p:custDataLst>
          </p:nvPr>
        </p:nvSpPr>
        <p:spPr>
          <a:xfrm>
            <a:off x="4677430" y="847384"/>
            <a:ext cx="3053022" cy="2921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lumMod val="50000"/>
                  </a:schemeClr>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400" b="1">
                <a:solidFill>
                  <a:schemeClr val="dk1"/>
                </a:solidFill>
                <a:latin typeface="微软雅黑" panose="020B0503020204020204" pitchFamily="34" charset="-122"/>
                <a:ea typeface="微软雅黑" panose="020B0503020204020204" pitchFamily="34" charset="-122"/>
              </a:rPr>
              <a:t>拉闸</a:t>
            </a:r>
            <a:endParaRPr kumimoji="0" lang="zh-CN" altLang="en-US" sz="1400" b="1"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endParaRPr>
          </a:p>
        </p:txBody>
      </p:sp>
      <p:sp>
        <p:nvSpPr>
          <p:cNvPr id="154" name="AutoShape 3"/>
          <p:cNvSpPr>
            <a:spLocks noChangeAspect="1" noChangeArrowheads="1" noTextEdit="1"/>
          </p:cNvSpPr>
          <p:nvPr>
            <p:custDataLst>
              <p:tags r:id="rId21"/>
            </p:custDataLst>
          </p:nvPr>
        </p:nvSpPr>
        <p:spPr bwMode="auto">
          <a:xfrm>
            <a:off x="-699713" y="1149009"/>
            <a:ext cx="6241143" cy="335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grpSp>
        <p:nvGrpSpPr>
          <p:cNvPr id="155" name="Group 2"/>
          <p:cNvGrpSpPr/>
          <p:nvPr/>
        </p:nvGrpSpPr>
        <p:grpSpPr>
          <a:xfrm>
            <a:off x="118634" y="2283315"/>
            <a:ext cx="1139696" cy="1138720"/>
            <a:chOff x="1717804" y="3271609"/>
            <a:chExt cx="1139696" cy="1138720"/>
          </a:xfrm>
        </p:grpSpPr>
        <p:sp>
          <p:nvSpPr>
            <p:cNvPr id="156" name="Freeform 29"/>
            <p:cNvSpPr/>
            <p:nvPr>
              <p:custDataLst>
                <p:tags r:id="rId22"/>
              </p:custDataLst>
            </p:nvPr>
          </p:nvSpPr>
          <p:spPr bwMode="auto">
            <a:xfrm>
              <a:off x="1717804" y="3271609"/>
              <a:ext cx="1139696" cy="1138720"/>
            </a:xfrm>
            <a:custGeom>
              <a:avLst/>
              <a:gdLst>
                <a:gd name="T0" fmla="*/ 406 w 494"/>
                <a:gd name="T1" fmla="*/ 88 h 493"/>
                <a:gd name="T2" fmla="*/ 406 w 494"/>
                <a:gd name="T3" fmla="*/ 406 h 493"/>
                <a:gd name="T4" fmla="*/ 88 w 494"/>
                <a:gd name="T5" fmla="*/ 406 h 493"/>
                <a:gd name="T6" fmla="*/ 88 w 494"/>
                <a:gd name="T7" fmla="*/ 88 h 493"/>
                <a:gd name="T8" fmla="*/ 406 w 494"/>
                <a:gd name="T9" fmla="*/ 88 h 493"/>
              </a:gdLst>
              <a:ahLst/>
              <a:cxnLst>
                <a:cxn ang="0">
                  <a:pos x="T0" y="T1"/>
                </a:cxn>
                <a:cxn ang="0">
                  <a:pos x="T2" y="T3"/>
                </a:cxn>
                <a:cxn ang="0">
                  <a:pos x="T4" y="T5"/>
                </a:cxn>
                <a:cxn ang="0">
                  <a:pos x="T6" y="T7"/>
                </a:cxn>
                <a:cxn ang="0">
                  <a:pos x="T8" y="T9"/>
                </a:cxn>
              </a:cxnLst>
              <a:rect l="0" t="0" r="r" b="b"/>
              <a:pathLst>
                <a:path w="493" h="492">
                  <a:moveTo>
                    <a:pt x="406" y="88"/>
                  </a:moveTo>
                  <a:cubicBezTo>
                    <a:pt x="494" y="175"/>
                    <a:pt x="494" y="318"/>
                    <a:pt x="406" y="406"/>
                  </a:cubicBezTo>
                  <a:cubicBezTo>
                    <a:pt x="318" y="493"/>
                    <a:pt x="176" y="493"/>
                    <a:pt x="88" y="406"/>
                  </a:cubicBezTo>
                  <a:cubicBezTo>
                    <a:pt x="0" y="318"/>
                    <a:pt x="0" y="175"/>
                    <a:pt x="88" y="88"/>
                  </a:cubicBezTo>
                  <a:cubicBezTo>
                    <a:pt x="176" y="0"/>
                    <a:pt x="318" y="0"/>
                    <a:pt x="406" y="88"/>
                  </a:cubicBezTo>
                  <a:close/>
                </a:path>
              </a:pathLst>
            </a:custGeom>
            <a:solidFill>
              <a:srgbClr val="FBC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57" name="Freeform 30"/>
            <p:cNvSpPr>
              <a:spLocks noEditPoints="1"/>
            </p:cNvSpPr>
            <p:nvPr>
              <p:custDataLst>
                <p:tags r:id="rId23"/>
              </p:custDataLst>
            </p:nvPr>
          </p:nvSpPr>
          <p:spPr bwMode="auto">
            <a:xfrm>
              <a:off x="2070739" y="3594181"/>
              <a:ext cx="443862" cy="460594"/>
            </a:xfrm>
            <a:custGeom>
              <a:avLst/>
              <a:gdLst>
                <a:gd name="T0" fmla="*/ 184 w 213"/>
                <a:gd name="T1" fmla="*/ 148 h 221"/>
                <a:gd name="T2" fmla="*/ 143 w 213"/>
                <a:gd name="T3" fmla="*/ 98 h 221"/>
                <a:gd name="T4" fmla="*/ 134 w 213"/>
                <a:gd name="T5" fmla="*/ 31 h 221"/>
                <a:gd name="T6" fmla="*/ 174 w 213"/>
                <a:gd name="T7" fmla="*/ 86 h 221"/>
                <a:gd name="T8" fmla="*/ 184 w 213"/>
                <a:gd name="T9" fmla="*/ 148 h 221"/>
                <a:gd name="T10" fmla="*/ 191 w 213"/>
                <a:gd name="T11" fmla="*/ 77 h 221"/>
                <a:gd name="T12" fmla="*/ 126 w 213"/>
                <a:gd name="T13" fmla="*/ 6 h 221"/>
                <a:gd name="T14" fmla="*/ 14 w 213"/>
                <a:gd name="T15" fmla="*/ 120 h 221"/>
                <a:gd name="T16" fmla="*/ 5 w 213"/>
                <a:gd name="T17" fmla="*/ 153 h 221"/>
                <a:gd name="T18" fmla="*/ 36 w 213"/>
                <a:gd name="T19" fmla="*/ 170 h 221"/>
                <a:gd name="T20" fmla="*/ 45 w 213"/>
                <a:gd name="T21" fmla="*/ 167 h 221"/>
                <a:gd name="T22" fmla="*/ 64 w 213"/>
                <a:gd name="T23" fmla="*/ 178 h 221"/>
                <a:gd name="T24" fmla="*/ 77 w 213"/>
                <a:gd name="T25" fmla="*/ 209 h 221"/>
                <a:gd name="T26" fmla="*/ 90 w 213"/>
                <a:gd name="T27" fmla="*/ 219 h 221"/>
                <a:gd name="T28" fmla="*/ 115 w 213"/>
                <a:gd name="T29" fmla="*/ 210 h 221"/>
                <a:gd name="T30" fmla="*/ 120 w 213"/>
                <a:gd name="T31" fmla="*/ 199 h 221"/>
                <a:gd name="T32" fmla="*/ 108 w 213"/>
                <a:gd name="T33" fmla="*/ 189 h 221"/>
                <a:gd name="T34" fmla="*/ 97 w 213"/>
                <a:gd name="T35" fmla="*/ 163 h 221"/>
                <a:gd name="T36" fmla="*/ 109 w 213"/>
                <a:gd name="T37" fmla="*/ 150 h 221"/>
                <a:gd name="T38" fmla="*/ 198 w 213"/>
                <a:gd name="T39" fmla="*/ 172 h 221"/>
                <a:gd name="T40" fmla="*/ 191 w 213"/>
                <a:gd name="T41" fmla="*/ 7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 h="221">
                  <a:moveTo>
                    <a:pt x="184" y="148"/>
                  </a:moveTo>
                  <a:cubicBezTo>
                    <a:pt x="181" y="150"/>
                    <a:pt x="158" y="132"/>
                    <a:pt x="143" y="98"/>
                  </a:cubicBezTo>
                  <a:cubicBezTo>
                    <a:pt x="129" y="64"/>
                    <a:pt x="131" y="32"/>
                    <a:pt x="134" y="31"/>
                  </a:cubicBezTo>
                  <a:cubicBezTo>
                    <a:pt x="137" y="30"/>
                    <a:pt x="160" y="52"/>
                    <a:pt x="174" y="86"/>
                  </a:cubicBezTo>
                  <a:cubicBezTo>
                    <a:pt x="189" y="120"/>
                    <a:pt x="188" y="147"/>
                    <a:pt x="184" y="148"/>
                  </a:cubicBezTo>
                  <a:close/>
                  <a:moveTo>
                    <a:pt x="191" y="77"/>
                  </a:moveTo>
                  <a:cubicBezTo>
                    <a:pt x="172" y="34"/>
                    <a:pt x="142" y="0"/>
                    <a:pt x="126" y="6"/>
                  </a:cubicBezTo>
                  <a:cubicBezTo>
                    <a:pt x="100" y="17"/>
                    <a:pt x="142" y="68"/>
                    <a:pt x="14" y="120"/>
                  </a:cubicBezTo>
                  <a:cubicBezTo>
                    <a:pt x="3" y="124"/>
                    <a:pt x="0" y="142"/>
                    <a:pt x="5" y="153"/>
                  </a:cubicBezTo>
                  <a:cubicBezTo>
                    <a:pt x="9" y="164"/>
                    <a:pt x="25" y="174"/>
                    <a:pt x="36" y="170"/>
                  </a:cubicBezTo>
                  <a:cubicBezTo>
                    <a:pt x="38" y="169"/>
                    <a:pt x="45" y="167"/>
                    <a:pt x="45" y="167"/>
                  </a:cubicBezTo>
                  <a:cubicBezTo>
                    <a:pt x="52" y="177"/>
                    <a:pt x="61" y="171"/>
                    <a:pt x="64" y="178"/>
                  </a:cubicBezTo>
                  <a:cubicBezTo>
                    <a:pt x="67" y="186"/>
                    <a:pt x="75" y="204"/>
                    <a:pt x="77" y="209"/>
                  </a:cubicBezTo>
                  <a:cubicBezTo>
                    <a:pt x="80" y="215"/>
                    <a:pt x="86" y="221"/>
                    <a:pt x="90" y="219"/>
                  </a:cubicBezTo>
                  <a:cubicBezTo>
                    <a:pt x="94" y="218"/>
                    <a:pt x="109" y="212"/>
                    <a:pt x="115" y="210"/>
                  </a:cubicBezTo>
                  <a:cubicBezTo>
                    <a:pt x="120" y="208"/>
                    <a:pt x="121" y="203"/>
                    <a:pt x="120" y="199"/>
                  </a:cubicBezTo>
                  <a:cubicBezTo>
                    <a:pt x="118" y="195"/>
                    <a:pt x="110" y="194"/>
                    <a:pt x="108" y="189"/>
                  </a:cubicBezTo>
                  <a:cubicBezTo>
                    <a:pt x="106" y="184"/>
                    <a:pt x="99" y="168"/>
                    <a:pt x="97" y="163"/>
                  </a:cubicBezTo>
                  <a:cubicBezTo>
                    <a:pt x="94" y="156"/>
                    <a:pt x="100" y="151"/>
                    <a:pt x="109" y="150"/>
                  </a:cubicBezTo>
                  <a:cubicBezTo>
                    <a:pt x="167" y="144"/>
                    <a:pt x="178" y="180"/>
                    <a:pt x="198" y="172"/>
                  </a:cubicBezTo>
                  <a:cubicBezTo>
                    <a:pt x="213" y="166"/>
                    <a:pt x="210" y="121"/>
                    <a:pt x="191"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grpSp>
      <p:sp>
        <p:nvSpPr>
          <p:cNvPr id="158" name="Text Placeholder 1"/>
          <p:cNvSpPr txBox="1"/>
          <p:nvPr>
            <p:custDataLst>
              <p:tags r:id="rId24"/>
            </p:custDataLst>
          </p:nvPr>
        </p:nvSpPr>
        <p:spPr>
          <a:xfrm>
            <a:off x="5072924" y="1926565"/>
            <a:ext cx="3589814" cy="563887"/>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lumMod val="75000"/>
                  </a:schemeClr>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400">
                <a:solidFill>
                  <a:schemeClr val="dk1"/>
                </a:solidFill>
                <a:latin typeface="微软雅黑" panose="020B0503020204020204" pitchFamily="34" charset="-122"/>
                <a:ea typeface="微软雅黑" panose="020B0503020204020204" pitchFamily="34" charset="-122"/>
              </a:rPr>
              <a:t>若电闸一时找不到，应使用干燥木棒将电线拨离触电者</a:t>
            </a:r>
            <a:endParaRPr kumimoji="0" lang="zh-CN" altLang="en-US" sz="1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endParaRPr>
          </a:p>
        </p:txBody>
      </p:sp>
      <p:sp>
        <p:nvSpPr>
          <p:cNvPr id="159" name="Text Placeholder 1"/>
          <p:cNvSpPr txBox="1"/>
          <p:nvPr>
            <p:custDataLst>
              <p:tags r:id="rId25"/>
            </p:custDataLst>
          </p:nvPr>
        </p:nvSpPr>
        <p:spPr>
          <a:xfrm>
            <a:off x="5097327" y="2963780"/>
            <a:ext cx="3589814" cy="732827"/>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lumMod val="75000"/>
                  </a:schemeClr>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400">
                <a:solidFill>
                  <a:schemeClr val="dk1"/>
                </a:solidFill>
                <a:latin typeface="微软雅黑" panose="020B0503020204020204" pitchFamily="34" charset="-122"/>
                <a:ea typeface="微软雅黑" panose="020B0503020204020204" pitchFamily="34" charset="-122"/>
              </a:rPr>
              <a:t>若电线被触电者抓在手里，可设法将干木板塞到其身下，使其与地面隔离。弄不清电源方向时，电线两端都要砍</a:t>
            </a:r>
            <a:endParaRPr kumimoji="0" lang="zh-CN" altLang="en-US" sz="1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endParaRPr>
          </a:p>
        </p:txBody>
      </p:sp>
      <p:sp>
        <p:nvSpPr>
          <p:cNvPr id="160" name="Text Placeholder 1"/>
          <p:cNvSpPr txBox="1"/>
          <p:nvPr>
            <p:custDataLst>
              <p:tags r:id="rId26"/>
            </p:custDataLst>
          </p:nvPr>
        </p:nvSpPr>
        <p:spPr>
          <a:xfrm>
            <a:off x="4387217" y="4158330"/>
            <a:ext cx="4348052" cy="973323"/>
          </a:xfrm>
          <a:prstGeom prst="rect">
            <a:avLst/>
          </a:prstGeom>
        </p:spPr>
        <p:txBody>
          <a:bodyPr vert="horz" lIns="0" tIns="0" rIns="0" bIns="0" rtlCol="0">
            <a:no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lumMod val="75000"/>
                  </a:schemeClr>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400">
                <a:solidFill>
                  <a:schemeClr val="dk1"/>
                </a:solidFill>
                <a:latin typeface="微软雅黑" panose="020B0503020204020204" pitchFamily="34" charset="-122"/>
                <a:ea typeface="微软雅黑" panose="020B0503020204020204" pitchFamily="34" charset="-122"/>
              </a:rPr>
              <a:t>若触电者的衣服是干的，且施救者穿着干燥或绝缘性好的鞋子，则可找干燥的衣物包住施救者的一只手，拉住触电者的衣服，使其脱离电源。但施救者必须注意避免触及导电物体或触电者的身体，防止意外</a:t>
            </a:r>
            <a:endParaRPr kumimoji="0" lang="zh-CN" altLang="en-US" sz="1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endParaRPr>
          </a:p>
        </p:txBody>
      </p:sp>
      <p:sp>
        <p:nvSpPr>
          <p:cNvPr id="161" name="Content Placeholder 10"/>
          <p:cNvSpPr txBox="1"/>
          <p:nvPr>
            <p:custDataLst>
              <p:tags r:id="rId27"/>
            </p:custDataLst>
          </p:nvPr>
        </p:nvSpPr>
        <p:spPr>
          <a:xfrm>
            <a:off x="4781943" y="3859229"/>
            <a:ext cx="3053022" cy="2921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lumMod val="50000"/>
                  </a:schemeClr>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400" b="1">
                <a:solidFill>
                  <a:schemeClr val="dk1"/>
                </a:solidFill>
                <a:latin typeface="微软雅黑" panose="020B0503020204020204" pitchFamily="34" charset="-122"/>
                <a:ea typeface="微软雅黑" panose="020B0503020204020204" pitchFamily="34" charset="-122"/>
              </a:rPr>
              <a:t>拽衣</a:t>
            </a:r>
            <a:endParaRPr kumimoji="0" lang="zh-CN" altLang="en-US" sz="1400" b="1"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endParaRPr>
          </a:p>
        </p:txBody>
      </p:sp>
      <p:sp>
        <p:nvSpPr>
          <p:cNvPr id="162" name="Freeform 29"/>
          <p:cNvSpPr/>
          <p:nvPr>
            <p:custDataLst>
              <p:tags r:id="rId28"/>
            </p:custDataLst>
          </p:nvPr>
        </p:nvSpPr>
        <p:spPr bwMode="auto">
          <a:xfrm>
            <a:off x="2998231" y="1642479"/>
            <a:ext cx="420403" cy="420043"/>
          </a:xfrm>
          <a:custGeom>
            <a:avLst/>
            <a:gdLst>
              <a:gd name="T0" fmla="*/ 406 w 494"/>
              <a:gd name="T1" fmla="*/ 88 h 493"/>
              <a:gd name="T2" fmla="*/ 406 w 494"/>
              <a:gd name="T3" fmla="*/ 406 h 493"/>
              <a:gd name="T4" fmla="*/ 88 w 494"/>
              <a:gd name="T5" fmla="*/ 406 h 493"/>
              <a:gd name="T6" fmla="*/ 88 w 494"/>
              <a:gd name="T7" fmla="*/ 88 h 493"/>
              <a:gd name="T8" fmla="*/ 406 w 494"/>
              <a:gd name="T9" fmla="*/ 88 h 493"/>
            </a:gdLst>
            <a:ahLst/>
            <a:cxnLst>
              <a:cxn ang="0">
                <a:pos x="T0" y="T1"/>
              </a:cxn>
              <a:cxn ang="0">
                <a:pos x="T2" y="T3"/>
              </a:cxn>
              <a:cxn ang="0">
                <a:pos x="T4" y="T5"/>
              </a:cxn>
              <a:cxn ang="0">
                <a:pos x="T6" y="T7"/>
              </a:cxn>
              <a:cxn ang="0">
                <a:pos x="T8" y="T9"/>
              </a:cxn>
            </a:cxnLst>
            <a:rect l="0" t="0" r="r" b="b"/>
            <a:pathLst>
              <a:path w="493" h="492">
                <a:moveTo>
                  <a:pt x="406" y="88"/>
                </a:moveTo>
                <a:cubicBezTo>
                  <a:pt x="494" y="175"/>
                  <a:pt x="494" y="318"/>
                  <a:pt x="406" y="406"/>
                </a:cubicBezTo>
                <a:cubicBezTo>
                  <a:pt x="318" y="493"/>
                  <a:pt x="176" y="493"/>
                  <a:pt x="88" y="406"/>
                </a:cubicBezTo>
                <a:cubicBezTo>
                  <a:pt x="0" y="318"/>
                  <a:pt x="0" y="175"/>
                  <a:pt x="88" y="88"/>
                </a:cubicBezTo>
                <a:cubicBezTo>
                  <a:pt x="176" y="0"/>
                  <a:pt x="318" y="0"/>
                  <a:pt x="406" y="88"/>
                </a:cubicBezTo>
                <a:close/>
              </a:path>
            </a:pathLst>
          </a:custGeom>
          <a:solidFill>
            <a:schemeClr val="l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63" name="Text Placeholder 1"/>
          <p:cNvSpPr txBox="1"/>
          <p:nvPr>
            <p:custDataLst>
              <p:tags r:id="rId29"/>
            </p:custDataLst>
          </p:nvPr>
        </p:nvSpPr>
        <p:spPr>
          <a:xfrm>
            <a:off x="3042487" y="1729540"/>
            <a:ext cx="338137" cy="253868"/>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lumMod val="75000"/>
                  </a:schemeClr>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1000"/>
              </a:spcBef>
              <a:spcAft>
                <a:spcPct val="0"/>
              </a:spcAft>
              <a:buClrTx/>
              <a:buSzTx/>
              <a:buFont typeface="Arial" panose="020B0604020202020204" pitchFamily="34" charset="0"/>
              <a:buNone/>
              <a:defRPr/>
            </a:pPr>
            <a:r>
              <a:rPr kumimoji="0" lang="id-ID" sz="1200" b="1"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rPr>
              <a:t>1</a:t>
            </a:r>
            <a:endParaRPr kumimoji="0" lang="id-ID" sz="1200" b="1"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endParaRPr>
          </a:p>
        </p:txBody>
      </p:sp>
      <p:sp>
        <p:nvSpPr>
          <p:cNvPr id="164" name="Freeform 29"/>
          <p:cNvSpPr/>
          <p:nvPr>
            <p:custDataLst>
              <p:tags r:id="rId30"/>
            </p:custDataLst>
          </p:nvPr>
        </p:nvSpPr>
        <p:spPr bwMode="auto">
          <a:xfrm>
            <a:off x="2998231" y="2280647"/>
            <a:ext cx="420403" cy="420043"/>
          </a:xfrm>
          <a:custGeom>
            <a:avLst/>
            <a:gdLst>
              <a:gd name="T0" fmla="*/ 406 w 494"/>
              <a:gd name="T1" fmla="*/ 88 h 493"/>
              <a:gd name="T2" fmla="*/ 406 w 494"/>
              <a:gd name="T3" fmla="*/ 406 h 493"/>
              <a:gd name="T4" fmla="*/ 88 w 494"/>
              <a:gd name="T5" fmla="*/ 406 h 493"/>
              <a:gd name="T6" fmla="*/ 88 w 494"/>
              <a:gd name="T7" fmla="*/ 88 h 493"/>
              <a:gd name="T8" fmla="*/ 406 w 494"/>
              <a:gd name="T9" fmla="*/ 88 h 493"/>
            </a:gdLst>
            <a:ahLst/>
            <a:cxnLst>
              <a:cxn ang="0">
                <a:pos x="T0" y="T1"/>
              </a:cxn>
              <a:cxn ang="0">
                <a:pos x="T2" y="T3"/>
              </a:cxn>
              <a:cxn ang="0">
                <a:pos x="T4" y="T5"/>
              </a:cxn>
              <a:cxn ang="0">
                <a:pos x="T6" y="T7"/>
              </a:cxn>
              <a:cxn ang="0">
                <a:pos x="T8" y="T9"/>
              </a:cxn>
            </a:cxnLst>
            <a:rect l="0" t="0" r="r" b="b"/>
            <a:pathLst>
              <a:path w="493" h="492">
                <a:moveTo>
                  <a:pt x="406" y="88"/>
                </a:moveTo>
                <a:cubicBezTo>
                  <a:pt x="494" y="175"/>
                  <a:pt x="494" y="318"/>
                  <a:pt x="406" y="406"/>
                </a:cubicBezTo>
                <a:cubicBezTo>
                  <a:pt x="318" y="493"/>
                  <a:pt x="176" y="493"/>
                  <a:pt x="88" y="406"/>
                </a:cubicBezTo>
                <a:cubicBezTo>
                  <a:pt x="0" y="318"/>
                  <a:pt x="0" y="175"/>
                  <a:pt x="88" y="88"/>
                </a:cubicBezTo>
                <a:cubicBezTo>
                  <a:pt x="176" y="0"/>
                  <a:pt x="318" y="0"/>
                  <a:pt x="406" y="88"/>
                </a:cubicBezTo>
                <a:close/>
              </a:path>
            </a:pathLst>
          </a:custGeom>
          <a:solidFill>
            <a:schemeClr val="l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65" name="Text Placeholder 1"/>
          <p:cNvSpPr txBox="1"/>
          <p:nvPr>
            <p:custDataLst>
              <p:tags r:id="rId31"/>
            </p:custDataLst>
          </p:nvPr>
        </p:nvSpPr>
        <p:spPr>
          <a:xfrm>
            <a:off x="3042487" y="2367708"/>
            <a:ext cx="338137" cy="253868"/>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lumMod val="75000"/>
                  </a:schemeClr>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1000"/>
              </a:spcBef>
              <a:spcAft>
                <a:spcPct val="0"/>
              </a:spcAft>
              <a:buClrTx/>
              <a:buSzTx/>
              <a:buFont typeface="Arial" panose="020B0604020202020204" pitchFamily="34" charset="0"/>
              <a:buNone/>
              <a:defRPr/>
            </a:pPr>
            <a:r>
              <a:rPr kumimoji="0" lang="id-ID" sz="1200" b="1"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rPr>
              <a:t>2</a:t>
            </a:r>
            <a:endParaRPr kumimoji="0" lang="id-ID" sz="1200" b="1"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endParaRPr>
          </a:p>
        </p:txBody>
      </p:sp>
      <p:sp>
        <p:nvSpPr>
          <p:cNvPr id="166" name="Freeform 29"/>
          <p:cNvSpPr/>
          <p:nvPr>
            <p:custDataLst>
              <p:tags r:id="rId32"/>
            </p:custDataLst>
          </p:nvPr>
        </p:nvSpPr>
        <p:spPr bwMode="auto">
          <a:xfrm>
            <a:off x="2998231" y="2920280"/>
            <a:ext cx="420403" cy="420043"/>
          </a:xfrm>
          <a:custGeom>
            <a:avLst/>
            <a:gdLst>
              <a:gd name="T0" fmla="*/ 406 w 494"/>
              <a:gd name="T1" fmla="*/ 88 h 493"/>
              <a:gd name="T2" fmla="*/ 406 w 494"/>
              <a:gd name="T3" fmla="*/ 406 h 493"/>
              <a:gd name="T4" fmla="*/ 88 w 494"/>
              <a:gd name="T5" fmla="*/ 406 h 493"/>
              <a:gd name="T6" fmla="*/ 88 w 494"/>
              <a:gd name="T7" fmla="*/ 88 h 493"/>
              <a:gd name="T8" fmla="*/ 406 w 494"/>
              <a:gd name="T9" fmla="*/ 88 h 493"/>
            </a:gdLst>
            <a:ahLst/>
            <a:cxnLst>
              <a:cxn ang="0">
                <a:pos x="T0" y="T1"/>
              </a:cxn>
              <a:cxn ang="0">
                <a:pos x="T2" y="T3"/>
              </a:cxn>
              <a:cxn ang="0">
                <a:pos x="T4" y="T5"/>
              </a:cxn>
              <a:cxn ang="0">
                <a:pos x="T6" y="T7"/>
              </a:cxn>
              <a:cxn ang="0">
                <a:pos x="T8" y="T9"/>
              </a:cxn>
            </a:cxnLst>
            <a:rect l="0" t="0" r="r" b="b"/>
            <a:pathLst>
              <a:path w="493" h="492">
                <a:moveTo>
                  <a:pt x="406" y="88"/>
                </a:moveTo>
                <a:cubicBezTo>
                  <a:pt x="494" y="175"/>
                  <a:pt x="494" y="318"/>
                  <a:pt x="406" y="406"/>
                </a:cubicBezTo>
                <a:cubicBezTo>
                  <a:pt x="318" y="493"/>
                  <a:pt x="176" y="493"/>
                  <a:pt x="88" y="406"/>
                </a:cubicBezTo>
                <a:cubicBezTo>
                  <a:pt x="0" y="318"/>
                  <a:pt x="0" y="175"/>
                  <a:pt x="88" y="88"/>
                </a:cubicBezTo>
                <a:cubicBezTo>
                  <a:pt x="176" y="0"/>
                  <a:pt x="318" y="0"/>
                  <a:pt x="406" y="88"/>
                </a:cubicBezTo>
                <a:close/>
              </a:path>
            </a:pathLst>
          </a:custGeom>
          <a:solidFill>
            <a:schemeClr val="l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1"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67" name="Text Placeholder 1"/>
          <p:cNvSpPr txBox="1"/>
          <p:nvPr>
            <p:custDataLst>
              <p:tags r:id="rId33"/>
            </p:custDataLst>
          </p:nvPr>
        </p:nvSpPr>
        <p:spPr>
          <a:xfrm>
            <a:off x="3042487" y="3007341"/>
            <a:ext cx="338137" cy="253868"/>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lumMod val="75000"/>
                  </a:schemeClr>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1000"/>
              </a:spcBef>
              <a:spcAft>
                <a:spcPct val="0"/>
              </a:spcAft>
              <a:buClrTx/>
              <a:buSzTx/>
              <a:buFont typeface="Arial" panose="020B0604020202020204" pitchFamily="34" charset="0"/>
              <a:buNone/>
              <a:defRPr/>
            </a:pPr>
            <a:r>
              <a:rPr kumimoji="0" lang="id-ID" sz="1200" b="1"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rPr>
              <a:t>3</a:t>
            </a:r>
            <a:endParaRPr kumimoji="0" lang="id-ID" sz="1200" b="1"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endParaRPr>
          </a:p>
        </p:txBody>
      </p:sp>
      <p:sp>
        <p:nvSpPr>
          <p:cNvPr id="168" name="Freeform 29"/>
          <p:cNvSpPr/>
          <p:nvPr>
            <p:custDataLst>
              <p:tags r:id="rId34"/>
            </p:custDataLst>
          </p:nvPr>
        </p:nvSpPr>
        <p:spPr bwMode="auto">
          <a:xfrm>
            <a:off x="2998231" y="3549753"/>
            <a:ext cx="420403" cy="420043"/>
          </a:xfrm>
          <a:custGeom>
            <a:avLst/>
            <a:gdLst>
              <a:gd name="T0" fmla="*/ 406 w 494"/>
              <a:gd name="T1" fmla="*/ 88 h 493"/>
              <a:gd name="T2" fmla="*/ 406 w 494"/>
              <a:gd name="T3" fmla="*/ 406 h 493"/>
              <a:gd name="T4" fmla="*/ 88 w 494"/>
              <a:gd name="T5" fmla="*/ 406 h 493"/>
              <a:gd name="T6" fmla="*/ 88 w 494"/>
              <a:gd name="T7" fmla="*/ 88 h 493"/>
              <a:gd name="T8" fmla="*/ 406 w 494"/>
              <a:gd name="T9" fmla="*/ 88 h 493"/>
            </a:gdLst>
            <a:ahLst/>
            <a:cxnLst>
              <a:cxn ang="0">
                <a:pos x="T0" y="T1"/>
              </a:cxn>
              <a:cxn ang="0">
                <a:pos x="T2" y="T3"/>
              </a:cxn>
              <a:cxn ang="0">
                <a:pos x="T4" y="T5"/>
              </a:cxn>
              <a:cxn ang="0">
                <a:pos x="T6" y="T7"/>
              </a:cxn>
              <a:cxn ang="0">
                <a:pos x="T8" y="T9"/>
              </a:cxn>
            </a:cxnLst>
            <a:rect l="0" t="0" r="r" b="b"/>
            <a:pathLst>
              <a:path w="493" h="492">
                <a:moveTo>
                  <a:pt x="406" y="88"/>
                </a:moveTo>
                <a:cubicBezTo>
                  <a:pt x="494" y="175"/>
                  <a:pt x="494" y="318"/>
                  <a:pt x="406" y="406"/>
                </a:cubicBezTo>
                <a:cubicBezTo>
                  <a:pt x="318" y="493"/>
                  <a:pt x="176" y="493"/>
                  <a:pt x="88" y="406"/>
                </a:cubicBezTo>
                <a:cubicBezTo>
                  <a:pt x="0" y="318"/>
                  <a:pt x="0" y="175"/>
                  <a:pt x="88" y="88"/>
                </a:cubicBezTo>
                <a:cubicBezTo>
                  <a:pt x="176" y="0"/>
                  <a:pt x="318" y="0"/>
                  <a:pt x="406" y="88"/>
                </a:cubicBezTo>
                <a:close/>
              </a:path>
            </a:pathLst>
          </a:custGeom>
          <a:solidFill>
            <a:schemeClr val="l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1"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69" name="Text Placeholder 1"/>
          <p:cNvSpPr txBox="1"/>
          <p:nvPr>
            <p:custDataLst>
              <p:tags r:id="rId35"/>
            </p:custDataLst>
          </p:nvPr>
        </p:nvSpPr>
        <p:spPr>
          <a:xfrm>
            <a:off x="3042487" y="3636814"/>
            <a:ext cx="338137" cy="253868"/>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lumMod val="75000"/>
                  </a:schemeClr>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700"/>
              </a:lnSpc>
              <a:spcBef>
                <a:spcPts val="1000"/>
              </a:spcBef>
              <a:spcAft>
                <a:spcPct val="0"/>
              </a:spcAft>
              <a:buClrTx/>
              <a:buSzTx/>
              <a:buFont typeface="Arial" panose="020B0604020202020204" pitchFamily="34" charset="0"/>
              <a:buNone/>
              <a:defRPr/>
            </a:pPr>
            <a:r>
              <a:rPr kumimoji="0" lang="id-ID" sz="1200" b="1"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rPr>
              <a:t>4</a:t>
            </a:r>
            <a:endParaRPr kumimoji="0" lang="id-ID" sz="1200" b="1"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endParaRPr>
          </a:p>
        </p:txBody>
      </p:sp>
      <p:sp>
        <p:nvSpPr>
          <p:cNvPr id="170" name="Rectangle 4"/>
          <p:cNvSpPr>
            <a:spLocks noChangeArrowheads="1"/>
          </p:cNvSpPr>
          <p:nvPr/>
        </p:nvSpPr>
        <p:spPr bwMode="auto">
          <a:xfrm>
            <a:off x="1004272" y="309242"/>
            <a:ext cx="3567727"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四：使触电者脱离电源的方法如下</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1" name="KSO_Shape"/>
          <p:cNvSpPr/>
          <p:nvPr>
            <p:custDataLst>
              <p:tags r:id="rId36"/>
            </p:custDataLst>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172" name="MH_Other_3"/>
          <p:cNvSpPr/>
          <p:nvPr>
            <p:custDataLst>
              <p:tags r:id="rId37"/>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173" name="KSO_Shape"/>
          <p:cNvSpPr/>
          <p:nvPr>
            <p:custDataLst>
              <p:tags r:id="rId38"/>
            </p:custDataLst>
          </p:nvPr>
        </p:nvSpPr>
        <p:spPr bwMode="auto">
          <a:xfrm>
            <a:off x="308598" y="222943"/>
            <a:ext cx="374349" cy="393067"/>
          </a:xfrm>
          <a:custGeom>
            <a:avLst/>
            <a:gdLst>
              <a:gd name="T0" fmla="*/ 1564677 w 2198"/>
              <a:gd name="T1" fmla="*/ 625886 h 2307"/>
              <a:gd name="T2" fmla="*/ 696886 w 2198"/>
              <a:gd name="T3" fmla="*/ 0 h 2307"/>
              <a:gd name="T4" fmla="*/ 409704 w 2198"/>
              <a:gd name="T5" fmla="*/ 751531 h 2307"/>
              <a:gd name="T6" fmla="*/ 125642 w 2198"/>
              <a:gd name="T7" fmla="*/ 1466383 h 2307"/>
              <a:gd name="T8" fmla="*/ 694545 w 2198"/>
              <a:gd name="T9" fmla="*/ 1799617 h 2307"/>
              <a:gd name="T10" fmla="*/ 690643 w 2198"/>
              <a:gd name="T11" fmla="*/ 1797275 h 2307"/>
              <a:gd name="T12" fmla="*/ 718737 w 2198"/>
              <a:gd name="T13" fmla="*/ 992677 h 2307"/>
              <a:gd name="T14" fmla="*/ 697667 w 2198"/>
              <a:gd name="T15" fmla="*/ 1196363 h 2307"/>
              <a:gd name="T16" fmla="*/ 1006700 w 2198"/>
              <a:gd name="T17" fmla="*/ 1250991 h 2307"/>
              <a:gd name="T18" fmla="*/ 1060547 w 2198"/>
              <a:gd name="T19" fmla="*/ 881079 h 2307"/>
              <a:gd name="T20" fmla="*/ 1031672 w 2198"/>
              <a:gd name="T21" fmla="*/ 679734 h 2307"/>
              <a:gd name="T22" fmla="*/ 1318075 w 2198"/>
              <a:gd name="T23" fmla="*/ 1112859 h 2307"/>
              <a:gd name="T24" fmla="*/ 943489 w 2198"/>
              <a:gd name="T25" fmla="*/ 1800397 h 2307"/>
              <a:gd name="T26" fmla="*/ 1659884 w 2198"/>
              <a:gd name="T27" fmla="*/ 1256454 h 2307"/>
              <a:gd name="T28" fmla="*/ 1564677 w 2198"/>
              <a:gd name="T29" fmla="*/ 625886 h 2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98" h="2307">
                <a:moveTo>
                  <a:pt x="2005" y="802"/>
                </a:moveTo>
                <a:cubicBezTo>
                  <a:pt x="1661" y="210"/>
                  <a:pt x="893" y="0"/>
                  <a:pt x="893" y="0"/>
                </a:cubicBezTo>
                <a:cubicBezTo>
                  <a:pt x="893" y="0"/>
                  <a:pt x="1119" y="574"/>
                  <a:pt x="525" y="963"/>
                </a:cubicBezTo>
                <a:cubicBezTo>
                  <a:pt x="149" y="1210"/>
                  <a:pt x="0" y="1530"/>
                  <a:pt x="161" y="1879"/>
                </a:cubicBezTo>
                <a:cubicBezTo>
                  <a:pt x="294" y="2168"/>
                  <a:pt x="585" y="2273"/>
                  <a:pt x="890" y="2306"/>
                </a:cubicBezTo>
                <a:cubicBezTo>
                  <a:pt x="888" y="2305"/>
                  <a:pt x="887" y="2304"/>
                  <a:pt x="885" y="2303"/>
                </a:cubicBezTo>
                <a:cubicBezTo>
                  <a:pt x="645" y="2177"/>
                  <a:pt x="379" y="1713"/>
                  <a:pt x="921" y="1272"/>
                </a:cubicBezTo>
                <a:cubicBezTo>
                  <a:pt x="898" y="1340"/>
                  <a:pt x="882" y="1461"/>
                  <a:pt x="894" y="1533"/>
                </a:cubicBezTo>
                <a:cubicBezTo>
                  <a:pt x="941" y="1833"/>
                  <a:pt x="1173" y="1787"/>
                  <a:pt x="1290" y="1603"/>
                </a:cubicBezTo>
                <a:cubicBezTo>
                  <a:pt x="1367" y="1482"/>
                  <a:pt x="1367" y="1268"/>
                  <a:pt x="1359" y="1129"/>
                </a:cubicBezTo>
                <a:cubicBezTo>
                  <a:pt x="1356" y="1067"/>
                  <a:pt x="1330" y="876"/>
                  <a:pt x="1322" y="871"/>
                </a:cubicBezTo>
                <a:cubicBezTo>
                  <a:pt x="1322" y="871"/>
                  <a:pt x="1653" y="1078"/>
                  <a:pt x="1689" y="1426"/>
                </a:cubicBezTo>
                <a:cubicBezTo>
                  <a:pt x="1723" y="1754"/>
                  <a:pt x="1602" y="2124"/>
                  <a:pt x="1209" y="2307"/>
                </a:cubicBezTo>
                <a:cubicBezTo>
                  <a:pt x="1708" y="2262"/>
                  <a:pt x="2045" y="1913"/>
                  <a:pt x="2127" y="1610"/>
                </a:cubicBezTo>
                <a:cubicBezTo>
                  <a:pt x="2198" y="1345"/>
                  <a:pt x="2143" y="1039"/>
                  <a:pt x="2005" y="8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174" name="Content Placeholder 10"/>
          <p:cNvSpPr txBox="1"/>
          <p:nvPr>
            <p:custDataLst>
              <p:tags r:id="rId39"/>
            </p:custDataLst>
          </p:nvPr>
        </p:nvSpPr>
        <p:spPr>
          <a:xfrm>
            <a:off x="5381820" y="1613665"/>
            <a:ext cx="3053022" cy="2921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lumMod val="50000"/>
                  </a:schemeClr>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400" b="1">
                <a:solidFill>
                  <a:schemeClr val="dk1"/>
                </a:solidFill>
                <a:latin typeface="微软雅黑" panose="020B0503020204020204" pitchFamily="34" charset="-122"/>
                <a:ea typeface="微软雅黑" panose="020B0503020204020204" pitchFamily="34" charset="-122"/>
              </a:rPr>
              <a:t>拨线</a:t>
            </a:r>
            <a:endParaRPr kumimoji="0" lang="zh-CN" altLang="en-US" sz="1400" b="1"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endParaRPr>
          </a:p>
        </p:txBody>
      </p:sp>
      <p:sp>
        <p:nvSpPr>
          <p:cNvPr id="175" name="Content Placeholder 10"/>
          <p:cNvSpPr txBox="1"/>
          <p:nvPr>
            <p:custDataLst>
              <p:tags r:id="rId40"/>
            </p:custDataLst>
          </p:nvPr>
        </p:nvSpPr>
        <p:spPr>
          <a:xfrm>
            <a:off x="5508528" y="2660075"/>
            <a:ext cx="3053022" cy="2921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lumMod val="50000"/>
                  </a:schemeClr>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400" b="1">
                <a:solidFill>
                  <a:schemeClr val="dk1"/>
                </a:solidFill>
                <a:latin typeface="微软雅黑" panose="020B0503020204020204" pitchFamily="34" charset="-122"/>
                <a:ea typeface="微软雅黑" panose="020B0503020204020204" pitchFamily="34" charset="-122"/>
              </a:rPr>
              <a:t>砍线</a:t>
            </a:r>
            <a:endParaRPr kumimoji="0" lang="zh-CN" altLang="en-US" sz="1400" b="1"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endParaRPr>
          </a:p>
        </p:txBody>
      </p:sp>
    </p:spTree>
    <p:custDataLst>
      <p:tags r:id="rId41"/>
    </p:custDataLst>
  </p:cSld>
  <p:clrMapOvr>
    <a:masterClrMapping/>
  </p:clrMapOvr>
  <p:transition advTm="99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22" nodeType="clickEffect">
                                  <p:childTnLst>
                                    <p:set>
                                      <p:cBhvr>
                                        <p:cTn id="6" dur="1" fill="hold">
                                          <p:stCondLst>
                                            <p:cond delay="0"/>
                                          </p:stCondLst>
                                        </p:cTn>
                                        <p:tgtEl>
                                          <p:spTgt spid="170"/>
                                        </p:tgtEl>
                                        <p:attrNameLst>
                                          <p:attrName>style.visibility</p:attrName>
                                        </p:attrNameLst>
                                      </p:cBhvr>
                                      <p:to>
                                        <p:strVal val="visible"/>
                                      </p:to>
                                    </p:set>
                                    <p:animEffect transition="in" filter="wipe(left)">
                                      <p:cBhvr>
                                        <p:cTn id="7" dur="500"/>
                                        <p:tgtEl>
                                          <p:spTgt spid="170"/>
                                        </p:tgtEl>
                                      </p:cBhvr>
                                    </p:animEffect>
                                  </p:childTnLst>
                                </p:cTn>
                              </p:par>
                              <p:par>
                                <p:cTn id="8" presetID="22" presetClass="entr" presetSubtype="8" fill="hold" grpId="23" nodeType="withEffect">
                                  <p:childTnLst>
                                    <p:set>
                                      <p:cBhvr>
                                        <p:cTn id="9" dur="1" fill="hold">
                                          <p:stCondLst>
                                            <p:cond delay="0"/>
                                          </p:stCondLst>
                                        </p:cTn>
                                        <p:tgtEl>
                                          <p:spTgt spid="171"/>
                                        </p:tgtEl>
                                        <p:attrNameLst>
                                          <p:attrName>style.visibility</p:attrName>
                                        </p:attrNameLst>
                                      </p:cBhvr>
                                      <p:to>
                                        <p:strVal val="visible"/>
                                      </p:to>
                                    </p:set>
                                    <p:animEffect transition="in" filter="wipe(left)">
                                      <p:cBhvr>
                                        <p:cTn id="10" dur="500"/>
                                        <p:tgtEl>
                                          <p:spTgt spid="171"/>
                                        </p:tgtEl>
                                      </p:cBhvr>
                                    </p:animEffect>
                                  </p:childTnLst>
                                </p:cTn>
                              </p:par>
                              <p:par>
                                <p:cTn id="11" presetID="22" presetClass="entr" presetSubtype="8" fill="hold" grpId="24" nodeType="withEffect">
                                  <p:childTnLst>
                                    <p:set>
                                      <p:cBhvr>
                                        <p:cTn id="12" dur="1" fill="hold">
                                          <p:stCondLst>
                                            <p:cond delay="0"/>
                                          </p:stCondLst>
                                        </p:cTn>
                                        <p:tgtEl>
                                          <p:spTgt spid="172"/>
                                        </p:tgtEl>
                                        <p:attrNameLst>
                                          <p:attrName>style.visibility</p:attrName>
                                        </p:attrNameLst>
                                      </p:cBhvr>
                                      <p:to>
                                        <p:strVal val="visible"/>
                                      </p:to>
                                    </p:set>
                                    <p:animEffect transition="in" filter="wipe(left)">
                                      <p:cBhvr>
                                        <p:cTn id="13" dur="500"/>
                                        <p:tgtEl>
                                          <p:spTgt spid="172"/>
                                        </p:tgtEl>
                                      </p:cBhvr>
                                    </p:animEffect>
                                  </p:childTnLst>
                                </p:cTn>
                              </p:par>
                              <p:par>
                                <p:cTn id="14" presetID="22" presetClass="entr" presetSubtype="8" fill="hold" grpId="25" nodeType="withEffect">
                                  <p:childTnLst>
                                    <p:set>
                                      <p:cBhvr>
                                        <p:cTn id="15" dur="1" fill="hold">
                                          <p:stCondLst>
                                            <p:cond delay="0"/>
                                          </p:stCondLst>
                                        </p:cTn>
                                        <p:tgtEl>
                                          <p:spTgt spid="173"/>
                                        </p:tgtEl>
                                        <p:attrNameLst>
                                          <p:attrName>style.visibility</p:attrName>
                                        </p:attrNameLst>
                                      </p:cBhvr>
                                      <p:to>
                                        <p:strVal val="visible"/>
                                      </p:to>
                                    </p:set>
                                    <p:animEffect transition="in" filter="wipe(left)">
                                      <p:cBhvr>
                                        <p:cTn id="16" dur="500"/>
                                        <p:tgtEl>
                                          <p:spTgt spid="173"/>
                                        </p:tgtEl>
                                      </p:cBhvr>
                                    </p:animEffect>
                                  </p:childTnLst>
                                </p:cTn>
                              </p:par>
                            </p:childTnLst>
                          </p:cTn>
                        </p:par>
                        <p:par>
                          <p:cTn id="17" fill="hold">
                            <p:stCondLst>
                              <p:cond delay="500"/>
                            </p:stCondLst>
                            <p:childTnLst>
                              <p:par>
                                <p:cTn id="18" presetID="49" presetClass="entr" presetSubtype="0" decel="100000" fill="hold" nodeType="afterEffect">
                                  <p:childTnLst>
                                    <p:set>
                                      <p:cBhvr>
                                        <p:cTn id="19" dur="1" fill="hold">
                                          <p:stCondLst>
                                            <p:cond delay="0"/>
                                          </p:stCondLst>
                                        </p:cTn>
                                        <p:tgtEl>
                                          <p:spTgt spid="155"/>
                                        </p:tgtEl>
                                        <p:attrNameLst>
                                          <p:attrName>style.visibility</p:attrName>
                                        </p:attrNameLst>
                                      </p:cBhvr>
                                      <p:to>
                                        <p:strVal val="visible"/>
                                      </p:to>
                                    </p:set>
                                    <p:anim calcmode="lin" valueType="num">
                                      <p:cBhvr>
                                        <p:cTn id="20" dur="500" fill="hold"/>
                                        <p:tgtEl>
                                          <p:spTgt spid="155"/>
                                        </p:tgtEl>
                                        <p:attrNameLst>
                                          <p:attrName>ppt_w</p:attrName>
                                        </p:attrNameLst>
                                      </p:cBhvr>
                                      <p:tavLst>
                                        <p:tav tm="0">
                                          <p:val>
                                            <p:fltVal val="0"/>
                                          </p:val>
                                        </p:tav>
                                        <p:tav tm="100000">
                                          <p:val>
                                            <p:strVal val="#ppt_w"/>
                                          </p:val>
                                        </p:tav>
                                      </p:tavLst>
                                    </p:anim>
                                    <p:anim calcmode="lin" valueType="num">
                                      <p:cBhvr>
                                        <p:cTn id="21" dur="500" fill="hold"/>
                                        <p:tgtEl>
                                          <p:spTgt spid="155"/>
                                        </p:tgtEl>
                                        <p:attrNameLst>
                                          <p:attrName>ppt_h</p:attrName>
                                        </p:attrNameLst>
                                      </p:cBhvr>
                                      <p:tavLst>
                                        <p:tav tm="0">
                                          <p:val>
                                            <p:fltVal val="0"/>
                                          </p:val>
                                        </p:tav>
                                        <p:tav tm="100000">
                                          <p:val>
                                            <p:strVal val="#ppt_h"/>
                                          </p:val>
                                        </p:tav>
                                      </p:tavLst>
                                    </p:anim>
                                    <p:anim calcmode="lin" valueType="num">
                                      <p:cBhvr>
                                        <p:cTn id="22" dur="500" fill="hold"/>
                                        <p:tgtEl>
                                          <p:spTgt spid="155"/>
                                        </p:tgtEl>
                                        <p:attrNameLst>
                                          <p:attrName>style.rotation</p:attrName>
                                        </p:attrNameLst>
                                      </p:cBhvr>
                                      <p:tavLst>
                                        <p:tav tm="0">
                                          <p:val>
                                            <p:fltVal val="360"/>
                                          </p:val>
                                        </p:tav>
                                        <p:tav tm="100000">
                                          <p:val>
                                            <p:fltVal val="0"/>
                                          </p:val>
                                        </p:tav>
                                      </p:tavLst>
                                    </p:anim>
                                    <p:animEffect transition="in" filter="fade">
                                      <p:cBhvr>
                                        <p:cTn id="23" dur="500"/>
                                        <p:tgtEl>
                                          <p:spTgt spid="155"/>
                                        </p:tgtEl>
                                      </p:cBhvr>
                                    </p:animEffect>
                                  </p:childTnLst>
                                </p:cTn>
                              </p:par>
                            </p:childTnLst>
                          </p:cTn>
                        </p:par>
                        <p:par>
                          <p:cTn id="24" fill="hold">
                            <p:stCondLst>
                              <p:cond delay="1000"/>
                            </p:stCondLst>
                            <p:childTnLst>
                              <p:par>
                                <p:cTn id="25" presetID="22" presetClass="entr" presetSubtype="8" fill="hold" nodeType="afterEffect">
                                  <p:childTnLst>
                                    <p:set>
                                      <p:cBhvr>
                                        <p:cTn id="26" dur="1" fill="hold">
                                          <p:stCondLst>
                                            <p:cond delay="0"/>
                                          </p:stCondLst>
                                        </p:cTn>
                                        <p:tgtEl>
                                          <p:spTgt spid="139"/>
                                        </p:tgtEl>
                                        <p:attrNameLst>
                                          <p:attrName>style.visibility</p:attrName>
                                        </p:attrNameLst>
                                      </p:cBhvr>
                                      <p:to>
                                        <p:strVal val="visible"/>
                                      </p:to>
                                    </p:set>
                                    <p:animEffect transition="in" filter="wipe(left)">
                                      <p:cBhvr>
                                        <p:cTn id="27" dur="500"/>
                                        <p:tgtEl>
                                          <p:spTgt spid="139"/>
                                        </p:tgtEl>
                                      </p:cBhvr>
                                    </p:animEffect>
                                  </p:childTnLst>
                                </p:cTn>
                              </p:par>
                            </p:childTnLst>
                          </p:cTn>
                        </p:par>
                        <p:par>
                          <p:cTn id="28" fill="hold">
                            <p:stCondLst>
                              <p:cond delay="1500"/>
                            </p:stCondLst>
                            <p:childTnLst>
                              <p:par>
                                <p:cTn id="29" presetID="22" presetClass="entr" presetSubtype="8" fill="hold" grpId="0" nodeType="afterEffect">
                                  <p:childTnLst>
                                    <p:set>
                                      <p:cBhvr>
                                        <p:cTn id="30" dur="1" fill="hold">
                                          <p:stCondLst>
                                            <p:cond delay="0"/>
                                          </p:stCondLst>
                                        </p:cTn>
                                        <p:tgtEl>
                                          <p:spTgt spid="144"/>
                                        </p:tgtEl>
                                        <p:attrNameLst>
                                          <p:attrName>style.visibility</p:attrName>
                                        </p:attrNameLst>
                                      </p:cBhvr>
                                      <p:to>
                                        <p:strVal val="visible"/>
                                      </p:to>
                                    </p:set>
                                    <p:animEffect transition="in" filter="wipe(left)">
                                      <p:cBhvr>
                                        <p:cTn id="31" dur="500"/>
                                        <p:tgtEl>
                                          <p:spTgt spid="144"/>
                                        </p:tgtEl>
                                      </p:cBhvr>
                                    </p:animEffect>
                                  </p:childTnLst>
                                </p:cTn>
                              </p:par>
                            </p:childTnLst>
                          </p:cTn>
                        </p:par>
                        <p:par>
                          <p:cTn id="32" fill="hold">
                            <p:stCondLst>
                              <p:cond delay="2000"/>
                            </p:stCondLst>
                            <p:childTnLst>
                              <p:par>
                                <p:cTn id="33" presetID="10" presetClass="entr" presetSubtype="0" fill="hold" grpId="14" nodeType="afterEffect">
                                  <p:childTnLst>
                                    <p:set>
                                      <p:cBhvr>
                                        <p:cTn id="34" dur="1" fill="hold">
                                          <p:stCondLst>
                                            <p:cond delay="0"/>
                                          </p:stCondLst>
                                        </p:cTn>
                                        <p:tgtEl>
                                          <p:spTgt spid="162"/>
                                        </p:tgtEl>
                                        <p:attrNameLst>
                                          <p:attrName>style.visibility</p:attrName>
                                        </p:attrNameLst>
                                      </p:cBhvr>
                                      <p:to>
                                        <p:strVal val="visible"/>
                                      </p:to>
                                    </p:set>
                                    <p:animEffect transition="in" filter="fade">
                                      <p:cBhvr>
                                        <p:cTn id="35" dur="500"/>
                                        <p:tgtEl>
                                          <p:spTgt spid="162"/>
                                        </p:tgtEl>
                                      </p:cBhvr>
                                    </p:animEffect>
                                  </p:childTnLst>
                                </p:cTn>
                              </p:par>
                              <p:par>
                                <p:cTn id="36" presetID="10" presetClass="entr" presetSubtype="0" fill="hold" grpId="15" nodeType="withEffect">
                                  <p:childTnLst>
                                    <p:set>
                                      <p:cBhvr>
                                        <p:cTn id="37" dur="1" fill="hold">
                                          <p:stCondLst>
                                            <p:cond delay="0"/>
                                          </p:stCondLst>
                                        </p:cTn>
                                        <p:tgtEl>
                                          <p:spTgt spid="163">
                                            <p:txEl>
                                              <p:pRg st="0" end="0"/>
                                            </p:txEl>
                                          </p:spTgt>
                                        </p:tgtEl>
                                        <p:attrNameLst>
                                          <p:attrName>style.visibility</p:attrName>
                                        </p:attrNameLst>
                                      </p:cBhvr>
                                      <p:to>
                                        <p:strVal val="visible"/>
                                      </p:to>
                                    </p:set>
                                    <p:animEffect transition="in" filter="fade">
                                      <p:cBhvr>
                                        <p:cTn id="38" dur="500"/>
                                        <p:tgtEl>
                                          <p:spTgt spid="163">
                                            <p:txEl>
                                              <p:pRg st="0" end="0"/>
                                            </p:txEl>
                                          </p:spTgt>
                                        </p:tgtEl>
                                      </p:cBhvr>
                                    </p:animEffect>
                                  </p:childTnLst>
                                </p:cTn>
                              </p:par>
                              <p:par>
                                <p:cTn id="39" presetID="49" presetClass="entr" presetSubtype="0" decel="100000" fill="hold" grpId="1" nodeType="withEffect">
                                  <p:childTnLst>
                                    <p:set>
                                      <p:cBhvr>
                                        <p:cTn id="40" dur="1" fill="hold">
                                          <p:stCondLst>
                                            <p:cond delay="0"/>
                                          </p:stCondLst>
                                        </p:cTn>
                                        <p:tgtEl>
                                          <p:spTgt spid="145"/>
                                        </p:tgtEl>
                                        <p:attrNameLst>
                                          <p:attrName>style.visibility</p:attrName>
                                        </p:attrNameLst>
                                      </p:cBhvr>
                                      <p:to>
                                        <p:strVal val="visible"/>
                                      </p:to>
                                    </p:set>
                                    <p:anim calcmode="lin" valueType="num">
                                      <p:cBhvr>
                                        <p:cTn id="41" dur="500" fill="hold"/>
                                        <p:tgtEl>
                                          <p:spTgt spid="145"/>
                                        </p:tgtEl>
                                        <p:attrNameLst>
                                          <p:attrName>ppt_w</p:attrName>
                                        </p:attrNameLst>
                                      </p:cBhvr>
                                      <p:tavLst>
                                        <p:tav tm="0">
                                          <p:val>
                                            <p:fltVal val="0"/>
                                          </p:val>
                                        </p:tav>
                                        <p:tav tm="100000">
                                          <p:val>
                                            <p:strVal val="#ppt_w"/>
                                          </p:val>
                                        </p:tav>
                                      </p:tavLst>
                                    </p:anim>
                                    <p:anim calcmode="lin" valueType="num">
                                      <p:cBhvr>
                                        <p:cTn id="42" dur="500" fill="hold"/>
                                        <p:tgtEl>
                                          <p:spTgt spid="145"/>
                                        </p:tgtEl>
                                        <p:attrNameLst>
                                          <p:attrName>ppt_h</p:attrName>
                                        </p:attrNameLst>
                                      </p:cBhvr>
                                      <p:tavLst>
                                        <p:tav tm="0">
                                          <p:val>
                                            <p:fltVal val="0"/>
                                          </p:val>
                                        </p:tav>
                                        <p:tav tm="100000">
                                          <p:val>
                                            <p:strVal val="#ppt_h"/>
                                          </p:val>
                                        </p:tav>
                                      </p:tavLst>
                                    </p:anim>
                                    <p:anim calcmode="lin" valueType="num">
                                      <p:cBhvr>
                                        <p:cTn id="43" dur="500" fill="hold"/>
                                        <p:tgtEl>
                                          <p:spTgt spid="145"/>
                                        </p:tgtEl>
                                        <p:attrNameLst>
                                          <p:attrName>style.rotation</p:attrName>
                                        </p:attrNameLst>
                                      </p:cBhvr>
                                      <p:tavLst>
                                        <p:tav tm="0">
                                          <p:val>
                                            <p:fltVal val="360"/>
                                          </p:val>
                                        </p:tav>
                                        <p:tav tm="100000">
                                          <p:val>
                                            <p:fltVal val="0"/>
                                          </p:val>
                                        </p:tav>
                                      </p:tavLst>
                                    </p:anim>
                                    <p:animEffect transition="in" filter="fade">
                                      <p:cBhvr>
                                        <p:cTn id="44" dur="500"/>
                                        <p:tgtEl>
                                          <p:spTgt spid="145"/>
                                        </p:tgtEl>
                                      </p:cBhvr>
                                    </p:animEffect>
                                  </p:childTnLst>
                                </p:cTn>
                              </p:par>
                            </p:childTnLst>
                          </p:cTn>
                        </p:par>
                        <p:par>
                          <p:cTn id="45" fill="hold">
                            <p:stCondLst>
                              <p:cond delay="2500"/>
                            </p:stCondLst>
                            <p:childTnLst>
                              <p:par>
                                <p:cTn id="46" presetID="10" presetClass="entr" presetSubtype="0" fill="hold" grpId="9" nodeType="afterEffect">
                                  <p:childTnLst>
                                    <p:set>
                                      <p:cBhvr>
                                        <p:cTn id="47" dur="1" fill="hold">
                                          <p:stCondLst>
                                            <p:cond delay="0"/>
                                          </p:stCondLst>
                                        </p:cTn>
                                        <p:tgtEl>
                                          <p:spTgt spid="153">
                                            <p:txEl>
                                              <p:pRg st="0" end="0"/>
                                            </p:txEl>
                                          </p:spTgt>
                                        </p:tgtEl>
                                        <p:attrNameLst>
                                          <p:attrName>style.visibility</p:attrName>
                                        </p:attrNameLst>
                                      </p:cBhvr>
                                      <p:to>
                                        <p:strVal val="visible"/>
                                      </p:to>
                                    </p:set>
                                    <p:animEffect transition="in" filter="fade">
                                      <p:cBhvr>
                                        <p:cTn id="48" dur="500"/>
                                        <p:tgtEl>
                                          <p:spTgt spid="153">
                                            <p:txEl>
                                              <p:pRg st="0" end="0"/>
                                            </p:txEl>
                                          </p:spTgt>
                                        </p:tgtEl>
                                      </p:cBhvr>
                                    </p:animEffect>
                                  </p:childTnLst>
                                </p:cTn>
                              </p:par>
                            </p:childTnLst>
                          </p:cTn>
                        </p:par>
                        <p:par>
                          <p:cTn id="49" fill="hold">
                            <p:stCondLst>
                              <p:cond delay="3000"/>
                            </p:stCondLst>
                            <p:childTnLst>
                              <p:par>
                                <p:cTn id="50" presetID="22" presetClass="entr" presetSubtype="1" fill="hold" grpId="8" nodeType="afterEffect">
                                  <p:childTnLst>
                                    <p:set>
                                      <p:cBhvr>
                                        <p:cTn id="51" dur="1" fill="hold">
                                          <p:stCondLst>
                                            <p:cond delay="0"/>
                                          </p:stCondLst>
                                        </p:cTn>
                                        <p:tgtEl>
                                          <p:spTgt spid="152">
                                            <p:txEl>
                                              <p:pRg st="0" end="0"/>
                                            </p:txEl>
                                          </p:spTgt>
                                        </p:tgtEl>
                                        <p:attrNameLst>
                                          <p:attrName>style.visibility</p:attrName>
                                        </p:attrNameLst>
                                      </p:cBhvr>
                                      <p:to>
                                        <p:strVal val="visible"/>
                                      </p:to>
                                    </p:set>
                                    <p:animEffect transition="in" filter="wipe(up)">
                                      <p:cBhvr>
                                        <p:cTn id="52" dur="500"/>
                                        <p:tgtEl>
                                          <p:spTgt spid="152">
                                            <p:txEl>
                                              <p:pRg st="0" end="0"/>
                                            </p:txEl>
                                          </p:spTgt>
                                        </p:tgtEl>
                                      </p:cBhvr>
                                    </p:animEffect>
                                  </p:childTnLst>
                                </p:cTn>
                              </p:par>
                            </p:childTnLst>
                          </p:cTn>
                        </p:par>
                        <p:par>
                          <p:cTn id="53" fill="hold">
                            <p:stCondLst>
                              <p:cond delay="3500"/>
                            </p:stCondLst>
                            <p:childTnLst>
                              <p:par>
                                <p:cTn id="54" presetID="22" presetClass="entr" presetSubtype="8" fill="hold" grpId="2" nodeType="afterEffect">
                                  <p:childTnLst>
                                    <p:set>
                                      <p:cBhvr>
                                        <p:cTn id="55" dur="1" fill="hold">
                                          <p:stCondLst>
                                            <p:cond delay="0"/>
                                          </p:stCondLst>
                                        </p:cTn>
                                        <p:tgtEl>
                                          <p:spTgt spid="146"/>
                                        </p:tgtEl>
                                        <p:attrNameLst>
                                          <p:attrName>style.visibility</p:attrName>
                                        </p:attrNameLst>
                                      </p:cBhvr>
                                      <p:to>
                                        <p:strVal val="visible"/>
                                      </p:to>
                                    </p:set>
                                    <p:animEffect transition="in" filter="wipe(left)">
                                      <p:cBhvr>
                                        <p:cTn id="56" dur="500"/>
                                        <p:tgtEl>
                                          <p:spTgt spid="146"/>
                                        </p:tgtEl>
                                      </p:cBhvr>
                                    </p:animEffect>
                                  </p:childTnLst>
                                </p:cTn>
                              </p:par>
                            </p:childTnLst>
                          </p:cTn>
                        </p:par>
                        <p:par>
                          <p:cTn id="57" fill="hold">
                            <p:stCondLst>
                              <p:cond delay="4000"/>
                            </p:stCondLst>
                            <p:childTnLst>
                              <p:par>
                                <p:cTn id="58" presetID="10" presetClass="entr" presetSubtype="0" fill="hold" grpId="16" nodeType="afterEffect">
                                  <p:childTnLst>
                                    <p:set>
                                      <p:cBhvr>
                                        <p:cTn id="59" dur="1" fill="hold">
                                          <p:stCondLst>
                                            <p:cond delay="0"/>
                                          </p:stCondLst>
                                        </p:cTn>
                                        <p:tgtEl>
                                          <p:spTgt spid="164"/>
                                        </p:tgtEl>
                                        <p:attrNameLst>
                                          <p:attrName>style.visibility</p:attrName>
                                        </p:attrNameLst>
                                      </p:cBhvr>
                                      <p:to>
                                        <p:strVal val="visible"/>
                                      </p:to>
                                    </p:set>
                                    <p:animEffect transition="in" filter="fade">
                                      <p:cBhvr>
                                        <p:cTn id="60" dur="500"/>
                                        <p:tgtEl>
                                          <p:spTgt spid="164"/>
                                        </p:tgtEl>
                                      </p:cBhvr>
                                    </p:animEffect>
                                  </p:childTnLst>
                                </p:cTn>
                              </p:par>
                              <p:par>
                                <p:cTn id="61" presetID="10" presetClass="entr" presetSubtype="0" fill="hold" grpId="17" nodeType="withEffect">
                                  <p:childTnLst>
                                    <p:set>
                                      <p:cBhvr>
                                        <p:cTn id="62" dur="1" fill="hold">
                                          <p:stCondLst>
                                            <p:cond delay="0"/>
                                          </p:stCondLst>
                                        </p:cTn>
                                        <p:tgtEl>
                                          <p:spTgt spid="165">
                                            <p:txEl>
                                              <p:pRg st="0" end="0"/>
                                            </p:txEl>
                                          </p:spTgt>
                                        </p:tgtEl>
                                        <p:attrNameLst>
                                          <p:attrName>style.visibility</p:attrName>
                                        </p:attrNameLst>
                                      </p:cBhvr>
                                      <p:to>
                                        <p:strVal val="visible"/>
                                      </p:to>
                                    </p:set>
                                    <p:animEffect transition="in" filter="fade">
                                      <p:cBhvr>
                                        <p:cTn id="63" dur="500"/>
                                        <p:tgtEl>
                                          <p:spTgt spid="165">
                                            <p:txEl>
                                              <p:pRg st="0" end="0"/>
                                            </p:txEl>
                                          </p:spTgt>
                                        </p:tgtEl>
                                      </p:cBhvr>
                                    </p:animEffect>
                                  </p:childTnLst>
                                </p:cTn>
                              </p:par>
                              <p:par>
                                <p:cTn id="64" presetID="49" presetClass="entr" presetSubtype="0" decel="100000" fill="hold" grpId="3" nodeType="withEffec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 calcmode="lin" valueType="num">
                                      <p:cBhvr>
                                        <p:cTn id="68" dur="500" fill="hold"/>
                                        <p:tgtEl>
                                          <p:spTgt spid="147"/>
                                        </p:tgtEl>
                                        <p:attrNameLst>
                                          <p:attrName>style.rotation</p:attrName>
                                        </p:attrNameLst>
                                      </p:cBhvr>
                                      <p:tavLst>
                                        <p:tav tm="0">
                                          <p:val>
                                            <p:fltVal val="360"/>
                                          </p:val>
                                        </p:tav>
                                        <p:tav tm="100000">
                                          <p:val>
                                            <p:fltVal val="0"/>
                                          </p:val>
                                        </p:tav>
                                      </p:tavLst>
                                    </p:anim>
                                    <p:animEffect transition="in" filter="fade">
                                      <p:cBhvr>
                                        <p:cTn id="69" dur="500"/>
                                        <p:tgtEl>
                                          <p:spTgt spid="147"/>
                                        </p:tgtEl>
                                      </p:cBhvr>
                                    </p:animEffect>
                                  </p:childTnLst>
                                </p:cTn>
                              </p:par>
                            </p:childTnLst>
                          </p:cTn>
                        </p:par>
                        <p:par>
                          <p:cTn id="70" fill="hold">
                            <p:stCondLst>
                              <p:cond delay="4500"/>
                            </p:stCondLst>
                            <p:childTnLst>
                              <p:par>
                                <p:cTn id="71" presetID="22" presetClass="entr" presetSubtype="1" fill="hold" grpId="10" nodeType="afterEffect">
                                  <p:childTnLst>
                                    <p:set>
                                      <p:cBhvr>
                                        <p:cTn id="72" dur="1" fill="hold">
                                          <p:stCondLst>
                                            <p:cond delay="0"/>
                                          </p:stCondLst>
                                        </p:cTn>
                                        <p:tgtEl>
                                          <p:spTgt spid="158">
                                            <p:txEl>
                                              <p:pRg st="0" end="0"/>
                                            </p:txEl>
                                          </p:spTgt>
                                        </p:tgtEl>
                                        <p:attrNameLst>
                                          <p:attrName>style.visibility</p:attrName>
                                        </p:attrNameLst>
                                      </p:cBhvr>
                                      <p:to>
                                        <p:strVal val="visible"/>
                                      </p:to>
                                    </p:set>
                                    <p:animEffect transition="in" filter="wipe(up)">
                                      <p:cBhvr>
                                        <p:cTn id="73" dur="500"/>
                                        <p:tgtEl>
                                          <p:spTgt spid="158">
                                            <p:txEl>
                                              <p:pRg st="0" end="0"/>
                                            </p:txEl>
                                          </p:spTgt>
                                        </p:tgtEl>
                                      </p:cBhvr>
                                    </p:animEffect>
                                  </p:childTnLst>
                                </p:cTn>
                              </p:par>
                            </p:childTnLst>
                          </p:cTn>
                        </p:par>
                        <p:par>
                          <p:cTn id="74" fill="hold">
                            <p:stCondLst>
                              <p:cond delay="5000"/>
                            </p:stCondLst>
                            <p:childTnLst>
                              <p:par>
                                <p:cTn id="75" presetID="22" presetClass="entr" presetSubtype="8" fill="hold" grpId="4" nodeType="afterEffect">
                                  <p:childTnLst>
                                    <p:set>
                                      <p:cBhvr>
                                        <p:cTn id="76" dur="1" fill="hold">
                                          <p:stCondLst>
                                            <p:cond delay="0"/>
                                          </p:stCondLst>
                                        </p:cTn>
                                        <p:tgtEl>
                                          <p:spTgt spid="148"/>
                                        </p:tgtEl>
                                        <p:attrNameLst>
                                          <p:attrName>style.visibility</p:attrName>
                                        </p:attrNameLst>
                                      </p:cBhvr>
                                      <p:to>
                                        <p:strVal val="visible"/>
                                      </p:to>
                                    </p:set>
                                    <p:animEffect transition="in" filter="wipe(left)">
                                      <p:cBhvr>
                                        <p:cTn id="77" dur="500"/>
                                        <p:tgtEl>
                                          <p:spTgt spid="148"/>
                                        </p:tgtEl>
                                      </p:cBhvr>
                                    </p:animEffect>
                                  </p:childTnLst>
                                </p:cTn>
                              </p:par>
                            </p:childTnLst>
                          </p:cTn>
                        </p:par>
                        <p:par>
                          <p:cTn id="78" fill="hold">
                            <p:stCondLst>
                              <p:cond delay="5500"/>
                            </p:stCondLst>
                            <p:childTnLst>
                              <p:par>
                                <p:cTn id="79" presetID="10" presetClass="entr" presetSubtype="0" fill="hold" grpId="18" nodeType="afterEffect">
                                  <p:childTnLst>
                                    <p:set>
                                      <p:cBhvr>
                                        <p:cTn id="80" dur="1" fill="hold">
                                          <p:stCondLst>
                                            <p:cond delay="0"/>
                                          </p:stCondLst>
                                        </p:cTn>
                                        <p:tgtEl>
                                          <p:spTgt spid="166"/>
                                        </p:tgtEl>
                                        <p:attrNameLst>
                                          <p:attrName>style.visibility</p:attrName>
                                        </p:attrNameLst>
                                      </p:cBhvr>
                                      <p:to>
                                        <p:strVal val="visible"/>
                                      </p:to>
                                    </p:set>
                                    <p:animEffect transition="in" filter="fade">
                                      <p:cBhvr>
                                        <p:cTn id="81" dur="500"/>
                                        <p:tgtEl>
                                          <p:spTgt spid="166"/>
                                        </p:tgtEl>
                                      </p:cBhvr>
                                    </p:animEffect>
                                  </p:childTnLst>
                                </p:cTn>
                              </p:par>
                              <p:par>
                                <p:cTn id="82" presetID="10" presetClass="entr" presetSubtype="0" fill="hold" grpId="19" nodeType="withEffect">
                                  <p:childTnLst>
                                    <p:set>
                                      <p:cBhvr>
                                        <p:cTn id="83" dur="1" fill="hold">
                                          <p:stCondLst>
                                            <p:cond delay="0"/>
                                          </p:stCondLst>
                                        </p:cTn>
                                        <p:tgtEl>
                                          <p:spTgt spid="167">
                                            <p:txEl>
                                              <p:pRg st="0" end="0"/>
                                            </p:txEl>
                                          </p:spTgt>
                                        </p:tgtEl>
                                        <p:attrNameLst>
                                          <p:attrName>style.visibility</p:attrName>
                                        </p:attrNameLst>
                                      </p:cBhvr>
                                      <p:to>
                                        <p:strVal val="visible"/>
                                      </p:to>
                                    </p:set>
                                    <p:animEffect transition="in" filter="fade">
                                      <p:cBhvr>
                                        <p:cTn id="84" dur="500"/>
                                        <p:tgtEl>
                                          <p:spTgt spid="167">
                                            <p:txEl>
                                              <p:pRg st="0" end="0"/>
                                            </p:txEl>
                                          </p:spTgt>
                                        </p:tgtEl>
                                      </p:cBhvr>
                                    </p:animEffect>
                                  </p:childTnLst>
                                </p:cTn>
                              </p:par>
                              <p:par>
                                <p:cTn id="85" presetID="49" presetClass="entr" presetSubtype="0" decel="100000" fill="hold" grpId="5" nodeType="withEffect">
                                  <p:childTnLst>
                                    <p:set>
                                      <p:cBhvr>
                                        <p:cTn id="86" dur="1" fill="hold">
                                          <p:stCondLst>
                                            <p:cond delay="0"/>
                                          </p:stCondLst>
                                        </p:cTn>
                                        <p:tgtEl>
                                          <p:spTgt spid="149"/>
                                        </p:tgtEl>
                                        <p:attrNameLst>
                                          <p:attrName>style.visibility</p:attrName>
                                        </p:attrNameLst>
                                      </p:cBhvr>
                                      <p:to>
                                        <p:strVal val="visible"/>
                                      </p:to>
                                    </p:set>
                                    <p:anim calcmode="lin" valueType="num">
                                      <p:cBhvr>
                                        <p:cTn id="87" dur="500" fill="hold"/>
                                        <p:tgtEl>
                                          <p:spTgt spid="149"/>
                                        </p:tgtEl>
                                        <p:attrNameLst>
                                          <p:attrName>ppt_w</p:attrName>
                                        </p:attrNameLst>
                                      </p:cBhvr>
                                      <p:tavLst>
                                        <p:tav tm="0">
                                          <p:val>
                                            <p:fltVal val="0"/>
                                          </p:val>
                                        </p:tav>
                                        <p:tav tm="100000">
                                          <p:val>
                                            <p:strVal val="#ppt_w"/>
                                          </p:val>
                                        </p:tav>
                                      </p:tavLst>
                                    </p:anim>
                                    <p:anim calcmode="lin" valueType="num">
                                      <p:cBhvr>
                                        <p:cTn id="88" dur="500" fill="hold"/>
                                        <p:tgtEl>
                                          <p:spTgt spid="149"/>
                                        </p:tgtEl>
                                        <p:attrNameLst>
                                          <p:attrName>ppt_h</p:attrName>
                                        </p:attrNameLst>
                                      </p:cBhvr>
                                      <p:tavLst>
                                        <p:tav tm="0">
                                          <p:val>
                                            <p:fltVal val="0"/>
                                          </p:val>
                                        </p:tav>
                                        <p:tav tm="100000">
                                          <p:val>
                                            <p:strVal val="#ppt_h"/>
                                          </p:val>
                                        </p:tav>
                                      </p:tavLst>
                                    </p:anim>
                                    <p:anim calcmode="lin" valueType="num">
                                      <p:cBhvr>
                                        <p:cTn id="89" dur="500" fill="hold"/>
                                        <p:tgtEl>
                                          <p:spTgt spid="149"/>
                                        </p:tgtEl>
                                        <p:attrNameLst>
                                          <p:attrName>style.rotation</p:attrName>
                                        </p:attrNameLst>
                                      </p:cBhvr>
                                      <p:tavLst>
                                        <p:tav tm="0">
                                          <p:val>
                                            <p:fltVal val="360"/>
                                          </p:val>
                                        </p:tav>
                                        <p:tav tm="100000">
                                          <p:val>
                                            <p:fltVal val="0"/>
                                          </p:val>
                                        </p:tav>
                                      </p:tavLst>
                                    </p:anim>
                                    <p:animEffect transition="in" filter="fade">
                                      <p:cBhvr>
                                        <p:cTn id="90" dur="500"/>
                                        <p:tgtEl>
                                          <p:spTgt spid="149"/>
                                        </p:tgtEl>
                                      </p:cBhvr>
                                    </p:animEffect>
                                  </p:childTnLst>
                                </p:cTn>
                              </p:par>
                            </p:childTnLst>
                          </p:cTn>
                        </p:par>
                        <p:par>
                          <p:cTn id="91" fill="hold">
                            <p:stCondLst>
                              <p:cond delay="6000"/>
                            </p:stCondLst>
                            <p:childTnLst>
                              <p:par>
                                <p:cTn id="92" presetID="22" presetClass="entr" presetSubtype="1" fill="hold" grpId="11" nodeType="afterEffect">
                                  <p:childTnLst>
                                    <p:set>
                                      <p:cBhvr>
                                        <p:cTn id="93" dur="1" fill="hold">
                                          <p:stCondLst>
                                            <p:cond delay="0"/>
                                          </p:stCondLst>
                                        </p:cTn>
                                        <p:tgtEl>
                                          <p:spTgt spid="159">
                                            <p:txEl>
                                              <p:pRg st="0" end="0"/>
                                            </p:txEl>
                                          </p:spTgt>
                                        </p:tgtEl>
                                        <p:attrNameLst>
                                          <p:attrName>style.visibility</p:attrName>
                                        </p:attrNameLst>
                                      </p:cBhvr>
                                      <p:to>
                                        <p:strVal val="visible"/>
                                      </p:to>
                                    </p:set>
                                    <p:animEffect transition="in" filter="wipe(up)">
                                      <p:cBhvr>
                                        <p:cTn id="94" dur="500"/>
                                        <p:tgtEl>
                                          <p:spTgt spid="159">
                                            <p:txEl>
                                              <p:pRg st="0" end="0"/>
                                            </p:txEl>
                                          </p:spTgt>
                                        </p:tgtEl>
                                      </p:cBhvr>
                                    </p:animEffect>
                                  </p:childTnLst>
                                </p:cTn>
                              </p:par>
                            </p:childTnLst>
                          </p:cTn>
                        </p:par>
                        <p:par>
                          <p:cTn id="95" fill="hold">
                            <p:stCondLst>
                              <p:cond delay="6500"/>
                            </p:stCondLst>
                            <p:childTnLst>
                              <p:par>
                                <p:cTn id="96" presetID="22" presetClass="entr" presetSubtype="8" fill="hold" grpId="6" nodeType="afterEffect">
                                  <p:childTnLst>
                                    <p:set>
                                      <p:cBhvr>
                                        <p:cTn id="97" dur="1" fill="hold">
                                          <p:stCondLst>
                                            <p:cond delay="0"/>
                                          </p:stCondLst>
                                        </p:cTn>
                                        <p:tgtEl>
                                          <p:spTgt spid="150"/>
                                        </p:tgtEl>
                                        <p:attrNameLst>
                                          <p:attrName>style.visibility</p:attrName>
                                        </p:attrNameLst>
                                      </p:cBhvr>
                                      <p:to>
                                        <p:strVal val="visible"/>
                                      </p:to>
                                    </p:set>
                                    <p:animEffect transition="in" filter="wipe(left)">
                                      <p:cBhvr>
                                        <p:cTn id="98" dur="500"/>
                                        <p:tgtEl>
                                          <p:spTgt spid="150"/>
                                        </p:tgtEl>
                                      </p:cBhvr>
                                    </p:animEffect>
                                  </p:childTnLst>
                                </p:cTn>
                              </p:par>
                            </p:childTnLst>
                          </p:cTn>
                        </p:par>
                        <p:par>
                          <p:cTn id="99" fill="hold">
                            <p:stCondLst>
                              <p:cond delay="7000"/>
                            </p:stCondLst>
                            <p:childTnLst>
                              <p:par>
                                <p:cTn id="100" presetID="10" presetClass="entr" presetSubtype="0" fill="hold" grpId="20" nodeType="afterEffect">
                                  <p:childTnLst>
                                    <p:set>
                                      <p:cBhvr>
                                        <p:cTn id="101" dur="1" fill="hold">
                                          <p:stCondLst>
                                            <p:cond delay="0"/>
                                          </p:stCondLst>
                                        </p:cTn>
                                        <p:tgtEl>
                                          <p:spTgt spid="168"/>
                                        </p:tgtEl>
                                        <p:attrNameLst>
                                          <p:attrName>style.visibility</p:attrName>
                                        </p:attrNameLst>
                                      </p:cBhvr>
                                      <p:to>
                                        <p:strVal val="visible"/>
                                      </p:to>
                                    </p:set>
                                    <p:animEffect transition="in" filter="fade">
                                      <p:cBhvr>
                                        <p:cTn id="102" dur="500"/>
                                        <p:tgtEl>
                                          <p:spTgt spid="168"/>
                                        </p:tgtEl>
                                      </p:cBhvr>
                                    </p:animEffect>
                                  </p:childTnLst>
                                </p:cTn>
                              </p:par>
                              <p:par>
                                <p:cTn id="103" presetID="10" presetClass="entr" presetSubtype="0" fill="hold" grpId="21" nodeType="withEffect">
                                  <p:childTnLst>
                                    <p:set>
                                      <p:cBhvr>
                                        <p:cTn id="104" dur="1" fill="hold">
                                          <p:stCondLst>
                                            <p:cond delay="0"/>
                                          </p:stCondLst>
                                        </p:cTn>
                                        <p:tgtEl>
                                          <p:spTgt spid="169">
                                            <p:txEl>
                                              <p:pRg st="0" end="0"/>
                                            </p:txEl>
                                          </p:spTgt>
                                        </p:tgtEl>
                                        <p:attrNameLst>
                                          <p:attrName>style.visibility</p:attrName>
                                        </p:attrNameLst>
                                      </p:cBhvr>
                                      <p:to>
                                        <p:strVal val="visible"/>
                                      </p:to>
                                    </p:set>
                                    <p:animEffect transition="in" filter="fade">
                                      <p:cBhvr>
                                        <p:cTn id="105" dur="500"/>
                                        <p:tgtEl>
                                          <p:spTgt spid="169">
                                            <p:txEl>
                                              <p:pRg st="0" end="0"/>
                                            </p:txEl>
                                          </p:spTgt>
                                        </p:tgtEl>
                                      </p:cBhvr>
                                    </p:animEffect>
                                  </p:childTnLst>
                                </p:cTn>
                              </p:par>
                              <p:par>
                                <p:cTn id="106" presetID="49" presetClass="entr" presetSubtype="0" decel="100000" fill="hold" grpId="7" nodeType="withEffect">
                                  <p:childTnLst>
                                    <p:set>
                                      <p:cBhvr>
                                        <p:cTn id="107" dur="1" fill="hold">
                                          <p:stCondLst>
                                            <p:cond delay="0"/>
                                          </p:stCondLst>
                                        </p:cTn>
                                        <p:tgtEl>
                                          <p:spTgt spid="151"/>
                                        </p:tgtEl>
                                        <p:attrNameLst>
                                          <p:attrName>style.visibility</p:attrName>
                                        </p:attrNameLst>
                                      </p:cBhvr>
                                      <p:to>
                                        <p:strVal val="visible"/>
                                      </p:to>
                                    </p:set>
                                    <p:anim calcmode="lin" valueType="num">
                                      <p:cBhvr>
                                        <p:cTn id="108" dur="500" fill="hold"/>
                                        <p:tgtEl>
                                          <p:spTgt spid="151"/>
                                        </p:tgtEl>
                                        <p:attrNameLst>
                                          <p:attrName>ppt_w</p:attrName>
                                        </p:attrNameLst>
                                      </p:cBhvr>
                                      <p:tavLst>
                                        <p:tav tm="0">
                                          <p:val>
                                            <p:fltVal val="0"/>
                                          </p:val>
                                        </p:tav>
                                        <p:tav tm="100000">
                                          <p:val>
                                            <p:strVal val="#ppt_w"/>
                                          </p:val>
                                        </p:tav>
                                      </p:tavLst>
                                    </p:anim>
                                    <p:anim calcmode="lin" valueType="num">
                                      <p:cBhvr>
                                        <p:cTn id="109" dur="500" fill="hold"/>
                                        <p:tgtEl>
                                          <p:spTgt spid="151"/>
                                        </p:tgtEl>
                                        <p:attrNameLst>
                                          <p:attrName>ppt_h</p:attrName>
                                        </p:attrNameLst>
                                      </p:cBhvr>
                                      <p:tavLst>
                                        <p:tav tm="0">
                                          <p:val>
                                            <p:fltVal val="0"/>
                                          </p:val>
                                        </p:tav>
                                        <p:tav tm="100000">
                                          <p:val>
                                            <p:strVal val="#ppt_h"/>
                                          </p:val>
                                        </p:tav>
                                      </p:tavLst>
                                    </p:anim>
                                    <p:anim calcmode="lin" valueType="num">
                                      <p:cBhvr>
                                        <p:cTn id="110" dur="500" fill="hold"/>
                                        <p:tgtEl>
                                          <p:spTgt spid="151"/>
                                        </p:tgtEl>
                                        <p:attrNameLst>
                                          <p:attrName>style.rotation</p:attrName>
                                        </p:attrNameLst>
                                      </p:cBhvr>
                                      <p:tavLst>
                                        <p:tav tm="0">
                                          <p:val>
                                            <p:fltVal val="360"/>
                                          </p:val>
                                        </p:tav>
                                        <p:tav tm="100000">
                                          <p:val>
                                            <p:fltVal val="0"/>
                                          </p:val>
                                        </p:tav>
                                      </p:tavLst>
                                    </p:anim>
                                    <p:animEffect transition="in" filter="fade">
                                      <p:cBhvr>
                                        <p:cTn id="111" dur="500"/>
                                        <p:tgtEl>
                                          <p:spTgt spid="151"/>
                                        </p:tgtEl>
                                      </p:cBhvr>
                                    </p:animEffect>
                                  </p:childTnLst>
                                </p:cTn>
                              </p:par>
                            </p:childTnLst>
                          </p:cTn>
                        </p:par>
                        <p:par>
                          <p:cTn id="112" fill="hold">
                            <p:stCondLst>
                              <p:cond delay="7500"/>
                            </p:stCondLst>
                            <p:childTnLst>
                              <p:par>
                                <p:cTn id="113" presetID="10" presetClass="entr" presetSubtype="0" fill="hold" grpId="13" nodeType="afterEffect">
                                  <p:childTnLst>
                                    <p:set>
                                      <p:cBhvr>
                                        <p:cTn id="114" dur="1" fill="hold">
                                          <p:stCondLst>
                                            <p:cond delay="0"/>
                                          </p:stCondLst>
                                        </p:cTn>
                                        <p:tgtEl>
                                          <p:spTgt spid="161">
                                            <p:txEl>
                                              <p:pRg st="0" end="0"/>
                                            </p:txEl>
                                          </p:spTgt>
                                        </p:tgtEl>
                                        <p:attrNameLst>
                                          <p:attrName>style.visibility</p:attrName>
                                        </p:attrNameLst>
                                      </p:cBhvr>
                                      <p:to>
                                        <p:strVal val="visible"/>
                                      </p:to>
                                    </p:set>
                                    <p:animEffect transition="in" filter="fade">
                                      <p:cBhvr>
                                        <p:cTn id="115" dur="500"/>
                                        <p:tgtEl>
                                          <p:spTgt spid="161">
                                            <p:txEl>
                                              <p:pRg st="0" end="0"/>
                                            </p:txEl>
                                          </p:spTgt>
                                        </p:tgtEl>
                                      </p:cBhvr>
                                    </p:animEffect>
                                  </p:childTnLst>
                                </p:cTn>
                              </p:par>
                            </p:childTnLst>
                          </p:cTn>
                        </p:par>
                        <p:par>
                          <p:cTn id="116" fill="hold">
                            <p:stCondLst>
                              <p:cond delay="8000"/>
                            </p:stCondLst>
                            <p:childTnLst>
                              <p:par>
                                <p:cTn id="117" presetID="22" presetClass="entr" presetSubtype="1" fill="hold" grpId="12" nodeType="afterEffect">
                                  <p:childTnLst>
                                    <p:set>
                                      <p:cBhvr>
                                        <p:cTn id="118" dur="1" fill="hold">
                                          <p:stCondLst>
                                            <p:cond delay="0"/>
                                          </p:stCondLst>
                                        </p:cTn>
                                        <p:tgtEl>
                                          <p:spTgt spid="160">
                                            <p:txEl>
                                              <p:pRg st="0" end="0"/>
                                            </p:txEl>
                                          </p:spTgt>
                                        </p:tgtEl>
                                        <p:attrNameLst>
                                          <p:attrName>style.visibility</p:attrName>
                                        </p:attrNameLst>
                                      </p:cBhvr>
                                      <p:to>
                                        <p:strVal val="visible"/>
                                      </p:to>
                                    </p:set>
                                    <p:animEffect transition="in" filter="wipe(up)">
                                      <p:cBhvr>
                                        <p:cTn id="119" dur="500"/>
                                        <p:tgtEl>
                                          <p:spTgt spid="160">
                                            <p:txEl>
                                              <p:pRg st="0" end="0"/>
                                            </p:txEl>
                                          </p:spTgt>
                                        </p:tgtEl>
                                      </p:cBhvr>
                                    </p:animEffect>
                                  </p:childTnLst>
                                </p:cTn>
                              </p:par>
                            </p:childTnLst>
                          </p:cTn>
                        </p:par>
                        <p:par>
                          <p:cTn id="120" fill="hold">
                            <p:stCondLst>
                              <p:cond delay="8500"/>
                            </p:stCondLst>
                            <p:childTnLst>
                              <p:par>
                                <p:cTn id="121" presetID="10" presetClass="entr" presetSubtype="0" fill="hold" grpId="26" nodeType="afterEffect">
                                  <p:childTnLst>
                                    <p:set>
                                      <p:cBhvr>
                                        <p:cTn id="122" dur="1" fill="hold">
                                          <p:stCondLst>
                                            <p:cond delay="0"/>
                                          </p:stCondLst>
                                        </p:cTn>
                                        <p:tgtEl>
                                          <p:spTgt spid="174">
                                            <p:txEl>
                                              <p:pRg st="0" end="0"/>
                                            </p:txEl>
                                          </p:spTgt>
                                        </p:tgtEl>
                                        <p:attrNameLst>
                                          <p:attrName>style.visibility</p:attrName>
                                        </p:attrNameLst>
                                      </p:cBhvr>
                                      <p:to>
                                        <p:strVal val="visible"/>
                                      </p:to>
                                    </p:set>
                                    <p:animEffect transition="in" filter="fade">
                                      <p:cBhvr>
                                        <p:cTn id="123" dur="500"/>
                                        <p:tgtEl>
                                          <p:spTgt spid="174">
                                            <p:txEl>
                                              <p:pRg st="0" end="0"/>
                                            </p:txEl>
                                          </p:spTgt>
                                        </p:tgtEl>
                                      </p:cBhvr>
                                    </p:animEffect>
                                  </p:childTnLst>
                                </p:cTn>
                              </p:par>
                            </p:childTnLst>
                          </p:cTn>
                        </p:par>
                        <p:par>
                          <p:cTn id="124" fill="hold">
                            <p:stCondLst>
                              <p:cond delay="9000"/>
                            </p:stCondLst>
                            <p:childTnLst>
                              <p:par>
                                <p:cTn id="125" presetID="10" presetClass="entr" presetSubtype="0" fill="hold" grpId="27" nodeType="afterEffect">
                                  <p:childTnLst>
                                    <p:set>
                                      <p:cBhvr>
                                        <p:cTn id="126" dur="1" fill="hold">
                                          <p:stCondLst>
                                            <p:cond delay="0"/>
                                          </p:stCondLst>
                                        </p:cTn>
                                        <p:tgtEl>
                                          <p:spTgt spid="175">
                                            <p:txEl>
                                              <p:pRg st="0" end="0"/>
                                            </p:txEl>
                                          </p:spTgt>
                                        </p:tgtEl>
                                        <p:attrNameLst>
                                          <p:attrName>style.visibility</p:attrName>
                                        </p:attrNameLst>
                                      </p:cBhvr>
                                      <p:to>
                                        <p:strVal val="visible"/>
                                      </p:to>
                                    </p:set>
                                    <p:animEffect transition="in" filter="fade">
                                      <p:cBhvr>
                                        <p:cTn id="127" dur="500"/>
                                        <p:tgtEl>
                                          <p:spTgt spid="1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bldLvl="0" animBg="1"/>
      <p:bldP spid="145" grpId="1" bldLvl="0" animBg="1"/>
      <p:bldP spid="146" grpId="2" bldLvl="0" animBg="1"/>
      <p:bldP spid="147" grpId="3" bldLvl="0" animBg="1"/>
      <p:bldP spid="148" grpId="4" bldLvl="0" animBg="1"/>
      <p:bldP spid="149" grpId="5" bldLvl="0" animBg="1"/>
      <p:bldP spid="150" grpId="6" bldLvl="0" animBg="1"/>
      <p:bldP spid="151" grpId="7" bldLvl="0" animBg="1"/>
      <p:bldP spid="152" grpId="8" build="p"/>
      <p:bldP spid="153" grpId="9" build="p"/>
      <p:bldP spid="158" grpId="10" build="p"/>
      <p:bldP spid="159" grpId="11" build="p"/>
      <p:bldP spid="160" grpId="12" build="p"/>
      <p:bldP spid="161" grpId="13" build="p"/>
      <p:bldP spid="162" grpId="14" bldLvl="0" animBg="1"/>
      <p:bldP spid="163" grpId="15" build="p"/>
      <p:bldP spid="164" grpId="16" bldLvl="0" animBg="1"/>
      <p:bldP spid="165" grpId="17" build="p"/>
      <p:bldP spid="166" grpId="18" bldLvl="0" animBg="1"/>
      <p:bldP spid="167" grpId="19" build="p"/>
      <p:bldP spid="168" grpId="20" bldLvl="0" animBg="1"/>
      <p:bldP spid="169" grpId="21" build="p"/>
      <p:bldP spid="170" grpId="22"/>
      <p:bldP spid="171" grpId="23" bldLvl="0" animBg="1"/>
      <p:bldP spid="172" grpId="24" bldLvl="0" animBg="1"/>
      <p:bldP spid="173" grpId="25" bldLvl="0" animBg="1"/>
      <p:bldP spid="174" grpId="26" build="p"/>
      <p:bldP spid="175" grpId="27"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154" name="AutoShape 3"/>
          <p:cNvSpPr>
            <a:spLocks noChangeAspect="1" noChangeArrowheads="1" noTextEdit="1"/>
          </p:cNvSpPr>
          <p:nvPr>
            <p:custDataLst>
              <p:tags r:id="rId7"/>
            </p:custDataLst>
          </p:nvPr>
        </p:nvSpPr>
        <p:spPr bwMode="auto">
          <a:xfrm>
            <a:off x="-699713" y="1149009"/>
            <a:ext cx="6241143" cy="335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70" name="Rectangle 4"/>
          <p:cNvSpPr>
            <a:spLocks noChangeArrowheads="1"/>
          </p:cNvSpPr>
          <p:nvPr/>
        </p:nvSpPr>
        <p:spPr bwMode="auto">
          <a:xfrm>
            <a:off x="1004272" y="309242"/>
            <a:ext cx="3567727"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四：机械伤害的急救</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1" name="KSO_Shape"/>
          <p:cNvSpPr/>
          <p:nvPr>
            <p:custDataLst>
              <p:tags r:id="rId8"/>
            </p:custDataLst>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172" name="MH_Other_3"/>
          <p:cNvSpPr/>
          <p:nvPr>
            <p:custDataLst>
              <p:tags r:id="rId9"/>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173" name="KSO_Shape"/>
          <p:cNvSpPr/>
          <p:nvPr>
            <p:custDataLst>
              <p:tags r:id="rId10"/>
            </p:custDataLst>
          </p:nvPr>
        </p:nvSpPr>
        <p:spPr bwMode="auto">
          <a:xfrm>
            <a:off x="308598" y="222943"/>
            <a:ext cx="374349" cy="393067"/>
          </a:xfrm>
          <a:custGeom>
            <a:avLst/>
            <a:gdLst>
              <a:gd name="T0" fmla="*/ 1564677 w 2198"/>
              <a:gd name="T1" fmla="*/ 625886 h 2307"/>
              <a:gd name="T2" fmla="*/ 696886 w 2198"/>
              <a:gd name="T3" fmla="*/ 0 h 2307"/>
              <a:gd name="T4" fmla="*/ 409704 w 2198"/>
              <a:gd name="T5" fmla="*/ 751531 h 2307"/>
              <a:gd name="T6" fmla="*/ 125642 w 2198"/>
              <a:gd name="T7" fmla="*/ 1466383 h 2307"/>
              <a:gd name="T8" fmla="*/ 694545 w 2198"/>
              <a:gd name="T9" fmla="*/ 1799617 h 2307"/>
              <a:gd name="T10" fmla="*/ 690643 w 2198"/>
              <a:gd name="T11" fmla="*/ 1797275 h 2307"/>
              <a:gd name="T12" fmla="*/ 718737 w 2198"/>
              <a:gd name="T13" fmla="*/ 992677 h 2307"/>
              <a:gd name="T14" fmla="*/ 697667 w 2198"/>
              <a:gd name="T15" fmla="*/ 1196363 h 2307"/>
              <a:gd name="T16" fmla="*/ 1006700 w 2198"/>
              <a:gd name="T17" fmla="*/ 1250991 h 2307"/>
              <a:gd name="T18" fmla="*/ 1060547 w 2198"/>
              <a:gd name="T19" fmla="*/ 881079 h 2307"/>
              <a:gd name="T20" fmla="*/ 1031672 w 2198"/>
              <a:gd name="T21" fmla="*/ 679734 h 2307"/>
              <a:gd name="T22" fmla="*/ 1318075 w 2198"/>
              <a:gd name="T23" fmla="*/ 1112859 h 2307"/>
              <a:gd name="T24" fmla="*/ 943489 w 2198"/>
              <a:gd name="T25" fmla="*/ 1800397 h 2307"/>
              <a:gd name="T26" fmla="*/ 1659884 w 2198"/>
              <a:gd name="T27" fmla="*/ 1256454 h 2307"/>
              <a:gd name="T28" fmla="*/ 1564677 w 2198"/>
              <a:gd name="T29" fmla="*/ 625886 h 2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98" h="2307">
                <a:moveTo>
                  <a:pt x="2005" y="802"/>
                </a:moveTo>
                <a:cubicBezTo>
                  <a:pt x="1661" y="210"/>
                  <a:pt x="893" y="0"/>
                  <a:pt x="893" y="0"/>
                </a:cubicBezTo>
                <a:cubicBezTo>
                  <a:pt x="893" y="0"/>
                  <a:pt x="1119" y="574"/>
                  <a:pt x="525" y="963"/>
                </a:cubicBezTo>
                <a:cubicBezTo>
                  <a:pt x="149" y="1210"/>
                  <a:pt x="0" y="1530"/>
                  <a:pt x="161" y="1879"/>
                </a:cubicBezTo>
                <a:cubicBezTo>
                  <a:pt x="294" y="2168"/>
                  <a:pt x="585" y="2273"/>
                  <a:pt x="890" y="2306"/>
                </a:cubicBezTo>
                <a:cubicBezTo>
                  <a:pt x="888" y="2305"/>
                  <a:pt x="887" y="2304"/>
                  <a:pt x="885" y="2303"/>
                </a:cubicBezTo>
                <a:cubicBezTo>
                  <a:pt x="645" y="2177"/>
                  <a:pt x="379" y="1713"/>
                  <a:pt x="921" y="1272"/>
                </a:cubicBezTo>
                <a:cubicBezTo>
                  <a:pt x="898" y="1340"/>
                  <a:pt x="882" y="1461"/>
                  <a:pt x="894" y="1533"/>
                </a:cubicBezTo>
                <a:cubicBezTo>
                  <a:pt x="941" y="1833"/>
                  <a:pt x="1173" y="1787"/>
                  <a:pt x="1290" y="1603"/>
                </a:cubicBezTo>
                <a:cubicBezTo>
                  <a:pt x="1367" y="1482"/>
                  <a:pt x="1367" y="1268"/>
                  <a:pt x="1359" y="1129"/>
                </a:cubicBezTo>
                <a:cubicBezTo>
                  <a:pt x="1356" y="1067"/>
                  <a:pt x="1330" y="876"/>
                  <a:pt x="1322" y="871"/>
                </a:cubicBezTo>
                <a:cubicBezTo>
                  <a:pt x="1322" y="871"/>
                  <a:pt x="1653" y="1078"/>
                  <a:pt x="1689" y="1426"/>
                </a:cubicBezTo>
                <a:cubicBezTo>
                  <a:pt x="1723" y="1754"/>
                  <a:pt x="1602" y="2124"/>
                  <a:pt x="1209" y="2307"/>
                </a:cubicBezTo>
                <a:cubicBezTo>
                  <a:pt x="1708" y="2262"/>
                  <a:pt x="2045" y="1913"/>
                  <a:pt x="2127" y="1610"/>
                </a:cubicBezTo>
                <a:cubicBezTo>
                  <a:pt x="2198" y="1345"/>
                  <a:pt x="2143" y="1039"/>
                  <a:pt x="2005" y="8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2" name="矩形 1"/>
          <p:cNvSpPr/>
          <p:nvPr>
            <p:custDataLst>
              <p:tags r:id="rId11"/>
            </p:custDataLst>
          </p:nvPr>
        </p:nvSpPr>
        <p:spPr>
          <a:xfrm>
            <a:off x="1004272" y="1149009"/>
            <a:ext cx="7165170" cy="521970"/>
          </a:xfrm>
          <a:prstGeom prst="rect">
            <a:avLst/>
          </a:prstGeom>
        </p:spPr>
        <p:txBody>
          <a:bodyPr wrap="square">
            <a:spAutoFit/>
          </a:bodyPr>
          <a:lstStyle/>
          <a:p>
            <a:r>
              <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由于机械的撞击、坠落、挤压、穿刺等造成人体闭合性、开放性创伤、骨折、出血、休克等后果的，一般采用如下救护措施：</a:t>
            </a:r>
            <a:endParaRPr lang="zh-CN" altLang="en-US" sz="1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Freeform 36"/>
          <p:cNvSpPr/>
          <p:nvPr>
            <p:custDataLst>
              <p:tags r:id="rId12"/>
            </p:custDataLst>
          </p:nvPr>
        </p:nvSpPr>
        <p:spPr>
          <a:xfrm>
            <a:off x="529405" y="2585057"/>
            <a:ext cx="7901711" cy="560237"/>
          </a:xfrm>
          <a:custGeom>
            <a:avLst/>
            <a:gdLst>
              <a:gd name="connsiteX0" fmla="*/ 0 w 2779669"/>
              <a:gd name="connsiteY0" fmla="*/ 471936 h 568832"/>
              <a:gd name="connsiteX1" fmla="*/ 431800 w 2779669"/>
              <a:gd name="connsiteY1" fmla="*/ 302603 h 568832"/>
              <a:gd name="connsiteX2" fmla="*/ 897467 w 2779669"/>
              <a:gd name="connsiteY2" fmla="*/ 488870 h 568832"/>
              <a:gd name="connsiteX3" fmla="*/ 1151467 w 2779669"/>
              <a:gd name="connsiteY3" fmla="*/ 548136 h 568832"/>
              <a:gd name="connsiteX4" fmla="*/ 1456267 w 2779669"/>
              <a:gd name="connsiteY4" fmla="*/ 556603 h 568832"/>
              <a:gd name="connsiteX5" fmla="*/ 1769534 w 2779669"/>
              <a:gd name="connsiteY5" fmla="*/ 387270 h 568832"/>
              <a:gd name="connsiteX6" fmla="*/ 1981200 w 2779669"/>
              <a:gd name="connsiteY6" fmla="*/ 82470 h 568832"/>
              <a:gd name="connsiteX7" fmla="*/ 2224968 w 2779669"/>
              <a:gd name="connsiteY7" fmla="*/ 3789 h 568832"/>
              <a:gd name="connsiteX8" fmla="*/ 2779669 w 2779669"/>
              <a:gd name="connsiteY8" fmla="*/ 476577 h 568832"/>
              <a:gd name="connsiteX9" fmla="*/ 2779669 w 2779669"/>
              <a:gd name="connsiteY9" fmla="*/ 593532 h 6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9669" h="568832">
                <a:moveTo>
                  <a:pt x="0" y="471936"/>
                </a:moveTo>
                <a:cubicBezTo>
                  <a:pt x="141111" y="385858"/>
                  <a:pt x="282222" y="299781"/>
                  <a:pt x="431800" y="302603"/>
                </a:cubicBezTo>
                <a:cubicBezTo>
                  <a:pt x="581378" y="305425"/>
                  <a:pt x="777523" y="447948"/>
                  <a:pt x="897467" y="488870"/>
                </a:cubicBezTo>
                <a:cubicBezTo>
                  <a:pt x="1017411" y="529792"/>
                  <a:pt x="1058334" y="536847"/>
                  <a:pt x="1151467" y="548136"/>
                </a:cubicBezTo>
                <a:cubicBezTo>
                  <a:pt x="1244600" y="559425"/>
                  <a:pt x="1353256" y="583414"/>
                  <a:pt x="1456267" y="556603"/>
                </a:cubicBezTo>
                <a:cubicBezTo>
                  <a:pt x="1559278" y="529792"/>
                  <a:pt x="1682045" y="466292"/>
                  <a:pt x="1769534" y="387270"/>
                </a:cubicBezTo>
                <a:cubicBezTo>
                  <a:pt x="1857023" y="308248"/>
                  <a:pt x="1905294" y="146384"/>
                  <a:pt x="1981200" y="82470"/>
                </a:cubicBezTo>
                <a:cubicBezTo>
                  <a:pt x="2057106" y="18557"/>
                  <a:pt x="2093566" y="-11121"/>
                  <a:pt x="2224968" y="3789"/>
                </a:cubicBezTo>
                <a:cubicBezTo>
                  <a:pt x="2356370" y="18699"/>
                  <a:pt x="2662710" y="353902"/>
                  <a:pt x="2779669" y="476577"/>
                </a:cubicBezTo>
              </a:path>
            </a:pathLst>
          </a:custGeom>
          <a:noFill/>
          <a:ln w="28575">
            <a:solidFill>
              <a:srgbClr val="3D3743"/>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350">
              <a:solidFill>
                <a:schemeClr val="lt1"/>
              </a:solidFill>
              <a:latin typeface="微软雅黑" panose="020B0503020204020204" pitchFamily="34" charset="-122"/>
              <a:ea typeface="微软雅黑" panose="020B0503020204020204" pitchFamily="34" charset="-122"/>
            </a:endParaRPr>
          </a:p>
        </p:txBody>
      </p:sp>
      <p:grpSp>
        <p:nvGrpSpPr>
          <p:cNvPr id="54" name="Group 15"/>
          <p:cNvGrpSpPr/>
          <p:nvPr/>
        </p:nvGrpSpPr>
        <p:grpSpPr>
          <a:xfrm>
            <a:off x="1118898" y="2249295"/>
            <a:ext cx="1072990" cy="1418918"/>
            <a:chOff x="2455123" y="2131468"/>
            <a:chExt cx="1430653" cy="1891891"/>
          </a:xfrm>
        </p:grpSpPr>
        <p:sp>
          <p:nvSpPr>
            <p:cNvPr id="55" name="Chevron 16"/>
            <p:cNvSpPr/>
            <p:nvPr>
              <p:custDataLst>
                <p:tags r:id="rId13"/>
              </p:custDataLst>
            </p:nvPr>
          </p:nvSpPr>
          <p:spPr>
            <a:xfrm>
              <a:off x="2455123" y="2131468"/>
              <a:ext cx="1091476" cy="1891891"/>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lt1"/>
                </a:solidFill>
                <a:latin typeface="微软雅黑" panose="020B0503020204020204" pitchFamily="34" charset="-122"/>
                <a:ea typeface="微软雅黑" panose="020B0503020204020204" pitchFamily="34" charset="-122"/>
              </a:endParaRPr>
            </a:p>
          </p:txBody>
        </p:sp>
        <p:sp>
          <p:nvSpPr>
            <p:cNvPr id="56" name="Oval 17"/>
            <p:cNvSpPr>
              <a:spLocks noChangeAspect="1"/>
            </p:cNvSpPr>
            <p:nvPr>
              <p:custDataLst>
                <p:tags r:id="rId14"/>
              </p:custDataLst>
            </p:nvPr>
          </p:nvSpPr>
          <p:spPr>
            <a:xfrm>
              <a:off x="3228083" y="2732678"/>
              <a:ext cx="657693" cy="657689"/>
            </a:xfrm>
            <a:prstGeom prst="ellipse">
              <a:avLst/>
            </a:prstGeom>
            <a:solidFill>
              <a:schemeClr val="lt1"/>
            </a:solidFill>
            <a:ln w="38100">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a:solidFill>
                    <a:schemeClr val="dk1"/>
                  </a:solidFill>
                  <a:latin typeface="微软雅黑" panose="020B0503020204020204" pitchFamily="34" charset="-122"/>
                  <a:ea typeface="微软雅黑" panose="020B0503020204020204" pitchFamily="34" charset="-122"/>
                </a:rPr>
                <a:t>I</a:t>
              </a:r>
              <a:endParaRPr lang="id-ID" sz="1400" b="1">
                <a:solidFill>
                  <a:schemeClr val="dk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3127392" y="2261214"/>
            <a:ext cx="1077966" cy="1418918"/>
            <a:chOff x="3127392" y="2261214"/>
            <a:chExt cx="1077966" cy="1418918"/>
          </a:xfrm>
        </p:grpSpPr>
        <p:sp>
          <p:nvSpPr>
            <p:cNvPr id="58" name="Chevron 19"/>
            <p:cNvSpPr/>
            <p:nvPr>
              <p:custDataLst>
                <p:tags r:id="rId15"/>
              </p:custDataLst>
            </p:nvPr>
          </p:nvSpPr>
          <p:spPr>
            <a:xfrm>
              <a:off x="3127392" y="2261214"/>
              <a:ext cx="818607" cy="1418918"/>
            </a:xfrm>
            <a:prstGeom prst="chevron">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lt1"/>
                </a:solidFill>
                <a:latin typeface="微软雅黑" panose="020B0503020204020204" pitchFamily="34" charset="-122"/>
                <a:ea typeface="微软雅黑" panose="020B0503020204020204" pitchFamily="34" charset="-122"/>
              </a:endParaRPr>
            </a:p>
          </p:txBody>
        </p:sp>
        <p:sp>
          <p:nvSpPr>
            <p:cNvPr id="59" name="Oval 20"/>
            <p:cNvSpPr>
              <a:spLocks noChangeAspect="1"/>
            </p:cNvSpPr>
            <p:nvPr>
              <p:custDataLst>
                <p:tags r:id="rId16"/>
              </p:custDataLst>
            </p:nvPr>
          </p:nvSpPr>
          <p:spPr>
            <a:xfrm>
              <a:off x="3712088" y="2712121"/>
              <a:ext cx="493270" cy="493267"/>
            </a:xfrm>
            <a:prstGeom prst="ellipse">
              <a:avLst/>
            </a:prstGeom>
            <a:solidFill>
              <a:schemeClr val="lt1"/>
            </a:solidFill>
            <a:ln w="38100">
              <a:solidFill>
                <a:srgbClr val="FBC91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a:solidFill>
                    <a:schemeClr val="dk1"/>
                  </a:solidFill>
                  <a:latin typeface="微软雅黑" panose="020B0503020204020204" pitchFamily="34" charset="-122"/>
                  <a:ea typeface="微软雅黑" panose="020B0503020204020204" pitchFamily="34" charset="-122"/>
                </a:rPr>
                <a:t>II</a:t>
              </a:r>
              <a:endParaRPr lang="id-ID" sz="1400" b="1">
                <a:solidFill>
                  <a:schemeClr val="dk1"/>
                </a:solidFill>
                <a:latin typeface="微软雅黑" panose="020B0503020204020204" pitchFamily="34" charset="-122"/>
                <a:ea typeface="微软雅黑" panose="020B0503020204020204" pitchFamily="34" charset="-122"/>
              </a:endParaRPr>
            </a:p>
          </p:txBody>
        </p:sp>
      </p:grpSp>
      <p:grpSp>
        <p:nvGrpSpPr>
          <p:cNvPr id="60" name="Group 21"/>
          <p:cNvGrpSpPr/>
          <p:nvPr/>
        </p:nvGrpSpPr>
        <p:grpSpPr>
          <a:xfrm>
            <a:off x="5140862" y="2261214"/>
            <a:ext cx="1075976" cy="1418918"/>
            <a:chOff x="7553925" y="2131468"/>
            <a:chExt cx="1434634" cy="1891891"/>
          </a:xfrm>
        </p:grpSpPr>
        <p:sp>
          <p:nvSpPr>
            <p:cNvPr id="61" name="Chevron 22"/>
            <p:cNvSpPr/>
            <p:nvPr>
              <p:custDataLst>
                <p:tags r:id="rId17"/>
              </p:custDataLst>
            </p:nvPr>
          </p:nvSpPr>
          <p:spPr>
            <a:xfrm>
              <a:off x="7553925" y="2131468"/>
              <a:ext cx="1091476" cy="189189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lt1"/>
                </a:solidFill>
                <a:latin typeface="微软雅黑" panose="020B0503020204020204" pitchFamily="34" charset="-122"/>
                <a:ea typeface="微软雅黑" panose="020B0503020204020204" pitchFamily="34" charset="-122"/>
              </a:endParaRPr>
            </a:p>
          </p:txBody>
        </p:sp>
        <p:sp>
          <p:nvSpPr>
            <p:cNvPr id="62" name="Oval 23"/>
            <p:cNvSpPr>
              <a:spLocks noChangeAspect="1"/>
            </p:cNvSpPr>
            <p:nvPr>
              <p:custDataLst>
                <p:tags r:id="rId18"/>
              </p:custDataLst>
            </p:nvPr>
          </p:nvSpPr>
          <p:spPr>
            <a:xfrm>
              <a:off x="8330866" y="2732678"/>
              <a:ext cx="657693" cy="657689"/>
            </a:xfrm>
            <a:prstGeom prst="ellipse">
              <a:avLst/>
            </a:prstGeom>
            <a:solidFill>
              <a:schemeClr val="lt1"/>
            </a:solidFill>
            <a:ln w="38100">
              <a:solidFill>
                <a:schemeClr val="accent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a:solidFill>
                    <a:schemeClr val="dk1"/>
                  </a:solidFill>
                  <a:latin typeface="微软雅黑" panose="020B0503020204020204" pitchFamily="34" charset="-122"/>
                  <a:ea typeface="微软雅黑" panose="020B0503020204020204" pitchFamily="34" charset="-122"/>
                </a:rPr>
                <a:t>III</a:t>
              </a:r>
              <a:endParaRPr lang="id-ID" sz="1400" b="1">
                <a:solidFill>
                  <a:schemeClr val="dk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7152342" y="2261214"/>
            <a:ext cx="1102561" cy="1418918"/>
            <a:chOff x="7152342" y="2261214"/>
            <a:chExt cx="1102561" cy="1418918"/>
          </a:xfrm>
        </p:grpSpPr>
        <p:sp>
          <p:nvSpPr>
            <p:cNvPr id="64" name="Chevron 25"/>
            <p:cNvSpPr/>
            <p:nvPr>
              <p:custDataLst>
                <p:tags r:id="rId19"/>
              </p:custDataLst>
            </p:nvPr>
          </p:nvSpPr>
          <p:spPr>
            <a:xfrm>
              <a:off x="7152342" y="2261214"/>
              <a:ext cx="818607" cy="1418918"/>
            </a:xfrm>
            <a:prstGeom prst="chevron">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lt1"/>
                </a:solidFill>
                <a:latin typeface="微软雅黑" panose="020B0503020204020204" pitchFamily="34" charset="-122"/>
                <a:ea typeface="微软雅黑" panose="020B0503020204020204" pitchFamily="34" charset="-122"/>
              </a:endParaRPr>
            </a:p>
          </p:txBody>
        </p:sp>
        <p:sp>
          <p:nvSpPr>
            <p:cNvPr id="65" name="Oval 26"/>
            <p:cNvSpPr>
              <a:spLocks noChangeAspect="1"/>
            </p:cNvSpPr>
            <p:nvPr>
              <p:custDataLst>
                <p:tags r:id="rId20"/>
              </p:custDataLst>
            </p:nvPr>
          </p:nvSpPr>
          <p:spPr>
            <a:xfrm>
              <a:off x="7761633" y="2712121"/>
              <a:ext cx="493270" cy="493267"/>
            </a:xfrm>
            <a:prstGeom prst="ellipse">
              <a:avLst/>
            </a:prstGeom>
            <a:solidFill>
              <a:schemeClr val="lt1"/>
            </a:solidFill>
            <a:ln w="38100">
              <a:solidFill>
                <a:srgbClr val="FBC91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a:solidFill>
                    <a:schemeClr val="dk1"/>
                  </a:solidFill>
                  <a:latin typeface="微软雅黑" panose="020B0503020204020204" pitchFamily="34" charset="-122"/>
                  <a:ea typeface="微软雅黑" panose="020B0503020204020204" pitchFamily="34" charset="-122"/>
                </a:rPr>
                <a:t>IV</a:t>
              </a:r>
              <a:endParaRPr lang="id-ID" sz="1400" b="1">
                <a:solidFill>
                  <a:schemeClr val="dk1"/>
                </a:solidFill>
                <a:latin typeface="微软雅黑" panose="020B0503020204020204" pitchFamily="34" charset="-122"/>
                <a:ea typeface="微软雅黑" panose="020B0503020204020204" pitchFamily="34" charset="-122"/>
              </a:endParaRPr>
            </a:p>
          </p:txBody>
        </p:sp>
      </p:grpSp>
      <p:sp>
        <p:nvSpPr>
          <p:cNvPr id="3" name="文本框 2"/>
          <p:cNvSpPr txBox="1"/>
          <p:nvPr>
            <p:custDataLst>
              <p:tags r:id="rId21"/>
            </p:custDataLst>
          </p:nvPr>
        </p:nvSpPr>
        <p:spPr>
          <a:xfrm>
            <a:off x="1205035" y="3900391"/>
            <a:ext cx="538480" cy="306705"/>
          </a:xfrm>
          <a:prstGeom prst="rect">
            <a:avLst/>
          </a:prstGeom>
          <a:noFill/>
        </p:spPr>
        <p:txBody>
          <a:bodyPr wrap="none" rtlCol="0">
            <a:spAutoFit/>
          </a:bodyPr>
          <a:lstStyle/>
          <a:p>
            <a:r>
              <a:rPr lang="zh-CN" altLang="en-US" sz="1400" b="1">
                <a:solidFill>
                  <a:schemeClr val="dk1"/>
                </a:solidFill>
                <a:latin typeface="微软雅黑" panose="020B0503020204020204" pitchFamily="34" charset="-122"/>
                <a:ea typeface="微软雅黑" panose="020B0503020204020204" pitchFamily="34" charset="-122"/>
              </a:rPr>
              <a:t>止血</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67" name="文本框 66"/>
          <p:cNvSpPr txBox="1"/>
          <p:nvPr>
            <p:custDataLst>
              <p:tags r:id="rId22"/>
            </p:custDataLst>
          </p:nvPr>
        </p:nvSpPr>
        <p:spPr>
          <a:xfrm>
            <a:off x="3168349" y="3878391"/>
            <a:ext cx="538480" cy="306705"/>
          </a:xfrm>
          <a:prstGeom prst="rect">
            <a:avLst/>
          </a:prstGeom>
          <a:noFill/>
        </p:spPr>
        <p:txBody>
          <a:bodyPr wrap="none" rtlCol="0">
            <a:spAutoFit/>
          </a:bodyPr>
          <a:lstStyle/>
          <a:p>
            <a:r>
              <a:rPr lang="zh-CN" altLang="en-US" sz="1400" b="1">
                <a:solidFill>
                  <a:schemeClr val="dk1"/>
                </a:solidFill>
                <a:latin typeface="微软雅黑" panose="020B0503020204020204" pitchFamily="34" charset="-122"/>
                <a:ea typeface="微软雅黑" panose="020B0503020204020204" pitchFamily="34" charset="-122"/>
              </a:rPr>
              <a:t>包扎</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69" name="文本框 68"/>
          <p:cNvSpPr txBox="1"/>
          <p:nvPr>
            <p:custDataLst>
              <p:tags r:id="rId23"/>
            </p:custDataLst>
          </p:nvPr>
        </p:nvSpPr>
        <p:spPr>
          <a:xfrm>
            <a:off x="5179829" y="3878390"/>
            <a:ext cx="538480" cy="306705"/>
          </a:xfrm>
          <a:prstGeom prst="rect">
            <a:avLst/>
          </a:prstGeom>
          <a:noFill/>
        </p:spPr>
        <p:txBody>
          <a:bodyPr wrap="none" rtlCol="0">
            <a:spAutoFit/>
          </a:bodyPr>
          <a:lstStyle/>
          <a:p>
            <a:r>
              <a:rPr lang="zh-CN" altLang="en-US" sz="1400" b="1">
                <a:solidFill>
                  <a:schemeClr val="dk1"/>
                </a:solidFill>
                <a:latin typeface="微软雅黑" panose="020B0503020204020204" pitchFamily="34" charset="-122"/>
                <a:ea typeface="微软雅黑" panose="020B0503020204020204" pitchFamily="34" charset="-122"/>
              </a:rPr>
              <a:t>固定</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70" name="文本框 69"/>
          <p:cNvSpPr txBox="1"/>
          <p:nvPr>
            <p:custDataLst>
              <p:tags r:id="rId24"/>
            </p:custDataLst>
          </p:nvPr>
        </p:nvSpPr>
        <p:spPr>
          <a:xfrm>
            <a:off x="7289775" y="3896770"/>
            <a:ext cx="538480" cy="306705"/>
          </a:xfrm>
          <a:prstGeom prst="rect">
            <a:avLst/>
          </a:prstGeom>
          <a:noFill/>
        </p:spPr>
        <p:txBody>
          <a:bodyPr wrap="none" rtlCol="0">
            <a:spAutoFit/>
          </a:bodyPr>
          <a:lstStyle/>
          <a:p>
            <a:r>
              <a:rPr lang="zh-CN" altLang="en-US" sz="1400" b="1">
                <a:solidFill>
                  <a:schemeClr val="dk1"/>
                </a:solidFill>
                <a:latin typeface="微软雅黑" panose="020B0503020204020204" pitchFamily="34" charset="-122"/>
                <a:ea typeface="微软雅黑" panose="020B0503020204020204" pitchFamily="34" charset="-122"/>
              </a:rPr>
              <a:t>搬运</a:t>
            </a:r>
            <a:endParaRPr lang="zh-CN" altLang="en-US" sz="1400" b="1">
              <a:solidFill>
                <a:schemeClr val="dk1"/>
              </a:solidFill>
              <a:latin typeface="微软雅黑" panose="020B0503020204020204" pitchFamily="34" charset="-122"/>
              <a:ea typeface="微软雅黑" panose="020B0503020204020204" pitchFamily="34" charset="-122"/>
            </a:endParaRPr>
          </a:p>
        </p:txBody>
      </p:sp>
      <p:pic>
        <p:nvPicPr>
          <p:cNvPr id="21" name="图片 20" descr="1"/>
          <p:cNvPicPr>
            <a:picLocks noChangeAspect="1"/>
          </p:cNvPicPr>
          <p:nvPr>
            <p:custDataLst>
              <p:tags r:id="rId25"/>
            </p:custDataLst>
          </p:nvPr>
        </p:nvPicPr>
        <p:blipFill>
          <a:blip r:embed="rId26"/>
          <a:stretch>
            <a:fillRect/>
          </a:stretch>
        </p:blipFill>
        <p:spPr>
          <a:xfrm>
            <a:off x="4149090" y="1361440"/>
            <a:ext cx="2889885" cy="301625"/>
          </a:xfrm>
          <a:prstGeom prst="rect">
            <a:avLst/>
          </a:prstGeom>
        </p:spPr>
      </p:pic>
    </p:spTree>
    <p:custDataLst>
      <p:tags r:id="rId27"/>
    </p:custDataLst>
  </p:cSld>
  <p:clrMapOvr>
    <a:masterClrMapping/>
  </p:clrMapOvr>
  <p:transition advTm="58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childTnLst>
                                    <p:set>
                                      <p:cBhvr>
                                        <p:cTn id="6" dur="1" fill="hold">
                                          <p:stCondLst>
                                            <p:cond delay="0"/>
                                          </p:stCondLst>
                                        </p:cTn>
                                        <p:tgtEl>
                                          <p:spTgt spid="171"/>
                                        </p:tgtEl>
                                        <p:attrNameLst>
                                          <p:attrName>style.visibility</p:attrName>
                                        </p:attrNameLst>
                                      </p:cBhvr>
                                      <p:to>
                                        <p:strVal val="visible"/>
                                      </p:to>
                                    </p:set>
                                    <p:animEffect transition="in" filter="wipe(left)">
                                      <p:cBhvr>
                                        <p:cTn id="7" dur="500"/>
                                        <p:tgtEl>
                                          <p:spTgt spid="171"/>
                                        </p:tgtEl>
                                      </p:cBhvr>
                                    </p:animEffect>
                                  </p:childTnLst>
                                </p:cTn>
                              </p:par>
                              <p:par>
                                <p:cTn id="8" presetID="22" presetClass="entr" presetSubtype="8" fill="hold" grpId="2" nodeType="withEffect">
                                  <p:childTnLst>
                                    <p:set>
                                      <p:cBhvr>
                                        <p:cTn id="9" dur="1" fill="hold">
                                          <p:stCondLst>
                                            <p:cond delay="0"/>
                                          </p:stCondLst>
                                        </p:cTn>
                                        <p:tgtEl>
                                          <p:spTgt spid="172"/>
                                        </p:tgtEl>
                                        <p:attrNameLst>
                                          <p:attrName>style.visibility</p:attrName>
                                        </p:attrNameLst>
                                      </p:cBhvr>
                                      <p:to>
                                        <p:strVal val="visible"/>
                                      </p:to>
                                    </p:set>
                                    <p:animEffect transition="in" filter="wipe(left)">
                                      <p:cBhvr>
                                        <p:cTn id="10" dur="500"/>
                                        <p:tgtEl>
                                          <p:spTgt spid="172"/>
                                        </p:tgtEl>
                                      </p:cBhvr>
                                    </p:animEffect>
                                  </p:childTnLst>
                                </p:cTn>
                              </p:par>
                              <p:par>
                                <p:cTn id="11" presetID="22" presetClass="entr" presetSubtype="8" fill="hold" grpId="3" nodeType="withEffect">
                                  <p:childTnLst>
                                    <p:set>
                                      <p:cBhvr>
                                        <p:cTn id="12" dur="1" fill="hold">
                                          <p:stCondLst>
                                            <p:cond delay="0"/>
                                          </p:stCondLst>
                                        </p:cTn>
                                        <p:tgtEl>
                                          <p:spTgt spid="173"/>
                                        </p:tgtEl>
                                        <p:attrNameLst>
                                          <p:attrName>style.visibility</p:attrName>
                                        </p:attrNameLst>
                                      </p:cBhvr>
                                      <p:to>
                                        <p:strVal val="visible"/>
                                      </p:to>
                                    </p:set>
                                    <p:animEffect transition="in" filter="wipe(left)">
                                      <p:cBhvr>
                                        <p:cTn id="13" dur="500"/>
                                        <p:tgtEl>
                                          <p:spTgt spid="173"/>
                                        </p:tgtEl>
                                      </p:cBhvr>
                                    </p:animEffect>
                                  </p:childTnLst>
                                </p:cTn>
                              </p:par>
                              <p:par>
                                <p:cTn id="14" presetID="22" presetClass="entr" presetSubtype="8" fill="hold" grpId="0" nodeType="withEffect">
                                  <p:childTnLst>
                                    <p:set>
                                      <p:cBhvr>
                                        <p:cTn id="15" dur="1" fill="hold">
                                          <p:stCondLst>
                                            <p:cond delay="0"/>
                                          </p:stCondLst>
                                        </p:cTn>
                                        <p:tgtEl>
                                          <p:spTgt spid="170"/>
                                        </p:tgtEl>
                                        <p:attrNameLst>
                                          <p:attrName>style.visibility</p:attrName>
                                        </p:attrNameLst>
                                      </p:cBhvr>
                                      <p:to>
                                        <p:strVal val="visible"/>
                                      </p:to>
                                    </p:set>
                                    <p:animEffect transition="in" filter="wipe(left)">
                                      <p:cBhvr>
                                        <p:cTn id="16" dur="500"/>
                                        <p:tgtEl>
                                          <p:spTgt spid="17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4" nodeType="clickEffec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par>
                          <p:cTn id="22" fill="hold">
                            <p:stCondLst>
                              <p:cond delay="500"/>
                            </p:stCondLst>
                            <p:childTnLst>
                              <p:par>
                                <p:cTn id="23" presetID="22" presetClass="entr" presetSubtype="8" fill="hold" grpId="5" nodeType="afterEffect">
                                  <p:childTnLst>
                                    <p:set>
                                      <p:cBhvr>
                                        <p:cTn id="24" dur="1" fill="hold">
                                          <p:stCondLst>
                                            <p:cond delay="0"/>
                                          </p:stCondLst>
                                        </p:cTn>
                                        <p:tgtEl>
                                          <p:spTgt spid="53"/>
                                        </p:tgtEl>
                                        <p:attrNameLst>
                                          <p:attrName>style.visibility</p:attrName>
                                        </p:attrNameLst>
                                      </p:cBhvr>
                                      <p:to>
                                        <p:strVal val="visible"/>
                                      </p:to>
                                    </p:set>
                                    <p:animEffect transition="in" filter="wipe(left)">
                                      <p:cBhvr>
                                        <p:cTn id="25" dur="500"/>
                                        <p:tgtEl>
                                          <p:spTgt spid="53"/>
                                        </p:tgtEl>
                                      </p:cBhvr>
                                    </p:animEffect>
                                  </p:childTnLst>
                                </p:cTn>
                              </p:par>
                            </p:childTnLst>
                          </p:cTn>
                        </p:par>
                        <p:par>
                          <p:cTn id="26" fill="hold">
                            <p:stCondLst>
                              <p:cond delay="1000"/>
                            </p:stCondLst>
                            <p:childTnLst>
                              <p:par>
                                <p:cTn id="27" presetID="22" presetClass="entr" presetSubtype="8" fill="hold" nodeType="afterEffect">
                                  <p:childTnLst>
                                    <p:set>
                                      <p:cBhvr>
                                        <p:cTn id="28" dur="1" fill="hold">
                                          <p:stCondLst>
                                            <p:cond delay="0"/>
                                          </p:stCondLst>
                                        </p:cTn>
                                        <p:tgtEl>
                                          <p:spTgt spid="54"/>
                                        </p:tgtEl>
                                        <p:attrNameLst>
                                          <p:attrName>style.visibility</p:attrName>
                                        </p:attrNameLst>
                                      </p:cBhvr>
                                      <p:to>
                                        <p:strVal val="visible"/>
                                      </p:to>
                                    </p:set>
                                    <p:animEffect transition="in" filter="wipe(left)">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par>
                          <p:cTn id="35" fill="hold">
                            <p:stCondLst>
                              <p:cond delay="500"/>
                            </p:stCondLst>
                            <p:childTnLst>
                              <p:par>
                                <p:cTn id="36" presetID="22" presetClass="entr" presetSubtype="8" fill="hold" nodeType="afterEffect">
                                  <p:childTnLst>
                                    <p:set>
                                      <p:cBhvr>
                                        <p:cTn id="37" dur="1" fill="hold">
                                          <p:stCondLst>
                                            <p:cond delay="0"/>
                                          </p:stCondLst>
                                        </p:cTn>
                                        <p:tgtEl>
                                          <p:spTgt spid="60"/>
                                        </p:tgtEl>
                                        <p:attrNameLst>
                                          <p:attrName>style.visibility</p:attrName>
                                        </p:attrNameLst>
                                      </p:cBhvr>
                                      <p:to>
                                        <p:strVal val="visible"/>
                                      </p:to>
                                    </p:set>
                                    <p:animEffect transition="in" filter="wipe(left)">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6" nodeType="clickEffec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par>
                                <p:cTn id="51" presetID="42" presetClass="entr" presetSubtype="0" fill="hold" grpId="7" nodeType="withEffec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1000" fill="hold"/>
                                        <p:tgtEl>
                                          <p:spTgt spid="67"/>
                                        </p:tgtEl>
                                        <p:attrNameLst>
                                          <p:attrName>ppt_y</p:attrName>
                                        </p:attrNameLst>
                                      </p:cBhvr>
                                      <p:tavLst>
                                        <p:tav tm="0">
                                          <p:val>
                                            <p:strVal val="#ppt_y+.1"/>
                                          </p:val>
                                        </p:tav>
                                        <p:tav tm="100000">
                                          <p:val>
                                            <p:strVal val="#ppt_y"/>
                                          </p:val>
                                        </p:tav>
                                      </p:tavLst>
                                    </p:anim>
                                  </p:childTnLst>
                                </p:cTn>
                              </p:par>
                              <p:par>
                                <p:cTn id="56" presetID="42" presetClass="entr" presetSubtype="0" fill="hold" grpId="8" nodeType="withEffect">
                                  <p:childTnLst>
                                    <p:set>
                                      <p:cBhvr>
                                        <p:cTn id="57" dur="1" fill="hold">
                                          <p:stCondLst>
                                            <p:cond delay="0"/>
                                          </p:stCondLst>
                                        </p:cTn>
                                        <p:tgtEl>
                                          <p:spTgt spid="69"/>
                                        </p:tgtEl>
                                        <p:attrNameLst>
                                          <p:attrName>style.visibility</p:attrName>
                                        </p:attrNameLst>
                                      </p:cBhvr>
                                      <p:to>
                                        <p:strVal val="visible"/>
                                      </p:to>
                                    </p:set>
                                    <p:animEffect transition="in" filter="fade">
                                      <p:cBhvr>
                                        <p:cTn id="58" dur="1000"/>
                                        <p:tgtEl>
                                          <p:spTgt spid="69"/>
                                        </p:tgtEl>
                                      </p:cBhvr>
                                    </p:animEffect>
                                    <p:anim calcmode="lin" valueType="num">
                                      <p:cBhvr>
                                        <p:cTn id="59" dur="1000" fill="hold"/>
                                        <p:tgtEl>
                                          <p:spTgt spid="69"/>
                                        </p:tgtEl>
                                        <p:attrNameLst>
                                          <p:attrName>ppt_x</p:attrName>
                                        </p:attrNameLst>
                                      </p:cBhvr>
                                      <p:tavLst>
                                        <p:tav tm="0">
                                          <p:val>
                                            <p:strVal val="#ppt_x"/>
                                          </p:val>
                                        </p:tav>
                                        <p:tav tm="100000">
                                          <p:val>
                                            <p:strVal val="#ppt_x"/>
                                          </p:val>
                                        </p:tav>
                                      </p:tavLst>
                                    </p:anim>
                                    <p:anim calcmode="lin" valueType="num">
                                      <p:cBhvr>
                                        <p:cTn id="60" dur="1000" fill="hold"/>
                                        <p:tgtEl>
                                          <p:spTgt spid="69"/>
                                        </p:tgtEl>
                                        <p:attrNameLst>
                                          <p:attrName>ppt_y</p:attrName>
                                        </p:attrNameLst>
                                      </p:cBhvr>
                                      <p:tavLst>
                                        <p:tav tm="0">
                                          <p:val>
                                            <p:strVal val="#ppt_y+.1"/>
                                          </p:val>
                                        </p:tav>
                                        <p:tav tm="100000">
                                          <p:val>
                                            <p:strVal val="#ppt_y"/>
                                          </p:val>
                                        </p:tav>
                                      </p:tavLst>
                                    </p:anim>
                                  </p:childTnLst>
                                </p:cTn>
                              </p:par>
                              <p:par>
                                <p:cTn id="61" presetID="42" presetClass="entr" presetSubtype="0" fill="hold" grpId="9" nodeType="withEffect">
                                  <p:childTnLst>
                                    <p:set>
                                      <p:cBhvr>
                                        <p:cTn id="62" dur="1" fill="hold">
                                          <p:stCondLst>
                                            <p:cond delay="0"/>
                                          </p:stCondLst>
                                        </p:cTn>
                                        <p:tgtEl>
                                          <p:spTgt spid="70"/>
                                        </p:tgtEl>
                                        <p:attrNameLst>
                                          <p:attrName>style.visibility</p:attrName>
                                        </p:attrNameLst>
                                      </p:cBhvr>
                                      <p:to>
                                        <p:strVal val="visible"/>
                                      </p:to>
                                    </p:set>
                                    <p:animEffect transition="in" filter="fade">
                                      <p:cBhvr>
                                        <p:cTn id="63" dur="1000"/>
                                        <p:tgtEl>
                                          <p:spTgt spid="70"/>
                                        </p:tgtEl>
                                      </p:cBhvr>
                                    </p:animEffect>
                                    <p:anim calcmode="lin" valueType="num">
                                      <p:cBhvr>
                                        <p:cTn id="64" dur="1000" fill="hold"/>
                                        <p:tgtEl>
                                          <p:spTgt spid="70"/>
                                        </p:tgtEl>
                                        <p:attrNameLst>
                                          <p:attrName>ppt_x</p:attrName>
                                        </p:attrNameLst>
                                      </p:cBhvr>
                                      <p:tavLst>
                                        <p:tav tm="0">
                                          <p:val>
                                            <p:strVal val="#ppt_x"/>
                                          </p:val>
                                        </p:tav>
                                        <p:tav tm="100000">
                                          <p:val>
                                            <p:strVal val="#ppt_x"/>
                                          </p:val>
                                        </p:tav>
                                      </p:tavLst>
                                    </p:anim>
                                    <p:anim calcmode="lin" valueType="num">
                                      <p:cBhvr>
                                        <p:cTn id="65"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1" grpId="1" bldLvl="0" animBg="1"/>
      <p:bldP spid="172" grpId="2" bldLvl="0" animBg="1"/>
      <p:bldP spid="173" grpId="3" bldLvl="0" animBg="1"/>
      <p:bldP spid="2" grpId="4"/>
      <p:bldP spid="53" grpId="5" bldLvl="0" animBg="1"/>
      <p:bldP spid="3" grpId="6"/>
      <p:bldP spid="67" grpId="7"/>
      <p:bldP spid="69" grpId="8"/>
      <p:bldP spid="70" grpId="9"/>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170" name="Rectangle 4"/>
          <p:cNvSpPr>
            <a:spLocks noChangeArrowheads="1"/>
          </p:cNvSpPr>
          <p:nvPr/>
        </p:nvSpPr>
        <p:spPr bwMode="auto">
          <a:xfrm>
            <a:off x="1004272" y="309242"/>
            <a:ext cx="4409939"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做好现场安全“三不伤害”八个工作心态</a:t>
            </a:r>
            <a:endParaRPr lang="zh-CN" altLang="en-US" sz="1705"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71" name="KSO_Shape"/>
          <p:cNvSpPr/>
          <p:nvPr>
            <p:custDataLst>
              <p:tags r:id="rId7"/>
            </p:custDataLst>
          </p:nvPr>
        </p:nvSpPr>
        <p:spPr bwMode="auto">
          <a:xfrm>
            <a:off x="251460" y="224902"/>
            <a:ext cx="400050" cy="393068"/>
          </a:xfrm>
          <a:custGeom>
            <a:avLst/>
            <a:gdLst>
              <a:gd name="T0" fmla="*/ 2147483646 w 5092"/>
              <a:gd name="T1" fmla="*/ 2147483646 h 6646"/>
              <a:gd name="T2" fmla="*/ 0 w 5092"/>
              <a:gd name="T3" fmla="*/ 2147483646 h 6646"/>
              <a:gd name="T4" fmla="*/ 2147483646 w 5092"/>
              <a:gd name="T5" fmla="*/ 2147483646 h 6646"/>
              <a:gd name="T6" fmla="*/ 2147483646 w 5092"/>
              <a:gd name="T7" fmla="*/ 2147483646 h 6646"/>
              <a:gd name="T8" fmla="*/ 2147483646 w 5092"/>
              <a:gd name="T9" fmla="*/ 2147483646 h 6646"/>
              <a:gd name="T10" fmla="*/ 2147483646 w 5092"/>
              <a:gd name="T11" fmla="*/ 2147483646 h 6646"/>
              <a:gd name="T12" fmla="*/ 2147483646 w 5092"/>
              <a:gd name="T13" fmla="*/ 2147483646 h 6646"/>
              <a:gd name="T14" fmla="*/ 2147483646 w 5092"/>
              <a:gd name="T15" fmla="*/ 2147483646 h 6646"/>
              <a:gd name="T16" fmla="*/ 2147483646 w 5092"/>
              <a:gd name="T17" fmla="*/ 2147483646 h 6646"/>
              <a:gd name="T18" fmla="*/ 2147483646 w 5092"/>
              <a:gd name="T19" fmla="*/ 2147483646 h 6646"/>
              <a:gd name="T20" fmla="*/ 2147483646 w 5092"/>
              <a:gd name="T21" fmla="*/ 2147483646 h 6646"/>
              <a:gd name="T22" fmla="*/ 2147483646 w 5092"/>
              <a:gd name="T23" fmla="*/ 2147483646 h 6646"/>
              <a:gd name="T24" fmla="*/ 2147483646 w 5092"/>
              <a:gd name="T25" fmla="*/ 2147483646 h 6646"/>
              <a:gd name="T26" fmla="*/ 2147483646 w 5092"/>
              <a:gd name="T27" fmla="*/ 2147483646 h 6646"/>
              <a:gd name="T28" fmla="*/ 2147483646 w 5092"/>
              <a:gd name="T29" fmla="*/ 2147483646 h 6646"/>
              <a:gd name="T30" fmla="*/ 2147483646 w 5092"/>
              <a:gd name="T31" fmla="*/ 2147483646 h 6646"/>
              <a:gd name="T32" fmla="*/ 2147483646 w 5092"/>
              <a:gd name="T33" fmla="*/ 2147483646 h 6646"/>
              <a:gd name="T34" fmla="*/ 2147483646 w 5092"/>
              <a:gd name="T35" fmla="*/ 2147483646 h 6646"/>
              <a:gd name="T36" fmla="*/ 2147483646 w 5092"/>
              <a:gd name="T37" fmla="*/ 2147483646 h 6646"/>
              <a:gd name="T38" fmla="*/ 2147483646 w 5092"/>
              <a:gd name="T39" fmla="*/ 2147483646 h 6646"/>
              <a:gd name="T40" fmla="*/ 2147483646 w 5092"/>
              <a:gd name="T41" fmla="*/ 2147483646 h 6646"/>
              <a:gd name="T42" fmla="*/ 2147483646 w 5092"/>
              <a:gd name="T43" fmla="*/ 2147483646 h 6646"/>
              <a:gd name="T44" fmla="*/ 2147483646 w 5092"/>
              <a:gd name="T45" fmla="*/ 2147483646 h 6646"/>
              <a:gd name="T46" fmla="*/ 2147483646 w 5092"/>
              <a:gd name="T47" fmla="*/ 2147483646 h 6646"/>
              <a:gd name="T48" fmla="*/ 2147483646 w 5092"/>
              <a:gd name="T49" fmla="*/ 2147483646 h 6646"/>
              <a:gd name="T50" fmla="*/ 2147483646 w 5092"/>
              <a:gd name="T51" fmla="*/ 2147483646 h 6646"/>
              <a:gd name="T52" fmla="*/ 2147483646 w 5092"/>
              <a:gd name="T53" fmla="*/ 2147483646 h 6646"/>
              <a:gd name="T54" fmla="*/ 2147483646 w 5092"/>
              <a:gd name="T55" fmla="*/ 2147483646 h 6646"/>
              <a:gd name="T56" fmla="*/ 2147483646 w 5092"/>
              <a:gd name="T57" fmla="*/ 2147483646 h 6646"/>
              <a:gd name="T58" fmla="*/ 2147483646 w 5092"/>
              <a:gd name="T59" fmla="*/ 2147483646 h 6646"/>
              <a:gd name="T60" fmla="*/ 2147483646 w 5092"/>
              <a:gd name="T61" fmla="*/ 2147483646 h 6646"/>
              <a:gd name="T62" fmla="*/ 2147483646 w 5092"/>
              <a:gd name="T63" fmla="*/ 2147483646 h 6646"/>
              <a:gd name="T64" fmla="*/ 2147483646 w 5092"/>
              <a:gd name="T65" fmla="*/ 2147483646 h 6646"/>
              <a:gd name="T66" fmla="*/ 2147483646 w 5092"/>
              <a:gd name="T67" fmla="*/ 2147483646 h 6646"/>
              <a:gd name="T68" fmla="*/ 2147483646 w 5092"/>
              <a:gd name="T69" fmla="*/ 2147483646 h 6646"/>
              <a:gd name="T70" fmla="*/ 2147483646 w 5092"/>
              <a:gd name="T71" fmla="*/ 2147483646 h 6646"/>
              <a:gd name="T72" fmla="*/ 2147483646 w 5092"/>
              <a:gd name="T73" fmla="*/ 2147483646 h 6646"/>
              <a:gd name="T74" fmla="*/ 2147483646 w 5092"/>
              <a:gd name="T75" fmla="*/ 2147483646 h 6646"/>
              <a:gd name="T76" fmla="*/ 2147483646 w 5092"/>
              <a:gd name="T77" fmla="*/ 2147483646 h 6646"/>
              <a:gd name="T78" fmla="*/ 2147483646 w 5092"/>
              <a:gd name="T79" fmla="*/ 2147483646 h 6646"/>
              <a:gd name="T80" fmla="*/ 2147483646 w 5092"/>
              <a:gd name="T81" fmla="*/ 2147483646 h 6646"/>
              <a:gd name="T82" fmla="*/ 2147483646 w 5092"/>
              <a:gd name="T83" fmla="*/ 2147483646 h 6646"/>
              <a:gd name="T84" fmla="*/ 2147483646 w 5092"/>
              <a:gd name="T85" fmla="*/ 2147483646 h 6646"/>
              <a:gd name="T86" fmla="*/ 2147483646 w 5092"/>
              <a:gd name="T87" fmla="*/ 2147483646 h 6646"/>
              <a:gd name="T88" fmla="*/ 2147483646 w 5092"/>
              <a:gd name="T89" fmla="*/ 2147483646 h 6646"/>
              <a:gd name="T90" fmla="*/ 2147483646 w 5092"/>
              <a:gd name="T91" fmla="*/ 2147483646 h 6646"/>
              <a:gd name="T92" fmla="*/ 2147483646 w 5092"/>
              <a:gd name="T93" fmla="*/ 2147483646 h 6646"/>
              <a:gd name="T94" fmla="*/ 2147483646 w 5092"/>
              <a:gd name="T95" fmla="*/ 2147483646 h 6646"/>
              <a:gd name="T96" fmla="*/ 2147483646 w 5092"/>
              <a:gd name="T97" fmla="*/ 2147483646 h 6646"/>
              <a:gd name="T98" fmla="*/ 2147483646 w 5092"/>
              <a:gd name="T99" fmla="*/ 2147483646 h 6646"/>
              <a:gd name="T100" fmla="*/ 2147483646 w 5092"/>
              <a:gd name="T101" fmla="*/ 2147483646 h 6646"/>
              <a:gd name="T102" fmla="*/ 2147483646 w 5092"/>
              <a:gd name="T103" fmla="*/ 2147483646 h 6646"/>
              <a:gd name="T104" fmla="*/ 2147483646 w 5092"/>
              <a:gd name="T105" fmla="*/ 2147483646 h 6646"/>
              <a:gd name="T106" fmla="*/ 2147483646 w 5092"/>
              <a:gd name="T107" fmla="*/ 2147483646 h 6646"/>
              <a:gd name="T108" fmla="*/ 2147483646 w 5092"/>
              <a:gd name="T109" fmla="*/ 2147483646 h 6646"/>
              <a:gd name="T110" fmla="*/ 2147483646 w 5092"/>
              <a:gd name="T111" fmla="*/ 2147483646 h 6646"/>
              <a:gd name="T112" fmla="*/ 2147483646 w 5092"/>
              <a:gd name="T113" fmla="*/ 2147483646 h 6646"/>
              <a:gd name="T114" fmla="*/ 2147483646 w 5092"/>
              <a:gd name="T115" fmla="*/ 2147483646 h 6646"/>
              <a:gd name="T116" fmla="*/ 2147483646 w 5092"/>
              <a:gd name="T117" fmla="*/ 2147483646 h 6646"/>
              <a:gd name="T118" fmla="*/ 2147483646 w 5092"/>
              <a:gd name="T119" fmla="*/ 2147483646 h 6646"/>
              <a:gd name="T120" fmla="*/ 2147483646 w 5092"/>
              <a:gd name="T121" fmla="*/ 2147483646 h 66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2" h="6646">
                <a:moveTo>
                  <a:pt x="1182" y="2550"/>
                </a:moveTo>
                <a:lnTo>
                  <a:pt x="1515" y="3186"/>
                </a:lnTo>
                <a:lnTo>
                  <a:pt x="1515" y="3199"/>
                </a:lnTo>
                <a:lnTo>
                  <a:pt x="5092" y="3199"/>
                </a:lnTo>
                <a:lnTo>
                  <a:pt x="5092" y="5519"/>
                </a:lnTo>
                <a:lnTo>
                  <a:pt x="1502" y="5519"/>
                </a:lnTo>
                <a:lnTo>
                  <a:pt x="1502" y="3608"/>
                </a:lnTo>
                <a:lnTo>
                  <a:pt x="1030" y="2709"/>
                </a:lnTo>
                <a:lnTo>
                  <a:pt x="0" y="2709"/>
                </a:lnTo>
                <a:lnTo>
                  <a:pt x="0" y="2550"/>
                </a:lnTo>
                <a:lnTo>
                  <a:pt x="1182" y="2550"/>
                </a:lnTo>
                <a:close/>
                <a:moveTo>
                  <a:pt x="2777" y="2596"/>
                </a:moveTo>
                <a:lnTo>
                  <a:pt x="3525" y="2596"/>
                </a:lnTo>
                <a:lnTo>
                  <a:pt x="3525" y="1298"/>
                </a:lnTo>
                <a:lnTo>
                  <a:pt x="3899" y="1298"/>
                </a:lnTo>
                <a:lnTo>
                  <a:pt x="3151" y="0"/>
                </a:lnTo>
                <a:lnTo>
                  <a:pt x="2404" y="1298"/>
                </a:lnTo>
                <a:lnTo>
                  <a:pt x="2777" y="1298"/>
                </a:lnTo>
                <a:lnTo>
                  <a:pt x="2777" y="2596"/>
                </a:lnTo>
                <a:close/>
                <a:moveTo>
                  <a:pt x="2171" y="3472"/>
                </a:moveTo>
                <a:lnTo>
                  <a:pt x="2171" y="5246"/>
                </a:lnTo>
                <a:lnTo>
                  <a:pt x="2613" y="5246"/>
                </a:lnTo>
                <a:lnTo>
                  <a:pt x="2613" y="3472"/>
                </a:lnTo>
                <a:lnTo>
                  <a:pt x="2171" y="3472"/>
                </a:lnTo>
                <a:close/>
                <a:moveTo>
                  <a:pt x="3076" y="3472"/>
                </a:moveTo>
                <a:lnTo>
                  <a:pt x="3076" y="5246"/>
                </a:lnTo>
                <a:lnTo>
                  <a:pt x="3518" y="5246"/>
                </a:lnTo>
                <a:lnTo>
                  <a:pt x="3518" y="3472"/>
                </a:lnTo>
                <a:lnTo>
                  <a:pt x="3076" y="3472"/>
                </a:lnTo>
                <a:close/>
                <a:moveTo>
                  <a:pt x="3982" y="3472"/>
                </a:moveTo>
                <a:lnTo>
                  <a:pt x="3982" y="5246"/>
                </a:lnTo>
                <a:lnTo>
                  <a:pt x="4423" y="5246"/>
                </a:lnTo>
                <a:lnTo>
                  <a:pt x="4423" y="3472"/>
                </a:lnTo>
                <a:lnTo>
                  <a:pt x="3982" y="3472"/>
                </a:lnTo>
                <a:close/>
                <a:moveTo>
                  <a:pt x="4113" y="5764"/>
                </a:moveTo>
                <a:lnTo>
                  <a:pt x="4113" y="5764"/>
                </a:lnTo>
                <a:lnTo>
                  <a:pt x="4136" y="5765"/>
                </a:lnTo>
                <a:lnTo>
                  <a:pt x="4159" y="5766"/>
                </a:lnTo>
                <a:lnTo>
                  <a:pt x="4180" y="5770"/>
                </a:lnTo>
                <a:lnTo>
                  <a:pt x="4201" y="5774"/>
                </a:lnTo>
                <a:lnTo>
                  <a:pt x="4222" y="5778"/>
                </a:lnTo>
                <a:lnTo>
                  <a:pt x="4243" y="5784"/>
                </a:lnTo>
                <a:lnTo>
                  <a:pt x="4262" y="5790"/>
                </a:lnTo>
                <a:lnTo>
                  <a:pt x="4282" y="5799"/>
                </a:lnTo>
                <a:lnTo>
                  <a:pt x="4301" y="5807"/>
                </a:lnTo>
                <a:lnTo>
                  <a:pt x="4320" y="5816"/>
                </a:lnTo>
                <a:lnTo>
                  <a:pt x="4338" y="5827"/>
                </a:lnTo>
                <a:lnTo>
                  <a:pt x="4356" y="5838"/>
                </a:lnTo>
                <a:lnTo>
                  <a:pt x="4373" y="5851"/>
                </a:lnTo>
                <a:lnTo>
                  <a:pt x="4389" y="5863"/>
                </a:lnTo>
                <a:lnTo>
                  <a:pt x="4405" y="5877"/>
                </a:lnTo>
                <a:lnTo>
                  <a:pt x="4419" y="5891"/>
                </a:lnTo>
                <a:lnTo>
                  <a:pt x="4435" y="5906"/>
                </a:lnTo>
                <a:lnTo>
                  <a:pt x="4448" y="5922"/>
                </a:lnTo>
                <a:lnTo>
                  <a:pt x="4461" y="5938"/>
                </a:lnTo>
                <a:lnTo>
                  <a:pt x="4473" y="5956"/>
                </a:lnTo>
                <a:lnTo>
                  <a:pt x="4484" y="5972"/>
                </a:lnTo>
                <a:lnTo>
                  <a:pt x="4494" y="5991"/>
                </a:lnTo>
                <a:lnTo>
                  <a:pt x="4504" y="6009"/>
                </a:lnTo>
                <a:lnTo>
                  <a:pt x="4512" y="6028"/>
                </a:lnTo>
                <a:lnTo>
                  <a:pt x="4520" y="6049"/>
                </a:lnTo>
                <a:lnTo>
                  <a:pt x="4528" y="6069"/>
                </a:lnTo>
                <a:lnTo>
                  <a:pt x="4534" y="6089"/>
                </a:lnTo>
                <a:lnTo>
                  <a:pt x="4538" y="6111"/>
                </a:lnTo>
                <a:lnTo>
                  <a:pt x="4542" y="6132"/>
                </a:lnTo>
                <a:lnTo>
                  <a:pt x="4544" y="6153"/>
                </a:lnTo>
                <a:lnTo>
                  <a:pt x="4545" y="6175"/>
                </a:lnTo>
                <a:lnTo>
                  <a:pt x="4547" y="6197"/>
                </a:lnTo>
                <a:lnTo>
                  <a:pt x="4545" y="6220"/>
                </a:lnTo>
                <a:lnTo>
                  <a:pt x="4544" y="6242"/>
                </a:lnTo>
                <a:lnTo>
                  <a:pt x="4542" y="6263"/>
                </a:lnTo>
                <a:lnTo>
                  <a:pt x="4538" y="6284"/>
                </a:lnTo>
                <a:lnTo>
                  <a:pt x="4534" y="6306"/>
                </a:lnTo>
                <a:lnTo>
                  <a:pt x="4528" y="6326"/>
                </a:lnTo>
                <a:lnTo>
                  <a:pt x="4520" y="6346"/>
                </a:lnTo>
                <a:lnTo>
                  <a:pt x="4512" y="6365"/>
                </a:lnTo>
                <a:lnTo>
                  <a:pt x="4504" y="6384"/>
                </a:lnTo>
                <a:lnTo>
                  <a:pt x="4494" y="6403"/>
                </a:lnTo>
                <a:lnTo>
                  <a:pt x="4484" y="6421"/>
                </a:lnTo>
                <a:lnTo>
                  <a:pt x="4473" y="6439"/>
                </a:lnTo>
                <a:lnTo>
                  <a:pt x="4461" y="6456"/>
                </a:lnTo>
                <a:lnTo>
                  <a:pt x="4448" y="6473"/>
                </a:lnTo>
                <a:lnTo>
                  <a:pt x="4435" y="6488"/>
                </a:lnTo>
                <a:lnTo>
                  <a:pt x="4419" y="6504"/>
                </a:lnTo>
                <a:lnTo>
                  <a:pt x="4405" y="6518"/>
                </a:lnTo>
                <a:lnTo>
                  <a:pt x="4389" y="6531"/>
                </a:lnTo>
                <a:lnTo>
                  <a:pt x="4373" y="6544"/>
                </a:lnTo>
                <a:lnTo>
                  <a:pt x="4356" y="6556"/>
                </a:lnTo>
                <a:lnTo>
                  <a:pt x="4338" y="6568"/>
                </a:lnTo>
                <a:lnTo>
                  <a:pt x="4320" y="6577"/>
                </a:lnTo>
                <a:lnTo>
                  <a:pt x="4301" y="6588"/>
                </a:lnTo>
                <a:lnTo>
                  <a:pt x="4282" y="6596"/>
                </a:lnTo>
                <a:lnTo>
                  <a:pt x="4262" y="6604"/>
                </a:lnTo>
                <a:lnTo>
                  <a:pt x="4243" y="6611"/>
                </a:lnTo>
                <a:lnTo>
                  <a:pt x="4222" y="6617"/>
                </a:lnTo>
                <a:lnTo>
                  <a:pt x="4201" y="6621"/>
                </a:lnTo>
                <a:lnTo>
                  <a:pt x="4180" y="6625"/>
                </a:lnTo>
                <a:lnTo>
                  <a:pt x="4159" y="6627"/>
                </a:lnTo>
                <a:lnTo>
                  <a:pt x="4136" y="6630"/>
                </a:lnTo>
                <a:lnTo>
                  <a:pt x="4113" y="6630"/>
                </a:lnTo>
                <a:lnTo>
                  <a:pt x="4092" y="6630"/>
                </a:lnTo>
                <a:lnTo>
                  <a:pt x="4069" y="6627"/>
                </a:lnTo>
                <a:lnTo>
                  <a:pt x="4048" y="6625"/>
                </a:lnTo>
                <a:lnTo>
                  <a:pt x="4026" y="6621"/>
                </a:lnTo>
                <a:lnTo>
                  <a:pt x="4006" y="6617"/>
                </a:lnTo>
                <a:lnTo>
                  <a:pt x="3985" y="6611"/>
                </a:lnTo>
                <a:lnTo>
                  <a:pt x="3964" y="6604"/>
                </a:lnTo>
                <a:lnTo>
                  <a:pt x="3945" y="6596"/>
                </a:lnTo>
                <a:lnTo>
                  <a:pt x="3926" y="6588"/>
                </a:lnTo>
                <a:lnTo>
                  <a:pt x="3907" y="6577"/>
                </a:lnTo>
                <a:lnTo>
                  <a:pt x="3889" y="6568"/>
                </a:lnTo>
                <a:lnTo>
                  <a:pt x="3872" y="6556"/>
                </a:lnTo>
                <a:lnTo>
                  <a:pt x="3855" y="6544"/>
                </a:lnTo>
                <a:lnTo>
                  <a:pt x="3838" y="6531"/>
                </a:lnTo>
                <a:lnTo>
                  <a:pt x="3823" y="6518"/>
                </a:lnTo>
                <a:lnTo>
                  <a:pt x="3807" y="6504"/>
                </a:lnTo>
                <a:lnTo>
                  <a:pt x="3793" y="6488"/>
                </a:lnTo>
                <a:lnTo>
                  <a:pt x="3780" y="6473"/>
                </a:lnTo>
                <a:lnTo>
                  <a:pt x="3767" y="6456"/>
                </a:lnTo>
                <a:lnTo>
                  <a:pt x="3755" y="6439"/>
                </a:lnTo>
                <a:lnTo>
                  <a:pt x="3744" y="6421"/>
                </a:lnTo>
                <a:lnTo>
                  <a:pt x="3733" y="6403"/>
                </a:lnTo>
                <a:lnTo>
                  <a:pt x="3724" y="6384"/>
                </a:lnTo>
                <a:lnTo>
                  <a:pt x="3716" y="6365"/>
                </a:lnTo>
                <a:lnTo>
                  <a:pt x="3707" y="6346"/>
                </a:lnTo>
                <a:lnTo>
                  <a:pt x="3700" y="6326"/>
                </a:lnTo>
                <a:lnTo>
                  <a:pt x="3694" y="6306"/>
                </a:lnTo>
                <a:lnTo>
                  <a:pt x="3689" y="6284"/>
                </a:lnTo>
                <a:lnTo>
                  <a:pt x="3686" y="6263"/>
                </a:lnTo>
                <a:lnTo>
                  <a:pt x="3683" y="6242"/>
                </a:lnTo>
                <a:lnTo>
                  <a:pt x="3681" y="6220"/>
                </a:lnTo>
                <a:lnTo>
                  <a:pt x="3681" y="6197"/>
                </a:lnTo>
                <a:lnTo>
                  <a:pt x="3681" y="6175"/>
                </a:lnTo>
                <a:lnTo>
                  <a:pt x="3683" y="6153"/>
                </a:lnTo>
                <a:lnTo>
                  <a:pt x="3686" y="6132"/>
                </a:lnTo>
                <a:lnTo>
                  <a:pt x="3689" y="6111"/>
                </a:lnTo>
                <a:lnTo>
                  <a:pt x="3694" y="6089"/>
                </a:lnTo>
                <a:lnTo>
                  <a:pt x="3700" y="6069"/>
                </a:lnTo>
                <a:lnTo>
                  <a:pt x="3707" y="6049"/>
                </a:lnTo>
                <a:lnTo>
                  <a:pt x="3716" y="6028"/>
                </a:lnTo>
                <a:lnTo>
                  <a:pt x="3724" y="6009"/>
                </a:lnTo>
                <a:lnTo>
                  <a:pt x="3733" y="5991"/>
                </a:lnTo>
                <a:lnTo>
                  <a:pt x="3744" y="5972"/>
                </a:lnTo>
                <a:lnTo>
                  <a:pt x="3755" y="5956"/>
                </a:lnTo>
                <a:lnTo>
                  <a:pt x="3767" y="5938"/>
                </a:lnTo>
                <a:lnTo>
                  <a:pt x="3780" y="5922"/>
                </a:lnTo>
                <a:lnTo>
                  <a:pt x="3793" y="5906"/>
                </a:lnTo>
                <a:lnTo>
                  <a:pt x="3807" y="5891"/>
                </a:lnTo>
                <a:lnTo>
                  <a:pt x="3823" y="5877"/>
                </a:lnTo>
                <a:lnTo>
                  <a:pt x="3838" y="5863"/>
                </a:lnTo>
                <a:lnTo>
                  <a:pt x="3855" y="5851"/>
                </a:lnTo>
                <a:lnTo>
                  <a:pt x="3872" y="5838"/>
                </a:lnTo>
                <a:lnTo>
                  <a:pt x="3889" y="5827"/>
                </a:lnTo>
                <a:lnTo>
                  <a:pt x="3907" y="5816"/>
                </a:lnTo>
                <a:lnTo>
                  <a:pt x="3926" y="5807"/>
                </a:lnTo>
                <a:lnTo>
                  <a:pt x="3945" y="5799"/>
                </a:lnTo>
                <a:lnTo>
                  <a:pt x="3964" y="5790"/>
                </a:lnTo>
                <a:lnTo>
                  <a:pt x="3985" y="5784"/>
                </a:lnTo>
                <a:lnTo>
                  <a:pt x="4006" y="5778"/>
                </a:lnTo>
                <a:lnTo>
                  <a:pt x="4026" y="5774"/>
                </a:lnTo>
                <a:lnTo>
                  <a:pt x="4048" y="5770"/>
                </a:lnTo>
                <a:lnTo>
                  <a:pt x="4069" y="5766"/>
                </a:lnTo>
                <a:lnTo>
                  <a:pt x="4092" y="5765"/>
                </a:lnTo>
                <a:lnTo>
                  <a:pt x="4113" y="5764"/>
                </a:lnTo>
                <a:close/>
                <a:moveTo>
                  <a:pt x="2337" y="5781"/>
                </a:moveTo>
                <a:lnTo>
                  <a:pt x="2337" y="5781"/>
                </a:lnTo>
                <a:lnTo>
                  <a:pt x="2360" y="5781"/>
                </a:lnTo>
                <a:lnTo>
                  <a:pt x="2381" y="5783"/>
                </a:lnTo>
                <a:lnTo>
                  <a:pt x="2402" y="5785"/>
                </a:lnTo>
                <a:lnTo>
                  <a:pt x="2424" y="5789"/>
                </a:lnTo>
                <a:lnTo>
                  <a:pt x="2445" y="5794"/>
                </a:lnTo>
                <a:lnTo>
                  <a:pt x="2466" y="5800"/>
                </a:lnTo>
                <a:lnTo>
                  <a:pt x="2486" y="5807"/>
                </a:lnTo>
                <a:lnTo>
                  <a:pt x="2506" y="5814"/>
                </a:lnTo>
                <a:lnTo>
                  <a:pt x="2525" y="5824"/>
                </a:lnTo>
                <a:lnTo>
                  <a:pt x="2543" y="5833"/>
                </a:lnTo>
                <a:lnTo>
                  <a:pt x="2562" y="5843"/>
                </a:lnTo>
                <a:lnTo>
                  <a:pt x="2579" y="5854"/>
                </a:lnTo>
                <a:lnTo>
                  <a:pt x="2596" y="5866"/>
                </a:lnTo>
                <a:lnTo>
                  <a:pt x="2612" y="5879"/>
                </a:lnTo>
                <a:lnTo>
                  <a:pt x="2629" y="5893"/>
                </a:lnTo>
                <a:lnTo>
                  <a:pt x="2643" y="5907"/>
                </a:lnTo>
                <a:lnTo>
                  <a:pt x="2657" y="5922"/>
                </a:lnTo>
                <a:lnTo>
                  <a:pt x="2671" y="5938"/>
                </a:lnTo>
                <a:lnTo>
                  <a:pt x="2683" y="5955"/>
                </a:lnTo>
                <a:lnTo>
                  <a:pt x="2696" y="5971"/>
                </a:lnTo>
                <a:lnTo>
                  <a:pt x="2707" y="5989"/>
                </a:lnTo>
                <a:lnTo>
                  <a:pt x="2718" y="6007"/>
                </a:lnTo>
                <a:lnTo>
                  <a:pt x="2727" y="6026"/>
                </a:lnTo>
                <a:lnTo>
                  <a:pt x="2736" y="6045"/>
                </a:lnTo>
                <a:lnTo>
                  <a:pt x="2744" y="6064"/>
                </a:lnTo>
                <a:lnTo>
                  <a:pt x="2750" y="6084"/>
                </a:lnTo>
                <a:lnTo>
                  <a:pt x="2756" y="6106"/>
                </a:lnTo>
                <a:lnTo>
                  <a:pt x="2761" y="6126"/>
                </a:lnTo>
                <a:lnTo>
                  <a:pt x="2764" y="6147"/>
                </a:lnTo>
                <a:lnTo>
                  <a:pt x="2768" y="6169"/>
                </a:lnTo>
                <a:lnTo>
                  <a:pt x="2769" y="6192"/>
                </a:lnTo>
                <a:lnTo>
                  <a:pt x="2770" y="6213"/>
                </a:lnTo>
                <a:lnTo>
                  <a:pt x="2769" y="6236"/>
                </a:lnTo>
                <a:lnTo>
                  <a:pt x="2768" y="6258"/>
                </a:lnTo>
                <a:lnTo>
                  <a:pt x="2764" y="6280"/>
                </a:lnTo>
                <a:lnTo>
                  <a:pt x="2761" y="6301"/>
                </a:lnTo>
                <a:lnTo>
                  <a:pt x="2756" y="6321"/>
                </a:lnTo>
                <a:lnTo>
                  <a:pt x="2750" y="6342"/>
                </a:lnTo>
                <a:lnTo>
                  <a:pt x="2744" y="6362"/>
                </a:lnTo>
                <a:lnTo>
                  <a:pt x="2736" y="6382"/>
                </a:lnTo>
                <a:lnTo>
                  <a:pt x="2727" y="6401"/>
                </a:lnTo>
                <a:lnTo>
                  <a:pt x="2718" y="6420"/>
                </a:lnTo>
                <a:lnTo>
                  <a:pt x="2707" y="6438"/>
                </a:lnTo>
                <a:lnTo>
                  <a:pt x="2696" y="6456"/>
                </a:lnTo>
                <a:lnTo>
                  <a:pt x="2683" y="6473"/>
                </a:lnTo>
                <a:lnTo>
                  <a:pt x="2671" y="6489"/>
                </a:lnTo>
                <a:lnTo>
                  <a:pt x="2657" y="6505"/>
                </a:lnTo>
                <a:lnTo>
                  <a:pt x="2643" y="6519"/>
                </a:lnTo>
                <a:lnTo>
                  <a:pt x="2629" y="6533"/>
                </a:lnTo>
                <a:lnTo>
                  <a:pt x="2612" y="6548"/>
                </a:lnTo>
                <a:lnTo>
                  <a:pt x="2596" y="6561"/>
                </a:lnTo>
                <a:lnTo>
                  <a:pt x="2579" y="6573"/>
                </a:lnTo>
                <a:lnTo>
                  <a:pt x="2562" y="6583"/>
                </a:lnTo>
                <a:lnTo>
                  <a:pt x="2543" y="6594"/>
                </a:lnTo>
                <a:lnTo>
                  <a:pt x="2525" y="6604"/>
                </a:lnTo>
                <a:lnTo>
                  <a:pt x="2506" y="6612"/>
                </a:lnTo>
                <a:lnTo>
                  <a:pt x="2486" y="6620"/>
                </a:lnTo>
                <a:lnTo>
                  <a:pt x="2466" y="6626"/>
                </a:lnTo>
                <a:lnTo>
                  <a:pt x="2445" y="6632"/>
                </a:lnTo>
                <a:lnTo>
                  <a:pt x="2424" y="6637"/>
                </a:lnTo>
                <a:lnTo>
                  <a:pt x="2402" y="6642"/>
                </a:lnTo>
                <a:lnTo>
                  <a:pt x="2381" y="6644"/>
                </a:lnTo>
                <a:lnTo>
                  <a:pt x="2360" y="6645"/>
                </a:lnTo>
                <a:lnTo>
                  <a:pt x="2337" y="6646"/>
                </a:lnTo>
                <a:lnTo>
                  <a:pt x="2314" y="6645"/>
                </a:lnTo>
                <a:lnTo>
                  <a:pt x="2293" y="6644"/>
                </a:lnTo>
                <a:lnTo>
                  <a:pt x="2271" y="6642"/>
                </a:lnTo>
                <a:lnTo>
                  <a:pt x="2250" y="6637"/>
                </a:lnTo>
                <a:lnTo>
                  <a:pt x="2229" y="6632"/>
                </a:lnTo>
                <a:lnTo>
                  <a:pt x="2208" y="6626"/>
                </a:lnTo>
                <a:lnTo>
                  <a:pt x="2188" y="6620"/>
                </a:lnTo>
                <a:lnTo>
                  <a:pt x="2169" y="6612"/>
                </a:lnTo>
                <a:lnTo>
                  <a:pt x="2150" y="6604"/>
                </a:lnTo>
                <a:lnTo>
                  <a:pt x="2131" y="6594"/>
                </a:lnTo>
                <a:lnTo>
                  <a:pt x="2113" y="6583"/>
                </a:lnTo>
                <a:lnTo>
                  <a:pt x="2095" y="6573"/>
                </a:lnTo>
                <a:lnTo>
                  <a:pt x="2079" y="6561"/>
                </a:lnTo>
                <a:lnTo>
                  <a:pt x="2062" y="6548"/>
                </a:lnTo>
                <a:lnTo>
                  <a:pt x="2046" y="6533"/>
                </a:lnTo>
                <a:lnTo>
                  <a:pt x="2031" y="6519"/>
                </a:lnTo>
                <a:lnTo>
                  <a:pt x="2017" y="6505"/>
                </a:lnTo>
                <a:lnTo>
                  <a:pt x="2004" y="6489"/>
                </a:lnTo>
                <a:lnTo>
                  <a:pt x="1990" y="6473"/>
                </a:lnTo>
                <a:lnTo>
                  <a:pt x="1979" y="6456"/>
                </a:lnTo>
                <a:lnTo>
                  <a:pt x="1967" y="6438"/>
                </a:lnTo>
                <a:lnTo>
                  <a:pt x="1957" y="6420"/>
                </a:lnTo>
                <a:lnTo>
                  <a:pt x="1948" y="6401"/>
                </a:lnTo>
                <a:lnTo>
                  <a:pt x="1938" y="6382"/>
                </a:lnTo>
                <a:lnTo>
                  <a:pt x="1931" y="6362"/>
                </a:lnTo>
                <a:lnTo>
                  <a:pt x="1924" y="6342"/>
                </a:lnTo>
                <a:lnTo>
                  <a:pt x="1918" y="6321"/>
                </a:lnTo>
                <a:lnTo>
                  <a:pt x="1913" y="6301"/>
                </a:lnTo>
                <a:lnTo>
                  <a:pt x="1910" y="6280"/>
                </a:lnTo>
                <a:lnTo>
                  <a:pt x="1907" y="6258"/>
                </a:lnTo>
                <a:lnTo>
                  <a:pt x="1905" y="6236"/>
                </a:lnTo>
                <a:lnTo>
                  <a:pt x="1905" y="6213"/>
                </a:lnTo>
                <a:lnTo>
                  <a:pt x="1905" y="6192"/>
                </a:lnTo>
                <a:lnTo>
                  <a:pt x="1907" y="6169"/>
                </a:lnTo>
                <a:lnTo>
                  <a:pt x="1910" y="6147"/>
                </a:lnTo>
                <a:lnTo>
                  <a:pt x="1913" y="6126"/>
                </a:lnTo>
                <a:lnTo>
                  <a:pt x="1918" y="6106"/>
                </a:lnTo>
                <a:lnTo>
                  <a:pt x="1924" y="6084"/>
                </a:lnTo>
                <a:lnTo>
                  <a:pt x="1931" y="6064"/>
                </a:lnTo>
                <a:lnTo>
                  <a:pt x="1938" y="6045"/>
                </a:lnTo>
                <a:lnTo>
                  <a:pt x="1948" y="6026"/>
                </a:lnTo>
                <a:lnTo>
                  <a:pt x="1957" y="6007"/>
                </a:lnTo>
                <a:lnTo>
                  <a:pt x="1967" y="5989"/>
                </a:lnTo>
                <a:lnTo>
                  <a:pt x="1979" y="5971"/>
                </a:lnTo>
                <a:lnTo>
                  <a:pt x="1990" y="5955"/>
                </a:lnTo>
                <a:lnTo>
                  <a:pt x="2004" y="5938"/>
                </a:lnTo>
                <a:lnTo>
                  <a:pt x="2017" y="5922"/>
                </a:lnTo>
                <a:lnTo>
                  <a:pt x="2031" y="5907"/>
                </a:lnTo>
                <a:lnTo>
                  <a:pt x="2046" y="5893"/>
                </a:lnTo>
                <a:lnTo>
                  <a:pt x="2062" y="5879"/>
                </a:lnTo>
                <a:lnTo>
                  <a:pt x="2079" y="5866"/>
                </a:lnTo>
                <a:lnTo>
                  <a:pt x="2095" y="5854"/>
                </a:lnTo>
                <a:lnTo>
                  <a:pt x="2113" y="5843"/>
                </a:lnTo>
                <a:lnTo>
                  <a:pt x="2131" y="5833"/>
                </a:lnTo>
                <a:lnTo>
                  <a:pt x="2150" y="5824"/>
                </a:lnTo>
                <a:lnTo>
                  <a:pt x="2169" y="5814"/>
                </a:lnTo>
                <a:lnTo>
                  <a:pt x="2188" y="5807"/>
                </a:lnTo>
                <a:lnTo>
                  <a:pt x="2208" y="5800"/>
                </a:lnTo>
                <a:lnTo>
                  <a:pt x="2229" y="5794"/>
                </a:lnTo>
                <a:lnTo>
                  <a:pt x="2250" y="5789"/>
                </a:lnTo>
                <a:lnTo>
                  <a:pt x="2271" y="5785"/>
                </a:lnTo>
                <a:lnTo>
                  <a:pt x="2293" y="5783"/>
                </a:lnTo>
                <a:lnTo>
                  <a:pt x="2314" y="5781"/>
                </a:lnTo>
                <a:lnTo>
                  <a:pt x="2337" y="57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172" name="MH_Other_3"/>
          <p:cNvSpPr/>
          <p:nvPr>
            <p:custDataLst>
              <p:tags r:id="rId8"/>
            </p:custDataLst>
          </p:nvPr>
        </p:nvSpPr>
        <p:spPr>
          <a:xfrm>
            <a:off x="193061" y="128502"/>
            <a:ext cx="623470" cy="624179"/>
          </a:xfrm>
          <a:prstGeom prst="ellipse">
            <a:avLst/>
          </a:prstGeom>
          <a:solidFill>
            <a:srgbClr val="FBC91D"/>
          </a:solidFill>
          <a:ln w="12700" cap="flat" cmpd="sng" algn="ctr">
            <a:noFill/>
            <a:prstDash val="solid"/>
            <a:miter lim="800000"/>
          </a:ln>
          <a:effectLst/>
        </p:spPr>
        <p:txBody>
          <a:bodyPr anchor="ctr"/>
          <a:lstStyle/>
          <a:p>
            <a:pPr algn="ctr">
              <a:defRPr/>
            </a:pPr>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173" name="KSO_Shape"/>
          <p:cNvSpPr/>
          <p:nvPr>
            <p:custDataLst>
              <p:tags r:id="rId9"/>
            </p:custDataLst>
          </p:nvPr>
        </p:nvSpPr>
        <p:spPr bwMode="auto">
          <a:xfrm>
            <a:off x="308598" y="222943"/>
            <a:ext cx="374349" cy="393067"/>
          </a:xfrm>
          <a:custGeom>
            <a:avLst/>
            <a:gdLst>
              <a:gd name="T0" fmla="*/ 1564677 w 2198"/>
              <a:gd name="T1" fmla="*/ 625886 h 2307"/>
              <a:gd name="T2" fmla="*/ 696886 w 2198"/>
              <a:gd name="T3" fmla="*/ 0 h 2307"/>
              <a:gd name="T4" fmla="*/ 409704 w 2198"/>
              <a:gd name="T5" fmla="*/ 751531 h 2307"/>
              <a:gd name="T6" fmla="*/ 125642 w 2198"/>
              <a:gd name="T7" fmla="*/ 1466383 h 2307"/>
              <a:gd name="T8" fmla="*/ 694545 w 2198"/>
              <a:gd name="T9" fmla="*/ 1799617 h 2307"/>
              <a:gd name="T10" fmla="*/ 690643 w 2198"/>
              <a:gd name="T11" fmla="*/ 1797275 h 2307"/>
              <a:gd name="T12" fmla="*/ 718737 w 2198"/>
              <a:gd name="T13" fmla="*/ 992677 h 2307"/>
              <a:gd name="T14" fmla="*/ 697667 w 2198"/>
              <a:gd name="T15" fmla="*/ 1196363 h 2307"/>
              <a:gd name="T16" fmla="*/ 1006700 w 2198"/>
              <a:gd name="T17" fmla="*/ 1250991 h 2307"/>
              <a:gd name="T18" fmla="*/ 1060547 w 2198"/>
              <a:gd name="T19" fmla="*/ 881079 h 2307"/>
              <a:gd name="T20" fmla="*/ 1031672 w 2198"/>
              <a:gd name="T21" fmla="*/ 679734 h 2307"/>
              <a:gd name="T22" fmla="*/ 1318075 w 2198"/>
              <a:gd name="T23" fmla="*/ 1112859 h 2307"/>
              <a:gd name="T24" fmla="*/ 943489 w 2198"/>
              <a:gd name="T25" fmla="*/ 1800397 h 2307"/>
              <a:gd name="T26" fmla="*/ 1659884 w 2198"/>
              <a:gd name="T27" fmla="*/ 1256454 h 2307"/>
              <a:gd name="T28" fmla="*/ 1564677 w 2198"/>
              <a:gd name="T29" fmla="*/ 625886 h 23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98" h="2307">
                <a:moveTo>
                  <a:pt x="2005" y="802"/>
                </a:moveTo>
                <a:cubicBezTo>
                  <a:pt x="1661" y="210"/>
                  <a:pt x="893" y="0"/>
                  <a:pt x="893" y="0"/>
                </a:cubicBezTo>
                <a:cubicBezTo>
                  <a:pt x="893" y="0"/>
                  <a:pt x="1119" y="574"/>
                  <a:pt x="525" y="963"/>
                </a:cubicBezTo>
                <a:cubicBezTo>
                  <a:pt x="149" y="1210"/>
                  <a:pt x="0" y="1530"/>
                  <a:pt x="161" y="1879"/>
                </a:cubicBezTo>
                <a:cubicBezTo>
                  <a:pt x="294" y="2168"/>
                  <a:pt x="585" y="2273"/>
                  <a:pt x="890" y="2306"/>
                </a:cubicBezTo>
                <a:cubicBezTo>
                  <a:pt x="888" y="2305"/>
                  <a:pt x="887" y="2304"/>
                  <a:pt x="885" y="2303"/>
                </a:cubicBezTo>
                <a:cubicBezTo>
                  <a:pt x="645" y="2177"/>
                  <a:pt x="379" y="1713"/>
                  <a:pt x="921" y="1272"/>
                </a:cubicBezTo>
                <a:cubicBezTo>
                  <a:pt x="898" y="1340"/>
                  <a:pt x="882" y="1461"/>
                  <a:pt x="894" y="1533"/>
                </a:cubicBezTo>
                <a:cubicBezTo>
                  <a:pt x="941" y="1833"/>
                  <a:pt x="1173" y="1787"/>
                  <a:pt x="1290" y="1603"/>
                </a:cubicBezTo>
                <a:cubicBezTo>
                  <a:pt x="1367" y="1482"/>
                  <a:pt x="1367" y="1268"/>
                  <a:pt x="1359" y="1129"/>
                </a:cubicBezTo>
                <a:cubicBezTo>
                  <a:pt x="1356" y="1067"/>
                  <a:pt x="1330" y="876"/>
                  <a:pt x="1322" y="871"/>
                </a:cubicBezTo>
                <a:cubicBezTo>
                  <a:pt x="1322" y="871"/>
                  <a:pt x="1653" y="1078"/>
                  <a:pt x="1689" y="1426"/>
                </a:cubicBezTo>
                <a:cubicBezTo>
                  <a:pt x="1723" y="1754"/>
                  <a:pt x="1602" y="2124"/>
                  <a:pt x="1209" y="2307"/>
                </a:cubicBezTo>
                <a:cubicBezTo>
                  <a:pt x="1708" y="2262"/>
                  <a:pt x="2045" y="1913"/>
                  <a:pt x="2127" y="1610"/>
                </a:cubicBezTo>
                <a:cubicBezTo>
                  <a:pt x="2198" y="1345"/>
                  <a:pt x="2143" y="1039"/>
                  <a:pt x="2005" y="8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kern="0">
              <a:solidFill>
                <a:schemeClr val="lt1"/>
              </a:solidFill>
              <a:latin typeface="微软雅黑" panose="020B0503020204020204" pitchFamily="34" charset="-122"/>
              <a:ea typeface="微软雅黑" panose="020B0503020204020204" pitchFamily="34" charset="-122"/>
            </a:endParaRPr>
          </a:p>
        </p:txBody>
      </p:sp>
      <p:sp>
        <p:nvSpPr>
          <p:cNvPr id="38" name="Content Placeholder 2"/>
          <p:cNvSpPr txBox="1"/>
          <p:nvPr>
            <p:custDataLst>
              <p:tags r:id="rId10"/>
            </p:custDataLst>
          </p:nvPr>
        </p:nvSpPr>
        <p:spPr>
          <a:xfrm>
            <a:off x="5901464" y="3642324"/>
            <a:ext cx="1597287" cy="390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400">
                <a:solidFill>
                  <a:schemeClr val="dk1"/>
                </a:solidFill>
                <a:latin typeface="微软雅黑" panose="020B0503020204020204" pitchFamily="34" charset="-122"/>
                <a:ea typeface="微软雅黑" panose="020B0503020204020204" pitchFamily="34" charset="-122"/>
              </a:rPr>
              <a:t>调整调节的心态</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39" name="Content Placeholder 2"/>
          <p:cNvSpPr txBox="1"/>
          <p:nvPr>
            <p:custDataLst>
              <p:tags r:id="rId11"/>
            </p:custDataLst>
          </p:nvPr>
        </p:nvSpPr>
        <p:spPr>
          <a:xfrm>
            <a:off x="6203179" y="2409394"/>
            <a:ext cx="1597287" cy="390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400">
                <a:solidFill>
                  <a:schemeClr val="dk1"/>
                </a:solidFill>
                <a:latin typeface="微软雅黑" panose="020B0503020204020204" pitchFamily="34" charset="-122"/>
                <a:ea typeface="微软雅黑" panose="020B0503020204020204" pitchFamily="34" charset="-122"/>
              </a:rPr>
              <a:t>空杯感恩的心态</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40" name="Content Placeholder 2"/>
          <p:cNvSpPr txBox="1"/>
          <p:nvPr>
            <p:custDataLst>
              <p:tags r:id="rId12"/>
            </p:custDataLst>
          </p:nvPr>
        </p:nvSpPr>
        <p:spPr>
          <a:xfrm>
            <a:off x="5908908" y="1057717"/>
            <a:ext cx="1597287" cy="390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400">
                <a:solidFill>
                  <a:schemeClr val="dk1"/>
                </a:solidFill>
                <a:latin typeface="微软雅黑" panose="020B0503020204020204" pitchFamily="34" charset="-122"/>
                <a:ea typeface="微软雅黑" panose="020B0503020204020204" pitchFamily="34" charset="-122"/>
              </a:rPr>
              <a:t>吃苦专研的心态</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41" name="Content Placeholder 2"/>
          <p:cNvSpPr txBox="1"/>
          <p:nvPr>
            <p:custDataLst>
              <p:tags r:id="rId13"/>
            </p:custDataLst>
          </p:nvPr>
        </p:nvSpPr>
        <p:spPr>
          <a:xfrm>
            <a:off x="1357776" y="3632550"/>
            <a:ext cx="1597287" cy="390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zh-CN" altLang="en-US" sz="1400">
                <a:solidFill>
                  <a:schemeClr val="dk1"/>
                </a:solidFill>
                <a:latin typeface="微软雅黑" panose="020B0503020204020204" pitchFamily="34" charset="-122"/>
                <a:ea typeface="微软雅黑" panose="020B0503020204020204" pitchFamily="34" charset="-122"/>
              </a:rPr>
              <a:t>乐观向上的心态</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42" name="Content Placeholder 2"/>
          <p:cNvSpPr txBox="1"/>
          <p:nvPr>
            <p:custDataLst>
              <p:tags r:id="rId14"/>
            </p:custDataLst>
          </p:nvPr>
        </p:nvSpPr>
        <p:spPr>
          <a:xfrm>
            <a:off x="1040018" y="2432906"/>
            <a:ext cx="1597287" cy="390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zh-CN" altLang="en-US" sz="1400">
                <a:solidFill>
                  <a:schemeClr val="dk1"/>
                </a:solidFill>
                <a:latin typeface="微软雅黑" panose="020B0503020204020204" pitchFamily="34" charset="-122"/>
                <a:ea typeface="微软雅黑" panose="020B0503020204020204" pitchFamily="34" charset="-122"/>
              </a:rPr>
              <a:t>规程制度的心态</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43" name="Content Placeholder 2"/>
          <p:cNvSpPr txBox="1"/>
          <p:nvPr>
            <p:custDataLst>
              <p:tags r:id="rId15"/>
            </p:custDataLst>
          </p:nvPr>
        </p:nvSpPr>
        <p:spPr>
          <a:xfrm>
            <a:off x="1355289" y="1121008"/>
            <a:ext cx="1597287" cy="390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zh-CN" altLang="en-US" sz="1400">
                <a:solidFill>
                  <a:schemeClr val="dk1"/>
                </a:solidFill>
                <a:latin typeface="微软雅黑" panose="020B0503020204020204" pitchFamily="34" charset="-122"/>
                <a:ea typeface="微软雅黑" panose="020B0503020204020204" pitchFamily="34" charset="-122"/>
              </a:rPr>
              <a:t>融入合作的心态</a:t>
            </a:r>
            <a:endParaRPr lang="zh-CN" altLang="en-US" sz="1400">
              <a:solidFill>
                <a:schemeClr val="dk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637306" y="1071058"/>
            <a:ext cx="3648702" cy="3528524"/>
            <a:chOff x="2637306" y="1071058"/>
            <a:chExt cx="3648702" cy="3528524"/>
          </a:xfrm>
        </p:grpSpPr>
        <p:grpSp>
          <p:nvGrpSpPr>
            <p:cNvPr id="26" name="Group 4"/>
            <p:cNvGrpSpPr>
              <a:grpSpLocks noChangeAspect="1"/>
            </p:cNvGrpSpPr>
            <p:nvPr/>
          </p:nvGrpSpPr>
          <p:grpSpPr>
            <a:xfrm>
              <a:off x="2699531" y="1152053"/>
              <a:ext cx="3528929" cy="3447529"/>
              <a:chOff x="1629" y="-2"/>
              <a:chExt cx="4422" cy="4320"/>
            </a:xfrm>
          </p:grpSpPr>
          <p:sp>
            <p:nvSpPr>
              <p:cNvPr id="44" name="Oval 5"/>
              <p:cNvSpPr>
                <a:spLocks noChangeArrowheads="1"/>
              </p:cNvSpPr>
              <p:nvPr>
                <p:custDataLst>
                  <p:tags r:id="rId16"/>
                </p:custDataLst>
              </p:nvPr>
            </p:nvSpPr>
            <p:spPr bwMode="auto">
              <a:xfrm>
                <a:off x="3580" y="1131"/>
                <a:ext cx="521" cy="521"/>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45" name="Freeform 6"/>
              <p:cNvSpPr/>
              <p:nvPr>
                <p:custDataLst>
                  <p:tags r:id="rId17"/>
                </p:custDataLst>
              </p:nvPr>
            </p:nvSpPr>
            <p:spPr bwMode="auto">
              <a:xfrm>
                <a:off x="3222" y="620"/>
                <a:ext cx="90" cy="612"/>
              </a:xfrm>
              <a:custGeom>
                <a:avLst/>
                <a:gdLst>
                  <a:gd name="T0" fmla="*/ 62 w 90"/>
                  <a:gd name="T1" fmla="*/ 612 h 612"/>
                  <a:gd name="T2" fmla="*/ 0 w 90"/>
                  <a:gd name="T3" fmla="*/ 4 h 612"/>
                  <a:gd name="T4" fmla="*/ 26 w 90"/>
                  <a:gd name="T5" fmla="*/ 0 h 612"/>
                  <a:gd name="T6" fmla="*/ 90 w 90"/>
                  <a:gd name="T7" fmla="*/ 610 h 612"/>
                  <a:gd name="T8" fmla="*/ 62 w 90"/>
                  <a:gd name="T9" fmla="*/ 612 h 612"/>
                </a:gdLst>
                <a:ahLst/>
                <a:cxnLst>
                  <a:cxn ang="0">
                    <a:pos x="T0" y="T1"/>
                  </a:cxn>
                  <a:cxn ang="0">
                    <a:pos x="T2" y="T3"/>
                  </a:cxn>
                  <a:cxn ang="0">
                    <a:pos x="T4" y="T5"/>
                  </a:cxn>
                  <a:cxn ang="0">
                    <a:pos x="T6" y="T7"/>
                  </a:cxn>
                  <a:cxn ang="0">
                    <a:pos x="T8" y="T9"/>
                  </a:cxn>
                </a:cxnLst>
                <a:rect l="0" t="0" r="r" b="b"/>
                <a:pathLst>
                  <a:path w="90" h="612">
                    <a:moveTo>
                      <a:pt x="62" y="612"/>
                    </a:moveTo>
                    <a:lnTo>
                      <a:pt x="0" y="4"/>
                    </a:lnTo>
                    <a:lnTo>
                      <a:pt x="26" y="0"/>
                    </a:lnTo>
                    <a:lnTo>
                      <a:pt x="90" y="610"/>
                    </a:lnTo>
                    <a:lnTo>
                      <a:pt x="62" y="6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46" name="Freeform 7"/>
              <p:cNvSpPr/>
              <p:nvPr>
                <p:custDataLst>
                  <p:tags r:id="rId18"/>
                </p:custDataLst>
              </p:nvPr>
            </p:nvSpPr>
            <p:spPr bwMode="auto">
              <a:xfrm>
                <a:off x="2781" y="1218"/>
                <a:ext cx="522" cy="231"/>
              </a:xfrm>
              <a:custGeom>
                <a:avLst/>
                <a:gdLst>
                  <a:gd name="T0" fmla="*/ 522 w 522"/>
                  <a:gd name="T1" fmla="*/ 26 h 231"/>
                  <a:gd name="T2" fmla="*/ 10 w 522"/>
                  <a:gd name="T3" fmla="*/ 231 h 231"/>
                  <a:gd name="T4" fmla="*/ 0 w 522"/>
                  <a:gd name="T5" fmla="*/ 206 h 231"/>
                  <a:gd name="T6" fmla="*/ 512 w 522"/>
                  <a:gd name="T7" fmla="*/ 0 h 231"/>
                  <a:gd name="T8" fmla="*/ 522 w 522"/>
                  <a:gd name="T9" fmla="*/ 26 h 231"/>
                </a:gdLst>
                <a:ahLst/>
                <a:cxnLst>
                  <a:cxn ang="0">
                    <a:pos x="T0" y="T1"/>
                  </a:cxn>
                  <a:cxn ang="0">
                    <a:pos x="T2" y="T3"/>
                  </a:cxn>
                  <a:cxn ang="0">
                    <a:pos x="T4" y="T5"/>
                  </a:cxn>
                  <a:cxn ang="0">
                    <a:pos x="T6" y="T7"/>
                  </a:cxn>
                  <a:cxn ang="0">
                    <a:pos x="T8" y="T9"/>
                  </a:cxn>
                </a:cxnLst>
                <a:rect l="0" t="0" r="r" b="b"/>
                <a:pathLst>
                  <a:path w="522" h="231">
                    <a:moveTo>
                      <a:pt x="522" y="26"/>
                    </a:moveTo>
                    <a:lnTo>
                      <a:pt x="10" y="231"/>
                    </a:lnTo>
                    <a:lnTo>
                      <a:pt x="0" y="206"/>
                    </a:lnTo>
                    <a:lnTo>
                      <a:pt x="512" y="0"/>
                    </a:lnTo>
                    <a:lnTo>
                      <a:pt x="522" y="2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47" name="Freeform 8"/>
              <p:cNvSpPr/>
              <p:nvPr>
                <p:custDataLst>
                  <p:tags r:id="rId19"/>
                </p:custDataLst>
              </p:nvPr>
            </p:nvSpPr>
            <p:spPr bwMode="auto">
              <a:xfrm>
                <a:off x="3286" y="1226"/>
                <a:ext cx="316" cy="893"/>
              </a:xfrm>
              <a:custGeom>
                <a:avLst/>
                <a:gdLst>
                  <a:gd name="T0" fmla="*/ 24 w 316"/>
                  <a:gd name="T1" fmla="*/ 0 h 893"/>
                  <a:gd name="T2" fmla="*/ 316 w 316"/>
                  <a:gd name="T3" fmla="*/ 884 h 893"/>
                  <a:gd name="T4" fmla="*/ 290 w 316"/>
                  <a:gd name="T5" fmla="*/ 893 h 893"/>
                  <a:gd name="T6" fmla="*/ 0 w 316"/>
                  <a:gd name="T7" fmla="*/ 9 h 893"/>
                  <a:gd name="T8" fmla="*/ 24 w 316"/>
                  <a:gd name="T9" fmla="*/ 0 h 893"/>
                </a:gdLst>
                <a:ahLst/>
                <a:cxnLst>
                  <a:cxn ang="0">
                    <a:pos x="T0" y="T1"/>
                  </a:cxn>
                  <a:cxn ang="0">
                    <a:pos x="T2" y="T3"/>
                  </a:cxn>
                  <a:cxn ang="0">
                    <a:pos x="T4" y="T5"/>
                  </a:cxn>
                  <a:cxn ang="0">
                    <a:pos x="T6" y="T7"/>
                  </a:cxn>
                  <a:cxn ang="0">
                    <a:pos x="T8" y="T9"/>
                  </a:cxn>
                </a:cxnLst>
                <a:rect l="0" t="0" r="r" b="b"/>
                <a:pathLst>
                  <a:path w="316" h="893">
                    <a:moveTo>
                      <a:pt x="24" y="0"/>
                    </a:moveTo>
                    <a:lnTo>
                      <a:pt x="316" y="884"/>
                    </a:lnTo>
                    <a:lnTo>
                      <a:pt x="290" y="893"/>
                    </a:lnTo>
                    <a:lnTo>
                      <a:pt x="0" y="9"/>
                    </a:lnTo>
                    <a:lnTo>
                      <a:pt x="24"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48" name="Freeform 9"/>
              <p:cNvSpPr/>
              <p:nvPr>
                <p:custDataLst>
                  <p:tags r:id="rId20"/>
                </p:custDataLst>
              </p:nvPr>
            </p:nvSpPr>
            <p:spPr bwMode="auto">
              <a:xfrm>
                <a:off x="3527" y="2114"/>
                <a:ext cx="75" cy="730"/>
              </a:xfrm>
              <a:custGeom>
                <a:avLst/>
                <a:gdLst>
                  <a:gd name="T0" fmla="*/ 75 w 75"/>
                  <a:gd name="T1" fmla="*/ 2 h 730"/>
                  <a:gd name="T2" fmla="*/ 28 w 75"/>
                  <a:gd name="T3" fmla="*/ 730 h 730"/>
                  <a:gd name="T4" fmla="*/ 0 w 75"/>
                  <a:gd name="T5" fmla="*/ 728 h 730"/>
                  <a:gd name="T6" fmla="*/ 49 w 75"/>
                  <a:gd name="T7" fmla="*/ 0 h 730"/>
                  <a:gd name="T8" fmla="*/ 75 w 75"/>
                  <a:gd name="T9" fmla="*/ 2 h 730"/>
                </a:gdLst>
                <a:ahLst/>
                <a:cxnLst>
                  <a:cxn ang="0">
                    <a:pos x="T0" y="T1"/>
                  </a:cxn>
                  <a:cxn ang="0">
                    <a:pos x="T2" y="T3"/>
                  </a:cxn>
                  <a:cxn ang="0">
                    <a:pos x="T4" y="T5"/>
                  </a:cxn>
                  <a:cxn ang="0">
                    <a:pos x="T6" y="T7"/>
                  </a:cxn>
                  <a:cxn ang="0">
                    <a:pos x="T8" y="T9"/>
                  </a:cxn>
                </a:cxnLst>
                <a:rect l="0" t="0" r="r" b="b"/>
                <a:pathLst>
                  <a:path w="75" h="730">
                    <a:moveTo>
                      <a:pt x="75" y="2"/>
                    </a:moveTo>
                    <a:lnTo>
                      <a:pt x="28" y="730"/>
                    </a:lnTo>
                    <a:lnTo>
                      <a:pt x="0" y="728"/>
                    </a:lnTo>
                    <a:lnTo>
                      <a:pt x="49" y="0"/>
                    </a:lnTo>
                    <a:lnTo>
                      <a:pt x="75"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49" name="Freeform 10"/>
              <p:cNvSpPr/>
              <p:nvPr>
                <p:custDataLst>
                  <p:tags r:id="rId21"/>
                </p:custDataLst>
              </p:nvPr>
            </p:nvSpPr>
            <p:spPr bwMode="auto">
              <a:xfrm>
                <a:off x="4323" y="1419"/>
                <a:ext cx="488" cy="490"/>
              </a:xfrm>
              <a:custGeom>
                <a:avLst/>
                <a:gdLst>
                  <a:gd name="T0" fmla="*/ 488 w 488"/>
                  <a:gd name="T1" fmla="*/ 19 h 490"/>
                  <a:gd name="T2" fmla="*/ 19 w 488"/>
                  <a:gd name="T3" fmla="*/ 490 h 490"/>
                  <a:gd name="T4" fmla="*/ 0 w 488"/>
                  <a:gd name="T5" fmla="*/ 471 h 490"/>
                  <a:gd name="T6" fmla="*/ 469 w 488"/>
                  <a:gd name="T7" fmla="*/ 0 h 490"/>
                  <a:gd name="T8" fmla="*/ 488 w 488"/>
                  <a:gd name="T9" fmla="*/ 19 h 490"/>
                </a:gdLst>
                <a:ahLst/>
                <a:cxnLst>
                  <a:cxn ang="0">
                    <a:pos x="T0" y="T1"/>
                  </a:cxn>
                  <a:cxn ang="0">
                    <a:pos x="T2" y="T3"/>
                  </a:cxn>
                  <a:cxn ang="0">
                    <a:pos x="T4" y="T5"/>
                  </a:cxn>
                  <a:cxn ang="0">
                    <a:pos x="T6" y="T7"/>
                  </a:cxn>
                  <a:cxn ang="0">
                    <a:pos x="T8" y="T9"/>
                  </a:cxn>
                </a:cxnLst>
                <a:rect l="0" t="0" r="r" b="b"/>
                <a:pathLst>
                  <a:path w="488" h="490">
                    <a:moveTo>
                      <a:pt x="488" y="19"/>
                    </a:moveTo>
                    <a:lnTo>
                      <a:pt x="19" y="490"/>
                    </a:lnTo>
                    <a:lnTo>
                      <a:pt x="0" y="471"/>
                    </a:lnTo>
                    <a:lnTo>
                      <a:pt x="469" y="0"/>
                    </a:lnTo>
                    <a:lnTo>
                      <a:pt x="488" y="1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50" name="Freeform 11"/>
              <p:cNvSpPr/>
              <p:nvPr>
                <p:custDataLst>
                  <p:tags r:id="rId22"/>
                </p:custDataLst>
              </p:nvPr>
            </p:nvSpPr>
            <p:spPr bwMode="auto">
              <a:xfrm>
                <a:off x="3578" y="1091"/>
                <a:ext cx="526" cy="1030"/>
              </a:xfrm>
              <a:custGeom>
                <a:avLst/>
                <a:gdLst>
                  <a:gd name="T0" fmla="*/ 0 w 526"/>
                  <a:gd name="T1" fmla="*/ 1018 h 1030"/>
                  <a:gd name="T2" fmla="*/ 502 w 526"/>
                  <a:gd name="T3" fmla="*/ 0 h 1030"/>
                  <a:gd name="T4" fmla="*/ 526 w 526"/>
                  <a:gd name="T5" fmla="*/ 10 h 1030"/>
                  <a:gd name="T6" fmla="*/ 24 w 526"/>
                  <a:gd name="T7" fmla="*/ 1030 h 1030"/>
                  <a:gd name="T8" fmla="*/ 0 w 526"/>
                  <a:gd name="T9" fmla="*/ 1018 h 1030"/>
                </a:gdLst>
                <a:ahLst/>
                <a:cxnLst>
                  <a:cxn ang="0">
                    <a:pos x="T0" y="T1"/>
                  </a:cxn>
                  <a:cxn ang="0">
                    <a:pos x="T2" y="T3"/>
                  </a:cxn>
                  <a:cxn ang="0">
                    <a:pos x="T4" y="T5"/>
                  </a:cxn>
                  <a:cxn ang="0">
                    <a:pos x="T6" y="T7"/>
                  </a:cxn>
                  <a:cxn ang="0">
                    <a:pos x="T8" y="T9"/>
                  </a:cxn>
                </a:cxnLst>
                <a:rect l="0" t="0" r="r" b="b"/>
                <a:pathLst>
                  <a:path w="526" h="1030">
                    <a:moveTo>
                      <a:pt x="0" y="1018"/>
                    </a:moveTo>
                    <a:lnTo>
                      <a:pt x="502" y="0"/>
                    </a:lnTo>
                    <a:lnTo>
                      <a:pt x="526" y="10"/>
                    </a:lnTo>
                    <a:lnTo>
                      <a:pt x="24" y="1030"/>
                    </a:lnTo>
                    <a:lnTo>
                      <a:pt x="0" y="101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51" name="Freeform 12"/>
              <p:cNvSpPr/>
              <p:nvPr>
                <p:custDataLst>
                  <p:tags r:id="rId23"/>
                </p:custDataLst>
              </p:nvPr>
            </p:nvSpPr>
            <p:spPr bwMode="auto">
              <a:xfrm>
                <a:off x="3586" y="1886"/>
                <a:ext cx="751" cy="242"/>
              </a:xfrm>
              <a:custGeom>
                <a:avLst/>
                <a:gdLst>
                  <a:gd name="T0" fmla="*/ 0 w 751"/>
                  <a:gd name="T1" fmla="*/ 216 h 242"/>
                  <a:gd name="T2" fmla="*/ 742 w 751"/>
                  <a:gd name="T3" fmla="*/ 0 h 242"/>
                  <a:gd name="T4" fmla="*/ 751 w 751"/>
                  <a:gd name="T5" fmla="*/ 26 h 242"/>
                  <a:gd name="T6" fmla="*/ 7 w 751"/>
                  <a:gd name="T7" fmla="*/ 242 h 242"/>
                  <a:gd name="T8" fmla="*/ 0 w 751"/>
                  <a:gd name="T9" fmla="*/ 216 h 242"/>
                </a:gdLst>
                <a:ahLst/>
                <a:cxnLst>
                  <a:cxn ang="0">
                    <a:pos x="T0" y="T1"/>
                  </a:cxn>
                  <a:cxn ang="0">
                    <a:pos x="T2" y="T3"/>
                  </a:cxn>
                  <a:cxn ang="0">
                    <a:pos x="T4" y="T5"/>
                  </a:cxn>
                  <a:cxn ang="0">
                    <a:pos x="T6" y="T7"/>
                  </a:cxn>
                  <a:cxn ang="0">
                    <a:pos x="T8" y="T9"/>
                  </a:cxn>
                </a:cxnLst>
                <a:rect l="0" t="0" r="r" b="b"/>
                <a:pathLst>
                  <a:path w="751" h="241">
                    <a:moveTo>
                      <a:pt x="0" y="216"/>
                    </a:moveTo>
                    <a:lnTo>
                      <a:pt x="742" y="0"/>
                    </a:lnTo>
                    <a:lnTo>
                      <a:pt x="751" y="26"/>
                    </a:lnTo>
                    <a:lnTo>
                      <a:pt x="7" y="242"/>
                    </a:lnTo>
                    <a:lnTo>
                      <a:pt x="0" y="21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52" name="Freeform 13"/>
              <p:cNvSpPr/>
              <p:nvPr>
                <p:custDataLst>
                  <p:tags r:id="rId24"/>
                </p:custDataLst>
              </p:nvPr>
            </p:nvSpPr>
            <p:spPr bwMode="auto">
              <a:xfrm>
                <a:off x="3288" y="379"/>
                <a:ext cx="620" cy="859"/>
              </a:xfrm>
              <a:custGeom>
                <a:avLst/>
                <a:gdLst>
                  <a:gd name="T0" fmla="*/ 620 w 620"/>
                  <a:gd name="T1" fmla="*/ 15 h 859"/>
                  <a:gd name="T2" fmla="*/ 21 w 620"/>
                  <a:gd name="T3" fmla="*/ 859 h 859"/>
                  <a:gd name="T4" fmla="*/ 0 w 620"/>
                  <a:gd name="T5" fmla="*/ 844 h 859"/>
                  <a:gd name="T6" fmla="*/ 597 w 620"/>
                  <a:gd name="T7" fmla="*/ 0 h 859"/>
                  <a:gd name="T8" fmla="*/ 620 w 620"/>
                  <a:gd name="T9" fmla="*/ 15 h 859"/>
                </a:gdLst>
                <a:ahLst/>
                <a:cxnLst>
                  <a:cxn ang="0">
                    <a:pos x="T0" y="T1"/>
                  </a:cxn>
                  <a:cxn ang="0">
                    <a:pos x="T2" y="T3"/>
                  </a:cxn>
                  <a:cxn ang="0">
                    <a:pos x="T4" y="T5"/>
                  </a:cxn>
                  <a:cxn ang="0">
                    <a:pos x="T6" y="T7"/>
                  </a:cxn>
                  <a:cxn ang="0">
                    <a:pos x="T8" y="T9"/>
                  </a:cxn>
                </a:cxnLst>
                <a:rect l="0" t="0" r="r" b="b"/>
                <a:pathLst>
                  <a:path w="620" h="859">
                    <a:moveTo>
                      <a:pt x="620" y="15"/>
                    </a:moveTo>
                    <a:lnTo>
                      <a:pt x="21" y="859"/>
                    </a:lnTo>
                    <a:lnTo>
                      <a:pt x="0" y="844"/>
                    </a:lnTo>
                    <a:lnTo>
                      <a:pt x="597" y="0"/>
                    </a:lnTo>
                    <a:lnTo>
                      <a:pt x="620" y="1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66" name="Freeform 14"/>
              <p:cNvSpPr/>
              <p:nvPr>
                <p:custDataLst>
                  <p:tags r:id="rId25"/>
                </p:custDataLst>
              </p:nvPr>
            </p:nvSpPr>
            <p:spPr bwMode="auto">
              <a:xfrm>
                <a:off x="3581" y="2105"/>
                <a:ext cx="530" cy="504"/>
              </a:xfrm>
              <a:custGeom>
                <a:avLst/>
                <a:gdLst>
                  <a:gd name="T0" fmla="*/ 513 w 530"/>
                  <a:gd name="T1" fmla="*/ 504 h 504"/>
                  <a:gd name="T2" fmla="*/ 0 w 530"/>
                  <a:gd name="T3" fmla="*/ 19 h 504"/>
                  <a:gd name="T4" fmla="*/ 18 w 530"/>
                  <a:gd name="T5" fmla="*/ 0 h 504"/>
                  <a:gd name="T6" fmla="*/ 530 w 530"/>
                  <a:gd name="T7" fmla="*/ 485 h 504"/>
                  <a:gd name="T8" fmla="*/ 513 w 530"/>
                  <a:gd name="T9" fmla="*/ 504 h 504"/>
                </a:gdLst>
                <a:ahLst/>
                <a:cxnLst>
                  <a:cxn ang="0">
                    <a:pos x="T0" y="T1"/>
                  </a:cxn>
                  <a:cxn ang="0">
                    <a:pos x="T2" y="T3"/>
                  </a:cxn>
                  <a:cxn ang="0">
                    <a:pos x="T4" y="T5"/>
                  </a:cxn>
                  <a:cxn ang="0">
                    <a:pos x="T6" y="T7"/>
                  </a:cxn>
                  <a:cxn ang="0">
                    <a:pos x="T8" y="T9"/>
                  </a:cxn>
                </a:cxnLst>
                <a:rect l="0" t="0" r="r" b="b"/>
                <a:pathLst>
                  <a:path w="530" h="503">
                    <a:moveTo>
                      <a:pt x="513" y="504"/>
                    </a:moveTo>
                    <a:lnTo>
                      <a:pt x="0" y="19"/>
                    </a:lnTo>
                    <a:lnTo>
                      <a:pt x="18" y="0"/>
                    </a:lnTo>
                    <a:lnTo>
                      <a:pt x="530" y="485"/>
                    </a:lnTo>
                    <a:lnTo>
                      <a:pt x="513" y="50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68" name="Freeform 15"/>
              <p:cNvSpPr/>
              <p:nvPr>
                <p:custDataLst>
                  <p:tags r:id="rId26"/>
                </p:custDataLst>
              </p:nvPr>
            </p:nvSpPr>
            <p:spPr bwMode="auto">
              <a:xfrm>
                <a:off x="4613" y="764"/>
                <a:ext cx="201" cy="667"/>
              </a:xfrm>
              <a:custGeom>
                <a:avLst/>
                <a:gdLst>
                  <a:gd name="T0" fmla="*/ 26 w 201"/>
                  <a:gd name="T1" fmla="*/ 0 h 667"/>
                  <a:gd name="T2" fmla="*/ 201 w 201"/>
                  <a:gd name="T3" fmla="*/ 660 h 667"/>
                  <a:gd name="T4" fmla="*/ 175 w 201"/>
                  <a:gd name="T5" fmla="*/ 667 h 667"/>
                  <a:gd name="T6" fmla="*/ 0 w 201"/>
                  <a:gd name="T7" fmla="*/ 7 h 667"/>
                  <a:gd name="T8" fmla="*/ 26 w 201"/>
                  <a:gd name="T9" fmla="*/ 0 h 667"/>
                </a:gdLst>
                <a:ahLst/>
                <a:cxnLst>
                  <a:cxn ang="0">
                    <a:pos x="T0" y="T1"/>
                  </a:cxn>
                  <a:cxn ang="0">
                    <a:pos x="T2" y="T3"/>
                  </a:cxn>
                  <a:cxn ang="0">
                    <a:pos x="T4" y="T5"/>
                  </a:cxn>
                  <a:cxn ang="0">
                    <a:pos x="T6" y="T7"/>
                  </a:cxn>
                  <a:cxn ang="0">
                    <a:pos x="T8" y="T9"/>
                  </a:cxn>
                </a:cxnLst>
                <a:rect l="0" t="0" r="r" b="b"/>
                <a:pathLst>
                  <a:path w="201" h="667">
                    <a:moveTo>
                      <a:pt x="26" y="0"/>
                    </a:moveTo>
                    <a:lnTo>
                      <a:pt x="201" y="660"/>
                    </a:lnTo>
                    <a:lnTo>
                      <a:pt x="175" y="667"/>
                    </a:lnTo>
                    <a:lnTo>
                      <a:pt x="0" y="7"/>
                    </a:ln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71" name="Freeform 16"/>
              <p:cNvSpPr/>
              <p:nvPr>
                <p:custDataLst>
                  <p:tags r:id="rId27"/>
                </p:custDataLst>
              </p:nvPr>
            </p:nvSpPr>
            <p:spPr bwMode="auto">
              <a:xfrm>
                <a:off x="4092" y="2592"/>
                <a:ext cx="316" cy="389"/>
              </a:xfrm>
              <a:custGeom>
                <a:avLst/>
                <a:gdLst>
                  <a:gd name="T0" fmla="*/ 295 w 316"/>
                  <a:gd name="T1" fmla="*/ 389 h 389"/>
                  <a:gd name="T2" fmla="*/ 0 w 316"/>
                  <a:gd name="T3" fmla="*/ 15 h 389"/>
                  <a:gd name="T4" fmla="*/ 21 w 316"/>
                  <a:gd name="T5" fmla="*/ 0 h 389"/>
                  <a:gd name="T6" fmla="*/ 316 w 316"/>
                  <a:gd name="T7" fmla="*/ 373 h 389"/>
                  <a:gd name="T8" fmla="*/ 295 w 316"/>
                  <a:gd name="T9" fmla="*/ 389 h 389"/>
                </a:gdLst>
                <a:ahLst/>
                <a:cxnLst>
                  <a:cxn ang="0">
                    <a:pos x="T0" y="T1"/>
                  </a:cxn>
                  <a:cxn ang="0">
                    <a:pos x="T2" y="T3"/>
                  </a:cxn>
                  <a:cxn ang="0">
                    <a:pos x="T4" y="T5"/>
                  </a:cxn>
                  <a:cxn ang="0">
                    <a:pos x="T6" y="T7"/>
                  </a:cxn>
                  <a:cxn ang="0">
                    <a:pos x="T8" y="T9"/>
                  </a:cxn>
                </a:cxnLst>
                <a:rect l="0" t="0" r="r" b="b"/>
                <a:pathLst>
                  <a:path w="316" h="389">
                    <a:moveTo>
                      <a:pt x="295" y="389"/>
                    </a:moveTo>
                    <a:lnTo>
                      <a:pt x="0" y="15"/>
                    </a:lnTo>
                    <a:lnTo>
                      <a:pt x="21" y="0"/>
                    </a:lnTo>
                    <a:lnTo>
                      <a:pt x="316" y="373"/>
                    </a:lnTo>
                    <a:lnTo>
                      <a:pt x="295" y="38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72" name="Freeform 17"/>
              <p:cNvSpPr/>
              <p:nvPr>
                <p:custDataLst>
                  <p:tags r:id="rId28"/>
                </p:custDataLst>
              </p:nvPr>
            </p:nvSpPr>
            <p:spPr bwMode="auto">
              <a:xfrm>
                <a:off x="2953" y="2032"/>
                <a:ext cx="639" cy="96"/>
              </a:xfrm>
              <a:custGeom>
                <a:avLst/>
                <a:gdLst>
                  <a:gd name="T0" fmla="*/ 1 w 639"/>
                  <a:gd name="T1" fmla="*/ 0 h 96"/>
                  <a:gd name="T2" fmla="*/ 639 w 639"/>
                  <a:gd name="T3" fmla="*/ 70 h 96"/>
                  <a:gd name="T4" fmla="*/ 635 w 639"/>
                  <a:gd name="T5" fmla="*/ 96 h 96"/>
                  <a:gd name="T6" fmla="*/ 0 w 639"/>
                  <a:gd name="T7" fmla="*/ 26 h 96"/>
                  <a:gd name="T8" fmla="*/ 1 w 639"/>
                  <a:gd name="T9" fmla="*/ 0 h 96"/>
                </a:gdLst>
                <a:ahLst/>
                <a:cxnLst>
                  <a:cxn ang="0">
                    <a:pos x="T0" y="T1"/>
                  </a:cxn>
                  <a:cxn ang="0">
                    <a:pos x="T2" y="T3"/>
                  </a:cxn>
                  <a:cxn ang="0">
                    <a:pos x="T4" y="T5"/>
                  </a:cxn>
                  <a:cxn ang="0">
                    <a:pos x="T6" y="T7"/>
                  </a:cxn>
                  <a:cxn ang="0">
                    <a:pos x="T8" y="T9"/>
                  </a:cxn>
                </a:cxnLst>
                <a:rect l="0" t="0" r="r" b="b"/>
                <a:pathLst>
                  <a:path w="639" h="96">
                    <a:moveTo>
                      <a:pt x="1" y="0"/>
                    </a:moveTo>
                    <a:lnTo>
                      <a:pt x="639" y="70"/>
                    </a:lnTo>
                    <a:lnTo>
                      <a:pt x="635" y="96"/>
                    </a:lnTo>
                    <a:lnTo>
                      <a:pt x="0" y="26"/>
                    </a:lnTo>
                    <a:lnTo>
                      <a:pt x="1"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73" name="Freeform 18"/>
              <p:cNvSpPr/>
              <p:nvPr>
                <p:custDataLst>
                  <p:tags r:id="rId29"/>
                </p:custDataLst>
              </p:nvPr>
            </p:nvSpPr>
            <p:spPr bwMode="auto">
              <a:xfrm>
                <a:off x="4080" y="460"/>
                <a:ext cx="311" cy="641"/>
              </a:xfrm>
              <a:custGeom>
                <a:avLst/>
                <a:gdLst>
                  <a:gd name="T0" fmla="*/ 311 w 311"/>
                  <a:gd name="T1" fmla="*/ 12 h 641"/>
                  <a:gd name="T2" fmla="*/ 24 w 311"/>
                  <a:gd name="T3" fmla="*/ 641 h 641"/>
                  <a:gd name="T4" fmla="*/ 0 w 311"/>
                  <a:gd name="T5" fmla="*/ 631 h 641"/>
                  <a:gd name="T6" fmla="*/ 286 w 311"/>
                  <a:gd name="T7" fmla="*/ 0 h 641"/>
                  <a:gd name="T8" fmla="*/ 311 w 311"/>
                  <a:gd name="T9" fmla="*/ 12 h 641"/>
                </a:gdLst>
                <a:ahLst/>
                <a:cxnLst>
                  <a:cxn ang="0">
                    <a:pos x="T0" y="T1"/>
                  </a:cxn>
                  <a:cxn ang="0">
                    <a:pos x="T2" y="T3"/>
                  </a:cxn>
                  <a:cxn ang="0">
                    <a:pos x="T4" y="T5"/>
                  </a:cxn>
                  <a:cxn ang="0">
                    <a:pos x="T6" y="T7"/>
                  </a:cxn>
                  <a:cxn ang="0">
                    <a:pos x="T8" y="T9"/>
                  </a:cxn>
                </a:cxnLst>
                <a:rect l="0" t="0" r="r" b="b"/>
                <a:pathLst>
                  <a:path w="311" h="641">
                    <a:moveTo>
                      <a:pt x="311" y="12"/>
                    </a:moveTo>
                    <a:lnTo>
                      <a:pt x="24" y="641"/>
                    </a:lnTo>
                    <a:lnTo>
                      <a:pt x="0" y="631"/>
                    </a:lnTo>
                    <a:lnTo>
                      <a:pt x="286" y="0"/>
                    </a:lnTo>
                    <a:lnTo>
                      <a:pt x="311" y="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74" name="Freeform 19"/>
              <p:cNvSpPr/>
              <p:nvPr>
                <p:custDataLst>
                  <p:tags r:id="rId30"/>
                </p:custDataLst>
              </p:nvPr>
            </p:nvSpPr>
            <p:spPr bwMode="auto">
              <a:xfrm>
                <a:off x="3576" y="1449"/>
                <a:ext cx="96" cy="668"/>
              </a:xfrm>
              <a:custGeom>
                <a:avLst/>
                <a:gdLst>
                  <a:gd name="T0" fmla="*/ 96 w 96"/>
                  <a:gd name="T1" fmla="*/ 1 h 668"/>
                  <a:gd name="T2" fmla="*/ 26 w 96"/>
                  <a:gd name="T3" fmla="*/ 668 h 668"/>
                  <a:gd name="T4" fmla="*/ 0 w 96"/>
                  <a:gd name="T5" fmla="*/ 665 h 668"/>
                  <a:gd name="T6" fmla="*/ 70 w 96"/>
                  <a:gd name="T7" fmla="*/ 0 h 668"/>
                  <a:gd name="T8" fmla="*/ 96 w 96"/>
                  <a:gd name="T9" fmla="*/ 1 h 668"/>
                </a:gdLst>
                <a:ahLst/>
                <a:cxnLst>
                  <a:cxn ang="0">
                    <a:pos x="T0" y="T1"/>
                  </a:cxn>
                  <a:cxn ang="0">
                    <a:pos x="T2" y="T3"/>
                  </a:cxn>
                  <a:cxn ang="0">
                    <a:pos x="T4" y="T5"/>
                  </a:cxn>
                  <a:cxn ang="0">
                    <a:pos x="T6" y="T7"/>
                  </a:cxn>
                  <a:cxn ang="0">
                    <a:pos x="T8" y="T9"/>
                  </a:cxn>
                </a:cxnLst>
                <a:rect l="0" t="0" r="r" b="b"/>
                <a:pathLst>
                  <a:path w="96" h="668">
                    <a:moveTo>
                      <a:pt x="96" y="1"/>
                    </a:moveTo>
                    <a:lnTo>
                      <a:pt x="26" y="668"/>
                    </a:lnTo>
                    <a:lnTo>
                      <a:pt x="0" y="665"/>
                    </a:lnTo>
                    <a:lnTo>
                      <a:pt x="70" y="0"/>
                    </a:lnTo>
                    <a:lnTo>
                      <a:pt x="96" y="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75" name="Freeform 20"/>
              <p:cNvSpPr/>
              <p:nvPr>
                <p:custDataLst>
                  <p:tags r:id="rId31"/>
                </p:custDataLst>
              </p:nvPr>
            </p:nvSpPr>
            <p:spPr bwMode="auto">
              <a:xfrm>
                <a:off x="3583" y="333"/>
                <a:ext cx="314" cy="66"/>
              </a:xfrm>
              <a:custGeom>
                <a:avLst/>
                <a:gdLst>
                  <a:gd name="T0" fmla="*/ 3 w 314"/>
                  <a:gd name="T1" fmla="*/ 0 h 66"/>
                  <a:gd name="T2" fmla="*/ 314 w 314"/>
                  <a:gd name="T3" fmla="*/ 40 h 66"/>
                  <a:gd name="T4" fmla="*/ 311 w 314"/>
                  <a:gd name="T5" fmla="*/ 66 h 66"/>
                  <a:gd name="T6" fmla="*/ 0 w 314"/>
                  <a:gd name="T7" fmla="*/ 27 h 66"/>
                  <a:gd name="T8" fmla="*/ 3 w 314"/>
                  <a:gd name="T9" fmla="*/ 0 h 66"/>
                </a:gdLst>
                <a:ahLst/>
                <a:cxnLst>
                  <a:cxn ang="0">
                    <a:pos x="T0" y="T1"/>
                  </a:cxn>
                  <a:cxn ang="0">
                    <a:pos x="T2" y="T3"/>
                  </a:cxn>
                  <a:cxn ang="0">
                    <a:pos x="T4" y="T5"/>
                  </a:cxn>
                  <a:cxn ang="0">
                    <a:pos x="T6" y="T7"/>
                  </a:cxn>
                  <a:cxn ang="0">
                    <a:pos x="T8" y="T9"/>
                  </a:cxn>
                </a:cxnLst>
                <a:rect l="0" t="0" r="r" b="b"/>
                <a:pathLst>
                  <a:path w="314" h="66">
                    <a:moveTo>
                      <a:pt x="3" y="0"/>
                    </a:moveTo>
                    <a:lnTo>
                      <a:pt x="314" y="40"/>
                    </a:lnTo>
                    <a:lnTo>
                      <a:pt x="311" y="66"/>
                    </a:lnTo>
                    <a:lnTo>
                      <a:pt x="0" y="27"/>
                    </a:lnTo>
                    <a:lnTo>
                      <a:pt x="3"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76" name="Freeform 21"/>
              <p:cNvSpPr/>
              <p:nvPr>
                <p:custDataLst>
                  <p:tags r:id="rId32"/>
                </p:custDataLst>
              </p:nvPr>
            </p:nvSpPr>
            <p:spPr bwMode="auto">
              <a:xfrm>
                <a:off x="4264" y="1899"/>
                <a:ext cx="81" cy="399"/>
              </a:xfrm>
              <a:custGeom>
                <a:avLst/>
                <a:gdLst>
                  <a:gd name="T0" fmla="*/ 0 w 81"/>
                  <a:gd name="T1" fmla="*/ 396 h 399"/>
                  <a:gd name="T2" fmla="*/ 55 w 81"/>
                  <a:gd name="T3" fmla="*/ 0 h 399"/>
                  <a:gd name="T4" fmla="*/ 81 w 81"/>
                  <a:gd name="T5" fmla="*/ 3 h 399"/>
                  <a:gd name="T6" fmla="*/ 26 w 81"/>
                  <a:gd name="T7" fmla="*/ 399 h 399"/>
                  <a:gd name="T8" fmla="*/ 0 w 81"/>
                  <a:gd name="T9" fmla="*/ 396 h 399"/>
                </a:gdLst>
                <a:ahLst/>
                <a:cxnLst>
                  <a:cxn ang="0">
                    <a:pos x="T0" y="T1"/>
                  </a:cxn>
                  <a:cxn ang="0">
                    <a:pos x="T2" y="T3"/>
                  </a:cxn>
                  <a:cxn ang="0">
                    <a:pos x="T4" y="T5"/>
                  </a:cxn>
                  <a:cxn ang="0">
                    <a:pos x="T6" y="T7"/>
                  </a:cxn>
                  <a:cxn ang="0">
                    <a:pos x="T8" y="T9"/>
                  </a:cxn>
                </a:cxnLst>
                <a:rect l="0" t="0" r="r" b="b"/>
                <a:pathLst>
                  <a:path w="81" h="399">
                    <a:moveTo>
                      <a:pt x="0" y="396"/>
                    </a:moveTo>
                    <a:lnTo>
                      <a:pt x="55" y="0"/>
                    </a:lnTo>
                    <a:lnTo>
                      <a:pt x="81" y="3"/>
                    </a:lnTo>
                    <a:lnTo>
                      <a:pt x="26" y="399"/>
                    </a:lnTo>
                    <a:lnTo>
                      <a:pt x="0" y="39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77" name="Freeform 22"/>
              <p:cNvSpPr/>
              <p:nvPr>
                <p:custDataLst>
                  <p:tags r:id="rId33"/>
                </p:custDataLst>
              </p:nvPr>
            </p:nvSpPr>
            <p:spPr bwMode="auto">
              <a:xfrm>
                <a:off x="4325" y="1888"/>
                <a:ext cx="427" cy="285"/>
              </a:xfrm>
              <a:custGeom>
                <a:avLst/>
                <a:gdLst>
                  <a:gd name="T0" fmla="*/ 413 w 427"/>
                  <a:gd name="T1" fmla="*/ 285 h 285"/>
                  <a:gd name="T2" fmla="*/ 0 w 427"/>
                  <a:gd name="T3" fmla="*/ 23 h 285"/>
                  <a:gd name="T4" fmla="*/ 15 w 427"/>
                  <a:gd name="T5" fmla="*/ 0 h 285"/>
                  <a:gd name="T6" fmla="*/ 427 w 427"/>
                  <a:gd name="T7" fmla="*/ 262 h 285"/>
                  <a:gd name="T8" fmla="*/ 413 w 427"/>
                  <a:gd name="T9" fmla="*/ 285 h 285"/>
                </a:gdLst>
                <a:ahLst/>
                <a:cxnLst>
                  <a:cxn ang="0">
                    <a:pos x="T0" y="T1"/>
                  </a:cxn>
                  <a:cxn ang="0">
                    <a:pos x="T2" y="T3"/>
                  </a:cxn>
                  <a:cxn ang="0">
                    <a:pos x="T4" y="T5"/>
                  </a:cxn>
                  <a:cxn ang="0">
                    <a:pos x="T6" y="T7"/>
                  </a:cxn>
                  <a:cxn ang="0">
                    <a:pos x="T8" y="T9"/>
                  </a:cxn>
                </a:cxnLst>
                <a:rect l="0" t="0" r="r" b="b"/>
                <a:pathLst>
                  <a:path w="427" h="285">
                    <a:moveTo>
                      <a:pt x="413" y="285"/>
                    </a:moveTo>
                    <a:lnTo>
                      <a:pt x="0" y="23"/>
                    </a:lnTo>
                    <a:lnTo>
                      <a:pt x="15" y="0"/>
                    </a:lnTo>
                    <a:lnTo>
                      <a:pt x="427" y="262"/>
                    </a:lnTo>
                    <a:lnTo>
                      <a:pt x="413" y="28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78" name="Freeform 23"/>
              <p:cNvSpPr/>
              <p:nvPr>
                <p:custDataLst>
                  <p:tags r:id="rId34"/>
                </p:custDataLst>
              </p:nvPr>
            </p:nvSpPr>
            <p:spPr bwMode="auto">
              <a:xfrm>
                <a:off x="2779" y="1426"/>
                <a:ext cx="385" cy="269"/>
              </a:xfrm>
              <a:custGeom>
                <a:avLst/>
                <a:gdLst>
                  <a:gd name="T0" fmla="*/ 14 w 385"/>
                  <a:gd name="T1" fmla="*/ 0 h 269"/>
                  <a:gd name="T2" fmla="*/ 385 w 385"/>
                  <a:gd name="T3" fmla="*/ 247 h 269"/>
                  <a:gd name="T4" fmla="*/ 372 w 385"/>
                  <a:gd name="T5" fmla="*/ 269 h 269"/>
                  <a:gd name="T6" fmla="*/ 0 w 385"/>
                  <a:gd name="T7" fmla="*/ 21 h 269"/>
                  <a:gd name="T8" fmla="*/ 14 w 385"/>
                  <a:gd name="T9" fmla="*/ 0 h 269"/>
                </a:gdLst>
                <a:ahLst/>
                <a:cxnLst>
                  <a:cxn ang="0">
                    <a:pos x="T0" y="T1"/>
                  </a:cxn>
                  <a:cxn ang="0">
                    <a:pos x="T2" y="T3"/>
                  </a:cxn>
                  <a:cxn ang="0">
                    <a:pos x="T4" y="T5"/>
                  </a:cxn>
                  <a:cxn ang="0">
                    <a:pos x="T6" y="T7"/>
                  </a:cxn>
                  <a:cxn ang="0">
                    <a:pos x="T8" y="T9"/>
                  </a:cxn>
                </a:cxnLst>
                <a:rect l="0" t="0" r="r" b="b"/>
                <a:pathLst>
                  <a:path w="385" h="269">
                    <a:moveTo>
                      <a:pt x="14" y="0"/>
                    </a:moveTo>
                    <a:lnTo>
                      <a:pt x="385" y="247"/>
                    </a:lnTo>
                    <a:lnTo>
                      <a:pt x="372" y="269"/>
                    </a:lnTo>
                    <a:lnTo>
                      <a:pt x="0" y="21"/>
                    </a:lnTo>
                    <a:lnTo>
                      <a:pt x="14"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79" name="Freeform 24"/>
              <p:cNvSpPr/>
              <p:nvPr>
                <p:custDataLst>
                  <p:tags r:id="rId35"/>
                </p:custDataLst>
              </p:nvPr>
            </p:nvSpPr>
            <p:spPr bwMode="auto">
              <a:xfrm>
                <a:off x="2807" y="611"/>
                <a:ext cx="436" cy="341"/>
              </a:xfrm>
              <a:custGeom>
                <a:avLst/>
                <a:gdLst>
                  <a:gd name="T0" fmla="*/ 0 w 436"/>
                  <a:gd name="T1" fmla="*/ 320 h 341"/>
                  <a:gd name="T2" fmla="*/ 420 w 436"/>
                  <a:gd name="T3" fmla="*/ 0 h 341"/>
                  <a:gd name="T4" fmla="*/ 436 w 436"/>
                  <a:gd name="T5" fmla="*/ 21 h 341"/>
                  <a:gd name="T6" fmla="*/ 15 w 436"/>
                  <a:gd name="T7" fmla="*/ 341 h 341"/>
                  <a:gd name="T8" fmla="*/ 0 w 436"/>
                  <a:gd name="T9" fmla="*/ 320 h 341"/>
                </a:gdLst>
                <a:ahLst/>
                <a:cxnLst>
                  <a:cxn ang="0">
                    <a:pos x="T0" y="T1"/>
                  </a:cxn>
                  <a:cxn ang="0">
                    <a:pos x="T2" y="T3"/>
                  </a:cxn>
                  <a:cxn ang="0">
                    <a:pos x="T4" y="T5"/>
                  </a:cxn>
                  <a:cxn ang="0">
                    <a:pos x="T6" y="T7"/>
                  </a:cxn>
                  <a:cxn ang="0">
                    <a:pos x="T8" y="T9"/>
                  </a:cxn>
                </a:cxnLst>
                <a:rect l="0" t="0" r="r" b="b"/>
                <a:pathLst>
                  <a:path w="436" h="341">
                    <a:moveTo>
                      <a:pt x="0" y="320"/>
                    </a:moveTo>
                    <a:lnTo>
                      <a:pt x="420" y="0"/>
                    </a:lnTo>
                    <a:lnTo>
                      <a:pt x="436" y="21"/>
                    </a:lnTo>
                    <a:lnTo>
                      <a:pt x="15" y="341"/>
                    </a:lnTo>
                    <a:lnTo>
                      <a:pt x="0" y="32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80" name="Freeform 25"/>
              <p:cNvSpPr/>
              <p:nvPr>
                <p:custDataLst>
                  <p:tags r:id="rId36"/>
                </p:custDataLst>
              </p:nvPr>
            </p:nvSpPr>
            <p:spPr bwMode="auto">
              <a:xfrm>
                <a:off x="2736" y="1796"/>
                <a:ext cx="227" cy="257"/>
              </a:xfrm>
              <a:custGeom>
                <a:avLst/>
                <a:gdLst>
                  <a:gd name="T0" fmla="*/ 20 w 227"/>
                  <a:gd name="T1" fmla="*/ 0 h 257"/>
                  <a:gd name="T2" fmla="*/ 227 w 227"/>
                  <a:gd name="T3" fmla="*/ 240 h 257"/>
                  <a:gd name="T4" fmla="*/ 208 w 227"/>
                  <a:gd name="T5" fmla="*/ 257 h 257"/>
                  <a:gd name="T6" fmla="*/ 0 w 227"/>
                  <a:gd name="T7" fmla="*/ 17 h 257"/>
                  <a:gd name="T8" fmla="*/ 20 w 227"/>
                  <a:gd name="T9" fmla="*/ 0 h 257"/>
                </a:gdLst>
                <a:ahLst/>
                <a:cxnLst>
                  <a:cxn ang="0">
                    <a:pos x="T0" y="T1"/>
                  </a:cxn>
                  <a:cxn ang="0">
                    <a:pos x="T2" y="T3"/>
                  </a:cxn>
                  <a:cxn ang="0">
                    <a:pos x="T4" y="T5"/>
                  </a:cxn>
                  <a:cxn ang="0">
                    <a:pos x="T6" y="T7"/>
                  </a:cxn>
                  <a:cxn ang="0">
                    <a:pos x="T8" y="T9"/>
                  </a:cxn>
                </a:cxnLst>
                <a:rect l="0" t="0" r="r" b="b"/>
                <a:pathLst>
                  <a:path w="226" h="257">
                    <a:moveTo>
                      <a:pt x="20" y="0"/>
                    </a:moveTo>
                    <a:lnTo>
                      <a:pt x="227" y="240"/>
                    </a:lnTo>
                    <a:lnTo>
                      <a:pt x="208" y="257"/>
                    </a:lnTo>
                    <a:lnTo>
                      <a:pt x="0" y="17"/>
                    </a:lnTo>
                    <a:lnTo>
                      <a:pt x="20"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81" name="Freeform 26"/>
              <p:cNvSpPr/>
              <p:nvPr>
                <p:custDataLst>
                  <p:tags r:id="rId37"/>
                </p:custDataLst>
              </p:nvPr>
            </p:nvSpPr>
            <p:spPr bwMode="auto">
              <a:xfrm>
                <a:off x="4062" y="2599"/>
                <a:ext cx="54" cy="599"/>
              </a:xfrm>
              <a:custGeom>
                <a:avLst/>
                <a:gdLst>
                  <a:gd name="T0" fmla="*/ 0 w 54"/>
                  <a:gd name="T1" fmla="*/ 597 h 599"/>
                  <a:gd name="T2" fmla="*/ 26 w 54"/>
                  <a:gd name="T3" fmla="*/ 0 h 599"/>
                  <a:gd name="T4" fmla="*/ 54 w 54"/>
                  <a:gd name="T5" fmla="*/ 1 h 599"/>
                  <a:gd name="T6" fmla="*/ 26 w 54"/>
                  <a:gd name="T7" fmla="*/ 599 h 599"/>
                  <a:gd name="T8" fmla="*/ 0 w 54"/>
                  <a:gd name="T9" fmla="*/ 597 h 599"/>
                </a:gdLst>
                <a:ahLst/>
                <a:cxnLst>
                  <a:cxn ang="0">
                    <a:pos x="T0" y="T1"/>
                  </a:cxn>
                  <a:cxn ang="0">
                    <a:pos x="T2" y="T3"/>
                  </a:cxn>
                  <a:cxn ang="0">
                    <a:pos x="T4" y="T5"/>
                  </a:cxn>
                  <a:cxn ang="0">
                    <a:pos x="T6" y="T7"/>
                  </a:cxn>
                  <a:cxn ang="0">
                    <a:pos x="T8" y="T9"/>
                  </a:cxn>
                </a:cxnLst>
                <a:rect l="0" t="0" r="r" b="b"/>
                <a:pathLst>
                  <a:path w="54" h="599">
                    <a:moveTo>
                      <a:pt x="0" y="597"/>
                    </a:moveTo>
                    <a:lnTo>
                      <a:pt x="26" y="0"/>
                    </a:lnTo>
                    <a:lnTo>
                      <a:pt x="54" y="1"/>
                    </a:lnTo>
                    <a:lnTo>
                      <a:pt x="26" y="599"/>
                    </a:lnTo>
                    <a:lnTo>
                      <a:pt x="0" y="597"/>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82" name="Freeform 27"/>
              <p:cNvSpPr/>
              <p:nvPr>
                <p:custDataLst>
                  <p:tags r:id="rId38"/>
                </p:custDataLst>
              </p:nvPr>
            </p:nvSpPr>
            <p:spPr bwMode="auto">
              <a:xfrm>
                <a:off x="3086" y="2105"/>
                <a:ext cx="513" cy="459"/>
              </a:xfrm>
              <a:custGeom>
                <a:avLst/>
                <a:gdLst>
                  <a:gd name="T0" fmla="*/ 513 w 513"/>
                  <a:gd name="T1" fmla="*/ 19 h 459"/>
                  <a:gd name="T2" fmla="*/ 18 w 513"/>
                  <a:gd name="T3" fmla="*/ 459 h 459"/>
                  <a:gd name="T4" fmla="*/ 0 w 513"/>
                  <a:gd name="T5" fmla="*/ 438 h 459"/>
                  <a:gd name="T6" fmla="*/ 495 w 513"/>
                  <a:gd name="T7" fmla="*/ 0 h 459"/>
                  <a:gd name="T8" fmla="*/ 513 w 513"/>
                  <a:gd name="T9" fmla="*/ 19 h 459"/>
                </a:gdLst>
                <a:ahLst/>
                <a:cxnLst>
                  <a:cxn ang="0">
                    <a:pos x="T0" y="T1"/>
                  </a:cxn>
                  <a:cxn ang="0">
                    <a:pos x="T2" y="T3"/>
                  </a:cxn>
                  <a:cxn ang="0">
                    <a:pos x="T4" y="T5"/>
                  </a:cxn>
                  <a:cxn ang="0">
                    <a:pos x="T6" y="T7"/>
                  </a:cxn>
                  <a:cxn ang="0">
                    <a:pos x="T8" y="T9"/>
                  </a:cxn>
                </a:cxnLst>
                <a:rect l="0" t="0" r="r" b="b"/>
                <a:pathLst>
                  <a:path w="513" h="459">
                    <a:moveTo>
                      <a:pt x="513" y="19"/>
                    </a:moveTo>
                    <a:lnTo>
                      <a:pt x="18" y="459"/>
                    </a:lnTo>
                    <a:lnTo>
                      <a:pt x="0" y="438"/>
                    </a:lnTo>
                    <a:lnTo>
                      <a:pt x="495" y="0"/>
                    </a:lnTo>
                    <a:lnTo>
                      <a:pt x="513" y="1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83" name="Freeform 28"/>
              <p:cNvSpPr/>
              <p:nvPr>
                <p:custDataLst>
                  <p:tags r:id="rId39"/>
                </p:custDataLst>
              </p:nvPr>
            </p:nvSpPr>
            <p:spPr bwMode="auto">
              <a:xfrm>
                <a:off x="3338" y="2837"/>
                <a:ext cx="215" cy="375"/>
              </a:xfrm>
              <a:custGeom>
                <a:avLst/>
                <a:gdLst>
                  <a:gd name="T0" fmla="*/ 215 w 215"/>
                  <a:gd name="T1" fmla="*/ 12 h 375"/>
                  <a:gd name="T2" fmla="*/ 24 w 215"/>
                  <a:gd name="T3" fmla="*/ 375 h 375"/>
                  <a:gd name="T4" fmla="*/ 0 w 215"/>
                  <a:gd name="T5" fmla="*/ 363 h 375"/>
                  <a:gd name="T6" fmla="*/ 191 w 215"/>
                  <a:gd name="T7" fmla="*/ 0 h 375"/>
                  <a:gd name="T8" fmla="*/ 215 w 215"/>
                  <a:gd name="T9" fmla="*/ 12 h 375"/>
                </a:gdLst>
                <a:ahLst/>
                <a:cxnLst>
                  <a:cxn ang="0">
                    <a:pos x="T0" y="T1"/>
                  </a:cxn>
                  <a:cxn ang="0">
                    <a:pos x="T2" y="T3"/>
                  </a:cxn>
                  <a:cxn ang="0">
                    <a:pos x="T4" y="T5"/>
                  </a:cxn>
                  <a:cxn ang="0">
                    <a:pos x="T6" y="T7"/>
                  </a:cxn>
                  <a:cxn ang="0">
                    <a:pos x="T8" y="T9"/>
                  </a:cxn>
                </a:cxnLst>
                <a:rect l="0" t="0" r="r" b="b"/>
                <a:pathLst>
                  <a:path w="215" h="375">
                    <a:moveTo>
                      <a:pt x="215" y="12"/>
                    </a:moveTo>
                    <a:lnTo>
                      <a:pt x="24" y="375"/>
                    </a:lnTo>
                    <a:lnTo>
                      <a:pt x="0" y="363"/>
                    </a:lnTo>
                    <a:lnTo>
                      <a:pt x="191" y="0"/>
                    </a:lnTo>
                    <a:lnTo>
                      <a:pt x="215" y="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84" name="Freeform 29"/>
              <p:cNvSpPr/>
              <p:nvPr>
                <p:custDataLst>
                  <p:tags r:id="rId40"/>
                </p:custDataLst>
              </p:nvPr>
            </p:nvSpPr>
            <p:spPr bwMode="auto">
              <a:xfrm>
                <a:off x="4191" y="365"/>
                <a:ext cx="198" cy="128"/>
              </a:xfrm>
              <a:custGeom>
                <a:avLst/>
                <a:gdLst>
                  <a:gd name="T0" fmla="*/ 186 w 198"/>
                  <a:gd name="T1" fmla="*/ 128 h 128"/>
                  <a:gd name="T2" fmla="*/ 0 w 198"/>
                  <a:gd name="T3" fmla="*/ 24 h 128"/>
                  <a:gd name="T4" fmla="*/ 14 w 198"/>
                  <a:gd name="T5" fmla="*/ 0 h 128"/>
                  <a:gd name="T6" fmla="*/ 198 w 198"/>
                  <a:gd name="T7" fmla="*/ 106 h 128"/>
                  <a:gd name="T8" fmla="*/ 186 w 198"/>
                  <a:gd name="T9" fmla="*/ 128 h 128"/>
                </a:gdLst>
                <a:ahLst/>
                <a:cxnLst>
                  <a:cxn ang="0">
                    <a:pos x="T0" y="T1"/>
                  </a:cxn>
                  <a:cxn ang="0">
                    <a:pos x="T2" y="T3"/>
                  </a:cxn>
                  <a:cxn ang="0">
                    <a:pos x="T4" y="T5"/>
                  </a:cxn>
                  <a:cxn ang="0">
                    <a:pos x="T6" y="T7"/>
                  </a:cxn>
                  <a:cxn ang="0">
                    <a:pos x="T8" y="T9"/>
                  </a:cxn>
                </a:cxnLst>
                <a:rect l="0" t="0" r="r" b="b"/>
                <a:pathLst>
                  <a:path w="198" h="128">
                    <a:moveTo>
                      <a:pt x="186" y="128"/>
                    </a:moveTo>
                    <a:lnTo>
                      <a:pt x="0" y="24"/>
                    </a:lnTo>
                    <a:lnTo>
                      <a:pt x="14" y="0"/>
                    </a:lnTo>
                    <a:lnTo>
                      <a:pt x="198" y="106"/>
                    </a:lnTo>
                    <a:lnTo>
                      <a:pt x="186" y="12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85" name="Freeform 30"/>
              <p:cNvSpPr/>
              <p:nvPr>
                <p:custDataLst>
                  <p:tags r:id="rId41"/>
                </p:custDataLst>
              </p:nvPr>
            </p:nvSpPr>
            <p:spPr bwMode="auto">
              <a:xfrm>
                <a:off x="4788" y="1034"/>
                <a:ext cx="91" cy="397"/>
              </a:xfrm>
              <a:custGeom>
                <a:avLst/>
                <a:gdLst>
                  <a:gd name="T0" fmla="*/ 91 w 91"/>
                  <a:gd name="T1" fmla="*/ 5 h 397"/>
                  <a:gd name="T2" fmla="*/ 26 w 91"/>
                  <a:gd name="T3" fmla="*/ 397 h 397"/>
                  <a:gd name="T4" fmla="*/ 0 w 91"/>
                  <a:gd name="T5" fmla="*/ 392 h 397"/>
                  <a:gd name="T6" fmla="*/ 64 w 91"/>
                  <a:gd name="T7" fmla="*/ 0 h 397"/>
                  <a:gd name="T8" fmla="*/ 91 w 91"/>
                  <a:gd name="T9" fmla="*/ 5 h 397"/>
                </a:gdLst>
                <a:ahLst/>
                <a:cxnLst>
                  <a:cxn ang="0">
                    <a:pos x="T0" y="T1"/>
                  </a:cxn>
                  <a:cxn ang="0">
                    <a:pos x="T2" y="T3"/>
                  </a:cxn>
                  <a:cxn ang="0">
                    <a:pos x="T4" y="T5"/>
                  </a:cxn>
                  <a:cxn ang="0">
                    <a:pos x="T6" y="T7"/>
                  </a:cxn>
                  <a:cxn ang="0">
                    <a:pos x="T8" y="T9"/>
                  </a:cxn>
                </a:cxnLst>
                <a:rect l="0" t="0" r="r" b="b"/>
                <a:pathLst>
                  <a:path w="91" h="397">
                    <a:moveTo>
                      <a:pt x="91" y="5"/>
                    </a:moveTo>
                    <a:lnTo>
                      <a:pt x="26" y="397"/>
                    </a:lnTo>
                    <a:lnTo>
                      <a:pt x="0" y="392"/>
                    </a:lnTo>
                    <a:lnTo>
                      <a:pt x="64" y="0"/>
                    </a:lnTo>
                    <a:lnTo>
                      <a:pt x="91" y="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86" name="Freeform 31"/>
              <p:cNvSpPr/>
              <p:nvPr>
                <p:custDataLst>
                  <p:tags r:id="rId42"/>
                </p:custDataLst>
              </p:nvPr>
            </p:nvSpPr>
            <p:spPr bwMode="auto">
              <a:xfrm>
                <a:off x="4314" y="1492"/>
                <a:ext cx="122" cy="412"/>
              </a:xfrm>
              <a:custGeom>
                <a:avLst/>
                <a:gdLst>
                  <a:gd name="T0" fmla="*/ 122 w 122"/>
                  <a:gd name="T1" fmla="*/ 5 h 412"/>
                  <a:gd name="T2" fmla="*/ 26 w 122"/>
                  <a:gd name="T3" fmla="*/ 412 h 412"/>
                  <a:gd name="T4" fmla="*/ 0 w 122"/>
                  <a:gd name="T5" fmla="*/ 407 h 412"/>
                  <a:gd name="T6" fmla="*/ 96 w 122"/>
                  <a:gd name="T7" fmla="*/ 0 h 412"/>
                  <a:gd name="T8" fmla="*/ 122 w 122"/>
                  <a:gd name="T9" fmla="*/ 5 h 412"/>
                </a:gdLst>
                <a:ahLst/>
                <a:cxnLst>
                  <a:cxn ang="0">
                    <a:pos x="T0" y="T1"/>
                  </a:cxn>
                  <a:cxn ang="0">
                    <a:pos x="T2" y="T3"/>
                  </a:cxn>
                  <a:cxn ang="0">
                    <a:pos x="T4" y="T5"/>
                  </a:cxn>
                  <a:cxn ang="0">
                    <a:pos x="T6" y="T7"/>
                  </a:cxn>
                  <a:cxn ang="0">
                    <a:pos x="T8" y="T9"/>
                  </a:cxn>
                </a:cxnLst>
                <a:rect l="0" t="0" r="r" b="b"/>
                <a:pathLst>
                  <a:path w="122" h="412">
                    <a:moveTo>
                      <a:pt x="122" y="5"/>
                    </a:moveTo>
                    <a:lnTo>
                      <a:pt x="26" y="412"/>
                    </a:lnTo>
                    <a:lnTo>
                      <a:pt x="0" y="407"/>
                    </a:lnTo>
                    <a:lnTo>
                      <a:pt x="96" y="0"/>
                    </a:lnTo>
                    <a:lnTo>
                      <a:pt x="122" y="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87" name="Freeform 32"/>
              <p:cNvSpPr/>
              <p:nvPr>
                <p:custDataLst>
                  <p:tags r:id="rId43"/>
                </p:custDataLst>
              </p:nvPr>
            </p:nvSpPr>
            <p:spPr bwMode="auto">
              <a:xfrm>
                <a:off x="4331" y="1725"/>
                <a:ext cx="575" cy="189"/>
              </a:xfrm>
              <a:custGeom>
                <a:avLst/>
                <a:gdLst>
                  <a:gd name="T0" fmla="*/ 575 w 575"/>
                  <a:gd name="T1" fmla="*/ 24 h 189"/>
                  <a:gd name="T2" fmla="*/ 9 w 575"/>
                  <a:gd name="T3" fmla="*/ 189 h 189"/>
                  <a:gd name="T4" fmla="*/ 0 w 575"/>
                  <a:gd name="T5" fmla="*/ 163 h 189"/>
                  <a:gd name="T6" fmla="*/ 567 w 575"/>
                  <a:gd name="T7" fmla="*/ 0 h 189"/>
                  <a:gd name="T8" fmla="*/ 575 w 575"/>
                  <a:gd name="T9" fmla="*/ 24 h 189"/>
                </a:gdLst>
                <a:ahLst/>
                <a:cxnLst>
                  <a:cxn ang="0">
                    <a:pos x="T0" y="T1"/>
                  </a:cxn>
                  <a:cxn ang="0">
                    <a:pos x="T2" y="T3"/>
                  </a:cxn>
                  <a:cxn ang="0">
                    <a:pos x="T4" y="T5"/>
                  </a:cxn>
                  <a:cxn ang="0">
                    <a:pos x="T6" y="T7"/>
                  </a:cxn>
                  <a:cxn ang="0">
                    <a:pos x="T8" y="T9"/>
                  </a:cxn>
                </a:cxnLst>
                <a:rect l="0" t="0" r="r" b="b"/>
                <a:pathLst>
                  <a:path w="575" h="189">
                    <a:moveTo>
                      <a:pt x="575" y="24"/>
                    </a:moveTo>
                    <a:lnTo>
                      <a:pt x="9" y="189"/>
                    </a:lnTo>
                    <a:lnTo>
                      <a:pt x="0" y="163"/>
                    </a:lnTo>
                    <a:lnTo>
                      <a:pt x="567" y="0"/>
                    </a:lnTo>
                    <a:lnTo>
                      <a:pt x="575" y="2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88" name="Freeform 33"/>
              <p:cNvSpPr/>
              <p:nvPr>
                <p:custDataLst>
                  <p:tags r:id="rId44"/>
                </p:custDataLst>
              </p:nvPr>
            </p:nvSpPr>
            <p:spPr bwMode="auto">
              <a:xfrm>
                <a:off x="4035" y="1093"/>
                <a:ext cx="72" cy="486"/>
              </a:xfrm>
              <a:custGeom>
                <a:avLst/>
                <a:gdLst>
                  <a:gd name="T0" fmla="*/ 0 w 72"/>
                  <a:gd name="T1" fmla="*/ 484 h 486"/>
                  <a:gd name="T2" fmla="*/ 45 w 72"/>
                  <a:gd name="T3" fmla="*/ 0 h 486"/>
                  <a:gd name="T4" fmla="*/ 72 w 72"/>
                  <a:gd name="T5" fmla="*/ 1 h 486"/>
                  <a:gd name="T6" fmla="*/ 26 w 72"/>
                  <a:gd name="T7" fmla="*/ 486 h 486"/>
                  <a:gd name="T8" fmla="*/ 0 w 72"/>
                  <a:gd name="T9" fmla="*/ 484 h 486"/>
                </a:gdLst>
                <a:ahLst/>
                <a:cxnLst>
                  <a:cxn ang="0">
                    <a:pos x="T0" y="T1"/>
                  </a:cxn>
                  <a:cxn ang="0">
                    <a:pos x="T2" y="T3"/>
                  </a:cxn>
                  <a:cxn ang="0">
                    <a:pos x="T4" y="T5"/>
                  </a:cxn>
                  <a:cxn ang="0">
                    <a:pos x="T6" y="T7"/>
                  </a:cxn>
                  <a:cxn ang="0">
                    <a:pos x="T8" y="T9"/>
                  </a:cxn>
                </a:cxnLst>
                <a:rect l="0" t="0" r="r" b="b"/>
                <a:pathLst>
                  <a:path w="72" h="486">
                    <a:moveTo>
                      <a:pt x="0" y="484"/>
                    </a:moveTo>
                    <a:lnTo>
                      <a:pt x="45" y="0"/>
                    </a:lnTo>
                    <a:lnTo>
                      <a:pt x="72" y="1"/>
                    </a:lnTo>
                    <a:lnTo>
                      <a:pt x="26" y="486"/>
                    </a:lnTo>
                    <a:lnTo>
                      <a:pt x="0" y="48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89" name="Freeform 34"/>
              <p:cNvSpPr/>
              <p:nvPr>
                <p:custDataLst>
                  <p:tags r:id="rId45"/>
                </p:custDataLst>
              </p:nvPr>
            </p:nvSpPr>
            <p:spPr bwMode="auto">
              <a:xfrm>
                <a:off x="3239" y="587"/>
                <a:ext cx="280" cy="50"/>
              </a:xfrm>
              <a:custGeom>
                <a:avLst/>
                <a:gdLst>
                  <a:gd name="T0" fmla="*/ 280 w 280"/>
                  <a:gd name="T1" fmla="*/ 28 h 50"/>
                  <a:gd name="T2" fmla="*/ 4 w 280"/>
                  <a:gd name="T3" fmla="*/ 50 h 50"/>
                  <a:gd name="T4" fmla="*/ 0 w 280"/>
                  <a:gd name="T5" fmla="*/ 24 h 50"/>
                  <a:gd name="T6" fmla="*/ 278 w 280"/>
                  <a:gd name="T7" fmla="*/ 0 h 50"/>
                  <a:gd name="T8" fmla="*/ 280 w 280"/>
                  <a:gd name="T9" fmla="*/ 28 h 50"/>
                </a:gdLst>
                <a:ahLst/>
                <a:cxnLst>
                  <a:cxn ang="0">
                    <a:pos x="T0" y="T1"/>
                  </a:cxn>
                  <a:cxn ang="0">
                    <a:pos x="T2" y="T3"/>
                  </a:cxn>
                  <a:cxn ang="0">
                    <a:pos x="T4" y="T5"/>
                  </a:cxn>
                  <a:cxn ang="0">
                    <a:pos x="T6" y="T7"/>
                  </a:cxn>
                  <a:cxn ang="0">
                    <a:pos x="T8" y="T9"/>
                  </a:cxn>
                </a:cxnLst>
                <a:rect l="0" t="0" r="r" b="b"/>
                <a:pathLst>
                  <a:path w="280" h="50">
                    <a:moveTo>
                      <a:pt x="280" y="28"/>
                    </a:moveTo>
                    <a:lnTo>
                      <a:pt x="4" y="50"/>
                    </a:lnTo>
                    <a:lnTo>
                      <a:pt x="0" y="24"/>
                    </a:lnTo>
                    <a:lnTo>
                      <a:pt x="278" y="0"/>
                    </a:lnTo>
                    <a:lnTo>
                      <a:pt x="280" y="2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90" name="Freeform 35"/>
              <p:cNvSpPr/>
              <p:nvPr>
                <p:custDataLst>
                  <p:tags r:id="rId46"/>
                </p:custDataLst>
              </p:nvPr>
            </p:nvSpPr>
            <p:spPr bwMode="auto">
              <a:xfrm>
                <a:off x="2704" y="1211"/>
                <a:ext cx="75" cy="239"/>
              </a:xfrm>
              <a:custGeom>
                <a:avLst/>
                <a:gdLst>
                  <a:gd name="T0" fmla="*/ 49 w 75"/>
                  <a:gd name="T1" fmla="*/ 239 h 239"/>
                  <a:gd name="T2" fmla="*/ 0 w 75"/>
                  <a:gd name="T3" fmla="*/ 5 h 239"/>
                  <a:gd name="T4" fmla="*/ 26 w 75"/>
                  <a:gd name="T5" fmla="*/ 0 h 239"/>
                  <a:gd name="T6" fmla="*/ 75 w 75"/>
                  <a:gd name="T7" fmla="*/ 234 h 239"/>
                  <a:gd name="T8" fmla="*/ 49 w 75"/>
                  <a:gd name="T9" fmla="*/ 239 h 239"/>
                </a:gdLst>
                <a:ahLst/>
                <a:cxnLst>
                  <a:cxn ang="0">
                    <a:pos x="T0" y="T1"/>
                  </a:cxn>
                  <a:cxn ang="0">
                    <a:pos x="T2" y="T3"/>
                  </a:cxn>
                  <a:cxn ang="0">
                    <a:pos x="T4" y="T5"/>
                  </a:cxn>
                  <a:cxn ang="0">
                    <a:pos x="T6" y="T7"/>
                  </a:cxn>
                  <a:cxn ang="0">
                    <a:pos x="T8" y="T9"/>
                  </a:cxn>
                </a:cxnLst>
                <a:rect l="0" t="0" r="r" b="b"/>
                <a:pathLst>
                  <a:path w="75" h="239">
                    <a:moveTo>
                      <a:pt x="49" y="239"/>
                    </a:moveTo>
                    <a:lnTo>
                      <a:pt x="0" y="5"/>
                    </a:lnTo>
                    <a:lnTo>
                      <a:pt x="26" y="0"/>
                    </a:lnTo>
                    <a:lnTo>
                      <a:pt x="75" y="234"/>
                    </a:lnTo>
                    <a:lnTo>
                      <a:pt x="49" y="23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91" name="Freeform 36"/>
              <p:cNvSpPr/>
              <p:nvPr>
                <p:custDataLst>
                  <p:tags r:id="rId47"/>
                </p:custDataLst>
              </p:nvPr>
            </p:nvSpPr>
            <p:spPr bwMode="auto">
              <a:xfrm>
                <a:off x="4048" y="2255"/>
                <a:ext cx="68" cy="312"/>
              </a:xfrm>
              <a:custGeom>
                <a:avLst/>
                <a:gdLst>
                  <a:gd name="T0" fmla="*/ 26 w 68"/>
                  <a:gd name="T1" fmla="*/ 0 h 312"/>
                  <a:gd name="T2" fmla="*/ 68 w 68"/>
                  <a:gd name="T3" fmla="*/ 309 h 312"/>
                  <a:gd name="T4" fmla="*/ 40 w 68"/>
                  <a:gd name="T5" fmla="*/ 312 h 312"/>
                  <a:gd name="T6" fmla="*/ 0 w 68"/>
                  <a:gd name="T7" fmla="*/ 3 h 312"/>
                  <a:gd name="T8" fmla="*/ 26 w 68"/>
                  <a:gd name="T9" fmla="*/ 0 h 312"/>
                </a:gdLst>
                <a:ahLst/>
                <a:cxnLst>
                  <a:cxn ang="0">
                    <a:pos x="T0" y="T1"/>
                  </a:cxn>
                  <a:cxn ang="0">
                    <a:pos x="T2" y="T3"/>
                  </a:cxn>
                  <a:cxn ang="0">
                    <a:pos x="T4" y="T5"/>
                  </a:cxn>
                  <a:cxn ang="0">
                    <a:pos x="T6" y="T7"/>
                  </a:cxn>
                  <a:cxn ang="0">
                    <a:pos x="T8" y="T9"/>
                  </a:cxn>
                </a:cxnLst>
                <a:rect l="0" t="0" r="r" b="b"/>
                <a:pathLst>
                  <a:path w="68" h="312">
                    <a:moveTo>
                      <a:pt x="26" y="0"/>
                    </a:moveTo>
                    <a:lnTo>
                      <a:pt x="68" y="309"/>
                    </a:lnTo>
                    <a:lnTo>
                      <a:pt x="40" y="312"/>
                    </a:lnTo>
                    <a:lnTo>
                      <a:pt x="0" y="3"/>
                    </a:ln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92" name="Freeform 37"/>
              <p:cNvSpPr/>
              <p:nvPr>
                <p:custDataLst>
                  <p:tags r:id="rId48"/>
                </p:custDataLst>
              </p:nvPr>
            </p:nvSpPr>
            <p:spPr bwMode="auto">
              <a:xfrm>
                <a:off x="3533" y="2830"/>
                <a:ext cx="222" cy="298"/>
              </a:xfrm>
              <a:custGeom>
                <a:avLst/>
                <a:gdLst>
                  <a:gd name="T0" fmla="*/ 22 w 222"/>
                  <a:gd name="T1" fmla="*/ 0 h 298"/>
                  <a:gd name="T2" fmla="*/ 222 w 222"/>
                  <a:gd name="T3" fmla="*/ 283 h 298"/>
                  <a:gd name="T4" fmla="*/ 201 w 222"/>
                  <a:gd name="T5" fmla="*/ 298 h 298"/>
                  <a:gd name="T6" fmla="*/ 0 w 222"/>
                  <a:gd name="T7" fmla="*/ 14 h 298"/>
                  <a:gd name="T8" fmla="*/ 22 w 222"/>
                  <a:gd name="T9" fmla="*/ 0 h 298"/>
                </a:gdLst>
                <a:ahLst/>
                <a:cxnLst>
                  <a:cxn ang="0">
                    <a:pos x="T0" y="T1"/>
                  </a:cxn>
                  <a:cxn ang="0">
                    <a:pos x="T2" y="T3"/>
                  </a:cxn>
                  <a:cxn ang="0">
                    <a:pos x="T4" y="T5"/>
                  </a:cxn>
                  <a:cxn ang="0">
                    <a:pos x="T6" y="T7"/>
                  </a:cxn>
                  <a:cxn ang="0">
                    <a:pos x="T8" y="T9"/>
                  </a:cxn>
                </a:cxnLst>
                <a:rect l="0" t="0" r="r" b="b"/>
                <a:pathLst>
                  <a:path w="221" h="298">
                    <a:moveTo>
                      <a:pt x="22" y="0"/>
                    </a:moveTo>
                    <a:lnTo>
                      <a:pt x="222" y="283"/>
                    </a:lnTo>
                    <a:lnTo>
                      <a:pt x="201" y="298"/>
                    </a:lnTo>
                    <a:lnTo>
                      <a:pt x="0" y="14"/>
                    </a:lnTo>
                    <a:lnTo>
                      <a:pt x="22"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93" name="Freeform 38"/>
              <p:cNvSpPr/>
              <p:nvPr>
                <p:custDataLst>
                  <p:tags r:id="rId49"/>
                </p:custDataLst>
              </p:nvPr>
            </p:nvSpPr>
            <p:spPr bwMode="auto">
              <a:xfrm>
                <a:off x="3229" y="2821"/>
                <a:ext cx="307" cy="36"/>
              </a:xfrm>
              <a:custGeom>
                <a:avLst/>
                <a:gdLst>
                  <a:gd name="T0" fmla="*/ 305 w 307"/>
                  <a:gd name="T1" fmla="*/ 36 h 36"/>
                  <a:gd name="T2" fmla="*/ 0 w 307"/>
                  <a:gd name="T3" fmla="*/ 28 h 36"/>
                  <a:gd name="T4" fmla="*/ 0 w 307"/>
                  <a:gd name="T5" fmla="*/ 0 h 36"/>
                  <a:gd name="T6" fmla="*/ 307 w 307"/>
                  <a:gd name="T7" fmla="*/ 10 h 36"/>
                  <a:gd name="T8" fmla="*/ 305 w 307"/>
                  <a:gd name="T9" fmla="*/ 36 h 36"/>
                </a:gdLst>
                <a:ahLst/>
                <a:cxnLst>
                  <a:cxn ang="0">
                    <a:pos x="T0" y="T1"/>
                  </a:cxn>
                  <a:cxn ang="0">
                    <a:pos x="T2" y="T3"/>
                  </a:cxn>
                  <a:cxn ang="0">
                    <a:pos x="T4" y="T5"/>
                  </a:cxn>
                  <a:cxn ang="0">
                    <a:pos x="T6" y="T7"/>
                  </a:cxn>
                  <a:cxn ang="0">
                    <a:pos x="T8" y="T9"/>
                  </a:cxn>
                </a:cxnLst>
                <a:rect l="0" t="0" r="r" b="b"/>
                <a:pathLst>
                  <a:path w="307" h="36">
                    <a:moveTo>
                      <a:pt x="305" y="36"/>
                    </a:moveTo>
                    <a:lnTo>
                      <a:pt x="0" y="28"/>
                    </a:lnTo>
                    <a:lnTo>
                      <a:pt x="0" y="0"/>
                    </a:lnTo>
                    <a:lnTo>
                      <a:pt x="307" y="10"/>
                    </a:lnTo>
                    <a:lnTo>
                      <a:pt x="305" y="3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94" name="Freeform 39"/>
              <p:cNvSpPr/>
              <p:nvPr>
                <p:custDataLst>
                  <p:tags r:id="rId50"/>
                </p:custDataLst>
              </p:nvPr>
            </p:nvSpPr>
            <p:spPr bwMode="auto">
              <a:xfrm>
                <a:off x="2942" y="1904"/>
                <a:ext cx="216" cy="158"/>
              </a:xfrm>
              <a:custGeom>
                <a:avLst/>
                <a:gdLst>
                  <a:gd name="T0" fmla="*/ 0 w 216"/>
                  <a:gd name="T1" fmla="*/ 135 h 158"/>
                  <a:gd name="T2" fmla="*/ 200 w 216"/>
                  <a:gd name="T3" fmla="*/ 0 h 158"/>
                  <a:gd name="T4" fmla="*/ 216 w 216"/>
                  <a:gd name="T5" fmla="*/ 21 h 158"/>
                  <a:gd name="T6" fmla="*/ 16 w 216"/>
                  <a:gd name="T7" fmla="*/ 158 h 158"/>
                  <a:gd name="T8" fmla="*/ 0 w 216"/>
                  <a:gd name="T9" fmla="*/ 135 h 158"/>
                </a:gdLst>
                <a:ahLst/>
                <a:cxnLst>
                  <a:cxn ang="0">
                    <a:pos x="T0" y="T1"/>
                  </a:cxn>
                  <a:cxn ang="0">
                    <a:pos x="T2" y="T3"/>
                  </a:cxn>
                  <a:cxn ang="0">
                    <a:pos x="T4" y="T5"/>
                  </a:cxn>
                  <a:cxn ang="0">
                    <a:pos x="T6" y="T7"/>
                  </a:cxn>
                  <a:cxn ang="0">
                    <a:pos x="T8" y="T9"/>
                  </a:cxn>
                </a:cxnLst>
                <a:rect l="0" t="0" r="r" b="b"/>
                <a:pathLst>
                  <a:path w="216" h="158">
                    <a:moveTo>
                      <a:pt x="0" y="135"/>
                    </a:moveTo>
                    <a:lnTo>
                      <a:pt x="200" y="0"/>
                    </a:lnTo>
                    <a:lnTo>
                      <a:pt x="216" y="21"/>
                    </a:lnTo>
                    <a:lnTo>
                      <a:pt x="16" y="158"/>
                    </a:lnTo>
                    <a:lnTo>
                      <a:pt x="0" y="13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95" name="Freeform 40"/>
              <p:cNvSpPr/>
              <p:nvPr>
                <p:custDataLst>
                  <p:tags r:id="rId51"/>
                </p:custDataLst>
              </p:nvPr>
            </p:nvSpPr>
            <p:spPr bwMode="auto">
              <a:xfrm>
                <a:off x="4120" y="2553"/>
                <a:ext cx="413" cy="44"/>
              </a:xfrm>
              <a:custGeom>
                <a:avLst/>
                <a:gdLst>
                  <a:gd name="T0" fmla="*/ 413 w 413"/>
                  <a:gd name="T1" fmla="*/ 26 h 44"/>
                  <a:gd name="T2" fmla="*/ 1 w 413"/>
                  <a:gd name="T3" fmla="*/ 44 h 44"/>
                  <a:gd name="T4" fmla="*/ 0 w 413"/>
                  <a:gd name="T5" fmla="*/ 16 h 44"/>
                  <a:gd name="T6" fmla="*/ 411 w 413"/>
                  <a:gd name="T7" fmla="*/ 0 h 44"/>
                  <a:gd name="T8" fmla="*/ 413 w 413"/>
                  <a:gd name="T9" fmla="*/ 26 h 44"/>
                </a:gdLst>
                <a:ahLst/>
                <a:cxnLst>
                  <a:cxn ang="0">
                    <a:pos x="T0" y="T1"/>
                  </a:cxn>
                  <a:cxn ang="0">
                    <a:pos x="T2" y="T3"/>
                  </a:cxn>
                  <a:cxn ang="0">
                    <a:pos x="T4" y="T5"/>
                  </a:cxn>
                  <a:cxn ang="0">
                    <a:pos x="T6" y="T7"/>
                  </a:cxn>
                  <a:cxn ang="0">
                    <a:pos x="T8" y="T9"/>
                  </a:cxn>
                </a:cxnLst>
                <a:rect l="0" t="0" r="r" b="b"/>
                <a:pathLst>
                  <a:path w="412" h="44">
                    <a:moveTo>
                      <a:pt x="413" y="26"/>
                    </a:moveTo>
                    <a:lnTo>
                      <a:pt x="1" y="44"/>
                    </a:lnTo>
                    <a:lnTo>
                      <a:pt x="0" y="16"/>
                    </a:lnTo>
                    <a:lnTo>
                      <a:pt x="411" y="0"/>
                    </a:lnTo>
                    <a:lnTo>
                      <a:pt x="413" y="2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96" name="Freeform 41"/>
              <p:cNvSpPr/>
              <p:nvPr>
                <p:custDataLst>
                  <p:tags r:id="rId52"/>
                </p:custDataLst>
              </p:nvPr>
            </p:nvSpPr>
            <p:spPr bwMode="auto">
              <a:xfrm>
                <a:off x="3316" y="3292"/>
                <a:ext cx="1045" cy="929"/>
              </a:xfrm>
              <a:custGeom>
                <a:avLst/>
                <a:gdLst>
                  <a:gd name="T0" fmla="*/ 293 w 602"/>
                  <a:gd name="T1" fmla="*/ 535 h 535"/>
                  <a:gd name="T2" fmla="*/ 143 w 602"/>
                  <a:gd name="T3" fmla="*/ 515 h 535"/>
                  <a:gd name="T4" fmla="*/ 87 w 602"/>
                  <a:gd name="T5" fmla="*/ 469 h 535"/>
                  <a:gd name="T6" fmla="*/ 38 w 602"/>
                  <a:gd name="T7" fmla="*/ 403 h 535"/>
                  <a:gd name="T8" fmla="*/ 31 w 602"/>
                  <a:gd name="T9" fmla="*/ 368 h 535"/>
                  <a:gd name="T10" fmla="*/ 32 w 602"/>
                  <a:gd name="T11" fmla="*/ 347 h 535"/>
                  <a:gd name="T12" fmla="*/ 38 w 602"/>
                  <a:gd name="T13" fmla="*/ 314 h 535"/>
                  <a:gd name="T14" fmla="*/ 32 w 602"/>
                  <a:gd name="T15" fmla="*/ 293 h 535"/>
                  <a:gd name="T16" fmla="*/ 29 w 602"/>
                  <a:gd name="T17" fmla="*/ 270 h 535"/>
                  <a:gd name="T18" fmla="*/ 37 w 602"/>
                  <a:gd name="T19" fmla="*/ 241 h 535"/>
                  <a:gd name="T20" fmla="*/ 31 w 602"/>
                  <a:gd name="T21" fmla="*/ 214 h 535"/>
                  <a:gd name="T22" fmla="*/ 35 w 602"/>
                  <a:gd name="T23" fmla="*/ 191 h 535"/>
                  <a:gd name="T24" fmla="*/ 41 w 602"/>
                  <a:gd name="T25" fmla="*/ 169 h 535"/>
                  <a:gd name="T26" fmla="*/ 44 w 602"/>
                  <a:gd name="T27" fmla="*/ 145 h 535"/>
                  <a:gd name="T28" fmla="*/ 17 w 602"/>
                  <a:gd name="T29" fmla="*/ 126 h 535"/>
                  <a:gd name="T30" fmla="*/ 0 w 602"/>
                  <a:gd name="T31" fmla="*/ 0 h 535"/>
                  <a:gd name="T32" fmla="*/ 602 w 602"/>
                  <a:gd name="T33" fmla="*/ 0 h 535"/>
                  <a:gd name="T34" fmla="*/ 590 w 602"/>
                  <a:gd name="T35" fmla="*/ 94 h 535"/>
                  <a:gd name="T36" fmla="*/ 563 w 602"/>
                  <a:gd name="T37" fmla="*/ 114 h 535"/>
                  <a:gd name="T38" fmla="*/ 566 w 602"/>
                  <a:gd name="T39" fmla="*/ 138 h 535"/>
                  <a:gd name="T40" fmla="*/ 572 w 602"/>
                  <a:gd name="T41" fmla="*/ 160 h 535"/>
                  <a:gd name="T42" fmla="*/ 577 w 602"/>
                  <a:gd name="T43" fmla="*/ 182 h 535"/>
                  <a:gd name="T44" fmla="*/ 571 w 602"/>
                  <a:gd name="T45" fmla="*/ 209 h 535"/>
                  <a:gd name="T46" fmla="*/ 578 w 602"/>
                  <a:gd name="T47" fmla="*/ 239 h 535"/>
                  <a:gd name="T48" fmla="*/ 575 w 602"/>
                  <a:gd name="T49" fmla="*/ 261 h 535"/>
                  <a:gd name="T50" fmla="*/ 569 w 602"/>
                  <a:gd name="T51" fmla="*/ 282 h 535"/>
                  <a:gd name="T52" fmla="*/ 575 w 602"/>
                  <a:gd name="T53" fmla="*/ 315 h 535"/>
                  <a:gd name="T54" fmla="*/ 577 w 602"/>
                  <a:gd name="T55" fmla="*/ 336 h 535"/>
                  <a:gd name="T56" fmla="*/ 569 w 602"/>
                  <a:gd name="T57" fmla="*/ 372 h 535"/>
                  <a:gd name="T58" fmla="*/ 580 w 602"/>
                  <a:gd name="T59" fmla="*/ 392 h 535"/>
                  <a:gd name="T60" fmla="*/ 524 w 602"/>
                  <a:gd name="T61" fmla="*/ 469 h 535"/>
                  <a:gd name="T62" fmla="*/ 469 w 602"/>
                  <a:gd name="T63" fmla="*/ 515 h 535"/>
                  <a:gd name="T64" fmla="*/ 293 w 602"/>
                  <a:gd name="T65"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2" h="535">
                    <a:moveTo>
                      <a:pt x="293" y="535"/>
                    </a:moveTo>
                    <a:cubicBezTo>
                      <a:pt x="246" y="535"/>
                      <a:pt x="146" y="530"/>
                      <a:pt x="143" y="515"/>
                    </a:cubicBezTo>
                    <a:cubicBezTo>
                      <a:pt x="140" y="500"/>
                      <a:pt x="125" y="491"/>
                      <a:pt x="87" y="469"/>
                    </a:cubicBezTo>
                    <a:cubicBezTo>
                      <a:pt x="50" y="447"/>
                      <a:pt x="38" y="420"/>
                      <a:pt x="38" y="403"/>
                    </a:cubicBezTo>
                    <a:cubicBezTo>
                      <a:pt x="38" y="387"/>
                      <a:pt x="50" y="375"/>
                      <a:pt x="31" y="368"/>
                    </a:cubicBezTo>
                    <a:cubicBezTo>
                      <a:pt x="11" y="360"/>
                      <a:pt x="16" y="353"/>
                      <a:pt x="32" y="347"/>
                    </a:cubicBezTo>
                    <a:cubicBezTo>
                      <a:pt x="48" y="341"/>
                      <a:pt x="38" y="330"/>
                      <a:pt x="38" y="314"/>
                    </a:cubicBezTo>
                    <a:cubicBezTo>
                      <a:pt x="38" y="297"/>
                      <a:pt x="56" y="294"/>
                      <a:pt x="32" y="293"/>
                    </a:cubicBezTo>
                    <a:cubicBezTo>
                      <a:pt x="8" y="291"/>
                      <a:pt x="11" y="276"/>
                      <a:pt x="29" y="270"/>
                    </a:cubicBezTo>
                    <a:cubicBezTo>
                      <a:pt x="47" y="264"/>
                      <a:pt x="37" y="254"/>
                      <a:pt x="37" y="241"/>
                    </a:cubicBezTo>
                    <a:cubicBezTo>
                      <a:pt x="37" y="227"/>
                      <a:pt x="47" y="218"/>
                      <a:pt x="31" y="214"/>
                    </a:cubicBezTo>
                    <a:cubicBezTo>
                      <a:pt x="14" y="209"/>
                      <a:pt x="16" y="196"/>
                      <a:pt x="35" y="191"/>
                    </a:cubicBezTo>
                    <a:cubicBezTo>
                      <a:pt x="54" y="187"/>
                      <a:pt x="43" y="179"/>
                      <a:pt x="41" y="169"/>
                    </a:cubicBezTo>
                    <a:cubicBezTo>
                      <a:pt x="40" y="158"/>
                      <a:pt x="54" y="145"/>
                      <a:pt x="44" y="145"/>
                    </a:cubicBezTo>
                    <a:cubicBezTo>
                      <a:pt x="34" y="145"/>
                      <a:pt x="19" y="137"/>
                      <a:pt x="17" y="126"/>
                    </a:cubicBezTo>
                    <a:cubicBezTo>
                      <a:pt x="0" y="0"/>
                      <a:pt x="0" y="0"/>
                      <a:pt x="0" y="0"/>
                    </a:cubicBezTo>
                    <a:cubicBezTo>
                      <a:pt x="602" y="0"/>
                      <a:pt x="602" y="0"/>
                      <a:pt x="602" y="0"/>
                    </a:cubicBezTo>
                    <a:cubicBezTo>
                      <a:pt x="590" y="94"/>
                      <a:pt x="590" y="94"/>
                      <a:pt x="590" y="94"/>
                    </a:cubicBezTo>
                    <a:cubicBezTo>
                      <a:pt x="589" y="106"/>
                      <a:pt x="574" y="114"/>
                      <a:pt x="563" y="114"/>
                    </a:cubicBezTo>
                    <a:cubicBezTo>
                      <a:pt x="553" y="114"/>
                      <a:pt x="568" y="127"/>
                      <a:pt x="566" y="138"/>
                    </a:cubicBezTo>
                    <a:cubicBezTo>
                      <a:pt x="565" y="148"/>
                      <a:pt x="553" y="155"/>
                      <a:pt x="572" y="160"/>
                    </a:cubicBezTo>
                    <a:cubicBezTo>
                      <a:pt x="592" y="164"/>
                      <a:pt x="593" y="178"/>
                      <a:pt x="577" y="182"/>
                    </a:cubicBezTo>
                    <a:cubicBezTo>
                      <a:pt x="560" y="187"/>
                      <a:pt x="571" y="196"/>
                      <a:pt x="571" y="209"/>
                    </a:cubicBezTo>
                    <a:cubicBezTo>
                      <a:pt x="571" y="223"/>
                      <a:pt x="560" y="233"/>
                      <a:pt x="578" y="239"/>
                    </a:cubicBezTo>
                    <a:cubicBezTo>
                      <a:pt x="596" y="245"/>
                      <a:pt x="599" y="260"/>
                      <a:pt x="575" y="261"/>
                    </a:cubicBezTo>
                    <a:cubicBezTo>
                      <a:pt x="551" y="263"/>
                      <a:pt x="569" y="266"/>
                      <a:pt x="569" y="282"/>
                    </a:cubicBezTo>
                    <a:cubicBezTo>
                      <a:pt x="569" y="299"/>
                      <a:pt x="559" y="309"/>
                      <a:pt x="575" y="315"/>
                    </a:cubicBezTo>
                    <a:cubicBezTo>
                      <a:pt x="592" y="321"/>
                      <a:pt x="596" y="329"/>
                      <a:pt x="577" y="336"/>
                    </a:cubicBezTo>
                    <a:cubicBezTo>
                      <a:pt x="557" y="344"/>
                      <a:pt x="569" y="356"/>
                      <a:pt x="569" y="372"/>
                    </a:cubicBezTo>
                    <a:cubicBezTo>
                      <a:pt x="569" y="377"/>
                      <a:pt x="582" y="382"/>
                      <a:pt x="580" y="392"/>
                    </a:cubicBezTo>
                    <a:cubicBezTo>
                      <a:pt x="576" y="416"/>
                      <a:pt x="553" y="445"/>
                      <a:pt x="524" y="469"/>
                    </a:cubicBezTo>
                    <a:cubicBezTo>
                      <a:pt x="496" y="493"/>
                      <a:pt x="472" y="500"/>
                      <a:pt x="469" y="515"/>
                    </a:cubicBezTo>
                    <a:cubicBezTo>
                      <a:pt x="466" y="530"/>
                      <a:pt x="341" y="535"/>
                      <a:pt x="293" y="535"/>
                    </a:cubicBez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97" name="Freeform 42"/>
              <p:cNvSpPr/>
              <p:nvPr>
                <p:custDataLst>
                  <p:tags r:id="rId53"/>
                </p:custDataLst>
              </p:nvPr>
            </p:nvSpPr>
            <p:spPr bwMode="auto">
              <a:xfrm>
                <a:off x="3540" y="3292"/>
                <a:ext cx="295" cy="929"/>
              </a:xfrm>
              <a:custGeom>
                <a:avLst/>
                <a:gdLst>
                  <a:gd name="T0" fmla="*/ 82 w 170"/>
                  <a:gd name="T1" fmla="*/ 535 h 535"/>
                  <a:gd name="T2" fmla="*/ 38 w 170"/>
                  <a:gd name="T3" fmla="*/ 515 h 535"/>
                  <a:gd name="T4" fmla="*/ 22 w 170"/>
                  <a:gd name="T5" fmla="*/ 469 h 535"/>
                  <a:gd name="T6" fmla="*/ 8 w 170"/>
                  <a:gd name="T7" fmla="*/ 403 h 535"/>
                  <a:gd name="T8" fmla="*/ 6 w 170"/>
                  <a:gd name="T9" fmla="*/ 368 h 535"/>
                  <a:gd name="T10" fmla="*/ 7 w 170"/>
                  <a:gd name="T11" fmla="*/ 347 h 535"/>
                  <a:gd name="T12" fmla="*/ 8 w 170"/>
                  <a:gd name="T13" fmla="*/ 314 h 535"/>
                  <a:gd name="T14" fmla="*/ 7 w 170"/>
                  <a:gd name="T15" fmla="*/ 293 h 535"/>
                  <a:gd name="T16" fmla="*/ 6 w 170"/>
                  <a:gd name="T17" fmla="*/ 270 h 535"/>
                  <a:gd name="T18" fmla="*/ 8 w 170"/>
                  <a:gd name="T19" fmla="*/ 241 h 535"/>
                  <a:gd name="T20" fmla="*/ 6 w 170"/>
                  <a:gd name="T21" fmla="*/ 214 h 535"/>
                  <a:gd name="T22" fmla="*/ 7 w 170"/>
                  <a:gd name="T23" fmla="*/ 191 h 535"/>
                  <a:gd name="T24" fmla="*/ 9 w 170"/>
                  <a:gd name="T25" fmla="*/ 169 h 535"/>
                  <a:gd name="T26" fmla="*/ 10 w 170"/>
                  <a:gd name="T27" fmla="*/ 145 h 535"/>
                  <a:gd name="T28" fmla="*/ 2 w 170"/>
                  <a:gd name="T29" fmla="*/ 126 h 535"/>
                  <a:gd name="T30" fmla="*/ 5 w 170"/>
                  <a:gd name="T31" fmla="*/ 90 h 535"/>
                  <a:gd name="T32" fmla="*/ 4 w 170"/>
                  <a:gd name="T33" fmla="*/ 43 h 535"/>
                  <a:gd name="T34" fmla="*/ 0 w 170"/>
                  <a:gd name="T35" fmla="*/ 0 h 535"/>
                  <a:gd name="T36" fmla="*/ 170 w 170"/>
                  <a:gd name="T37" fmla="*/ 0 h 535"/>
                  <a:gd name="T38" fmla="*/ 168 w 170"/>
                  <a:gd name="T39" fmla="*/ 23 h 535"/>
                  <a:gd name="T40" fmla="*/ 164 w 170"/>
                  <a:gd name="T41" fmla="*/ 58 h 535"/>
                  <a:gd name="T42" fmla="*/ 167 w 170"/>
                  <a:gd name="T43" fmla="*/ 94 h 535"/>
                  <a:gd name="T44" fmla="*/ 159 w 170"/>
                  <a:gd name="T45" fmla="*/ 114 h 535"/>
                  <a:gd name="T46" fmla="*/ 160 w 170"/>
                  <a:gd name="T47" fmla="*/ 138 h 535"/>
                  <a:gd name="T48" fmla="*/ 162 w 170"/>
                  <a:gd name="T49" fmla="*/ 160 h 535"/>
                  <a:gd name="T50" fmla="*/ 163 w 170"/>
                  <a:gd name="T51" fmla="*/ 182 h 535"/>
                  <a:gd name="T52" fmla="*/ 161 w 170"/>
                  <a:gd name="T53" fmla="*/ 209 h 535"/>
                  <a:gd name="T54" fmla="*/ 163 w 170"/>
                  <a:gd name="T55" fmla="*/ 239 h 535"/>
                  <a:gd name="T56" fmla="*/ 163 w 170"/>
                  <a:gd name="T57" fmla="*/ 261 h 535"/>
                  <a:gd name="T58" fmla="*/ 161 w 170"/>
                  <a:gd name="T59" fmla="*/ 282 h 535"/>
                  <a:gd name="T60" fmla="*/ 163 w 170"/>
                  <a:gd name="T61" fmla="*/ 315 h 535"/>
                  <a:gd name="T62" fmla="*/ 163 w 170"/>
                  <a:gd name="T63" fmla="*/ 336 h 535"/>
                  <a:gd name="T64" fmla="*/ 161 w 170"/>
                  <a:gd name="T65" fmla="*/ 372 h 535"/>
                  <a:gd name="T66" fmla="*/ 164 w 170"/>
                  <a:gd name="T67" fmla="*/ 392 h 535"/>
                  <a:gd name="T68" fmla="*/ 148 w 170"/>
                  <a:gd name="T69" fmla="*/ 469 h 535"/>
                  <a:gd name="T70" fmla="*/ 132 w 170"/>
                  <a:gd name="T71" fmla="*/ 515 h 535"/>
                  <a:gd name="T72" fmla="*/ 82 w 170"/>
                  <a:gd name="T73"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535">
                    <a:moveTo>
                      <a:pt x="82" y="535"/>
                    </a:moveTo>
                    <a:cubicBezTo>
                      <a:pt x="68" y="535"/>
                      <a:pt x="39" y="530"/>
                      <a:pt x="38" y="515"/>
                    </a:cubicBezTo>
                    <a:cubicBezTo>
                      <a:pt x="37" y="500"/>
                      <a:pt x="33" y="491"/>
                      <a:pt x="22" y="469"/>
                    </a:cubicBezTo>
                    <a:cubicBezTo>
                      <a:pt x="12" y="447"/>
                      <a:pt x="8" y="420"/>
                      <a:pt x="8" y="403"/>
                    </a:cubicBezTo>
                    <a:cubicBezTo>
                      <a:pt x="8" y="387"/>
                      <a:pt x="12" y="375"/>
                      <a:pt x="6" y="368"/>
                    </a:cubicBezTo>
                    <a:cubicBezTo>
                      <a:pt x="1" y="360"/>
                      <a:pt x="2" y="353"/>
                      <a:pt x="7" y="347"/>
                    </a:cubicBezTo>
                    <a:cubicBezTo>
                      <a:pt x="11" y="341"/>
                      <a:pt x="8" y="330"/>
                      <a:pt x="8" y="314"/>
                    </a:cubicBezTo>
                    <a:cubicBezTo>
                      <a:pt x="8" y="297"/>
                      <a:pt x="13" y="294"/>
                      <a:pt x="7" y="293"/>
                    </a:cubicBezTo>
                    <a:cubicBezTo>
                      <a:pt x="0" y="291"/>
                      <a:pt x="1" y="276"/>
                      <a:pt x="6" y="270"/>
                    </a:cubicBezTo>
                    <a:cubicBezTo>
                      <a:pt x="11" y="264"/>
                      <a:pt x="8" y="254"/>
                      <a:pt x="8" y="241"/>
                    </a:cubicBezTo>
                    <a:cubicBezTo>
                      <a:pt x="8" y="227"/>
                      <a:pt x="11" y="218"/>
                      <a:pt x="6" y="214"/>
                    </a:cubicBezTo>
                    <a:cubicBezTo>
                      <a:pt x="1" y="209"/>
                      <a:pt x="2" y="196"/>
                      <a:pt x="7" y="191"/>
                    </a:cubicBezTo>
                    <a:cubicBezTo>
                      <a:pt x="13" y="187"/>
                      <a:pt x="10" y="179"/>
                      <a:pt x="9" y="169"/>
                    </a:cubicBezTo>
                    <a:cubicBezTo>
                      <a:pt x="9" y="158"/>
                      <a:pt x="13" y="145"/>
                      <a:pt x="10" y="145"/>
                    </a:cubicBezTo>
                    <a:cubicBezTo>
                      <a:pt x="7" y="145"/>
                      <a:pt x="2" y="138"/>
                      <a:pt x="2" y="126"/>
                    </a:cubicBezTo>
                    <a:cubicBezTo>
                      <a:pt x="2" y="114"/>
                      <a:pt x="5" y="106"/>
                      <a:pt x="5" y="90"/>
                    </a:cubicBezTo>
                    <a:cubicBezTo>
                      <a:pt x="5" y="73"/>
                      <a:pt x="6" y="55"/>
                      <a:pt x="4" y="43"/>
                    </a:cubicBezTo>
                    <a:cubicBezTo>
                      <a:pt x="3" y="33"/>
                      <a:pt x="1" y="13"/>
                      <a:pt x="0" y="0"/>
                    </a:cubicBezTo>
                    <a:cubicBezTo>
                      <a:pt x="170" y="0"/>
                      <a:pt x="170" y="0"/>
                      <a:pt x="170" y="0"/>
                    </a:cubicBezTo>
                    <a:cubicBezTo>
                      <a:pt x="170" y="9"/>
                      <a:pt x="170" y="18"/>
                      <a:pt x="168" y="23"/>
                    </a:cubicBezTo>
                    <a:cubicBezTo>
                      <a:pt x="164" y="35"/>
                      <a:pt x="164" y="42"/>
                      <a:pt x="164" y="58"/>
                    </a:cubicBezTo>
                    <a:cubicBezTo>
                      <a:pt x="164" y="75"/>
                      <a:pt x="167" y="82"/>
                      <a:pt x="167" y="94"/>
                    </a:cubicBezTo>
                    <a:cubicBezTo>
                      <a:pt x="167" y="106"/>
                      <a:pt x="162" y="114"/>
                      <a:pt x="159" y="114"/>
                    </a:cubicBezTo>
                    <a:cubicBezTo>
                      <a:pt x="156" y="114"/>
                      <a:pt x="160" y="127"/>
                      <a:pt x="160" y="138"/>
                    </a:cubicBezTo>
                    <a:cubicBezTo>
                      <a:pt x="160" y="148"/>
                      <a:pt x="156" y="155"/>
                      <a:pt x="162" y="160"/>
                    </a:cubicBezTo>
                    <a:cubicBezTo>
                      <a:pt x="167" y="164"/>
                      <a:pt x="168" y="178"/>
                      <a:pt x="163" y="182"/>
                    </a:cubicBezTo>
                    <a:cubicBezTo>
                      <a:pt x="158" y="187"/>
                      <a:pt x="161" y="196"/>
                      <a:pt x="161" y="209"/>
                    </a:cubicBezTo>
                    <a:cubicBezTo>
                      <a:pt x="161" y="223"/>
                      <a:pt x="158" y="233"/>
                      <a:pt x="163" y="239"/>
                    </a:cubicBezTo>
                    <a:cubicBezTo>
                      <a:pt x="169" y="245"/>
                      <a:pt x="169" y="260"/>
                      <a:pt x="163" y="261"/>
                    </a:cubicBezTo>
                    <a:cubicBezTo>
                      <a:pt x="156" y="263"/>
                      <a:pt x="161" y="266"/>
                      <a:pt x="161" y="282"/>
                    </a:cubicBezTo>
                    <a:cubicBezTo>
                      <a:pt x="161" y="299"/>
                      <a:pt x="158" y="309"/>
                      <a:pt x="163" y="315"/>
                    </a:cubicBezTo>
                    <a:cubicBezTo>
                      <a:pt x="167" y="321"/>
                      <a:pt x="169" y="329"/>
                      <a:pt x="163" y="336"/>
                    </a:cubicBezTo>
                    <a:cubicBezTo>
                      <a:pt x="157" y="344"/>
                      <a:pt x="161" y="356"/>
                      <a:pt x="161" y="372"/>
                    </a:cubicBezTo>
                    <a:cubicBezTo>
                      <a:pt x="161" y="377"/>
                      <a:pt x="165" y="382"/>
                      <a:pt x="164" y="392"/>
                    </a:cubicBezTo>
                    <a:cubicBezTo>
                      <a:pt x="163" y="416"/>
                      <a:pt x="156" y="445"/>
                      <a:pt x="148" y="469"/>
                    </a:cubicBezTo>
                    <a:cubicBezTo>
                      <a:pt x="140" y="493"/>
                      <a:pt x="133" y="500"/>
                      <a:pt x="132" y="515"/>
                    </a:cubicBezTo>
                    <a:cubicBezTo>
                      <a:pt x="131" y="530"/>
                      <a:pt x="95" y="535"/>
                      <a:pt x="82" y="535"/>
                    </a:cubicBezTo>
                    <a:close/>
                  </a:path>
                </a:pathLst>
              </a:custGeom>
              <a:solidFill>
                <a:srgbClr val="B2B1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98" name="Oval 43"/>
              <p:cNvSpPr>
                <a:spLocks noChangeArrowheads="1"/>
              </p:cNvSpPr>
              <p:nvPr>
                <p:custDataLst>
                  <p:tags r:id="rId54"/>
                </p:custDataLst>
              </p:nvPr>
            </p:nvSpPr>
            <p:spPr bwMode="auto">
              <a:xfrm>
                <a:off x="3727" y="4212"/>
                <a:ext cx="238" cy="106"/>
              </a:xfrm>
              <a:prstGeom prst="ellipse">
                <a:avLst/>
              </a:pr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99" name="Oval 44"/>
              <p:cNvSpPr>
                <a:spLocks noChangeArrowheads="1"/>
              </p:cNvSpPr>
              <p:nvPr>
                <p:custDataLst>
                  <p:tags r:id="rId55"/>
                </p:custDataLst>
              </p:nvPr>
            </p:nvSpPr>
            <p:spPr bwMode="auto">
              <a:xfrm>
                <a:off x="3639" y="4165"/>
                <a:ext cx="415" cy="115"/>
              </a:xfrm>
              <a:prstGeom prst="ellipse">
                <a:avLst/>
              </a:prstGeom>
              <a:solidFill>
                <a:srgbClr val="5757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00" name="Freeform 45"/>
              <p:cNvSpPr/>
              <p:nvPr>
                <p:custDataLst>
                  <p:tags r:id="rId56"/>
                </p:custDataLst>
              </p:nvPr>
            </p:nvSpPr>
            <p:spPr bwMode="auto">
              <a:xfrm>
                <a:off x="3583" y="4198"/>
                <a:ext cx="526" cy="44"/>
              </a:xfrm>
              <a:custGeom>
                <a:avLst/>
                <a:gdLst>
                  <a:gd name="T0" fmla="*/ 140 w 303"/>
                  <a:gd name="T1" fmla="*/ 25 h 25"/>
                  <a:gd name="T2" fmla="*/ 2 w 303"/>
                  <a:gd name="T3" fmla="*/ 7 h 25"/>
                  <a:gd name="T4" fmla="*/ 0 w 303"/>
                  <a:gd name="T5" fmla="*/ 1 h 25"/>
                  <a:gd name="T6" fmla="*/ 139 w 303"/>
                  <a:gd name="T7" fmla="*/ 13 h 25"/>
                  <a:gd name="T8" fmla="*/ 303 w 303"/>
                  <a:gd name="T9" fmla="*/ 0 h 25"/>
                  <a:gd name="T10" fmla="*/ 301 w 303"/>
                  <a:gd name="T11" fmla="*/ 7 h 25"/>
                  <a:gd name="T12" fmla="*/ 140 w 303"/>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03" h="25">
                    <a:moveTo>
                      <a:pt x="140" y="25"/>
                    </a:moveTo>
                    <a:cubicBezTo>
                      <a:pt x="96" y="25"/>
                      <a:pt x="4" y="21"/>
                      <a:pt x="2" y="7"/>
                    </a:cubicBezTo>
                    <a:cubicBezTo>
                      <a:pt x="1" y="6"/>
                      <a:pt x="1" y="3"/>
                      <a:pt x="0" y="1"/>
                    </a:cubicBezTo>
                    <a:cubicBezTo>
                      <a:pt x="28" y="10"/>
                      <a:pt x="101" y="13"/>
                      <a:pt x="139" y="13"/>
                    </a:cubicBezTo>
                    <a:cubicBezTo>
                      <a:pt x="179" y="13"/>
                      <a:pt x="271" y="10"/>
                      <a:pt x="303" y="0"/>
                    </a:cubicBezTo>
                    <a:cubicBezTo>
                      <a:pt x="302" y="3"/>
                      <a:pt x="302" y="5"/>
                      <a:pt x="301" y="7"/>
                    </a:cubicBezTo>
                    <a:cubicBezTo>
                      <a:pt x="299" y="21"/>
                      <a:pt x="184" y="25"/>
                      <a:pt x="140" y="25"/>
                    </a:cubicBezTo>
                    <a:close/>
                  </a:path>
                </a:pathLst>
              </a:custGeom>
              <a:solidFill>
                <a:srgbClr val="4B4B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01" name="Freeform 46"/>
              <p:cNvSpPr/>
              <p:nvPr>
                <p:custDataLst>
                  <p:tags r:id="rId57"/>
                </p:custDataLst>
              </p:nvPr>
            </p:nvSpPr>
            <p:spPr bwMode="auto">
              <a:xfrm>
                <a:off x="3368" y="3556"/>
                <a:ext cx="965" cy="71"/>
              </a:xfrm>
              <a:custGeom>
                <a:avLst/>
                <a:gdLst>
                  <a:gd name="T0" fmla="*/ 13 w 556"/>
                  <a:gd name="T1" fmla="*/ 24 h 41"/>
                  <a:gd name="T2" fmla="*/ 531 w 556"/>
                  <a:gd name="T3" fmla="*/ 0 h 41"/>
                  <a:gd name="T4" fmla="*/ 542 w 556"/>
                  <a:gd name="T5" fmla="*/ 8 h 41"/>
                  <a:gd name="T6" fmla="*/ 556 w 556"/>
                  <a:gd name="T7" fmla="*/ 15 h 41"/>
                  <a:gd name="T8" fmla="*/ 0 w 556"/>
                  <a:gd name="T9" fmla="*/ 41 h 41"/>
                  <a:gd name="T10" fmla="*/ 5 w 556"/>
                  <a:gd name="T11" fmla="*/ 39 h 41"/>
                  <a:gd name="T12" fmla="*/ 13 w 556"/>
                  <a:gd name="T13" fmla="*/ 24 h 41"/>
                </a:gdLst>
                <a:ahLst/>
                <a:cxnLst>
                  <a:cxn ang="0">
                    <a:pos x="T0" y="T1"/>
                  </a:cxn>
                  <a:cxn ang="0">
                    <a:pos x="T2" y="T3"/>
                  </a:cxn>
                  <a:cxn ang="0">
                    <a:pos x="T4" y="T5"/>
                  </a:cxn>
                  <a:cxn ang="0">
                    <a:pos x="T6" y="T7"/>
                  </a:cxn>
                  <a:cxn ang="0">
                    <a:pos x="T8" y="T9"/>
                  </a:cxn>
                  <a:cxn ang="0">
                    <a:pos x="T10" y="T11"/>
                  </a:cxn>
                  <a:cxn ang="0">
                    <a:pos x="T12" y="T13"/>
                  </a:cxn>
                </a:cxnLst>
                <a:rect l="0" t="0" r="r" b="b"/>
                <a:pathLst>
                  <a:path w="556" h="41">
                    <a:moveTo>
                      <a:pt x="13" y="24"/>
                    </a:moveTo>
                    <a:cubicBezTo>
                      <a:pt x="531" y="0"/>
                      <a:pt x="531" y="0"/>
                      <a:pt x="531" y="0"/>
                    </a:cubicBezTo>
                    <a:cubicBezTo>
                      <a:pt x="531" y="3"/>
                      <a:pt x="533" y="6"/>
                      <a:pt x="542" y="8"/>
                    </a:cubicBezTo>
                    <a:cubicBezTo>
                      <a:pt x="549" y="9"/>
                      <a:pt x="553" y="12"/>
                      <a:pt x="556" y="15"/>
                    </a:cubicBezTo>
                    <a:cubicBezTo>
                      <a:pt x="0" y="41"/>
                      <a:pt x="0" y="41"/>
                      <a:pt x="0" y="41"/>
                    </a:cubicBezTo>
                    <a:cubicBezTo>
                      <a:pt x="1" y="40"/>
                      <a:pt x="3" y="40"/>
                      <a:pt x="5" y="39"/>
                    </a:cubicBezTo>
                    <a:cubicBezTo>
                      <a:pt x="20" y="36"/>
                      <a:pt x="16" y="31"/>
                      <a:pt x="13" y="24"/>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02" name="Freeform 47"/>
              <p:cNvSpPr/>
              <p:nvPr>
                <p:custDataLst>
                  <p:tags r:id="rId58"/>
                </p:custDataLst>
              </p:nvPr>
            </p:nvSpPr>
            <p:spPr bwMode="auto">
              <a:xfrm>
                <a:off x="3349" y="3476"/>
                <a:ext cx="981" cy="73"/>
              </a:xfrm>
              <a:custGeom>
                <a:avLst/>
                <a:gdLst>
                  <a:gd name="T0" fmla="*/ 0 w 565"/>
                  <a:gd name="T1" fmla="*/ 27 h 42"/>
                  <a:gd name="T2" fmla="*/ 565 w 565"/>
                  <a:gd name="T3" fmla="*/ 0 h 42"/>
                  <a:gd name="T4" fmla="*/ 544 w 565"/>
                  <a:gd name="T5" fmla="*/ 8 h 42"/>
                  <a:gd name="T6" fmla="*/ 543 w 565"/>
                  <a:gd name="T7" fmla="*/ 17 h 42"/>
                  <a:gd name="T8" fmla="*/ 29 w 565"/>
                  <a:gd name="T9" fmla="*/ 42 h 42"/>
                  <a:gd name="T10" fmla="*/ 25 w 565"/>
                  <a:gd name="T11" fmla="*/ 39 h 42"/>
                  <a:gd name="T12" fmla="*/ 0 w 565"/>
                  <a:gd name="T13" fmla="*/ 27 h 42"/>
                </a:gdLst>
                <a:ahLst/>
                <a:cxnLst>
                  <a:cxn ang="0">
                    <a:pos x="T0" y="T1"/>
                  </a:cxn>
                  <a:cxn ang="0">
                    <a:pos x="T2" y="T3"/>
                  </a:cxn>
                  <a:cxn ang="0">
                    <a:pos x="T4" y="T5"/>
                  </a:cxn>
                  <a:cxn ang="0">
                    <a:pos x="T6" y="T7"/>
                  </a:cxn>
                  <a:cxn ang="0">
                    <a:pos x="T8" y="T9"/>
                  </a:cxn>
                  <a:cxn ang="0">
                    <a:pos x="T10" y="T11"/>
                  </a:cxn>
                  <a:cxn ang="0">
                    <a:pos x="T12" y="T13"/>
                  </a:cxn>
                </a:cxnLst>
                <a:rect l="0" t="0" r="r" b="b"/>
                <a:pathLst>
                  <a:path w="565" h="42">
                    <a:moveTo>
                      <a:pt x="0" y="27"/>
                    </a:moveTo>
                    <a:cubicBezTo>
                      <a:pt x="565" y="0"/>
                      <a:pt x="565" y="0"/>
                      <a:pt x="565" y="0"/>
                    </a:cubicBezTo>
                    <a:cubicBezTo>
                      <a:pt x="559" y="5"/>
                      <a:pt x="551" y="8"/>
                      <a:pt x="544" y="8"/>
                    </a:cubicBezTo>
                    <a:cubicBezTo>
                      <a:pt x="538" y="8"/>
                      <a:pt x="540" y="12"/>
                      <a:pt x="543" y="17"/>
                    </a:cubicBezTo>
                    <a:cubicBezTo>
                      <a:pt x="29" y="42"/>
                      <a:pt x="29" y="42"/>
                      <a:pt x="29" y="42"/>
                    </a:cubicBezTo>
                    <a:cubicBezTo>
                      <a:pt x="29" y="40"/>
                      <a:pt x="28" y="39"/>
                      <a:pt x="25" y="39"/>
                    </a:cubicBezTo>
                    <a:cubicBezTo>
                      <a:pt x="17" y="39"/>
                      <a:pt x="5" y="34"/>
                      <a:pt x="0" y="27"/>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03" name="Freeform 48"/>
              <p:cNvSpPr/>
              <p:nvPr>
                <p:custDataLst>
                  <p:tags r:id="rId59"/>
                </p:custDataLst>
              </p:nvPr>
            </p:nvSpPr>
            <p:spPr bwMode="auto">
              <a:xfrm>
                <a:off x="3371" y="3620"/>
                <a:ext cx="934" cy="71"/>
              </a:xfrm>
              <a:custGeom>
                <a:avLst/>
                <a:gdLst>
                  <a:gd name="T0" fmla="*/ 0 w 538"/>
                  <a:gd name="T1" fmla="*/ 25 h 41"/>
                  <a:gd name="T2" fmla="*/ 536 w 538"/>
                  <a:gd name="T3" fmla="*/ 0 h 41"/>
                  <a:gd name="T4" fmla="*/ 538 w 538"/>
                  <a:gd name="T5" fmla="*/ 16 h 41"/>
                  <a:gd name="T6" fmla="*/ 6 w 538"/>
                  <a:gd name="T7" fmla="*/ 41 h 41"/>
                  <a:gd name="T8" fmla="*/ 0 w 538"/>
                  <a:gd name="T9" fmla="*/ 25 h 41"/>
                </a:gdLst>
                <a:ahLst/>
                <a:cxnLst>
                  <a:cxn ang="0">
                    <a:pos x="T0" y="T1"/>
                  </a:cxn>
                  <a:cxn ang="0">
                    <a:pos x="T2" y="T3"/>
                  </a:cxn>
                  <a:cxn ang="0">
                    <a:pos x="T4" y="T5"/>
                  </a:cxn>
                  <a:cxn ang="0">
                    <a:pos x="T6" y="T7"/>
                  </a:cxn>
                  <a:cxn ang="0">
                    <a:pos x="T8" y="T9"/>
                  </a:cxn>
                </a:cxnLst>
                <a:rect l="0" t="0" r="r" b="b"/>
                <a:pathLst>
                  <a:path w="538" h="41">
                    <a:moveTo>
                      <a:pt x="0" y="25"/>
                    </a:moveTo>
                    <a:cubicBezTo>
                      <a:pt x="536" y="0"/>
                      <a:pt x="536" y="0"/>
                      <a:pt x="536" y="0"/>
                    </a:cubicBezTo>
                    <a:cubicBezTo>
                      <a:pt x="535" y="4"/>
                      <a:pt x="537" y="9"/>
                      <a:pt x="538" y="16"/>
                    </a:cubicBezTo>
                    <a:cubicBezTo>
                      <a:pt x="6" y="41"/>
                      <a:pt x="6" y="41"/>
                      <a:pt x="6" y="41"/>
                    </a:cubicBezTo>
                    <a:cubicBezTo>
                      <a:pt x="8" y="34"/>
                      <a:pt x="10" y="28"/>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04" name="Freeform 49"/>
              <p:cNvSpPr/>
              <p:nvPr>
                <p:custDataLst>
                  <p:tags r:id="rId60"/>
                </p:custDataLst>
              </p:nvPr>
            </p:nvSpPr>
            <p:spPr bwMode="auto">
              <a:xfrm>
                <a:off x="3378" y="3683"/>
                <a:ext cx="950" cy="72"/>
              </a:xfrm>
              <a:custGeom>
                <a:avLst/>
                <a:gdLst>
                  <a:gd name="T0" fmla="*/ 2 w 547"/>
                  <a:gd name="T1" fmla="*/ 25 h 42"/>
                  <a:gd name="T2" fmla="*/ 532 w 547"/>
                  <a:gd name="T3" fmla="*/ 0 h 42"/>
                  <a:gd name="T4" fmla="*/ 542 w 547"/>
                  <a:gd name="T5" fmla="*/ 14 h 42"/>
                  <a:gd name="T6" fmla="*/ 547 w 547"/>
                  <a:gd name="T7" fmla="*/ 16 h 42"/>
                  <a:gd name="T8" fmla="*/ 0 w 547"/>
                  <a:gd name="T9" fmla="*/ 42 h 42"/>
                  <a:gd name="T10" fmla="*/ 2 w 547"/>
                  <a:gd name="T11" fmla="*/ 25 h 42"/>
                </a:gdLst>
                <a:ahLst/>
                <a:cxnLst>
                  <a:cxn ang="0">
                    <a:pos x="T0" y="T1"/>
                  </a:cxn>
                  <a:cxn ang="0">
                    <a:pos x="T2" y="T3"/>
                  </a:cxn>
                  <a:cxn ang="0">
                    <a:pos x="T4" y="T5"/>
                  </a:cxn>
                  <a:cxn ang="0">
                    <a:pos x="T6" y="T7"/>
                  </a:cxn>
                  <a:cxn ang="0">
                    <a:pos x="T8" y="T9"/>
                  </a:cxn>
                  <a:cxn ang="0">
                    <a:pos x="T10" y="T11"/>
                  </a:cxn>
                </a:cxnLst>
                <a:rect l="0" t="0" r="r" b="b"/>
                <a:pathLst>
                  <a:path w="547" h="42">
                    <a:moveTo>
                      <a:pt x="2" y="25"/>
                    </a:moveTo>
                    <a:cubicBezTo>
                      <a:pt x="532" y="0"/>
                      <a:pt x="532" y="0"/>
                      <a:pt x="532" y="0"/>
                    </a:cubicBezTo>
                    <a:cubicBezTo>
                      <a:pt x="531" y="6"/>
                      <a:pt x="532" y="11"/>
                      <a:pt x="542" y="14"/>
                    </a:cubicBezTo>
                    <a:cubicBezTo>
                      <a:pt x="544" y="15"/>
                      <a:pt x="545" y="15"/>
                      <a:pt x="547" y="16"/>
                    </a:cubicBezTo>
                    <a:cubicBezTo>
                      <a:pt x="0" y="42"/>
                      <a:pt x="0" y="42"/>
                      <a:pt x="0" y="42"/>
                    </a:cubicBezTo>
                    <a:cubicBezTo>
                      <a:pt x="5" y="38"/>
                      <a:pt x="4" y="32"/>
                      <a:pt x="2"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05" name="Freeform 50"/>
              <p:cNvSpPr/>
              <p:nvPr>
                <p:custDataLst>
                  <p:tags r:id="rId61"/>
                </p:custDataLst>
              </p:nvPr>
            </p:nvSpPr>
            <p:spPr bwMode="auto">
              <a:xfrm>
                <a:off x="3371" y="3757"/>
                <a:ext cx="933" cy="71"/>
              </a:xfrm>
              <a:custGeom>
                <a:avLst/>
                <a:gdLst>
                  <a:gd name="T0" fmla="*/ 0 w 537"/>
                  <a:gd name="T1" fmla="*/ 25 h 41"/>
                  <a:gd name="T2" fmla="*/ 532 w 537"/>
                  <a:gd name="T3" fmla="*/ 0 h 41"/>
                  <a:gd name="T4" fmla="*/ 537 w 537"/>
                  <a:gd name="T5" fmla="*/ 14 h 41"/>
                  <a:gd name="T6" fmla="*/ 537 w 537"/>
                  <a:gd name="T7" fmla="*/ 16 h 41"/>
                  <a:gd name="T8" fmla="*/ 7 w 537"/>
                  <a:gd name="T9" fmla="*/ 41 h 41"/>
                  <a:gd name="T10" fmla="*/ 0 w 537"/>
                  <a:gd name="T11" fmla="*/ 25 h 41"/>
                </a:gdLst>
                <a:ahLst/>
                <a:cxnLst>
                  <a:cxn ang="0">
                    <a:pos x="T0" y="T1"/>
                  </a:cxn>
                  <a:cxn ang="0">
                    <a:pos x="T2" y="T3"/>
                  </a:cxn>
                  <a:cxn ang="0">
                    <a:pos x="T4" y="T5"/>
                  </a:cxn>
                  <a:cxn ang="0">
                    <a:pos x="T6" y="T7"/>
                  </a:cxn>
                  <a:cxn ang="0">
                    <a:pos x="T8" y="T9"/>
                  </a:cxn>
                  <a:cxn ang="0">
                    <a:pos x="T10" y="T11"/>
                  </a:cxn>
                </a:cxnLst>
                <a:rect l="0" t="0" r="r" b="b"/>
                <a:pathLst>
                  <a:path w="537" h="41">
                    <a:moveTo>
                      <a:pt x="0" y="25"/>
                    </a:moveTo>
                    <a:cubicBezTo>
                      <a:pt x="532" y="0"/>
                      <a:pt x="532" y="0"/>
                      <a:pt x="532" y="0"/>
                    </a:cubicBezTo>
                    <a:cubicBezTo>
                      <a:pt x="534" y="3"/>
                      <a:pt x="537" y="7"/>
                      <a:pt x="537" y="14"/>
                    </a:cubicBezTo>
                    <a:cubicBezTo>
                      <a:pt x="537" y="15"/>
                      <a:pt x="537" y="15"/>
                      <a:pt x="537" y="16"/>
                    </a:cubicBezTo>
                    <a:cubicBezTo>
                      <a:pt x="7" y="41"/>
                      <a:pt x="7" y="41"/>
                      <a:pt x="7" y="41"/>
                    </a:cubicBezTo>
                    <a:cubicBezTo>
                      <a:pt x="9" y="29"/>
                      <a:pt x="21" y="26"/>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06" name="Freeform 51"/>
              <p:cNvSpPr/>
              <p:nvPr>
                <p:custDataLst>
                  <p:tags r:id="rId62"/>
                </p:custDataLst>
              </p:nvPr>
            </p:nvSpPr>
            <p:spPr bwMode="auto">
              <a:xfrm>
                <a:off x="3368" y="3823"/>
                <a:ext cx="967" cy="71"/>
              </a:xfrm>
              <a:custGeom>
                <a:avLst/>
                <a:gdLst>
                  <a:gd name="T0" fmla="*/ 11 w 557"/>
                  <a:gd name="T1" fmla="*/ 25 h 41"/>
                  <a:gd name="T2" fmla="*/ 536 w 557"/>
                  <a:gd name="T3" fmla="*/ 0 h 41"/>
                  <a:gd name="T4" fmla="*/ 545 w 557"/>
                  <a:gd name="T5" fmla="*/ 9 h 41"/>
                  <a:gd name="T6" fmla="*/ 557 w 557"/>
                  <a:gd name="T7" fmla="*/ 15 h 41"/>
                  <a:gd name="T8" fmla="*/ 0 w 557"/>
                  <a:gd name="T9" fmla="*/ 41 h 41"/>
                  <a:gd name="T10" fmla="*/ 2 w 557"/>
                  <a:gd name="T11" fmla="*/ 41 h 41"/>
                  <a:gd name="T12" fmla="*/ 11 w 557"/>
                  <a:gd name="T13" fmla="*/ 25 h 41"/>
                </a:gdLst>
                <a:ahLst/>
                <a:cxnLst>
                  <a:cxn ang="0">
                    <a:pos x="T0" y="T1"/>
                  </a:cxn>
                  <a:cxn ang="0">
                    <a:pos x="T2" y="T3"/>
                  </a:cxn>
                  <a:cxn ang="0">
                    <a:pos x="T4" y="T5"/>
                  </a:cxn>
                  <a:cxn ang="0">
                    <a:pos x="T6" y="T7"/>
                  </a:cxn>
                  <a:cxn ang="0">
                    <a:pos x="T8" y="T9"/>
                  </a:cxn>
                  <a:cxn ang="0">
                    <a:pos x="T10" y="T11"/>
                  </a:cxn>
                  <a:cxn ang="0">
                    <a:pos x="T12" y="T13"/>
                  </a:cxn>
                </a:cxnLst>
                <a:rect l="0" t="0" r="r" b="b"/>
                <a:pathLst>
                  <a:path w="557" h="41">
                    <a:moveTo>
                      <a:pt x="11" y="25"/>
                    </a:moveTo>
                    <a:cubicBezTo>
                      <a:pt x="536" y="0"/>
                      <a:pt x="536" y="0"/>
                      <a:pt x="536" y="0"/>
                    </a:cubicBezTo>
                    <a:cubicBezTo>
                      <a:pt x="536" y="4"/>
                      <a:pt x="539" y="7"/>
                      <a:pt x="545" y="9"/>
                    </a:cubicBezTo>
                    <a:cubicBezTo>
                      <a:pt x="550" y="11"/>
                      <a:pt x="554" y="13"/>
                      <a:pt x="557" y="15"/>
                    </a:cubicBezTo>
                    <a:cubicBezTo>
                      <a:pt x="0" y="41"/>
                      <a:pt x="0" y="41"/>
                      <a:pt x="0" y="41"/>
                    </a:cubicBezTo>
                    <a:cubicBezTo>
                      <a:pt x="1" y="41"/>
                      <a:pt x="1" y="41"/>
                      <a:pt x="2" y="41"/>
                    </a:cubicBezTo>
                    <a:cubicBezTo>
                      <a:pt x="12" y="37"/>
                      <a:pt x="12" y="32"/>
                      <a:pt x="11"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07" name="Freeform 52"/>
              <p:cNvSpPr/>
              <p:nvPr>
                <p:custDataLst>
                  <p:tags r:id="rId63"/>
                </p:custDataLst>
              </p:nvPr>
            </p:nvSpPr>
            <p:spPr bwMode="auto">
              <a:xfrm>
                <a:off x="3378" y="3891"/>
                <a:ext cx="924" cy="71"/>
              </a:xfrm>
              <a:custGeom>
                <a:avLst/>
                <a:gdLst>
                  <a:gd name="T0" fmla="*/ 0 w 532"/>
                  <a:gd name="T1" fmla="*/ 25 h 41"/>
                  <a:gd name="T2" fmla="*/ 530 w 532"/>
                  <a:gd name="T3" fmla="*/ 0 h 41"/>
                  <a:gd name="T4" fmla="*/ 532 w 532"/>
                  <a:gd name="T5" fmla="*/ 17 h 41"/>
                  <a:gd name="T6" fmla="*/ 5 w 532"/>
                  <a:gd name="T7" fmla="*/ 41 h 41"/>
                  <a:gd name="T8" fmla="*/ 0 w 532"/>
                  <a:gd name="T9" fmla="*/ 25 h 41"/>
                </a:gdLst>
                <a:ahLst/>
                <a:cxnLst>
                  <a:cxn ang="0">
                    <a:pos x="T0" y="T1"/>
                  </a:cxn>
                  <a:cxn ang="0">
                    <a:pos x="T2" y="T3"/>
                  </a:cxn>
                  <a:cxn ang="0">
                    <a:pos x="T4" y="T5"/>
                  </a:cxn>
                  <a:cxn ang="0">
                    <a:pos x="T6" y="T7"/>
                  </a:cxn>
                  <a:cxn ang="0">
                    <a:pos x="T8" y="T9"/>
                  </a:cxn>
                </a:cxnLst>
                <a:rect l="0" t="0" r="r" b="b"/>
                <a:pathLst>
                  <a:path w="532" h="41">
                    <a:moveTo>
                      <a:pt x="0" y="25"/>
                    </a:moveTo>
                    <a:cubicBezTo>
                      <a:pt x="530" y="0"/>
                      <a:pt x="530" y="0"/>
                      <a:pt x="530" y="0"/>
                    </a:cubicBezTo>
                    <a:cubicBezTo>
                      <a:pt x="529" y="5"/>
                      <a:pt x="530" y="10"/>
                      <a:pt x="532" y="17"/>
                    </a:cubicBezTo>
                    <a:cubicBezTo>
                      <a:pt x="5" y="41"/>
                      <a:pt x="5" y="41"/>
                      <a:pt x="5" y="41"/>
                    </a:cubicBezTo>
                    <a:cubicBezTo>
                      <a:pt x="6" y="35"/>
                      <a:pt x="6" y="30"/>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08" name="Freeform 53"/>
              <p:cNvSpPr/>
              <p:nvPr>
                <p:custDataLst>
                  <p:tags r:id="rId64"/>
                </p:custDataLst>
              </p:nvPr>
            </p:nvSpPr>
            <p:spPr bwMode="auto">
              <a:xfrm>
                <a:off x="3394" y="3990"/>
                <a:ext cx="924" cy="231"/>
              </a:xfrm>
              <a:custGeom>
                <a:avLst/>
                <a:gdLst>
                  <a:gd name="T0" fmla="*/ 248 w 532"/>
                  <a:gd name="T1" fmla="*/ 133 h 133"/>
                  <a:gd name="T2" fmla="*/ 98 w 532"/>
                  <a:gd name="T3" fmla="*/ 113 h 133"/>
                  <a:gd name="T4" fmla="*/ 42 w 532"/>
                  <a:gd name="T5" fmla="*/ 67 h 133"/>
                  <a:gd name="T6" fmla="*/ 0 w 532"/>
                  <a:gd name="T7" fmla="*/ 25 h 133"/>
                  <a:gd name="T8" fmla="*/ 532 w 532"/>
                  <a:gd name="T9" fmla="*/ 0 h 133"/>
                  <a:gd name="T10" fmla="*/ 479 w 532"/>
                  <a:gd name="T11" fmla="*/ 67 h 133"/>
                  <a:gd name="T12" fmla="*/ 424 w 532"/>
                  <a:gd name="T13" fmla="*/ 113 h 133"/>
                  <a:gd name="T14" fmla="*/ 248 w 532"/>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2" h="133">
                    <a:moveTo>
                      <a:pt x="248" y="133"/>
                    </a:moveTo>
                    <a:cubicBezTo>
                      <a:pt x="201" y="133"/>
                      <a:pt x="101" y="128"/>
                      <a:pt x="98" y="113"/>
                    </a:cubicBezTo>
                    <a:cubicBezTo>
                      <a:pt x="95" y="98"/>
                      <a:pt x="80" y="89"/>
                      <a:pt x="42" y="67"/>
                    </a:cubicBezTo>
                    <a:cubicBezTo>
                      <a:pt x="20" y="54"/>
                      <a:pt x="7" y="38"/>
                      <a:pt x="0" y="25"/>
                    </a:cubicBezTo>
                    <a:cubicBezTo>
                      <a:pt x="532" y="0"/>
                      <a:pt x="532" y="0"/>
                      <a:pt x="532" y="0"/>
                    </a:cubicBezTo>
                    <a:cubicBezTo>
                      <a:pt x="525" y="22"/>
                      <a:pt x="504" y="46"/>
                      <a:pt x="479" y="67"/>
                    </a:cubicBezTo>
                    <a:cubicBezTo>
                      <a:pt x="451" y="91"/>
                      <a:pt x="427" y="98"/>
                      <a:pt x="424" y="113"/>
                    </a:cubicBezTo>
                    <a:cubicBezTo>
                      <a:pt x="421" y="128"/>
                      <a:pt x="296" y="133"/>
                      <a:pt x="248" y="133"/>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09" name="Freeform 54"/>
              <p:cNvSpPr/>
              <p:nvPr>
                <p:custDataLst>
                  <p:tags r:id="rId65"/>
                </p:custDataLst>
              </p:nvPr>
            </p:nvSpPr>
            <p:spPr bwMode="auto">
              <a:xfrm>
                <a:off x="3557" y="4013"/>
                <a:ext cx="267" cy="208"/>
              </a:xfrm>
              <a:custGeom>
                <a:avLst/>
                <a:gdLst>
                  <a:gd name="T0" fmla="*/ 55 w 154"/>
                  <a:gd name="T1" fmla="*/ 115 h 120"/>
                  <a:gd name="T2" fmla="*/ 24 w 154"/>
                  <a:gd name="T3" fmla="*/ 55 h 120"/>
                  <a:gd name="T4" fmla="*/ 0 w 154"/>
                  <a:gd name="T5" fmla="*/ 8 h 120"/>
                  <a:gd name="T6" fmla="*/ 152 w 154"/>
                  <a:gd name="T7" fmla="*/ 0 h 120"/>
                  <a:gd name="T8" fmla="*/ 154 w 154"/>
                  <a:gd name="T9" fmla="*/ 55 h 120"/>
                  <a:gd name="T10" fmla="*/ 153 w 154"/>
                  <a:gd name="T11" fmla="*/ 117 h 120"/>
                  <a:gd name="T12" fmla="*/ 153 w 154"/>
                  <a:gd name="T13" fmla="*/ 120 h 120"/>
                  <a:gd name="T14" fmla="*/ 55 w 154"/>
                  <a:gd name="T15" fmla="*/ 115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20">
                    <a:moveTo>
                      <a:pt x="55" y="115"/>
                    </a:moveTo>
                    <a:cubicBezTo>
                      <a:pt x="49" y="96"/>
                      <a:pt x="41" y="84"/>
                      <a:pt x="24" y="55"/>
                    </a:cubicBezTo>
                    <a:cubicBezTo>
                      <a:pt x="14" y="40"/>
                      <a:pt x="6" y="23"/>
                      <a:pt x="0" y="8"/>
                    </a:cubicBezTo>
                    <a:cubicBezTo>
                      <a:pt x="152" y="0"/>
                      <a:pt x="152" y="0"/>
                      <a:pt x="152" y="0"/>
                    </a:cubicBezTo>
                    <a:cubicBezTo>
                      <a:pt x="154" y="19"/>
                      <a:pt x="154" y="38"/>
                      <a:pt x="154" y="55"/>
                    </a:cubicBezTo>
                    <a:cubicBezTo>
                      <a:pt x="153" y="87"/>
                      <a:pt x="149" y="97"/>
                      <a:pt x="153" y="117"/>
                    </a:cubicBezTo>
                    <a:cubicBezTo>
                      <a:pt x="153" y="118"/>
                      <a:pt x="153" y="119"/>
                      <a:pt x="153" y="120"/>
                    </a:cubicBezTo>
                    <a:cubicBezTo>
                      <a:pt x="127" y="120"/>
                      <a:pt x="87" y="118"/>
                      <a:pt x="55" y="115"/>
                    </a:cubicBez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10" name="Oval 55"/>
              <p:cNvSpPr>
                <a:spLocks noChangeArrowheads="1"/>
              </p:cNvSpPr>
              <p:nvPr>
                <p:custDataLst>
                  <p:tags r:id="rId66"/>
                </p:custDataLst>
              </p:nvPr>
            </p:nvSpPr>
            <p:spPr bwMode="auto">
              <a:xfrm>
                <a:off x="3314" y="2614"/>
                <a:ext cx="457" cy="45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11" name="Oval 56"/>
              <p:cNvSpPr>
                <a:spLocks noChangeArrowheads="1"/>
              </p:cNvSpPr>
              <p:nvPr>
                <p:custDataLst>
                  <p:tags r:id="rId67"/>
                </p:custDataLst>
              </p:nvPr>
            </p:nvSpPr>
            <p:spPr bwMode="auto">
              <a:xfrm>
                <a:off x="3927" y="2425"/>
                <a:ext cx="349" cy="34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12" name="Oval 57"/>
              <p:cNvSpPr>
                <a:spLocks noChangeArrowheads="1"/>
              </p:cNvSpPr>
              <p:nvPr>
                <p:custDataLst>
                  <p:tags r:id="rId68"/>
                </p:custDataLst>
              </p:nvPr>
            </p:nvSpPr>
            <p:spPr bwMode="auto">
              <a:xfrm>
                <a:off x="3272" y="1798"/>
                <a:ext cx="634" cy="634"/>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13" name="Oval 58"/>
              <p:cNvSpPr>
                <a:spLocks noChangeArrowheads="1"/>
              </p:cNvSpPr>
              <p:nvPr>
                <p:custDataLst>
                  <p:tags r:id="rId69"/>
                </p:custDataLst>
              </p:nvPr>
            </p:nvSpPr>
            <p:spPr bwMode="auto">
              <a:xfrm>
                <a:off x="4104" y="1671"/>
                <a:ext cx="457" cy="457"/>
              </a:xfrm>
              <a:prstGeom prst="ellipse">
                <a:avLst/>
              </a:prstGeom>
              <a:solidFill>
                <a:srgbClr val="FBC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14" name="Oval 59"/>
              <p:cNvSpPr>
                <a:spLocks noChangeArrowheads="1"/>
              </p:cNvSpPr>
              <p:nvPr>
                <p:custDataLst>
                  <p:tags r:id="rId70"/>
                </p:custDataLst>
              </p:nvPr>
            </p:nvSpPr>
            <p:spPr bwMode="auto">
              <a:xfrm>
                <a:off x="4627" y="1254"/>
                <a:ext cx="349" cy="349"/>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15" name="Oval 60"/>
              <p:cNvSpPr>
                <a:spLocks noChangeArrowheads="1"/>
              </p:cNvSpPr>
              <p:nvPr>
                <p:custDataLst>
                  <p:tags r:id="rId71"/>
                </p:custDataLst>
              </p:nvPr>
            </p:nvSpPr>
            <p:spPr bwMode="auto">
              <a:xfrm>
                <a:off x="4505" y="646"/>
                <a:ext cx="243" cy="243"/>
              </a:xfrm>
              <a:prstGeom prst="ellipse">
                <a:avLst/>
              </a:prstGeom>
              <a:solidFill>
                <a:srgbClr val="FBC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16" name="Oval 61"/>
              <p:cNvSpPr>
                <a:spLocks noChangeArrowheads="1"/>
              </p:cNvSpPr>
              <p:nvPr>
                <p:custDataLst>
                  <p:tags r:id="rId72"/>
                </p:custDataLst>
              </p:nvPr>
            </p:nvSpPr>
            <p:spPr bwMode="auto">
              <a:xfrm>
                <a:off x="3774" y="778"/>
                <a:ext cx="634" cy="636"/>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17" name="Oval 62"/>
              <p:cNvSpPr>
                <a:spLocks noChangeArrowheads="1"/>
              </p:cNvSpPr>
              <p:nvPr>
                <p:custDataLst>
                  <p:tags r:id="rId73"/>
                </p:custDataLst>
              </p:nvPr>
            </p:nvSpPr>
            <p:spPr bwMode="auto">
              <a:xfrm>
                <a:off x="3071" y="1002"/>
                <a:ext cx="455" cy="457"/>
              </a:xfrm>
              <a:prstGeom prst="ellipse">
                <a:avLst/>
              </a:prstGeom>
              <a:solidFill>
                <a:srgbClr val="FBC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18" name="Oval 63"/>
              <p:cNvSpPr>
                <a:spLocks noChangeArrowheads="1"/>
              </p:cNvSpPr>
              <p:nvPr>
                <p:custDataLst>
                  <p:tags r:id="rId74"/>
                </p:custDataLst>
              </p:nvPr>
            </p:nvSpPr>
            <p:spPr bwMode="auto">
              <a:xfrm>
                <a:off x="3060" y="448"/>
                <a:ext cx="349" cy="349"/>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19" name="Oval 64"/>
              <p:cNvSpPr>
                <a:spLocks noChangeArrowheads="1"/>
              </p:cNvSpPr>
              <p:nvPr>
                <p:custDataLst>
                  <p:tags r:id="rId75"/>
                </p:custDataLst>
              </p:nvPr>
            </p:nvSpPr>
            <p:spPr bwMode="auto">
              <a:xfrm>
                <a:off x="2831" y="1923"/>
                <a:ext cx="243" cy="24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20" name="Oval 65"/>
              <p:cNvSpPr>
                <a:spLocks noChangeArrowheads="1"/>
              </p:cNvSpPr>
              <p:nvPr>
                <p:custDataLst>
                  <p:tags r:id="rId76"/>
                </p:custDataLst>
              </p:nvPr>
            </p:nvSpPr>
            <p:spPr bwMode="auto">
              <a:xfrm>
                <a:off x="3774" y="266"/>
                <a:ext cx="243" cy="243"/>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21" name="Oval 66"/>
              <p:cNvSpPr>
                <a:spLocks noChangeArrowheads="1"/>
              </p:cNvSpPr>
              <p:nvPr>
                <p:custDataLst>
                  <p:tags r:id="rId77"/>
                </p:custDataLst>
              </p:nvPr>
            </p:nvSpPr>
            <p:spPr bwMode="auto">
              <a:xfrm>
                <a:off x="2664" y="1315"/>
                <a:ext cx="243" cy="24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22" name="Oval 67"/>
              <p:cNvSpPr>
                <a:spLocks noChangeArrowheads="1"/>
              </p:cNvSpPr>
              <p:nvPr>
                <p:custDataLst>
                  <p:tags r:id="rId78"/>
                </p:custDataLst>
              </p:nvPr>
            </p:nvSpPr>
            <p:spPr bwMode="auto">
              <a:xfrm>
                <a:off x="4276" y="2850"/>
                <a:ext cx="243" cy="24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23" name="Oval 68"/>
              <p:cNvSpPr>
                <a:spLocks noChangeArrowheads="1"/>
              </p:cNvSpPr>
              <p:nvPr>
                <p:custDataLst>
                  <p:tags r:id="rId79"/>
                </p:custDataLst>
              </p:nvPr>
            </p:nvSpPr>
            <p:spPr bwMode="auto">
              <a:xfrm>
                <a:off x="4684" y="2102"/>
                <a:ext cx="122"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24" name="Oval 69"/>
              <p:cNvSpPr>
                <a:spLocks noChangeArrowheads="1"/>
              </p:cNvSpPr>
              <p:nvPr>
                <p:custDataLst>
                  <p:tags r:id="rId80"/>
                </p:custDataLst>
              </p:nvPr>
            </p:nvSpPr>
            <p:spPr bwMode="auto">
              <a:xfrm>
                <a:off x="3524" y="287"/>
                <a:ext cx="122"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25" name="Oval 70"/>
              <p:cNvSpPr>
                <a:spLocks noChangeArrowheads="1"/>
              </p:cNvSpPr>
              <p:nvPr>
                <p:custDataLst>
                  <p:tags r:id="rId81"/>
                </p:custDataLst>
              </p:nvPr>
            </p:nvSpPr>
            <p:spPr bwMode="auto">
              <a:xfrm>
                <a:off x="2685" y="1744"/>
                <a:ext cx="122" cy="122"/>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26" name="Oval 71"/>
              <p:cNvSpPr>
                <a:spLocks noChangeArrowheads="1"/>
              </p:cNvSpPr>
              <p:nvPr>
                <p:custDataLst>
                  <p:tags r:id="rId82"/>
                </p:custDataLst>
              </p:nvPr>
            </p:nvSpPr>
            <p:spPr bwMode="auto">
              <a:xfrm>
                <a:off x="2753" y="881"/>
                <a:ext cx="121"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27" name="Oval 72"/>
              <p:cNvSpPr>
                <a:spLocks noChangeArrowheads="1"/>
              </p:cNvSpPr>
              <p:nvPr>
                <p:custDataLst>
                  <p:tags r:id="rId83"/>
                </p:custDataLst>
              </p:nvPr>
            </p:nvSpPr>
            <p:spPr bwMode="auto">
              <a:xfrm>
                <a:off x="4318" y="405"/>
                <a:ext cx="121" cy="123"/>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28" name="Oval 73"/>
              <p:cNvSpPr>
                <a:spLocks noChangeArrowheads="1"/>
              </p:cNvSpPr>
              <p:nvPr>
                <p:custDataLst>
                  <p:tags r:id="rId84"/>
                </p:custDataLst>
              </p:nvPr>
            </p:nvSpPr>
            <p:spPr bwMode="auto">
              <a:xfrm>
                <a:off x="3290" y="3146"/>
                <a:ext cx="121"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29" name="Oval 74"/>
              <p:cNvSpPr>
                <a:spLocks noChangeArrowheads="1"/>
              </p:cNvSpPr>
              <p:nvPr>
                <p:custDataLst>
                  <p:tags r:id="rId85"/>
                </p:custDataLst>
              </p:nvPr>
            </p:nvSpPr>
            <p:spPr bwMode="auto">
              <a:xfrm>
                <a:off x="4014" y="3135"/>
                <a:ext cx="121" cy="122"/>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30" name="Oval 75"/>
              <p:cNvSpPr>
                <a:spLocks noChangeArrowheads="1"/>
              </p:cNvSpPr>
              <p:nvPr>
                <p:custDataLst>
                  <p:tags r:id="rId86"/>
                </p:custDataLst>
              </p:nvPr>
            </p:nvSpPr>
            <p:spPr bwMode="auto">
              <a:xfrm>
                <a:off x="3034" y="2493"/>
                <a:ext cx="122"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31" name="Oval 76"/>
              <p:cNvSpPr>
                <a:spLocks noChangeArrowheads="1"/>
              </p:cNvSpPr>
              <p:nvPr>
                <p:custDataLst>
                  <p:tags r:id="rId87"/>
                </p:custDataLst>
              </p:nvPr>
            </p:nvSpPr>
            <p:spPr bwMode="auto">
              <a:xfrm>
                <a:off x="3597" y="1388"/>
                <a:ext cx="123" cy="123"/>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32" name="Oval 77"/>
              <p:cNvSpPr>
                <a:spLocks noChangeArrowheads="1"/>
              </p:cNvSpPr>
              <p:nvPr>
                <p:custDataLst>
                  <p:tags r:id="rId88"/>
                </p:custDataLst>
              </p:nvPr>
            </p:nvSpPr>
            <p:spPr bwMode="auto">
              <a:xfrm>
                <a:off x="4215" y="2236"/>
                <a:ext cx="123" cy="121"/>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33" name="Oval 78"/>
              <p:cNvSpPr>
                <a:spLocks noChangeArrowheads="1"/>
              </p:cNvSpPr>
              <p:nvPr>
                <p:custDataLst>
                  <p:tags r:id="rId89"/>
                </p:custDataLst>
              </p:nvPr>
            </p:nvSpPr>
            <p:spPr bwMode="auto">
              <a:xfrm>
                <a:off x="3097" y="1622"/>
                <a:ext cx="121" cy="122"/>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34" name="Freeform 79"/>
              <p:cNvSpPr>
                <a:spLocks noEditPoints="1"/>
              </p:cNvSpPr>
              <p:nvPr>
                <p:custDataLst>
                  <p:tags r:id="rId90"/>
                </p:custDataLst>
              </p:nvPr>
            </p:nvSpPr>
            <p:spPr bwMode="auto">
              <a:xfrm>
                <a:off x="4118" y="318"/>
                <a:ext cx="88" cy="90"/>
              </a:xfrm>
              <a:custGeom>
                <a:avLst/>
                <a:gdLst>
                  <a:gd name="T0" fmla="*/ 26 w 51"/>
                  <a:gd name="T1" fmla="*/ 0 h 52"/>
                  <a:gd name="T2" fmla="*/ 51 w 51"/>
                  <a:gd name="T3" fmla="*/ 26 h 52"/>
                  <a:gd name="T4" fmla="*/ 26 w 51"/>
                  <a:gd name="T5" fmla="*/ 52 h 52"/>
                  <a:gd name="T6" fmla="*/ 26 w 51"/>
                  <a:gd name="T7" fmla="*/ 52 h 52"/>
                  <a:gd name="T8" fmla="*/ 26 w 51"/>
                  <a:gd name="T9" fmla="*/ 46 h 52"/>
                  <a:gd name="T10" fmla="*/ 26 w 51"/>
                  <a:gd name="T11" fmla="*/ 46 h 52"/>
                  <a:gd name="T12" fmla="*/ 45 w 51"/>
                  <a:gd name="T13" fmla="*/ 26 h 52"/>
                  <a:gd name="T14" fmla="*/ 26 w 51"/>
                  <a:gd name="T15" fmla="*/ 6 h 52"/>
                  <a:gd name="T16" fmla="*/ 26 w 51"/>
                  <a:gd name="T17" fmla="*/ 6 h 52"/>
                  <a:gd name="T18" fmla="*/ 26 w 51"/>
                  <a:gd name="T19" fmla="*/ 0 h 52"/>
                  <a:gd name="T20" fmla="*/ 26 w 51"/>
                  <a:gd name="T21" fmla="*/ 52 h 52"/>
                  <a:gd name="T22" fmla="*/ 0 w 51"/>
                  <a:gd name="T23" fmla="*/ 26 h 52"/>
                  <a:gd name="T24" fmla="*/ 26 w 51"/>
                  <a:gd name="T25" fmla="*/ 0 h 52"/>
                  <a:gd name="T26" fmla="*/ 26 w 51"/>
                  <a:gd name="T27" fmla="*/ 6 h 52"/>
                  <a:gd name="T28" fmla="*/ 6 w 51"/>
                  <a:gd name="T29" fmla="*/ 26 h 52"/>
                  <a:gd name="T30" fmla="*/ 26 w 51"/>
                  <a:gd name="T31" fmla="*/ 46 h 52"/>
                  <a:gd name="T32" fmla="*/ 26 w 51"/>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7" y="46"/>
                      <a:pt x="45" y="37"/>
                      <a:pt x="45" y="26"/>
                    </a:cubicBezTo>
                    <a:cubicBezTo>
                      <a:pt x="45"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35" name="Freeform 80"/>
              <p:cNvSpPr>
                <a:spLocks noEditPoints="1"/>
              </p:cNvSpPr>
              <p:nvPr>
                <p:custDataLst>
                  <p:tags r:id="rId91"/>
                </p:custDataLst>
              </p:nvPr>
            </p:nvSpPr>
            <p:spPr bwMode="auto">
              <a:xfrm>
                <a:off x="2666" y="1129"/>
                <a:ext cx="89" cy="89"/>
              </a:xfrm>
              <a:custGeom>
                <a:avLst/>
                <a:gdLst>
                  <a:gd name="T0" fmla="*/ 26 w 51"/>
                  <a:gd name="T1" fmla="*/ 0 h 51"/>
                  <a:gd name="T2" fmla="*/ 51 w 51"/>
                  <a:gd name="T3" fmla="*/ 26 h 51"/>
                  <a:gd name="T4" fmla="*/ 26 w 51"/>
                  <a:gd name="T5" fmla="*/ 51 h 51"/>
                  <a:gd name="T6" fmla="*/ 26 w 51"/>
                  <a:gd name="T7" fmla="*/ 45 h 51"/>
                  <a:gd name="T8" fmla="*/ 45 w 51"/>
                  <a:gd name="T9" fmla="*/ 26 h 51"/>
                  <a:gd name="T10" fmla="*/ 26 w 51"/>
                  <a:gd name="T11" fmla="*/ 6 h 51"/>
                  <a:gd name="T12" fmla="*/ 26 w 51"/>
                  <a:gd name="T13" fmla="*/ 0 h 51"/>
                  <a:gd name="T14" fmla="*/ 26 w 51"/>
                  <a:gd name="T15" fmla="*/ 51 h 51"/>
                  <a:gd name="T16" fmla="*/ 0 w 51"/>
                  <a:gd name="T17" fmla="*/ 26 h 51"/>
                  <a:gd name="T18" fmla="*/ 26 w 51"/>
                  <a:gd name="T19" fmla="*/ 0 h 51"/>
                  <a:gd name="T20" fmla="*/ 26 w 51"/>
                  <a:gd name="T21" fmla="*/ 6 h 51"/>
                  <a:gd name="T22" fmla="*/ 6 w 51"/>
                  <a:gd name="T23" fmla="*/ 26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1"/>
                      <a:pt x="51" y="26"/>
                    </a:cubicBezTo>
                    <a:cubicBezTo>
                      <a:pt x="51" y="40"/>
                      <a:pt x="40" y="51"/>
                      <a:pt x="26" y="51"/>
                    </a:cubicBezTo>
                    <a:cubicBezTo>
                      <a:pt x="26" y="45"/>
                      <a:pt x="26" y="45"/>
                      <a:pt x="26" y="45"/>
                    </a:cubicBezTo>
                    <a:cubicBezTo>
                      <a:pt x="37" y="45"/>
                      <a:pt x="45" y="36"/>
                      <a:pt x="45" y="26"/>
                    </a:cubicBezTo>
                    <a:cubicBezTo>
                      <a:pt x="45" y="15"/>
                      <a:pt x="37" y="6"/>
                      <a:pt x="26" y="6"/>
                    </a:cubicBezTo>
                    <a:lnTo>
                      <a:pt x="26" y="0"/>
                    </a:lnTo>
                    <a:close/>
                    <a:moveTo>
                      <a:pt x="26" y="51"/>
                    </a:moveTo>
                    <a:cubicBezTo>
                      <a:pt x="12" y="51"/>
                      <a:pt x="0" y="40"/>
                      <a:pt x="0" y="26"/>
                    </a:cubicBezTo>
                    <a:cubicBezTo>
                      <a:pt x="0" y="11"/>
                      <a:pt x="12" y="0"/>
                      <a:pt x="26" y="0"/>
                    </a:cubicBezTo>
                    <a:cubicBezTo>
                      <a:pt x="26" y="6"/>
                      <a:pt x="26" y="6"/>
                      <a:pt x="26" y="6"/>
                    </a:cubicBezTo>
                    <a:cubicBezTo>
                      <a:pt x="15" y="6"/>
                      <a:pt x="6" y="15"/>
                      <a:pt x="6" y="26"/>
                    </a:cubicBezTo>
                    <a:cubicBezTo>
                      <a:pt x="6" y="36"/>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36" name="Freeform 81"/>
              <p:cNvSpPr>
                <a:spLocks noEditPoints="1"/>
              </p:cNvSpPr>
              <p:nvPr>
                <p:custDataLst>
                  <p:tags r:id="rId92"/>
                </p:custDataLst>
              </p:nvPr>
            </p:nvSpPr>
            <p:spPr bwMode="auto">
              <a:xfrm>
                <a:off x="3147" y="2791"/>
                <a:ext cx="89" cy="89"/>
              </a:xfrm>
              <a:custGeom>
                <a:avLst/>
                <a:gdLst>
                  <a:gd name="T0" fmla="*/ 25 w 51"/>
                  <a:gd name="T1" fmla="*/ 0 h 51"/>
                  <a:gd name="T2" fmla="*/ 51 w 51"/>
                  <a:gd name="T3" fmla="*/ 26 h 51"/>
                  <a:gd name="T4" fmla="*/ 25 w 51"/>
                  <a:gd name="T5" fmla="*/ 51 h 51"/>
                  <a:gd name="T6" fmla="*/ 25 w 51"/>
                  <a:gd name="T7" fmla="*/ 45 h 51"/>
                  <a:gd name="T8" fmla="*/ 45 w 51"/>
                  <a:gd name="T9" fmla="*/ 26 h 51"/>
                  <a:gd name="T10" fmla="*/ 25 w 51"/>
                  <a:gd name="T11" fmla="*/ 6 h 51"/>
                  <a:gd name="T12" fmla="*/ 25 w 51"/>
                  <a:gd name="T13" fmla="*/ 0 h 51"/>
                  <a:gd name="T14" fmla="*/ 25 w 51"/>
                  <a:gd name="T15" fmla="*/ 51 h 51"/>
                  <a:gd name="T16" fmla="*/ 0 w 51"/>
                  <a:gd name="T17" fmla="*/ 26 h 51"/>
                  <a:gd name="T18" fmla="*/ 25 w 51"/>
                  <a:gd name="T19" fmla="*/ 0 h 51"/>
                  <a:gd name="T20" fmla="*/ 25 w 51"/>
                  <a:gd name="T21" fmla="*/ 6 h 51"/>
                  <a:gd name="T22" fmla="*/ 6 w 51"/>
                  <a:gd name="T23" fmla="*/ 26 h 51"/>
                  <a:gd name="T24" fmla="*/ 25 w 51"/>
                  <a:gd name="T25" fmla="*/ 45 h 51"/>
                  <a:gd name="T26" fmla="*/ 25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5" y="0"/>
                    </a:moveTo>
                    <a:cubicBezTo>
                      <a:pt x="40" y="0"/>
                      <a:pt x="51" y="11"/>
                      <a:pt x="51" y="26"/>
                    </a:cubicBezTo>
                    <a:cubicBezTo>
                      <a:pt x="51" y="40"/>
                      <a:pt x="40" y="51"/>
                      <a:pt x="25" y="51"/>
                    </a:cubicBezTo>
                    <a:cubicBezTo>
                      <a:pt x="25" y="45"/>
                      <a:pt x="25" y="45"/>
                      <a:pt x="25" y="45"/>
                    </a:cubicBezTo>
                    <a:cubicBezTo>
                      <a:pt x="36" y="45"/>
                      <a:pt x="45" y="36"/>
                      <a:pt x="45" y="26"/>
                    </a:cubicBezTo>
                    <a:cubicBezTo>
                      <a:pt x="45" y="15"/>
                      <a:pt x="36" y="6"/>
                      <a:pt x="25" y="6"/>
                    </a:cubicBezTo>
                    <a:lnTo>
                      <a:pt x="25" y="0"/>
                    </a:lnTo>
                    <a:close/>
                    <a:moveTo>
                      <a:pt x="25" y="51"/>
                    </a:moveTo>
                    <a:cubicBezTo>
                      <a:pt x="11" y="51"/>
                      <a:pt x="0" y="40"/>
                      <a:pt x="0" y="26"/>
                    </a:cubicBezTo>
                    <a:cubicBezTo>
                      <a:pt x="0" y="11"/>
                      <a:pt x="11" y="0"/>
                      <a:pt x="25" y="0"/>
                    </a:cubicBezTo>
                    <a:cubicBezTo>
                      <a:pt x="25" y="6"/>
                      <a:pt x="25" y="6"/>
                      <a:pt x="25" y="6"/>
                    </a:cubicBezTo>
                    <a:cubicBezTo>
                      <a:pt x="15" y="6"/>
                      <a:pt x="6" y="15"/>
                      <a:pt x="6" y="26"/>
                    </a:cubicBezTo>
                    <a:cubicBezTo>
                      <a:pt x="6" y="36"/>
                      <a:pt x="15"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37" name="Freeform 82"/>
              <p:cNvSpPr>
                <a:spLocks noEditPoints="1"/>
              </p:cNvSpPr>
              <p:nvPr>
                <p:custDataLst>
                  <p:tags r:id="rId93"/>
                </p:custDataLst>
              </p:nvPr>
            </p:nvSpPr>
            <p:spPr bwMode="auto">
              <a:xfrm>
                <a:off x="3718" y="3104"/>
                <a:ext cx="89" cy="89"/>
              </a:xfrm>
              <a:custGeom>
                <a:avLst/>
                <a:gdLst>
                  <a:gd name="T0" fmla="*/ 26 w 51"/>
                  <a:gd name="T1" fmla="*/ 0 h 51"/>
                  <a:gd name="T2" fmla="*/ 51 w 51"/>
                  <a:gd name="T3" fmla="*/ 25 h 51"/>
                  <a:gd name="T4" fmla="*/ 26 w 51"/>
                  <a:gd name="T5" fmla="*/ 51 h 51"/>
                  <a:gd name="T6" fmla="*/ 26 w 51"/>
                  <a:gd name="T7" fmla="*/ 45 h 51"/>
                  <a:gd name="T8" fmla="*/ 45 w 51"/>
                  <a:gd name="T9" fmla="*/ 25 h 51"/>
                  <a:gd name="T10" fmla="*/ 26 w 51"/>
                  <a:gd name="T11" fmla="*/ 6 h 51"/>
                  <a:gd name="T12" fmla="*/ 26 w 51"/>
                  <a:gd name="T13" fmla="*/ 0 h 51"/>
                  <a:gd name="T14" fmla="*/ 26 w 51"/>
                  <a:gd name="T15" fmla="*/ 51 h 51"/>
                  <a:gd name="T16" fmla="*/ 0 w 51"/>
                  <a:gd name="T17" fmla="*/ 25 h 51"/>
                  <a:gd name="T18" fmla="*/ 26 w 51"/>
                  <a:gd name="T19" fmla="*/ 0 h 51"/>
                  <a:gd name="T20" fmla="*/ 26 w 51"/>
                  <a:gd name="T21" fmla="*/ 6 h 51"/>
                  <a:gd name="T22" fmla="*/ 6 w 51"/>
                  <a:gd name="T23" fmla="*/ 25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1"/>
                      <a:pt x="51" y="25"/>
                    </a:cubicBezTo>
                    <a:cubicBezTo>
                      <a:pt x="51" y="40"/>
                      <a:pt x="40" y="51"/>
                      <a:pt x="26" y="51"/>
                    </a:cubicBezTo>
                    <a:cubicBezTo>
                      <a:pt x="26" y="45"/>
                      <a:pt x="26" y="45"/>
                      <a:pt x="26" y="45"/>
                    </a:cubicBezTo>
                    <a:cubicBezTo>
                      <a:pt x="36" y="45"/>
                      <a:pt x="45" y="36"/>
                      <a:pt x="45" y="25"/>
                    </a:cubicBezTo>
                    <a:cubicBezTo>
                      <a:pt x="45" y="14"/>
                      <a:pt x="36" y="6"/>
                      <a:pt x="26" y="6"/>
                    </a:cubicBezTo>
                    <a:lnTo>
                      <a:pt x="26" y="0"/>
                    </a:lnTo>
                    <a:close/>
                    <a:moveTo>
                      <a:pt x="26" y="51"/>
                    </a:moveTo>
                    <a:cubicBezTo>
                      <a:pt x="11" y="51"/>
                      <a:pt x="0" y="40"/>
                      <a:pt x="0" y="25"/>
                    </a:cubicBezTo>
                    <a:cubicBezTo>
                      <a:pt x="0" y="11"/>
                      <a:pt x="11" y="0"/>
                      <a:pt x="26" y="0"/>
                    </a:cubicBezTo>
                    <a:cubicBezTo>
                      <a:pt x="26" y="6"/>
                      <a:pt x="26" y="6"/>
                      <a:pt x="26" y="6"/>
                    </a:cubicBezTo>
                    <a:cubicBezTo>
                      <a:pt x="15" y="6"/>
                      <a:pt x="6" y="14"/>
                      <a:pt x="6" y="25"/>
                    </a:cubicBezTo>
                    <a:cubicBezTo>
                      <a:pt x="6" y="36"/>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38" name="Freeform 83"/>
              <p:cNvSpPr>
                <a:spLocks noEditPoints="1"/>
              </p:cNvSpPr>
              <p:nvPr>
                <p:custDataLst>
                  <p:tags r:id="rId94"/>
                </p:custDataLst>
              </p:nvPr>
            </p:nvSpPr>
            <p:spPr bwMode="auto">
              <a:xfrm>
                <a:off x="4526" y="2522"/>
                <a:ext cx="89" cy="89"/>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2"/>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7"/>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2"/>
                      <a:pt x="11" y="0"/>
                      <a:pt x="25" y="0"/>
                    </a:cubicBezTo>
                    <a:cubicBezTo>
                      <a:pt x="25" y="6"/>
                      <a:pt x="25" y="6"/>
                      <a:pt x="25" y="6"/>
                    </a:cubicBezTo>
                    <a:cubicBezTo>
                      <a:pt x="14" y="6"/>
                      <a:pt x="6" y="15"/>
                      <a:pt x="6" y="26"/>
                    </a:cubicBezTo>
                    <a:cubicBezTo>
                      <a:pt x="6" y="37"/>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39" name="Freeform 84"/>
              <p:cNvSpPr>
                <a:spLocks noEditPoints="1"/>
              </p:cNvSpPr>
              <p:nvPr>
                <p:custDataLst>
                  <p:tags r:id="rId95"/>
                </p:custDataLst>
              </p:nvPr>
            </p:nvSpPr>
            <p:spPr bwMode="auto">
              <a:xfrm>
                <a:off x="4896" y="1681"/>
                <a:ext cx="88" cy="89"/>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40" name="Freeform 85"/>
              <p:cNvSpPr>
                <a:spLocks noEditPoints="1"/>
              </p:cNvSpPr>
              <p:nvPr>
                <p:custDataLst>
                  <p:tags r:id="rId96"/>
                </p:custDataLst>
              </p:nvPr>
            </p:nvSpPr>
            <p:spPr bwMode="auto">
              <a:xfrm>
                <a:off x="4828" y="955"/>
                <a:ext cx="89" cy="91"/>
              </a:xfrm>
              <a:custGeom>
                <a:avLst/>
                <a:gdLst>
                  <a:gd name="T0" fmla="*/ 26 w 51"/>
                  <a:gd name="T1" fmla="*/ 0 h 52"/>
                  <a:gd name="T2" fmla="*/ 51 w 51"/>
                  <a:gd name="T3" fmla="*/ 26 h 52"/>
                  <a:gd name="T4" fmla="*/ 26 w 51"/>
                  <a:gd name="T5" fmla="*/ 52 h 52"/>
                  <a:gd name="T6" fmla="*/ 26 w 51"/>
                  <a:gd name="T7" fmla="*/ 52 h 52"/>
                  <a:gd name="T8" fmla="*/ 26 w 51"/>
                  <a:gd name="T9" fmla="*/ 46 h 52"/>
                  <a:gd name="T10" fmla="*/ 26 w 51"/>
                  <a:gd name="T11" fmla="*/ 46 h 52"/>
                  <a:gd name="T12" fmla="*/ 45 w 51"/>
                  <a:gd name="T13" fmla="*/ 26 h 52"/>
                  <a:gd name="T14" fmla="*/ 26 w 51"/>
                  <a:gd name="T15" fmla="*/ 6 h 52"/>
                  <a:gd name="T16" fmla="*/ 26 w 51"/>
                  <a:gd name="T17" fmla="*/ 6 h 52"/>
                  <a:gd name="T18" fmla="*/ 26 w 51"/>
                  <a:gd name="T19" fmla="*/ 0 h 52"/>
                  <a:gd name="T20" fmla="*/ 26 w 51"/>
                  <a:gd name="T21" fmla="*/ 52 h 52"/>
                  <a:gd name="T22" fmla="*/ 0 w 51"/>
                  <a:gd name="T23" fmla="*/ 26 h 52"/>
                  <a:gd name="T24" fmla="*/ 26 w 51"/>
                  <a:gd name="T25" fmla="*/ 0 h 52"/>
                  <a:gd name="T26" fmla="*/ 26 w 51"/>
                  <a:gd name="T27" fmla="*/ 6 h 52"/>
                  <a:gd name="T28" fmla="*/ 6 w 51"/>
                  <a:gd name="T29" fmla="*/ 26 h 52"/>
                  <a:gd name="T30" fmla="*/ 26 w 51"/>
                  <a:gd name="T31" fmla="*/ 46 h 52"/>
                  <a:gd name="T32" fmla="*/ 26 w 51"/>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6" y="46"/>
                      <a:pt x="45" y="37"/>
                      <a:pt x="45" y="26"/>
                    </a:cubicBezTo>
                    <a:cubicBezTo>
                      <a:pt x="45" y="15"/>
                      <a:pt x="36" y="6"/>
                      <a:pt x="26" y="6"/>
                    </a:cubicBezTo>
                    <a:cubicBezTo>
                      <a:pt x="26" y="6"/>
                      <a:pt x="26" y="6"/>
                      <a:pt x="26" y="6"/>
                    </a:cubicBezTo>
                    <a:cubicBezTo>
                      <a:pt x="26" y="0"/>
                      <a:pt x="26" y="0"/>
                      <a:pt x="26" y="0"/>
                    </a:cubicBezTo>
                    <a:close/>
                    <a:moveTo>
                      <a:pt x="26" y="52"/>
                    </a:moveTo>
                    <a:cubicBezTo>
                      <a:pt x="11" y="52"/>
                      <a:pt x="0" y="40"/>
                      <a:pt x="0" y="26"/>
                    </a:cubicBezTo>
                    <a:cubicBezTo>
                      <a:pt x="0" y="12"/>
                      <a:pt x="11"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41" name="Freeform 86"/>
              <p:cNvSpPr>
                <a:spLocks noEditPoints="1"/>
              </p:cNvSpPr>
              <p:nvPr>
                <p:custDataLst>
                  <p:tags r:id="rId97"/>
                </p:custDataLst>
              </p:nvPr>
            </p:nvSpPr>
            <p:spPr bwMode="auto">
              <a:xfrm>
                <a:off x="4000" y="1570"/>
                <a:ext cx="88" cy="89"/>
              </a:xfrm>
              <a:custGeom>
                <a:avLst/>
                <a:gdLst>
                  <a:gd name="T0" fmla="*/ 25 w 51"/>
                  <a:gd name="T1" fmla="*/ 0 h 51"/>
                  <a:gd name="T2" fmla="*/ 51 w 51"/>
                  <a:gd name="T3" fmla="*/ 26 h 51"/>
                  <a:gd name="T4" fmla="*/ 25 w 51"/>
                  <a:gd name="T5" fmla="*/ 51 h 51"/>
                  <a:gd name="T6" fmla="*/ 25 w 51"/>
                  <a:gd name="T7" fmla="*/ 51 h 51"/>
                  <a:gd name="T8" fmla="*/ 25 w 51"/>
                  <a:gd name="T9" fmla="*/ 45 h 51"/>
                  <a:gd name="T10" fmla="*/ 25 w 51"/>
                  <a:gd name="T11" fmla="*/ 45 h 51"/>
                  <a:gd name="T12" fmla="*/ 45 w 51"/>
                  <a:gd name="T13" fmla="*/ 26 h 51"/>
                  <a:gd name="T14" fmla="*/ 25 w 51"/>
                  <a:gd name="T15" fmla="*/ 6 h 51"/>
                  <a:gd name="T16" fmla="*/ 25 w 51"/>
                  <a:gd name="T17" fmla="*/ 6 h 51"/>
                  <a:gd name="T18" fmla="*/ 25 w 51"/>
                  <a:gd name="T19" fmla="*/ 0 h 51"/>
                  <a:gd name="T20" fmla="*/ 25 w 51"/>
                  <a:gd name="T21" fmla="*/ 51 h 51"/>
                  <a:gd name="T22" fmla="*/ 0 w 51"/>
                  <a:gd name="T23" fmla="*/ 26 h 51"/>
                  <a:gd name="T24" fmla="*/ 25 w 51"/>
                  <a:gd name="T25" fmla="*/ 0 h 51"/>
                  <a:gd name="T26" fmla="*/ 25 w 51"/>
                  <a:gd name="T27" fmla="*/ 6 h 51"/>
                  <a:gd name="T28" fmla="*/ 6 w 51"/>
                  <a:gd name="T29" fmla="*/ 26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42" name="Freeform 87"/>
              <p:cNvSpPr>
                <a:spLocks noEditPoints="1"/>
              </p:cNvSpPr>
              <p:nvPr>
                <p:custDataLst>
                  <p:tags r:id="rId98"/>
                </p:custDataLst>
              </p:nvPr>
            </p:nvSpPr>
            <p:spPr bwMode="auto">
              <a:xfrm>
                <a:off x="3510" y="556"/>
                <a:ext cx="89" cy="90"/>
              </a:xfrm>
              <a:custGeom>
                <a:avLst/>
                <a:gdLst>
                  <a:gd name="T0" fmla="*/ 25 w 51"/>
                  <a:gd name="T1" fmla="*/ 0 h 52"/>
                  <a:gd name="T2" fmla="*/ 51 w 51"/>
                  <a:gd name="T3" fmla="*/ 26 h 52"/>
                  <a:gd name="T4" fmla="*/ 25 w 51"/>
                  <a:gd name="T5" fmla="*/ 52 h 52"/>
                  <a:gd name="T6" fmla="*/ 25 w 51"/>
                  <a:gd name="T7" fmla="*/ 46 h 52"/>
                  <a:gd name="T8" fmla="*/ 45 w 51"/>
                  <a:gd name="T9" fmla="*/ 26 h 52"/>
                  <a:gd name="T10" fmla="*/ 25 w 51"/>
                  <a:gd name="T11" fmla="*/ 6 h 52"/>
                  <a:gd name="T12" fmla="*/ 25 w 51"/>
                  <a:gd name="T13" fmla="*/ 0 h 52"/>
                  <a:gd name="T14" fmla="*/ 25 w 51"/>
                  <a:gd name="T15" fmla="*/ 52 h 52"/>
                  <a:gd name="T16" fmla="*/ 0 w 51"/>
                  <a:gd name="T17" fmla="*/ 26 h 52"/>
                  <a:gd name="T18" fmla="*/ 25 w 51"/>
                  <a:gd name="T19" fmla="*/ 0 h 52"/>
                  <a:gd name="T20" fmla="*/ 25 w 51"/>
                  <a:gd name="T21" fmla="*/ 6 h 52"/>
                  <a:gd name="T22" fmla="*/ 6 w 51"/>
                  <a:gd name="T23" fmla="*/ 26 h 52"/>
                  <a:gd name="T24" fmla="*/ 25 w 51"/>
                  <a:gd name="T25" fmla="*/ 46 h 52"/>
                  <a:gd name="T26" fmla="*/ 25 w 51"/>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2">
                    <a:moveTo>
                      <a:pt x="25" y="0"/>
                    </a:moveTo>
                    <a:cubicBezTo>
                      <a:pt x="40" y="0"/>
                      <a:pt x="51" y="12"/>
                      <a:pt x="51" y="26"/>
                    </a:cubicBezTo>
                    <a:cubicBezTo>
                      <a:pt x="51" y="40"/>
                      <a:pt x="40" y="52"/>
                      <a:pt x="25" y="52"/>
                    </a:cubicBezTo>
                    <a:cubicBezTo>
                      <a:pt x="25" y="46"/>
                      <a:pt x="25" y="46"/>
                      <a:pt x="25" y="46"/>
                    </a:cubicBezTo>
                    <a:cubicBezTo>
                      <a:pt x="36" y="46"/>
                      <a:pt x="45" y="37"/>
                      <a:pt x="45" y="26"/>
                    </a:cubicBezTo>
                    <a:cubicBezTo>
                      <a:pt x="45" y="15"/>
                      <a:pt x="36" y="6"/>
                      <a:pt x="25" y="6"/>
                    </a:cubicBezTo>
                    <a:lnTo>
                      <a:pt x="25" y="0"/>
                    </a:lnTo>
                    <a:close/>
                    <a:moveTo>
                      <a:pt x="25" y="52"/>
                    </a:moveTo>
                    <a:cubicBezTo>
                      <a:pt x="11" y="52"/>
                      <a:pt x="0" y="40"/>
                      <a:pt x="0" y="26"/>
                    </a:cubicBezTo>
                    <a:cubicBezTo>
                      <a:pt x="0" y="12"/>
                      <a:pt x="11" y="0"/>
                      <a:pt x="25" y="0"/>
                    </a:cubicBezTo>
                    <a:cubicBezTo>
                      <a:pt x="25" y="6"/>
                      <a:pt x="25" y="6"/>
                      <a:pt x="25" y="6"/>
                    </a:cubicBezTo>
                    <a:cubicBezTo>
                      <a:pt x="15" y="6"/>
                      <a:pt x="6" y="15"/>
                      <a:pt x="6" y="26"/>
                    </a:cubicBezTo>
                    <a:cubicBezTo>
                      <a:pt x="6" y="37"/>
                      <a:pt x="15" y="46"/>
                      <a:pt x="25" y="46"/>
                    </a:cubicBezTo>
                    <a:lnTo>
                      <a:pt x="25"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43" name="Freeform 88"/>
              <p:cNvSpPr>
                <a:spLocks noEditPoints="1"/>
              </p:cNvSpPr>
              <p:nvPr>
                <p:custDataLst>
                  <p:tags r:id="rId99"/>
                </p:custDataLst>
              </p:nvPr>
            </p:nvSpPr>
            <p:spPr bwMode="auto">
              <a:xfrm>
                <a:off x="3131" y="1853"/>
                <a:ext cx="89" cy="89"/>
              </a:xfrm>
              <a:custGeom>
                <a:avLst/>
                <a:gdLst>
                  <a:gd name="T0" fmla="*/ 26 w 51"/>
                  <a:gd name="T1" fmla="*/ 0 h 51"/>
                  <a:gd name="T2" fmla="*/ 51 w 51"/>
                  <a:gd name="T3" fmla="*/ 26 h 51"/>
                  <a:gd name="T4" fmla="*/ 26 w 51"/>
                  <a:gd name="T5" fmla="*/ 51 h 51"/>
                  <a:gd name="T6" fmla="*/ 26 w 51"/>
                  <a:gd name="T7" fmla="*/ 45 h 51"/>
                  <a:gd name="T8" fmla="*/ 46 w 51"/>
                  <a:gd name="T9" fmla="*/ 26 h 51"/>
                  <a:gd name="T10" fmla="*/ 26 w 51"/>
                  <a:gd name="T11" fmla="*/ 6 h 51"/>
                  <a:gd name="T12" fmla="*/ 26 w 51"/>
                  <a:gd name="T13" fmla="*/ 0 h 51"/>
                  <a:gd name="T14" fmla="*/ 26 w 51"/>
                  <a:gd name="T15" fmla="*/ 51 h 51"/>
                  <a:gd name="T16" fmla="*/ 0 w 51"/>
                  <a:gd name="T17" fmla="*/ 26 h 51"/>
                  <a:gd name="T18" fmla="*/ 26 w 51"/>
                  <a:gd name="T19" fmla="*/ 0 h 51"/>
                  <a:gd name="T20" fmla="*/ 26 w 51"/>
                  <a:gd name="T21" fmla="*/ 6 h 51"/>
                  <a:gd name="T22" fmla="*/ 6 w 51"/>
                  <a:gd name="T23" fmla="*/ 26 h 51"/>
                  <a:gd name="T24" fmla="*/ 26 w 51"/>
                  <a:gd name="T25" fmla="*/ 45 h 51"/>
                  <a:gd name="T26" fmla="*/ 26 w 51"/>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1">
                    <a:moveTo>
                      <a:pt x="26" y="0"/>
                    </a:moveTo>
                    <a:cubicBezTo>
                      <a:pt x="40" y="0"/>
                      <a:pt x="51" y="12"/>
                      <a:pt x="51" y="26"/>
                    </a:cubicBezTo>
                    <a:cubicBezTo>
                      <a:pt x="51" y="40"/>
                      <a:pt x="40" y="51"/>
                      <a:pt x="26" y="51"/>
                    </a:cubicBezTo>
                    <a:cubicBezTo>
                      <a:pt x="26" y="45"/>
                      <a:pt x="26" y="45"/>
                      <a:pt x="26" y="45"/>
                    </a:cubicBezTo>
                    <a:cubicBezTo>
                      <a:pt x="37" y="45"/>
                      <a:pt x="46" y="37"/>
                      <a:pt x="46" y="26"/>
                    </a:cubicBezTo>
                    <a:cubicBezTo>
                      <a:pt x="46" y="15"/>
                      <a:pt x="37" y="6"/>
                      <a:pt x="26" y="6"/>
                    </a:cubicBezTo>
                    <a:lnTo>
                      <a:pt x="26" y="0"/>
                    </a:lnTo>
                    <a:close/>
                    <a:moveTo>
                      <a:pt x="26" y="51"/>
                    </a:moveTo>
                    <a:cubicBezTo>
                      <a:pt x="12" y="51"/>
                      <a:pt x="0" y="40"/>
                      <a:pt x="0" y="26"/>
                    </a:cubicBezTo>
                    <a:cubicBezTo>
                      <a:pt x="0" y="12"/>
                      <a:pt x="12" y="0"/>
                      <a:pt x="26" y="0"/>
                    </a:cubicBezTo>
                    <a:cubicBezTo>
                      <a:pt x="26" y="6"/>
                      <a:pt x="26" y="6"/>
                      <a:pt x="26" y="6"/>
                    </a:cubicBezTo>
                    <a:cubicBezTo>
                      <a:pt x="15" y="6"/>
                      <a:pt x="6" y="15"/>
                      <a:pt x="6" y="26"/>
                    </a:cubicBezTo>
                    <a:cubicBezTo>
                      <a:pt x="6" y="37"/>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44" name="Freeform 89"/>
              <p:cNvSpPr>
                <a:spLocks noEditPoints="1"/>
              </p:cNvSpPr>
              <p:nvPr>
                <p:custDataLst>
                  <p:tags r:id="rId100"/>
                </p:custDataLst>
              </p:nvPr>
            </p:nvSpPr>
            <p:spPr bwMode="auto">
              <a:xfrm>
                <a:off x="4385" y="1410"/>
                <a:ext cx="91" cy="91"/>
              </a:xfrm>
              <a:custGeom>
                <a:avLst/>
                <a:gdLst>
                  <a:gd name="T0" fmla="*/ 26 w 52"/>
                  <a:gd name="T1" fmla="*/ 0 h 52"/>
                  <a:gd name="T2" fmla="*/ 52 w 52"/>
                  <a:gd name="T3" fmla="*/ 26 h 52"/>
                  <a:gd name="T4" fmla="*/ 26 w 52"/>
                  <a:gd name="T5" fmla="*/ 52 h 52"/>
                  <a:gd name="T6" fmla="*/ 26 w 52"/>
                  <a:gd name="T7" fmla="*/ 52 h 52"/>
                  <a:gd name="T8" fmla="*/ 26 w 52"/>
                  <a:gd name="T9" fmla="*/ 46 h 52"/>
                  <a:gd name="T10" fmla="*/ 26 w 52"/>
                  <a:gd name="T11" fmla="*/ 46 h 52"/>
                  <a:gd name="T12" fmla="*/ 46 w 52"/>
                  <a:gd name="T13" fmla="*/ 26 h 52"/>
                  <a:gd name="T14" fmla="*/ 26 w 52"/>
                  <a:gd name="T15" fmla="*/ 6 h 52"/>
                  <a:gd name="T16" fmla="*/ 26 w 52"/>
                  <a:gd name="T17" fmla="*/ 6 h 52"/>
                  <a:gd name="T18" fmla="*/ 26 w 52"/>
                  <a:gd name="T19" fmla="*/ 0 h 52"/>
                  <a:gd name="T20" fmla="*/ 26 w 52"/>
                  <a:gd name="T21" fmla="*/ 52 h 52"/>
                  <a:gd name="T22" fmla="*/ 0 w 52"/>
                  <a:gd name="T23" fmla="*/ 26 h 52"/>
                  <a:gd name="T24" fmla="*/ 26 w 52"/>
                  <a:gd name="T25" fmla="*/ 0 h 52"/>
                  <a:gd name="T26" fmla="*/ 26 w 52"/>
                  <a:gd name="T27" fmla="*/ 6 h 52"/>
                  <a:gd name="T28" fmla="*/ 6 w 52"/>
                  <a:gd name="T29" fmla="*/ 26 h 52"/>
                  <a:gd name="T30" fmla="*/ 26 w 52"/>
                  <a:gd name="T31" fmla="*/ 46 h 52"/>
                  <a:gd name="T32" fmla="*/ 26 w 52"/>
                  <a:gd name="T3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6" y="0"/>
                    </a:moveTo>
                    <a:cubicBezTo>
                      <a:pt x="40" y="0"/>
                      <a:pt x="52" y="12"/>
                      <a:pt x="52" y="26"/>
                    </a:cubicBezTo>
                    <a:cubicBezTo>
                      <a:pt x="52" y="40"/>
                      <a:pt x="40" y="52"/>
                      <a:pt x="26" y="52"/>
                    </a:cubicBezTo>
                    <a:cubicBezTo>
                      <a:pt x="26" y="52"/>
                      <a:pt x="26" y="52"/>
                      <a:pt x="26" y="52"/>
                    </a:cubicBezTo>
                    <a:cubicBezTo>
                      <a:pt x="26" y="46"/>
                      <a:pt x="26" y="46"/>
                      <a:pt x="26" y="46"/>
                    </a:cubicBezTo>
                    <a:cubicBezTo>
                      <a:pt x="26" y="46"/>
                      <a:pt x="26" y="46"/>
                      <a:pt x="26" y="46"/>
                    </a:cubicBezTo>
                    <a:cubicBezTo>
                      <a:pt x="37" y="46"/>
                      <a:pt x="46" y="37"/>
                      <a:pt x="46" y="26"/>
                    </a:cubicBezTo>
                    <a:cubicBezTo>
                      <a:pt x="46"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45" name="Freeform 90"/>
              <p:cNvSpPr>
                <a:spLocks noEditPoints="1"/>
              </p:cNvSpPr>
              <p:nvPr>
                <p:custDataLst>
                  <p:tags r:id="rId101"/>
                </p:custDataLst>
              </p:nvPr>
            </p:nvSpPr>
            <p:spPr bwMode="auto">
              <a:xfrm>
                <a:off x="4008" y="2176"/>
                <a:ext cx="89" cy="89"/>
              </a:xfrm>
              <a:custGeom>
                <a:avLst/>
                <a:gdLst>
                  <a:gd name="T0" fmla="*/ 25 w 51"/>
                  <a:gd name="T1" fmla="*/ 0 h 51"/>
                  <a:gd name="T2" fmla="*/ 51 w 51"/>
                  <a:gd name="T3" fmla="*/ 25 h 51"/>
                  <a:gd name="T4" fmla="*/ 25 w 51"/>
                  <a:gd name="T5" fmla="*/ 51 h 51"/>
                  <a:gd name="T6" fmla="*/ 25 w 51"/>
                  <a:gd name="T7" fmla="*/ 51 h 51"/>
                  <a:gd name="T8" fmla="*/ 25 w 51"/>
                  <a:gd name="T9" fmla="*/ 45 h 51"/>
                  <a:gd name="T10" fmla="*/ 25 w 51"/>
                  <a:gd name="T11" fmla="*/ 45 h 51"/>
                  <a:gd name="T12" fmla="*/ 45 w 51"/>
                  <a:gd name="T13" fmla="*/ 25 h 51"/>
                  <a:gd name="T14" fmla="*/ 25 w 51"/>
                  <a:gd name="T15" fmla="*/ 5 h 51"/>
                  <a:gd name="T16" fmla="*/ 25 w 51"/>
                  <a:gd name="T17" fmla="*/ 5 h 51"/>
                  <a:gd name="T18" fmla="*/ 25 w 51"/>
                  <a:gd name="T19" fmla="*/ 0 h 51"/>
                  <a:gd name="T20" fmla="*/ 25 w 51"/>
                  <a:gd name="T21" fmla="*/ 51 h 51"/>
                  <a:gd name="T22" fmla="*/ 0 w 51"/>
                  <a:gd name="T23" fmla="*/ 25 h 51"/>
                  <a:gd name="T24" fmla="*/ 25 w 51"/>
                  <a:gd name="T25" fmla="*/ 0 h 51"/>
                  <a:gd name="T26" fmla="*/ 25 w 51"/>
                  <a:gd name="T27" fmla="*/ 5 h 51"/>
                  <a:gd name="T28" fmla="*/ 6 w 51"/>
                  <a:gd name="T29" fmla="*/ 25 h 51"/>
                  <a:gd name="T30" fmla="*/ 25 w 51"/>
                  <a:gd name="T31" fmla="*/ 45 h 51"/>
                  <a:gd name="T32" fmla="*/ 25 w 51"/>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25" y="0"/>
                    </a:moveTo>
                    <a:cubicBezTo>
                      <a:pt x="39" y="0"/>
                      <a:pt x="51" y="11"/>
                      <a:pt x="51" y="25"/>
                    </a:cubicBezTo>
                    <a:cubicBezTo>
                      <a:pt x="51" y="39"/>
                      <a:pt x="39" y="51"/>
                      <a:pt x="25" y="51"/>
                    </a:cubicBezTo>
                    <a:cubicBezTo>
                      <a:pt x="25" y="51"/>
                      <a:pt x="25" y="51"/>
                      <a:pt x="25" y="51"/>
                    </a:cubicBezTo>
                    <a:cubicBezTo>
                      <a:pt x="25" y="45"/>
                      <a:pt x="25" y="45"/>
                      <a:pt x="25" y="45"/>
                    </a:cubicBezTo>
                    <a:cubicBezTo>
                      <a:pt x="25" y="45"/>
                      <a:pt x="25" y="45"/>
                      <a:pt x="25" y="45"/>
                    </a:cubicBezTo>
                    <a:cubicBezTo>
                      <a:pt x="36" y="45"/>
                      <a:pt x="45" y="36"/>
                      <a:pt x="45" y="25"/>
                    </a:cubicBezTo>
                    <a:cubicBezTo>
                      <a:pt x="45" y="14"/>
                      <a:pt x="36" y="5"/>
                      <a:pt x="25" y="5"/>
                    </a:cubicBezTo>
                    <a:cubicBezTo>
                      <a:pt x="25" y="5"/>
                      <a:pt x="25" y="5"/>
                      <a:pt x="25" y="5"/>
                    </a:cubicBezTo>
                    <a:cubicBezTo>
                      <a:pt x="25" y="0"/>
                      <a:pt x="25" y="0"/>
                      <a:pt x="25" y="0"/>
                    </a:cubicBezTo>
                    <a:close/>
                    <a:moveTo>
                      <a:pt x="25" y="51"/>
                    </a:moveTo>
                    <a:cubicBezTo>
                      <a:pt x="11" y="51"/>
                      <a:pt x="0" y="39"/>
                      <a:pt x="0" y="25"/>
                    </a:cubicBezTo>
                    <a:cubicBezTo>
                      <a:pt x="0" y="11"/>
                      <a:pt x="11" y="0"/>
                      <a:pt x="25" y="0"/>
                    </a:cubicBezTo>
                    <a:cubicBezTo>
                      <a:pt x="25" y="5"/>
                      <a:pt x="25" y="5"/>
                      <a:pt x="25" y="5"/>
                    </a:cubicBezTo>
                    <a:cubicBezTo>
                      <a:pt x="14" y="5"/>
                      <a:pt x="6" y="14"/>
                      <a:pt x="6" y="25"/>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46" name="Freeform 91"/>
              <p:cNvSpPr/>
              <p:nvPr>
                <p:custDataLst>
                  <p:tags r:id="rId102"/>
                </p:custDataLst>
              </p:nvPr>
            </p:nvSpPr>
            <p:spPr bwMode="auto">
              <a:xfrm>
                <a:off x="3562" y="1016"/>
                <a:ext cx="148" cy="111"/>
              </a:xfrm>
              <a:custGeom>
                <a:avLst/>
                <a:gdLst>
                  <a:gd name="T0" fmla="*/ 43 w 85"/>
                  <a:gd name="T1" fmla="*/ 0 h 64"/>
                  <a:gd name="T2" fmla="*/ 0 w 85"/>
                  <a:gd name="T3" fmla="*/ 43 h 64"/>
                  <a:gd name="T4" fmla="*/ 5 w 85"/>
                  <a:gd name="T5" fmla="*/ 63 h 64"/>
                  <a:gd name="T6" fmla="*/ 5 w 85"/>
                  <a:gd name="T7" fmla="*/ 52 h 64"/>
                  <a:gd name="T8" fmla="*/ 7 w 85"/>
                  <a:gd name="T9" fmla="*/ 46 h 64"/>
                  <a:gd name="T10" fmla="*/ 7 w 85"/>
                  <a:gd name="T11" fmla="*/ 43 h 64"/>
                  <a:gd name="T12" fmla="*/ 43 w 85"/>
                  <a:gd name="T13" fmla="*/ 7 h 64"/>
                  <a:gd name="T14" fmla="*/ 78 w 85"/>
                  <a:gd name="T15" fmla="*/ 43 h 64"/>
                  <a:gd name="T16" fmla="*/ 78 w 85"/>
                  <a:gd name="T17" fmla="*/ 47 h 64"/>
                  <a:gd name="T18" fmla="*/ 80 w 85"/>
                  <a:gd name="T19" fmla="*/ 52 h 64"/>
                  <a:gd name="T20" fmla="*/ 80 w 85"/>
                  <a:gd name="T21" fmla="*/ 64 h 64"/>
                  <a:gd name="T22" fmla="*/ 85 w 85"/>
                  <a:gd name="T23" fmla="*/ 43 h 64"/>
                  <a:gd name="T24" fmla="*/ 43 w 85"/>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64">
                    <a:moveTo>
                      <a:pt x="43" y="0"/>
                    </a:moveTo>
                    <a:cubicBezTo>
                      <a:pt x="19" y="0"/>
                      <a:pt x="0" y="19"/>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62" y="7"/>
                      <a:pt x="78" y="23"/>
                      <a:pt x="78" y="43"/>
                    </a:cubicBezTo>
                    <a:cubicBezTo>
                      <a:pt x="78" y="44"/>
                      <a:pt x="78" y="46"/>
                      <a:pt x="78" y="47"/>
                    </a:cubicBezTo>
                    <a:cubicBezTo>
                      <a:pt x="79" y="48"/>
                      <a:pt x="80" y="50"/>
                      <a:pt x="80" y="52"/>
                    </a:cubicBezTo>
                    <a:cubicBezTo>
                      <a:pt x="80" y="64"/>
                      <a:pt x="80" y="64"/>
                      <a:pt x="80" y="64"/>
                    </a:cubicBezTo>
                    <a:cubicBezTo>
                      <a:pt x="83" y="58"/>
                      <a:pt x="85" y="50"/>
                      <a:pt x="85" y="43"/>
                    </a:cubicBezTo>
                    <a:cubicBezTo>
                      <a:pt x="85" y="19"/>
                      <a:pt x="66" y="0"/>
                      <a:pt x="43" y="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47" name="Freeform 92"/>
              <p:cNvSpPr/>
              <p:nvPr>
                <p:custDataLst>
                  <p:tags r:id="rId103"/>
                </p:custDataLst>
              </p:nvPr>
            </p:nvSpPr>
            <p:spPr bwMode="auto">
              <a:xfrm>
                <a:off x="3574" y="1091"/>
                <a:ext cx="33" cy="59"/>
              </a:xfrm>
              <a:custGeom>
                <a:avLst/>
                <a:gdLst>
                  <a:gd name="T0" fmla="*/ 1 w 19"/>
                  <a:gd name="T1" fmla="*/ 7 h 34"/>
                  <a:gd name="T2" fmla="*/ 0 w 19"/>
                  <a:gd name="T3" fmla="*/ 9 h 34"/>
                  <a:gd name="T4" fmla="*/ 0 w 19"/>
                  <a:gd name="T5" fmla="*/ 20 h 34"/>
                  <a:gd name="T6" fmla="*/ 0 w 19"/>
                  <a:gd name="T7" fmla="*/ 25 h 34"/>
                  <a:gd name="T8" fmla="*/ 14 w 19"/>
                  <a:gd name="T9" fmla="*/ 34 h 34"/>
                  <a:gd name="T10" fmla="*/ 19 w 19"/>
                  <a:gd name="T11" fmla="*/ 34 h 34"/>
                  <a:gd name="T12" fmla="*/ 19 w 19"/>
                  <a:gd name="T13" fmla="*/ 0 h 34"/>
                  <a:gd name="T14" fmla="*/ 14 w 19"/>
                  <a:gd name="T15" fmla="*/ 0 h 34"/>
                  <a:gd name="T16" fmla="*/ 1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1" y="7"/>
                    </a:moveTo>
                    <a:cubicBezTo>
                      <a:pt x="1" y="8"/>
                      <a:pt x="0" y="8"/>
                      <a:pt x="0" y="9"/>
                    </a:cubicBezTo>
                    <a:cubicBezTo>
                      <a:pt x="0" y="20"/>
                      <a:pt x="0" y="20"/>
                      <a:pt x="0" y="20"/>
                    </a:cubicBezTo>
                    <a:cubicBezTo>
                      <a:pt x="0" y="25"/>
                      <a:pt x="0" y="25"/>
                      <a:pt x="0" y="25"/>
                    </a:cubicBezTo>
                    <a:cubicBezTo>
                      <a:pt x="0" y="30"/>
                      <a:pt x="6" y="34"/>
                      <a:pt x="14" y="34"/>
                    </a:cubicBezTo>
                    <a:cubicBezTo>
                      <a:pt x="19" y="34"/>
                      <a:pt x="19" y="34"/>
                      <a:pt x="19" y="34"/>
                    </a:cubicBezTo>
                    <a:cubicBezTo>
                      <a:pt x="19" y="0"/>
                      <a:pt x="19" y="0"/>
                      <a:pt x="19" y="0"/>
                    </a:cubicBezTo>
                    <a:cubicBezTo>
                      <a:pt x="14" y="0"/>
                      <a:pt x="14" y="0"/>
                      <a:pt x="14" y="0"/>
                    </a:cubicBezTo>
                    <a:cubicBezTo>
                      <a:pt x="7" y="0"/>
                      <a:pt x="2" y="3"/>
                      <a:pt x="1" y="7"/>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48" name="Freeform 93"/>
              <p:cNvSpPr/>
              <p:nvPr>
                <p:custDataLst>
                  <p:tags r:id="rId104"/>
                </p:custDataLst>
              </p:nvPr>
            </p:nvSpPr>
            <p:spPr bwMode="auto">
              <a:xfrm>
                <a:off x="3665" y="1091"/>
                <a:ext cx="31" cy="59"/>
              </a:xfrm>
              <a:custGeom>
                <a:avLst/>
                <a:gdLst>
                  <a:gd name="T0" fmla="*/ 18 w 18"/>
                  <a:gd name="T1" fmla="*/ 25 h 34"/>
                  <a:gd name="T2" fmla="*/ 18 w 18"/>
                  <a:gd name="T3" fmla="*/ 20 h 34"/>
                  <a:gd name="T4" fmla="*/ 18 w 18"/>
                  <a:gd name="T5" fmla="*/ 9 h 34"/>
                  <a:gd name="T6" fmla="*/ 18 w 18"/>
                  <a:gd name="T7" fmla="*/ 8 h 34"/>
                  <a:gd name="T8" fmla="*/ 5 w 18"/>
                  <a:gd name="T9" fmla="*/ 0 h 34"/>
                  <a:gd name="T10" fmla="*/ 0 w 18"/>
                  <a:gd name="T11" fmla="*/ 0 h 34"/>
                  <a:gd name="T12" fmla="*/ 0 w 18"/>
                  <a:gd name="T13" fmla="*/ 34 h 34"/>
                  <a:gd name="T14" fmla="*/ 5 w 18"/>
                  <a:gd name="T15" fmla="*/ 34 h 34"/>
                  <a:gd name="T16" fmla="*/ 18 w 18"/>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5"/>
                    </a:moveTo>
                    <a:cubicBezTo>
                      <a:pt x="18" y="20"/>
                      <a:pt x="18" y="20"/>
                      <a:pt x="18" y="20"/>
                    </a:cubicBezTo>
                    <a:cubicBezTo>
                      <a:pt x="18" y="9"/>
                      <a:pt x="18" y="9"/>
                      <a:pt x="18" y="9"/>
                    </a:cubicBezTo>
                    <a:cubicBezTo>
                      <a:pt x="18" y="9"/>
                      <a:pt x="18" y="8"/>
                      <a:pt x="18" y="8"/>
                    </a:cubicBezTo>
                    <a:cubicBezTo>
                      <a:pt x="18" y="4"/>
                      <a:pt x="12" y="0"/>
                      <a:pt x="5" y="0"/>
                    </a:cubicBezTo>
                    <a:cubicBezTo>
                      <a:pt x="0" y="0"/>
                      <a:pt x="0" y="0"/>
                      <a:pt x="0" y="0"/>
                    </a:cubicBezTo>
                    <a:cubicBezTo>
                      <a:pt x="0" y="34"/>
                      <a:pt x="0" y="34"/>
                      <a:pt x="0" y="34"/>
                    </a:cubicBezTo>
                    <a:cubicBezTo>
                      <a:pt x="5" y="34"/>
                      <a:pt x="5" y="34"/>
                      <a:pt x="5" y="34"/>
                    </a:cubicBezTo>
                    <a:cubicBezTo>
                      <a:pt x="13" y="34"/>
                      <a:pt x="18" y="30"/>
                      <a:pt x="18" y="25"/>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49" name="Freeform 94"/>
              <p:cNvSpPr/>
              <p:nvPr>
                <p:custDataLst>
                  <p:tags r:id="rId105"/>
                </p:custDataLst>
              </p:nvPr>
            </p:nvSpPr>
            <p:spPr bwMode="auto">
              <a:xfrm>
                <a:off x="4443" y="2270"/>
                <a:ext cx="38" cy="78"/>
              </a:xfrm>
              <a:custGeom>
                <a:avLst/>
                <a:gdLst>
                  <a:gd name="T0" fmla="*/ 0 w 38"/>
                  <a:gd name="T1" fmla="*/ 78 h 78"/>
                  <a:gd name="T2" fmla="*/ 38 w 38"/>
                  <a:gd name="T3" fmla="*/ 32 h 78"/>
                  <a:gd name="T4" fmla="*/ 0 w 38"/>
                  <a:gd name="T5" fmla="*/ 0 h 78"/>
                  <a:gd name="T6" fmla="*/ 0 w 38"/>
                  <a:gd name="T7" fmla="*/ 78 h 78"/>
                </a:gdLst>
                <a:ahLst/>
                <a:cxnLst>
                  <a:cxn ang="0">
                    <a:pos x="T0" y="T1"/>
                  </a:cxn>
                  <a:cxn ang="0">
                    <a:pos x="T2" y="T3"/>
                  </a:cxn>
                  <a:cxn ang="0">
                    <a:pos x="T4" y="T5"/>
                  </a:cxn>
                  <a:cxn ang="0">
                    <a:pos x="T6" y="T7"/>
                  </a:cxn>
                </a:cxnLst>
                <a:rect l="0" t="0" r="r" b="b"/>
                <a:pathLst>
                  <a:path w="38" h="78">
                    <a:moveTo>
                      <a:pt x="0" y="78"/>
                    </a:moveTo>
                    <a:lnTo>
                      <a:pt x="38" y="32"/>
                    </a:lnTo>
                    <a:lnTo>
                      <a:pt x="0" y="0"/>
                    </a:lnTo>
                    <a:lnTo>
                      <a:pt x="0" y="7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50" name="Freeform 95"/>
              <p:cNvSpPr/>
              <p:nvPr>
                <p:custDataLst>
                  <p:tags r:id="rId106"/>
                </p:custDataLst>
              </p:nvPr>
            </p:nvSpPr>
            <p:spPr bwMode="auto">
              <a:xfrm>
                <a:off x="4535" y="2270"/>
                <a:ext cx="40" cy="78"/>
              </a:xfrm>
              <a:custGeom>
                <a:avLst/>
                <a:gdLst>
                  <a:gd name="T0" fmla="*/ 40 w 40"/>
                  <a:gd name="T1" fmla="*/ 78 h 78"/>
                  <a:gd name="T2" fmla="*/ 40 w 40"/>
                  <a:gd name="T3" fmla="*/ 0 h 78"/>
                  <a:gd name="T4" fmla="*/ 0 w 40"/>
                  <a:gd name="T5" fmla="*/ 32 h 78"/>
                  <a:gd name="T6" fmla="*/ 40 w 40"/>
                  <a:gd name="T7" fmla="*/ 78 h 78"/>
                </a:gdLst>
                <a:ahLst/>
                <a:cxnLst>
                  <a:cxn ang="0">
                    <a:pos x="T0" y="T1"/>
                  </a:cxn>
                  <a:cxn ang="0">
                    <a:pos x="T2" y="T3"/>
                  </a:cxn>
                  <a:cxn ang="0">
                    <a:pos x="T4" y="T5"/>
                  </a:cxn>
                  <a:cxn ang="0">
                    <a:pos x="T6" y="T7"/>
                  </a:cxn>
                </a:cxnLst>
                <a:rect l="0" t="0" r="r" b="b"/>
                <a:pathLst>
                  <a:path w="40" h="78">
                    <a:moveTo>
                      <a:pt x="40" y="78"/>
                    </a:moveTo>
                    <a:lnTo>
                      <a:pt x="40" y="0"/>
                    </a:lnTo>
                    <a:lnTo>
                      <a:pt x="0" y="32"/>
                    </a:lnTo>
                    <a:lnTo>
                      <a:pt x="40" y="7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51" name="Freeform 96"/>
              <p:cNvSpPr/>
              <p:nvPr>
                <p:custDataLst>
                  <p:tags r:id="rId107"/>
                </p:custDataLst>
              </p:nvPr>
            </p:nvSpPr>
            <p:spPr bwMode="auto">
              <a:xfrm flipH="1">
                <a:off x="4575" y="2350"/>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52" name="Freeform 97"/>
              <p:cNvSpPr/>
              <p:nvPr>
                <p:custDataLst>
                  <p:tags r:id="rId108"/>
                </p:custDataLst>
              </p:nvPr>
            </p:nvSpPr>
            <p:spPr bwMode="auto">
              <a:xfrm flipH="1">
                <a:off x="4443" y="2350"/>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53" name="Freeform 98"/>
              <p:cNvSpPr/>
              <p:nvPr>
                <p:custDataLst>
                  <p:tags r:id="rId109"/>
                </p:custDataLst>
              </p:nvPr>
            </p:nvSpPr>
            <p:spPr bwMode="auto">
              <a:xfrm>
                <a:off x="4444" y="2303"/>
                <a:ext cx="127" cy="49"/>
              </a:xfrm>
              <a:custGeom>
                <a:avLst/>
                <a:gdLst>
                  <a:gd name="T0" fmla="*/ 127 w 127"/>
                  <a:gd name="T1" fmla="*/ 49 h 49"/>
                  <a:gd name="T2" fmla="*/ 127 w 127"/>
                  <a:gd name="T3" fmla="*/ 47 h 49"/>
                  <a:gd name="T4" fmla="*/ 89 w 127"/>
                  <a:gd name="T5" fmla="*/ 0 h 49"/>
                  <a:gd name="T6" fmla="*/ 65 w 127"/>
                  <a:gd name="T7" fmla="*/ 21 h 49"/>
                  <a:gd name="T8" fmla="*/ 40 w 127"/>
                  <a:gd name="T9" fmla="*/ 0 h 49"/>
                  <a:gd name="T10" fmla="*/ 0 w 127"/>
                  <a:gd name="T11" fmla="*/ 47 h 49"/>
                  <a:gd name="T12" fmla="*/ 0 w 127"/>
                  <a:gd name="T13" fmla="*/ 49 h 49"/>
                  <a:gd name="T14" fmla="*/ 127 w 127"/>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49">
                    <a:moveTo>
                      <a:pt x="127" y="49"/>
                    </a:moveTo>
                    <a:lnTo>
                      <a:pt x="127" y="47"/>
                    </a:lnTo>
                    <a:lnTo>
                      <a:pt x="89" y="0"/>
                    </a:lnTo>
                    <a:lnTo>
                      <a:pt x="65" y="21"/>
                    </a:lnTo>
                    <a:lnTo>
                      <a:pt x="40" y="0"/>
                    </a:lnTo>
                    <a:lnTo>
                      <a:pt x="0" y="47"/>
                    </a:lnTo>
                    <a:lnTo>
                      <a:pt x="0" y="49"/>
                    </a:lnTo>
                    <a:lnTo>
                      <a:pt x="127" y="4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55" name="Freeform 99"/>
              <p:cNvSpPr/>
              <p:nvPr>
                <p:custDataLst>
                  <p:tags r:id="rId110"/>
                </p:custDataLst>
              </p:nvPr>
            </p:nvSpPr>
            <p:spPr bwMode="auto">
              <a:xfrm>
                <a:off x="4446" y="2269"/>
                <a:ext cx="125" cy="50"/>
              </a:xfrm>
              <a:custGeom>
                <a:avLst/>
                <a:gdLst>
                  <a:gd name="T0" fmla="*/ 37 w 125"/>
                  <a:gd name="T1" fmla="*/ 29 h 50"/>
                  <a:gd name="T2" fmla="*/ 38 w 125"/>
                  <a:gd name="T3" fmla="*/ 31 h 50"/>
                  <a:gd name="T4" fmla="*/ 40 w 125"/>
                  <a:gd name="T5" fmla="*/ 33 h 50"/>
                  <a:gd name="T6" fmla="*/ 63 w 125"/>
                  <a:gd name="T7" fmla="*/ 50 h 50"/>
                  <a:gd name="T8" fmla="*/ 83 w 125"/>
                  <a:gd name="T9" fmla="*/ 33 h 50"/>
                  <a:gd name="T10" fmla="*/ 85 w 125"/>
                  <a:gd name="T11" fmla="*/ 31 h 50"/>
                  <a:gd name="T12" fmla="*/ 87 w 125"/>
                  <a:gd name="T13" fmla="*/ 29 h 50"/>
                  <a:gd name="T14" fmla="*/ 125 w 125"/>
                  <a:gd name="T15" fmla="*/ 0 h 50"/>
                  <a:gd name="T16" fmla="*/ 0 w 125"/>
                  <a:gd name="T17" fmla="*/ 0 h 50"/>
                  <a:gd name="T18" fmla="*/ 37 w 125"/>
                  <a:gd name="T1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50">
                    <a:moveTo>
                      <a:pt x="37" y="29"/>
                    </a:moveTo>
                    <a:lnTo>
                      <a:pt x="38" y="31"/>
                    </a:lnTo>
                    <a:lnTo>
                      <a:pt x="40" y="33"/>
                    </a:lnTo>
                    <a:lnTo>
                      <a:pt x="63" y="50"/>
                    </a:lnTo>
                    <a:lnTo>
                      <a:pt x="83" y="33"/>
                    </a:lnTo>
                    <a:lnTo>
                      <a:pt x="85" y="31"/>
                    </a:lnTo>
                    <a:lnTo>
                      <a:pt x="87" y="29"/>
                    </a:lnTo>
                    <a:lnTo>
                      <a:pt x="125" y="0"/>
                    </a:lnTo>
                    <a:lnTo>
                      <a:pt x="0" y="0"/>
                    </a:lnTo>
                    <a:lnTo>
                      <a:pt x="37" y="2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56" name="Freeform 100"/>
              <p:cNvSpPr/>
              <p:nvPr>
                <p:custDataLst>
                  <p:tags r:id="rId111"/>
                </p:custDataLst>
              </p:nvPr>
            </p:nvSpPr>
            <p:spPr bwMode="auto">
              <a:xfrm>
                <a:off x="2855" y="1053"/>
                <a:ext cx="136" cy="128"/>
              </a:xfrm>
              <a:custGeom>
                <a:avLst/>
                <a:gdLst>
                  <a:gd name="T0" fmla="*/ 13 w 78"/>
                  <a:gd name="T1" fmla="*/ 74 h 74"/>
                  <a:gd name="T2" fmla="*/ 27 w 78"/>
                  <a:gd name="T3" fmla="*/ 61 h 74"/>
                  <a:gd name="T4" fmla="*/ 27 w 78"/>
                  <a:gd name="T5" fmla="*/ 61 h 74"/>
                  <a:gd name="T6" fmla="*/ 27 w 78"/>
                  <a:gd name="T7" fmla="*/ 17 h 74"/>
                  <a:gd name="T8" fmla="*/ 70 w 78"/>
                  <a:gd name="T9" fmla="*/ 17 h 74"/>
                  <a:gd name="T10" fmla="*/ 70 w 78"/>
                  <a:gd name="T11" fmla="*/ 48 h 74"/>
                  <a:gd name="T12" fmla="*/ 65 w 78"/>
                  <a:gd name="T13" fmla="*/ 47 h 74"/>
                  <a:gd name="T14" fmla="*/ 51 w 78"/>
                  <a:gd name="T15" fmla="*/ 61 h 74"/>
                  <a:gd name="T16" fmla="*/ 65 w 78"/>
                  <a:gd name="T17" fmla="*/ 74 h 74"/>
                  <a:gd name="T18" fmla="*/ 78 w 78"/>
                  <a:gd name="T19" fmla="*/ 61 h 74"/>
                  <a:gd name="T20" fmla="*/ 78 w 78"/>
                  <a:gd name="T21" fmla="*/ 61 h 74"/>
                  <a:gd name="T22" fmla="*/ 78 w 78"/>
                  <a:gd name="T23" fmla="*/ 61 h 74"/>
                  <a:gd name="T24" fmla="*/ 78 w 78"/>
                  <a:gd name="T25" fmla="*/ 17 h 74"/>
                  <a:gd name="T26" fmla="*/ 78 w 78"/>
                  <a:gd name="T27" fmla="*/ 0 h 74"/>
                  <a:gd name="T28" fmla="*/ 70 w 78"/>
                  <a:gd name="T29" fmla="*/ 0 h 74"/>
                  <a:gd name="T30" fmla="*/ 27 w 78"/>
                  <a:gd name="T31" fmla="*/ 0 h 74"/>
                  <a:gd name="T32" fmla="*/ 18 w 78"/>
                  <a:gd name="T33" fmla="*/ 0 h 74"/>
                  <a:gd name="T34" fmla="*/ 18 w 78"/>
                  <a:gd name="T35" fmla="*/ 17 h 74"/>
                  <a:gd name="T36" fmla="*/ 18 w 78"/>
                  <a:gd name="T37" fmla="*/ 48 h 74"/>
                  <a:gd name="T38" fmla="*/ 13 w 78"/>
                  <a:gd name="T39" fmla="*/ 47 h 74"/>
                  <a:gd name="T40" fmla="*/ 0 w 78"/>
                  <a:gd name="T41" fmla="*/ 61 h 74"/>
                  <a:gd name="T42" fmla="*/ 13 w 78"/>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4">
                    <a:moveTo>
                      <a:pt x="13" y="74"/>
                    </a:moveTo>
                    <a:cubicBezTo>
                      <a:pt x="21" y="74"/>
                      <a:pt x="27" y="68"/>
                      <a:pt x="27" y="61"/>
                    </a:cubicBezTo>
                    <a:cubicBezTo>
                      <a:pt x="27" y="61"/>
                      <a:pt x="27" y="61"/>
                      <a:pt x="27" y="61"/>
                    </a:cubicBezTo>
                    <a:cubicBezTo>
                      <a:pt x="27" y="17"/>
                      <a:pt x="27" y="17"/>
                      <a:pt x="27" y="17"/>
                    </a:cubicBezTo>
                    <a:cubicBezTo>
                      <a:pt x="70" y="17"/>
                      <a:pt x="70" y="17"/>
                      <a:pt x="70" y="17"/>
                    </a:cubicBezTo>
                    <a:cubicBezTo>
                      <a:pt x="70" y="48"/>
                      <a:pt x="70" y="48"/>
                      <a:pt x="70" y="48"/>
                    </a:cubicBezTo>
                    <a:cubicBezTo>
                      <a:pt x="68" y="48"/>
                      <a:pt x="66" y="47"/>
                      <a:pt x="65" y="47"/>
                    </a:cubicBezTo>
                    <a:cubicBezTo>
                      <a:pt x="57" y="47"/>
                      <a:pt x="51" y="53"/>
                      <a:pt x="51" y="61"/>
                    </a:cubicBezTo>
                    <a:cubicBezTo>
                      <a:pt x="51" y="68"/>
                      <a:pt x="57" y="74"/>
                      <a:pt x="65" y="74"/>
                    </a:cubicBezTo>
                    <a:cubicBezTo>
                      <a:pt x="72" y="74"/>
                      <a:pt x="78" y="68"/>
                      <a:pt x="78" y="61"/>
                    </a:cubicBezTo>
                    <a:cubicBezTo>
                      <a:pt x="78" y="61"/>
                      <a:pt x="78" y="61"/>
                      <a:pt x="78" y="61"/>
                    </a:cubicBezTo>
                    <a:cubicBezTo>
                      <a:pt x="78" y="61"/>
                      <a:pt x="78" y="61"/>
                      <a:pt x="78" y="61"/>
                    </a:cubicBezTo>
                    <a:cubicBezTo>
                      <a:pt x="78" y="17"/>
                      <a:pt x="78" y="17"/>
                      <a:pt x="78" y="17"/>
                    </a:cubicBezTo>
                    <a:cubicBezTo>
                      <a:pt x="78" y="0"/>
                      <a:pt x="78" y="0"/>
                      <a:pt x="78" y="0"/>
                    </a:cubicBezTo>
                    <a:cubicBezTo>
                      <a:pt x="70" y="0"/>
                      <a:pt x="70" y="0"/>
                      <a:pt x="70" y="0"/>
                    </a:cubicBezTo>
                    <a:cubicBezTo>
                      <a:pt x="27" y="0"/>
                      <a:pt x="27" y="0"/>
                      <a:pt x="27" y="0"/>
                    </a:cubicBezTo>
                    <a:cubicBezTo>
                      <a:pt x="18" y="0"/>
                      <a:pt x="18" y="0"/>
                      <a:pt x="18" y="0"/>
                    </a:cubicBezTo>
                    <a:cubicBezTo>
                      <a:pt x="18" y="17"/>
                      <a:pt x="18" y="17"/>
                      <a:pt x="18" y="17"/>
                    </a:cubicBezTo>
                    <a:cubicBezTo>
                      <a:pt x="18" y="48"/>
                      <a:pt x="18" y="48"/>
                      <a:pt x="18" y="48"/>
                    </a:cubicBezTo>
                    <a:cubicBezTo>
                      <a:pt x="17" y="48"/>
                      <a:pt x="15" y="47"/>
                      <a:pt x="13" y="47"/>
                    </a:cubicBezTo>
                    <a:cubicBezTo>
                      <a:pt x="6" y="47"/>
                      <a:pt x="0" y="53"/>
                      <a:pt x="0" y="61"/>
                    </a:cubicBezTo>
                    <a:cubicBezTo>
                      <a:pt x="0" y="68"/>
                      <a:pt x="6" y="74"/>
                      <a:pt x="13" y="7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57" name="Freeform 101"/>
              <p:cNvSpPr/>
              <p:nvPr>
                <p:custDataLst>
                  <p:tags r:id="rId112"/>
                </p:custDataLst>
              </p:nvPr>
            </p:nvSpPr>
            <p:spPr bwMode="auto">
              <a:xfrm>
                <a:off x="4165" y="1468"/>
                <a:ext cx="67" cy="114"/>
              </a:xfrm>
              <a:custGeom>
                <a:avLst/>
                <a:gdLst>
                  <a:gd name="T0" fmla="*/ 0 w 39"/>
                  <a:gd name="T1" fmla="*/ 46 h 66"/>
                  <a:gd name="T2" fmla="*/ 0 w 39"/>
                  <a:gd name="T3" fmla="*/ 55 h 66"/>
                  <a:gd name="T4" fmla="*/ 11 w 39"/>
                  <a:gd name="T5" fmla="*/ 66 h 66"/>
                  <a:gd name="T6" fmla="*/ 27 w 39"/>
                  <a:gd name="T7" fmla="*/ 66 h 66"/>
                  <a:gd name="T8" fmla="*/ 39 w 39"/>
                  <a:gd name="T9" fmla="*/ 55 h 66"/>
                  <a:gd name="T10" fmla="*/ 39 w 39"/>
                  <a:gd name="T11" fmla="*/ 46 h 66"/>
                  <a:gd name="T12" fmla="*/ 25 w 39"/>
                  <a:gd name="T13" fmla="*/ 46 h 66"/>
                  <a:gd name="T14" fmla="*/ 25 w 39"/>
                  <a:gd name="T15" fmla="*/ 38 h 66"/>
                  <a:gd name="T16" fmla="*/ 39 w 39"/>
                  <a:gd name="T17" fmla="*/ 38 h 66"/>
                  <a:gd name="T18" fmla="*/ 39 w 39"/>
                  <a:gd name="T19" fmla="*/ 25 h 66"/>
                  <a:gd name="T20" fmla="*/ 25 w 39"/>
                  <a:gd name="T21" fmla="*/ 25 h 66"/>
                  <a:gd name="T22" fmla="*/ 25 w 39"/>
                  <a:gd name="T23" fmla="*/ 17 h 66"/>
                  <a:gd name="T24" fmla="*/ 39 w 39"/>
                  <a:gd name="T25" fmla="*/ 17 h 66"/>
                  <a:gd name="T26" fmla="*/ 39 w 39"/>
                  <a:gd name="T27" fmla="*/ 11 h 66"/>
                  <a:gd name="T28" fmla="*/ 27 w 39"/>
                  <a:gd name="T29" fmla="*/ 0 h 66"/>
                  <a:gd name="T30" fmla="*/ 11 w 39"/>
                  <a:gd name="T31" fmla="*/ 0 h 66"/>
                  <a:gd name="T32" fmla="*/ 0 w 39"/>
                  <a:gd name="T33" fmla="*/ 11 h 66"/>
                  <a:gd name="T34" fmla="*/ 0 w 39"/>
                  <a:gd name="T35" fmla="*/ 17 h 66"/>
                  <a:gd name="T36" fmla="*/ 14 w 39"/>
                  <a:gd name="T37" fmla="*/ 17 h 66"/>
                  <a:gd name="T38" fmla="*/ 14 w 39"/>
                  <a:gd name="T39" fmla="*/ 25 h 66"/>
                  <a:gd name="T40" fmla="*/ 0 w 39"/>
                  <a:gd name="T41" fmla="*/ 25 h 66"/>
                  <a:gd name="T42" fmla="*/ 0 w 39"/>
                  <a:gd name="T43" fmla="*/ 38 h 66"/>
                  <a:gd name="T44" fmla="*/ 14 w 39"/>
                  <a:gd name="T45" fmla="*/ 38 h 66"/>
                  <a:gd name="T46" fmla="*/ 14 w 39"/>
                  <a:gd name="T47" fmla="*/ 46 h 66"/>
                  <a:gd name="T48" fmla="*/ 0 w 39"/>
                  <a:gd name="T49"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66">
                    <a:moveTo>
                      <a:pt x="0" y="46"/>
                    </a:moveTo>
                    <a:cubicBezTo>
                      <a:pt x="0" y="55"/>
                      <a:pt x="0" y="55"/>
                      <a:pt x="0" y="55"/>
                    </a:cubicBezTo>
                    <a:cubicBezTo>
                      <a:pt x="0" y="61"/>
                      <a:pt x="5" y="66"/>
                      <a:pt x="11" y="66"/>
                    </a:cubicBezTo>
                    <a:cubicBezTo>
                      <a:pt x="27" y="66"/>
                      <a:pt x="27" y="66"/>
                      <a:pt x="27" y="66"/>
                    </a:cubicBezTo>
                    <a:cubicBezTo>
                      <a:pt x="34" y="66"/>
                      <a:pt x="39" y="61"/>
                      <a:pt x="39" y="55"/>
                    </a:cubicBezTo>
                    <a:cubicBezTo>
                      <a:pt x="39" y="46"/>
                      <a:pt x="39" y="46"/>
                      <a:pt x="39" y="46"/>
                    </a:cubicBezTo>
                    <a:cubicBezTo>
                      <a:pt x="25" y="46"/>
                      <a:pt x="25" y="46"/>
                      <a:pt x="25" y="46"/>
                    </a:cubicBezTo>
                    <a:cubicBezTo>
                      <a:pt x="25" y="38"/>
                      <a:pt x="25" y="38"/>
                      <a:pt x="25" y="38"/>
                    </a:cubicBezTo>
                    <a:cubicBezTo>
                      <a:pt x="39" y="38"/>
                      <a:pt x="39" y="38"/>
                      <a:pt x="39" y="38"/>
                    </a:cubicBezTo>
                    <a:cubicBezTo>
                      <a:pt x="39" y="25"/>
                      <a:pt x="39" y="25"/>
                      <a:pt x="39" y="25"/>
                    </a:cubicBezTo>
                    <a:cubicBezTo>
                      <a:pt x="25" y="25"/>
                      <a:pt x="25" y="25"/>
                      <a:pt x="25" y="25"/>
                    </a:cubicBezTo>
                    <a:cubicBezTo>
                      <a:pt x="25" y="17"/>
                      <a:pt x="25" y="17"/>
                      <a:pt x="25" y="17"/>
                    </a:cubicBezTo>
                    <a:cubicBezTo>
                      <a:pt x="39" y="17"/>
                      <a:pt x="39" y="17"/>
                      <a:pt x="39" y="17"/>
                    </a:cubicBezTo>
                    <a:cubicBezTo>
                      <a:pt x="39" y="11"/>
                      <a:pt x="39" y="11"/>
                      <a:pt x="39" y="11"/>
                    </a:cubicBezTo>
                    <a:cubicBezTo>
                      <a:pt x="39" y="5"/>
                      <a:pt x="34" y="0"/>
                      <a:pt x="27" y="0"/>
                    </a:cubicBezTo>
                    <a:cubicBezTo>
                      <a:pt x="11" y="0"/>
                      <a:pt x="11" y="0"/>
                      <a:pt x="11" y="0"/>
                    </a:cubicBezTo>
                    <a:cubicBezTo>
                      <a:pt x="5" y="0"/>
                      <a:pt x="0" y="5"/>
                      <a:pt x="0" y="11"/>
                    </a:cubicBezTo>
                    <a:cubicBezTo>
                      <a:pt x="0" y="17"/>
                      <a:pt x="0" y="17"/>
                      <a:pt x="0" y="17"/>
                    </a:cubicBezTo>
                    <a:cubicBezTo>
                      <a:pt x="14" y="17"/>
                      <a:pt x="14" y="17"/>
                      <a:pt x="14" y="17"/>
                    </a:cubicBezTo>
                    <a:cubicBezTo>
                      <a:pt x="14" y="25"/>
                      <a:pt x="14" y="25"/>
                      <a:pt x="14" y="25"/>
                    </a:cubicBezTo>
                    <a:cubicBezTo>
                      <a:pt x="0" y="25"/>
                      <a:pt x="0" y="25"/>
                      <a:pt x="0" y="25"/>
                    </a:cubicBezTo>
                    <a:cubicBezTo>
                      <a:pt x="0" y="38"/>
                      <a:pt x="0" y="38"/>
                      <a:pt x="0" y="38"/>
                    </a:cubicBezTo>
                    <a:cubicBezTo>
                      <a:pt x="14" y="38"/>
                      <a:pt x="14" y="38"/>
                      <a:pt x="14" y="38"/>
                    </a:cubicBezTo>
                    <a:cubicBezTo>
                      <a:pt x="14" y="46"/>
                      <a:pt x="14" y="46"/>
                      <a:pt x="14" y="46"/>
                    </a:cubicBezTo>
                    <a:lnTo>
                      <a:pt x="0" y="4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58" name="Freeform 102"/>
              <p:cNvSpPr/>
              <p:nvPr>
                <p:custDataLst>
                  <p:tags r:id="rId113"/>
                </p:custDataLst>
              </p:nvPr>
            </p:nvSpPr>
            <p:spPr bwMode="auto">
              <a:xfrm>
                <a:off x="4144" y="1570"/>
                <a:ext cx="108" cy="71"/>
              </a:xfrm>
              <a:custGeom>
                <a:avLst/>
                <a:gdLst>
                  <a:gd name="T0" fmla="*/ 0 w 62"/>
                  <a:gd name="T1" fmla="*/ 2 h 41"/>
                  <a:gd name="T2" fmla="*/ 20 w 62"/>
                  <a:gd name="T3" fmla="*/ 19 h 41"/>
                  <a:gd name="T4" fmla="*/ 27 w 62"/>
                  <a:gd name="T5" fmla="*/ 19 h 41"/>
                  <a:gd name="T6" fmla="*/ 27 w 62"/>
                  <a:gd name="T7" fmla="*/ 32 h 41"/>
                  <a:gd name="T8" fmla="*/ 19 w 62"/>
                  <a:gd name="T9" fmla="*/ 32 h 41"/>
                  <a:gd name="T10" fmla="*/ 19 w 62"/>
                  <a:gd name="T11" fmla="*/ 41 h 41"/>
                  <a:gd name="T12" fmla="*/ 43 w 62"/>
                  <a:gd name="T13" fmla="*/ 41 h 41"/>
                  <a:gd name="T14" fmla="*/ 43 w 62"/>
                  <a:gd name="T15" fmla="*/ 32 h 41"/>
                  <a:gd name="T16" fmla="*/ 35 w 62"/>
                  <a:gd name="T17" fmla="*/ 32 h 41"/>
                  <a:gd name="T18" fmla="*/ 35 w 62"/>
                  <a:gd name="T19" fmla="*/ 19 h 41"/>
                  <a:gd name="T20" fmla="*/ 42 w 62"/>
                  <a:gd name="T21" fmla="*/ 19 h 41"/>
                  <a:gd name="T22" fmla="*/ 62 w 62"/>
                  <a:gd name="T23" fmla="*/ 2 h 41"/>
                  <a:gd name="T24" fmla="*/ 54 w 62"/>
                  <a:gd name="T25" fmla="*/ 0 h 41"/>
                  <a:gd name="T26" fmla="*/ 42 w 62"/>
                  <a:gd name="T27" fmla="*/ 11 h 41"/>
                  <a:gd name="T28" fmla="*/ 20 w 62"/>
                  <a:gd name="T29" fmla="*/ 11 h 41"/>
                  <a:gd name="T30" fmla="*/ 8 w 62"/>
                  <a:gd name="T31" fmla="*/ 0 h 41"/>
                  <a:gd name="T32" fmla="*/ 0 w 62"/>
                  <a:gd name="T33"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41">
                    <a:moveTo>
                      <a:pt x="0" y="2"/>
                    </a:moveTo>
                    <a:cubicBezTo>
                      <a:pt x="2" y="12"/>
                      <a:pt x="11" y="19"/>
                      <a:pt x="20" y="19"/>
                    </a:cubicBezTo>
                    <a:cubicBezTo>
                      <a:pt x="27" y="19"/>
                      <a:pt x="27" y="19"/>
                      <a:pt x="27" y="19"/>
                    </a:cubicBezTo>
                    <a:cubicBezTo>
                      <a:pt x="27" y="32"/>
                      <a:pt x="27" y="32"/>
                      <a:pt x="27" y="32"/>
                    </a:cubicBezTo>
                    <a:cubicBezTo>
                      <a:pt x="19" y="32"/>
                      <a:pt x="19" y="32"/>
                      <a:pt x="19" y="32"/>
                    </a:cubicBezTo>
                    <a:cubicBezTo>
                      <a:pt x="19" y="41"/>
                      <a:pt x="19" y="41"/>
                      <a:pt x="19" y="41"/>
                    </a:cubicBezTo>
                    <a:cubicBezTo>
                      <a:pt x="43" y="41"/>
                      <a:pt x="43" y="41"/>
                      <a:pt x="43" y="41"/>
                    </a:cubicBezTo>
                    <a:cubicBezTo>
                      <a:pt x="43" y="32"/>
                      <a:pt x="43" y="32"/>
                      <a:pt x="43" y="32"/>
                    </a:cubicBezTo>
                    <a:cubicBezTo>
                      <a:pt x="35" y="32"/>
                      <a:pt x="35" y="32"/>
                      <a:pt x="35" y="32"/>
                    </a:cubicBezTo>
                    <a:cubicBezTo>
                      <a:pt x="35" y="19"/>
                      <a:pt x="35" y="19"/>
                      <a:pt x="35" y="19"/>
                    </a:cubicBezTo>
                    <a:cubicBezTo>
                      <a:pt x="42" y="19"/>
                      <a:pt x="42" y="19"/>
                      <a:pt x="42" y="19"/>
                    </a:cubicBezTo>
                    <a:cubicBezTo>
                      <a:pt x="52" y="19"/>
                      <a:pt x="60" y="10"/>
                      <a:pt x="62" y="2"/>
                    </a:cubicBezTo>
                    <a:cubicBezTo>
                      <a:pt x="54" y="0"/>
                      <a:pt x="54" y="0"/>
                      <a:pt x="54" y="0"/>
                    </a:cubicBezTo>
                    <a:cubicBezTo>
                      <a:pt x="53" y="5"/>
                      <a:pt x="48" y="11"/>
                      <a:pt x="42" y="11"/>
                    </a:cubicBezTo>
                    <a:cubicBezTo>
                      <a:pt x="20" y="11"/>
                      <a:pt x="20" y="11"/>
                      <a:pt x="20" y="11"/>
                    </a:cubicBezTo>
                    <a:cubicBezTo>
                      <a:pt x="15" y="11"/>
                      <a:pt x="9" y="6"/>
                      <a:pt x="8" y="0"/>
                    </a:cubicBez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59" name="Freeform 103"/>
              <p:cNvSpPr>
                <a:spLocks noEditPoints="1"/>
              </p:cNvSpPr>
              <p:nvPr>
                <p:custDataLst>
                  <p:tags r:id="rId114"/>
                </p:custDataLst>
              </p:nvPr>
            </p:nvSpPr>
            <p:spPr bwMode="auto">
              <a:xfrm>
                <a:off x="3286" y="2482"/>
                <a:ext cx="129" cy="120"/>
              </a:xfrm>
              <a:custGeom>
                <a:avLst/>
                <a:gdLst>
                  <a:gd name="T0" fmla="*/ 70 w 74"/>
                  <a:gd name="T1" fmla="*/ 69 h 69"/>
                  <a:gd name="T2" fmla="*/ 70 w 74"/>
                  <a:gd name="T3" fmla="*/ 64 h 69"/>
                  <a:gd name="T4" fmla="*/ 74 w 74"/>
                  <a:gd name="T5" fmla="*/ 10 h 69"/>
                  <a:gd name="T6" fmla="*/ 65 w 74"/>
                  <a:gd name="T7" fmla="*/ 18 h 69"/>
                  <a:gd name="T8" fmla="*/ 65 w 74"/>
                  <a:gd name="T9" fmla="*/ 27 h 69"/>
                  <a:gd name="T10" fmla="*/ 65 w 74"/>
                  <a:gd name="T11" fmla="*/ 33 h 69"/>
                  <a:gd name="T12" fmla="*/ 65 w 74"/>
                  <a:gd name="T13" fmla="*/ 41 h 69"/>
                  <a:gd name="T14" fmla="*/ 32 w 74"/>
                  <a:gd name="T15" fmla="*/ 3 h 69"/>
                  <a:gd name="T16" fmla="*/ 31 w 74"/>
                  <a:gd name="T17" fmla="*/ 4 h 69"/>
                  <a:gd name="T18" fmla="*/ 31 w 74"/>
                  <a:gd name="T19" fmla="*/ 64 h 69"/>
                  <a:gd name="T20" fmla="*/ 61 w 74"/>
                  <a:gd name="T21" fmla="*/ 64 h 69"/>
                  <a:gd name="T22" fmla="*/ 65 w 74"/>
                  <a:gd name="T23" fmla="*/ 69 h 69"/>
                  <a:gd name="T24" fmla="*/ 61 w 74"/>
                  <a:gd name="T25" fmla="*/ 37 h 69"/>
                  <a:gd name="T26" fmla="*/ 65 w 74"/>
                  <a:gd name="T27" fmla="*/ 27 h 69"/>
                  <a:gd name="T28" fmla="*/ 61 w 74"/>
                  <a:gd name="T29" fmla="*/ 23 h 69"/>
                  <a:gd name="T30" fmla="*/ 65 w 74"/>
                  <a:gd name="T31" fmla="*/ 10 h 69"/>
                  <a:gd name="T32" fmla="*/ 31 w 74"/>
                  <a:gd name="T33" fmla="*/ 17 h 69"/>
                  <a:gd name="T34" fmla="*/ 53 w 74"/>
                  <a:gd name="T35" fmla="*/ 57 h 69"/>
                  <a:gd name="T36" fmla="*/ 31 w 74"/>
                  <a:gd name="T37" fmla="*/ 57 h 69"/>
                  <a:gd name="T38" fmla="*/ 65 w 74"/>
                  <a:gd name="T39" fmla="*/ 33 h 69"/>
                  <a:gd name="T40" fmla="*/ 31 w 74"/>
                  <a:gd name="T41" fmla="*/ 2 h 69"/>
                  <a:gd name="T42" fmla="*/ 16 w 74"/>
                  <a:gd name="T43" fmla="*/ 10 h 69"/>
                  <a:gd name="T44" fmla="*/ 0 w 74"/>
                  <a:gd name="T45" fmla="*/ 3 h 69"/>
                  <a:gd name="T46" fmla="*/ 10 w 74"/>
                  <a:gd name="T47" fmla="*/ 10 h 69"/>
                  <a:gd name="T48" fmla="*/ 1 w 74"/>
                  <a:gd name="T49" fmla="*/ 64 h 69"/>
                  <a:gd name="T50" fmla="*/ 7 w 74"/>
                  <a:gd name="T51" fmla="*/ 64 h 69"/>
                  <a:gd name="T52" fmla="*/ 16 w 74"/>
                  <a:gd name="T53" fmla="*/ 69 h 69"/>
                  <a:gd name="T54" fmla="*/ 16 w 74"/>
                  <a:gd name="T55" fmla="*/ 64 h 69"/>
                  <a:gd name="T56" fmla="*/ 31 w 74"/>
                  <a:gd name="T57" fmla="*/ 57 h 69"/>
                  <a:gd name="T58" fmla="*/ 8 w 74"/>
                  <a:gd name="T59" fmla="*/ 17 h 69"/>
                  <a:gd name="T60" fmla="*/ 31 w 74"/>
                  <a:gd name="T61" fmla="*/ 10 h 69"/>
                  <a:gd name="T62" fmla="*/ 23 w 74"/>
                  <a:gd name="T63" fmla="*/ 10 h 69"/>
                  <a:gd name="T64" fmla="*/ 31 w 74"/>
                  <a:gd name="T65"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9">
                    <a:moveTo>
                      <a:pt x="65" y="69"/>
                    </a:moveTo>
                    <a:cubicBezTo>
                      <a:pt x="70" y="69"/>
                      <a:pt x="70" y="69"/>
                      <a:pt x="70" y="69"/>
                    </a:cubicBezTo>
                    <a:cubicBezTo>
                      <a:pt x="70" y="64"/>
                      <a:pt x="70" y="64"/>
                      <a:pt x="70" y="64"/>
                    </a:cubicBezTo>
                    <a:cubicBezTo>
                      <a:pt x="70" y="64"/>
                      <a:pt x="70" y="64"/>
                      <a:pt x="70" y="64"/>
                    </a:cubicBezTo>
                    <a:cubicBezTo>
                      <a:pt x="74" y="64"/>
                      <a:pt x="74" y="64"/>
                      <a:pt x="74" y="64"/>
                    </a:cubicBezTo>
                    <a:cubicBezTo>
                      <a:pt x="74" y="10"/>
                      <a:pt x="74" y="10"/>
                      <a:pt x="74" y="10"/>
                    </a:cubicBezTo>
                    <a:cubicBezTo>
                      <a:pt x="65" y="10"/>
                      <a:pt x="65" y="10"/>
                      <a:pt x="65" y="10"/>
                    </a:cubicBezTo>
                    <a:cubicBezTo>
                      <a:pt x="65" y="18"/>
                      <a:pt x="65" y="18"/>
                      <a:pt x="65" y="18"/>
                    </a:cubicBezTo>
                    <a:cubicBezTo>
                      <a:pt x="67" y="18"/>
                      <a:pt x="69" y="20"/>
                      <a:pt x="69" y="23"/>
                    </a:cubicBezTo>
                    <a:cubicBezTo>
                      <a:pt x="69" y="25"/>
                      <a:pt x="67" y="27"/>
                      <a:pt x="65" y="27"/>
                    </a:cubicBezTo>
                    <a:cubicBezTo>
                      <a:pt x="65" y="33"/>
                      <a:pt x="65" y="33"/>
                      <a:pt x="65" y="33"/>
                    </a:cubicBezTo>
                    <a:cubicBezTo>
                      <a:pt x="65" y="33"/>
                      <a:pt x="65" y="33"/>
                      <a:pt x="65" y="33"/>
                    </a:cubicBezTo>
                    <a:cubicBezTo>
                      <a:pt x="67" y="33"/>
                      <a:pt x="69" y="35"/>
                      <a:pt x="69" y="37"/>
                    </a:cubicBezTo>
                    <a:cubicBezTo>
                      <a:pt x="69" y="39"/>
                      <a:pt x="67" y="41"/>
                      <a:pt x="65" y="41"/>
                    </a:cubicBezTo>
                    <a:lnTo>
                      <a:pt x="65" y="69"/>
                    </a:lnTo>
                    <a:close/>
                    <a:moveTo>
                      <a:pt x="32" y="3"/>
                    </a:moveTo>
                    <a:cubicBezTo>
                      <a:pt x="31" y="2"/>
                      <a:pt x="31" y="2"/>
                      <a:pt x="31" y="2"/>
                    </a:cubicBezTo>
                    <a:cubicBezTo>
                      <a:pt x="31" y="4"/>
                      <a:pt x="31" y="4"/>
                      <a:pt x="31" y="4"/>
                    </a:cubicBezTo>
                    <a:cubicBezTo>
                      <a:pt x="32" y="3"/>
                      <a:pt x="32" y="3"/>
                      <a:pt x="32" y="3"/>
                    </a:cubicBezTo>
                    <a:close/>
                    <a:moveTo>
                      <a:pt x="31" y="64"/>
                    </a:moveTo>
                    <a:cubicBezTo>
                      <a:pt x="61" y="64"/>
                      <a:pt x="61" y="64"/>
                      <a:pt x="61" y="64"/>
                    </a:cubicBezTo>
                    <a:cubicBezTo>
                      <a:pt x="61" y="64"/>
                      <a:pt x="61" y="64"/>
                      <a:pt x="61" y="64"/>
                    </a:cubicBezTo>
                    <a:cubicBezTo>
                      <a:pt x="61" y="69"/>
                      <a:pt x="61" y="69"/>
                      <a:pt x="61" y="69"/>
                    </a:cubicBezTo>
                    <a:cubicBezTo>
                      <a:pt x="65" y="69"/>
                      <a:pt x="65" y="69"/>
                      <a:pt x="65" y="69"/>
                    </a:cubicBezTo>
                    <a:cubicBezTo>
                      <a:pt x="65" y="41"/>
                      <a:pt x="65" y="41"/>
                      <a:pt x="65" y="41"/>
                    </a:cubicBezTo>
                    <a:cubicBezTo>
                      <a:pt x="63" y="41"/>
                      <a:pt x="61" y="39"/>
                      <a:pt x="61" y="37"/>
                    </a:cubicBezTo>
                    <a:cubicBezTo>
                      <a:pt x="61" y="35"/>
                      <a:pt x="63" y="33"/>
                      <a:pt x="65" y="33"/>
                    </a:cubicBezTo>
                    <a:cubicBezTo>
                      <a:pt x="65" y="27"/>
                      <a:pt x="65" y="27"/>
                      <a:pt x="65" y="27"/>
                    </a:cubicBezTo>
                    <a:cubicBezTo>
                      <a:pt x="63" y="27"/>
                      <a:pt x="61" y="25"/>
                      <a:pt x="61" y="23"/>
                    </a:cubicBezTo>
                    <a:cubicBezTo>
                      <a:pt x="61" y="23"/>
                      <a:pt x="61" y="23"/>
                      <a:pt x="61" y="23"/>
                    </a:cubicBezTo>
                    <a:cubicBezTo>
                      <a:pt x="61" y="20"/>
                      <a:pt x="63" y="18"/>
                      <a:pt x="65" y="18"/>
                    </a:cubicBezTo>
                    <a:cubicBezTo>
                      <a:pt x="65" y="10"/>
                      <a:pt x="65" y="10"/>
                      <a:pt x="65" y="10"/>
                    </a:cubicBezTo>
                    <a:cubicBezTo>
                      <a:pt x="31" y="10"/>
                      <a:pt x="31" y="10"/>
                      <a:pt x="31" y="10"/>
                    </a:cubicBezTo>
                    <a:cubicBezTo>
                      <a:pt x="31" y="17"/>
                      <a:pt x="31" y="17"/>
                      <a:pt x="31" y="17"/>
                    </a:cubicBezTo>
                    <a:cubicBezTo>
                      <a:pt x="53" y="17"/>
                      <a:pt x="53" y="17"/>
                      <a:pt x="53" y="17"/>
                    </a:cubicBezTo>
                    <a:cubicBezTo>
                      <a:pt x="53" y="57"/>
                      <a:pt x="53" y="57"/>
                      <a:pt x="53" y="57"/>
                    </a:cubicBezTo>
                    <a:cubicBezTo>
                      <a:pt x="53" y="57"/>
                      <a:pt x="53" y="57"/>
                      <a:pt x="53" y="57"/>
                    </a:cubicBezTo>
                    <a:cubicBezTo>
                      <a:pt x="31" y="57"/>
                      <a:pt x="31" y="57"/>
                      <a:pt x="31" y="57"/>
                    </a:cubicBezTo>
                    <a:cubicBezTo>
                      <a:pt x="31" y="64"/>
                      <a:pt x="31" y="64"/>
                      <a:pt x="31" y="64"/>
                    </a:cubicBezTo>
                    <a:close/>
                    <a:moveTo>
                      <a:pt x="65" y="33"/>
                    </a:moveTo>
                    <a:cubicBezTo>
                      <a:pt x="65" y="33"/>
                      <a:pt x="65" y="33"/>
                      <a:pt x="65" y="33"/>
                    </a:cubicBezTo>
                    <a:moveTo>
                      <a:pt x="31" y="2"/>
                    </a:moveTo>
                    <a:cubicBezTo>
                      <a:pt x="29" y="0"/>
                      <a:pt x="29" y="0"/>
                      <a:pt x="29" y="0"/>
                    </a:cubicBezTo>
                    <a:cubicBezTo>
                      <a:pt x="16" y="10"/>
                      <a:pt x="16" y="10"/>
                      <a:pt x="16" y="10"/>
                    </a:cubicBezTo>
                    <a:cubicBezTo>
                      <a:pt x="3" y="0"/>
                      <a:pt x="3" y="0"/>
                      <a:pt x="3" y="0"/>
                    </a:cubicBezTo>
                    <a:cubicBezTo>
                      <a:pt x="0" y="3"/>
                      <a:pt x="0" y="3"/>
                      <a:pt x="0" y="3"/>
                    </a:cubicBezTo>
                    <a:cubicBezTo>
                      <a:pt x="9" y="10"/>
                      <a:pt x="9" y="10"/>
                      <a:pt x="9" y="10"/>
                    </a:cubicBezTo>
                    <a:cubicBezTo>
                      <a:pt x="10" y="10"/>
                      <a:pt x="10" y="10"/>
                      <a:pt x="10" y="10"/>
                    </a:cubicBezTo>
                    <a:cubicBezTo>
                      <a:pt x="1" y="10"/>
                      <a:pt x="1" y="10"/>
                      <a:pt x="1" y="10"/>
                    </a:cubicBezTo>
                    <a:cubicBezTo>
                      <a:pt x="1" y="64"/>
                      <a:pt x="1" y="64"/>
                      <a:pt x="1" y="64"/>
                    </a:cubicBezTo>
                    <a:cubicBezTo>
                      <a:pt x="7" y="64"/>
                      <a:pt x="7" y="64"/>
                      <a:pt x="7" y="64"/>
                    </a:cubicBezTo>
                    <a:cubicBezTo>
                      <a:pt x="7" y="64"/>
                      <a:pt x="7" y="64"/>
                      <a:pt x="7" y="64"/>
                    </a:cubicBezTo>
                    <a:cubicBezTo>
                      <a:pt x="7" y="69"/>
                      <a:pt x="7" y="69"/>
                      <a:pt x="7" y="69"/>
                    </a:cubicBezTo>
                    <a:cubicBezTo>
                      <a:pt x="16" y="69"/>
                      <a:pt x="16" y="69"/>
                      <a:pt x="16" y="69"/>
                    </a:cubicBezTo>
                    <a:cubicBezTo>
                      <a:pt x="16" y="64"/>
                      <a:pt x="16" y="64"/>
                      <a:pt x="16" y="64"/>
                    </a:cubicBezTo>
                    <a:cubicBezTo>
                      <a:pt x="16" y="64"/>
                      <a:pt x="16" y="64"/>
                      <a:pt x="16" y="64"/>
                    </a:cubicBezTo>
                    <a:cubicBezTo>
                      <a:pt x="31" y="64"/>
                      <a:pt x="31" y="64"/>
                      <a:pt x="31" y="64"/>
                    </a:cubicBezTo>
                    <a:cubicBezTo>
                      <a:pt x="31" y="57"/>
                      <a:pt x="31" y="57"/>
                      <a:pt x="31" y="57"/>
                    </a:cubicBezTo>
                    <a:cubicBezTo>
                      <a:pt x="8" y="57"/>
                      <a:pt x="8" y="57"/>
                      <a:pt x="8" y="57"/>
                    </a:cubicBezTo>
                    <a:cubicBezTo>
                      <a:pt x="8" y="17"/>
                      <a:pt x="8" y="17"/>
                      <a:pt x="8" y="17"/>
                    </a:cubicBezTo>
                    <a:cubicBezTo>
                      <a:pt x="31" y="17"/>
                      <a:pt x="31" y="17"/>
                      <a:pt x="31" y="17"/>
                    </a:cubicBezTo>
                    <a:cubicBezTo>
                      <a:pt x="31" y="10"/>
                      <a:pt x="31" y="10"/>
                      <a:pt x="31" y="10"/>
                    </a:cubicBezTo>
                    <a:cubicBezTo>
                      <a:pt x="22" y="10"/>
                      <a:pt x="22" y="10"/>
                      <a:pt x="22" y="10"/>
                    </a:cubicBezTo>
                    <a:cubicBezTo>
                      <a:pt x="23" y="10"/>
                      <a:pt x="23" y="10"/>
                      <a:pt x="23" y="10"/>
                    </a:cubicBezTo>
                    <a:cubicBezTo>
                      <a:pt x="31" y="4"/>
                      <a:pt x="31" y="4"/>
                      <a:pt x="31" y="4"/>
                    </a:cubicBezTo>
                    <a:lnTo>
                      <a:pt x="31"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60" name="Oval 104"/>
              <p:cNvSpPr>
                <a:spLocks noChangeArrowheads="1"/>
              </p:cNvSpPr>
              <p:nvPr>
                <p:custDataLst>
                  <p:tags r:id="rId115"/>
                </p:custDataLst>
              </p:nvPr>
            </p:nvSpPr>
            <p:spPr bwMode="auto">
              <a:xfrm>
                <a:off x="4498" y="1072"/>
                <a:ext cx="35" cy="3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61" name="Freeform 105"/>
              <p:cNvSpPr/>
              <p:nvPr>
                <p:custDataLst>
                  <p:tags r:id="rId116"/>
                </p:custDataLst>
              </p:nvPr>
            </p:nvSpPr>
            <p:spPr bwMode="auto">
              <a:xfrm>
                <a:off x="4474" y="1113"/>
                <a:ext cx="82" cy="125"/>
              </a:xfrm>
              <a:custGeom>
                <a:avLst/>
                <a:gdLst>
                  <a:gd name="T0" fmla="*/ 14 w 82"/>
                  <a:gd name="T1" fmla="*/ 23 h 125"/>
                  <a:gd name="T2" fmla="*/ 19 w 82"/>
                  <a:gd name="T3" fmla="*/ 23 h 125"/>
                  <a:gd name="T4" fmla="*/ 19 w 82"/>
                  <a:gd name="T5" fmla="*/ 65 h 125"/>
                  <a:gd name="T6" fmla="*/ 19 w 82"/>
                  <a:gd name="T7" fmla="*/ 65 h 125"/>
                  <a:gd name="T8" fmla="*/ 19 w 82"/>
                  <a:gd name="T9" fmla="*/ 125 h 125"/>
                  <a:gd name="T10" fmla="*/ 38 w 82"/>
                  <a:gd name="T11" fmla="*/ 125 h 125"/>
                  <a:gd name="T12" fmla="*/ 38 w 82"/>
                  <a:gd name="T13" fmla="*/ 59 h 125"/>
                  <a:gd name="T14" fmla="*/ 45 w 82"/>
                  <a:gd name="T15" fmla="*/ 59 h 125"/>
                  <a:gd name="T16" fmla="*/ 45 w 82"/>
                  <a:gd name="T17" fmla="*/ 125 h 125"/>
                  <a:gd name="T18" fmla="*/ 64 w 82"/>
                  <a:gd name="T19" fmla="*/ 125 h 125"/>
                  <a:gd name="T20" fmla="*/ 64 w 82"/>
                  <a:gd name="T21" fmla="*/ 59 h 125"/>
                  <a:gd name="T22" fmla="*/ 64 w 82"/>
                  <a:gd name="T23" fmla="*/ 59 h 125"/>
                  <a:gd name="T24" fmla="*/ 64 w 82"/>
                  <a:gd name="T25" fmla="*/ 23 h 125"/>
                  <a:gd name="T26" fmla="*/ 69 w 82"/>
                  <a:gd name="T27" fmla="*/ 23 h 125"/>
                  <a:gd name="T28" fmla="*/ 69 w 82"/>
                  <a:gd name="T29" fmla="*/ 59 h 125"/>
                  <a:gd name="T30" fmla="*/ 82 w 82"/>
                  <a:gd name="T31" fmla="*/ 59 h 125"/>
                  <a:gd name="T32" fmla="*/ 82 w 82"/>
                  <a:gd name="T33" fmla="*/ 0 h 125"/>
                  <a:gd name="T34" fmla="*/ 0 w 82"/>
                  <a:gd name="T35" fmla="*/ 0 h 125"/>
                  <a:gd name="T36" fmla="*/ 0 w 82"/>
                  <a:gd name="T37" fmla="*/ 59 h 125"/>
                  <a:gd name="T38" fmla="*/ 14 w 82"/>
                  <a:gd name="T39" fmla="*/ 59 h 125"/>
                  <a:gd name="T40" fmla="*/ 14 w 82"/>
                  <a:gd name="T41" fmla="*/ 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25">
                    <a:moveTo>
                      <a:pt x="14" y="23"/>
                    </a:moveTo>
                    <a:lnTo>
                      <a:pt x="19" y="23"/>
                    </a:lnTo>
                    <a:lnTo>
                      <a:pt x="19" y="65"/>
                    </a:lnTo>
                    <a:lnTo>
                      <a:pt x="19" y="65"/>
                    </a:lnTo>
                    <a:lnTo>
                      <a:pt x="19" y="125"/>
                    </a:lnTo>
                    <a:lnTo>
                      <a:pt x="38" y="125"/>
                    </a:lnTo>
                    <a:lnTo>
                      <a:pt x="38" y="59"/>
                    </a:lnTo>
                    <a:lnTo>
                      <a:pt x="45" y="59"/>
                    </a:lnTo>
                    <a:lnTo>
                      <a:pt x="45" y="125"/>
                    </a:lnTo>
                    <a:lnTo>
                      <a:pt x="64" y="125"/>
                    </a:lnTo>
                    <a:lnTo>
                      <a:pt x="64" y="59"/>
                    </a:lnTo>
                    <a:lnTo>
                      <a:pt x="64" y="59"/>
                    </a:lnTo>
                    <a:lnTo>
                      <a:pt x="64" y="23"/>
                    </a:lnTo>
                    <a:lnTo>
                      <a:pt x="69" y="23"/>
                    </a:lnTo>
                    <a:lnTo>
                      <a:pt x="69" y="59"/>
                    </a:lnTo>
                    <a:lnTo>
                      <a:pt x="82" y="59"/>
                    </a:lnTo>
                    <a:lnTo>
                      <a:pt x="82" y="0"/>
                    </a:lnTo>
                    <a:lnTo>
                      <a:pt x="0" y="0"/>
                    </a:lnTo>
                    <a:lnTo>
                      <a:pt x="0" y="59"/>
                    </a:lnTo>
                    <a:lnTo>
                      <a:pt x="14" y="59"/>
                    </a:lnTo>
                    <a:lnTo>
                      <a:pt x="14" y="23"/>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62" name="Oval 106"/>
              <p:cNvSpPr>
                <a:spLocks noChangeArrowheads="1"/>
              </p:cNvSpPr>
              <p:nvPr>
                <p:custDataLst>
                  <p:tags r:id="rId117"/>
                </p:custDataLst>
              </p:nvPr>
            </p:nvSpPr>
            <p:spPr bwMode="auto">
              <a:xfrm>
                <a:off x="4592" y="1072"/>
                <a:ext cx="33" cy="3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63" name="Freeform 107"/>
              <p:cNvSpPr/>
              <p:nvPr>
                <p:custDataLst>
                  <p:tags r:id="rId118"/>
                </p:custDataLst>
              </p:nvPr>
            </p:nvSpPr>
            <p:spPr bwMode="auto">
              <a:xfrm>
                <a:off x="4561" y="1113"/>
                <a:ext cx="93" cy="125"/>
              </a:xfrm>
              <a:custGeom>
                <a:avLst/>
                <a:gdLst>
                  <a:gd name="T0" fmla="*/ 81 w 93"/>
                  <a:gd name="T1" fmla="*/ 59 h 125"/>
                  <a:gd name="T2" fmla="*/ 93 w 93"/>
                  <a:gd name="T3" fmla="*/ 59 h 125"/>
                  <a:gd name="T4" fmla="*/ 78 w 93"/>
                  <a:gd name="T5" fmla="*/ 0 h 125"/>
                  <a:gd name="T6" fmla="*/ 17 w 93"/>
                  <a:gd name="T7" fmla="*/ 0 h 125"/>
                  <a:gd name="T8" fmla="*/ 0 w 93"/>
                  <a:gd name="T9" fmla="*/ 59 h 125"/>
                  <a:gd name="T10" fmla="*/ 14 w 93"/>
                  <a:gd name="T11" fmla="*/ 59 h 125"/>
                  <a:gd name="T12" fmla="*/ 24 w 93"/>
                  <a:gd name="T13" fmla="*/ 23 h 125"/>
                  <a:gd name="T14" fmla="*/ 28 w 93"/>
                  <a:gd name="T15" fmla="*/ 23 h 125"/>
                  <a:gd name="T16" fmla="*/ 10 w 93"/>
                  <a:gd name="T17" fmla="*/ 89 h 125"/>
                  <a:gd name="T18" fmla="*/ 24 w 93"/>
                  <a:gd name="T19" fmla="*/ 89 h 125"/>
                  <a:gd name="T20" fmla="*/ 24 w 93"/>
                  <a:gd name="T21" fmla="*/ 125 h 125"/>
                  <a:gd name="T22" fmla="*/ 45 w 93"/>
                  <a:gd name="T23" fmla="*/ 125 h 125"/>
                  <a:gd name="T24" fmla="*/ 45 w 93"/>
                  <a:gd name="T25" fmla="*/ 89 h 125"/>
                  <a:gd name="T26" fmla="*/ 50 w 93"/>
                  <a:gd name="T27" fmla="*/ 89 h 125"/>
                  <a:gd name="T28" fmla="*/ 50 w 93"/>
                  <a:gd name="T29" fmla="*/ 125 h 125"/>
                  <a:gd name="T30" fmla="*/ 69 w 93"/>
                  <a:gd name="T31" fmla="*/ 125 h 125"/>
                  <a:gd name="T32" fmla="*/ 69 w 93"/>
                  <a:gd name="T33" fmla="*/ 89 h 125"/>
                  <a:gd name="T34" fmla="*/ 85 w 93"/>
                  <a:gd name="T35" fmla="*/ 89 h 125"/>
                  <a:gd name="T36" fmla="*/ 66 w 93"/>
                  <a:gd name="T37" fmla="*/ 23 h 125"/>
                  <a:gd name="T38" fmla="*/ 71 w 93"/>
                  <a:gd name="T39" fmla="*/ 23 h 125"/>
                  <a:gd name="T40" fmla="*/ 81 w 93"/>
                  <a:gd name="T41" fmla="*/ 5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25">
                    <a:moveTo>
                      <a:pt x="81" y="59"/>
                    </a:moveTo>
                    <a:lnTo>
                      <a:pt x="93" y="59"/>
                    </a:lnTo>
                    <a:lnTo>
                      <a:pt x="78" y="0"/>
                    </a:lnTo>
                    <a:lnTo>
                      <a:pt x="17" y="0"/>
                    </a:lnTo>
                    <a:lnTo>
                      <a:pt x="0" y="59"/>
                    </a:lnTo>
                    <a:lnTo>
                      <a:pt x="14" y="59"/>
                    </a:lnTo>
                    <a:lnTo>
                      <a:pt x="24" y="23"/>
                    </a:lnTo>
                    <a:lnTo>
                      <a:pt x="28" y="23"/>
                    </a:lnTo>
                    <a:lnTo>
                      <a:pt x="10" y="89"/>
                    </a:lnTo>
                    <a:lnTo>
                      <a:pt x="24" y="89"/>
                    </a:lnTo>
                    <a:lnTo>
                      <a:pt x="24" y="125"/>
                    </a:lnTo>
                    <a:lnTo>
                      <a:pt x="45" y="125"/>
                    </a:lnTo>
                    <a:lnTo>
                      <a:pt x="45" y="89"/>
                    </a:lnTo>
                    <a:lnTo>
                      <a:pt x="50" y="89"/>
                    </a:lnTo>
                    <a:lnTo>
                      <a:pt x="50" y="125"/>
                    </a:lnTo>
                    <a:lnTo>
                      <a:pt x="69" y="125"/>
                    </a:lnTo>
                    <a:lnTo>
                      <a:pt x="69" y="89"/>
                    </a:lnTo>
                    <a:lnTo>
                      <a:pt x="85" y="89"/>
                    </a:lnTo>
                    <a:lnTo>
                      <a:pt x="66" y="23"/>
                    </a:lnTo>
                    <a:lnTo>
                      <a:pt x="71" y="23"/>
                    </a:lnTo>
                    <a:lnTo>
                      <a:pt x="81" y="5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64" name="Freeform 108"/>
              <p:cNvSpPr>
                <a:spLocks noEditPoints="1"/>
              </p:cNvSpPr>
              <p:nvPr>
                <p:custDataLst>
                  <p:tags r:id="rId119"/>
                </p:custDataLst>
              </p:nvPr>
            </p:nvSpPr>
            <p:spPr bwMode="auto">
              <a:xfrm>
                <a:off x="3831" y="2807"/>
                <a:ext cx="131" cy="160"/>
              </a:xfrm>
              <a:custGeom>
                <a:avLst/>
                <a:gdLst>
                  <a:gd name="T0" fmla="*/ 52 w 75"/>
                  <a:gd name="T1" fmla="*/ 84 h 92"/>
                  <a:gd name="T2" fmla="*/ 75 w 75"/>
                  <a:gd name="T3" fmla="*/ 92 h 92"/>
                  <a:gd name="T4" fmla="*/ 52 w 75"/>
                  <a:gd name="T5" fmla="*/ 52 h 92"/>
                  <a:gd name="T6" fmla="*/ 47 w 75"/>
                  <a:gd name="T7" fmla="*/ 45 h 92"/>
                  <a:gd name="T8" fmla="*/ 43 w 75"/>
                  <a:gd name="T9" fmla="*/ 63 h 92"/>
                  <a:gd name="T10" fmla="*/ 45 w 75"/>
                  <a:gd name="T11" fmla="*/ 69 h 92"/>
                  <a:gd name="T12" fmla="*/ 43 w 75"/>
                  <a:gd name="T13" fmla="*/ 67 h 92"/>
                  <a:gd name="T14" fmla="*/ 46 w 75"/>
                  <a:gd name="T15" fmla="*/ 78 h 92"/>
                  <a:gd name="T16" fmla="*/ 43 w 75"/>
                  <a:gd name="T17" fmla="*/ 84 h 92"/>
                  <a:gd name="T18" fmla="*/ 43 w 75"/>
                  <a:gd name="T19" fmla="*/ 84 h 92"/>
                  <a:gd name="T20" fmla="*/ 37 w 75"/>
                  <a:gd name="T21" fmla="*/ 78 h 92"/>
                  <a:gd name="T22" fmla="*/ 43 w 75"/>
                  <a:gd name="T23" fmla="*/ 24 h 92"/>
                  <a:gd name="T24" fmla="*/ 40 w 75"/>
                  <a:gd name="T25" fmla="*/ 14 h 92"/>
                  <a:gd name="T26" fmla="*/ 37 w 75"/>
                  <a:gd name="T27" fmla="*/ 27 h 92"/>
                  <a:gd name="T28" fmla="*/ 37 w 75"/>
                  <a:gd name="T29" fmla="*/ 45 h 92"/>
                  <a:gd name="T30" fmla="*/ 41 w 75"/>
                  <a:gd name="T31" fmla="*/ 52 h 92"/>
                  <a:gd name="T32" fmla="*/ 37 w 75"/>
                  <a:gd name="T33" fmla="*/ 62 h 92"/>
                  <a:gd name="T34" fmla="*/ 43 w 75"/>
                  <a:gd name="T35" fmla="*/ 74 h 92"/>
                  <a:gd name="T36" fmla="*/ 41 w 75"/>
                  <a:gd name="T37" fmla="*/ 65 h 92"/>
                  <a:gd name="T38" fmla="*/ 43 w 75"/>
                  <a:gd name="T39" fmla="*/ 24 h 92"/>
                  <a:gd name="T40" fmla="*/ 37 w 75"/>
                  <a:gd name="T41" fmla="*/ 84 h 92"/>
                  <a:gd name="T42" fmla="*/ 37 w 75"/>
                  <a:gd name="T43" fmla="*/ 78 h 92"/>
                  <a:gd name="T44" fmla="*/ 37 w 75"/>
                  <a:gd name="T45" fmla="*/ 78 h 92"/>
                  <a:gd name="T46" fmla="*/ 32 w 75"/>
                  <a:gd name="T47" fmla="*/ 84 h 92"/>
                  <a:gd name="T48" fmla="*/ 37 w 75"/>
                  <a:gd name="T49" fmla="*/ 0 h 92"/>
                  <a:gd name="T50" fmla="*/ 34 w 75"/>
                  <a:gd name="T51" fmla="*/ 14 h 92"/>
                  <a:gd name="T52" fmla="*/ 32 w 75"/>
                  <a:gd name="T53" fmla="*/ 63 h 92"/>
                  <a:gd name="T54" fmla="*/ 32 w 75"/>
                  <a:gd name="T55" fmla="*/ 67 h 92"/>
                  <a:gd name="T56" fmla="*/ 37 w 75"/>
                  <a:gd name="T57" fmla="*/ 69 h 92"/>
                  <a:gd name="T58" fmla="*/ 37 w 75"/>
                  <a:gd name="T59" fmla="*/ 62 h 92"/>
                  <a:gd name="T60" fmla="*/ 33 w 75"/>
                  <a:gd name="T61" fmla="*/ 58 h 92"/>
                  <a:gd name="T62" fmla="*/ 37 w 75"/>
                  <a:gd name="T63" fmla="*/ 52 h 92"/>
                  <a:gd name="T64" fmla="*/ 37 w 75"/>
                  <a:gd name="T65" fmla="*/ 52 h 92"/>
                  <a:gd name="T66" fmla="*/ 37 w 75"/>
                  <a:gd name="T67" fmla="*/ 45 h 92"/>
                  <a:gd name="T68" fmla="*/ 37 w 75"/>
                  <a:gd name="T69" fmla="*/ 27 h 92"/>
                  <a:gd name="T70" fmla="*/ 37 w 75"/>
                  <a:gd name="T71" fmla="*/ 27 h 92"/>
                  <a:gd name="T72" fmla="*/ 0 w 75"/>
                  <a:gd name="T73" fmla="*/ 92 h 92"/>
                  <a:gd name="T74" fmla="*/ 23 w 75"/>
                  <a:gd name="T75" fmla="*/ 84 h 92"/>
                  <a:gd name="T76" fmla="*/ 32 w 75"/>
                  <a:gd name="T77" fmla="*/ 78 h 92"/>
                  <a:gd name="T78" fmla="*/ 32 w 75"/>
                  <a:gd name="T79" fmla="*/ 74 h 92"/>
                  <a:gd name="T80" fmla="*/ 30 w 75"/>
                  <a:gd name="T81" fmla="*/ 69 h 92"/>
                  <a:gd name="T82" fmla="*/ 32 w 75"/>
                  <a:gd name="T83" fmla="*/ 63 h 92"/>
                  <a:gd name="T84" fmla="*/ 32 w 75"/>
                  <a:gd name="T85" fmla="*/ 24 h 92"/>
                  <a:gd name="T86" fmla="*/ 23 w 75"/>
                  <a:gd name="T87" fmla="*/ 45 h 92"/>
                  <a:gd name="T88" fmla="*/ 25 w 75"/>
                  <a:gd name="T89" fmla="*/ 5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92">
                    <a:moveTo>
                      <a:pt x="43" y="84"/>
                    </a:moveTo>
                    <a:cubicBezTo>
                      <a:pt x="52" y="84"/>
                      <a:pt x="52" y="84"/>
                      <a:pt x="52" y="84"/>
                    </a:cubicBezTo>
                    <a:cubicBezTo>
                      <a:pt x="60" y="92"/>
                      <a:pt x="60" y="92"/>
                      <a:pt x="60" y="92"/>
                    </a:cubicBezTo>
                    <a:cubicBezTo>
                      <a:pt x="75" y="92"/>
                      <a:pt x="75" y="92"/>
                      <a:pt x="75" y="92"/>
                    </a:cubicBezTo>
                    <a:cubicBezTo>
                      <a:pt x="63" y="85"/>
                      <a:pt x="55" y="69"/>
                      <a:pt x="50" y="52"/>
                    </a:cubicBezTo>
                    <a:cubicBezTo>
                      <a:pt x="52" y="52"/>
                      <a:pt x="52" y="52"/>
                      <a:pt x="52" y="52"/>
                    </a:cubicBezTo>
                    <a:cubicBezTo>
                      <a:pt x="52" y="45"/>
                      <a:pt x="52" y="45"/>
                      <a:pt x="52" y="45"/>
                    </a:cubicBezTo>
                    <a:cubicBezTo>
                      <a:pt x="47" y="45"/>
                      <a:pt x="47" y="45"/>
                      <a:pt x="47" y="45"/>
                    </a:cubicBezTo>
                    <a:cubicBezTo>
                      <a:pt x="45" y="37"/>
                      <a:pt x="44" y="30"/>
                      <a:pt x="43" y="24"/>
                    </a:cubicBezTo>
                    <a:cubicBezTo>
                      <a:pt x="43" y="63"/>
                      <a:pt x="43" y="63"/>
                      <a:pt x="43" y="63"/>
                    </a:cubicBezTo>
                    <a:cubicBezTo>
                      <a:pt x="43" y="63"/>
                      <a:pt x="43" y="63"/>
                      <a:pt x="43" y="63"/>
                    </a:cubicBezTo>
                    <a:cubicBezTo>
                      <a:pt x="44" y="65"/>
                      <a:pt x="44" y="67"/>
                      <a:pt x="45" y="69"/>
                    </a:cubicBezTo>
                    <a:cubicBezTo>
                      <a:pt x="45" y="69"/>
                      <a:pt x="45" y="69"/>
                      <a:pt x="45" y="69"/>
                    </a:cubicBezTo>
                    <a:cubicBezTo>
                      <a:pt x="43" y="67"/>
                      <a:pt x="43" y="67"/>
                      <a:pt x="43" y="67"/>
                    </a:cubicBezTo>
                    <a:cubicBezTo>
                      <a:pt x="43" y="74"/>
                      <a:pt x="43" y="74"/>
                      <a:pt x="43" y="74"/>
                    </a:cubicBezTo>
                    <a:cubicBezTo>
                      <a:pt x="46" y="78"/>
                      <a:pt x="46" y="78"/>
                      <a:pt x="46" y="78"/>
                    </a:cubicBezTo>
                    <a:cubicBezTo>
                      <a:pt x="43" y="78"/>
                      <a:pt x="43" y="78"/>
                      <a:pt x="43" y="78"/>
                    </a:cubicBezTo>
                    <a:lnTo>
                      <a:pt x="43" y="84"/>
                    </a:lnTo>
                    <a:close/>
                    <a:moveTo>
                      <a:pt x="37" y="84"/>
                    </a:moveTo>
                    <a:cubicBezTo>
                      <a:pt x="43" y="84"/>
                      <a:pt x="43" y="84"/>
                      <a:pt x="43" y="84"/>
                    </a:cubicBezTo>
                    <a:cubicBezTo>
                      <a:pt x="43" y="78"/>
                      <a:pt x="43" y="78"/>
                      <a:pt x="43" y="78"/>
                    </a:cubicBezTo>
                    <a:cubicBezTo>
                      <a:pt x="37" y="78"/>
                      <a:pt x="37" y="78"/>
                      <a:pt x="37" y="78"/>
                    </a:cubicBezTo>
                    <a:cubicBezTo>
                      <a:pt x="37" y="84"/>
                      <a:pt x="37" y="84"/>
                      <a:pt x="37" y="84"/>
                    </a:cubicBezTo>
                    <a:close/>
                    <a:moveTo>
                      <a:pt x="43" y="24"/>
                    </a:moveTo>
                    <a:cubicBezTo>
                      <a:pt x="42" y="18"/>
                      <a:pt x="41" y="14"/>
                      <a:pt x="41" y="14"/>
                    </a:cubicBezTo>
                    <a:cubicBezTo>
                      <a:pt x="40" y="14"/>
                      <a:pt x="40" y="14"/>
                      <a:pt x="40" y="14"/>
                    </a:cubicBezTo>
                    <a:cubicBezTo>
                      <a:pt x="37" y="0"/>
                      <a:pt x="37" y="0"/>
                      <a:pt x="37" y="0"/>
                    </a:cubicBezTo>
                    <a:cubicBezTo>
                      <a:pt x="37" y="27"/>
                      <a:pt x="37" y="27"/>
                      <a:pt x="37" y="27"/>
                    </a:cubicBezTo>
                    <a:cubicBezTo>
                      <a:pt x="38" y="28"/>
                      <a:pt x="38" y="41"/>
                      <a:pt x="39" y="45"/>
                    </a:cubicBezTo>
                    <a:cubicBezTo>
                      <a:pt x="37" y="45"/>
                      <a:pt x="37" y="45"/>
                      <a:pt x="37" y="45"/>
                    </a:cubicBezTo>
                    <a:cubicBezTo>
                      <a:pt x="37" y="52"/>
                      <a:pt x="37" y="52"/>
                      <a:pt x="37" y="52"/>
                    </a:cubicBezTo>
                    <a:cubicBezTo>
                      <a:pt x="41" y="52"/>
                      <a:pt x="41" y="52"/>
                      <a:pt x="41" y="52"/>
                    </a:cubicBezTo>
                    <a:cubicBezTo>
                      <a:pt x="41" y="52"/>
                      <a:pt x="41" y="54"/>
                      <a:pt x="42" y="58"/>
                    </a:cubicBezTo>
                    <a:cubicBezTo>
                      <a:pt x="37" y="62"/>
                      <a:pt x="37" y="62"/>
                      <a:pt x="37" y="62"/>
                    </a:cubicBezTo>
                    <a:cubicBezTo>
                      <a:pt x="37" y="69"/>
                      <a:pt x="37" y="69"/>
                      <a:pt x="37" y="69"/>
                    </a:cubicBezTo>
                    <a:cubicBezTo>
                      <a:pt x="43" y="74"/>
                      <a:pt x="43" y="74"/>
                      <a:pt x="43" y="74"/>
                    </a:cubicBezTo>
                    <a:cubicBezTo>
                      <a:pt x="43" y="67"/>
                      <a:pt x="43" y="67"/>
                      <a:pt x="43" y="67"/>
                    </a:cubicBezTo>
                    <a:cubicBezTo>
                      <a:pt x="41" y="65"/>
                      <a:pt x="41" y="65"/>
                      <a:pt x="41" y="65"/>
                    </a:cubicBezTo>
                    <a:cubicBezTo>
                      <a:pt x="43" y="63"/>
                      <a:pt x="43" y="63"/>
                      <a:pt x="43" y="63"/>
                    </a:cubicBezTo>
                    <a:lnTo>
                      <a:pt x="43" y="24"/>
                    </a:lnTo>
                    <a:close/>
                    <a:moveTo>
                      <a:pt x="32" y="84"/>
                    </a:moveTo>
                    <a:cubicBezTo>
                      <a:pt x="37" y="84"/>
                      <a:pt x="37" y="84"/>
                      <a:pt x="37" y="84"/>
                    </a:cubicBezTo>
                    <a:cubicBezTo>
                      <a:pt x="37" y="84"/>
                      <a:pt x="37" y="84"/>
                      <a:pt x="37" y="84"/>
                    </a:cubicBezTo>
                    <a:cubicBezTo>
                      <a:pt x="37" y="78"/>
                      <a:pt x="37" y="78"/>
                      <a:pt x="37" y="78"/>
                    </a:cubicBezTo>
                    <a:cubicBezTo>
                      <a:pt x="37" y="78"/>
                      <a:pt x="37" y="78"/>
                      <a:pt x="37" y="78"/>
                    </a:cubicBezTo>
                    <a:cubicBezTo>
                      <a:pt x="37" y="78"/>
                      <a:pt x="37" y="78"/>
                      <a:pt x="37" y="78"/>
                    </a:cubicBezTo>
                    <a:cubicBezTo>
                      <a:pt x="32" y="78"/>
                      <a:pt x="32" y="78"/>
                      <a:pt x="32" y="78"/>
                    </a:cubicBezTo>
                    <a:cubicBezTo>
                      <a:pt x="32" y="84"/>
                      <a:pt x="32" y="84"/>
                      <a:pt x="32" y="84"/>
                    </a:cubicBezTo>
                    <a:close/>
                    <a:moveTo>
                      <a:pt x="37" y="0"/>
                    </a:moveTo>
                    <a:cubicBezTo>
                      <a:pt x="37" y="0"/>
                      <a:pt x="37" y="0"/>
                      <a:pt x="37" y="0"/>
                    </a:cubicBezTo>
                    <a:cubicBezTo>
                      <a:pt x="35" y="14"/>
                      <a:pt x="35" y="14"/>
                      <a:pt x="35" y="14"/>
                    </a:cubicBezTo>
                    <a:cubicBezTo>
                      <a:pt x="34" y="14"/>
                      <a:pt x="34" y="14"/>
                      <a:pt x="34" y="14"/>
                    </a:cubicBezTo>
                    <a:cubicBezTo>
                      <a:pt x="34" y="14"/>
                      <a:pt x="33" y="18"/>
                      <a:pt x="32" y="24"/>
                    </a:cubicBezTo>
                    <a:cubicBezTo>
                      <a:pt x="32" y="63"/>
                      <a:pt x="32" y="63"/>
                      <a:pt x="32" y="63"/>
                    </a:cubicBezTo>
                    <a:cubicBezTo>
                      <a:pt x="34" y="65"/>
                      <a:pt x="34" y="65"/>
                      <a:pt x="34" y="65"/>
                    </a:cubicBezTo>
                    <a:cubicBezTo>
                      <a:pt x="32" y="67"/>
                      <a:pt x="32" y="67"/>
                      <a:pt x="32" y="67"/>
                    </a:cubicBezTo>
                    <a:cubicBezTo>
                      <a:pt x="32" y="74"/>
                      <a:pt x="32" y="74"/>
                      <a:pt x="32" y="74"/>
                    </a:cubicBezTo>
                    <a:cubicBezTo>
                      <a:pt x="37" y="69"/>
                      <a:pt x="37" y="69"/>
                      <a:pt x="37" y="69"/>
                    </a:cubicBezTo>
                    <a:cubicBezTo>
                      <a:pt x="37" y="69"/>
                      <a:pt x="37" y="69"/>
                      <a:pt x="37" y="69"/>
                    </a:cubicBezTo>
                    <a:cubicBezTo>
                      <a:pt x="37" y="62"/>
                      <a:pt x="37" y="62"/>
                      <a:pt x="37" y="62"/>
                    </a:cubicBezTo>
                    <a:cubicBezTo>
                      <a:pt x="37" y="62"/>
                      <a:pt x="37" y="62"/>
                      <a:pt x="37" y="62"/>
                    </a:cubicBezTo>
                    <a:cubicBezTo>
                      <a:pt x="33" y="58"/>
                      <a:pt x="33" y="58"/>
                      <a:pt x="33" y="58"/>
                    </a:cubicBezTo>
                    <a:cubicBezTo>
                      <a:pt x="34" y="54"/>
                      <a:pt x="34" y="52"/>
                      <a:pt x="34" y="52"/>
                    </a:cubicBezTo>
                    <a:cubicBezTo>
                      <a:pt x="37" y="52"/>
                      <a:pt x="37" y="52"/>
                      <a:pt x="37" y="52"/>
                    </a:cubicBezTo>
                    <a:cubicBezTo>
                      <a:pt x="37" y="52"/>
                      <a:pt x="37" y="52"/>
                      <a:pt x="37" y="52"/>
                    </a:cubicBezTo>
                    <a:cubicBezTo>
                      <a:pt x="37" y="52"/>
                      <a:pt x="37" y="52"/>
                      <a:pt x="37" y="52"/>
                    </a:cubicBezTo>
                    <a:cubicBezTo>
                      <a:pt x="37" y="45"/>
                      <a:pt x="37" y="45"/>
                      <a:pt x="37" y="45"/>
                    </a:cubicBezTo>
                    <a:cubicBezTo>
                      <a:pt x="37" y="45"/>
                      <a:pt x="37" y="45"/>
                      <a:pt x="37" y="45"/>
                    </a:cubicBezTo>
                    <a:cubicBezTo>
                      <a:pt x="36" y="45"/>
                      <a:pt x="36" y="45"/>
                      <a:pt x="36" y="45"/>
                    </a:cubicBezTo>
                    <a:cubicBezTo>
                      <a:pt x="37" y="40"/>
                      <a:pt x="37" y="27"/>
                      <a:pt x="37" y="27"/>
                    </a:cubicBezTo>
                    <a:cubicBezTo>
                      <a:pt x="37" y="27"/>
                      <a:pt x="37" y="27"/>
                      <a:pt x="37" y="27"/>
                    </a:cubicBezTo>
                    <a:cubicBezTo>
                      <a:pt x="37" y="27"/>
                      <a:pt x="37" y="27"/>
                      <a:pt x="37" y="27"/>
                    </a:cubicBezTo>
                    <a:lnTo>
                      <a:pt x="37" y="0"/>
                    </a:lnTo>
                    <a:close/>
                    <a:moveTo>
                      <a:pt x="0" y="92"/>
                    </a:moveTo>
                    <a:cubicBezTo>
                      <a:pt x="15" y="92"/>
                      <a:pt x="15" y="92"/>
                      <a:pt x="15" y="92"/>
                    </a:cubicBezTo>
                    <a:cubicBezTo>
                      <a:pt x="23" y="84"/>
                      <a:pt x="23" y="84"/>
                      <a:pt x="23" y="84"/>
                    </a:cubicBezTo>
                    <a:cubicBezTo>
                      <a:pt x="32" y="84"/>
                      <a:pt x="32" y="84"/>
                      <a:pt x="32" y="84"/>
                    </a:cubicBezTo>
                    <a:cubicBezTo>
                      <a:pt x="32" y="78"/>
                      <a:pt x="32" y="78"/>
                      <a:pt x="32" y="78"/>
                    </a:cubicBezTo>
                    <a:cubicBezTo>
                      <a:pt x="29" y="78"/>
                      <a:pt x="29" y="78"/>
                      <a:pt x="29" y="78"/>
                    </a:cubicBezTo>
                    <a:cubicBezTo>
                      <a:pt x="32" y="74"/>
                      <a:pt x="32" y="74"/>
                      <a:pt x="32" y="74"/>
                    </a:cubicBezTo>
                    <a:cubicBezTo>
                      <a:pt x="32" y="67"/>
                      <a:pt x="32" y="67"/>
                      <a:pt x="32" y="67"/>
                    </a:cubicBezTo>
                    <a:cubicBezTo>
                      <a:pt x="30" y="69"/>
                      <a:pt x="30" y="69"/>
                      <a:pt x="30" y="69"/>
                    </a:cubicBezTo>
                    <a:cubicBezTo>
                      <a:pt x="31" y="67"/>
                      <a:pt x="31" y="65"/>
                      <a:pt x="32" y="63"/>
                    </a:cubicBezTo>
                    <a:cubicBezTo>
                      <a:pt x="32" y="63"/>
                      <a:pt x="32" y="63"/>
                      <a:pt x="32" y="63"/>
                    </a:cubicBezTo>
                    <a:cubicBezTo>
                      <a:pt x="32" y="63"/>
                      <a:pt x="32" y="63"/>
                      <a:pt x="32" y="63"/>
                    </a:cubicBezTo>
                    <a:cubicBezTo>
                      <a:pt x="32" y="24"/>
                      <a:pt x="32" y="24"/>
                      <a:pt x="32" y="24"/>
                    </a:cubicBezTo>
                    <a:cubicBezTo>
                      <a:pt x="31" y="30"/>
                      <a:pt x="30" y="37"/>
                      <a:pt x="28" y="45"/>
                    </a:cubicBezTo>
                    <a:cubicBezTo>
                      <a:pt x="23" y="45"/>
                      <a:pt x="23" y="45"/>
                      <a:pt x="23" y="45"/>
                    </a:cubicBezTo>
                    <a:cubicBezTo>
                      <a:pt x="23" y="52"/>
                      <a:pt x="23" y="52"/>
                      <a:pt x="23" y="52"/>
                    </a:cubicBezTo>
                    <a:cubicBezTo>
                      <a:pt x="25" y="52"/>
                      <a:pt x="25" y="52"/>
                      <a:pt x="25" y="52"/>
                    </a:cubicBezTo>
                    <a:cubicBezTo>
                      <a:pt x="20" y="69"/>
                      <a:pt x="12" y="85"/>
                      <a:pt x="0" y="92"/>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65" name="Freeform 109"/>
              <p:cNvSpPr>
                <a:spLocks noEditPoints="1"/>
              </p:cNvSpPr>
              <p:nvPr>
                <p:custDataLst>
                  <p:tags r:id="rId120"/>
                </p:custDataLst>
              </p:nvPr>
            </p:nvSpPr>
            <p:spPr bwMode="auto">
              <a:xfrm>
                <a:off x="3425" y="705"/>
                <a:ext cx="101" cy="63"/>
              </a:xfrm>
              <a:custGeom>
                <a:avLst/>
                <a:gdLst>
                  <a:gd name="T0" fmla="*/ 78 w 101"/>
                  <a:gd name="T1" fmla="*/ 63 h 63"/>
                  <a:gd name="T2" fmla="*/ 101 w 101"/>
                  <a:gd name="T3" fmla="*/ 63 h 63"/>
                  <a:gd name="T4" fmla="*/ 101 w 101"/>
                  <a:gd name="T5" fmla="*/ 35 h 63"/>
                  <a:gd name="T6" fmla="*/ 89 w 101"/>
                  <a:gd name="T7" fmla="*/ 35 h 63"/>
                  <a:gd name="T8" fmla="*/ 89 w 101"/>
                  <a:gd name="T9" fmla="*/ 0 h 63"/>
                  <a:gd name="T10" fmla="*/ 78 w 101"/>
                  <a:gd name="T11" fmla="*/ 0 h 63"/>
                  <a:gd name="T12" fmla="*/ 78 w 101"/>
                  <a:gd name="T13" fmla="*/ 44 h 63"/>
                  <a:gd name="T14" fmla="*/ 87 w 101"/>
                  <a:gd name="T15" fmla="*/ 44 h 63"/>
                  <a:gd name="T16" fmla="*/ 87 w 101"/>
                  <a:gd name="T17" fmla="*/ 56 h 63"/>
                  <a:gd name="T18" fmla="*/ 87 w 101"/>
                  <a:gd name="T19" fmla="*/ 56 h 63"/>
                  <a:gd name="T20" fmla="*/ 78 w 101"/>
                  <a:gd name="T21" fmla="*/ 56 h 63"/>
                  <a:gd name="T22" fmla="*/ 78 w 101"/>
                  <a:gd name="T23" fmla="*/ 63 h 63"/>
                  <a:gd name="T24" fmla="*/ 64 w 101"/>
                  <a:gd name="T25" fmla="*/ 0 h 63"/>
                  <a:gd name="T26" fmla="*/ 64 w 101"/>
                  <a:gd name="T27" fmla="*/ 35 h 63"/>
                  <a:gd name="T28" fmla="*/ 50 w 101"/>
                  <a:gd name="T29" fmla="*/ 35 h 63"/>
                  <a:gd name="T30" fmla="*/ 50 w 101"/>
                  <a:gd name="T31" fmla="*/ 44 h 63"/>
                  <a:gd name="T32" fmla="*/ 59 w 101"/>
                  <a:gd name="T33" fmla="*/ 44 h 63"/>
                  <a:gd name="T34" fmla="*/ 59 w 101"/>
                  <a:gd name="T35" fmla="*/ 56 h 63"/>
                  <a:gd name="T36" fmla="*/ 59 w 101"/>
                  <a:gd name="T37" fmla="*/ 56 h 63"/>
                  <a:gd name="T38" fmla="*/ 50 w 101"/>
                  <a:gd name="T39" fmla="*/ 56 h 63"/>
                  <a:gd name="T40" fmla="*/ 50 w 101"/>
                  <a:gd name="T41" fmla="*/ 63 h 63"/>
                  <a:gd name="T42" fmla="*/ 78 w 101"/>
                  <a:gd name="T43" fmla="*/ 63 h 63"/>
                  <a:gd name="T44" fmla="*/ 78 w 101"/>
                  <a:gd name="T45" fmla="*/ 56 h 63"/>
                  <a:gd name="T46" fmla="*/ 69 w 101"/>
                  <a:gd name="T47" fmla="*/ 56 h 63"/>
                  <a:gd name="T48" fmla="*/ 69 w 101"/>
                  <a:gd name="T49" fmla="*/ 44 h 63"/>
                  <a:gd name="T50" fmla="*/ 78 w 101"/>
                  <a:gd name="T51" fmla="*/ 44 h 63"/>
                  <a:gd name="T52" fmla="*/ 78 w 101"/>
                  <a:gd name="T53" fmla="*/ 0 h 63"/>
                  <a:gd name="T54" fmla="*/ 64 w 101"/>
                  <a:gd name="T55" fmla="*/ 0 h 63"/>
                  <a:gd name="T56" fmla="*/ 50 w 101"/>
                  <a:gd name="T57" fmla="*/ 35 h 63"/>
                  <a:gd name="T58" fmla="*/ 21 w 101"/>
                  <a:gd name="T59" fmla="*/ 35 h 63"/>
                  <a:gd name="T60" fmla="*/ 21 w 101"/>
                  <a:gd name="T61" fmla="*/ 44 h 63"/>
                  <a:gd name="T62" fmla="*/ 29 w 101"/>
                  <a:gd name="T63" fmla="*/ 44 h 63"/>
                  <a:gd name="T64" fmla="*/ 29 w 101"/>
                  <a:gd name="T65" fmla="*/ 56 h 63"/>
                  <a:gd name="T66" fmla="*/ 29 w 101"/>
                  <a:gd name="T67" fmla="*/ 56 h 63"/>
                  <a:gd name="T68" fmla="*/ 21 w 101"/>
                  <a:gd name="T69" fmla="*/ 56 h 63"/>
                  <a:gd name="T70" fmla="*/ 21 w 101"/>
                  <a:gd name="T71" fmla="*/ 63 h 63"/>
                  <a:gd name="T72" fmla="*/ 50 w 101"/>
                  <a:gd name="T73" fmla="*/ 63 h 63"/>
                  <a:gd name="T74" fmla="*/ 50 w 101"/>
                  <a:gd name="T75" fmla="*/ 56 h 63"/>
                  <a:gd name="T76" fmla="*/ 42 w 101"/>
                  <a:gd name="T77" fmla="*/ 56 h 63"/>
                  <a:gd name="T78" fmla="*/ 42 w 101"/>
                  <a:gd name="T79" fmla="*/ 44 h 63"/>
                  <a:gd name="T80" fmla="*/ 50 w 101"/>
                  <a:gd name="T81" fmla="*/ 44 h 63"/>
                  <a:gd name="T82" fmla="*/ 50 w 101"/>
                  <a:gd name="T83" fmla="*/ 35 h 63"/>
                  <a:gd name="T84" fmla="*/ 21 w 101"/>
                  <a:gd name="T85" fmla="*/ 35 h 63"/>
                  <a:gd name="T86" fmla="*/ 0 w 101"/>
                  <a:gd name="T87" fmla="*/ 35 h 63"/>
                  <a:gd name="T88" fmla="*/ 0 w 101"/>
                  <a:gd name="T89" fmla="*/ 63 h 63"/>
                  <a:gd name="T90" fmla="*/ 21 w 101"/>
                  <a:gd name="T91" fmla="*/ 63 h 63"/>
                  <a:gd name="T92" fmla="*/ 21 w 101"/>
                  <a:gd name="T93" fmla="*/ 56 h 63"/>
                  <a:gd name="T94" fmla="*/ 12 w 101"/>
                  <a:gd name="T95" fmla="*/ 56 h 63"/>
                  <a:gd name="T96" fmla="*/ 12 w 101"/>
                  <a:gd name="T97" fmla="*/ 44 h 63"/>
                  <a:gd name="T98" fmla="*/ 21 w 101"/>
                  <a:gd name="T99" fmla="*/ 44 h 63"/>
                  <a:gd name="T100" fmla="*/ 21 w 101"/>
                  <a:gd name="T101"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62">
                    <a:moveTo>
                      <a:pt x="78" y="63"/>
                    </a:moveTo>
                    <a:lnTo>
                      <a:pt x="101" y="63"/>
                    </a:lnTo>
                    <a:lnTo>
                      <a:pt x="101" y="35"/>
                    </a:lnTo>
                    <a:lnTo>
                      <a:pt x="89" y="35"/>
                    </a:lnTo>
                    <a:lnTo>
                      <a:pt x="89" y="0"/>
                    </a:lnTo>
                    <a:lnTo>
                      <a:pt x="78" y="0"/>
                    </a:lnTo>
                    <a:lnTo>
                      <a:pt x="78" y="44"/>
                    </a:lnTo>
                    <a:lnTo>
                      <a:pt x="87" y="44"/>
                    </a:lnTo>
                    <a:lnTo>
                      <a:pt x="87" y="56"/>
                    </a:lnTo>
                    <a:lnTo>
                      <a:pt x="87" y="56"/>
                    </a:lnTo>
                    <a:lnTo>
                      <a:pt x="78" y="56"/>
                    </a:lnTo>
                    <a:lnTo>
                      <a:pt x="78" y="63"/>
                    </a:lnTo>
                    <a:close/>
                    <a:moveTo>
                      <a:pt x="64" y="0"/>
                    </a:moveTo>
                    <a:lnTo>
                      <a:pt x="64" y="35"/>
                    </a:lnTo>
                    <a:lnTo>
                      <a:pt x="50" y="35"/>
                    </a:lnTo>
                    <a:lnTo>
                      <a:pt x="50" y="44"/>
                    </a:lnTo>
                    <a:lnTo>
                      <a:pt x="59" y="44"/>
                    </a:lnTo>
                    <a:lnTo>
                      <a:pt x="59" y="56"/>
                    </a:lnTo>
                    <a:lnTo>
                      <a:pt x="59" y="56"/>
                    </a:lnTo>
                    <a:lnTo>
                      <a:pt x="50" y="56"/>
                    </a:lnTo>
                    <a:lnTo>
                      <a:pt x="50" y="63"/>
                    </a:lnTo>
                    <a:lnTo>
                      <a:pt x="78" y="63"/>
                    </a:lnTo>
                    <a:lnTo>
                      <a:pt x="78" y="56"/>
                    </a:lnTo>
                    <a:lnTo>
                      <a:pt x="69" y="56"/>
                    </a:lnTo>
                    <a:lnTo>
                      <a:pt x="69" y="44"/>
                    </a:lnTo>
                    <a:lnTo>
                      <a:pt x="78" y="44"/>
                    </a:lnTo>
                    <a:lnTo>
                      <a:pt x="78" y="0"/>
                    </a:lnTo>
                    <a:lnTo>
                      <a:pt x="64" y="0"/>
                    </a:lnTo>
                    <a:close/>
                    <a:moveTo>
                      <a:pt x="50" y="35"/>
                    </a:moveTo>
                    <a:lnTo>
                      <a:pt x="21" y="35"/>
                    </a:lnTo>
                    <a:lnTo>
                      <a:pt x="21" y="44"/>
                    </a:lnTo>
                    <a:lnTo>
                      <a:pt x="29" y="44"/>
                    </a:lnTo>
                    <a:lnTo>
                      <a:pt x="29" y="56"/>
                    </a:lnTo>
                    <a:lnTo>
                      <a:pt x="29" y="56"/>
                    </a:lnTo>
                    <a:lnTo>
                      <a:pt x="21" y="56"/>
                    </a:lnTo>
                    <a:lnTo>
                      <a:pt x="21" y="63"/>
                    </a:lnTo>
                    <a:lnTo>
                      <a:pt x="50" y="63"/>
                    </a:lnTo>
                    <a:lnTo>
                      <a:pt x="50" y="56"/>
                    </a:lnTo>
                    <a:lnTo>
                      <a:pt x="42" y="56"/>
                    </a:lnTo>
                    <a:lnTo>
                      <a:pt x="42" y="44"/>
                    </a:lnTo>
                    <a:lnTo>
                      <a:pt x="50" y="44"/>
                    </a:lnTo>
                    <a:lnTo>
                      <a:pt x="50" y="35"/>
                    </a:lnTo>
                    <a:close/>
                    <a:moveTo>
                      <a:pt x="21" y="35"/>
                    </a:moveTo>
                    <a:lnTo>
                      <a:pt x="0" y="35"/>
                    </a:lnTo>
                    <a:lnTo>
                      <a:pt x="0" y="63"/>
                    </a:lnTo>
                    <a:lnTo>
                      <a:pt x="21" y="63"/>
                    </a:lnTo>
                    <a:lnTo>
                      <a:pt x="21" y="56"/>
                    </a:lnTo>
                    <a:lnTo>
                      <a:pt x="12" y="56"/>
                    </a:lnTo>
                    <a:lnTo>
                      <a:pt x="12" y="44"/>
                    </a:lnTo>
                    <a:lnTo>
                      <a:pt x="21" y="44"/>
                    </a:lnTo>
                    <a:lnTo>
                      <a:pt x="21" y="3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66" name="Freeform 110"/>
              <p:cNvSpPr/>
              <p:nvPr>
                <p:custDataLst>
                  <p:tags r:id="rId121"/>
                </p:custDataLst>
              </p:nvPr>
            </p:nvSpPr>
            <p:spPr bwMode="auto">
              <a:xfrm>
                <a:off x="3401" y="771"/>
                <a:ext cx="135" cy="44"/>
              </a:xfrm>
              <a:custGeom>
                <a:avLst/>
                <a:gdLst>
                  <a:gd name="T0" fmla="*/ 130 w 135"/>
                  <a:gd name="T1" fmla="*/ 44 h 44"/>
                  <a:gd name="T2" fmla="*/ 135 w 135"/>
                  <a:gd name="T3" fmla="*/ 0 h 44"/>
                  <a:gd name="T4" fmla="*/ 0 w 135"/>
                  <a:gd name="T5" fmla="*/ 0 h 44"/>
                  <a:gd name="T6" fmla="*/ 15 w 135"/>
                  <a:gd name="T7" fmla="*/ 44 h 44"/>
                  <a:gd name="T8" fmla="*/ 130 w 135"/>
                  <a:gd name="T9" fmla="*/ 44 h 44"/>
                </a:gdLst>
                <a:ahLst/>
                <a:cxnLst>
                  <a:cxn ang="0">
                    <a:pos x="T0" y="T1"/>
                  </a:cxn>
                  <a:cxn ang="0">
                    <a:pos x="T2" y="T3"/>
                  </a:cxn>
                  <a:cxn ang="0">
                    <a:pos x="T4" y="T5"/>
                  </a:cxn>
                  <a:cxn ang="0">
                    <a:pos x="T6" y="T7"/>
                  </a:cxn>
                  <a:cxn ang="0">
                    <a:pos x="T8" y="T9"/>
                  </a:cxn>
                </a:cxnLst>
                <a:rect l="0" t="0" r="r" b="b"/>
                <a:pathLst>
                  <a:path w="135" h="44">
                    <a:moveTo>
                      <a:pt x="130" y="44"/>
                    </a:moveTo>
                    <a:lnTo>
                      <a:pt x="135" y="0"/>
                    </a:lnTo>
                    <a:lnTo>
                      <a:pt x="0" y="0"/>
                    </a:lnTo>
                    <a:lnTo>
                      <a:pt x="15" y="44"/>
                    </a:lnTo>
                    <a:lnTo>
                      <a:pt x="130" y="4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67" name="Freeform 111"/>
              <p:cNvSpPr>
                <a:spLocks noEditPoints="1"/>
              </p:cNvSpPr>
              <p:nvPr>
                <p:custDataLst>
                  <p:tags r:id="rId122"/>
                </p:custDataLst>
              </p:nvPr>
            </p:nvSpPr>
            <p:spPr bwMode="auto">
              <a:xfrm>
                <a:off x="2900" y="1669"/>
                <a:ext cx="127" cy="101"/>
              </a:xfrm>
              <a:custGeom>
                <a:avLst/>
                <a:gdLst>
                  <a:gd name="T0" fmla="*/ 58 w 73"/>
                  <a:gd name="T1" fmla="*/ 58 h 58"/>
                  <a:gd name="T2" fmla="*/ 58 w 73"/>
                  <a:gd name="T3" fmla="*/ 38 h 58"/>
                  <a:gd name="T4" fmla="*/ 67 w 73"/>
                  <a:gd name="T5" fmla="*/ 29 h 58"/>
                  <a:gd name="T6" fmla="*/ 73 w 73"/>
                  <a:gd name="T7" fmla="*/ 29 h 58"/>
                  <a:gd name="T8" fmla="*/ 73 w 73"/>
                  <a:gd name="T9" fmla="*/ 8 h 58"/>
                  <a:gd name="T10" fmla="*/ 65 w 73"/>
                  <a:gd name="T11" fmla="*/ 0 h 58"/>
                  <a:gd name="T12" fmla="*/ 47 w 73"/>
                  <a:gd name="T13" fmla="*/ 0 h 58"/>
                  <a:gd name="T14" fmla="*/ 47 w 73"/>
                  <a:gd name="T15" fmla="*/ 9 h 58"/>
                  <a:gd name="T16" fmla="*/ 54 w 73"/>
                  <a:gd name="T17" fmla="*/ 16 h 58"/>
                  <a:gd name="T18" fmla="*/ 47 w 73"/>
                  <a:gd name="T19" fmla="*/ 22 h 58"/>
                  <a:gd name="T20" fmla="*/ 47 w 73"/>
                  <a:gd name="T21" fmla="*/ 26 h 58"/>
                  <a:gd name="T22" fmla="*/ 54 w 73"/>
                  <a:gd name="T23" fmla="*/ 33 h 58"/>
                  <a:gd name="T24" fmla="*/ 47 w 73"/>
                  <a:gd name="T25" fmla="*/ 39 h 58"/>
                  <a:gd name="T26" fmla="*/ 47 w 73"/>
                  <a:gd name="T27" fmla="*/ 58 h 58"/>
                  <a:gd name="T28" fmla="*/ 58 w 73"/>
                  <a:gd name="T29" fmla="*/ 58 h 58"/>
                  <a:gd name="T30" fmla="*/ 47 w 73"/>
                  <a:gd name="T31" fmla="*/ 0 h 58"/>
                  <a:gd name="T32" fmla="*/ 26 w 73"/>
                  <a:gd name="T33" fmla="*/ 0 h 58"/>
                  <a:gd name="T34" fmla="*/ 26 w 73"/>
                  <a:gd name="T35" fmla="*/ 9 h 58"/>
                  <a:gd name="T36" fmla="*/ 33 w 73"/>
                  <a:gd name="T37" fmla="*/ 16 h 58"/>
                  <a:gd name="T38" fmla="*/ 26 w 73"/>
                  <a:gd name="T39" fmla="*/ 22 h 58"/>
                  <a:gd name="T40" fmla="*/ 26 w 73"/>
                  <a:gd name="T41" fmla="*/ 26 h 58"/>
                  <a:gd name="T42" fmla="*/ 33 w 73"/>
                  <a:gd name="T43" fmla="*/ 33 h 58"/>
                  <a:gd name="T44" fmla="*/ 26 w 73"/>
                  <a:gd name="T45" fmla="*/ 39 h 58"/>
                  <a:gd name="T46" fmla="*/ 26 w 73"/>
                  <a:gd name="T47" fmla="*/ 58 h 58"/>
                  <a:gd name="T48" fmla="*/ 47 w 73"/>
                  <a:gd name="T49" fmla="*/ 58 h 58"/>
                  <a:gd name="T50" fmla="*/ 47 w 73"/>
                  <a:gd name="T51" fmla="*/ 39 h 58"/>
                  <a:gd name="T52" fmla="*/ 47 w 73"/>
                  <a:gd name="T53" fmla="*/ 39 h 58"/>
                  <a:gd name="T54" fmla="*/ 41 w 73"/>
                  <a:gd name="T55" fmla="*/ 33 h 58"/>
                  <a:gd name="T56" fmla="*/ 47 w 73"/>
                  <a:gd name="T57" fmla="*/ 26 h 58"/>
                  <a:gd name="T58" fmla="*/ 47 w 73"/>
                  <a:gd name="T59" fmla="*/ 26 h 58"/>
                  <a:gd name="T60" fmla="*/ 47 w 73"/>
                  <a:gd name="T61" fmla="*/ 26 h 58"/>
                  <a:gd name="T62" fmla="*/ 47 w 73"/>
                  <a:gd name="T63" fmla="*/ 22 h 58"/>
                  <a:gd name="T64" fmla="*/ 47 w 73"/>
                  <a:gd name="T65" fmla="*/ 22 h 58"/>
                  <a:gd name="T66" fmla="*/ 41 w 73"/>
                  <a:gd name="T67" fmla="*/ 16 h 58"/>
                  <a:gd name="T68" fmla="*/ 47 w 73"/>
                  <a:gd name="T69" fmla="*/ 9 h 58"/>
                  <a:gd name="T70" fmla="*/ 47 w 73"/>
                  <a:gd name="T71" fmla="*/ 9 h 58"/>
                  <a:gd name="T72" fmla="*/ 47 w 73"/>
                  <a:gd name="T73" fmla="*/ 9 h 58"/>
                  <a:gd name="T74" fmla="*/ 47 w 73"/>
                  <a:gd name="T75" fmla="*/ 0 h 58"/>
                  <a:gd name="T76" fmla="*/ 26 w 73"/>
                  <a:gd name="T77" fmla="*/ 0 h 58"/>
                  <a:gd name="T78" fmla="*/ 8 w 73"/>
                  <a:gd name="T79" fmla="*/ 0 h 58"/>
                  <a:gd name="T80" fmla="*/ 0 w 73"/>
                  <a:gd name="T81" fmla="*/ 8 h 58"/>
                  <a:gd name="T82" fmla="*/ 0 w 73"/>
                  <a:gd name="T83" fmla="*/ 29 h 58"/>
                  <a:gd name="T84" fmla="*/ 6 w 73"/>
                  <a:gd name="T85" fmla="*/ 29 h 58"/>
                  <a:gd name="T86" fmla="*/ 15 w 73"/>
                  <a:gd name="T87" fmla="*/ 38 h 58"/>
                  <a:gd name="T88" fmla="*/ 15 w 73"/>
                  <a:gd name="T89" fmla="*/ 58 h 58"/>
                  <a:gd name="T90" fmla="*/ 26 w 73"/>
                  <a:gd name="T91" fmla="*/ 58 h 58"/>
                  <a:gd name="T92" fmla="*/ 26 w 73"/>
                  <a:gd name="T93" fmla="*/ 39 h 58"/>
                  <a:gd name="T94" fmla="*/ 26 w 73"/>
                  <a:gd name="T95" fmla="*/ 39 h 58"/>
                  <a:gd name="T96" fmla="*/ 20 w 73"/>
                  <a:gd name="T97" fmla="*/ 33 h 58"/>
                  <a:gd name="T98" fmla="*/ 26 w 73"/>
                  <a:gd name="T99" fmla="*/ 26 h 58"/>
                  <a:gd name="T100" fmla="*/ 26 w 73"/>
                  <a:gd name="T101" fmla="*/ 26 h 58"/>
                  <a:gd name="T102" fmla="*/ 26 w 73"/>
                  <a:gd name="T103" fmla="*/ 26 h 58"/>
                  <a:gd name="T104" fmla="*/ 26 w 73"/>
                  <a:gd name="T105" fmla="*/ 22 h 58"/>
                  <a:gd name="T106" fmla="*/ 26 w 73"/>
                  <a:gd name="T107" fmla="*/ 22 h 58"/>
                  <a:gd name="T108" fmla="*/ 20 w 73"/>
                  <a:gd name="T109" fmla="*/ 16 h 58"/>
                  <a:gd name="T110" fmla="*/ 26 w 73"/>
                  <a:gd name="T111" fmla="*/ 9 h 58"/>
                  <a:gd name="T112" fmla="*/ 26 w 73"/>
                  <a:gd name="T113" fmla="*/ 9 h 58"/>
                  <a:gd name="T114" fmla="*/ 26 w 73"/>
                  <a:gd name="T115" fmla="*/ 9 h 58"/>
                  <a:gd name="T116" fmla="*/ 26 w 73"/>
                  <a:gd name="T1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 h="57">
                    <a:moveTo>
                      <a:pt x="58" y="58"/>
                    </a:moveTo>
                    <a:cubicBezTo>
                      <a:pt x="58" y="38"/>
                      <a:pt x="58" y="38"/>
                      <a:pt x="58" y="38"/>
                    </a:cubicBezTo>
                    <a:cubicBezTo>
                      <a:pt x="58" y="32"/>
                      <a:pt x="61" y="29"/>
                      <a:pt x="67" y="29"/>
                    </a:cubicBezTo>
                    <a:cubicBezTo>
                      <a:pt x="73" y="29"/>
                      <a:pt x="73" y="29"/>
                      <a:pt x="73" y="29"/>
                    </a:cubicBezTo>
                    <a:cubicBezTo>
                      <a:pt x="73" y="8"/>
                      <a:pt x="73" y="8"/>
                      <a:pt x="73" y="8"/>
                    </a:cubicBezTo>
                    <a:cubicBezTo>
                      <a:pt x="73" y="3"/>
                      <a:pt x="70" y="0"/>
                      <a:pt x="65" y="0"/>
                    </a:cubicBezTo>
                    <a:cubicBezTo>
                      <a:pt x="47" y="0"/>
                      <a:pt x="47" y="0"/>
                      <a:pt x="47" y="0"/>
                    </a:cubicBezTo>
                    <a:cubicBezTo>
                      <a:pt x="47" y="9"/>
                      <a:pt x="47" y="9"/>
                      <a:pt x="47" y="9"/>
                    </a:cubicBezTo>
                    <a:cubicBezTo>
                      <a:pt x="51" y="9"/>
                      <a:pt x="54" y="12"/>
                      <a:pt x="54" y="16"/>
                    </a:cubicBezTo>
                    <a:cubicBezTo>
                      <a:pt x="54" y="19"/>
                      <a:pt x="51" y="22"/>
                      <a:pt x="47" y="22"/>
                    </a:cubicBezTo>
                    <a:cubicBezTo>
                      <a:pt x="47" y="26"/>
                      <a:pt x="47" y="26"/>
                      <a:pt x="47" y="26"/>
                    </a:cubicBezTo>
                    <a:cubicBezTo>
                      <a:pt x="51" y="26"/>
                      <a:pt x="54" y="29"/>
                      <a:pt x="54" y="33"/>
                    </a:cubicBezTo>
                    <a:cubicBezTo>
                      <a:pt x="54" y="37"/>
                      <a:pt x="51" y="39"/>
                      <a:pt x="47" y="39"/>
                    </a:cubicBezTo>
                    <a:cubicBezTo>
                      <a:pt x="47" y="58"/>
                      <a:pt x="47" y="58"/>
                      <a:pt x="47" y="58"/>
                    </a:cubicBezTo>
                    <a:lnTo>
                      <a:pt x="58" y="58"/>
                    </a:lnTo>
                    <a:close/>
                    <a:moveTo>
                      <a:pt x="47" y="0"/>
                    </a:moveTo>
                    <a:cubicBezTo>
                      <a:pt x="26" y="0"/>
                      <a:pt x="26" y="0"/>
                      <a:pt x="26" y="0"/>
                    </a:cubicBezTo>
                    <a:cubicBezTo>
                      <a:pt x="26" y="9"/>
                      <a:pt x="26" y="9"/>
                      <a:pt x="26" y="9"/>
                    </a:cubicBezTo>
                    <a:cubicBezTo>
                      <a:pt x="30" y="9"/>
                      <a:pt x="33" y="12"/>
                      <a:pt x="33" y="16"/>
                    </a:cubicBezTo>
                    <a:cubicBezTo>
                      <a:pt x="33" y="19"/>
                      <a:pt x="30" y="22"/>
                      <a:pt x="26" y="22"/>
                    </a:cubicBezTo>
                    <a:cubicBezTo>
                      <a:pt x="26" y="26"/>
                      <a:pt x="26" y="26"/>
                      <a:pt x="26" y="26"/>
                    </a:cubicBezTo>
                    <a:cubicBezTo>
                      <a:pt x="30" y="26"/>
                      <a:pt x="33" y="29"/>
                      <a:pt x="33" y="33"/>
                    </a:cubicBezTo>
                    <a:cubicBezTo>
                      <a:pt x="33" y="37"/>
                      <a:pt x="30" y="39"/>
                      <a:pt x="26" y="39"/>
                    </a:cubicBezTo>
                    <a:cubicBezTo>
                      <a:pt x="26" y="58"/>
                      <a:pt x="26" y="58"/>
                      <a:pt x="26" y="58"/>
                    </a:cubicBezTo>
                    <a:cubicBezTo>
                      <a:pt x="47" y="58"/>
                      <a:pt x="47" y="58"/>
                      <a:pt x="47" y="58"/>
                    </a:cubicBezTo>
                    <a:cubicBezTo>
                      <a:pt x="47" y="39"/>
                      <a:pt x="47" y="39"/>
                      <a:pt x="47" y="39"/>
                    </a:cubicBezTo>
                    <a:cubicBezTo>
                      <a:pt x="47" y="39"/>
                      <a:pt x="47" y="39"/>
                      <a:pt x="47" y="39"/>
                    </a:cubicBezTo>
                    <a:cubicBezTo>
                      <a:pt x="44" y="39"/>
                      <a:pt x="41" y="37"/>
                      <a:pt x="41" y="33"/>
                    </a:cubicBezTo>
                    <a:cubicBezTo>
                      <a:pt x="41" y="29"/>
                      <a:pt x="44" y="26"/>
                      <a:pt x="47" y="26"/>
                    </a:cubicBezTo>
                    <a:cubicBezTo>
                      <a:pt x="47" y="26"/>
                      <a:pt x="47" y="26"/>
                      <a:pt x="47" y="26"/>
                    </a:cubicBezTo>
                    <a:cubicBezTo>
                      <a:pt x="47" y="26"/>
                      <a:pt x="47" y="26"/>
                      <a:pt x="47" y="26"/>
                    </a:cubicBezTo>
                    <a:cubicBezTo>
                      <a:pt x="47" y="22"/>
                      <a:pt x="47" y="22"/>
                      <a:pt x="47" y="22"/>
                    </a:cubicBezTo>
                    <a:cubicBezTo>
                      <a:pt x="47" y="22"/>
                      <a:pt x="47" y="22"/>
                      <a:pt x="47" y="22"/>
                    </a:cubicBezTo>
                    <a:cubicBezTo>
                      <a:pt x="44" y="22"/>
                      <a:pt x="41" y="19"/>
                      <a:pt x="41" y="16"/>
                    </a:cubicBezTo>
                    <a:cubicBezTo>
                      <a:pt x="41" y="12"/>
                      <a:pt x="44" y="9"/>
                      <a:pt x="47" y="9"/>
                    </a:cubicBezTo>
                    <a:cubicBezTo>
                      <a:pt x="47" y="9"/>
                      <a:pt x="47" y="9"/>
                      <a:pt x="47" y="9"/>
                    </a:cubicBezTo>
                    <a:cubicBezTo>
                      <a:pt x="47" y="9"/>
                      <a:pt x="47" y="9"/>
                      <a:pt x="47" y="9"/>
                    </a:cubicBezTo>
                    <a:lnTo>
                      <a:pt x="47" y="0"/>
                    </a:lnTo>
                    <a:close/>
                    <a:moveTo>
                      <a:pt x="26" y="0"/>
                    </a:moveTo>
                    <a:cubicBezTo>
                      <a:pt x="8" y="0"/>
                      <a:pt x="8" y="0"/>
                      <a:pt x="8" y="0"/>
                    </a:cubicBezTo>
                    <a:cubicBezTo>
                      <a:pt x="4" y="0"/>
                      <a:pt x="0" y="3"/>
                      <a:pt x="0" y="8"/>
                    </a:cubicBezTo>
                    <a:cubicBezTo>
                      <a:pt x="0" y="29"/>
                      <a:pt x="0" y="29"/>
                      <a:pt x="0" y="29"/>
                    </a:cubicBezTo>
                    <a:cubicBezTo>
                      <a:pt x="6" y="29"/>
                      <a:pt x="6" y="29"/>
                      <a:pt x="6" y="29"/>
                    </a:cubicBezTo>
                    <a:cubicBezTo>
                      <a:pt x="12" y="29"/>
                      <a:pt x="15" y="32"/>
                      <a:pt x="15" y="38"/>
                    </a:cubicBezTo>
                    <a:cubicBezTo>
                      <a:pt x="15" y="58"/>
                      <a:pt x="15" y="58"/>
                      <a:pt x="15" y="58"/>
                    </a:cubicBezTo>
                    <a:cubicBezTo>
                      <a:pt x="26" y="58"/>
                      <a:pt x="26" y="58"/>
                      <a:pt x="26" y="58"/>
                    </a:cubicBezTo>
                    <a:cubicBezTo>
                      <a:pt x="26" y="39"/>
                      <a:pt x="26" y="39"/>
                      <a:pt x="26" y="39"/>
                    </a:cubicBezTo>
                    <a:cubicBezTo>
                      <a:pt x="26" y="39"/>
                      <a:pt x="26" y="39"/>
                      <a:pt x="26" y="39"/>
                    </a:cubicBezTo>
                    <a:cubicBezTo>
                      <a:pt x="23" y="39"/>
                      <a:pt x="20" y="37"/>
                      <a:pt x="20" y="33"/>
                    </a:cubicBezTo>
                    <a:cubicBezTo>
                      <a:pt x="20" y="29"/>
                      <a:pt x="23" y="26"/>
                      <a:pt x="26" y="26"/>
                    </a:cubicBezTo>
                    <a:cubicBezTo>
                      <a:pt x="26" y="26"/>
                      <a:pt x="26" y="26"/>
                      <a:pt x="26" y="26"/>
                    </a:cubicBezTo>
                    <a:cubicBezTo>
                      <a:pt x="26" y="26"/>
                      <a:pt x="26" y="26"/>
                      <a:pt x="26" y="26"/>
                    </a:cubicBezTo>
                    <a:cubicBezTo>
                      <a:pt x="26" y="22"/>
                      <a:pt x="26" y="22"/>
                      <a:pt x="26" y="22"/>
                    </a:cubicBezTo>
                    <a:cubicBezTo>
                      <a:pt x="26" y="22"/>
                      <a:pt x="26" y="22"/>
                      <a:pt x="26" y="22"/>
                    </a:cubicBezTo>
                    <a:cubicBezTo>
                      <a:pt x="23" y="22"/>
                      <a:pt x="20" y="19"/>
                      <a:pt x="20" y="16"/>
                    </a:cubicBezTo>
                    <a:cubicBezTo>
                      <a:pt x="20" y="12"/>
                      <a:pt x="23" y="9"/>
                      <a:pt x="26" y="9"/>
                    </a:cubicBezTo>
                    <a:cubicBezTo>
                      <a:pt x="26" y="9"/>
                      <a:pt x="26" y="9"/>
                      <a:pt x="26" y="9"/>
                    </a:cubicBezTo>
                    <a:cubicBezTo>
                      <a:pt x="26" y="9"/>
                      <a:pt x="26" y="9"/>
                      <a:pt x="26" y="9"/>
                    </a:cubicBez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68" name="Freeform 112"/>
              <p:cNvSpPr/>
              <p:nvPr>
                <p:custDataLst>
                  <p:tags r:id="rId123"/>
                </p:custDataLst>
              </p:nvPr>
            </p:nvSpPr>
            <p:spPr bwMode="auto">
              <a:xfrm>
                <a:off x="2878" y="1725"/>
                <a:ext cx="172" cy="92"/>
              </a:xfrm>
              <a:custGeom>
                <a:avLst/>
                <a:gdLst>
                  <a:gd name="T0" fmla="*/ 93 w 99"/>
                  <a:gd name="T1" fmla="*/ 0 h 53"/>
                  <a:gd name="T2" fmla="*/ 86 w 99"/>
                  <a:gd name="T3" fmla="*/ 0 h 53"/>
                  <a:gd name="T4" fmla="*/ 80 w 99"/>
                  <a:gd name="T5" fmla="*/ 0 h 53"/>
                  <a:gd name="T6" fmla="*/ 73 w 99"/>
                  <a:gd name="T7" fmla="*/ 6 h 53"/>
                  <a:gd name="T8" fmla="*/ 73 w 99"/>
                  <a:gd name="T9" fmla="*/ 28 h 53"/>
                  <a:gd name="T10" fmla="*/ 26 w 99"/>
                  <a:gd name="T11" fmla="*/ 28 h 53"/>
                  <a:gd name="T12" fmla="*/ 26 w 99"/>
                  <a:gd name="T13" fmla="*/ 6 h 53"/>
                  <a:gd name="T14" fmla="*/ 19 w 99"/>
                  <a:gd name="T15" fmla="*/ 0 h 53"/>
                  <a:gd name="T16" fmla="*/ 13 w 99"/>
                  <a:gd name="T17" fmla="*/ 0 h 53"/>
                  <a:gd name="T18" fmla="*/ 7 w 99"/>
                  <a:gd name="T19" fmla="*/ 0 h 53"/>
                  <a:gd name="T20" fmla="*/ 0 w 99"/>
                  <a:gd name="T21" fmla="*/ 6 h 53"/>
                  <a:gd name="T22" fmla="*/ 0 w 99"/>
                  <a:gd name="T23" fmla="*/ 39 h 53"/>
                  <a:gd name="T24" fmla="*/ 10 w 99"/>
                  <a:gd name="T25" fmla="*/ 48 h 53"/>
                  <a:gd name="T26" fmla="*/ 10 w 99"/>
                  <a:gd name="T27" fmla="*/ 49 h 53"/>
                  <a:gd name="T28" fmla="*/ 10 w 99"/>
                  <a:gd name="T29" fmla="*/ 51 h 53"/>
                  <a:gd name="T30" fmla="*/ 14 w 99"/>
                  <a:gd name="T31" fmla="*/ 53 h 53"/>
                  <a:gd name="T32" fmla="*/ 15 w 99"/>
                  <a:gd name="T33" fmla="*/ 53 h 53"/>
                  <a:gd name="T34" fmla="*/ 19 w 99"/>
                  <a:gd name="T35" fmla="*/ 51 h 53"/>
                  <a:gd name="T36" fmla="*/ 19 w 99"/>
                  <a:gd name="T37" fmla="*/ 49 h 53"/>
                  <a:gd name="T38" fmla="*/ 19 w 99"/>
                  <a:gd name="T39" fmla="*/ 48 h 53"/>
                  <a:gd name="T40" fmla="*/ 80 w 99"/>
                  <a:gd name="T41" fmla="*/ 48 h 53"/>
                  <a:gd name="T42" fmla="*/ 80 w 99"/>
                  <a:gd name="T43" fmla="*/ 49 h 53"/>
                  <a:gd name="T44" fmla="*/ 81 w 99"/>
                  <a:gd name="T45" fmla="*/ 51 h 53"/>
                  <a:gd name="T46" fmla="*/ 84 w 99"/>
                  <a:gd name="T47" fmla="*/ 53 h 53"/>
                  <a:gd name="T48" fmla="*/ 86 w 99"/>
                  <a:gd name="T49" fmla="*/ 53 h 53"/>
                  <a:gd name="T50" fmla="*/ 89 w 99"/>
                  <a:gd name="T51" fmla="*/ 51 h 53"/>
                  <a:gd name="T52" fmla="*/ 90 w 99"/>
                  <a:gd name="T53" fmla="*/ 49 h 53"/>
                  <a:gd name="T54" fmla="*/ 90 w 99"/>
                  <a:gd name="T55" fmla="*/ 48 h 53"/>
                  <a:gd name="T56" fmla="*/ 93 w 99"/>
                  <a:gd name="T57" fmla="*/ 48 h 53"/>
                  <a:gd name="T58" fmla="*/ 99 w 99"/>
                  <a:gd name="T59" fmla="*/ 39 h 53"/>
                  <a:gd name="T60" fmla="*/ 99 w 99"/>
                  <a:gd name="T61" fmla="*/ 6 h 53"/>
                  <a:gd name="T62" fmla="*/ 93 w 99"/>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52">
                    <a:moveTo>
                      <a:pt x="93" y="0"/>
                    </a:moveTo>
                    <a:cubicBezTo>
                      <a:pt x="86" y="0"/>
                      <a:pt x="86" y="0"/>
                      <a:pt x="86" y="0"/>
                    </a:cubicBezTo>
                    <a:cubicBezTo>
                      <a:pt x="80" y="0"/>
                      <a:pt x="80" y="0"/>
                      <a:pt x="80" y="0"/>
                    </a:cubicBezTo>
                    <a:cubicBezTo>
                      <a:pt x="76" y="0"/>
                      <a:pt x="73" y="2"/>
                      <a:pt x="73" y="6"/>
                    </a:cubicBezTo>
                    <a:cubicBezTo>
                      <a:pt x="73" y="28"/>
                      <a:pt x="73" y="28"/>
                      <a:pt x="73" y="28"/>
                    </a:cubicBezTo>
                    <a:cubicBezTo>
                      <a:pt x="26" y="28"/>
                      <a:pt x="26" y="28"/>
                      <a:pt x="26" y="28"/>
                    </a:cubicBezTo>
                    <a:cubicBezTo>
                      <a:pt x="26" y="6"/>
                      <a:pt x="26" y="6"/>
                      <a:pt x="26" y="6"/>
                    </a:cubicBezTo>
                    <a:cubicBezTo>
                      <a:pt x="26" y="2"/>
                      <a:pt x="24" y="0"/>
                      <a:pt x="19" y="0"/>
                    </a:cubicBezTo>
                    <a:cubicBezTo>
                      <a:pt x="13" y="0"/>
                      <a:pt x="13" y="0"/>
                      <a:pt x="13" y="0"/>
                    </a:cubicBezTo>
                    <a:cubicBezTo>
                      <a:pt x="7" y="0"/>
                      <a:pt x="7" y="0"/>
                      <a:pt x="7" y="0"/>
                    </a:cubicBezTo>
                    <a:cubicBezTo>
                      <a:pt x="3" y="0"/>
                      <a:pt x="0" y="2"/>
                      <a:pt x="0" y="6"/>
                    </a:cubicBezTo>
                    <a:cubicBezTo>
                      <a:pt x="0" y="39"/>
                      <a:pt x="0" y="39"/>
                      <a:pt x="0" y="39"/>
                    </a:cubicBezTo>
                    <a:cubicBezTo>
                      <a:pt x="0" y="43"/>
                      <a:pt x="5" y="48"/>
                      <a:pt x="10" y="48"/>
                    </a:cubicBezTo>
                    <a:cubicBezTo>
                      <a:pt x="10" y="49"/>
                      <a:pt x="10" y="49"/>
                      <a:pt x="10" y="49"/>
                    </a:cubicBezTo>
                    <a:cubicBezTo>
                      <a:pt x="10" y="50"/>
                      <a:pt x="10" y="51"/>
                      <a:pt x="10" y="51"/>
                    </a:cubicBezTo>
                    <a:cubicBezTo>
                      <a:pt x="11" y="52"/>
                      <a:pt x="12" y="53"/>
                      <a:pt x="14" y="53"/>
                    </a:cubicBezTo>
                    <a:cubicBezTo>
                      <a:pt x="15" y="53"/>
                      <a:pt x="15" y="53"/>
                      <a:pt x="15" y="53"/>
                    </a:cubicBezTo>
                    <a:cubicBezTo>
                      <a:pt x="17" y="53"/>
                      <a:pt x="18" y="52"/>
                      <a:pt x="19" y="51"/>
                    </a:cubicBezTo>
                    <a:cubicBezTo>
                      <a:pt x="19" y="51"/>
                      <a:pt x="19" y="50"/>
                      <a:pt x="19" y="49"/>
                    </a:cubicBezTo>
                    <a:cubicBezTo>
                      <a:pt x="19" y="49"/>
                      <a:pt x="19" y="49"/>
                      <a:pt x="19" y="48"/>
                    </a:cubicBezTo>
                    <a:cubicBezTo>
                      <a:pt x="80" y="48"/>
                      <a:pt x="80" y="48"/>
                      <a:pt x="80" y="48"/>
                    </a:cubicBezTo>
                    <a:cubicBezTo>
                      <a:pt x="80" y="49"/>
                      <a:pt x="80" y="49"/>
                      <a:pt x="80" y="49"/>
                    </a:cubicBezTo>
                    <a:cubicBezTo>
                      <a:pt x="80" y="50"/>
                      <a:pt x="80" y="51"/>
                      <a:pt x="81" y="51"/>
                    </a:cubicBezTo>
                    <a:cubicBezTo>
                      <a:pt x="81" y="52"/>
                      <a:pt x="83" y="53"/>
                      <a:pt x="84" y="53"/>
                    </a:cubicBezTo>
                    <a:cubicBezTo>
                      <a:pt x="86" y="53"/>
                      <a:pt x="86" y="53"/>
                      <a:pt x="86" y="53"/>
                    </a:cubicBezTo>
                    <a:cubicBezTo>
                      <a:pt x="87" y="53"/>
                      <a:pt x="88" y="52"/>
                      <a:pt x="89" y="51"/>
                    </a:cubicBezTo>
                    <a:cubicBezTo>
                      <a:pt x="89" y="51"/>
                      <a:pt x="89" y="50"/>
                      <a:pt x="90" y="49"/>
                    </a:cubicBezTo>
                    <a:cubicBezTo>
                      <a:pt x="90" y="49"/>
                      <a:pt x="90" y="49"/>
                      <a:pt x="90" y="48"/>
                    </a:cubicBezTo>
                    <a:cubicBezTo>
                      <a:pt x="93" y="48"/>
                      <a:pt x="93" y="48"/>
                      <a:pt x="93" y="48"/>
                    </a:cubicBezTo>
                    <a:cubicBezTo>
                      <a:pt x="97" y="48"/>
                      <a:pt x="99" y="43"/>
                      <a:pt x="99" y="39"/>
                    </a:cubicBezTo>
                    <a:cubicBezTo>
                      <a:pt x="99" y="6"/>
                      <a:pt x="99" y="6"/>
                      <a:pt x="99" y="6"/>
                    </a:cubicBezTo>
                    <a:cubicBezTo>
                      <a:pt x="99" y="2"/>
                      <a:pt x="97" y="0"/>
                      <a:pt x="93" y="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69" name="Oval 113"/>
              <p:cNvSpPr>
                <a:spLocks noChangeArrowheads="1"/>
              </p:cNvSpPr>
              <p:nvPr>
                <p:custDataLst>
                  <p:tags r:id="rId124"/>
                </p:custDataLst>
              </p:nvPr>
            </p:nvSpPr>
            <p:spPr bwMode="auto">
              <a:xfrm>
                <a:off x="2939" y="1690"/>
                <a:ext cx="14" cy="1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74" name="Oval 114"/>
              <p:cNvSpPr>
                <a:spLocks noChangeArrowheads="1"/>
              </p:cNvSpPr>
              <p:nvPr>
                <p:custDataLst>
                  <p:tags r:id="rId125"/>
                </p:custDataLst>
              </p:nvPr>
            </p:nvSpPr>
            <p:spPr bwMode="auto">
              <a:xfrm>
                <a:off x="2975" y="1690"/>
                <a:ext cx="14" cy="1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75" name="Oval 115"/>
              <p:cNvSpPr>
                <a:spLocks noChangeArrowheads="1"/>
              </p:cNvSpPr>
              <p:nvPr>
                <p:custDataLst>
                  <p:tags r:id="rId126"/>
                </p:custDataLst>
              </p:nvPr>
            </p:nvSpPr>
            <p:spPr bwMode="auto">
              <a:xfrm>
                <a:off x="2939" y="1720"/>
                <a:ext cx="14" cy="1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76" name="Oval 116"/>
              <p:cNvSpPr>
                <a:spLocks noChangeArrowheads="1"/>
              </p:cNvSpPr>
              <p:nvPr>
                <p:custDataLst>
                  <p:tags r:id="rId127"/>
                </p:custDataLst>
              </p:nvPr>
            </p:nvSpPr>
            <p:spPr bwMode="auto">
              <a:xfrm>
                <a:off x="2975" y="1720"/>
                <a:ext cx="14" cy="1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77" name="Freeform 117"/>
              <p:cNvSpPr/>
              <p:nvPr>
                <p:custDataLst>
                  <p:tags r:id="rId128"/>
                </p:custDataLst>
              </p:nvPr>
            </p:nvSpPr>
            <p:spPr bwMode="auto">
              <a:xfrm>
                <a:off x="3996" y="514"/>
                <a:ext cx="129" cy="132"/>
              </a:xfrm>
              <a:custGeom>
                <a:avLst/>
                <a:gdLst>
                  <a:gd name="T0" fmla="*/ 72 w 74"/>
                  <a:gd name="T1" fmla="*/ 54 h 76"/>
                  <a:gd name="T2" fmla="*/ 58 w 74"/>
                  <a:gd name="T3" fmla="*/ 39 h 76"/>
                  <a:gd name="T4" fmla="*/ 55 w 74"/>
                  <a:gd name="T5" fmla="*/ 36 h 76"/>
                  <a:gd name="T6" fmla="*/ 41 w 74"/>
                  <a:gd name="T7" fmla="*/ 19 h 76"/>
                  <a:gd name="T8" fmla="*/ 34 w 74"/>
                  <a:gd name="T9" fmla="*/ 5 h 76"/>
                  <a:gd name="T10" fmla="*/ 26 w 74"/>
                  <a:gd name="T11" fmla="*/ 4 h 76"/>
                  <a:gd name="T12" fmla="*/ 24 w 74"/>
                  <a:gd name="T13" fmla="*/ 11 h 76"/>
                  <a:gd name="T14" fmla="*/ 28 w 74"/>
                  <a:gd name="T15" fmla="*/ 22 h 76"/>
                  <a:gd name="T16" fmla="*/ 29 w 74"/>
                  <a:gd name="T17" fmla="*/ 29 h 76"/>
                  <a:gd name="T18" fmla="*/ 6 w 74"/>
                  <a:gd name="T19" fmla="*/ 29 h 76"/>
                  <a:gd name="T20" fmla="*/ 1 w 74"/>
                  <a:gd name="T21" fmla="*/ 37 h 76"/>
                  <a:gd name="T22" fmla="*/ 12 w 74"/>
                  <a:gd name="T23" fmla="*/ 68 h 76"/>
                  <a:gd name="T24" fmla="*/ 17 w 74"/>
                  <a:gd name="T25" fmla="*/ 71 h 76"/>
                  <a:gd name="T26" fmla="*/ 44 w 74"/>
                  <a:gd name="T27" fmla="*/ 71 h 76"/>
                  <a:gd name="T28" fmla="*/ 50 w 74"/>
                  <a:gd name="T29" fmla="*/ 74 h 76"/>
                  <a:gd name="T30" fmla="*/ 51 w 74"/>
                  <a:gd name="T31" fmla="*/ 75 h 76"/>
                  <a:gd name="T32" fmla="*/ 56 w 74"/>
                  <a:gd name="T33" fmla="*/ 75 h 76"/>
                  <a:gd name="T34" fmla="*/ 72 w 74"/>
                  <a:gd name="T35" fmla="*/ 58 h 76"/>
                  <a:gd name="T36" fmla="*/ 72 w 74"/>
                  <a:gd name="T37"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76">
                    <a:moveTo>
                      <a:pt x="72" y="54"/>
                    </a:moveTo>
                    <a:cubicBezTo>
                      <a:pt x="58" y="39"/>
                      <a:pt x="58" y="39"/>
                      <a:pt x="58" y="39"/>
                    </a:cubicBezTo>
                    <a:cubicBezTo>
                      <a:pt x="56" y="38"/>
                      <a:pt x="55" y="36"/>
                      <a:pt x="55" y="36"/>
                    </a:cubicBezTo>
                    <a:cubicBezTo>
                      <a:pt x="55" y="36"/>
                      <a:pt x="49" y="25"/>
                      <a:pt x="41" y="19"/>
                    </a:cubicBezTo>
                    <a:cubicBezTo>
                      <a:pt x="32" y="14"/>
                      <a:pt x="34" y="10"/>
                      <a:pt x="34" y="5"/>
                    </a:cubicBezTo>
                    <a:cubicBezTo>
                      <a:pt x="34" y="1"/>
                      <a:pt x="30" y="0"/>
                      <a:pt x="26" y="4"/>
                    </a:cubicBezTo>
                    <a:cubicBezTo>
                      <a:pt x="25" y="6"/>
                      <a:pt x="24" y="9"/>
                      <a:pt x="24" y="11"/>
                    </a:cubicBezTo>
                    <a:cubicBezTo>
                      <a:pt x="23" y="16"/>
                      <a:pt x="27" y="20"/>
                      <a:pt x="28" y="22"/>
                    </a:cubicBezTo>
                    <a:cubicBezTo>
                      <a:pt x="29" y="23"/>
                      <a:pt x="30" y="26"/>
                      <a:pt x="29" y="29"/>
                    </a:cubicBezTo>
                    <a:cubicBezTo>
                      <a:pt x="6" y="29"/>
                      <a:pt x="6" y="29"/>
                      <a:pt x="6" y="29"/>
                    </a:cubicBezTo>
                    <a:cubicBezTo>
                      <a:pt x="2" y="29"/>
                      <a:pt x="0" y="33"/>
                      <a:pt x="1" y="37"/>
                    </a:cubicBezTo>
                    <a:cubicBezTo>
                      <a:pt x="12" y="68"/>
                      <a:pt x="12" y="68"/>
                      <a:pt x="12" y="68"/>
                    </a:cubicBezTo>
                    <a:cubicBezTo>
                      <a:pt x="13" y="70"/>
                      <a:pt x="15" y="71"/>
                      <a:pt x="17" y="71"/>
                    </a:cubicBezTo>
                    <a:cubicBezTo>
                      <a:pt x="44" y="71"/>
                      <a:pt x="44" y="71"/>
                      <a:pt x="44" y="71"/>
                    </a:cubicBezTo>
                    <a:cubicBezTo>
                      <a:pt x="46" y="71"/>
                      <a:pt x="48" y="73"/>
                      <a:pt x="50" y="74"/>
                    </a:cubicBezTo>
                    <a:cubicBezTo>
                      <a:pt x="51" y="75"/>
                      <a:pt x="51" y="75"/>
                      <a:pt x="51" y="75"/>
                    </a:cubicBezTo>
                    <a:cubicBezTo>
                      <a:pt x="52" y="76"/>
                      <a:pt x="54" y="76"/>
                      <a:pt x="56" y="75"/>
                    </a:cubicBezTo>
                    <a:cubicBezTo>
                      <a:pt x="72" y="58"/>
                      <a:pt x="72" y="58"/>
                      <a:pt x="72" y="58"/>
                    </a:cubicBezTo>
                    <a:cubicBezTo>
                      <a:pt x="74" y="57"/>
                      <a:pt x="74" y="55"/>
                      <a:pt x="72" y="5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78" name="Freeform 118"/>
              <p:cNvSpPr/>
              <p:nvPr>
                <p:custDataLst>
                  <p:tags r:id="rId129"/>
                </p:custDataLst>
              </p:nvPr>
            </p:nvSpPr>
            <p:spPr bwMode="auto">
              <a:xfrm>
                <a:off x="4094" y="617"/>
                <a:ext cx="43" cy="43"/>
              </a:xfrm>
              <a:custGeom>
                <a:avLst/>
                <a:gdLst>
                  <a:gd name="T0" fmla="*/ 8 w 43"/>
                  <a:gd name="T1" fmla="*/ 43 h 43"/>
                  <a:gd name="T2" fmla="*/ 0 w 43"/>
                  <a:gd name="T3" fmla="*/ 34 h 43"/>
                  <a:gd name="T4" fmla="*/ 34 w 43"/>
                  <a:gd name="T5" fmla="*/ 0 h 43"/>
                  <a:gd name="T6" fmla="*/ 43 w 43"/>
                  <a:gd name="T7" fmla="*/ 8 h 43"/>
                  <a:gd name="T8" fmla="*/ 8 w 43"/>
                  <a:gd name="T9" fmla="*/ 43 h 43"/>
                </a:gdLst>
                <a:ahLst/>
                <a:cxnLst>
                  <a:cxn ang="0">
                    <a:pos x="T0" y="T1"/>
                  </a:cxn>
                  <a:cxn ang="0">
                    <a:pos x="T2" y="T3"/>
                  </a:cxn>
                  <a:cxn ang="0">
                    <a:pos x="T4" y="T5"/>
                  </a:cxn>
                  <a:cxn ang="0">
                    <a:pos x="T6" y="T7"/>
                  </a:cxn>
                  <a:cxn ang="0">
                    <a:pos x="T8" y="T9"/>
                  </a:cxn>
                </a:cxnLst>
                <a:rect l="0" t="0" r="r" b="b"/>
                <a:pathLst>
                  <a:path w="43" h="43">
                    <a:moveTo>
                      <a:pt x="8" y="43"/>
                    </a:moveTo>
                    <a:lnTo>
                      <a:pt x="0" y="34"/>
                    </a:lnTo>
                    <a:lnTo>
                      <a:pt x="34" y="0"/>
                    </a:lnTo>
                    <a:lnTo>
                      <a:pt x="43" y="8"/>
                    </a:lnTo>
                    <a:lnTo>
                      <a:pt x="8" y="43"/>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79" name="Freeform 119"/>
              <p:cNvSpPr/>
              <p:nvPr>
                <p:custDataLst>
                  <p:tags r:id="rId130"/>
                </p:custDataLst>
              </p:nvPr>
            </p:nvSpPr>
            <p:spPr bwMode="auto">
              <a:xfrm>
                <a:off x="3923" y="1728"/>
                <a:ext cx="39" cy="68"/>
              </a:xfrm>
              <a:custGeom>
                <a:avLst/>
                <a:gdLst>
                  <a:gd name="T0" fmla="*/ 22 w 22"/>
                  <a:gd name="T1" fmla="*/ 20 h 39"/>
                  <a:gd name="T2" fmla="*/ 11 w 22"/>
                  <a:gd name="T3" fmla="*/ 0 h 39"/>
                  <a:gd name="T4" fmla="*/ 0 w 22"/>
                  <a:gd name="T5" fmla="*/ 20 h 39"/>
                  <a:gd name="T6" fmla="*/ 11 w 22"/>
                  <a:gd name="T7" fmla="*/ 39 h 39"/>
                  <a:gd name="T8" fmla="*/ 22 w 22"/>
                  <a:gd name="T9" fmla="*/ 20 h 39"/>
                </a:gdLst>
                <a:ahLst/>
                <a:cxnLst>
                  <a:cxn ang="0">
                    <a:pos x="T0" y="T1"/>
                  </a:cxn>
                  <a:cxn ang="0">
                    <a:pos x="T2" y="T3"/>
                  </a:cxn>
                  <a:cxn ang="0">
                    <a:pos x="T4" y="T5"/>
                  </a:cxn>
                  <a:cxn ang="0">
                    <a:pos x="T6" y="T7"/>
                  </a:cxn>
                  <a:cxn ang="0">
                    <a:pos x="T8" y="T9"/>
                  </a:cxn>
                </a:cxnLst>
                <a:rect l="0" t="0" r="r" b="b"/>
                <a:pathLst>
                  <a:path w="22" h="39">
                    <a:moveTo>
                      <a:pt x="22" y="20"/>
                    </a:moveTo>
                    <a:cubicBezTo>
                      <a:pt x="22" y="13"/>
                      <a:pt x="18" y="3"/>
                      <a:pt x="11" y="0"/>
                    </a:cubicBezTo>
                    <a:cubicBezTo>
                      <a:pt x="5" y="3"/>
                      <a:pt x="0" y="13"/>
                      <a:pt x="0" y="20"/>
                    </a:cubicBezTo>
                    <a:cubicBezTo>
                      <a:pt x="0" y="26"/>
                      <a:pt x="5" y="36"/>
                      <a:pt x="11" y="39"/>
                    </a:cubicBezTo>
                    <a:cubicBezTo>
                      <a:pt x="18" y="36"/>
                      <a:pt x="22" y="26"/>
                      <a:pt x="22" y="2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80" name="Freeform 120"/>
              <p:cNvSpPr/>
              <p:nvPr>
                <p:custDataLst>
                  <p:tags r:id="rId131"/>
                </p:custDataLst>
              </p:nvPr>
            </p:nvSpPr>
            <p:spPr bwMode="auto">
              <a:xfrm>
                <a:off x="3951" y="1772"/>
                <a:ext cx="61" cy="48"/>
              </a:xfrm>
              <a:custGeom>
                <a:avLst/>
                <a:gdLst>
                  <a:gd name="T0" fmla="*/ 1 w 35"/>
                  <a:gd name="T1" fmla="*/ 23 h 28"/>
                  <a:gd name="T2" fmla="*/ 23 w 35"/>
                  <a:gd name="T3" fmla="*/ 24 h 28"/>
                  <a:gd name="T4" fmla="*/ 34 w 35"/>
                  <a:gd name="T5" fmla="*/ 4 h 28"/>
                  <a:gd name="T6" fmla="*/ 12 w 35"/>
                  <a:gd name="T7" fmla="*/ 4 h 28"/>
                  <a:gd name="T8" fmla="*/ 1 w 35"/>
                  <a:gd name="T9" fmla="*/ 23 h 28"/>
                </a:gdLst>
                <a:ahLst/>
                <a:cxnLst>
                  <a:cxn ang="0">
                    <a:pos x="T0" y="T1"/>
                  </a:cxn>
                  <a:cxn ang="0">
                    <a:pos x="T2" y="T3"/>
                  </a:cxn>
                  <a:cxn ang="0">
                    <a:pos x="T4" y="T5"/>
                  </a:cxn>
                  <a:cxn ang="0">
                    <a:pos x="T6" y="T7"/>
                  </a:cxn>
                  <a:cxn ang="0">
                    <a:pos x="T8" y="T9"/>
                  </a:cxn>
                </a:cxnLst>
                <a:rect l="0" t="0" r="r" b="b"/>
                <a:pathLst>
                  <a:path w="35" h="28">
                    <a:moveTo>
                      <a:pt x="1" y="23"/>
                    </a:moveTo>
                    <a:cubicBezTo>
                      <a:pt x="6" y="28"/>
                      <a:pt x="17" y="27"/>
                      <a:pt x="23" y="24"/>
                    </a:cubicBezTo>
                    <a:cubicBezTo>
                      <a:pt x="29" y="20"/>
                      <a:pt x="35" y="12"/>
                      <a:pt x="34" y="4"/>
                    </a:cubicBezTo>
                    <a:cubicBezTo>
                      <a:pt x="29" y="0"/>
                      <a:pt x="18" y="1"/>
                      <a:pt x="12" y="4"/>
                    </a:cubicBezTo>
                    <a:cubicBezTo>
                      <a:pt x="6" y="8"/>
                      <a:pt x="0" y="16"/>
                      <a:pt x="1" y="23"/>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81" name="Freeform 121"/>
              <p:cNvSpPr/>
              <p:nvPr>
                <p:custDataLst>
                  <p:tags r:id="rId132"/>
                </p:custDataLst>
              </p:nvPr>
            </p:nvSpPr>
            <p:spPr bwMode="auto">
              <a:xfrm>
                <a:off x="3951" y="1820"/>
                <a:ext cx="61" cy="49"/>
              </a:xfrm>
              <a:custGeom>
                <a:avLst/>
                <a:gdLst>
                  <a:gd name="T0" fmla="*/ 23 w 35"/>
                  <a:gd name="T1" fmla="*/ 24 h 28"/>
                  <a:gd name="T2" fmla="*/ 34 w 35"/>
                  <a:gd name="T3" fmla="*/ 5 h 28"/>
                  <a:gd name="T4" fmla="*/ 12 w 35"/>
                  <a:gd name="T5" fmla="*/ 4 h 28"/>
                  <a:gd name="T6" fmla="*/ 1 w 35"/>
                  <a:gd name="T7" fmla="*/ 23 h 28"/>
                  <a:gd name="T8" fmla="*/ 23 w 35"/>
                  <a:gd name="T9" fmla="*/ 24 h 28"/>
                </a:gdLst>
                <a:ahLst/>
                <a:cxnLst>
                  <a:cxn ang="0">
                    <a:pos x="T0" y="T1"/>
                  </a:cxn>
                  <a:cxn ang="0">
                    <a:pos x="T2" y="T3"/>
                  </a:cxn>
                  <a:cxn ang="0">
                    <a:pos x="T4" y="T5"/>
                  </a:cxn>
                  <a:cxn ang="0">
                    <a:pos x="T6" y="T7"/>
                  </a:cxn>
                  <a:cxn ang="0">
                    <a:pos x="T8" y="T9"/>
                  </a:cxn>
                </a:cxnLst>
                <a:rect l="0" t="0" r="r" b="b"/>
                <a:pathLst>
                  <a:path w="35" h="28">
                    <a:moveTo>
                      <a:pt x="23" y="24"/>
                    </a:moveTo>
                    <a:cubicBezTo>
                      <a:pt x="29" y="20"/>
                      <a:pt x="35" y="12"/>
                      <a:pt x="34" y="5"/>
                    </a:cubicBezTo>
                    <a:cubicBezTo>
                      <a:pt x="29" y="0"/>
                      <a:pt x="18" y="1"/>
                      <a:pt x="12" y="4"/>
                    </a:cubicBezTo>
                    <a:cubicBezTo>
                      <a:pt x="6" y="8"/>
                      <a:pt x="0" y="16"/>
                      <a:pt x="1" y="23"/>
                    </a:cubicBezTo>
                    <a:cubicBezTo>
                      <a:pt x="6" y="28"/>
                      <a:pt x="17" y="27"/>
                      <a:pt x="2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82" name="Freeform 122"/>
              <p:cNvSpPr/>
              <p:nvPr>
                <p:custDataLst>
                  <p:tags r:id="rId133"/>
                </p:custDataLst>
              </p:nvPr>
            </p:nvSpPr>
            <p:spPr bwMode="auto">
              <a:xfrm>
                <a:off x="3873" y="1772"/>
                <a:ext cx="63" cy="48"/>
              </a:xfrm>
              <a:custGeom>
                <a:avLst/>
                <a:gdLst>
                  <a:gd name="T0" fmla="*/ 13 w 36"/>
                  <a:gd name="T1" fmla="*/ 24 h 28"/>
                  <a:gd name="T2" fmla="*/ 35 w 36"/>
                  <a:gd name="T3" fmla="*/ 23 h 28"/>
                  <a:gd name="T4" fmla="*/ 24 w 36"/>
                  <a:gd name="T5" fmla="*/ 4 h 28"/>
                  <a:gd name="T6" fmla="*/ 1 w 36"/>
                  <a:gd name="T7" fmla="*/ 4 h 28"/>
                  <a:gd name="T8" fmla="*/ 13 w 36"/>
                  <a:gd name="T9" fmla="*/ 24 h 28"/>
                </a:gdLst>
                <a:ahLst/>
                <a:cxnLst>
                  <a:cxn ang="0">
                    <a:pos x="T0" y="T1"/>
                  </a:cxn>
                  <a:cxn ang="0">
                    <a:pos x="T2" y="T3"/>
                  </a:cxn>
                  <a:cxn ang="0">
                    <a:pos x="T4" y="T5"/>
                  </a:cxn>
                  <a:cxn ang="0">
                    <a:pos x="T6" y="T7"/>
                  </a:cxn>
                  <a:cxn ang="0">
                    <a:pos x="T8" y="T9"/>
                  </a:cxn>
                </a:cxnLst>
                <a:rect l="0" t="0" r="r" b="b"/>
                <a:pathLst>
                  <a:path w="36" h="28">
                    <a:moveTo>
                      <a:pt x="13" y="24"/>
                    </a:moveTo>
                    <a:cubicBezTo>
                      <a:pt x="19" y="27"/>
                      <a:pt x="29" y="28"/>
                      <a:pt x="35" y="23"/>
                    </a:cubicBezTo>
                    <a:cubicBezTo>
                      <a:pt x="36" y="16"/>
                      <a:pt x="30" y="8"/>
                      <a:pt x="24" y="4"/>
                    </a:cubicBezTo>
                    <a:cubicBezTo>
                      <a:pt x="18" y="1"/>
                      <a:pt x="7" y="0"/>
                      <a:pt x="1" y="4"/>
                    </a:cubicBezTo>
                    <a:cubicBezTo>
                      <a:pt x="0" y="12"/>
                      <a:pt x="7" y="20"/>
                      <a:pt x="1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83" name="Freeform 123"/>
              <p:cNvSpPr/>
              <p:nvPr>
                <p:custDataLst>
                  <p:tags r:id="rId134"/>
                </p:custDataLst>
              </p:nvPr>
            </p:nvSpPr>
            <p:spPr bwMode="auto">
              <a:xfrm>
                <a:off x="3873" y="1820"/>
                <a:ext cx="63" cy="49"/>
              </a:xfrm>
              <a:custGeom>
                <a:avLst/>
                <a:gdLst>
                  <a:gd name="T0" fmla="*/ 13 w 36"/>
                  <a:gd name="T1" fmla="*/ 24 h 28"/>
                  <a:gd name="T2" fmla="*/ 35 w 36"/>
                  <a:gd name="T3" fmla="*/ 23 h 28"/>
                  <a:gd name="T4" fmla="*/ 24 w 36"/>
                  <a:gd name="T5" fmla="*/ 4 h 28"/>
                  <a:gd name="T6" fmla="*/ 1 w 36"/>
                  <a:gd name="T7" fmla="*/ 5 h 28"/>
                  <a:gd name="T8" fmla="*/ 13 w 36"/>
                  <a:gd name="T9" fmla="*/ 24 h 28"/>
                </a:gdLst>
                <a:ahLst/>
                <a:cxnLst>
                  <a:cxn ang="0">
                    <a:pos x="T0" y="T1"/>
                  </a:cxn>
                  <a:cxn ang="0">
                    <a:pos x="T2" y="T3"/>
                  </a:cxn>
                  <a:cxn ang="0">
                    <a:pos x="T4" y="T5"/>
                  </a:cxn>
                  <a:cxn ang="0">
                    <a:pos x="T6" y="T7"/>
                  </a:cxn>
                  <a:cxn ang="0">
                    <a:pos x="T8" y="T9"/>
                  </a:cxn>
                </a:cxnLst>
                <a:rect l="0" t="0" r="r" b="b"/>
                <a:pathLst>
                  <a:path w="36" h="28">
                    <a:moveTo>
                      <a:pt x="13" y="24"/>
                    </a:moveTo>
                    <a:cubicBezTo>
                      <a:pt x="19" y="27"/>
                      <a:pt x="29" y="28"/>
                      <a:pt x="35" y="23"/>
                    </a:cubicBezTo>
                    <a:cubicBezTo>
                      <a:pt x="36" y="16"/>
                      <a:pt x="30" y="8"/>
                      <a:pt x="24" y="4"/>
                    </a:cubicBezTo>
                    <a:cubicBezTo>
                      <a:pt x="18" y="1"/>
                      <a:pt x="7" y="0"/>
                      <a:pt x="1" y="5"/>
                    </a:cubicBezTo>
                    <a:cubicBezTo>
                      <a:pt x="0" y="12"/>
                      <a:pt x="7" y="20"/>
                      <a:pt x="1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84" name="Freeform 124"/>
              <p:cNvSpPr/>
              <p:nvPr>
                <p:custDataLst>
                  <p:tags r:id="rId135"/>
                </p:custDataLst>
              </p:nvPr>
            </p:nvSpPr>
            <p:spPr bwMode="auto">
              <a:xfrm>
                <a:off x="3939" y="1803"/>
                <a:ext cx="7" cy="78"/>
              </a:xfrm>
              <a:custGeom>
                <a:avLst/>
                <a:gdLst>
                  <a:gd name="T0" fmla="*/ 0 w 4"/>
                  <a:gd name="T1" fmla="*/ 1 h 45"/>
                  <a:gd name="T2" fmla="*/ 0 w 4"/>
                  <a:gd name="T3" fmla="*/ 44 h 45"/>
                  <a:gd name="T4" fmla="*/ 2 w 4"/>
                  <a:gd name="T5" fmla="*/ 45 h 45"/>
                  <a:gd name="T6" fmla="*/ 4 w 4"/>
                  <a:gd name="T7" fmla="*/ 44 h 45"/>
                  <a:gd name="T8" fmla="*/ 4 w 4"/>
                  <a:gd name="T9" fmla="*/ 1 h 45"/>
                  <a:gd name="T10" fmla="*/ 2 w 4"/>
                  <a:gd name="T11" fmla="*/ 0 h 45"/>
                  <a:gd name="T12" fmla="*/ 0 w 4"/>
                  <a:gd name="T13" fmla="*/ 1 h 45"/>
                </a:gdLst>
                <a:ahLst/>
                <a:cxnLst>
                  <a:cxn ang="0">
                    <a:pos x="T0" y="T1"/>
                  </a:cxn>
                  <a:cxn ang="0">
                    <a:pos x="T2" y="T3"/>
                  </a:cxn>
                  <a:cxn ang="0">
                    <a:pos x="T4" y="T5"/>
                  </a:cxn>
                  <a:cxn ang="0">
                    <a:pos x="T6" y="T7"/>
                  </a:cxn>
                  <a:cxn ang="0">
                    <a:pos x="T8" y="T9"/>
                  </a:cxn>
                  <a:cxn ang="0">
                    <a:pos x="T10" y="T11"/>
                  </a:cxn>
                  <a:cxn ang="0">
                    <a:pos x="T12" y="T13"/>
                  </a:cxn>
                </a:cxnLst>
                <a:rect l="0" t="0" r="r" b="b"/>
                <a:pathLst>
                  <a:path w="4" h="45">
                    <a:moveTo>
                      <a:pt x="0" y="1"/>
                    </a:moveTo>
                    <a:cubicBezTo>
                      <a:pt x="0" y="44"/>
                      <a:pt x="0" y="44"/>
                      <a:pt x="0" y="44"/>
                    </a:cubicBezTo>
                    <a:cubicBezTo>
                      <a:pt x="0" y="44"/>
                      <a:pt x="1" y="45"/>
                      <a:pt x="2" y="45"/>
                    </a:cubicBezTo>
                    <a:cubicBezTo>
                      <a:pt x="4" y="45"/>
                      <a:pt x="4" y="44"/>
                      <a:pt x="4" y="44"/>
                    </a:cubicBezTo>
                    <a:cubicBezTo>
                      <a:pt x="4" y="1"/>
                      <a:pt x="4" y="1"/>
                      <a:pt x="4" y="1"/>
                    </a:cubicBezTo>
                    <a:cubicBezTo>
                      <a:pt x="4" y="1"/>
                      <a:pt x="4" y="0"/>
                      <a:pt x="2" y="0"/>
                    </a:cubicBezTo>
                    <a:cubicBezTo>
                      <a:pt x="1" y="0"/>
                      <a:pt x="0" y="1"/>
                      <a:pt x="0" y="1"/>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85" name="Freeform 125"/>
              <p:cNvSpPr/>
              <p:nvPr>
                <p:custDataLst>
                  <p:tags r:id="rId136"/>
                </p:custDataLst>
              </p:nvPr>
            </p:nvSpPr>
            <p:spPr bwMode="auto">
              <a:xfrm>
                <a:off x="3076" y="2249"/>
                <a:ext cx="92" cy="84"/>
              </a:xfrm>
              <a:custGeom>
                <a:avLst/>
                <a:gdLst>
                  <a:gd name="T0" fmla="*/ 6 w 53"/>
                  <a:gd name="T1" fmla="*/ 5 h 48"/>
                  <a:gd name="T2" fmla="*/ 1 w 53"/>
                  <a:gd name="T3" fmla="*/ 14 h 48"/>
                  <a:gd name="T4" fmla="*/ 0 w 53"/>
                  <a:gd name="T5" fmla="*/ 17 h 48"/>
                  <a:gd name="T6" fmla="*/ 0 w 53"/>
                  <a:gd name="T7" fmla="*/ 17 h 48"/>
                  <a:gd name="T8" fmla="*/ 0 w 53"/>
                  <a:gd name="T9" fmla="*/ 20 h 48"/>
                  <a:gd name="T10" fmla="*/ 0 w 53"/>
                  <a:gd name="T11" fmla="*/ 22 h 48"/>
                  <a:gd name="T12" fmla="*/ 2 w 53"/>
                  <a:gd name="T13" fmla="*/ 31 h 48"/>
                  <a:gd name="T14" fmla="*/ 8 w 53"/>
                  <a:gd name="T15" fmla="*/ 42 h 48"/>
                  <a:gd name="T16" fmla="*/ 8 w 53"/>
                  <a:gd name="T17" fmla="*/ 42 h 48"/>
                  <a:gd name="T18" fmla="*/ 12 w 53"/>
                  <a:gd name="T19" fmla="*/ 46 h 48"/>
                  <a:gd name="T20" fmla="*/ 13 w 53"/>
                  <a:gd name="T21" fmla="*/ 46 h 48"/>
                  <a:gd name="T22" fmla="*/ 19 w 53"/>
                  <a:gd name="T23" fmla="*/ 47 h 48"/>
                  <a:gd name="T24" fmla="*/ 19 w 53"/>
                  <a:gd name="T25" fmla="*/ 47 h 48"/>
                  <a:gd name="T26" fmla="*/ 22 w 53"/>
                  <a:gd name="T27" fmla="*/ 46 h 48"/>
                  <a:gd name="T28" fmla="*/ 23 w 53"/>
                  <a:gd name="T29" fmla="*/ 45 h 48"/>
                  <a:gd name="T30" fmla="*/ 27 w 53"/>
                  <a:gd name="T31" fmla="*/ 45 h 48"/>
                  <a:gd name="T32" fmla="*/ 27 w 53"/>
                  <a:gd name="T33" fmla="*/ 45 h 48"/>
                  <a:gd name="T34" fmla="*/ 30 w 53"/>
                  <a:gd name="T35" fmla="*/ 45 h 48"/>
                  <a:gd name="T36" fmla="*/ 32 w 53"/>
                  <a:gd name="T37" fmla="*/ 46 h 48"/>
                  <a:gd name="T38" fmla="*/ 35 w 53"/>
                  <a:gd name="T39" fmla="*/ 47 h 48"/>
                  <a:gd name="T40" fmla="*/ 35 w 53"/>
                  <a:gd name="T41" fmla="*/ 47 h 48"/>
                  <a:gd name="T42" fmla="*/ 41 w 53"/>
                  <a:gd name="T43" fmla="*/ 46 h 48"/>
                  <a:gd name="T44" fmla="*/ 42 w 53"/>
                  <a:gd name="T45" fmla="*/ 46 h 48"/>
                  <a:gd name="T46" fmla="*/ 45 w 53"/>
                  <a:gd name="T47" fmla="*/ 42 h 48"/>
                  <a:gd name="T48" fmla="*/ 46 w 53"/>
                  <a:gd name="T49" fmla="*/ 42 h 48"/>
                  <a:gd name="T50" fmla="*/ 51 w 53"/>
                  <a:gd name="T51" fmla="*/ 31 h 48"/>
                  <a:gd name="T52" fmla="*/ 53 w 53"/>
                  <a:gd name="T53" fmla="*/ 22 h 48"/>
                  <a:gd name="T54" fmla="*/ 53 w 53"/>
                  <a:gd name="T55" fmla="*/ 20 h 48"/>
                  <a:gd name="T56" fmla="*/ 53 w 53"/>
                  <a:gd name="T57" fmla="*/ 17 h 48"/>
                  <a:gd name="T58" fmla="*/ 53 w 53"/>
                  <a:gd name="T59" fmla="*/ 17 h 48"/>
                  <a:gd name="T60" fmla="*/ 53 w 53"/>
                  <a:gd name="T61" fmla="*/ 14 h 48"/>
                  <a:gd name="T62" fmla="*/ 48 w 53"/>
                  <a:gd name="T63" fmla="*/ 5 h 48"/>
                  <a:gd name="T64" fmla="*/ 47 w 53"/>
                  <a:gd name="T65" fmla="*/ 3 h 48"/>
                  <a:gd name="T66" fmla="*/ 39 w 53"/>
                  <a:gd name="T67" fmla="*/ 0 h 48"/>
                  <a:gd name="T68" fmla="*/ 31 w 53"/>
                  <a:gd name="T69" fmla="*/ 1 h 48"/>
                  <a:gd name="T70" fmla="*/ 27 w 53"/>
                  <a:gd name="T71" fmla="*/ 3 h 48"/>
                  <a:gd name="T72" fmla="*/ 23 w 53"/>
                  <a:gd name="T73" fmla="*/ 1 h 48"/>
                  <a:gd name="T74" fmla="*/ 14 w 53"/>
                  <a:gd name="T75" fmla="*/ 0 h 48"/>
                  <a:gd name="T76" fmla="*/ 7 w 53"/>
                  <a:gd name="T77" fmla="*/ 3 h 48"/>
                  <a:gd name="T78" fmla="*/ 6 w 53"/>
                  <a:gd name="T7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48">
                    <a:moveTo>
                      <a:pt x="6" y="5"/>
                    </a:moveTo>
                    <a:cubicBezTo>
                      <a:pt x="3" y="7"/>
                      <a:pt x="1" y="11"/>
                      <a:pt x="1" y="14"/>
                    </a:cubicBezTo>
                    <a:cubicBezTo>
                      <a:pt x="0" y="15"/>
                      <a:pt x="0" y="16"/>
                      <a:pt x="0" y="17"/>
                    </a:cubicBezTo>
                    <a:cubicBezTo>
                      <a:pt x="0" y="17"/>
                      <a:pt x="0" y="17"/>
                      <a:pt x="0" y="17"/>
                    </a:cubicBezTo>
                    <a:cubicBezTo>
                      <a:pt x="0" y="18"/>
                      <a:pt x="0" y="19"/>
                      <a:pt x="0" y="20"/>
                    </a:cubicBezTo>
                    <a:cubicBezTo>
                      <a:pt x="0" y="21"/>
                      <a:pt x="0" y="22"/>
                      <a:pt x="0" y="22"/>
                    </a:cubicBezTo>
                    <a:cubicBezTo>
                      <a:pt x="1" y="25"/>
                      <a:pt x="1" y="28"/>
                      <a:pt x="2" y="31"/>
                    </a:cubicBezTo>
                    <a:cubicBezTo>
                      <a:pt x="4" y="35"/>
                      <a:pt x="6" y="38"/>
                      <a:pt x="8" y="42"/>
                    </a:cubicBezTo>
                    <a:cubicBezTo>
                      <a:pt x="8" y="42"/>
                      <a:pt x="8" y="42"/>
                      <a:pt x="8" y="42"/>
                    </a:cubicBezTo>
                    <a:cubicBezTo>
                      <a:pt x="9" y="43"/>
                      <a:pt x="11" y="45"/>
                      <a:pt x="12" y="46"/>
                    </a:cubicBezTo>
                    <a:cubicBezTo>
                      <a:pt x="12" y="46"/>
                      <a:pt x="13" y="46"/>
                      <a:pt x="13" y="46"/>
                    </a:cubicBezTo>
                    <a:cubicBezTo>
                      <a:pt x="15" y="48"/>
                      <a:pt x="17" y="48"/>
                      <a:pt x="19" y="47"/>
                    </a:cubicBezTo>
                    <a:cubicBezTo>
                      <a:pt x="19" y="47"/>
                      <a:pt x="19" y="47"/>
                      <a:pt x="19" y="47"/>
                    </a:cubicBezTo>
                    <a:cubicBezTo>
                      <a:pt x="20" y="47"/>
                      <a:pt x="21" y="46"/>
                      <a:pt x="22" y="46"/>
                    </a:cubicBezTo>
                    <a:cubicBezTo>
                      <a:pt x="22" y="46"/>
                      <a:pt x="23" y="46"/>
                      <a:pt x="23" y="45"/>
                    </a:cubicBezTo>
                    <a:cubicBezTo>
                      <a:pt x="25" y="45"/>
                      <a:pt x="27" y="45"/>
                      <a:pt x="27" y="45"/>
                    </a:cubicBezTo>
                    <a:cubicBezTo>
                      <a:pt x="27" y="45"/>
                      <a:pt x="27" y="45"/>
                      <a:pt x="27" y="45"/>
                    </a:cubicBezTo>
                    <a:cubicBezTo>
                      <a:pt x="28" y="45"/>
                      <a:pt x="29" y="45"/>
                      <a:pt x="30" y="45"/>
                    </a:cubicBezTo>
                    <a:cubicBezTo>
                      <a:pt x="31" y="46"/>
                      <a:pt x="31" y="46"/>
                      <a:pt x="32" y="46"/>
                    </a:cubicBezTo>
                    <a:cubicBezTo>
                      <a:pt x="33" y="46"/>
                      <a:pt x="34" y="47"/>
                      <a:pt x="35" y="47"/>
                    </a:cubicBezTo>
                    <a:cubicBezTo>
                      <a:pt x="35" y="47"/>
                      <a:pt x="35" y="47"/>
                      <a:pt x="35" y="47"/>
                    </a:cubicBezTo>
                    <a:cubicBezTo>
                      <a:pt x="37" y="48"/>
                      <a:pt x="39" y="48"/>
                      <a:pt x="41" y="46"/>
                    </a:cubicBezTo>
                    <a:cubicBezTo>
                      <a:pt x="41" y="46"/>
                      <a:pt x="41" y="46"/>
                      <a:pt x="42" y="46"/>
                    </a:cubicBezTo>
                    <a:cubicBezTo>
                      <a:pt x="43" y="45"/>
                      <a:pt x="44" y="43"/>
                      <a:pt x="45" y="42"/>
                    </a:cubicBezTo>
                    <a:cubicBezTo>
                      <a:pt x="45" y="42"/>
                      <a:pt x="45" y="42"/>
                      <a:pt x="46" y="42"/>
                    </a:cubicBezTo>
                    <a:cubicBezTo>
                      <a:pt x="48" y="38"/>
                      <a:pt x="50" y="35"/>
                      <a:pt x="51" y="31"/>
                    </a:cubicBezTo>
                    <a:cubicBezTo>
                      <a:pt x="52" y="28"/>
                      <a:pt x="53" y="25"/>
                      <a:pt x="53" y="22"/>
                    </a:cubicBezTo>
                    <a:cubicBezTo>
                      <a:pt x="53" y="22"/>
                      <a:pt x="53" y="21"/>
                      <a:pt x="53" y="20"/>
                    </a:cubicBezTo>
                    <a:cubicBezTo>
                      <a:pt x="53" y="19"/>
                      <a:pt x="53" y="18"/>
                      <a:pt x="53" y="17"/>
                    </a:cubicBezTo>
                    <a:cubicBezTo>
                      <a:pt x="53" y="17"/>
                      <a:pt x="53" y="17"/>
                      <a:pt x="53" y="17"/>
                    </a:cubicBezTo>
                    <a:cubicBezTo>
                      <a:pt x="53" y="16"/>
                      <a:pt x="53" y="15"/>
                      <a:pt x="53" y="14"/>
                    </a:cubicBezTo>
                    <a:cubicBezTo>
                      <a:pt x="52" y="11"/>
                      <a:pt x="51" y="7"/>
                      <a:pt x="48" y="5"/>
                    </a:cubicBezTo>
                    <a:cubicBezTo>
                      <a:pt x="48" y="4"/>
                      <a:pt x="47" y="4"/>
                      <a:pt x="47" y="3"/>
                    </a:cubicBezTo>
                    <a:cubicBezTo>
                      <a:pt x="45" y="2"/>
                      <a:pt x="42" y="1"/>
                      <a:pt x="39" y="0"/>
                    </a:cubicBezTo>
                    <a:cubicBezTo>
                      <a:pt x="36" y="0"/>
                      <a:pt x="34" y="0"/>
                      <a:pt x="31" y="1"/>
                    </a:cubicBezTo>
                    <a:cubicBezTo>
                      <a:pt x="30" y="2"/>
                      <a:pt x="27" y="3"/>
                      <a:pt x="27" y="3"/>
                    </a:cubicBezTo>
                    <a:cubicBezTo>
                      <a:pt x="27" y="3"/>
                      <a:pt x="24" y="2"/>
                      <a:pt x="23" y="1"/>
                    </a:cubicBezTo>
                    <a:cubicBezTo>
                      <a:pt x="20" y="0"/>
                      <a:pt x="17" y="0"/>
                      <a:pt x="14" y="0"/>
                    </a:cubicBezTo>
                    <a:cubicBezTo>
                      <a:pt x="11" y="1"/>
                      <a:pt x="9" y="2"/>
                      <a:pt x="7" y="3"/>
                    </a:cubicBezTo>
                    <a:cubicBezTo>
                      <a:pt x="6" y="4"/>
                      <a:pt x="6" y="4"/>
                      <a:pt x="6" y="5"/>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86" name="Freeform 126"/>
              <p:cNvSpPr/>
              <p:nvPr>
                <p:custDataLst>
                  <p:tags r:id="rId137"/>
                </p:custDataLst>
              </p:nvPr>
            </p:nvSpPr>
            <p:spPr bwMode="auto">
              <a:xfrm>
                <a:off x="3100" y="2223"/>
                <a:ext cx="23" cy="26"/>
              </a:xfrm>
              <a:custGeom>
                <a:avLst/>
                <a:gdLst>
                  <a:gd name="T0" fmla="*/ 4 w 13"/>
                  <a:gd name="T1" fmla="*/ 11 h 15"/>
                  <a:gd name="T2" fmla="*/ 9 w 13"/>
                  <a:gd name="T3" fmla="*/ 14 h 15"/>
                  <a:gd name="T4" fmla="*/ 12 w 13"/>
                  <a:gd name="T5" fmla="*/ 14 h 15"/>
                  <a:gd name="T6" fmla="*/ 13 w 13"/>
                  <a:gd name="T7" fmla="*/ 14 h 15"/>
                  <a:gd name="T8" fmla="*/ 10 w 13"/>
                  <a:gd name="T9" fmla="*/ 6 h 15"/>
                  <a:gd name="T10" fmla="*/ 1 w 13"/>
                  <a:gd name="T11" fmla="*/ 0 h 15"/>
                  <a:gd name="T12" fmla="*/ 1 w 13"/>
                  <a:gd name="T13" fmla="*/ 0 h 15"/>
                  <a:gd name="T14" fmla="*/ 0 w 13"/>
                  <a:gd name="T15" fmla="*/ 0 h 15"/>
                  <a:gd name="T16" fmla="*/ 0 w 13"/>
                  <a:gd name="T17" fmla="*/ 4 h 15"/>
                  <a:gd name="T18" fmla="*/ 4 w 13"/>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4" y="11"/>
                    </a:moveTo>
                    <a:cubicBezTo>
                      <a:pt x="6" y="12"/>
                      <a:pt x="7" y="14"/>
                      <a:pt x="9" y="14"/>
                    </a:cubicBezTo>
                    <a:cubicBezTo>
                      <a:pt x="10" y="14"/>
                      <a:pt x="11" y="15"/>
                      <a:pt x="12" y="14"/>
                    </a:cubicBezTo>
                    <a:cubicBezTo>
                      <a:pt x="13" y="14"/>
                      <a:pt x="13" y="14"/>
                      <a:pt x="13" y="14"/>
                    </a:cubicBezTo>
                    <a:cubicBezTo>
                      <a:pt x="13" y="11"/>
                      <a:pt x="12" y="8"/>
                      <a:pt x="10" y="6"/>
                    </a:cubicBezTo>
                    <a:cubicBezTo>
                      <a:pt x="8" y="3"/>
                      <a:pt x="5" y="1"/>
                      <a:pt x="1" y="0"/>
                    </a:cubicBezTo>
                    <a:cubicBezTo>
                      <a:pt x="1" y="0"/>
                      <a:pt x="1" y="0"/>
                      <a:pt x="1" y="0"/>
                    </a:cubicBezTo>
                    <a:cubicBezTo>
                      <a:pt x="1" y="0"/>
                      <a:pt x="0" y="0"/>
                      <a:pt x="0" y="0"/>
                    </a:cubicBezTo>
                    <a:cubicBezTo>
                      <a:pt x="0" y="1"/>
                      <a:pt x="0" y="2"/>
                      <a:pt x="0" y="4"/>
                    </a:cubicBezTo>
                    <a:cubicBezTo>
                      <a:pt x="1" y="6"/>
                      <a:pt x="2" y="9"/>
                      <a:pt x="4" y="11"/>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87" name="Oval 127"/>
              <p:cNvSpPr>
                <a:spLocks noChangeArrowheads="1"/>
              </p:cNvSpPr>
              <p:nvPr>
                <p:custDataLst>
                  <p:tags r:id="rId138"/>
                </p:custDataLst>
              </p:nvPr>
            </p:nvSpPr>
            <p:spPr bwMode="auto">
              <a:xfrm>
                <a:off x="1629" y="1635"/>
                <a:ext cx="467" cy="46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88" name="Oval 128"/>
              <p:cNvSpPr>
                <a:spLocks noChangeArrowheads="1"/>
              </p:cNvSpPr>
              <p:nvPr>
                <p:custDataLst>
                  <p:tags r:id="rId139"/>
                </p:custDataLst>
              </p:nvPr>
            </p:nvSpPr>
            <p:spPr bwMode="auto">
              <a:xfrm>
                <a:off x="2030" y="3123"/>
                <a:ext cx="464" cy="462"/>
              </a:xfrm>
              <a:prstGeom prst="ellipse">
                <a:avLst/>
              </a:prstGeom>
              <a:solidFill>
                <a:srgbClr val="FBC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89" name="Oval 129"/>
              <p:cNvSpPr>
                <a:spLocks noChangeArrowheads="1"/>
              </p:cNvSpPr>
              <p:nvPr>
                <p:custDataLst>
                  <p:tags r:id="rId140"/>
                </p:custDataLst>
              </p:nvPr>
            </p:nvSpPr>
            <p:spPr bwMode="auto">
              <a:xfrm>
                <a:off x="5184" y="-2"/>
                <a:ext cx="466" cy="46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90" name="Oval 130"/>
              <p:cNvSpPr>
                <a:spLocks noChangeArrowheads="1"/>
              </p:cNvSpPr>
              <p:nvPr>
                <p:custDataLst>
                  <p:tags r:id="rId141"/>
                </p:custDataLst>
              </p:nvPr>
            </p:nvSpPr>
            <p:spPr bwMode="auto">
              <a:xfrm>
                <a:off x="2029" y="-2"/>
                <a:ext cx="467" cy="467"/>
              </a:xfrm>
              <a:prstGeom prst="ellipse">
                <a:avLst/>
              </a:prstGeom>
              <a:solidFill>
                <a:srgbClr val="FBC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91" name="Oval 131"/>
              <p:cNvSpPr>
                <a:spLocks noChangeArrowheads="1"/>
              </p:cNvSpPr>
              <p:nvPr>
                <p:custDataLst>
                  <p:tags r:id="rId142"/>
                </p:custDataLst>
              </p:nvPr>
            </p:nvSpPr>
            <p:spPr bwMode="auto">
              <a:xfrm>
                <a:off x="5186" y="3121"/>
                <a:ext cx="464" cy="466"/>
              </a:xfrm>
              <a:prstGeom prst="ellipse">
                <a:avLst/>
              </a:prstGeom>
              <a:solidFill>
                <a:srgbClr val="FBC9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92" name="Oval 132"/>
              <p:cNvSpPr>
                <a:spLocks noChangeArrowheads="1"/>
              </p:cNvSpPr>
              <p:nvPr>
                <p:custDataLst>
                  <p:tags r:id="rId143"/>
                </p:custDataLst>
              </p:nvPr>
            </p:nvSpPr>
            <p:spPr bwMode="auto">
              <a:xfrm>
                <a:off x="5585" y="1636"/>
                <a:ext cx="466" cy="466"/>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93" name="Freeform 133"/>
              <p:cNvSpPr/>
              <p:nvPr>
                <p:custDataLst>
                  <p:tags r:id="rId144"/>
                </p:custDataLst>
              </p:nvPr>
            </p:nvSpPr>
            <p:spPr bwMode="auto">
              <a:xfrm>
                <a:off x="4936" y="448"/>
                <a:ext cx="278" cy="299"/>
              </a:xfrm>
              <a:custGeom>
                <a:avLst/>
                <a:gdLst>
                  <a:gd name="T0" fmla="*/ 0 w 278"/>
                  <a:gd name="T1" fmla="*/ 282 h 299"/>
                  <a:gd name="T2" fmla="*/ 259 w 278"/>
                  <a:gd name="T3" fmla="*/ 0 h 299"/>
                  <a:gd name="T4" fmla="*/ 278 w 278"/>
                  <a:gd name="T5" fmla="*/ 17 h 299"/>
                  <a:gd name="T6" fmla="*/ 19 w 278"/>
                  <a:gd name="T7" fmla="*/ 299 h 299"/>
                  <a:gd name="T8" fmla="*/ 0 w 278"/>
                  <a:gd name="T9" fmla="*/ 282 h 299"/>
                </a:gdLst>
                <a:ahLst/>
                <a:cxnLst>
                  <a:cxn ang="0">
                    <a:pos x="T0" y="T1"/>
                  </a:cxn>
                  <a:cxn ang="0">
                    <a:pos x="T2" y="T3"/>
                  </a:cxn>
                  <a:cxn ang="0">
                    <a:pos x="T4" y="T5"/>
                  </a:cxn>
                  <a:cxn ang="0">
                    <a:pos x="T6" y="T7"/>
                  </a:cxn>
                  <a:cxn ang="0">
                    <a:pos x="T8" y="T9"/>
                  </a:cxn>
                </a:cxnLst>
                <a:rect l="0" t="0" r="r" b="b"/>
                <a:pathLst>
                  <a:path w="278" h="299">
                    <a:moveTo>
                      <a:pt x="0" y="282"/>
                    </a:moveTo>
                    <a:lnTo>
                      <a:pt x="259" y="0"/>
                    </a:lnTo>
                    <a:lnTo>
                      <a:pt x="278" y="17"/>
                    </a:lnTo>
                    <a:lnTo>
                      <a:pt x="19" y="299"/>
                    </a:lnTo>
                    <a:lnTo>
                      <a:pt x="0" y="28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94" name="Freeform 134"/>
              <p:cNvSpPr/>
              <p:nvPr>
                <p:custDataLst>
                  <p:tags r:id="rId145"/>
                </p:custDataLst>
              </p:nvPr>
            </p:nvSpPr>
            <p:spPr bwMode="auto">
              <a:xfrm>
                <a:off x="4922" y="677"/>
                <a:ext cx="80" cy="86"/>
              </a:xfrm>
              <a:custGeom>
                <a:avLst/>
                <a:gdLst>
                  <a:gd name="T0" fmla="*/ 2 w 80"/>
                  <a:gd name="T1" fmla="*/ 0 h 86"/>
                  <a:gd name="T2" fmla="*/ 80 w 80"/>
                  <a:gd name="T3" fmla="*/ 80 h 86"/>
                  <a:gd name="T4" fmla="*/ 0 w 80"/>
                  <a:gd name="T5" fmla="*/ 86 h 86"/>
                  <a:gd name="T6" fmla="*/ 2 w 80"/>
                  <a:gd name="T7" fmla="*/ 0 h 86"/>
                </a:gdLst>
                <a:ahLst/>
                <a:cxnLst>
                  <a:cxn ang="0">
                    <a:pos x="T0" y="T1"/>
                  </a:cxn>
                  <a:cxn ang="0">
                    <a:pos x="T2" y="T3"/>
                  </a:cxn>
                  <a:cxn ang="0">
                    <a:pos x="T4" y="T5"/>
                  </a:cxn>
                  <a:cxn ang="0">
                    <a:pos x="T6" y="T7"/>
                  </a:cxn>
                </a:cxnLst>
                <a:rect l="0" t="0" r="r" b="b"/>
                <a:pathLst>
                  <a:path w="80" h="86">
                    <a:moveTo>
                      <a:pt x="2" y="0"/>
                    </a:moveTo>
                    <a:lnTo>
                      <a:pt x="80" y="80"/>
                    </a:lnTo>
                    <a:lnTo>
                      <a:pt x="0" y="86"/>
                    </a:lnTo>
                    <a:lnTo>
                      <a:pt x="2" y="0"/>
                    </a:lnTo>
                    <a:close/>
                  </a:path>
                </a:pathLst>
              </a:custGeom>
              <a:solidFill>
                <a:srgbClr val="69A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95" name="Freeform 135"/>
              <p:cNvSpPr/>
              <p:nvPr>
                <p:custDataLst>
                  <p:tags r:id="rId146"/>
                </p:custDataLst>
              </p:nvPr>
            </p:nvSpPr>
            <p:spPr bwMode="auto">
              <a:xfrm>
                <a:off x="5139" y="1874"/>
                <a:ext cx="382" cy="28"/>
              </a:xfrm>
              <a:custGeom>
                <a:avLst/>
                <a:gdLst>
                  <a:gd name="T0" fmla="*/ 0 w 382"/>
                  <a:gd name="T1" fmla="*/ 0 h 28"/>
                  <a:gd name="T2" fmla="*/ 382 w 382"/>
                  <a:gd name="T3" fmla="*/ 2 h 28"/>
                  <a:gd name="T4" fmla="*/ 382 w 382"/>
                  <a:gd name="T5" fmla="*/ 28 h 28"/>
                  <a:gd name="T6" fmla="*/ 0 w 382"/>
                  <a:gd name="T7" fmla="*/ 26 h 28"/>
                  <a:gd name="T8" fmla="*/ 0 w 382"/>
                  <a:gd name="T9" fmla="*/ 0 h 28"/>
                </a:gdLst>
                <a:ahLst/>
                <a:cxnLst>
                  <a:cxn ang="0">
                    <a:pos x="T0" y="T1"/>
                  </a:cxn>
                  <a:cxn ang="0">
                    <a:pos x="T2" y="T3"/>
                  </a:cxn>
                  <a:cxn ang="0">
                    <a:pos x="T4" y="T5"/>
                  </a:cxn>
                  <a:cxn ang="0">
                    <a:pos x="T6" y="T7"/>
                  </a:cxn>
                  <a:cxn ang="0">
                    <a:pos x="T8" y="T9"/>
                  </a:cxn>
                </a:cxnLst>
                <a:rect l="0" t="0" r="r" b="b"/>
                <a:pathLst>
                  <a:path w="382" h="28">
                    <a:moveTo>
                      <a:pt x="0" y="0"/>
                    </a:moveTo>
                    <a:lnTo>
                      <a:pt x="382" y="2"/>
                    </a:lnTo>
                    <a:lnTo>
                      <a:pt x="382" y="28"/>
                    </a:lnTo>
                    <a:lnTo>
                      <a:pt x="0" y="26"/>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96" name="Freeform 136"/>
              <p:cNvSpPr/>
              <p:nvPr>
                <p:custDataLst>
                  <p:tags r:id="rId147"/>
                </p:custDataLst>
              </p:nvPr>
            </p:nvSpPr>
            <p:spPr bwMode="auto">
              <a:xfrm>
                <a:off x="5106" y="1831"/>
                <a:ext cx="63" cy="111"/>
              </a:xfrm>
              <a:custGeom>
                <a:avLst/>
                <a:gdLst>
                  <a:gd name="T0" fmla="*/ 63 w 63"/>
                  <a:gd name="T1" fmla="*/ 0 h 111"/>
                  <a:gd name="T2" fmla="*/ 59 w 63"/>
                  <a:gd name="T3" fmla="*/ 111 h 111"/>
                  <a:gd name="T4" fmla="*/ 0 w 63"/>
                  <a:gd name="T5" fmla="*/ 55 h 111"/>
                  <a:gd name="T6" fmla="*/ 63 w 63"/>
                  <a:gd name="T7" fmla="*/ 0 h 111"/>
                </a:gdLst>
                <a:ahLst/>
                <a:cxnLst>
                  <a:cxn ang="0">
                    <a:pos x="T0" y="T1"/>
                  </a:cxn>
                  <a:cxn ang="0">
                    <a:pos x="T2" y="T3"/>
                  </a:cxn>
                  <a:cxn ang="0">
                    <a:pos x="T4" y="T5"/>
                  </a:cxn>
                  <a:cxn ang="0">
                    <a:pos x="T6" y="T7"/>
                  </a:cxn>
                </a:cxnLst>
                <a:rect l="0" t="0" r="r" b="b"/>
                <a:pathLst>
                  <a:path w="62" h="110">
                    <a:moveTo>
                      <a:pt x="63" y="0"/>
                    </a:moveTo>
                    <a:lnTo>
                      <a:pt x="59" y="111"/>
                    </a:lnTo>
                    <a:lnTo>
                      <a:pt x="0" y="55"/>
                    </a:lnTo>
                    <a:lnTo>
                      <a:pt x="63" y="0"/>
                    </a:lnTo>
                    <a:close/>
                  </a:path>
                </a:pathLst>
              </a:custGeom>
              <a:solidFill>
                <a:srgbClr val="449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97" name="Freeform 137"/>
              <p:cNvSpPr/>
              <p:nvPr>
                <p:custDataLst>
                  <p:tags r:id="rId148"/>
                </p:custDataLst>
              </p:nvPr>
            </p:nvSpPr>
            <p:spPr bwMode="auto">
              <a:xfrm>
                <a:off x="2192" y="1874"/>
                <a:ext cx="382" cy="28"/>
              </a:xfrm>
              <a:custGeom>
                <a:avLst/>
                <a:gdLst>
                  <a:gd name="T0" fmla="*/ 382 w 382"/>
                  <a:gd name="T1" fmla="*/ 0 h 28"/>
                  <a:gd name="T2" fmla="*/ 0 w 382"/>
                  <a:gd name="T3" fmla="*/ 2 h 28"/>
                  <a:gd name="T4" fmla="*/ 0 w 382"/>
                  <a:gd name="T5" fmla="*/ 28 h 28"/>
                  <a:gd name="T6" fmla="*/ 382 w 382"/>
                  <a:gd name="T7" fmla="*/ 26 h 28"/>
                  <a:gd name="T8" fmla="*/ 382 w 382"/>
                  <a:gd name="T9" fmla="*/ 0 h 28"/>
                </a:gdLst>
                <a:ahLst/>
                <a:cxnLst>
                  <a:cxn ang="0">
                    <a:pos x="T0" y="T1"/>
                  </a:cxn>
                  <a:cxn ang="0">
                    <a:pos x="T2" y="T3"/>
                  </a:cxn>
                  <a:cxn ang="0">
                    <a:pos x="T4" y="T5"/>
                  </a:cxn>
                  <a:cxn ang="0">
                    <a:pos x="T6" y="T7"/>
                  </a:cxn>
                  <a:cxn ang="0">
                    <a:pos x="T8" y="T9"/>
                  </a:cxn>
                </a:cxnLst>
                <a:rect l="0" t="0" r="r" b="b"/>
                <a:pathLst>
                  <a:path w="382" h="28">
                    <a:moveTo>
                      <a:pt x="382" y="0"/>
                    </a:moveTo>
                    <a:lnTo>
                      <a:pt x="0" y="2"/>
                    </a:lnTo>
                    <a:lnTo>
                      <a:pt x="0" y="28"/>
                    </a:lnTo>
                    <a:lnTo>
                      <a:pt x="382" y="26"/>
                    </a:lnTo>
                    <a:lnTo>
                      <a:pt x="382" y="0"/>
                    </a:lnTo>
                    <a:close/>
                  </a:path>
                </a:pathLst>
              </a:custGeom>
              <a:solidFill>
                <a:srgbClr val="69A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98" name="Freeform 138"/>
              <p:cNvSpPr/>
              <p:nvPr>
                <p:custDataLst>
                  <p:tags r:id="rId149"/>
                </p:custDataLst>
              </p:nvPr>
            </p:nvSpPr>
            <p:spPr bwMode="auto">
              <a:xfrm>
                <a:off x="2544" y="1831"/>
                <a:ext cx="65" cy="111"/>
              </a:xfrm>
              <a:custGeom>
                <a:avLst/>
                <a:gdLst>
                  <a:gd name="T0" fmla="*/ 0 w 65"/>
                  <a:gd name="T1" fmla="*/ 0 h 111"/>
                  <a:gd name="T2" fmla="*/ 6 w 65"/>
                  <a:gd name="T3" fmla="*/ 111 h 111"/>
                  <a:gd name="T4" fmla="*/ 65 w 65"/>
                  <a:gd name="T5" fmla="*/ 55 h 111"/>
                  <a:gd name="T6" fmla="*/ 0 w 65"/>
                  <a:gd name="T7" fmla="*/ 0 h 111"/>
                </a:gdLst>
                <a:ahLst/>
                <a:cxnLst>
                  <a:cxn ang="0">
                    <a:pos x="T0" y="T1"/>
                  </a:cxn>
                  <a:cxn ang="0">
                    <a:pos x="T2" y="T3"/>
                  </a:cxn>
                  <a:cxn ang="0">
                    <a:pos x="T4" y="T5"/>
                  </a:cxn>
                  <a:cxn ang="0">
                    <a:pos x="T6" y="T7"/>
                  </a:cxn>
                </a:cxnLst>
                <a:rect l="0" t="0" r="r" b="b"/>
                <a:pathLst>
                  <a:path w="65" h="110">
                    <a:moveTo>
                      <a:pt x="0" y="0"/>
                    </a:moveTo>
                    <a:lnTo>
                      <a:pt x="6" y="111"/>
                    </a:lnTo>
                    <a:lnTo>
                      <a:pt x="65" y="55"/>
                    </a:lnTo>
                    <a:lnTo>
                      <a:pt x="0" y="0"/>
                    </a:lnTo>
                    <a:close/>
                  </a:path>
                </a:pathLst>
              </a:custGeom>
              <a:solidFill>
                <a:srgbClr val="69A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199" name="Freeform 139"/>
              <p:cNvSpPr/>
              <p:nvPr>
                <p:custDataLst>
                  <p:tags r:id="rId150"/>
                </p:custDataLst>
              </p:nvPr>
            </p:nvSpPr>
            <p:spPr bwMode="auto">
              <a:xfrm>
                <a:off x="2437" y="448"/>
                <a:ext cx="279" cy="299"/>
              </a:xfrm>
              <a:custGeom>
                <a:avLst/>
                <a:gdLst>
                  <a:gd name="T0" fmla="*/ 279 w 279"/>
                  <a:gd name="T1" fmla="*/ 282 h 299"/>
                  <a:gd name="T2" fmla="*/ 21 w 279"/>
                  <a:gd name="T3" fmla="*/ 0 h 299"/>
                  <a:gd name="T4" fmla="*/ 0 w 279"/>
                  <a:gd name="T5" fmla="*/ 17 h 299"/>
                  <a:gd name="T6" fmla="*/ 259 w 279"/>
                  <a:gd name="T7" fmla="*/ 299 h 299"/>
                  <a:gd name="T8" fmla="*/ 279 w 279"/>
                  <a:gd name="T9" fmla="*/ 282 h 299"/>
                </a:gdLst>
                <a:ahLst/>
                <a:cxnLst>
                  <a:cxn ang="0">
                    <a:pos x="T0" y="T1"/>
                  </a:cxn>
                  <a:cxn ang="0">
                    <a:pos x="T2" y="T3"/>
                  </a:cxn>
                  <a:cxn ang="0">
                    <a:pos x="T4" y="T5"/>
                  </a:cxn>
                  <a:cxn ang="0">
                    <a:pos x="T6" y="T7"/>
                  </a:cxn>
                  <a:cxn ang="0">
                    <a:pos x="T8" y="T9"/>
                  </a:cxn>
                </a:cxnLst>
                <a:rect l="0" t="0" r="r" b="b"/>
                <a:pathLst>
                  <a:path w="279" h="299">
                    <a:moveTo>
                      <a:pt x="279" y="282"/>
                    </a:moveTo>
                    <a:lnTo>
                      <a:pt x="21" y="0"/>
                    </a:lnTo>
                    <a:lnTo>
                      <a:pt x="0" y="17"/>
                    </a:lnTo>
                    <a:lnTo>
                      <a:pt x="259" y="299"/>
                    </a:lnTo>
                    <a:lnTo>
                      <a:pt x="279"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200" name="Freeform 140"/>
              <p:cNvSpPr/>
              <p:nvPr>
                <p:custDataLst>
                  <p:tags r:id="rId151"/>
                </p:custDataLst>
              </p:nvPr>
            </p:nvSpPr>
            <p:spPr bwMode="auto">
              <a:xfrm>
                <a:off x="2649" y="677"/>
                <a:ext cx="81" cy="86"/>
              </a:xfrm>
              <a:custGeom>
                <a:avLst/>
                <a:gdLst>
                  <a:gd name="T0" fmla="*/ 80 w 81"/>
                  <a:gd name="T1" fmla="*/ 0 h 86"/>
                  <a:gd name="T2" fmla="*/ 0 w 81"/>
                  <a:gd name="T3" fmla="*/ 80 h 86"/>
                  <a:gd name="T4" fmla="*/ 81 w 81"/>
                  <a:gd name="T5" fmla="*/ 86 h 86"/>
                  <a:gd name="T6" fmla="*/ 80 w 81"/>
                  <a:gd name="T7" fmla="*/ 0 h 86"/>
                </a:gdLst>
                <a:ahLst/>
                <a:cxnLst>
                  <a:cxn ang="0">
                    <a:pos x="T0" y="T1"/>
                  </a:cxn>
                  <a:cxn ang="0">
                    <a:pos x="T2" y="T3"/>
                  </a:cxn>
                  <a:cxn ang="0">
                    <a:pos x="T4" y="T5"/>
                  </a:cxn>
                  <a:cxn ang="0">
                    <a:pos x="T6" y="T7"/>
                  </a:cxn>
                </a:cxnLst>
                <a:rect l="0" t="0" r="r" b="b"/>
                <a:pathLst>
                  <a:path w="81" h="86">
                    <a:moveTo>
                      <a:pt x="80" y="0"/>
                    </a:moveTo>
                    <a:lnTo>
                      <a:pt x="0" y="80"/>
                    </a:lnTo>
                    <a:lnTo>
                      <a:pt x="81" y="86"/>
                    </a:lnTo>
                    <a:lnTo>
                      <a:pt x="80"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201" name="Freeform 141"/>
              <p:cNvSpPr/>
              <p:nvPr>
                <p:custDataLst>
                  <p:tags r:id="rId152"/>
                </p:custDataLst>
              </p:nvPr>
            </p:nvSpPr>
            <p:spPr bwMode="auto">
              <a:xfrm>
                <a:off x="4936" y="2835"/>
                <a:ext cx="278" cy="299"/>
              </a:xfrm>
              <a:custGeom>
                <a:avLst/>
                <a:gdLst>
                  <a:gd name="T0" fmla="*/ 0 w 278"/>
                  <a:gd name="T1" fmla="*/ 17 h 299"/>
                  <a:gd name="T2" fmla="*/ 259 w 278"/>
                  <a:gd name="T3" fmla="*/ 299 h 299"/>
                  <a:gd name="T4" fmla="*/ 278 w 278"/>
                  <a:gd name="T5" fmla="*/ 279 h 299"/>
                  <a:gd name="T6" fmla="*/ 19 w 278"/>
                  <a:gd name="T7" fmla="*/ 0 h 299"/>
                  <a:gd name="T8" fmla="*/ 0 w 278"/>
                  <a:gd name="T9" fmla="*/ 17 h 299"/>
                </a:gdLst>
                <a:ahLst/>
                <a:cxnLst>
                  <a:cxn ang="0">
                    <a:pos x="T0" y="T1"/>
                  </a:cxn>
                  <a:cxn ang="0">
                    <a:pos x="T2" y="T3"/>
                  </a:cxn>
                  <a:cxn ang="0">
                    <a:pos x="T4" y="T5"/>
                  </a:cxn>
                  <a:cxn ang="0">
                    <a:pos x="T6" y="T7"/>
                  </a:cxn>
                  <a:cxn ang="0">
                    <a:pos x="T8" y="T9"/>
                  </a:cxn>
                </a:cxnLst>
                <a:rect l="0" t="0" r="r" b="b"/>
                <a:pathLst>
                  <a:path w="278" h="299">
                    <a:moveTo>
                      <a:pt x="0" y="17"/>
                    </a:moveTo>
                    <a:lnTo>
                      <a:pt x="259" y="299"/>
                    </a:lnTo>
                    <a:lnTo>
                      <a:pt x="278" y="279"/>
                    </a:lnTo>
                    <a:lnTo>
                      <a:pt x="19" y="0"/>
                    </a:lnTo>
                    <a:lnTo>
                      <a:pt x="0" y="17"/>
                    </a:lnTo>
                    <a:close/>
                  </a:path>
                </a:pathLst>
              </a:custGeom>
              <a:solidFill>
                <a:srgbClr val="F57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202" name="Freeform 142"/>
              <p:cNvSpPr/>
              <p:nvPr>
                <p:custDataLst>
                  <p:tags r:id="rId153"/>
                </p:custDataLst>
              </p:nvPr>
            </p:nvSpPr>
            <p:spPr bwMode="auto">
              <a:xfrm>
                <a:off x="4922" y="2819"/>
                <a:ext cx="80" cy="85"/>
              </a:xfrm>
              <a:custGeom>
                <a:avLst/>
                <a:gdLst>
                  <a:gd name="T0" fmla="*/ 2 w 80"/>
                  <a:gd name="T1" fmla="*/ 85 h 85"/>
                  <a:gd name="T2" fmla="*/ 80 w 80"/>
                  <a:gd name="T3" fmla="*/ 5 h 85"/>
                  <a:gd name="T4" fmla="*/ 0 w 80"/>
                  <a:gd name="T5" fmla="*/ 0 h 85"/>
                  <a:gd name="T6" fmla="*/ 2 w 80"/>
                  <a:gd name="T7" fmla="*/ 85 h 85"/>
                </a:gdLst>
                <a:ahLst/>
                <a:cxnLst>
                  <a:cxn ang="0">
                    <a:pos x="T0" y="T1"/>
                  </a:cxn>
                  <a:cxn ang="0">
                    <a:pos x="T2" y="T3"/>
                  </a:cxn>
                  <a:cxn ang="0">
                    <a:pos x="T4" y="T5"/>
                  </a:cxn>
                  <a:cxn ang="0">
                    <a:pos x="T6" y="T7"/>
                  </a:cxn>
                </a:cxnLst>
                <a:rect l="0" t="0" r="r" b="b"/>
                <a:pathLst>
                  <a:path w="80" h="85">
                    <a:moveTo>
                      <a:pt x="2" y="85"/>
                    </a:moveTo>
                    <a:lnTo>
                      <a:pt x="80" y="5"/>
                    </a:lnTo>
                    <a:lnTo>
                      <a:pt x="0" y="0"/>
                    </a:lnTo>
                    <a:lnTo>
                      <a:pt x="2" y="85"/>
                    </a:lnTo>
                    <a:close/>
                  </a:path>
                </a:pathLst>
              </a:custGeom>
              <a:solidFill>
                <a:srgbClr val="F57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203" name="Freeform 143"/>
              <p:cNvSpPr/>
              <p:nvPr>
                <p:custDataLst>
                  <p:tags r:id="rId154"/>
                </p:custDataLst>
              </p:nvPr>
            </p:nvSpPr>
            <p:spPr bwMode="auto">
              <a:xfrm>
                <a:off x="2437" y="2835"/>
                <a:ext cx="279" cy="299"/>
              </a:xfrm>
              <a:custGeom>
                <a:avLst/>
                <a:gdLst>
                  <a:gd name="T0" fmla="*/ 279 w 279"/>
                  <a:gd name="T1" fmla="*/ 17 h 299"/>
                  <a:gd name="T2" fmla="*/ 21 w 279"/>
                  <a:gd name="T3" fmla="*/ 299 h 299"/>
                  <a:gd name="T4" fmla="*/ 0 w 279"/>
                  <a:gd name="T5" fmla="*/ 279 h 299"/>
                  <a:gd name="T6" fmla="*/ 259 w 279"/>
                  <a:gd name="T7" fmla="*/ 0 h 299"/>
                  <a:gd name="T8" fmla="*/ 279 w 279"/>
                  <a:gd name="T9" fmla="*/ 17 h 299"/>
                </a:gdLst>
                <a:ahLst/>
                <a:cxnLst>
                  <a:cxn ang="0">
                    <a:pos x="T0" y="T1"/>
                  </a:cxn>
                  <a:cxn ang="0">
                    <a:pos x="T2" y="T3"/>
                  </a:cxn>
                  <a:cxn ang="0">
                    <a:pos x="T4" y="T5"/>
                  </a:cxn>
                  <a:cxn ang="0">
                    <a:pos x="T6" y="T7"/>
                  </a:cxn>
                  <a:cxn ang="0">
                    <a:pos x="T8" y="T9"/>
                  </a:cxn>
                </a:cxnLst>
                <a:rect l="0" t="0" r="r" b="b"/>
                <a:pathLst>
                  <a:path w="279" h="299">
                    <a:moveTo>
                      <a:pt x="279" y="17"/>
                    </a:moveTo>
                    <a:lnTo>
                      <a:pt x="21" y="299"/>
                    </a:lnTo>
                    <a:lnTo>
                      <a:pt x="0" y="279"/>
                    </a:lnTo>
                    <a:lnTo>
                      <a:pt x="259" y="0"/>
                    </a:lnTo>
                    <a:lnTo>
                      <a:pt x="279" y="17"/>
                    </a:lnTo>
                    <a:close/>
                  </a:path>
                </a:pathLst>
              </a:custGeom>
              <a:solidFill>
                <a:srgbClr val="449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sp>
            <p:nvSpPr>
              <p:cNvPr id="204" name="Freeform 144"/>
              <p:cNvSpPr/>
              <p:nvPr>
                <p:custDataLst>
                  <p:tags r:id="rId155"/>
                </p:custDataLst>
              </p:nvPr>
            </p:nvSpPr>
            <p:spPr bwMode="auto">
              <a:xfrm>
                <a:off x="2649" y="2819"/>
                <a:ext cx="81" cy="85"/>
              </a:xfrm>
              <a:custGeom>
                <a:avLst/>
                <a:gdLst>
                  <a:gd name="T0" fmla="*/ 80 w 81"/>
                  <a:gd name="T1" fmla="*/ 85 h 85"/>
                  <a:gd name="T2" fmla="*/ 0 w 81"/>
                  <a:gd name="T3" fmla="*/ 5 h 85"/>
                  <a:gd name="T4" fmla="*/ 81 w 81"/>
                  <a:gd name="T5" fmla="*/ 0 h 85"/>
                  <a:gd name="T6" fmla="*/ 80 w 81"/>
                  <a:gd name="T7" fmla="*/ 85 h 85"/>
                </a:gdLst>
                <a:ahLst/>
                <a:cxnLst>
                  <a:cxn ang="0">
                    <a:pos x="T0" y="T1"/>
                  </a:cxn>
                  <a:cxn ang="0">
                    <a:pos x="T2" y="T3"/>
                  </a:cxn>
                  <a:cxn ang="0">
                    <a:pos x="T4" y="T5"/>
                  </a:cxn>
                  <a:cxn ang="0">
                    <a:pos x="T6" y="T7"/>
                  </a:cxn>
                </a:cxnLst>
                <a:rect l="0" t="0" r="r" b="b"/>
                <a:pathLst>
                  <a:path w="81" h="85">
                    <a:moveTo>
                      <a:pt x="80" y="85"/>
                    </a:moveTo>
                    <a:lnTo>
                      <a:pt x="0" y="5"/>
                    </a:lnTo>
                    <a:lnTo>
                      <a:pt x="81" y="0"/>
                    </a:lnTo>
                    <a:lnTo>
                      <a:pt x="80" y="85"/>
                    </a:lnTo>
                    <a:close/>
                  </a:path>
                </a:pathLst>
              </a:custGeom>
              <a:solidFill>
                <a:srgbClr val="449E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lt1"/>
                  </a:solidFill>
                  <a:latin typeface="微软雅黑" panose="020B0503020204020204" pitchFamily="34" charset="-122"/>
                  <a:ea typeface="微软雅黑" panose="020B0503020204020204" pitchFamily="34" charset="-122"/>
                </a:endParaRPr>
              </a:p>
            </p:txBody>
          </p:sp>
        </p:grpSp>
        <p:sp>
          <p:nvSpPr>
            <p:cNvPr id="27" name="Oval 8"/>
            <p:cNvSpPr/>
            <p:nvPr>
              <p:custDataLst>
                <p:tags r:id="rId156"/>
              </p:custDataLst>
            </p:nvPr>
          </p:nvSpPr>
          <p:spPr>
            <a:xfrm>
              <a:off x="4019494" y="2540486"/>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lt1"/>
                  </a:solidFill>
                  <a:latin typeface="微软雅黑" panose="020B0503020204020204" pitchFamily="34" charset="-122"/>
                  <a:ea typeface="微软雅黑" panose="020B0503020204020204" pitchFamily="34" charset="-122"/>
                </a:rPr>
                <a:t>Ñ </a:t>
              </a:r>
              <a:endParaRPr lang="en-US" sz="3200">
                <a:solidFill>
                  <a:schemeClr val="lt1"/>
                </a:solidFill>
                <a:latin typeface="微软雅黑" panose="020B0503020204020204" pitchFamily="34" charset="-122"/>
                <a:ea typeface="微软雅黑" panose="020B0503020204020204" pitchFamily="34" charset="-122"/>
              </a:endParaRPr>
            </a:p>
          </p:txBody>
        </p:sp>
        <p:sp>
          <p:nvSpPr>
            <p:cNvPr id="28" name="Oval 9"/>
            <p:cNvSpPr/>
            <p:nvPr>
              <p:custDataLst>
                <p:tags r:id="rId157"/>
              </p:custDataLst>
            </p:nvPr>
          </p:nvSpPr>
          <p:spPr>
            <a:xfrm>
              <a:off x="4414045" y="1793122"/>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lt1"/>
                  </a:solidFill>
                  <a:latin typeface="微软雅黑" panose="020B0503020204020204" pitchFamily="34" charset="-122"/>
                  <a:ea typeface="微软雅黑" panose="020B0503020204020204" pitchFamily="34" charset="-122"/>
                </a:rPr>
                <a:t>Ĥ</a:t>
              </a:r>
              <a:endParaRPr lang="en-US" sz="3200">
                <a:solidFill>
                  <a:schemeClr val="lt1"/>
                </a:solidFill>
                <a:latin typeface="微软雅黑" panose="020B0503020204020204" pitchFamily="34" charset="-122"/>
                <a:ea typeface="微软雅黑" panose="020B0503020204020204" pitchFamily="34" charset="-122"/>
              </a:endParaRPr>
            </a:p>
          </p:txBody>
        </p:sp>
        <p:sp>
          <p:nvSpPr>
            <p:cNvPr id="29" name="Oval 10"/>
            <p:cNvSpPr/>
            <p:nvPr>
              <p:custDataLst>
                <p:tags r:id="rId158"/>
              </p:custDataLst>
            </p:nvPr>
          </p:nvSpPr>
          <p:spPr>
            <a:xfrm>
              <a:off x="2637306" y="2395499"/>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lt1"/>
                  </a:solidFill>
                  <a:latin typeface="微软雅黑" panose="020B0503020204020204" pitchFamily="34" charset="-122"/>
                  <a:ea typeface="微软雅黑" panose="020B0503020204020204" pitchFamily="34" charset="-122"/>
                </a:rPr>
                <a:t>ĥ </a:t>
              </a:r>
              <a:endParaRPr lang="en-US" sz="3200">
                <a:solidFill>
                  <a:schemeClr val="lt1"/>
                </a:solidFill>
                <a:latin typeface="微软雅黑" panose="020B0503020204020204" pitchFamily="34" charset="-122"/>
                <a:ea typeface="微软雅黑" panose="020B0503020204020204" pitchFamily="34" charset="-122"/>
              </a:endParaRPr>
            </a:p>
          </p:txBody>
        </p:sp>
        <p:sp>
          <p:nvSpPr>
            <p:cNvPr id="30" name="Oval 11"/>
            <p:cNvSpPr/>
            <p:nvPr>
              <p:custDataLst>
                <p:tags r:id="rId159"/>
              </p:custDataLst>
            </p:nvPr>
          </p:nvSpPr>
          <p:spPr>
            <a:xfrm>
              <a:off x="3985971" y="3139170"/>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a:solidFill>
                    <a:schemeClr val="lt1"/>
                  </a:solidFill>
                  <a:latin typeface="微软雅黑" panose="020B0503020204020204" pitchFamily="34" charset="-122"/>
                  <a:ea typeface="微软雅黑" panose="020B0503020204020204" pitchFamily="34" charset="-122"/>
                </a:rPr>
                <a:t>E</a:t>
              </a:r>
              <a:endParaRPr lang="id-ID" sz="2800">
                <a:solidFill>
                  <a:schemeClr val="lt1"/>
                </a:solidFill>
                <a:latin typeface="微软雅黑" panose="020B0503020204020204" pitchFamily="34" charset="-122"/>
                <a:ea typeface="微软雅黑" panose="020B0503020204020204" pitchFamily="34" charset="-122"/>
              </a:endParaRPr>
            </a:p>
          </p:txBody>
        </p:sp>
        <p:sp>
          <p:nvSpPr>
            <p:cNvPr id="31" name="Oval 12"/>
            <p:cNvSpPr/>
            <p:nvPr>
              <p:custDataLst>
                <p:tags r:id="rId160"/>
              </p:custDataLst>
            </p:nvPr>
          </p:nvSpPr>
          <p:spPr>
            <a:xfrm>
              <a:off x="5794660" y="2385932"/>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a:solidFill>
                    <a:schemeClr val="lt1"/>
                  </a:solidFill>
                  <a:latin typeface="微软雅黑" panose="020B0503020204020204" pitchFamily="34" charset="-122"/>
                  <a:ea typeface="微软雅黑" panose="020B0503020204020204" pitchFamily="34" charset="-122"/>
                </a:rPr>
                <a:t>F</a:t>
              </a:r>
              <a:endParaRPr lang="id-ID" sz="3200">
                <a:solidFill>
                  <a:schemeClr val="lt1"/>
                </a:solidFill>
                <a:latin typeface="微软雅黑" panose="020B0503020204020204" pitchFamily="34" charset="-122"/>
                <a:ea typeface="微软雅黑" panose="020B0503020204020204" pitchFamily="34" charset="-122"/>
              </a:endParaRPr>
            </a:p>
          </p:txBody>
        </p:sp>
        <p:sp>
          <p:nvSpPr>
            <p:cNvPr id="32" name="Oval 13"/>
            <p:cNvSpPr/>
            <p:nvPr>
              <p:custDataLst>
                <p:tags r:id="rId161"/>
              </p:custDataLst>
            </p:nvPr>
          </p:nvSpPr>
          <p:spPr>
            <a:xfrm>
              <a:off x="5480793" y="1078440"/>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a:solidFill>
                    <a:schemeClr val="lt1"/>
                  </a:solidFill>
                  <a:latin typeface="微软雅黑" panose="020B0503020204020204" pitchFamily="34" charset="-122"/>
                  <a:ea typeface="微软雅黑" panose="020B0503020204020204" pitchFamily="34" charset="-122"/>
                </a:rPr>
                <a:t>U</a:t>
              </a:r>
              <a:endParaRPr lang="id-ID" sz="3200">
                <a:solidFill>
                  <a:schemeClr val="lt1"/>
                </a:solidFill>
                <a:latin typeface="微软雅黑" panose="020B0503020204020204" pitchFamily="34" charset="-122"/>
                <a:ea typeface="微软雅黑" panose="020B0503020204020204" pitchFamily="34" charset="-122"/>
              </a:endParaRPr>
            </a:p>
          </p:txBody>
        </p:sp>
        <p:sp>
          <p:nvSpPr>
            <p:cNvPr id="33" name="Oval 14"/>
            <p:cNvSpPr/>
            <p:nvPr>
              <p:custDataLst>
                <p:tags r:id="rId162"/>
              </p:custDataLst>
            </p:nvPr>
          </p:nvSpPr>
          <p:spPr>
            <a:xfrm>
              <a:off x="5486240" y="3543776"/>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a:solidFill>
                    <a:schemeClr val="dk1"/>
                  </a:solidFill>
                  <a:latin typeface="微软雅黑" panose="020B0503020204020204" pitchFamily="34" charset="-122"/>
                  <a:ea typeface="微软雅黑" panose="020B0503020204020204" pitchFamily="34" charset="-122"/>
                </a:rPr>
                <a:t>L</a:t>
              </a:r>
              <a:endParaRPr lang="id-ID" sz="3200">
                <a:solidFill>
                  <a:schemeClr val="dk1"/>
                </a:solidFill>
                <a:latin typeface="微软雅黑" panose="020B0503020204020204" pitchFamily="34" charset="-122"/>
                <a:ea typeface="微软雅黑" panose="020B0503020204020204" pitchFamily="34" charset="-122"/>
              </a:endParaRPr>
            </a:p>
          </p:txBody>
        </p:sp>
        <p:sp>
          <p:nvSpPr>
            <p:cNvPr id="34" name="Oval 15"/>
            <p:cNvSpPr/>
            <p:nvPr>
              <p:custDataLst>
                <p:tags r:id="rId163"/>
              </p:custDataLst>
            </p:nvPr>
          </p:nvSpPr>
          <p:spPr>
            <a:xfrm>
              <a:off x="2954172" y="1071058"/>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a:solidFill>
                    <a:schemeClr val="dk1"/>
                  </a:solidFill>
                  <a:latin typeface="微软雅黑" panose="020B0503020204020204" pitchFamily="34" charset="-122"/>
                  <a:ea typeface="微软雅黑" panose="020B0503020204020204" pitchFamily="34" charset="-122"/>
                </a:rPr>
                <a:t>X</a:t>
              </a:r>
              <a:endParaRPr lang="id-ID" sz="2800">
                <a:solidFill>
                  <a:schemeClr val="dk1"/>
                </a:solidFill>
                <a:latin typeface="微软雅黑" panose="020B0503020204020204" pitchFamily="34" charset="-122"/>
                <a:ea typeface="微软雅黑" panose="020B0503020204020204" pitchFamily="34" charset="-122"/>
              </a:endParaRPr>
            </a:p>
          </p:txBody>
        </p:sp>
        <p:sp>
          <p:nvSpPr>
            <p:cNvPr id="35" name="Oval 16"/>
            <p:cNvSpPr/>
            <p:nvPr>
              <p:custDataLst>
                <p:tags r:id="rId164"/>
              </p:custDataLst>
            </p:nvPr>
          </p:nvSpPr>
          <p:spPr>
            <a:xfrm>
              <a:off x="2956732" y="3596291"/>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dk1"/>
                  </a:solidFill>
                  <a:latin typeface="微软雅黑" panose="020B0503020204020204" pitchFamily="34" charset="-122"/>
                  <a:ea typeface="微软雅黑" panose="020B0503020204020204" pitchFamily="34" charset="-122"/>
                </a:rPr>
                <a:t>A</a:t>
              </a:r>
              <a:endParaRPr lang="en-US" sz="2800">
                <a:solidFill>
                  <a:schemeClr val="dk1"/>
                </a:solidFill>
                <a:latin typeface="微软雅黑" panose="020B0503020204020204" pitchFamily="34" charset="-122"/>
                <a:ea typeface="微软雅黑" panose="020B0503020204020204" pitchFamily="34" charset="-122"/>
              </a:endParaRPr>
            </a:p>
          </p:txBody>
        </p:sp>
        <p:sp>
          <p:nvSpPr>
            <p:cNvPr id="36" name="Oval 17"/>
            <p:cNvSpPr/>
            <p:nvPr>
              <p:custDataLst>
                <p:tags r:id="rId165"/>
              </p:custDataLst>
            </p:nvPr>
          </p:nvSpPr>
          <p:spPr>
            <a:xfrm>
              <a:off x="3794973" y="1893001"/>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a:solidFill>
                    <a:schemeClr val="dk1"/>
                  </a:solidFill>
                  <a:latin typeface="微软雅黑" panose="020B0503020204020204" pitchFamily="34" charset="-122"/>
                  <a:ea typeface="微软雅黑" panose="020B0503020204020204" pitchFamily="34" charset="-122"/>
                </a:rPr>
                <a:t>s</a:t>
              </a:r>
              <a:endParaRPr lang="id-ID" sz="2800">
                <a:solidFill>
                  <a:schemeClr val="dk1"/>
                </a:solidFill>
                <a:latin typeface="微软雅黑" panose="020B0503020204020204" pitchFamily="34" charset="-122"/>
                <a:ea typeface="微软雅黑" panose="020B0503020204020204" pitchFamily="34" charset="-122"/>
              </a:endParaRPr>
            </a:p>
          </p:txBody>
        </p:sp>
        <p:sp>
          <p:nvSpPr>
            <p:cNvPr id="37" name="Oval 18"/>
            <p:cNvSpPr/>
            <p:nvPr>
              <p:custDataLst>
                <p:tags r:id="rId166"/>
              </p:custDataLst>
            </p:nvPr>
          </p:nvSpPr>
          <p:spPr>
            <a:xfrm>
              <a:off x="4641118" y="2420726"/>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a:solidFill>
                    <a:schemeClr val="dk1"/>
                  </a:solidFill>
                  <a:latin typeface="微软雅黑" panose="020B0503020204020204" pitchFamily="34" charset="-122"/>
                  <a:ea typeface="微软雅黑" panose="020B0503020204020204" pitchFamily="34" charset="-122"/>
                </a:rPr>
                <a:t>l</a:t>
              </a:r>
              <a:endParaRPr lang="id-ID" sz="2800">
                <a:solidFill>
                  <a:schemeClr val="dk1"/>
                </a:solidFill>
                <a:latin typeface="微软雅黑" panose="020B0503020204020204" pitchFamily="34" charset="-122"/>
                <a:ea typeface="微软雅黑" panose="020B0503020204020204" pitchFamily="34" charset="-122"/>
              </a:endParaRPr>
            </a:p>
          </p:txBody>
        </p:sp>
        <p:sp>
          <p:nvSpPr>
            <p:cNvPr id="205" name="Oval 10"/>
            <p:cNvSpPr/>
            <p:nvPr>
              <p:custDataLst>
                <p:tags r:id="rId167"/>
              </p:custDataLst>
            </p:nvPr>
          </p:nvSpPr>
          <p:spPr>
            <a:xfrm>
              <a:off x="2646433" y="2921047"/>
              <a:ext cx="491348" cy="49134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dk1"/>
                  </a:solidFill>
                  <a:latin typeface="微软雅黑" panose="020B0503020204020204" pitchFamily="34" charset="-122"/>
                  <a:ea typeface="微软雅黑" panose="020B0503020204020204" pitchFamily="34" charset="-122"/>
                </a:rPr>
                <a:t>ĥ </a:t>
              </a:r>
              <a:endParaRPr lang="en-US" sz="3200">
                <a:solidFill>
                  <a:schemeClr val="dk1"/>
                </a:solidFill>
                <a:latin typeface="微软雅黑" panose="020B0503020204020204" pitchFamily="34" charset="-122"/>
                <a:ea typeface="微软雅黑" panose="020B0503020204020204" pitchFamily="34" charset="-122"/>
              </a:endParaRPr>
            </a:p>
          </p:txBody>
        </p:sp>
      </p:grpSp>
      <p:sp>
        <p:nvSpPr>
          <p:cNvPr id="206" name="Content Placeholder 2"/>
          <p:cNvSpPr txBox="1"/>
          <p:nvPr>
            <p:custDataLst>
              <p:tags r:id="rId168"/>
            </p:custDataLst>
          </p:nvPr>
        </p:nvSpPr>
        <p:spPr>
          <a:xfrm>
            <a:off x="2287332" y="4087862"/>
            <a:ext cx="1597287" cy="390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zh-CN" altLang="en-US" sz="1400">
                <a:solidFill>
                  <a:schemeClr val="dk1"/>
                </a:solidFill>
                <a:latin typeface="微软雅黑" panose="020B0503020204020204" pitchFamily="34" charset="-122"/>
                <a:ea typeface="微软雅黑" panose="020B0503020204020204" pitchFamily="34" charset="-122"/>
              </a:rPr>
              <a:t>简单服从的心态</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210" name="Content Placeholder 2"/>
          <p:cNvSpPr txBox="1"/>
          <p:nvPr>
            <p:custDataLst>
              <p:tags r:id="rId169"/>
            </p:custDataLst>
          </p:nvPr>
        </p:nvSpPr>
        <p:spPr>
          <a:xfrm>
            <a:off x="4837408" y="4058447"/>
            <a:ext cx="1597287" cy="390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zh-CN" altLang="en-US" sz="1400">
                <a:solidFill>
                  <a:schemeClr val="dk1"/>
                </a:solidFill>
                <a:latin typeface="微软雅黑" panose="020B0503020204020204" pitchFamily="34" charset="-122"/>
                <a:ea typeface="微软雅黑" panose="020B0503020204020204" pitchFamily="34" charset="-122"/>
              </a:rPr>
              <a:t>总结提升的心态</a:t>
            </a:r>
            <a:endParaRPr lang="zh-CN" altLang="en-US" sz="1400">
              <a:solidFill>
                <a:schemeClr val="dk1"/>
              </a:solidFill>
              <a:latin typeface="微软雅黑" panose="020B0503020204020204" pitchFamily="34" charset="-122"/>
              <a:ea typeface="微软雅黑" panose="020B0503020204020204" pitchFamily="34" charset="-122"/>
            </a:endParaRPr>
          </a:p>
        </p:txBody>
      </p:sp>
    </p:spTree>
    <p:custDataLst>
      <p:tags r:id="rId170"/>
    </p:custDataLst>
  </p:cSld>
  <p:clrMapOvr>
    <a:masterClrMapping/>
  </p:clrMapOvr>
  <p:transition advTm="28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childTnLst>
                                    <p:set>
                                      <p:cBhvr>
                                        <p:cTn id="6" dur="1" fill="hold">
                                          <p:stCondLst>
                                            <p:cond delay="0"/>
                                          </p:stCondLst>
                                        </p:cTn>
                                        <p:tgtEl>
                                          <p:spTgt spid="170"/>
                                        </p:tgtEl>
                                        <p:attrNameLst>
                                          <p:attrName>style.visibility</p:attrName>
                                        </p:attrNameLst>
                                      </p:cBhvr>
                                      <p:to>
                                        <p:strVal val="visible"/>
                                      </p:to>
                                    </p:set>
                                    <p:animEffect transition="in" filter="wipe(left)">
                                      <p:cBhvr>
                                        <p:cTn id="7" dur="500"/>
                                        <p:tgtEl>
                                          <p:spTgt spid="170"/>
                                        </p:tgtEl>
                                      </p:cBhvr>
                                    </p:animEffect>
                                  </p:childTnLst>
                                </p:cTn>
                              </p:par>
                              <p:par>
                                <p:cTn id="8" presetID="22" presetClass="entr" presetSubtype="8" fill="hold" grpId="1" nodeType="withEffect">
                                  <p:childTnLst>
                                    <p:set>
                                      <p:cBhvr>
                                        <p:cTn id="9" dur="1" fill="hold">
                                          <p:stCondLst>
                                            <p:cond delay="0"/>
                                          </p:stCondLst>
                                        </p:cTn>
                                        <p:tgtEl>
                                          <p:spTgt spid="171"/>
                                        </p:tgtEl>
                                        <p:attrNameLst>
                                          <p:attrName>style.visibility</p:attrName>
                                        </p:attrNameLst>
                                      </p:cBhvr>
                                      <p:to>
                                        <p:strVal val="visible"/>
                                      </p:to>
                                    </p:set>
                                    <p:animEffect transition="in" filter="wipe(left)">
                                      <p:cBhvr>
                                        <p:cTn id="10" dur="500"/>
                                        <p:tgtEl>
                                          <p:spTgt spid="171"/>
                                        </p:tgtEl>
                                      </p:cBhvr>
                                    </p:animEffect>
                                  </p:childTnLst>
                                </p:cTn>
                              </p:par>
                              <p:par>
                                <p:cTn id="11" presetID="22" presetClass="entr" presetSubtype="8" fill="hold" grpId="2" nodeType="withEffect">
                                  <p:childTnLst>
                                    <p:set>
                                      <p:cBhvr>
                                        <p:cTn id="12" dur="1" fill="hold">
                                          <p:stCondLst>
                                            <p:cond delay="0"/>
                                          </p:stCondLst>
                                        </p:cTn>
                                        <p:tgtEl>
                                          <p:spTgt spid="172"/>
                                        </p:tgtEl>
                                        <p:attrNameLst>
                                          <p:attrName>style.visibility</p:attrName>
                                        </p:attrNameLst>
                                      </p:cBhvr>
                                      <p:to>
                                        <p:strVal val="visible"/>
                                      </p:to>
                                    </p:set>
                                    <p:animEffect transition="in" filter="wipe(left)">
                                      <p:cBhvr>
                                        <p:cTn id="13" dur="500"/>
                                        <p:tgtEl>
                                          <p:spTgt spid="172"/>
                                        </p:tgtEl>
                                      </p:cBhvr>
                                    </p:animEffect>
                                  </p:childTnLst>
                                </p:cTn>
                              </p:par>
                              <p:par>
                                <p:cTn id="14" presetID="22" presetClass="entr" presetSubtype="8" fill="hold" grpId="3" nodeType="withEffect">
                                  <p:childTnLst>
                                    <p:set>
                                      <p:cBhvr>
                                        <p:cTn id="15" dur="1" fill="hold">
                                          <p:stCondLst>
                                            <p:cond delay="0"/>
                                          </p:stCondLst>
                                        </p:cTn>
                                        <p:tgtEl>
                                          <p:spTgt spid="173"/>
                                        </p:tgtEl>
                                        <p:attrNameLst>
                                          <p:attrName>style.visibility</p:attrName>
                                        </p:attrNameLst>
                                      </p:cBhvr>
                                      <p:to>
                                        <p:strVal val="visible"/>
                                      </p:to>
                                    </p:set>
                                    <p:animEffect transition="in" filter="wipe(left)">
                                      <p:cBhvr>
                                        <p:cTn id="16" dur="500"/>
                                        <p:tgtEl>
                                          <p:spTgt spid="17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9" nodeType="clickEffec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par>
                                <p:cTn id="27" presetID="10" presetClass="entr" presetSubtype="0" fill="hold" grpId="8" nodeType="withEffec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7" nodeType="withEffec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grpId="10" nodeType="withEffect">
                                  <p:childTnLst>
                                    <p:set>
                                      <p:cBhvr>
                                        <p:cTn id="34" dur="1" fill="hold">
                                          <p:stCondLst>
                                            <p:cond delay="0"/>
                                          </p:stCondLst>
                                        </p:cTn>
                                        <p:tgtEl>
                                          <p:spTgt spid="206"/>
                                        </p:tgtEl>
                                        <p:attrNameLst>
                                          <p:attrName>style.visibility</p:attrName>
                                        </p:attrNameLst>
                                      </p:cBhvr>
                                      <p:to>
                                        <p:strVal val="visible"/>
                                      </p:to>
                                    </p:set>
                                    <p:animEffect transition="in" filter="fade">
                                      <p:cBhvr>
                                        <p:cTn id="35" dur="500"/>
                                        <p:tgtEl>
                                          <p:spTgt spid="206"/>
                                        </p:tgtEl>
                                      </p:cBhvr>
                                    </p:animEffect>
                                  </p:childTnLst>
                                </p:cTn>
                              </p:par>
                              <p:par>
                                <p:cTn id="36" presetID="10" presetClass="entr" presetSubtype="0" fill="hold" grpId="11" nodeType="withEffect">
                                  <p:childTnLst>
                                    <p:set>
                                      <p:cBhvr>
                                        <p:cTn id="37" dur="1" fill="hold">
                                          <p:stCondLst>
                                            <p:cond delay="0"/>
                                          </p:stCondLst>
                                        </p:cTn>
                                        <p:tgtEl>
                                          <p:spTgt spid="210"/>
                                        </p:tgtEl>
                                        <p:attrNameLst>
                                          <p:attrName>style.visibility</p:attrName>
                                        </p:attrNameLst>
                                      </p:cBhvr>
                                      <p:to>
                                        <p:strVal val="visible"/>
                                      </p:to>
                                    </p:set>
                                    <p:animEffect transition="in" filter="fade">
                                      <p:cBhvr>
                                        <p:cTn id="38" dur="500"/>
                                        <p:tgtEl>
                                          <p:spTgt spid="210"/>
                                        </p:tgtEl>
                                      </p:cBhvr>
                                    </p:animEffect>
                                  </p:childTnLst>
                                </p:cTn>
                              </p:par>
                              <p:par>
                                <p:cTn id="39" presetID="10" presetClass="entr" presetSubtype="0" fill="hold" grpId="4" nodeType="withEffec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5" nodeType="withEffec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6" nodeType="withEffec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1" grpId="1" bldLvl="0" animBg="1"/>
      <p:bldP spid="172" grpId="2" bldLvl="0" animBg="1"/>
      <p:bldP spid="173" grpId="3" bldLvl="0" animBg="1"/>
      <p:bldP spid="38" grpId="4"/>
      <p:bldP spid="39" grpId="5"/>
      <p:bldP spid="40" grpId="6"/>
      <p:bldP spid="41" grpId="7"/>
      <p:bldP spid="42" grpId="8"/>
      <p:bldP spid="43" grpId="9"/>
      <p:bldP spid="206" grpId="10"/>
      <p:bldP spid="210" grpId="1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p:cNvSpPr txBox="1"/>
          <p:nvPr>
            <p:custDataLst>
              <p:tags r:id="rId1"/>
            </p:custDataLst>
          </p:nvPr>
        </p:nvSpPr>
        <p:spPr>
          <a:xfrm>
            <a:off x="2916555" y="1519238"/>
            <a:ext cx="3310890" cy="876300"/>
          </a:xfrm>
          <a:prstGeom prst="rect">
            <a:avLst/>
          </a:prstGeom>
        </p:spPr>
        <p:txBody>
          <a:bodyPr vert="horz" wrap="square" lIns="68580" tIns="34290" rIns="68580" bIns="34290" rtlCol="0" anchor="b" anchorCtr="0">
            <a:norm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pitchFamily="34" charset="-122"/>
                <a:ea typeface="汉仪旗黑-85S" panose="00020600040101010101" pitchFamily="18" charset="-122"/>
                <a:cs typeface="+mj-cs"/>
              </a:defRPr>
            </a:lvl1pPr>
          </a:lstStyle>
          <a:p>
            <a:pPr marL="0" marR="0" lvl="0" indent="0" algn="dist" defTabSz="914400" rtl="0" eaLnBrk="1" fontAlgn="auto" latinLnBrk="0" hangingPunct="1">
              <a:lnSpc>
                <a:spcPct val="100000"/>
              </a:lnSpc>
              <a:spcBef>
                <a:spcPts val="0"/>
              </a:spcBef>
              <a:spcAft>
                <a:spcPts val="0"/>
              </a:spcAft>
              <a:buSzPct val="100000"/>
              <a:buFontTx/>
              <a:buNone/>
              <a:defRPr/>
            </a:pPr>
            <a:r>
              <a:rPr kumimoji="0" lang="zh-CN" altLang="en-US" sz="4900" b="1" i="0" spc="700" noProof="0">
                <a:ln>
                  <a:noFill/>
                </a:ln>
                <a:solidFill>
                  <a:schemeClr val="accent1"/>
                </a:solidFill>
                <a:effectLst/>
                <a:latin typeface="Arial" panose="020B0604020202020204" pitchFamily="34" charset="0"/>
                <a:ea typeface="微软雅黑" panose="020B0503020204020204" pitchFamily="34" charset="-122"/>
                <a:cs typeface="+mj-cs"/>
              </a:rPr>
              <a:t>目录</a:t>
            </a:r>
            <a:endParaRPr kumimoji="0" lang="zh-CN" altLang="en-US" sz="4900" b="1" i="0" spc="700" noProof="0">
              <a:ln>
                <a:noFill/>
              </a:ln>
              <a:solidFill>
                <a:schemeClr val="accent1"/>
              </a:solidFill>
              <a:effectLst/>
              <a:latin typeface="Arial" panose="020B0604020202020204" pitchFamily="34" charset="0"/>
              <a:ea typeface="微软雅黑" panose="020B0503020204020204" pitchFamily="34" charset="-122"/>
              <a:cs typeface="+mj-cs"/>
            </a:endParaRPr>
          </a:p>
        </p:txBody>
      </p:sp>
      <p:sp>
        <p:nvSpPr>
          <p:cNvPr id="5" name="标题 1"/>
          <p:cNvSpPr>
            <a:spLocks noGrp="1"/>
          </p:cNvSpPr>
          <p:nvPr>
            <p:custDataLst>
              <p:tags r:id="rId2"/>
            </p:custDataLst>
          </p:nvPr>
        </p:nvSpPr>
        <p:spPr>
          <a:xfrm>
            <a:off x="2643188" y="2486025"/>
            <a:ext cx="3814763" cy="472440"/>
          </a:xfrm>
          <a:prstGeom prst="rect">
            <a:avLst/>
          </a:prstGeom>
        </p:spPr>
        <p:txBody>
          <a:bodyPr vert="horz" wrap="square" lIns="91440" tIns="45720" rIns="91440" bIns="45720" rtlCol="0" anchor="ctr" anchorCtr="0">
            <a:normAutofit/>
          </a:bodyPr>
          <a:lstStyle>
            <a:lvl1pPr marL="0" marR="0" indent="0" algn="dist" defTabSz="914400" rtl="0" eaLnBrk="1" fontAlgn="auto" latinLnBrk="0" hangingPunct="1">
              <a:lnSpc>
                <a:spcPct val="100000"/>
              </a:lnSpc>
              <a:spcBef>
                <a:spcPts val="0"/>
              </a:spcBef>
              <a:spcAft>
                <a:spcPts val="0"/>
              </a:spcAft>
              <a:buClrTx/>
              <a:buSzPts val="3200"/>
              <a:buFont typeface="Arial" panose="020B0604020202020204" pitchFamily="34" charset="0"/>
              <a:buNone/>
              <a:defRPr sz="2400" b="0" u="none" strike="noStrike" kern="1200" cap="none" spc="300" normalizeH="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dist">
              <a:lnSpc>
                <a:spcPct val="100000"/>
              </a:lnSpc>
              <a:spcBef>
                <a:spcPts val="0"/>
              </a:spcBef>
              <a:spcAft>
                <a:spcPts val="0"/>
              </a:spcAft>
              <a:buSzPct val="100000"/>
              <a:buNone/>
            </a:pPr>
            <a:r>
              <a:rPr lang="en-US" altLang="zh-CN" sz="2400">
                <a:solidFill>
                  <a:schemeClr val="accent1"/>
                </a:solidFill>
              </a:rPr>
              <a:t>CONTENTS</a:t>
            </a:r>
            <a:endParaRPr lang="en-US" altLang="zh-CN" sz="2400">
              <a:solidFill>
                <a:schemeClr val="accent1"/>
              </a:solidFill>
            </a:endParaRPr>
          </a:p>
        </p:txBody>
      </p:sp>
    </p:spTree>
    <p:custDataLst>
      <p:tags r:id="rId3"/>
    </p:custDataLst>
  </p:cSld>
  <p:clrMapOvr>
    <a:masterClrMapping/>
  </p:clrMapOvr>
  <p:transition advTm="4059"/>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pPr algn="ctr"/>
            <a:r>
              <a:rPr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83275" y="3111500"/>
            <a:ext cx="294576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955665" y="3373755"/>
            <a:ext cx="100584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0870" y="4050665"/>
            <a:ext cx="79756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txBox="1"/>
          <p:nvPr>
            <p:custDataLst>
              <p:tags r:id="rId1"/>
            </p:custDataLst>
          </p:nvPr>
        </p:nvSpPr>
        <p:spPr>
          <a:xfrm>
            <a:off x="2916555" y="1519238"/>
            <a:ext cx="3310890" cy="876300"/>
          </a:xfrm>
          <a:prstGeom prst="rect">
            <a:avLst/>
          </a:prstGeom>
        </p:spPr>
        <p:txBody>
          <a:bodyPr vert="horz" wrap="square" lIns="68580" tIns="34290" rIns="68580" bIns="34290" rtlCol="0" anchor="b" anchorCtr="0">
            <a:no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pitchFamily="34" charset="-122"/>
                <a:ea typeface="汉仪旗黑-85S" panose="00020600040101010101" pitchFamily="18" charset="-122"/>
                <a:cs typeface="+mj-cs"/>
              </a:defRPr>
            </a:lvl1pPr>
          </a:lstStyle>
          <a:p>
            <a:pPr marL="0" marR="0" lvl="0" indent="0" algn="dist" defTabSz="914400" rtl="0" eaLnBrk="1" fontAlgn="auto" latinLnBrk="0" hangingPunct="1">
              <a:lnSpc>
                <a:spcPct val="100000"/>
              </a:lnSpc>
              <a:spcBef>
                <a:spcPct val="0"/>
              </a:spcBef>
              <a:spcAft>
                <a:spcPts val="0"/>
              </a:spcAft>
              <a:buClrTx/>
              <a:buSzTx/>
              <a:buFontTx/>
              <a:buNone/>
              <a:defRPr/>
            </a:pPr>
            <a:r>
              <a:rPr kumimoji="0" lang="en-US" altLang="zh-CN" sz="5400" b="1" i="0" spc="700" noProof="0" dirty="0">
                <a:ln>
                  <a:noFill/>
                </a:ln>
                <a:solidFill>
                  <a:schemeClr val="accent1"/>
                </a:solidFill>
                <a:effectLst/>
                <a:uLnTx/>
                <a:uFillTx/>
                <a:latin typeface="Arial" panose="020B0604020202020204" pitchFamily="34" charset="0"/>
                <a:ea typeface="微软雅黑" panose="020B0503020204020204" pitchFamily="34" charset="-122"/>
                <a:cs typeface="+mj-cs"/>
              </a:rPr>
              <a:t>01</a:t>
            </a:r>
            <a:endParaRPr kumimoji="0" lang="en-US" altLang="zh-CN" sz="5400" b="1" i="0" spc="700" noProof="0" dirty="0">
              <a:ln>
                <a:noFill/>
              </a:ln>
              <a:solidFill>
                <a:schemeClr val="accent1"/>
              </a:solidFill>
              <a:effectLst/>
              <a:uLnTx/>
              <a:uFillTx/>
              <a:latin typeface="Arial" panose="020B0604020202020204" pitchFamily="34" charset="0"/>
              <a:ea typeface="微软雅黑" panose="020B0503020204020204" pitchFamily="34" charset="-122"/>
              <a:cs typeface="+mj-cs"/>
            </a:endParaRPr>
          </a:p>
        </p:txBody>
      </p:sp>
      <p:sp>
        <p:nvSpPr>
          <p:cNvPr id="2" name="标题 1"/>
          <p:cNvSpPr>
            <a:spLocks noGrp="1"/>
          </p:cNvSpPr>
          <p:nvPr>
            <p:custDataLst>
              <p:tags r:id="rId2"/>
            </p:custDataLst>
          </p:nvPr>
        </p:nvSpPr>
        <p:spPr>
          <a:xfrm>
            <a:off x="2081530" y="2524760"/>
            <a:ext cx="4980940" cy="530860"/>
          </a:xfrm>
          <a:prstGeom prst="rect">
            <a:avLst/>
          </a:prstGeom>
        </p:spPr>
        <p:txBody>
          <a:bodyPr vert="horz" wrap="square" lIns="91440" tIns="45720" rIns="91440" bIns="45720" rtlCol="0" anchor="ctr" anchorCtr="0">
            <a:noAutofit/>
          </a:bodyPr>
          <a:lstStyle>
            <a:lvl1pPr marL="0" marR="0" indent="0" algn="dist" defTabSz="914400" rtl="0" eaLnBrk="1" fontAlgn="auto" latinLnBrk="0" hangingPunct="1">
              <a:lnSpc>
                <a:spcPct val="100000"/>
              </a:lnSpc>
              <a:spcBef>
                <a:spcPts val="0"/>
              </a:spcBef>
              <a:spcAft>
                <a:spcPts val="0"/>
              </a:spcAft>
              <a:buClrTx/>
              <a:buSzPts val="3200"/>
              <a:buFont typeface="Arial" panose="020B0604020202020204" pitchFamily="34" charset="0"/>
              <a:buNone/>
              <a:defRPr sz="1800" b="0" u="none" strike="noStrike" kern="1200" cap="none" spc="300" normalizeH="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dist">
              <a:lnSpc>
                <a:spcPct val="100000"/>
              </a:lnSpc>
              <a:spcBef>
                <a:spcPts val="0"/>
              </a:spcBef>
              <a:spcAft>
                <a:spcPts val="0"/>
              </a:spcAft>
              <a:buSzPct val="100000"/>
              <a:buNone/>
            </a:pPr>
            <a:r>
              <a:rPr lang="zh-CN" altLang="en-US" sz="4000">
                <a:solidFill>
                  <a:schemeClr val="accent1"/>
                </a:solidFill>
                <a:sym typeface="Arial" panose="020B0604020202020204" pitchFamily="34" charset="0"/>
              </a:rPr>
              <a:t>安全管理基础知识</a:t>
            </a:r>
            <a:endParaRPr lang="zh-CN" altLang="en-US" sz="4000">
              <a:solidFill>
                <a:schemeClr val="accent1"/>
              </a:solidFill>
              <a:sym typeface="Arial" panose="020B0604020202020204" pitchFamily="34" charset="0"/>
            </a:endParaRPr>
          </a:p>
        </p:txBody>
      </p:sp>
    </p:spTree>
    <p:custDataLst>
      <p:tags r:id="rId3"/>
    </p:custDataLst>
  </p:cSld>
  <p:clrMapOvr>
    <a:masterClrMapping/>
  </p:clrMapOvr>
  <p:transition advTm="4595"/>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8" name="Rectangle 4"/>
          <p:cNvSpPr>
            <a:spLocks noChangeArrowheads="1"/>
          </p:cNvSpPr>
          <p:nvPr/>
        </p:nvSpPr>
        <p:spPr bwMode="auto">
          <a:xfrm>
            <a:off x="1004273" y="309242"/>
            <a:ext cx="1823812"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安全管理基础知识</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198879" y="166013"/>
            <a:ext cx="601451" cy="580953"/>
            <a:chOff x="198879" y="166013"/>
            <a:chExt cx="601451" cy="580953"/>
          </a:xfrm>
        </p:grpSpPr>
        <p:sp>
          <p:nvSpPr>
            <p:cNvPr id="10" name="Oval 6"/>
            <p:cNvSpPr>
              <a:spLocks noChangeArrowheads="1"/>
            </p:cNvSpPr>
            <p:nvPr>
              <p:custDataLst>
                <p:tags r:id="rId7"/>
              </p:custDataLst>
            </p:nvPr>
          </p:nvSpPr>
          <p:spPr bwMode="auto">
            <a:xfrm>
              <a:off x="198879" y="166013"/>
              <a:ext cx="580953" cy="580953"/>
            </a:xfrm>
            <a:prstGeom prst="ellipse">
              <a:avLst/>
            </a:prstGeom>
            <a:solidFill>
              <a:srgbClr val="FBC91D"/>
            </a:soli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文本框 1"/>
            <p:cNvSpPr txBox="1"/>
            <p:nvPr>
              <p:custDataLst>
                <p:tags r:id="rId8"/>
              </p:custDataLst>
            </p:nvPr>
          </p:nvSpPr>
          <p:spPr>
            <a:xfrm>
              <a:off x="241530" y="212365"/>
              <a:ext cx="558800" cy="460375"/>
            </a:xfrm>
            <a:prstGeom prst="rect">
              <a:avLst/>
            </a:prstGeom>
            <a:noFill/>
          </p:spPr>
          <p:txBody>
            <a:bodyPr wrap="none" rtlCol="0">
              <a:spAutoFit/>
            </a:bodyPr>
            <a:lstStyle/>
            <a:p>
              <a:r>
                <a:rPr lang="en-US" altLang="zh-CN" sz="2400" b="1">
                  <a:solidFill>
                    <a:schemeClr val="dk1"/>
                  </a:solidFill>
                  <a:latin typeface="微软雅黑" panose="020B0503020204020204" pitchFamily="34" charset="-122"/>
                  <a:ea typeface="微软雅黑" panose="020B0503020204020204" pitchFamily="34" charset="-122"/>
                </a:rPr>
                <a:t>01</a:t>
              </a:r>
              <a:endParaRPr lang="en-US" altLang="zh-CN" sz="2400" b="1">
                <a:solidFill>
                  <a:schemeClr val="dk1"/>
                </a:solidFill>
                <a:latin typeface="微软雅黑" panose="020B0503020204020204" pitchFamily="34" charset="-122"/>
                <a:ea typeface="微软雅黑" panose="020B0503020204020204" pitchFamily="34" charset="-122"/>
              </a:endParaRPr>
            </a:p>
          </p:txBody>
        </p:sp>
      </p:grpSp>
      <p:sp>
        <p:nvSpPr>
          <p:cNvPr id="11" name="椭圆 1"/>
          <p:cNvSpPr>
            <a:spLocks noChangeArrowheads="1"/>
          </p:cNvSpPr>
          <p:nvPr>
            <p:custDataLst>
              <p:tags r:id="rId9"/>
            </p:custDataLst>
          </p:nvPr>
        </p:nvSpPr>
        <p:spPr bwMode="auto">
          <a:xfrm>
            <a:off x="3053605" y="1479170"/>
            <a:ext cx="1240155" cy="1085463"/>
          </a:xfrm>
          <a:custGeom>
            <a:avLst/>
            <a:gdLst>
              <a:gd name="T0" fmla="*/ 0 w 1648346"/>
              <a:gd name="T1" fmla="*/ 0 h 1656184"/>
              <a:gd name="T2" fmla="*/ 1648346 w 1648346"/>
              <a:gd name="T3" fmla="*/ 1656184 h 1656184"/>
            </a:gdLst>
            <a:ahLst/>
            <a:cxnLst/>
            <a:rect l="T0" t="T1" r="T2" b="T3"/>
            <a:pathLst>
              <a:path w="1648346" h="1656183">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solidFill>
          <a:ln>
            <a:noFill/>
          </a:ln>
        </p:spPr>
        <p:txBody>
          <a:bodyPr anchor="ctr"/>
          <a:lstStyle/>
          <a:p>
            <a:pPr algn="ctr"/>
            <a:endParaRPr lang="zh-CN" altLang="zh-CN" b="1">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椭圆 1"/>
          <p:cNvSpPr>
            <a:spLocks noChangeArrowheads="1"/>
          </p:cNvSpPr>
          <p:nvPr>
            <p:custDataLst>
              <p:tags r:id="rId10"/>
            </p:custDataLst>
          </p:nvPr>
        </p:nvSpPr>
        <p:spPr bwMode="auto">
          <a:xfrm>
            <a:off x="2938159" y="2434286"/>
            <a:ext cx="622935" cy="1086714"/>
          </a:xfrm>
          <a:custGeom>
            <a:avLst/>
            <a:gdLst>
              <a:gd name="T0" fmla="*/ 0 w 828092"/>
              <a:gd name="T1" fmla="*/ 0 h 1656184"/>
              <a:gd name="T2" fmla="*/ 828092 w 828092"/>
              <a:gd name="T3" fmla="*/ 1656184 h 1656184"/>
            </a:gdLst>
            <a:ahLst/>
            <a:cxnLst/>
            <a:rect l="T0" t="T1" r="T2" b="T3"/>
            <a:pathLst>
              <a:path w="828091" h="1656183">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FBC91D"/>
          </a:solidFill>
          <a:ln>
            <a:noFill/>
          </a:ln>
        </p:spPr>
        <p:txBody>
          <a:bodyPr anchor="ctr"/>
          <a:lstStyle/>
          <a:p>
            <a:pPr algn="ctr"/>
            <a:endParaRPr lang="zh-CN" altLang="zh-CN" sz="1620">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椭圆 1"/>
          <p:cNvSpPr>
            <a:spLocks noChangeArrowheads="1"/>
          </p:cNvSpPr>
          <p:nvPr>
            <p:custDataLst>
              <p:tags r:id="rId11"/>
            </p:custDataLst>
          </p:nvPr>
        </p:nvSpPr>
        <p:spPr bwMode="auto">
          <a:xfrm rot="5400000">
            <a:off x="2931283" y="3323057"/>
            <a:ext cx="1080461" cy="1247299"/>
          </a:xfrm>
          <a:custGeom>
            <a:avLst/>
            <a:gdLst>
              <a:gd name="T0" fmla="*/ 0 w 1648346"/>
              <a:gd name="T1" fmla="*/ 0 h 1656184"/>
              <a:gd name="T2" fmla="*/ 1648346 w 1648346"/>
              <a:gd name="T3" fmla="*/ 1656184 h 1656184"/>
            </a:gdLst>
            <a:ahLst/>
            <a:cxnLst/>
            <a:rect l="T0" t="T1" r="T2" b="T3"/>
            <a:pathLst>
              <a:path w="1648346" h="1656183">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solidFill>
          <a:ln>
            <a:noFill/>
          </a:ln>
        </p:spPr>
        <p:txBody>
          <a:bodyPr anchor="ctr"/>
          <a:lstStyle/>
          <a:p>
            <a:pPr algn="ctr"/>
            <a:endParaRPr lang="zh-CN" altLang="zh-CN" b="1">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椭圆 1"/>
          <p:cNvSpPr>
            <a:spLocks noChangeArrowheads="1"/>
          </p:cNvSpPr>
          <p:nvPr>
            <p:custDataLst>
              <p:tags r:id="rId12"/>
            </p:custDataLst>
          </p:nvPr>
        </p:nvSpPr>
        <p:spPr bwMode="auto">
          <a:xfrm rot="10800000">
            <a:off x="1943466" y="1307719"/>
            <a:ext cx="1241583" cy="1086713"/>
          </a:xfrm>
          <a:custGeom>
            <a:avLst/>
            <a:gdLst>
              <a:gd name="T0" fmla="*/ 0 w 1648346"/>
              <a:gd name="T1" fmla="*/ 0 h 1656184"/>
              <a:gd name="T2" fmla="*/ 1648346 w 1648346"/>
              <a:gd name="T3" fmla="*/ 1656184 h 1656184"/>
            </a:gdLst>
            <a:ahLst/>
            <a:cxnLst/>
            <a:rect l="T0" t="T1" r="T2" b="T3"/>
            <a:pathLst>
              <a:path w="1648346" h="1656183">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BC91D"/>
          </a:solidFill>
          <a:ln>
            <a:noFill/>
          </a:ln>
        </p:spPr>
        <p:txBody>
          <a:bodyPr anchor="ctr"/>
          <a:lstStyle/>
          <a:p>
            <a:pPr algn="ctr"/>
            <a:endParaRPr lang="zh-CN" altLang="zh-CN" sz="1620">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椭圆 1"/>
          <p:cNvSpPr>
            <a:spLocks noChangeArrowheads="1"/>
          </p:cNvSpPr>
          <p:nvPr>
            <p:custDataLst>
              <p:tags r:id="rId13"/>
            </p:custDataLst>
          </p:nvPr>
        </p:nvSpPr>
        <p:spPr bwMode="auto">
          <a:xfrm rot="6199008">
            <a:off x="2202516" y="2868735"/>
            <a:ext cx="542732" cy="1174433"/>
          </a:xfrm>
          <a:custGeom>
            <a:avLst/>
            <a:gdLst>
              <a:gd name="T0" fmla="*/ 0 w 828092"/>
              <a:gd name="T1" fmla="*/ 0 h 1560369"/>
              <a:gd name="T2" fmla="*/ 828092 w 828092"/>
              <a:gd name="T3" fmla="*/ 1560369 h 1560369"/>
            </a:gdLst>
            <a:ahLst/>
            <a:cxnLst/>
            <a:rect l="T0" t="T1" r="T2" b="T3"/>
            <a:pathLst>
              <a:path w="828091"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FBC91D"/>
          </a:solidFill>
          <a:ln>
            <a:noFill/>
          </a:ln>
        </p:spPr>
        <p:txBody>
          <a:bodyPr anchor="ctr"/>
          <a:lstStyle/>
          <a:p>
            <a:pPr algn="ctr"/>
            <a:endParaRPr lang="zh-CN" altLang="zh-CN" sz="1620">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圆角矩形 14"/>
          <p:cNvSpPr>
            <a:spLocks noChangeArrowheads="1"/>
          </p:cNvSpPr>
          <p:nvPr>
            <p:custDataLst>
              <p:tags r:id="rId14"/>
            </p:custDataLst>
          </p:nvPr>
        </p:nvSpPr>
        <p:spPr bwMode="auto">
          <a:xfrm>
            <a:off x="4179460" y="1779207"/>
            <a:ext cx="2981802" cy="423931"/>
          </a:xfrm>
          <a:custGeom>
            <a:avLst/>
            <a:gdLst>
              <a:gd name="T0" fmla="*/ 0 w 3960440"/>
              <a:gd name="T1" fmla="*/ 0 h 648072"/>
              <a:gd name="T2" fmla="*/ 3960440 w 3960440"/>
              <a:gd name="T3" fmla="*/ 648072 h 648072"/>
            </a:gdLst>
            <a:ahLst/>
            <a:cxnLst/>
            <a:rect l="T0" t="T1" r="T2" b="T3"/>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accent1"/>
          </a:solidFill>
          <a:ln>
            <a:noFill/>
          </a:ln>
        </p:spPr>
        <p:txBody>
          <a:bodyPr anchor="ctr"/>
          <a:lstStyle/>
          <a:p>
            <a:pPr algn="ctr"/>
            <a:r>
              <a:rPr lang="zh-CN" altLang="en-US" sz="1600" b="1">
                <a:solidFill>
                  <a:schemeClr val="lt1"/>
                </a:solidFill>
                <a:latin typeface="微软雅黑" panose="020B0503020204020204" pitchFamily="34" charset="-122"/>
                <a:ea typeface="微软雅黑" panose="020B0503020204020204" pitchFamily="34" charset="-122"/>
                <a:sym typeface="微软雅黑" panose="020B0503020204020204" pitchFamily="34" charset="-122"/>
              </a:rPr>
              <a:t>不安全行为</a:t>
            </a:r>
            <a:endParaRPr lang="zh-CN" altLang="en-US" sz="1600" b="1">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圆角矩形 14"/>
          <p:cNvSpPr>
            <a:spLocks noChangeArrowheads="1"/>
          </p:cNvSpPr>
          <p:nvPr>
            <p:custDataLst>
              <p:tags r:id="rId15"/>
            </p:custDataLst>
          </p:nvPr>
        </p:nvSpPr>
        <p:spPr bwMode="auto">
          <a:xfrm>
            <a:off x="3928000" y="3617931"/>
            <a:ext cx="3037523" cy="425181"/>
          </a:xfrm>
          <a:custGeom>
            <a:avLst/>
            <a:gdLst>
              <a:gd name="T0" fmla="*/ 0 w 4033295"/>
              <a:gd name="T1" fmla="*/ 0 h 648072"/>
              <a:gd name="T2" fmla="*/ 3709259 w 4033295"/>
              <a:gd name="T3" fmla="*/ 0 h 648072"/>
              <a:gd name="T4" fmla="*/ 4033295 w 4033295"/>
              <a:gd name="T5" fmla="*/ 324036 h 648072"/>
              <a:gd name="T6" fmla="*/ 3709259 w 4033295"/>
              <a:gd name="T7" fmla="*/ 648072 h 648072"/>
              <a:gd name="T8" fmla="*/ 72855 w 4033295"/>
              <a:gd name="T9" fmla="*/ 648072 h 648072"/>
              <a:gd name="T10" fmla="*/ 0 w 4033295"/>
              <a:gd name="T11" fmla="*/ 0 h 648072"/>
              <a:gd name="T12" fmla="*/ 0 60000 65536"/>
              <a:gd name="T13" fmla="*/ 0 60000 65536"/>
              <a:gd name="T14" fmla="*/ 0 60000 65536"/>
              <a:gd name="T15" fmla="*/ 0 60000 65536"/>
              <a:gd name="T16" fmla="*/ 0 60000 65536"/>
              <a:gd name="T17" fmla="*/ 0 60000 65536"/>
              <a:gd name="T18" fmla="*/ 0 w 4033295"/>
              <a:gd name="T19" fmla="*/ 0 h 648072"/>
              <a:gd name="T20" fmla="*/ 4033295 w 4033295"/>
              <a:gd name="T21" fmla="*/ 648072 h 648072"/>
            </a:gdLst>
            <a:ahLst/>
            <a:cxnLst>
              <a:cxn ang="T12">
                <a:pos x="T0" y="T1"/>
              </a:cxn>
              <a:cxn ang="T13">
                <a:pos x="T2" y="T3"/>
              </a:cxn>
              <a:cxn ang="T14">
                <a:pos x="T4" y="T5"/>
              </a:cxn>
              <a:cxn ang="T15">
                <a:pos x="T6" y="T7"/>
              </a:cxn>
              <a:cxn ang="T16">
                <a:pos x="T8" y="T9"/>
              </a:cxn>
              <a:cxn ang="T17">
                <a:pos x="T10" y="T11"/>
              </a:cxn>
            </a:cxnLst>
            <a:rect l="T18" t="T19" r="T20" b="T21"/>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chemeClr val="accent1"/>
          </a:solidFill>
          <a:ln>
            <a:noFill/>
          </a:ln>
        </p:spPr>
        <p:txBody>
          <a:bodyPr anchor="ctr"/>
          <a:lstStyle/>
          <a:p>
            <a:pPr algn="ctr"/>
            <a:r>
              <a:rPr lang="zh-CN" altLang="en-US" sz="1600" b="1">
                <a:solidFill>
                  <a:schemeClr val="lt1"/>
                </a:solidFill>
                <a:latin typeface="微软雅黑" panose="020B0503020204020204" pitchFamily="34" charset="-122"/>
                <a:ea typeface="微软雅黑" panose="020B0503020204020204" pitchFamily="34" charset="-122"/>
                <a:sym typeface="微软雅黑" panose="020B0503020204020204" pitchFamily="34" charset="-122"/>
              </a:rPr>
              <a:t>不安全状态</a:t>
            </a:r>
            <a:endParaRPr lang="zh-CN" altLang="en-US" sz="1600" b="1">
              <a:solidFill>
                <a:schemeClr val="l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45"/>
          <p:cNvSpPr>
            <a:spLocks noChangeArrowheads="1"/>
          </p:cNvSpPr>
          <p:nvPr>
            <p:custDataLst>
              <p:tags r:id="rId16"/>
            </p:custDataLst>
          </p:nvPr>
        </p:nvSpPr>
        <p:spPr bwMode="auto">
          <a:xfrm>
            <a:off x="3348754" y="1690023"/>
            <a:ext cx="455771" cy="70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960" b="1">
                <a:solidFill>
                  <a:schemeClr val="dk1"/>
                </a:solidFill>
                <a:latin typeface="微软雅黑" panose="020B0503020204020204" pitchFamily="34" charset="-122"/>
                <a:ea typeface="微软雅黑" panose="020B0503020204020204" pitchFamily="34" charset="-122"/>
                <a:sym typeface="Arial Black" panose="020B0A04020102020204" pitchFamily="34" charset="0"/>
              </a:rPr>
              <a:t>A</a:t>
            </a:r>
            <a:endParaRPr lang="en-US" altLang="zh-CN" sz="3960" b="1">
              <a:solidFill>
                <a:schemeClr val="dk1"/>
              </a:solidFill>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22" name="TextBox 46"/>
          <p:cNvSpPr>
            <a:spLocks noChangeArrowheads="1"/>
          </p:cNvSpPr>
          <p:nvPr>
            <p:custDataLst>
              <p:tags r:id="rId17"/>
            </p:custDataLst>
          </p:nvPr>
        </p:nvSpPr>
        <p:spPr bwMode="auto">
          <a:xfrm>
            <a:off x="3240169" y="3628758"/>
            <a:ext cx="455771" cy="70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960" b="1">
                <a:solidFill>
                  <a:schemeClr val="dk1"/>
                </a:solidFill>
                <a:latin typeface="微软雅黑" panose="020B0503020204020204" pitchFamily="34" charset="-122"/>
                <a:ea typeface="微软雅黑" panose="020B0503020204020204" pitchFamily="34" charset="-122"/>
                <a:sym typeface="Arial Black" panose="020B0A04020102020204" pitchFamily="34" charset="0"/>
              </a:rPr>
              <a:t>B</a:t>
            </a:r>
            <a:endParaRPr lang="en-US" altLang="zh-CN" sz="3960" b="1">
              <a:solidFill>
                <a:schemeClr val="dk1"/>
              </a:solidFill>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23" name="TextBox 47"/>
          <p:cNvSpPr>
            <a:spLocks noChangeArrowheads="1"/>
          </p:cNvSpPr>
          <p:nvPr>
            <p:custDataLst>
              <p:tags r:id="rId18"/>
            </p:custDataLst>
          </p:nvPr>
        </p:nvSpPr>
        <p:spPr bwMode="auto">
          <a:xfrm>
            <a:off x="4268043" y="2308341"/>
            <a:ext cx="3013162"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a:solidFill>
                  <a:schemeClr val="dk1"/>
                </a:solidFill>
                <a:latin typeface="微软雅黑" panose="020B0503020204020204" pitchFamily="34" charset="-122"/>
                <a:ea typeface="微软雅黑" panose="020B0503020204020204" pitchFamily="34" charset="-122"/>
              </a:rPr>
              <a:t>是指造成人身伤亡事故的人为错误。包括引起事故发生的不安全动作；也包括应该按照安全规程去做，而没有去做的行为。</a:t>
            </a:r>
            <a:endParaRPr lang="zh-CN" altLang="en-US" sz="1400">
              <a:solidFill>
                <a:schemeClr val="dk1"/>
              </a:solidFill>
              <a:latin typeface="微软雅黑" panose="020B0503020204020204" pitchFamily="34" charset="-122"/>
              <a:ea typeface="微软雅黑" panose="020B0503020204020204" pitchFamily="34" charset="-122"/>
            </a:endParaRPr>
          </a:p>
        </p:txBody>
      </p:sp>
      <p:sp>
        <p:nvSpPr>
          <p:cNvPr id="24" name="TextBox 48"/>
          <p:cNvSpPr>
            <a:spLocks noChangeArrowheads="1"/>
          </p:cNvSpPr>
          <p:nvPr>
            <p:custDataLst>
              <p:tags r:id="rId19"/>
            </p:custDataLst>
          </p:nvPr>
        </p:nvSpPr>
        <p:spPr bwMode="auto">
          <a:xfrm>
            <a:off x="4179460" y="4103706"/>
            <a:ext cx="3237409"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a:solidFill>
                  <a:schemeClr val="dk1"/>
                </a:solidFill>
                <a:latin typeface="微软雅黑" panose="020B0503020204020204" pitchFamily="34" charset="-122"/>
                <a:ea typeface="微软雅黑" panose="020B0503020204020204" pitchFamily="34" charset="-122"/>
              </a:rPr>
              <a:t>是指导致事故发生的物质条件。不安全状态反映事故发生的物质条件方面的原因。包括物、作业环境潜在的危险。</a:t>
            </a:r>
            <a:endParaRPr lang="zh-CN" altLang="en-US" sz="1400">
              <a:solidFill>
                <a:schemeClr val="dk1"/>
              </a:solidFill>
              <a:latin typeface="微软雅黑" panose="020B0503020204020204" pitchFamily="34" charset="-122"/>
              <a:ea typeface="微软雅黑" panose="020B0503020204020204" pitchFamily="34" charset="-122"/>
            </a:endParaRPr>
          </a:p>
        </p:txBody>
      </p:sp>
    </p:spTree>
    <p:custDataLst>
      <p:tags r:id="rId20"/>
    </p:custDataLst>
  </p:cSld>
  <p:clrMapOvr>
    <a:masterClrMapping/>
  </p:clrMapOvr>
  <p:transition advTm="59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4" nodeType="clickEffec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par>
                          <p:cTn id="16" fill="hold">
                            <p:stCondLst>
                              <p:cond delay="500"/>
                            </p:stCondLst>
                            <p:childTnLst>
                              <p:par>
                                <p:cTn id="17" presetID="22" presetClass="entr" presetSubtype="1" fill="hold" grpId="1" nodeType="afterEffect">
                                  <p:childTnLst>
                                    <p:set>
                                      <p:cBhvr>
                                        <p:cTn id="18" dur="1" fill="hold">
                                          <p:stCondLst>
                                            <p:cond delay="0"/>
                                          </p:stCondLst>
                                        </p:cTn>
                                        <p:tgtEl>
                                          <p:spTgt spid="11"/>
                                        </p:tgtEl>
                                        <p:attrNameLst>
                                          <p:attrName>style.visibility</p:attrName>
                                        </p:attrNameLst>
                                      </p:cBhvr>
                                      <p:to>
                                        <p:strVal val="visible"/>
                                      </p:to>
                                    </p:set>
                                    <p:animEffect filter="">
                                      <p:cBhvr>
                                        <p:cTn id="19" dur="250"/>
                                        <p:tgtEl>
                                          <p:spTgt spid="11"/>
                                        </p:tgtEl>
                                      </p:cBhvr>
                                    </p:animEffect>
                                  </p:childTnLst>
                                </p:cTn>
                              </p:par>
                            </p:childTnLst>
                          </p:cTn>
                        </p:par>
                        <p:par>
                          <p:cTn id="20" fill="hold">
                            <p:stCondLst>
                              <p:cond delay="1000"/>
                            </p:stCondLst>
                            <p:childTnLst>
                              <p:par>
                                <p:cTn id="21" presetID="22" presetClass="entr" presetSubtype="1" fill="hold" grpId="2" nodeType="afterEffect">
                                  <p:childTnLst>
                                    <p:set>
                                      <p:cBhvr>
                                        <p:cTn id="22" dur="1" fill="hold">
                                          <p:stCondLst>
                                            <p:cond delay="0"/>
                                          </p:stCondLst>
                                        </p:cTn>
                                        <p:tgtEl>
                                          <p:spTgt spid="15"/>
                                        </p:tgtEl>
                                        <p:attrNameLst>
                                          <p:attrName>style.visibility</p:attrName>
                                        </p:attrNameLst>
                                      </p:cBhvr>
                                      <p:to>
                                        <p:strVal val="visible"/>
                                      </p:to>
                                    </p:set>
                                    <p:animEffect filter="">
                                      <p:cBhvr>
                                        <p:cTn id="23" dur="250"/>
                                        <p:tgtEl>
                                          <p:spTgt spid="15"/>
                                        </p:tgtEl>
                                      </p:cBhvr>
                                    </p:animEffect>
                                  </p:childTnLst>
                                </p:cTn>
                              </p:par>
                            </p:childTnLst>
                          </p:cTn>
                        </p:par>
                        <p:par>
                          <p:cTn id="24" fill="hold">
                            <p:stCondLst>
                              <p:cond delay="1500"/>
                            </p:stCondLst>
                            <p:childTnLst>
                              <p:par>
                                <p:cTn id="25" presetID="21" presetClass="entr" presetSubtype="1" fill="hold" grpId="3" nodeType="afterEffect">
                                  <p:childTnLst>
                                    <p:set>
                                      <p:cBhvr>
                                        <p:cTn id="26" dur="1" fill="hold">
                                          <p:stCondLst>
                                            <p:cond delay="0"/>
                                          </p:stCondLst>
                                        </p:cTn>
                                        <p:tgtEl>
                                          <p:spTgt spid="16"/>
                                        </p:tgtEl>
                                        <p:attrNameLst>
                                          <p:attrName>style.visibility</p:attrName>
                                        </p:attrNameLst>
                                      </p:cBhvr>
                                      <p:to>
                                        <p:strVal val="visible"/>
                                      </p:to>
                                    </p:set>
                                    <p:animEffect filter="">
                                      <p:cBhvr>
                                        <p:cTn id="27" dur="1000"/>
                                        <p:tgtEl>
                                          <p:spTgt spid="16"/>
                                        </p:tgtEl>
                                      </p:cBhvr>
                                    </p:animEffect>
                                  </p:childTnLst>
                                </p:cTn>
                              </p:par>
                              <p:par>
                                <p:cTn id="28" presetID="22" presetClass="entr" presetSubtype="2" fill="hold" grpId="5" nodeType="withEffect">
                                  <p:childTnLst>
                                    <p:set>
                                      <p:cBhvr>
                                        <p:cTn id="29" dur="1" fill="hold">
                                          <p:stCondLst>
                                            <p:cond delay="0"/>
                                          </p:stCondLst>
                                        </p:cTn>
                                        <p:tgtEl>
                                          <p:spTgt spid="18"/>
                                        </p:tgtEl>
                                        <p:attrNameLst>
                                          <p:attrName>style.visibility</p:attrName>
                                        </p:attrNameLst>
                                      </p:cBhvr>
                                      <p:to>
                                        <p:strVal val="visible"/>
                                      </p:to>
                                    </p:set>
                                    <p:animEffect filter="">
                                      <p:cBhvr>
                                        <p:cTn id="30" dur="250"/>
                                        <p:tgtEl>
                                          <p:spTgt spid="18"/>
                                        </p:tgtEl>
                                      </p:cBhvr>
                                    </p:animEffect>
                                  </p:childTnLst>
                                </p:cTn>
                              </p:par>
                            </p:childTnLst>
                          </p:cTn>
                        </p:par>
                        <p:par>
                          <p:cTn id="31" fill="hold">
                            <p:stCondLst>
                              <p:cond delay="2500"/>
                            </p:stCondLst>
                            <p:childTnLst>
                              <p:par>
                                <p:cTn id="32" presetID="42" presetClass="entr" presetSubtype="0" fill="hold" grpId="8" nodeType="afterEffect">
                                  <p:childTnLst>
                                    <p:set>
                                      <p:cBhvr>
                                        <p:cTn id="33" dur="1" fill="hold">
                                          <p:stCondLst>
                                            <p:cond delay="0"/>
                                          </p:stCondLst>
                                        </p:cTn>
                                        <p:tgtEl>
                                          <p:spTgt spid="21"/>
                                        </p:tgtEl>
                                        <p:attrNameLst>
                                          <p:attrName>style.visibility</p:attrName>
                                        </p:attrNameLst>
                                      </p:cBhvr>
                                      <p:to>
                                        <p:strVal val="visible"/>
                                      </p:to>
                                    </p:set>
                                    <p:animEffect filter="">
                                      <p:cBhvr>
                                        <p:cTn id="34" dur="500"/>
                                        <p:tgtEl>
                                          <p:spTgt spid="21"/>
                                        </p:tgtEl>
                                      </p:cBhvr>
                                    </p:animEffec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2" presetClass="entr" presetSubtype="8" fill="hold" grpId="6" nodeType="afterEffect">
                                  <p:childTnLst>
                                    <p:set>
                                      <p:cBhvr>
                                        <p:cTn id="39" dur="1" fill="hold">
                                          <p:stCondLst>
                                            <p:cond delay="0"/>
                                          </p:stCondLst>
                                        </p:cTn>
                                        <p:tgtEl>
                                          <p:spTgt spid="19"/>
                                        </p:tgtEl>
                                        <p:attrNameLst>
                                          <p:attrName>style.visibility</p:attrName>
                                        </p:attrNameLst>
                                      </p:cBhvr>
                                      <p:to>
                                        <p:strVal val="visible"/>
                                      </p:to>
                                    </p:set>
                                    <p:animEffect filter="">
                                      <p:cBhvr>
                                        <p:cTn id="40" dur="250"/>
                                        <p:tgtEl>
                                          <p:spTgt spid="19"/>
                                        </p:tgtEl>
                                      </p:cBhvr>
                                    </p:animEffect>
                                  </p:childTnLst>
                                </p:cTn>
                              </p:par>
                            </p:childTnLst>
                          </p:cTn>
                        </p:par>
                        <p:par>
                          <p:cTn id="41" fill="hold">
                            <p:stCondLst>
                              <p:cond delay="3500"/>
                            </p:stCondLst>
                            <p:childTnLst>
                              <p:par>
                                <p:cTn id="42" presetID="22" presetClass="entr" presetSubtype="4" fill="hold" grpId="10" nodeType="afterEffect">
                                  <p:childTnLst>
                                    <p:set>
                                      <p:cBhvr>
                                        <p:cTn id="43" dur="1" fill="hold">
                                          <p:stCondLst>
                                            <p:cond delay="0"/>
                                          </p:stCondLst>
                                        </p:cTn>
                                        <p:tgtEl>
                                          <p:spTgt spid="23"/>
                                        </p:tgtEl>
                                        <p:attrNameLst>
                                          <p:attrName>style.visibility</p:attrName>
                                        </p:attrNameLst>
                                      </p:cBhvr>
                                      <p:to>
                                        <p:strVal val="visible"/>
                                      </p:to>
                                    </p:set>
                                    <p:animEffect filter="">
                                      <p:cBhvr>
                                        <p:cTn id="44" dur="250"/>
                                        <p:tgtEl>
                                          <p:spTgt spid="23"/>
                                        </p:tgtEl>
                                      </p:cBhvr>
                                    </p:animEffect>
                                  </p:childTnLst>
                                </p:cTn>
                              </p:par>
                            </p:childTnLst>
                          </p:cTn>
                        </p:par>
                        <p:par>
                          <p:cTn id="45" fill="hold">
                            <p:stCondLst>
                              <p:cond delay="4000"/>
                            </p:stCondLst>
                            <p:childTnLst>
                              <p:par>
                                <p:cTn id="46" presetID="42" presetClass="entr" presetSubtype="0" fill="hold" grpId="9" nodeType="afterEffect">
                                  <p:childTnLst>
                                    <p:set>
                                      <p:cBhvr>
                                        <p:cTn id="47" dur="1" fill="hold">
                                          <p:stCondLst>
                                            <p:cond delay="0"/>
                                          </p:stCondLst>
                                        </p:cTn>
                                        <p:tgtEl>
                                          <p:spTgt spid="22"/>
                                        </p:tgtEl>
                                        <p:attrNameLst>
                                          <p:attrName>style.visibility</p:attrName>
                                        </p:attrNameLst>
                                      </p:cBhvr>
                                      <p:to>
                                        <p:strVal val="visible"/>
                                      </p:to>
                                    </p:set>
                                    <p:animEffect filter="">
                                      <p:cBhvr>
                                        <p:cTn id="48" dur="500"/>
                                        <p:tgtEl>
                                          <p:spTgt spid="22"/>
                                        </p:tgtEl>
                                      </p:cBhvr>
                                    </p:animEffect>
                                    <p:anim calcmode="lin" valueType="num">
                                      <p:cBhvr>
                                        <p:cTn id="49" dur="500" fill="hold"/>
                                        <p:tgtEl>
                                          <p:spTgt spid="22"/>
                                        </p:tgtEl>
                                        <p:attrNameLst>
                                          <p:attrName>ppt_x</p:attrName>
                                        </p:attrNameLst>
                                      </p:cBhvr>
                                      <p:tavLst>
                                        <p:tav tm="0">
                                          <p:val>
                                            <p:strVal val="#ppt_x"/>
                                          </p:val>
                                        </p:tav>
                                        <p:tav tm="100000">
                                          <p:val>
                                            <p:strVal val="#ppt_x"/>
                                          </p:val>
                                        </p:tav>
                                      </p:tavLst>
                                    </p:anim>
                                    <p:anim calcmode="lin" valueType="num">
                                      <p:cBhvr>
                                        <p:cTn id="50" dur="500" fill="hold"/>
                                        <p:tgtEl>
                                          <p:spTgt spid="22"/>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22" presetClass="entr" presetSubtype="8" fill="hold" grpId="7" nodeType="afterEffect">
                                  <p:childTnLst>
                                    <p:set>
                                      <p:cBhvr>
                                        <p:cTn id="53" dur="1" fill="hold">
                                          <p:stCondLst>
                                            <p:cond delay="0"/>
                                          </p:stCondLst>
                                        </p:cTn>
                                        <p:tgtEl>
                                          <p:spTgt spid="20"/>
                                        </p:tgtEl>
                                        <p:attrNameLst>
                                          <p:attrName>style.visibility</p:attrName>
                                        </p:attrNameLst>
                                      </p:cBhvr>
                                      <p:to>
                                        <p:strVal val="visible"/>
                                      </p:to>
                                    </p:set>
                                    <p:animEffect filter="">
                                      <p:cBhvr>
                                        <p:cTn id="54" dur="250"/>
                                        <p:tgtEl>
                                          <p:spTgt spid="20"/>
                                        </p:tgtEl>
                                      </p:cBhvr>
                                    </p:animEffect>
                                  </p:childTnLst>
                                </p:cTn>
                              </p:par>
                            </p:childTnLst>
                          </p:cTn>
                        </p:par>
                        <p:par>
                          <p:cTn id="55" fill="hold">
                            <p:stCondLst>
                              <p:cond delay="5000"/>
                            </p:stCondLst>
                            <p:childTnLst>
                              <p:par>
                                <p:cTn id="56" presetID="42" presetClass="entr" presetSubtype="0" fill="hold" grpId="11" nodeType="afterEffect">
                                  <p:childTnLst>
                                    <p:set>
                                      <p:cBhvr>
                                        <p:cTn id="57" dur="1" fill="hold">
                                          <p:stCondLst>
                                            <p:cond delay="0"/>
                                          </p:stCondLst>
                                        </p:cTn>
                                        <p:tgtEl>
                                          <p:spTgt spid="24"/>
                                        </p:tgtEl>
                                        <p:attrNameLst>
                                          <p:attrName>style.visibility</p:attrName>
                                        </p:attrNameLst>
                                      </p:cBhvr>
                                      <p:to>
                                        <p:strVal val="visible"/>
                                      </p:to>
                                    </p:set>
                                    <p:animEffect filter="">
                                      <p:cBhvr>
                                        <p:cTn id="58" dur="250"/>
                                        <p:tgtEl>
                                          <p:spTgt spid="24"/>
                                        </p:tgtEl>
                                      </p:cBhvr>
                                    </p:animEffect>
                                    <p:anim calcmode="lin" valueType="num">
                                      <p:cBhvr>
                                        <p:cTn id="59" dur="250" fill="hold"/>
                                        <p:tgtEl>
                                          <p:spTgt spid="24"/>
                                        </p:tgtEl>
                                        <p:attrNameLst>
                                          <p:attrName>ppt_x</p:attrName>
                                        </p:attrNameLst>
                                      </p:cBhvr>
                                      <p:tavLst>
                                        <p:tav tm="0">
                                          <p:val>
                                            <p:strVal val="#ppt_x"/>
                                          </p:val>
                                        </p:tav>
                                        <p:tav tm="100000">
                                          <p:val>
                                            <p:strVal val="#ppt_x"/>
                                          </p:val>
                                        </p:tav>
                                      </p:tavLst>
                                    </p:anim>
                                    <p:anim calcmode="lin" valueType="num">
                                      <p:cBhvr>
                                        <p:cTn id="60" dur="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1" bldLvl="0" animBg="1"/>
      <p:bldP spid="15" grpId="2" bldLvl="0" animBg="1"/>
      <p:bldP spid="16" grpId="3" bldLvl="0" animBg="1"/>
      <p:bldP spid="17" grpId="4" bldLvl="0" animBg="1"/>
      <p:bldP spid="18" grpId="5" bldLvl="0" animBg="1"/>
      <p:bldP spid="19" grpId="6" bldLvl="0" animBg="1"/>
      <p:bldP spid="20" grpId="7" bldLvl="0" animBg="1"/>
      <p:bldP spid="21" grpId="8"/>
      <p:bldP spid="22" grpId="9"/>
      <p:bldP spid="23" grpId="10"/>
      <p:bldP spid="24" grpId="1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10" name="图片 9"/>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grpSp>
        <p:nvGrpSpPr>
          <p:cNvPr id="2" name="组合 1"/>
          <p:cNvGrpSpPr/>
          <p:nvPr/>
        </p:nvGrpSpPr>
        <p:grpSpPr>
          <a:xfrm>
            <a:off x="4549203" y="1653169"/>
            <a:ext cx="45877" cy="2862511"/>
            <a:chOff x="4549203" y="1653169"/>
            <a:chExt cx="45877" cy="2862511"/>
          </a:xfrm>
        </p:grpSpPr>
        <p:cxnSp>
          <p:nvCxnSpPr>
            <p:cNvPr id="34" name="Straight Connector 33"/>
            <p:cNvCxnSpPr/>
            <p:nvPr>
              <p:custDataLst>
                <p:tags r:id="rId7"/>
              </p:custDataLst>
            </p:nvPr>
          </p:nvCxnSpPr>
          <p:spPr>
            <a:xfrm>
              <a:off x="4571999" y="1672056"/>
              <a:ext cx="2" cy="279774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Oval 37"/>
            <p:cNvSpPr/>
            <p:nvPr>
              <p:custDataLst>
                <p:tags r:id="rId8"/>
              </p:custDataLst>
            </p:nvPr>
          </p:nvSpPr>
          <p:spPr>
            <a:xfrm flipV="1">
              <a:off x="4549203" y="1653169"/>
              <a:ext cx="45877" cy="458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39" name="Oval 38"/>
            <p:cNvSpPr/>
            <p:nvPr>
              <p:custDataLst>
                <p:tags r:id="rId9"/>
              </p:custDataLst>
            </p:nvPr>
          </p:nvSpPr>
          <p:spPr>
            <a:xfrm flipV="1">
              <a:off x="4549203" y="4469803"/>
              <a:ext cx="45877" cy="458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grpSp>
      <p:sp>
        <p:nvSpPr>
          <p:cNvPr id="8" name="Oval 7"/>
          <p:cNvSpPr/>
          <p:nvPr>
            <p:custDataLst>
              <p:tags r:id="rId10"/>
            </p:custDataLst>
          </p:nvPr>
        </p:nvSpPr>
        <p:spPr>
          <a:xfrm>
            <a:off x="4828190" y="272803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grpSp>
        <p:nvGrpSpPr>
          <p:cNvPr id="44" name="Group 43"/>
          <p:cNvGrpSpPr/>
          <p:nvPr/>
        </p:nvGrpSpPr>
        <p:grpSpPr>
          <a:xfrm>
            <a:off x="4996961" y="2938223"/>
            <a:ext cx="348258" cy="283369"/>
            <a:chOff x="10074275" y="4479132"/>
            <a:chExt cx="464344" cy="377825"/>
          </a:xfrm>
          <a:solidFill>
            <a:schemeClr val="bg1"/>
          </a:solidFill>
        </p:grpSpPr>
        <p:sp>
          <p:nvSpPr>
            <p:cNvPr id="45" name="AutoShape 5"/>
            <p:cNvSpPr/>
            <p:nvPr>
              <p:custDataLst>
                <p:tags r:id="rId11"/>
              </p:custDataLst>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l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350">
                <a:solidFill>
                  <a:schemeClr val="lt1"/>
                </a:solidFill>
                <a:latin typeface="微软雅黑" panose="020B0503020204020204" pitchFamily="34" charset="-122"/>
                <a:ea typeface="微软雅黑" panose="020B0503020204020204" pitchFamily="34" charset="-122"/>
                <a:sym typeface="Gill Sans" charset="0"/>
              </a:endParaRPr>
            </a:p>
          </p:txBody>
        </p:sp>
        <p:sp>
          <p:nvSpPr>
            <p:cNvPr id="46" name="AutoShape 6"/>
            <p:cNvSpPr/>
            <p:nvPr>
              <p:custDataLst>
                <p:tags r:id="rId12"/>
              </p:custDataLst>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l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350">
                <a:solidFill>
                  <a:schemeClr val="lt1"/>
                </a:solidFill>
                <a:latin typeface="微软雅黑" panose="020B0503020204020204" pitchFamily="34" charset="-122"/>
                <a:ea typeface="微软雅黑" panose="020B0503020204020204" pitchFamily="34" charset="-122"/>
                <a:sym typeface="Gill Sans" charset="0"/>
              </a:endParaRPr>
            </a:p>
          </p:txBody>
        </p:sp>
      </p:grpSp>
      <p:sp>
        <p:nvSpPr>
          <p:cNvPr id="7" name="Oval 6"/>
          <p:cNvSpPr/>
          <p:nvPr>
            <p:custDataLst>
              <p:tags r:id="rId13"/>
            </p:custDataLst>
          </p:nvPr>
        </p:nvSpPr>
        <p:spPr>
          <a:xfrm>
            <a:off x="4828190" y="1672055"/>
            <a:ext cx="685800" cy="685800"/>
          </a:xfrm>
          <a:prstGeom prst="ellipse">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9" name="Oval 8"/>
          <p:cNvSpPr/>
          <p:nvPr>
            <p:custDataLst>
              <p:tags r:id="rId14"/>
            </p:custDataLst>
          </p:nvPr>
        </p:nvSpPr>
        <p:spPr>
          <a:xfrm>
            <a:off x="4828190" y="3784004"/>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grpSp>
        <p:nvGrpSpPr>
          <p:cNvPr id="49" name="Group 48"/>
          <p:cNvGrpSpPr/>
          <p:nvPr/>
        </p:nvGrpSpPr>
        <p:grpSpPr>
          <a:xfrm>
            <a:off x="5034340" y="3952775"/>
            <a:ext cx="261342" cy="348854"/>
            <a:chOff x="2639219" y="3510757"/>
            <a:chExt cx="348456" cy="465138"/>
          </a:xfrm>
          <a:solidFill>
            <a:schemeClr val="bg1"/>
          </a:solidFill>
        </p:grpSpPr>
        <p:sp>
          <p:nvSpPr>
            <p:cNvPr id="50" name="AutoShape 115"/>
            <p:cNvSpPr/>
            <p:nvPr>
              <p:custDataLst>
                <p:tags r:id="rId15"/>
              </p:custDataLst>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l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l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51" name="AutoShape 116"/>
            <p:cNvSpPr/>
            <p:nvPr>
              <p:custDataLst>
                <p:tags r:id="rId16"/>
              </p:custDataLst>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lt1">
                <a:lumMod val="9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l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sp>
        <p:nvSpPr>
          <p:cNvPr id="5" name="Oval 4"/>
          <p:cNvSpPr/>
          <p:nvPr>
            <p:custDataLst>
              <p:tags r:id="rId17"/>
            </p:custDataLst>
          </p:nvPr>
        </p:nvSpPr>
        <p:spPr>
          <a:xfrm>
            <a:off x="3626070" y="2728030"/>
            <a:ext cx="685800" cy="685800"/>
          </a:xfrm>
          <a:prstGeom prst="ellipse">
            <a:avLst/>
          </a:prstGeom>
          <a:solidFill>
            <a:schemeClr val="lt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6" name="Oval 5"/>
          <p:cNvSpPr/>
          <p:nvPr>
            <p:custDataLst>
              <p:tags r:id="rId18"/>
            </p:custDataLst>
          </p:nvPr>
        </p:nvSpPr>
        <p:spPr>
          <a:xfrm>
            <a:off x="3626070" y="3784004"/>
            <a:ext cx="685800" cy="685800"/>
          </a:xfrm>
          <a:prstGeom prst="ellipse">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grpSp>
        <p:nvGrpSpPr>
          <p:cNvPr id="53" name="Group 52"/>
          <p:cNvGrpSpPr/>
          <p:nvPr/>
        </p:nvGrpSpPr>
        <p:grpSpPr>
          <a:xfrm>
            <a:off x="3796355" y="3952775"/>
            <a:ext cx="348854" cy="348258"/>
            <a:chOff x="2581275" y="2582069"/>
            <a:chExt cx="465138" cy="464344"/>
          </a:xfrm>
          <a:solidFill>
            <a:schemeClr val="bg1"/>
          </a:solidFill>
        </p:grpSpPr>
        <p:sp>
          <p:nvSpPr>
            <p:cNvPr id="54" name="AutoShape 128"/>
            <p:cNvSpPr/>
            <p:nvPr>
              <p:custDataLst>
                <p:tags r:id="rId19"/>
              </p:custDataLst>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l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l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55" name="AutoShape 129"/>
            <p:cNvSpPr/>
            <p:nvPr>
              <p:custDataLst>
                <p:tags r:id="rId20"/>
              </p:custDataLst>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lt1">
                <a:lumMod val="9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chemeClr val="l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sp>
        <p:nvSpPr>
          <p:cNvPr id="4" name="Oval 3"/>
          <p:cNvSpPr/>
          <p:nvPr>
            <p:custDataLst>
              <p:tags r:id="rId21"/>
            </p:custDataLst>
          </p:nvPr>
        </p:nvSpPr>
        <p:spPr>
          <a:xfrm>
            <a:off x="3626070" y="1672055"/>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57" name="TextBox 40"/>
          <p:cNvSpPr txBox="1"/>
          <p:nvPr>
            <p:custDataLst>
              <p:tags r:id="rId22"/>
            </p:custDataLst>
          </p:nvPr>
        </p:nvSpPr>
        <p:spPr>
          <a:xfrm>
            <a:off x="1964724" y="1768968"/>
            <a:ext cx="1661346" cy="521970"/>
          </a:xfrm>
          <a:prstGeom prst="rect">
            <a:avLst/>
          </a:prstGeom>
          <a:noFill/>
        </p:spPr>
        <p:txBody>
          <a:bodyPr wrap="square" rtlCol="0">
            <a:spAutoFit/>
          </a:bodyPr>
          <a:lstStyle/>
          <a:p>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、操作错误，忽视安全，忽视警告</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 name="TextBox 53"/>
          <p:cNvSpPr txBox="1"/>
          <p:nvPr>
            <p:custDataLst>
              <p:tags r:id="rId23"/>
            </p:custDataLst>
          </p:nvPr>
        </p:nvSpPr>
        <p:spPr>
          <a:xfrm>
            <a:off x="1596794" y="2890985"/>
            <a:ext cx="2038029" cy="306705"/>
          </a:xfrm>
          <a:prstGeom prst="rect">
            <a:avLst/>
          </a:prstGeom>
          <a:noFill/>
        </p:spPr>
        <p:txBody>
          <a:bodyPr wrap="square" rtlCol="0">
            <a:spAutoFit/>
          </a:bodyPr>
          <a:lstStyle/>
          <a:p>
            <a:r>
              <a:rPr lang="zh-CN" altLang="en-US" sz="1400" b="1">
                <a:solidFill>
                  <a:schemeClr val="dk1"/>
                </a:solidFill>
                <a:latin typeface="微软雅黑" panose="020B0503020204020204" pitchFamily="34" charset="-122"/>
                <a:ea typeface="微软雅黑" panose="020B0503020204020204" pitchFamily="34" charset="-122"/>
              </a:rPr>
              <a:t>２、造成安全装置失效</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59" name="TextBox 58"/>
          <p:cNvSpPr txBox="1"/>
          <p:nvPr>
            <p:custDataLst>
              <p:tags r:id="rId24"/>
            </p:custDataLst>
          </p:nvPr>
        </p:nvSpPr>
        <p:spPr>
          <a:xfrm>
            <a:off x="1729349" y="3946960"/>
            <a:ext cx="1922020" cy="306705"/>
          </a:xfrm>
          <a:prstGeom prst="rect">
            <a:avLst/>
          </a:prstGeom>
          <a:noFill/>
        </p:spPr>
        <p:txBody>
          <a:bodyPr wrap="square" rtlCol="0">
            <a:spAutoFit/>
          </a:bodyPr>
          <a:lstStyle/>
          <a:p>
            <a:r>
              <a:rPr lang="zh-CN" altLang="en-US" sz="1400" b="1">
                <a:solidFill>
                  <a:schemeClr val="dk1"/>
                </a:solidFill>
                <a:latin typeface="微软雅黑" panose="020B0503020204020204" pitchFamily="34" charset="-122"/>
                <a:ea typeface="微软雅黑" panose="020B0503020204020204" pitchFamily="34" charset="-122"/>
              </a:rPr>
              <a:t>３、使用不安全设备</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60" name="TextBox 59"/>
          <p:cNvSpPr txBox="1"/>
          <p:nvPr>
            <p:custDataLst>
              <p:tags r:id="rId25"/>
            </p:custDataLst>
          </p:nvPr>
        </p:nvSpPr>
        <p:spPr>
          <a:xfrm>
            <a:off x="5640344" y="1831642"/>
            <a:ext cx="1855137" cy="306705"/>
          </a:xfrm>
          <a:prstGeom prst="rect">
            <a:avLst/>
          </a:prstGeom>
          <a:noFill/>
        </p:spPr>
        <p:txBody>
          <a:bodyPr wrap="square" rtlCol="0">
            <a:spAutoFit/>
          </a:bodyPr>
          <a:lstStyle/>
          <a:p>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、手代替工具操作</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 name="TextBox 60"/>
          <p:cNvSpPr txBox="1"/>
          <p:nvPr>
            <p:custDataLst>
              <p:tags r:id="rId26"/>
            </p:custDataLst>
          </p:nvPr>
        </p:nvSpPr>
        <p:spPr>
          <a:xfrm>
            <a:off x="5569281" y="2883763"/>
            <a:ext cx="2255811" cy="521970"/>
          </a:xfrm>
          <a:prstGeom prst="rect">
            <a:avLst/>
          </a:prstGeom>
          <a:noFill/>
        </p:spPr>
        <p:txBody>
          <a:bodyPr wrap="square" rtlCol="0">
            <a:spAutoFit/>
          </a:bodyPr>
          <a:lstStyle/>
          <a:p>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５、物体</a:t>
            </a: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指成品、半成品、材料、工具等</a:t>
            </a: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存放不当</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2" name="TextBox 52"/>
          <p:cNvSpPr txBox="1"/>
          <p:nvPr>
            <p:custDataLst>
              <p:tags r:id="rId27"/>
            </p:custDataLst>
          </p:nvPr>
        </p:nvSpPr>
        <p:spPr>
          <a:xfrm>
            <a:off x="5597778" y="4028112"/>
            <a:ext cx="2095140" cy="306705"/>
          </a:xfrm>
          <a:prstGeom prst="rect">
            <a:avLst/>
          </a:prstGeom>
          <a:noFill/>
        </p:spPr>
        <p:txBody>
          <a:bodyPr wrap="square" rtlCol="0">
            <a:spAutoFit/>
          </a:bodyPr>
          <a:lstStyle/>
          <a:p>
            <a:r>
              <a:rPr lang="zh-CN" altLang="en-US" sz="1400" b="1">
                <a:solidFill>
                  <a:schemeClr val="dk1"/>
                </a:solidFill>
                <a:latin typeface="微软雅黑" panose="020B0503020204020204" pitchFamily="34" charset="-122"/>
                <a:ea typeface="微软雅黑" panose="020B0503020204020204" pitchFamily="34" charset="-122"/>
              </a:rPr>
              <a:t>６、冒险进入危险场所</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63" name="Rectangle 4"/>
          <p:cNvSpPr>
            <a:spLocks noChangeArrowheads="1"/>
          </p:cNvSpPr>
          <p:nvPr/>
        </p:nvSpPr>
        <p:spPr bwMode="auto">
          <a:xfrm>
            <a:off x="1004273" y="309242"/>
            <a:ext cx="1823812"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不安全行为分类</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KSO_Shape"/>
          <p:cNvSpPr/>
          <p:nvPr>
            <p:custDataLst>
              <p:tags r:id="rId28"/>
            </p:custDataLst>
          </p:nvPr>
        </p:nvSpPr>
        <p:spPr bwMode="auto">
          <a:xfrm>
            <a:off x="198877" y="150115"/>
            <a:ext cx="580953" cy="580953"/>
          </a:xfrm>
          <a:custGeom>
            <a:avLst/>
            <a:gdLst>
              <a:gd name="T0" fmla="*/ 900101 w 3896"/>
              <a:gd name="T1" fmla="*/ 1800397 h 3896"/>
              <a:gd name="T2" fmla="*/ 0 w 3896"/>
              <a:gd name="T3" fmla="*/ 900199 h 3896"/>
              <a:gd name="T4" fmla="*/ 900101 w 3896"/>
              <a:gd name="T5" fmla="*/ 0 h 3896"/>
              <a:gd name="T6" fmla="*/ 1800201 w 3896"/>
              <a:gd name="T7" fmla="*/ 900199 h 3896"/>
              <a:gd name="T8" fmla="*/ 900101 w 3896"/>
              <a:gd name="T9" fmla="*/ 1800397 h 3896"/>
              <a:gd name="T10" fmla="*/ 414009 w 3896"/>
              <a:gd name="T11" fmla="*/ 1361851 h 3896"/>
              <a:gd name="T12" fmla="*/ 481009 w 3896"/>
              <a:gd name="T13" fmla="*/ 1428857 h 3896"/>
              <a:gd name="T14" fmla="*/ 648276 w 3896"/>
              <a:gd name="T15" fmla="*/ 1428857 h 3896"/>
              <a:gd name="T16" fmla="*/ 913038 w 3896"/>
              <a:gd name="T17" fmla="*/ 1158520 h 3896"/>
              <a:gd name="T18" fmla="*/ 670455 w 3896"/>
              <a:gd name="T19" fmla="*/ 947796 h 3896"/>
              <a:gd name="T20" fmla="*/ 414009 w 3896"/>
              <a:gd name="T21" fmla="*/ 1194103 h 3896"/>
              <a:gd name="T22" fmla="*/ 414009 w 3896"/>
              <a:gd name="T23" fmla="*/ 1361851 h 3896"/>
              <a:gd name="T24" fmla="*/ 620090 w 3896"/>
              <a:gd name="T25" fmla="*/ 333646 h 3896"/>
              <a:gd name="T26" fmla="*/ 578504 w 3896"/>
              <a:gd name="T27" fmla="*/ 336881 h 3896"/>
              <a:gd name="T28" fmla="*/ 806302 w 3896"/>
              <a:gd name="T29" fmla="*/ 580878 h 3896"/>
              <a:gd name="T30" fmla="*/ 737916 w 3896"/>
              <a:gd name="T31" fmla="*/ 772193 h 3896"/>
              <a:gd name="T32" fmla="*/ 537842 w 3896"/>
              <a:gd name="T33" fmla="*/ 808700 h 3896"/>
              <a:gd name="T34" fmla="*/ 326217 w 3896"/>
              <a:gd name="T35" fmla="*/ 581802 h 3896"/>
              <a:gd name="T36" fmla="*/ 321596 w 3896"/>
              <a:gd name="T37" fmla="*/ 632172 h 3896"/>
              <a:gd name="T38" fmla="*/ 620090 w 3896"/>
              <a:gd name="T39" fmla="*/ 930698 h 3896"/>
              <a:gd name="T40" fmla="*/ 733295 w 3896"/>
              <a:gd name="T41" fmla="*/ 908517 h 3896"/>
              <a:gd name="T42" fmla="*/ 1060899 w 3896"/>
              <a:gd name="T43" fmla="*/ 1206118 h 3896"/>
              <a:gd name="T44" fmla="*/ 1047037 w 3896"/>
              <a:gd name="T45" fmla="*/ 1275897 h 3896"/>
              <a:gd name="T46" fmla="*/ 1231862 w 3896"/>
              <a:gd name="T47" fmla="*/ 1459819 h 3896"/>
              <a:gd name="T48" fmla="*/ 1415764 w 3896"/>
              <a:gd name="T49" fmla="*/ 1275897 h 3896"/>
              <a:gd name="T50" fmla="*/ 1231862 w 3896"/>
              <a:gd name="T51" fmla="*/ 1091514 h 3896"/>
              <a:gd name="T52" fmla="*/ 1178263 w 3896"/>
              <a:gd name="T53" fmla="*/ 1099370 h 3896"/>
              <a:gd name="T54" fmla="*/ 894094 w 3896"/>
              <a:gd name="T55" fmla="*/ 751398 h 3896"/>
              <a:gd name="T56" fmla="*/ 918583 w 3896"/>
              <a:gd name="T57" fmla="*/ 632172 h 3896"/>
              <a:gd name="T58" fmla="*/ 620090 w 3896"/>
              <a:gd name="T59" fmla="*/ 333646 h 3896"/>
              <a:gd name="T60" fmla="*/ 1322889 w 3896"/>
              <a:gd name="T61" fmla="*/ 317010 h 3896"/>
              <a:gd name="T62" fmla="*/ 1088161 w 3896"/>
              <a:gd name="T63" fmla="*/ 551302 h 3896"/>
              <a:gd name="T64" fmla="*/ 1130208 w 3896"/>
              <a:gd name="T65" fmla="*/ 593355 h 3896"/>
              <a:gd name="T66" fmla="*/ 955548 w 3896"/>
              <a:gd name="T67" fmla="*/ 772193 h 3896"/>
              <a:gd name="T68" fmla="*/ 1039182 w 3896"/>
              <a:gd name="T69" fmla="*/ 856298 h 3896"/>
              <a:gd name="T70" fmla="*/ 1213842 w 3896"/>
              <a:gd name="T71" fmla="*/ 676997 h 3896"/>
              <a:gd name="T72" fmla="*/ 1255890 w 3896"/>
              <a:gd name="T73" fmla="*/ 719050 h 3896"/>
              <a:gd name="T74" fmla="*/ 1490156 w 3896"/>
              <a:gd name="T75" fmla="*/ 484296 h 3896"/>
              <a:gd name="T76" fmla="*/ 1322889 w 3896"/>
              <a:gd name="T77" fmla="*/ 317010 h 3896"/>
              <a:gd name="T78" fmla="*/ 1231400 w 3896"/>
              <a:gd name="T79" fmla="*/ 1177929 h 3896"/>
              <a:gd name="T80" fmla="*/ 1329358 w 3896"/>
              <a:gd name="T81" fmla="*/ 1275897 h 3896"/>
              <a:gd name="T82" fmla="*/ 1231400 w 3896"/>
              <a:gd name="T83" fmla="*/ 1373866 h 3896"/>
              <a:gd name="T84" fmla="*/ 1133443 w 3896"/>
              <a:gd name="T85" fmla="*/ 1275897 h 3896"/>
              <a:gd name="T86" fmla="*/ 1231400 w 3896"/>
              <a:gd name="T87" fmla="*/ 1177929 h 3896"/>
              <a:gd name="T88" fmla="*/ 675537 w 3896"/>
              <a:gd name="T89" fmla="*/ 1030515 h 3896"/>
              <a:gd name="T90" fmla="*/ 717585 w 3896"/>
              <a:gd name="T91" fmla="*/ 1030515 h 3896"/>
              <a:gd name="T92" fmla="*/ 717585 w 3896"/>
              <a:gd name="T93" fmla="*/ 1072567 h 3896"/>
              <a:gd name="T94" fmla="*/ 502263 w 3896"/>
              <a:gd name="T95" fmla="*/ 1287912 h 3896"/>
              <a:gd name="T96" fmla="*/ 460216 w 3896"/>
              <a:gd name="T97" fmla="*/ 1287912 h 3896"/>
              <a:gd name="T98" fmla="*/ 460216 w 3896"/>
              <a:gd name="T99" fmla="*/ 1245860 h 3896"/>
              <a:gd name="T100" fmla="*/ 675537 w 3896"/>
              <a:gd name="T101" fmla="*/ 1030515 h 3896"/>
              <a:gd name="T102" fmla="*/ 770261 w 3896"/>
              <a:gd name="T103" fmla="*/ 1125248 h 3896"/>
              <a:gd name="T104" fmla="*/ 812308 w 3896"/>
              <a:gd name="T105" fmla="*/ 1125248 h 3896"/>
              <a:gd name="T106" fmla="*/ 812308 w 3896"/>
              <a:gd name="T107" fmla="*/ 1167301 h 3896"/>
              <a:gd name="T108" fmla="*/ 596987 w 3896"/>
              <a:gd name="T109" fmla="*/ 1382646 h 3896"/>
              <a:gd name="T110" fmla="*/ 554939 w 3896"/>
              <a:gd name="T111" fmla="*/ 1382646 h 3896"/>
              <a:gd name="T112" fmla="*/ 554939 w 3896"/>
              <a:gd name="T113" fmla="*/ 1340593 h 3896"/>
              <a:gd name="T114" fmla="*/ 770261 w 3896"/>
              <a:gd name="T115" fmla="*/ 1125248 h 38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896" y="2947"/>
                </a:moveTo>
                <a:cubicBezTo>
                  <a:pt x="1041" y="3092"/>
                  <a:pt x="1041" y="3092"/>
                  <a:pt x="1041" y="3092"/>
                </a:cubicBezTo>
                <a:cubicBezTo>
                  <a:pt x="1141" y="3192"/>
                  <a:pt x="1303" y="3192"/>
                  <a:pt x="1403" y="3092"/>
                </a:cubicBezTo>
                <a:cubicBezTo>
                  <a:pt x="1403" y="3092"/>
                  <a:pt x="1984" y="2485"/>
                  <a:pt x="1976" y="2507"/>
                </a:cubicBezTo>
                <a:cubicBezTo>
                  <a:pt x="1762" y="2135"/>
                  <a:pt x="1451" y="2051"/>
                  <a:pt x="1451" y="2051"/>
                </a:cubicBezTo>
                <a:cubicBezTo>
                  <a:pt x="896" y="2584"/>
                  <a:pt x="896" y="2584"/>
                  <a:pt x="896" y="2584"/>
                </a:cubicBezTo>
                <a:cubicBezTo>
                  <a:pt x="796" y="2684"/>
                  <a:pt x="796" y="2847"/>
                  <a:pt x="896" y="2947"/>
                </a:cubicBezTo>
                <a:close/>
                <a:moveTo>
                  <a:pt x="1342" y="722"/>
                </a:moveTo>
                <a:cubicBezTo>
                  <a:pt x="1311" y="722"/>
                  <a:pt x="1281" y="725"/>
                  <a:pt x="1252" y="729"/>
                </a:cubicBezTo>
                <a:cubicBezTo>
                  <a:pt x="1745" y="1257"/>
                  <a:pt x="1745" y="1257"/>
                  <a:pt x="1745" y="1257"/>
                </a:cubicBezTo>
                <a:cubicBezTo>
                  <a:pt x="1597" y="1671"/>
                  <a:pt x="1597" y="1671"/>
                  <a:pt x="1597" y="1671"/>
                </a:cubicBezTo>
                <a:cubicBezTo>
                  <a:pt x="1164" y="1750"/>
                  <a:pt x="1164" y="1750"/>
                  <a:pt x="1164" y="1750"/>
                </a:cubicBezTo>
                <a:cubicBezTo>
                  <a:pt x="706" y="1259"/>
                  <a:pt x="706" y="1259"/>
                  <a:pt x="706" y="1259"/>
                </a:cubicBezTo>
                <a:cubicBezTo>
                  <a:pt x="700" y="1294"/>
                  <a:pt x="696" y="1331"/>
                  <a:pt x="696" y="1368"/>
                </a:cubicBezTo>
                <a:cubicBezTo>
                  <a:pt x="696" y="1725"/>
                  <a:pt x="986" y="2014"/>
                  <a:pt x="1342" y="2014"/>
                </a:cubicBezTo>
                <a:cubicBezTo>
                  <a:pt x="1429" y="2014"/>
                  <a:pt x="1511" y="1997"/>
                  <a:pt x="1587" y="1966"/>
                </a:cubicBezTo>
                <a:cubicBezTo>
                  <a:pt x="1967" y="2204"/>
                  <a:pt x="2207" y="2493"/>
                  <a:pt x="2296" y="2610"/>
                </a:cubicBezTo>
                <a:cubicBezTo>
                  <a:pt x="2277" y="2657"/>
                  <a:pt x="2266" y="2708"/>
                  <a:pt x="2266" y="2761"/>
                </a:cubicBezTo>
                <a:cubicBezTo>
                  <a:pt x="2266" y="2981"/>
                  <a:pt x="2445" y="3159"/>
                  <a:pt x="2666" y="3159"/>
                </a:cubicBezTo>
                <a:cubicBezTo>
                  <a:pt x="2886" y="3159"/>
                  <a:pt x="3064" y="2981"/>
                  <a:pt x="3064" y="2761"/>
                </a:cubicBezTo>
                <a:cubicBezTo>
                  <a:pt x="3064" y="2540"/>
                  <a:pt x="2886" y="2362"/>
                  <a:pt x="2666" y="2362"/>
                </a:cubicBezTo>
                <a:cubicBezTo>
                  <a:pt x="2625" y="2362"/>
                  <a:pt x="2587" y="2368"/>
                  <a:pt x="2550" y="2379"/>
                </a:cubicBezTo>
                <a:cubicBezTo>
                  <a:pt x="2433" y="2270"/>
                  <a:pt x="2134" y="1977"/>
                  <a:pt x="1935" y="1626"/>
                </a:cubicBezTo>
                <a:cubicBezTo>
                  <a:pt x="1969" y="1547"/>
                  <a:pt x="1988" y="1460"/>
                  <a:pt x="1988" y="1368"/>
                </a:cubicBezTo>
                <a:cubicBezTo>
                  <a:pt x="1988" y="1011"/>
                  <a:pt x="1699" y="722"/>
                  <a:pt x="1342" y="722"/>
                </a:cubicBezTo>
                <a:close/>
                <a:moveTo>
                  <a:pt x="2863" y="686"/>
                </a:moveTo>
                <a:cubicBezTo>
                  <a:pt x="2355" y="1193"/>
                  <a:pt x="2355" y="1193"/>
                  <a:pt x="2355" y="1193"/>
                </a:cubicBezTo>
                <a:cubicBezTo>
                  <a:pt x="2446" y="1284"/>
                  <a:pt x="2446" y="1284"/>
                  <a:pt x="2446" y="1284"/>
                </a:cubicBezTo>
                <a:cubicBezTo>
                  <a:pt x="2068" y="1671"/>
                  <a:pt x="2068" y="1671"/>
                  <a:pt x="2068" y="1671"/>
                </a:cubicBezTo>
                <a:cubicBezTo>
                  <a:pt x="2249" y="1853"/>
                  <a:pt x="2249" y="1853"/>
                  <a:pt x="2249" y="1853"/>
                </a:cubicBezTo>
                <a:cubicBezTo>
                  <a:pt x="2627" y="1465"/>
                  <a:pt x="2627" y="1465"/>
                  <a:pt x="2627" y="1465"/>
                </a:cubicBezTo>
                <a:cubicBezTo>
                  <a:pt x="2718" y="1556"/>
                  <a:pt x="2718" y="1556"/>
                  <a:pt x="2718" y="1556"/>
                </a:cubicBezTo>
                <a:cubicBezTo>
                  <a:pt x="3225" y="1048"/>
                  <a:pt x="3225" y="1048"/>
                  <a:pt x="3225" y="1048"/>
                </a:cubicBezTo>
                <a:lnTo>
                  <a:pt x="2863" y="686"/>
                </a:lnTo>
                <a:close/>
                <a:moveTo>
                  <a:pt x="2665" y="2549"/>
                </a:moveTo>
                <a:cubicBezTo>
                  <a:pt x="2783" y="2549"/>
                  <a:pt x="2877" y="2644"/>
                  <a:pt x="2877" y="2761"/>
                </a:cubicBezTo>
                <a:cubicBezTo>
                  <a:pt x="2877" y="2878"/>
                  <a:pt x="2783" y="2973"/>
                  <a:pt x="2665" y="2973"/>
                </a:cubicBezTo>
                <a:cubicBezTo>
                  <a:pt x="2548" y="2973"/>
                  <a:pt x="2453" y="2878"/>
                  <a:pt x="2453" y="2761"/>
                </a:cubicBezTo>
                <a:cubicBezTo>
                  <a:pt x="2453" y="2644"/>
                  <a:pt x="2548" y="2549"/>
                  <a:pt x="2665" y="2549"/>
                </a:cubicBezTo>
                <a:close/>
                <a:moveTo>
                  <a:pt x="1462" y="2230"/>
                </a:moveTo>
                <a:cubicBezTo>
                  <a:pt x="1487" y="2205"/>
                  <a:pt x="1528" y="2205"/>
                  <a:pt x="1553" y="2230"/>
                </a:cubicBezTo>
                <a:cubicBezTo>
                  <a:pt x="1578" y="2255"/>
                  <a:pt x="1578" y="2296"/>
                  <a:pt x="1553" y="2321"/>
                </a:cubicBezTo>
                <a:cubicBezTo>
                  <a:pt x="1087" y="2787"/>
                  <a:pt x="1087" y="2787"/>
                  <a:pt x="1087" y="2787"/>
                </a:cubicBezTo>
                <a:cubicBezTo>
                  <a:pt x="1062" y="2812"/>
                  <a:pt x="1021" y="2812"/>
                  <a:pt x="996" y="2787"/>
                </a:cubicBezTo>
                <a:cubicBezTo>
                  <a:pt x="971" y="2762"/>
                  <a:pt x="971" y="2721"/>
                  <a:pt x="996" y="2696"/>
                </a:cubicBezTo>
                <a:lnTo>
                  <a:pt x="1462" y="2230"/>
                </a:lnTo>
                <a:close/>
                <a:moveTo>
                  <a:pt x="1667" y="2435"/>
                </a:moveTo>
                <a:cubicBezTo>
                  <a:pt x="1692" y="2410"/>
                  <a:pt x="1732" y="2410"/>
                  <a:pt x="1758" y="2435"/>
                </a:cubicBezTo>
                <a:cubicBezTo>
                  <a:pt x="1783" y="2460"/>
                  <a:pt x="1783" y="2501"/>
                  <a:pt x="1758" y="2526"/>
                </a:cubicBezTo>
                <a:cubicBezTo>
                  <a:pt x="1292" y="2992"/>
                  <a:pt x="1292" y="2992"/>
                  <a:pt x="1292" y="2992"/>
                </a:cubicBezTo>
                <a:cubicBezTo>
                  <a:pt x="1267" y="3017"/>
                  <a:pt x="1226" y="3017"/>
                  <a:pt x="1201" y="2992"/>
                </a:cubicBezTo>
                <a:cubicBezTo>
                  <a:pt x="1176" y="2967"/>
                  <a:pt x="1176" y="2926"/>
                  <a:pt x="1201" y="2901"/>
                </a:cubicBezTo>
                <a:lnTo>
                  <a:pt x="1667" y="2435"/>
                </a:lnTo>
                <a:close/>
              </a:path>
            </a:pathLst>
          </a:custGeom>
          <a:solidFill>
            <a:srgbClr val="FBC91D"/>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65" name="KSO_Shape"/>
          <p:cNvSpPr/>
          <p:nvPr>
            <p:custDataLst>
              <p:tags r:id="rId29"/>
            </p:custDataLst>
          </p:nvPr>
        </p:nvSpPr>
        <p:spPr bwMode="auto">
          <a:xfrm>
            <a:off x="3831854" y="1828134"/>
            <a:ext cx="292089" cy="390600"/>
          </a:xfrm>
          <a:custGeom>
            <a:avLst/>
            <a:gdLst>
              <a:gd name="T0" fmla="*/ 1094578 w 634"/>
              <a:gd name="T1" fmla="*/ 1337519 h 634"/>
              <a:gd name="T2" fmla="*/ 467587 w 634"/>
              <a:gd name="T3" fmla="*/ 1169974 h 634"/>
              <a:gd name="T4" fmla="*/ 248671 w 634"/>
              <a:gd name="T5" fmla="*/ 1337519 h 634"/>
              <a:gd name="T6" fmla="*/ 248671 w 634"/>
              <a:gd name="T7" fmla="*/ 1462468 h 634"/>
              <a:gd name="T8" fmla="*/ 467587 w 634"/>
              <a:gd name="T9" fmla="*/ 1630012 h 634"/>
              <a:gd name="T10" fmla="*/ 1094578 w 634"/>
              <a:gd name="T11" fmla="*/ 1462468 h 634"/>
              <a:gd name="T12" fmla="*/ 1094578 w 634"/>
              <a:gd name="T13" fmla="*/ 1337519 h 634"/>
              <a:gd name="T14" fmla="*/ 467587 w 634"/>
              <a:gd name="T15" fmla="*/ 1547660 h 634"/>
              <a:gd name="T16" fmla="*/ 467587 w 634"/>
              <a:gd name="T17" fmla="*/ 1255166 h 634"/>
              <a:gd name="T18" fmla="*/ 467587 w 634"/>
              <a:gd name="T19" fmla="*/ 1547660 h 634"/>
              <a:gd name="T20" fmla="*/ 1094578 w 634"/>
              <a:gd name="T21" fmla="*/ 460038 h 634"/>
              <a:gd name="T22" fmla="*/ 467587 w 634"/>
              <a:gd name="T23" fmla="*/ 292494 h 634"/>
              <a:gd name="T24" fmla="*/ 248671 w 634"/>
              <a:gd name="T25" fmla="*/ 460038 h 634"/>
              <a:gd name="T26" fmla="*/ 248671 w 634"/>
              <a:gd name="T27" fmla="*/ 584987 h 634"/>
              <a:gd name="T28" fmla="*/ 467587 w 634"/>
              <a:gd name="T29" fmla="*/ 752532 h 634"/>
              <a:gd name="T30" fmla="*/ 1094578 w 634"/>
              <a:gd name="T31" fmla="*/ 584987 h 634"/>
              <a:gd name="T32" fmla="*/ 1094578 w 634"/>
              <a:gd name="T33" fmla="*/ 460038 h 634"/>
              <a:gd name="T34" fmla="*/ 467587 w 634"/>
              <a:gd name="T35" fmla="*/ 667340 h 634"/>
              <a:gd name="T36" fmla="*/ 467587 w 634"/>
              <a:gd name="T37" fmla="*/ 377686 h 634"/>
              <a:gd name="T38" fmla="*/ 467587 w 634"/>
              <a:gd name="T39" fmla="*/ 667340 h 634"/>
              <a:gd name="T40" fmla="*/ 1094578 w 634"/>
              <a:gd name="T41" fmla="*/ 920077 h 634"/>
              <a:gd name="T42" fmla="*/ 843782 w 634"/>
              <a:gd name="T43" fmla="*/ 752532 h 634"/>
              <a:gd name="T44" fmla="*/ 248671 w 634"/>
              <a:gd name="T45" fmla="*/ 920077 h 634"/>
              <a:gd name="T46" fmla="*/ 248671 w 634"/>
              <a:gd name="T47" fmla="*/ 1002429 h 634"/>
              <a:gd name="T48" fmla="*/ 843782 w 634"/>
              <a:gd name="T49" fmla="*/ 1169974 h 634"/>
              <a:gd name="T50" fmla="*/ 1094578 w 634"/>
              <a:gd name="T51" fmla="*/ 1002429 h 634"/>
              <a:gd name="T52" fmla="*/ 1094578 w 634"/>
              <a:gd name="T53" fmla="*/ 920077 h 634"/>
              <a:gd name="T54" fmla="*/ 843782 w 634"/>
              <a:gd name="T55" fmla="*/ 1087622 h 634"/>
              <a:gd name="T56" fmla="*/ 843782 w 634"/>
              <a:gd name="T57" fmla="*/ 834884 h 634"/>
              <a:gd name="T58" fmla="*/ 843782 w 634"/>
              <a:gd name="T59" fmla="*/ 1087622 h 634"/>
              <a:gd name="T60" fmla="*/ 1156215 w 634"/>
              <a:gd name="T61" fmla="*/ 0 h 634"/>
              <a:gd name="T62" fmla="*/ 0 w 634"/>
              <a:gd name="T63" fmla="*/ 249897 h 634"/>
              <a:gd name="T64" fmla="*/ 155154 w 634"/>
              <a:gd name="T65" fmla="*/ 1797557 h 634"/>
              <a:gd name="T66" fmla="*/ 1345375 w 634"/>
              <a:gd name="T67" fmla="*/ 1587416 h 634"/>
              <a:gd name="T68" fmla="*/ 1156215 w 634"/>
              <a:gd name="T69" fmla="*/ 0 h 634"/>
              <a:gd name="T70" fmla="*/ 1249732 w 634"/>
              <a:gd name="T71" fmla="*/ 1587416 h 634"/>
              <a:gd name="T72" fmla="*/ 155154 w 634"/>
              <a:gd name="T73" fmla="*/ 1672609 h 634"/>
              <a:gd name="T74" fmla="*/ 93517 w 634"/>
              <a:gd name="T75" fmla="*/ 249897 h 634"/>
              <a:gd name="T76" fmla="*/ 1156215 w 634"/>
              <a:gd name="T77" fmla="*/ 124949 h 634"/>
              <a:gd name="T78" fmla="*/ 1249732 w 634"/>
              <a:gd name="T79" fmla="*/ 1587416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ct val="0"/>
              </a:spcBef>
              <a:spcAft>
                <a:spcPct val="0"/>
              </a:spcAft>
            </a:pP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66" name="KSO_Shape"/>
          <p:cNvSpPr/>
          <p:nvPr>
            <p:custDataLst>
              <p:tags r:id="rId30"/>
            </p:custDataLst>
          </p:nvPr>
        </p:nvSpPr>
        <p:spPr bwMode="auto">
          <a:xfrm>
            <a:off x="3794684" y="2922915"/>
            <a:ext cx="338371" cy="335387"/>
          </a:xfrm>
          <a:custGeom>
            <a:avLst/>
            <a:gdLst>
              <a:gd name="T0" fmla="*/ 1166395 w 3845"/>
              <a:gd name="T1" fmla="*/ 911373 h 3810"/>
              <a:gd name="T2" fmla="*/ 1340582 w 3845"/>
              <a:gd name="T3" fmla="*/ 945561 h 3810"/>
              <a:gd name="T4" fmla="*/ 1800397 w 3845"/>
              <a:gd name="T5" fmla="*/ 485660 h 3810"/>
              <a:gd name="T6" fmla="*/ 1793842 w 3845"/>
              <a:gd name="T7" fmla="*/ 407917 h 3810"/>
              <a:gd name="T8" fmla="*/ 1467476 w 3845"/>
              <a:gd name="T9" fmla="*/ 757292 h 3810"/>
              <a:gd name="T10" fmla="*/ 1159371 w 3845"/>
              <a:gd name="T11" fmla="*/ 701561 h 3810"/>
              <a:gd name="T12" fmla="*/ 1053548 w 3845"/>
              <a:gd name="T13" fmla="*/ 406512 h 3810"/>
              <a:gd name="T14" fmla="*/ 1405199 w 3845"/>
              <a:gd name="T15" fmla="*/ 30442 h 3810"/>
              <a:gd name="T16" fmla="*/ 1340582 w 3845"/>
              <a:gd name="T17" fmla="*/ 25290 h 3810"/>
              <a:gd name="T18" fmla="*/ 880766 w 3845"/>
              <a:gd name="T19" fmla="*/ 485660 h 3810"/>
              <a:gd name="T20" fmla="*/ 919162 w 3845"/>
              <a:gd name="T21" fmla="*/ 669246 h 3810"/>
              <a:gd name="T22" fmla="*/ 480418 w 3845"/>
              <a:gd name="T23" fmla="*/ 1205485 h 3810"/>
              <a:gd name="T24" fmla="*/ 398475 w 3845"/>
              <a:gd name="T25" fmla="*/ 1193309 h 3810"/>
              <a:gd name="T26" fmla="*/ 114720 w 3845"/>
              <a:gd name="T27" fmla="*/ 1477586 h 3810"/>
              <a:gd name="T28" fmla="*/ 398475 w 3845"/>
              <a:gd name="T29" fmla="*/ 1761395 h 3810"/>
              <a:gd name="T30" fmla="*/ 682699 w 3845"/>
              <a:gd name="T31" fmla="*/ 1477586 h 3810"/>
              <a:gd name="T32" fmla="*/ 661628 w 3845"/>
              <a:gd name="T33" fmla="*/ 1370338 h 3810"/>
              <a:gd name="T34" fmla="*/ 1166395 w 3845"/>
              <a:gd name="T35" fmla="*/ 911373 h 3810"/>
              <a:gd name="T36" fmla="*/ 398475 w 3845"/>
              <a:gd name="T37" fmla="*/ 1628389 h 3810"/>
              <a:gd name="T38" fmla="*/ 247701 w 3845"/>
              <a:gd name="T39" fmla="*/ 1477586 h 3810"/>
              <a:gd name="T40" fmla="*/ 398475 w 3845"/>
              <a:gd name="T41" fmla="*/ 1326315 h 3810"/>
              <a:gd name="T42" fmla="*/ 549718 w 3845"/>
              <a:gd name="T43" fmla="*/ 1477586 h 3810"/>
              <a:gd name="T44" fmla="*/ 398475 w 3845"/>
              <a:gd name="T45" fmla="*/ 1628389 h 3810"/>
              <a:gd name="T46" fmla="*/ 426102 w 3845"/>
              <a:gd name="T47" fmla="*/ 554973 h 3810"/>
              <a:gd name="T48" fmla="*/ 694874 w 3845"/>
              <a:gd name="T49" fmla="*/ 830820 h 3810"/>
              <a:gd name="T50" fmla="*/ 824109 w 3845"/>
              <a:gd name="T51" fmla="*/ 701561 h 3810"/>
              <a:gd name="T52" fmla="*/ 554869 w 3845"/>
              <a:gd name="T53" fmla="*/ 425713 h 3810"/>
              <a:gd name="T54" fmla="*/ 619486 w 3845"/>
              <a:gd name="T55" fmla="*/ 361084 h 3810"/>
              <a:gd name="T56" fmla="*/ 258471 w 3845"/>
              <a:gd name="T57" fmla="*/ 0 h 3810"/>
              <a:gd name="T58" fmla="*/ 0 w 3845"/>
              <a:gd name="T59" fmla="*/ 258051 h 3810"/>
              <a:gd name="T60" fmla="*/ 361484 w 3845"/>
              <a:gd name="T61" fmla="*/ 619134 h 3810"/>
              <a:gd name="T62" fmla="*/ 426102 w 3845"/>
              <a:gd name="T63" fmla="*/ 554973 h 3810"/>
              <a:gd name="T64" fmla="*/ 889663 w 3845"/>
              <a:gd name="T65" fmla="*/ 1296342 h 3810"/>
              <a:gd name="T66" fmla="*/ 890131 w 3845"/>
              <a:gd name="T67" fmla="*/ 1296342 h 3810"/>
              <a:gd name="T68" fmla="*/ 889663 w 3845"/>
              <a:gd name="T69" fmla="*/ 1296342 h 3810"/>
              <a:gd name="T70" fmla="*/ 1263321 w 3845"/>
              <a:gd name="T71" fmla="*/ 971788 h 3810"/>
              <a:gd name="T72" fmla="*/ 890131 w 3845"/>
              <a:gd name="T73" fmla="*/ 1296342 h 3810"/>
              <a:gd name="T74" fmla="*/ 1297035 w 3845"/>
              <a:gd name="T75" fmla="*/ 1713157 h 3810"/>
              <a:gd name="T76" fmla="*/ 1555037 w 3845"/>
              <a:gd name="T77" fmla="*/ 1713157 h 3810"/>
              <a:gd name="T78" fmla="*/ 1658519 w 3845"/>
              <a:gd name="T79" fmla="*/ 1610124 h 3810"/>
              <a:gd name="T80" fmla="*/ 1658519 w 3845"/>
              <a:gd name="T81" fmla="*/ 1352073 h 3810"/>
              <a:gd name="T82" fmla="*/ 1263321 w 3845"/>
              <a:gd name="T83" fmla="*/ 971788 h 3810"/>
              <a:gd name="T84" fmla="*/ 1441254 w 3845"/>
              <a:gd name="T85" fmla="*/ 1641970 h 3810"/>
              <a:gd name="T86" fmla="*/ 1376636 w 3845"/>
              <a:gd name="T87" fmla="*/ 1641970 h 3810"/>
              <a:gd name="T88" fmla="*/ 1044652 w 3845"/>
              <a:gd name="T89" fmla="*/ 1310392 h 3810"/>
              <a:gd name="T90" fmla="*/ 1044652 w 3845"/>
              <a:gd name="T91" fmla="*/ 1245293 h 3810"/>
              <a:gd name="T92" fmla="*/ 1109738 w 3845"/>
              <a:gd name="T93" fmla="*/ 1245293 h 3810"/>
              <a:gd name="T94" fmla="*/ 1441254 w 3845"/>
              <a:gd name="T95" fmla="*/ 1577340 h 3810"/>
              <a:gd name="T96" fmla="*/ 1441254 w 3845"/>
              <a:gd name="T97" fmla="*/ 1641970 h 3810"/>
              <a:gd name="T98" fmla="*/ 1587346 w 3845"/>
              <a:gd name="T99" fmla="*/ 1495851 h 3810"/>
              <a:gd name="T100" fmla="*/ 1522260 w 3845"/>
              <a:gd name="T101" fmla="*/ 1495851 h 3810"/>
              <a:gd name="T102" fmla="*/ 1190744 w 3845"/>
              <a:gd name="T103" fmla="*/ 1164272 h 3810"/>
              <a:gd name="T104" fmla="*/ 1190744 w 3845"/>
              <a:gd name="T105" fmla="*/ 1099642 h 3810"/>
              <a:gd name="T106" fmla="*/ 1255830 w 3845"/>
              <a:gd name="T107" fmla="*/ 1099642 h 3810"/>
              <a:gd name="T108" fmla="*/ 1587346 w 3845"/>
              <a:gd name="T109" fmla="*/ 1431221 h 3810"/>
              <a:gd name="T110" fmla="*/ 1587346 w 3845"/>
              <a:gd name="T111" fmla="*/ 1495851 h 38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45" h="3810">
                <a:moveTo>
                  <a:pt x="2491" y="1946"/>
                </a:moveTo>
                <a:cubicBezTo>
                  <a:pt x="2606" y="1993"/>
                  <a:pt x="2731" y="2019"/>
                  <a:pt x="2863" y="2019"/>
                </a:cubicBezTo>
                <a:cubicBezTo>
                  <a:pt x="3405" y="2019"/>
                  <a:pt x="3845" y="1579"/>
                  <a:pt x="3845" y="1037"/>
                </a:cubicBezTo>
                <a:cubicBezTo>
                  <a:pt x="3845" y="980"/>
                  <a:pt x="3840" y="925"/>
                  <a:pt x="3831" y="871"/>
                </a:cubicBezTo>
                <a:cubicBezTo>
                  <a:pt x="3134" y="1617"/>
                  <a:pt x="3134" y="1617"/>
                  <a:pt x="3134" y="1617"/>
                </a:cubicBezTo>
                <a:cubicBezTo>
                  <a:pt x="2476" y="1498"/>
                  <a:pt x="2476" y="1498"/>
                  <a:pt x="2476" y="1498"/>
                </a:cubicBezTo>
                <a:cubicBezTo>
                  <a:pt x="2250" y="868"/>
                  <a:pt x="2250" y="868"/>
                  <a:pt x="2250" y="868"/>
                </a:cubicBezTo>
                <a:cubicBezTo>
                  <a:pt x="3001" y="65"/>
                  <a:pt x="3001" y="65"/>
                  <a:pt x="3001" y="65"/>
                </a:cubicBezTo>
                <a:cubicBezTo>
                  <a:pt x="2956" y="59"/>
                  <a:pt x="2910" y="54"/>
                  <a:pt x="2863" y="54"/>
                </a:cubicBezTo>
                <a:cubicBezTo>
                  <a:pt x="2320" y="54"/>
                  <a:pt x="1881" y="494"/>
                  <a:pt x="1881" y="1037"/>
                </a:cubicBezTo>
                <a:cubicBezTo>
                  <a:pt x="1881" y="1176"/>
                  <a:pt x="1910" y="1309"/>
                  <a:pt x="1963" y="1429"/>
                </a:cubicBezTo>
                <a:cubicBezTo>
                  <a:pt x="1659" y="1963"/>
                  <a:pt x="1205" y="2409"/>
                  <a:pt x="1026" y="2574"/>
                </a:cubicBezTo>
                <a:cubicBezTo>
                  <a:pt x="971" y="2557"/>
                  <a:pt x="912" y="2548"/>
                  <a:pt x="851" y="2548"/>
                </a:cubicBezTo>
                <a:cubicBezTo>
                  <a:pt x="516" y="2548"/>
                  <a:pt x="245" y="2820"/>
                  <a:pt x="245" y="3155"/>
                </a:cubicBezTo>
                <a:cubicBezTo>
                  <a:pt x="245" y="3490"/>
                  <a:pt x="516" y="3761"/>
                  <a:pt x="851" y="3761"/>
                </a:cubicBezTo>
                <a:cubicBezTo>
                  <a:pt x="1186" y="3761"/>
                  <a:pt x="1458" y="3490"/>
                  <a:pt x="1458" y="3155"/>
                </a:cubicBezTo>
                <a:cubicBezTo>
                  <a:pt x="1458" y="3074"/>
                  <a:pt x="1442" y="2997"/>
                  <a:pt x="1413" y="2926"/>
                </a:cubicBezTo>
                <a:cubicBezTo>
                  <a:pt x="1548" y="2747"/>
                  <a:pt x="1914" y="2308"/>
                  <a:pt x="2491" y="1946"/>
                </a:cubicBezTo>
                <a:close/>
                <a:moveTo>
                  <a:pt x="851" y="3477"/>
                </a:moveTo>
                <a:cubicBezTo>
                  <a:pt x="673" y="3477"/>
                  <a:pt x="529" y="3333"/>
                  <a:pt x="529" y="3155"/>
                </a:cubicBezTo>
                <a:cubicBezTo>
                  <a:pt x="529" y="2976"/>
                  <a:pt x="673" y="2832"/>
                  <a:pt x="851" y="2832"/>
                </a:cubicBezTo>
                <a:cubicBezTo>
                  <a:pt x="1029" y="2832"/>
                  <a:pt x="1174" y="2976"/>
                  <a:pt x="1174" y="3155"/>
                </a:cubicBezTo>
                <a:cubicBezTo>
                  <a:pt x="1174" y="3333"/>
                  <a:pt x="1029" y="3477"/>
                  <a:pt x="851" y="3477"/>
                </a:cubicBezTo>
                <a:close/>
                <a:moveTo>
                  <a:pt x="910" y="1185"/>
                </a:moveTo>
                <a:cubicBezTo>
                  <a:pt x="1484" y="1774"/>
                  <a:pt x="1484" y="1774"/>
                  <a:pt x="1484" y="1774"/>
                </a:cubicBezTo>
                <a:cubicBezTo>
                  <a:pt x="1760" y="1498"/>
                  <a:pt x="1760" y="1498"/>
                  <a:pt x="1760" y="1498"/>
                </a:cubicBezTo>
                <a:cubicBezTo>
                  <a:pt x="1185" y="909"/>
                  <a:pt x="1185" y="909"/>
                  <a:pt x="1185" y="909"/>
                </a:cubicBezTo>
                <a:cubicBezTo>
                  <a:pt x="1323" y="771"/>
                  <a:pt x="1323" y="771"/>
                  <a:pt x="1323" y="771"/>
                </a:cubicBezTo>
                <a:cubicBezTo>
                  <a:pt x="552" y="0"/>
                  <a:pt x="552" y="0"/>
                  <a:pt x="552" y="0"/>
                </a:cubicBezTo>
                <a:cubicBezTo>
                  <a:pt x="0" y="551"/>
                  <a:pt x="0" y="551"/>
                  <a:pt x="0" y="551"/>
                </a:cubicBezTo>
                <a:cubicBezTo>
                  <a:pt x="772" y="1322"/>
                  <a:pt x="772" y="1322"/>
                  <a:pt x="772" y="1322"/>
                </a:cubicBezTo>
                <a:lnTo>
                  <a:pt x="910" y="1185"/>
                </a:lnTo>
                <a:close/>
                <a:moveTo>
                  <a:pt x="1900" y="2768"/>
                </a:moveTo>
                <a:cubicBezTo>
                  <a:pt x="1900" y="2768"/>
                  <a:pt x="1901" y="2768"/>
                  <a:pt x="1901" y="2768"/>
                </a:cubicBezTo>
                <a:cubicBezTo>
                  <a:pt x="1900" y="2767"/>
                  <a:pt x="1900" y="2768"/>
                  <a:pt x="1900" y="2768"/>
                </a:cubicBezTo>
                <a:close/>
                <a:moveTo>
                  <a:pt x="2698" y="2075"/>
                </a:moveTo>
                <a:cubicBezTo>
                  <a:pt x="2698" y="2075"/>
                  <a:pt x="2225" y="2203"/>
                  <a:pt x="1901" y="2768"/>
                </a:cubicBezTo>
                <a:cubicBezTo>
                  <a:pt x="1926" y="2776"/>
                  <a:pt x="2770" y="3658"/>
                  <a:pt x="2770" y="3658"/>
                </a:cubicBezTo>
                <a:cubicBezTo>
                  <a:pt x="2923" y="3810"/>
                  <a:pt x="3169" y="3810"/>
                  <a:pt x="3321" y="3658"/>
                </a:cubicBezTo>
                <a:cubicBezTo>
                  <a:pt x="3542" y="3438"/>
                  <a:pt x="3542" y="3438"/>
                  <a:pt x="3542" y="3438"/>
                </a:cubicBezTo>
                <a:cubicBezTo>
                  <a:pt x="3694" y="3285"/>
                  <a:pt x="3694" y="3039"/>
                  <a:pt x="3542" y="2887"/>
                </a:cubicBezTo>
                <a:lnTo>
                  <a:pt x="2698" y="2075"/>
                </a:lnTo>
                <a:close/>
                <a:moveTo>
                  <a:pt x="3078" y="3506"/>
                </a:moveTo>
                <a:cubicBezTo>
                  <a:pt x="3040" y="3544"/>
                  <a:pt x="2978" y="3544"/>
                  <a:pt x="2940" y="3506"/>
                </a:cubicBezTo>
                <a:cubicBezTo>
                  <a:pt x="2231" y="2798"/>
                  <a:pt x="2231" y="2798"/>
                  <a:pt x="2231" y="2798"/>
                </a:cubicBezTo>
                <a:cubicBezTo>
                  <a:pt x="2193" y="2760"/>
                  <a:pt x="2193" y="2698"/>
                  <a:pt x="2231" y="2659"/>
                </a:cubicBezTo>
                <a:cubicBezTo>
                  <a:pt x="2270" y="2621"/>
                  <a:pt x="2332" y="2621"/>
                  <a:pt x="2370" y="2659"/>
                </a:cubicBezTo>
                <a:cubicBezTo>
                  <a:pt x="3078" y="3368"/>
                  <a:pt x="3078" y="3368"/>
                  <a:pt x="3078" y="3368"/>
                </a:cubicBezTo>
                <a:cubicBezTo>
                  <a:pt x="3116" y="3406"/>
                  <a:pt x="3116" y="3468"/>
                  <a:pt x="3078" y="3506"/>
                </a:cubicBezTo>
                <a:close/>
                <a:moveTo>
                  <a:pt x="3390" y="3194"/>
                </a:moveTo>
                <a:cubicBezTo>
                  <a:pt x="3352" y="3233"/>
                  <a:pt x="3290" y="3233"/>
                  <a:pt x="3251" y="3194"/>
                </a:cubicBezTo>
                <a:cubicBezTo>
                  <a:pt x="2543" y="2486"/>
                  <a:pt x="2543" y="2486"/>
                  <a:pt x="2543" y="2486"/>
                </a:cubicBezTo>
                <a:cubicBezTo>
                  <a:pt x="2505" y="2448"/>
                  <a:pt x="2505" y="2386"/>
                  <a:pt x="2543" y="2348"/>
                </a:cubicBezTo>
                <a:cubicBezTo>
                  <a:pt x="2581" y="2309"/>
                  <a:pt x="2643" y="2309"/>
                  <a:pt x="2682" y="2348"/>
                </a:cubicBezTo>
                <a:cubicBezTo>
                  <a:pt x="3390" y="3056"/>
                  <a:pt x="3390" y="3056"/>
                  <a:pt x="3390" y="3056"/>
                </a:cubicBezTo>
                <a:cubicBezTo>
                  <a:pt x="3428" y="3094"/>
                  <a:pt x="3428" y="3156"/>
                  <a:pt x="3390" y="3194"/>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67" name="KSO_Shape"/>
          <p:cNvSpPr/>
          <p:nvPr>
            <p:custDataLst>
              <p:tags r:id="rId31"/>
            </p:custDataLst>
          </p:nvPr>
        </p:nvSpPr>
        <p:spPr bwMode="auto">
          <a:xfrm>
            <a:off x="5002908" y="1854890"/>
            <a:ext cx="326746" cy="333211"/>
          </a:xfrm>
          <a:custGeom>
            <a:avLst/>
            <a:gdLst>
              <a:gd name="T0" fmla="*/ 0 w 3414"/>
              <a:gd name="T1" fmla="*/ 0 h 3479"/>
              <a:gd name="T2" fmla="*/ 380114 w 3414"/>
              <a:gd name="T3" fmla="*/ 0 h 3479"/>
              <a:gd name="T4" fmla="*/ 508371 w 3414"/>
              <a:gd name="T5" fmla="*/ 0 h 3479"/>
              <a:gd name="T6" fmla="*/ 508371 w 3414"/>
              <a:gd name="T7" fmla="*/ 128341 h 3479"/>
              <a:gd name="T8" fmla="*/ 508371 w 3414"/>
              <a:gd name="T9" fmla="*/ 1017413 h 3479"/>
              <a:gd name="T10" fmla="*/ 564224 w 3414"/>
              <a:gd name="T11" fmla="*/ 1013273 h 3479"/>
              <a:gd name="T12" fmla="*/ 597840 w 3414"/>
              <a:gd name="T13" fmla="*/ 1014826 h 3479"/>
              <a:gd name="T14" fmla="*/ 597840 w 3414"/>
              <a:gd name="T15" fmla="*/ 379848 h 3479"/>
              <a:gd name="T16" fmla="*/ 597840 w 3414"/>
              <a:gd name="T17" fmla="*/ 315678 h 3479"/>
              <a:gd name="T18" fmla="*/ 661968 w 3414"/>
              <a:gd name="T19" fmla="*/ 315678 h 3479"/>
              <a:gd name="T20" fmla="*/ 1578897 w 3414"/>
              <a:gd name="T21" fmla="*/ 315678 h 3479"/>
              <a:gd name="T22" fmla="*/ 1643025 w 3414"/>
              <a:gd name="T23" fmla="*/ 315678 h 3479"/>
              <a:gd name="T24" fmla="*/ 1643025 w 3414"/>
              <a:gd name="T25" fmla="*/ 379848 h 3479"/>
              <a:gd name="T26" fmla="*/ 1643025 w 3414"/>
              <a:gd name="T27" fmla="*/ 1175252 h 3479"/>
              <a:gd name="T28" fmla="*/ 1643025 w 3414"/>
              <a:gd name="T29" fmla="*/ 1239422 h 3479"/>
              <a:gd name="T30" fmla="*/ 1578897 w 3414"/>
              <a:gd name="T31" fmla="*/ 1239422 h 3479"/>
              <a:gd name="T32" fmla="*/ 920032 w 3414"/>
              <a:gd name="T33" fmla="*/ 1239422 h 3479"/>
              <a:gd name="T34" fmla="*/ 947442 w 3414"/>
              <a:gd name="T35" fmla="*/ 1318083 h 3479"/>
              <a:gd name="T36" fmla="*/ 1765593 w 3414"/>
              <a:gd name="T37" fmla="*/ 1318083 h 3479"/>
              <a:gd name="T38" fmla="*/ 1765593 w 3414"/>
              <a:gd name="T39" fmla="*/ 1575283 h 3479"/>
              <a:gd name="T40" fmla="*/ 920032 w 3414"/>
              <a:gd name="T41" fmla="*/ 1575283 h 3479"/>
              <a:gd name="T42" fmla="*/ 842458 w 3414"/>
              <a:gd name="T43" fmla="*/ 1684994 h 3479"/>
              <a:gd name="T44" fmla="*/ 564224 w 3414"/>
              <a:gd name="T45" fmla="*/ 1800397 h 3479"/>
              <a:gd name="T46" fmla="*/ 286508 w 3414"/>
              <a:gd name="T47" fmla="*/ 1684994 h 3479"/>
              <a:gd name="T48" fmla="*/ 171181 w 3414"/>
              <a:gd name="T49" fmla="*/ 1407094 h 3479"/>
              <a:gd name="T50" fmla="*/ 251858 w 3414"/>
              <a:gd name="T51" fmla="*/ 1168007 h 3479"/>
              <a:gd name="T52" fmla="*/ 251858 w 3414"/>
              <a:gd name="T53" fmla="*/ 256682 h 3479"/>
              <a:gd name="T54" fmla="*/ 0 w 3414"/>
              <a:gd name="T55" fmla="*/ 256682 h 3479"/>
              <a:gd name="T56" fmla="*/ 0 w 3414"/>
              <a:gd name="T57" fmla="*/ 0 h 3479"/>
              <a:gd name="T58" fmla="*/ 1214298 w 3414"/>
              <a:gd name="T59" fmla="*/ 444536 h 3479"/>
              <a:gd name="T60" fmla="*/ 1214298 w 3414"/>
              <a:gd name="T61" fmla="*/ 678965 h 3479"/>
              <a:gd name="T62" fmla="*/ 1010536 w 3414"/>
              <a:gd name="T63" fmla="*/ 678965 h 3479"/>
              <a:gd name="T64" fmla="*/ 1010536 w 3414"/>
              <a:gd name="T65" fmla="*/ 444536 h 3479"/>
              <a:gd name="T66" fmla="*/ 726096 w 3414"/>
              <a:gd name="T67" fmla="*/ 444536 h 3479"/>
              <a:gd name="T68" fmla="*/ 726096 w 3414"/>
              <a:gd name="T69" fmla="*/ 1048463 h 3479"/>
              <a:gd name="T70" fmla="*/ 823323 w 3414"/>
              <a:gd name="T71" fmla="*/ 1110564 h 3479"/>
              <a:gd name="T72" fmla="*/ 1514769 w 3414"/>
              <a:gd name="T73" fmla="*/ 1110564 h 3479"/>
              <a:gd name="T74" fmla="*/ 1514769 w 3414"/>
              <a:gd name="T75" fmla="*/ 444536 h 3479"/>
              <a:gd name="T76" fmla="*/ 1214298 w 3414"/>
              <a:gd name="T77" fmla="*/ 444536 h 3479"/>
              <a:gd name="T78" fmla="*/ 660934 w 3414"/>
              <a:gd name="T79" fmla="*/ 1310321 h 3479"/>
              <a:gd name="T80" fmla="*/ 564224 w 3414"/>
              <a:gd name="T81" fmla="*/ 1270473 h 3479"/>
              <a:gd name="T82" fmla="*/ 467515 w 3414"/>
              <a:gd name="T83" fmla="*/ 1310321 h 3479"/>
              <a:gd name="T84" fmla="*/ 427693 w 3414"/>
              <a:gd name="T85" fmla="*/ 1407094 h 3479"/>
              <a:gd name="T86" fmla="*/ 467515 w 3414"/>
              <a:gd name="T87" fmla="*/ 1503867 h 3479"/>
              <a:gd name="T88" fmla="*/ 564224 w 3414"/>
              <a:gd name="T89" fmla="*/ 1543197 h 3479"/>
              <a:gd name="T90" fmla="*/ 660934 w 3414"/>
              <a:gd name="T91" fmla="*/ 1503867 h 3479"/>
              <a:gd name="T92" fmla="*/ 700755 w 3414"/>
              <a:gd name="T93" fmla="*/ 1407094 h 3479"/>
              <a:gd name="T94" fmla="*/ 660934 w 3414"/>
              <a:gd name="T95" fmla="*/ 1310321 h 34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14" h="3479">
                <a:moveTo>
                  <a:pt x="0" y="0"/>
                </a:moveTo>
                <a:cubicBezTo>
                  <a:pt x="735" y="0"/>
                  <a:pt x="735" y="0"/>
                  <a:pt x="735" y="0"/>
                </a:cubicBezTo>
                <a:cubicBezTo>
                  <a:pt x="983" y="0"/>
                  <a:pt x="983" y="0"/>
                  <a:pt x="983" y="0"/>
                </a:cubicBezTo>
                <a:cubicBezTo>
                  <a:pt x="983" y="248"/>
                  <a:pt x="983" y="248"/>
                  <a:pt x="983" y="248"/>
                </a:cubicBezTo>
                <a:cubicBezTo>
                  <a:pt x="983" y="1966"/>
                  <a:pt x="983" y="1966"/>
                  <a:pt x="983" y="1966"/>
                </a:cubicBezTo>
                <a:cubicBezTo>
                  <a:pt x="1019" y="1961"/>
                  <a:pt x="1055" y="1958"/>
                  <a:pt x="1091" y="1958"/>
                </a:cubicBezTo>
                <a:cubicBezTo>
                  <a:pt x="1113" y="1958"/>
                  <a:pt x="1135" y="1959"/>
                  <a:pt x="1156" y="1961"/>
                </a:cubicBezTo>
                <a:cubicBezTo>
                  <a:pt x="1156" y="734"/>
                  <a:pt x="1156" y="734"/>
                  <a:pt x="1156" y="734"/>
                </a:cubicBezTo>
                <a:cubicBezTo>
                  <a:pt x="1156" y="610"/>
                  <a:pt x="1156" y="610"/>
                  <a:pt x="1156" y="610"/>
                </a:cubicBezTo>
                <a:cubicBezTo>
                  <a:pt x="1280" y="610"/>
                  <a:pt x="1280" y="610"/>
                  <a:pt x="1280" y="610"/>
                </a:cubicBezTo>
                <a:cubicBezTo>
                  <a:pt x="3053" y="610"/>
                  <a:pt x="3053" y="610"/>
                  <a:pt x="3053" y="610"/>
                </a:cubicBezTo>
                <a:cubicBezTo>
                  <a:pt x="3177" y="610"/>
                  <a:pt x="3177" y="610"/>
                  <a:pt x="3177" y="610"/>
                </a:cubicBezTo>
                <a:cubicBezTo>
                  <a:pt x="3177" y="734"/>
                  <a:pt x="3177" y="734"/>
                  <a:pt x="3177" y="734"/>
                </a:cubicBezTo>
                <a:cubicBezTo>
                  <a:pt x="3177" y="2271"/>
                  <a:pt x="3177" y="2271"/>
                  <a:pt x="3177" y="2271"/>
                </a:cubicBezTo>
                <a:cubicBezTo>
                  <a:pt x="3177" y="2395"/>
                  <a:pt x="3177" y="2395"/>
                  <a:pt x="3177" y="2395"/>
                </a:cubicBezTo>
                <a:cubicBezTo>
                  <a:pt x="3053" y="2395"/>
                  <a:pt x="3053" y="2395"/>
                  <a:pt x="3053" y="2395"/>
                </a:cubicBezTo>
                <a:cubicBezTo>
                  <a:pt x="1779" y="2395"/>
                  <a:pt x="1779" y="2395"/>
                  <a:pt x="1779" y="2395"/>
                </a:cubicBezTo>
                <a:cubicBezTo>
                  <a:pt x="1802" y="2443"/>
                  <a:pt x="1820" y="2494"/>
                  <a:pt x="1832" y="2547"/>
                </a:cubicBezTo>
                <a:cubicBezTo>
                  <a:pt x="3414" y="2547"/>
                  <a:pt x="3414" y="2547"/>
                  <a:pt x="3414" y="2547"/>
                </a:cubicBezTo>
                <a:cubicBezTo>
                  <a:pt x="3414" y="3044"/>
                  <a:pt x="3414" y="3044"/>
                  <a:pt x="3414" y="3044"/>
                </a:cubicBezTo>
                <a:cubicBezTo>
                  <a:pt x="1779" y="3044"/>
                  <a:pt x="1779" y="3044"/>
                  <a:pt x="1779" y="3044"/>
                </a:cubicBezTo>
                <a:cubicBezTo>
                  <a:pt x="1741" y="3123"/>
                  <a:pt x="1690" y="3195"/>
                  <a:pt x="1629" y="3256"/>
                </a:cubicBezTo>
                <a:cubicBezTo>
                  <a:pt x="1491" y="3394"/>
                  <a:pt x="1301" y="3479"/>
                  <a:pt x="1091" y="3479"/>
                </a:cubicBezTo>
                <a:cubicBezTo>
                  <a:pt x="881" y="3479"/>
                  <a:pt x="691" y="3394"/>
                  <a:pt x="554" y="3256"/>
                </a:cubicBezTo>
                <a:cubicBezTo>
                  <a:pt x="416" y="3119"/>
                  <a:pt x="331" y="2928"/>
                  <a:pt x="331" y="2719"/>
                </a:cubicBezTo>
                <a:cubicBezTo>
                  <a:pt x="331" y="2545"/>
                  <a:pt x="389" y="2385"/>
                  <a:pt x="487" y="2257"/>
                </a:cubicBezTo>
                <a:cubicBezTo>
                  <a:pt x="487" y="496"/>
                  <a:pt x="487" y="496"/>
                  <a:pt x="487" y="496"/>
                </a:cubicBezTo>
                <a:cubicBezTo>
                  <a:pt x="0" y="496"/>
                  <a:pt x="0" y="496"/>
                  <a:pt x="0" y="496"/>
                </a:cubicBezTo>
                <a:cubicBezTo>
                  <a:pt x="0" y="0"/>
                  <a:pt x="0" y="0"/>
                  <a:pt x="0" y="0"/>
                </a:cubicBezTo>
                <a:close/>
                <a:moveTo>
                  <a:pt x="2348" y="859"/>
                </a:moveTo>
                <a:cubicBezTo>
                  <a:pt x="2348" y="1312"/>
                  <a:pt x="2348" y="1312"/>
                  <a:pt x="2348" y="1312"/>
                </a:cubicBezTo>
                <a:cubicBezTo>
                  <a:pt x="1954" y="1312"/>
                  <a:pt x="1954" y="1312"/>
                  <a:pt x="1954" y="1312"/>
                </a:cubicBezTo>
                <a:cubicBezTo>
                  <a:pt x="1954" y="859"/>
                  <a:pt x="1954" y="859"/>
                  <a:pt x="1954" y="859"/>
                </a:cubicBezTo>
                <a:cubicBezTo>
                  <a:pt x="1404" y="859"/>
                  <a:pt x="1404" y="859"/>
                  <a:pt x="1404" y="859"/>
                </a:cubicBezTo>
                <a:cubicBezTo>
                  <a:pt x="1404" y="2026"/>
                  <a:pt x="1404" y="2026"/>
                  <a:pt x="1404" y="2026"/>
                </a:cubicBezTo>
                <a:cubicBezTo>
                  <a:pt x="1473" y="2057"/>
                  <a:pt x="1536" y="2098"/>
                  <a:pt x="1592" y="2146"/>
                </a:cubicBezTo>
                <a:cubicBezTo>
                  <a:pt x="2929" y="2146"/>
                  <a:pt x="2929" y="2146"/>
                  <a:pt x="2929" y="2146"/>
                </a:cubicBezTo>
                <a:cubicBezTo>
                  <a:pt x="2929" y="859"/>
                  <a:pt x="2929" y="859"/>
                  <a:pt x="2929" y="859"/>
                </a:cubicBezTo>
                <a:cubicBezTo>
                  <a:pt x="2348" y="859"/>
                  <a:pt x="2348" y="859"/>
                  <a:pt x="2348" y="859"/>
                </a:cubicBezTo>
                <a:close/>
                <a:moveTo>
                  <a:pt x="1278" y="2532"/>
                </a:moveTo>
                <a:cubicBezTo>
                  <a:pt x="1230" y="2484"/>
                  <a:pt x="1164" y="2455"/>
                  <a:pt x="1091" y="2455"/>
                </a:cubicBezTo>
                <a:cubicBezTo>
                  <a:pt x="1018" y="2455"/>
                  <a:pt x="952" y="2484"/>
                  <a:pt x="904" y="2532"/>
                </a:cubicBezTo>
                <a:cubicBezTo>
                  <a:pt x="857" y="2579"/>
                  <a:pt x="827" y="2646"/>
                  <a:pt x="827" y="2719"/>
                </a:cubicBezTo>
                <a:cubicBezTo>
                  <a:pt x="827" y="2792"/>
                  <a:pt x="857" y="2858"/>
                  <a:pt x="904" y="2906"/>
                </a:cubicBezTo>
                <a:cubicBezTo>
                  <a:pt x="952" y="2953"/>
                  <a:pt x="1018" y="2982"/>
                  <a:pt x="1091" y="2982"/>
                </a:cubicBezTo>
                <a:cubicBezTo>
                  <a:pt x="1164" y="2982"/>
                  <a:pt x="1230" y="2953"/>
                  <a:pt x="1278" y="2906"/>
                </a:cubicBezTo>
                <a:cubicBezTo>
                  <a:pt x="1325" y="2858"/>
                  <a:pt x="1355" y="2792"/>
                  <a:pt x="1355" y="2719"/>
                </a:cubicBezTo>
                <a:cubicBezTo>
                  <a:pt x="1355" y="2646"/>
                  <a:pt x="1325" y="2579"/>
                  <a:pt x="1278" y="2532"/>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ct val="0"/>
              </a:spcBef>
              <a:spcAft>
                <a:spcPct val="0"/>
              </a:spcAft>
            </a:pPr>
            <a:endParaRPr lang="zh-CN" altLang="en-US">
              <a:solidFill>
                <a:schemeClr val="lt1"/>
              </a:solidFill>
              <a:latin typeface="微软雅黑" panose="020B0503020204020204" pitchFamily="34" charset="-122"/>
              <a:ea typeface="微软雅黑" panose="020B0503020204020204" pitchFamily="34" charset="-122"/>
            </a:endParaRPr>
          </a:p>
        </p:txBody>
      </p:sp>
    </p:spTree>
    <p:custDataLst>
      <p:tags r:id="rId32"/>
    </p:custDataLst>
  </p:cSld>
  <p:clrMapOvr>
    <a:masterClrMapping/>
  </p:clrMapOvr>
  <p:transition advTm="36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2" nodeType="clickEffec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13" nodeType="withEffec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3" nodeType="clickEffec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par>
                                <p:cTn id="22" presetID="22" presetClass="entr" presetSubtype="1" fill="hold" grpId="4" nodeType="withEffec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22" presetClass="entr" presetSubtype="1" fill="hold" nodeType="withEffect">
                                  <p:childTnLst>
                                    <p:set>
                                      <p:cBhvr>
                                        <p:cTn id="26" dur="1" fill="hold">
                                          <p:stCondLst>
                                            <p:cond delay="0"/>
                                          </p:stCondLst>
                                        </p:cTn>
                                        <p:tgtEl>
                                          <p:spTgt spid="53"/>
                                        </p:tgtEl>
                                        <p:attrNameLst>
                                          <p:attrName>style.visibility</p:attrName>
                                        </p:attrNameLst>
                                      </p:cBhvr>
                                      <p:to>
                                        <p:strVal val="visible"/>
                                      </p:to>
                                    </p:set>
                                    <p:animEffect transition="in" filter="wipe(up)">
                                      <p:cBhvr>
                                        <p:cTn id="27" dur="500"/>
                                        <p:tgtEl>
                                          <p:spTgt spid="53"/>
                                        </p:tgtEl>
                                      </p:cBhvr>
                                    </p:animEffect>
                                  </p:childTnLst>
                                </p:cTn>
                              </p:par>
                              <p:par>
                                <p:cTn id="28" presetID="22" presetClass="entr" presetSubtype="1" fill="hold" grpId="5" nodeType="withEffec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par>
                                <p:cTn id="31" presetID="22" presetClass="entr" presetSubtype="1" fill="hold" grpId="14" nodeType="withEffect">
                                  <p:childTnLst>
                                    <p:set>
                                      <p:cBhvr>
                                        <p:cTn id="32" dur="1" fill="hold">
                                          <p:stCondLst>
                                            <p:cond delay="0"/>
                                          </p:stCondLst>
                                        </p:cTn>
                                        <p:tgtEl>
                                          <p:spTgt spid="65"/>
                                        </p:tgtEl>
                                        <p:attrNameLst>
                                          <p:attrName>style.visibility</p:attrName>
                                        </p:attrNameLst>
                                      </p:cBhvr>
                                      <p:to>
                                        <p:strVal val="visible"/>
                                      </p:to>
                                    </p:set>
                                    <p:animEffect transition="in" filter="wipe(up)">
                                      <p:cBhvr>
                                        <p:cTn id="33" dur="500"/>
                                        <p:tgtEl>
                                          <p:spTgt spid="65"/>
                                        </p:tgtEl>
                                      </p:cBhvr>
                                    </p:animEffect>
                                  </p:childTnLst>
                                </p:cTn>
                              </p:par>
                              <p:par>
                                <p:cTn id="34" presetID="22" presetClass="entr" presetSubtype="1" fill="hold" grpId="15" nodeType="withEffect">
                                  <p:childTnLst>
                                    <p:set>
                                      <p:cBhvr>
                                        <p:cTn id="35" dur="1" fill="hold">
                                          <p:stCondLst>
                                            <p:cond delay="0"/>
                                          </p:stCondLst>
                                        </p:cTn>
                                        <p:tgtEl>
                                          <p:spTgt spid="66"/>
                                        </p:tgtEl>
                                        <p:attrNameLst>
                                          <p:attrName>style.visibility</p:attrName>
                                        </p:attrNameLst>
                                      </p:cBhvr>
                                      <p:to>
                                        <p:strVal val="visible"/>
                                      </p:to>
                                    </p:set>
                                    <p:animEffect transition="in" filter="wipe(up)">
                                      <p:cBhvr>
                                        <p:cTn id="36" dur="500"/>
                                        <p:tgtEl>
                                          <p:spTgt spid="6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6" nodeType="clickEffect">
                                  <p:childTnLst>
                                    <p:set>
                                      <p:cBhvr>
                                        <p:cTn id="40" dur="1" fill="hold">
                                          <p:stCondLst>
                                            <p:cond delay="0"/>
                                          </p:stCondLst>
                                        </p:cTn>
                                        <p:tgtEl>
                                          <p:spTgt spid="57"/>
                                        </p:tgtEl>
                                        <p:attrNameLst>
                                          <p:attrName>style.visibility</p:attrName>
                                        </p:attrNameLst>
                                      </p:cBhvr>
                                      <p:to>
                                        <p:strVal val="visible"/>
                                      </p:to>
                                    </p:set>
                                    <p:animEffect transition="in" filter="wipe(up)">
                                      <p:cBhvr>
                                        <p:cTn id="41" dur="500"/>
                                        <p:tgtEl>
                                          <p:spTgt spid="57"/>
                                        </p:tgtEl>
                                      </p:cBhvr>
                                    </p:animEffect>
                                  </p:childTnLst>
                                </p:cTn>
                              </p:par>
                              <p:par>
                                <p:cTn id="42" presetID="22" presetClass="entr" presetSubtype="1" fill="hold" grpId="7" nodeType="withEffect">
                                  <p:childTnLst>
                                    <p:set>
                                      <p:cBhvr>
                                        <p:cTn id="43" dur="1" fill="hold">
                                          <p:stCondLst>
                                            <p:cond delay="0"/>
                                          </p:stCondLst>
                                        </p:cTn>
                                        <p:tgtEl>
                                          <p:spTgt spid="58"/>
                                        </p:tgtEl>
                                        <p:attrNameLst>
                                          <p:attrName>style.visibility</p:attrName>
                                        </p:attrNameLst>
                                      </p:cBhvr>
                                      <p:to>
                                        <p:strVal val="visible"/>
                                      </p:to>
                                    </p:set>
                                    <p:animEffect transition="in" filter="wipe(up)">
                                      <p:cBhvr>
                                        <p:cTn id="44" dur="500"/>
                                        <p:tgtEl>
                                          <p:spTgt spid="58"/>
                                        </p:tgtEl>
                                      </p:cBhvr>
                                    </p:animEffect>
                                  </p:childTnLst>
                                </p:cTn>
                              </p:par>
                              <p:par>
                                <p:cTn id="45" presetID="22" presetClass="entr" presetSubtype="1" fill="hold" grpId="8" nodeType="withEffec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par>
                                <p:cTn id="53" presetID="22" presetClass="entr" presetSubtype="1" fill="hold" nodeType="withEffect">
                                  <p:childTnLst>
                                    <p:set>
                                      <p:cBhvr>
                                        <p:cTn id="54" dur="1" fill="hold">
                                          <p:stCondLst>
                                            <p:cond delay="0"/>
                                          </p:stCondLst>
                                        </p:cTn>
                                        <p:tgtEl>
                                          <p:spTgt spid="44"/>
                                        </p:tgtEl>
                                        <p:attrNameLst>
                                          <p:attrName>style.visibility</p:attrName>
                                        </p:attrNameLst>
                                      </p:cBhvr>
                                      <p:to>
                                        <p:strVal val="visible"/>
                                      </p:to>
                                    </p:set>
                                    <p:animEffect transition="in" filter="wipe(up)">
                                      <p:cBhvr>
                                        <p:cTn id="55" dur="500"/>
                                        <p:tgtEl>
                                          <p:spTgt spid="44"/>
                                        </p:tgtEl>
                                      </p:cBhvr>
                                    </p:animEffect>
                                  </p:childTnLst>
                                </p:cTn>
                              </p:par>
                              <p:par>
                                <p:cTn id="56" presetID="22" presetClass="entr" presetSubtype="1" fill="hold" grpId="1" nodeType="withEffect">
                                  <p:childTnLst>
                                    <p:set>
                                      <p:cBhvr>
                                        <p:cTn id="57" dur="1" fill="hold">
                                          <p:stCondLst>
                                            <p:cond delay="0"/>
                                          </p:stCondLst>
                                        </p:cTn>
                                        <p:tgtEl>
                                          <p:spTgt spid="7"/>
                                        </p:tgtEl>
                                        <p:attrNameLst>
                                          <p:attrName>style.visibility</p:attrName>
                                        </p:attrNameLst>
                                      </p:cBhvr>
                                      <p:to>
                                        <p:strVal val="visible"/>
                                      </p:to>
                                    </p:set>
                                    <p:animEffect transition="in" filter="wipe(up)">
                                      <p:cBhvr>
                                        <p:cTn id="58" dur="500"/>
                                        <p:tgtEl>
                                          <p:spTgt spid="7"/>
                                        </p:tgtEl>
                                      </p:cBhvr>
                                    </p:animEffect>
                                  </p:childTnLst>
                                </p:cTn>
                              </p:par>
                              <p:par>
                                <p:cTn id="59" presetID="22" presetClass="entr" presetSubtype="1" fill="hold" grpId="2" nodeType="withEffect">
                                  <p:childTnLst>
                                    <p:set>
                                      <p:cBhvr>
                                        <p:cTn id="60" dur="1" fill="hold">
                                          <p:stCondLst>
                                            <p:cond delay="0"/>
                                          </p:stCondLst>
                                        </p:cTn>
                                        <p:tgtEl>
                                          <p:spTgt spid="9"/>
                                        </p:tgtEl>
                                        <p:attrNameLst>
                                          <p:attrName>style.visibility</p:attrName>
                                        </p:attrNameLst>
                                      </p:cBhvr>
                                      <p:to>
                                        <p:strVal val="visible"/>
                                      </p:to>
                                    </p:set>
                                    <p:animEffect transition="in" filter="wipe(up)">
                                      <p:cBhvr>
                                        <p:cTn id="61" dur="500"/>
                                        <p:tgtEl>
                                          <p:spTgt spid="9"/>
                                        </p:tgtEl>
                                      </p:cBhvr>
                                    </p:animEffect>
                                  </p:childTnLst>
                                </p:cTn>
                              </p:par>
                              <p:par>
                                <p:cTn id="62" presetID="22" presetClass="entr" presetSubtype="1" fill="hold" nodeType="withEffect">
                                  <p:childTnLst>
                                    <p:set>
                                      <p:cBhvr>
                                        <p:cTn id="63" dur="1" fill="hold">
                                          <p:stCondLst>
                                            <p:cond delay="0"/>
                                          </p:stCondLst>
                                        </p:cTn>
                                        <p:tgtEl>
                                          <p:spTgt spid="49"/>
                                        </p:tgtEl>
                                        <p:attrNameLst>
                                          <p:attrName>style.visibility</p:attrName>
                                        </p:attrNameLst>
                                      </p:cBhvr>
                                      <p:to>
                                        <p:strVal val="visible"/>
                                      </p:to>
                                    </p:set>
                                    <p:animEffect transition="in" filter="wipe(up)">
                                      <p:cBhvr>
                                        <p:cTn id="64" dur="500"/>
                                        <p:tgtEl>
                                          <p:spTgt spid="49"/>
                                        </p:tgtEl>
                                      </p:cBhvr>
                                    </p:animEffect>
                                  </p:childTnLst>
                                </p:cTn>
                              </p:par>
                              <p:par>
                                <p:cTn id="65" presetID="22" presetClass="entr" presetSubtype="1" fill="hold" grpId="16" nodeType="withEffect">
                                  <p:childTnLst>
                                    <p:set>
                                      <p:cBhvr>
                                        <p:cTn id="66" dur="1" fill="hold">
                                          <p:stCondLst>
                                            <p:cond delay="0"/>
                                          </p:stCondLst>
                                        </p:cTn>
                                        <p:tgtEl>
                                          <p:spTgt spid="67"/>
                                        </p:tgtEl>
                                        <p:attrNameLst>
                                          <p:attrName>style.visibility</p:attrName>
                                        </p:attrNameLst>
                                      </p:cBhvr>
                                      <p:to>
                                        <p:strVal val="visible"/>
                                      </p:to>
                                    </p:set>
                                    <p:animEffect transition="in" filter="wipe(up)">
                                      <p:cBhvr>
                                        <p:cTn id="67" dur="500"/>
                                        <p:tgtEl>
                                          <p:spTgt spid="6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9" nodeType="clickEffect">
                                  <p:childTnLst>
                                    <p:set>
                                      <p:cBhvr>
                                        <p:cTn id="71" dur="1" fill="hold">
                                          <p:stCondLst>
                                            <p:cond delay="0"/>
                                          </p:stCondLst>
                                        </p:cTn>
                                        <p:tgtEl>
                                          <p:spTgt spid="60"/>
                                        </p:tgtEl>
                                        <p:attrNameLst>
                                          <p:attrName>style.visibility</p:attrName>
                                        </p:attrNameLst>
                                      </p:cBhvr>
                                      <p:to>
                                        <p:strVal val="visible"/>
                                      </p:to>
                                    </p:set>
                                    <p:animEffect transition="in" filter="wipe(up)">
                                      <p:cBhvr>
                                        <p:cTn id="72" dur="500"/>
                                        <p:tgtEl>
                                          <p:spTgt spid="60"/>
                                        </p:tgtEl>
                                      </p:cBhvr>
                                    </p:animEffect>
                                  </p:childTnLst>
                                </p:cTn>
                              </p:par>
                              <p:par>
                                <p:cTn id="73" presetID="22" presetClass="entr" presetSubtype="1" fill="hold" grpId="10" nodeType="withEffect">
                                  <p:childTnLst>
                                    <p:set>
                                      <p:cBhvr>
                                        <p:cTn id="74" dur="1" fill="hold">
                                          <p:stCondLst>
                                            <p:cond delay="0"/>
                                          </p:stCondLst>
                                        </p:cTn>
                                        <p:tgtEl>
                                          <p:spTgt spid="61"/>
                                        </p:tgtEl>
                                        <p:attrNameLst>
                                          <p:attrName>style.visibility</p:attrName>
                                        </p:attrNameLst>
                                      </p:cBhvr>
                                      <p:to>
                                        <p:strVal val="visible"/>
                                      </p:to>
                                    </p:set>
                                    <p:animEffect transition="in" filter="wipe(up)">
                                      <p:cBhvr>
                                        <p:cTn id="75" dur="500"/>
                                        <p:tgtEl>
                                          <p:spTgt spid="61"/>
                                        </p:tgtEl>
                                      </p:cBhvr>
                                    </p:animEffect>
                                  </p:childTnLst>
                                </p:cTn>
                              </p:par>
                              <p:par>
                                <p:cTn id="76" presetID="22" presetClass="entr" presetSubtype="1" fill="hold" grpId="11" nodeType="withEffect">
                                  <p:childTnLst>
                                    <p:set>
                                      <p:cBhvr>
                                        <p:cTn id="77" dur="1" fill="hold">
                                          <p:stCondLst>
                                            <p:cond delay="0"/>
                                          </p:stCondLst>
                                        </p:cTn>
                                        <p:tgtEl>
                                          <p:spTgt spid="62"/>
                                        </p:tgtEl>
                                        <p:attrNameLst>
                                          <p:attrName>style.visibility</p:attrName>
                                        </p:attrNameLst>
                                      </p:cBhvr>
                                      <p:to>
                                        <p:strVal val="visible"/>
                                      </p:to>
                                    </p:set>
                                    <p:animEffect transition="in" filter="wipe(up)">
                                      <p:cBhvr>
                                        <p:cTn id="7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1" bldLvl="0" animBg="1"/>
      <p:bldP spid="9" grpId="2" bldLvl="0" animBg="1"/>
      <p:bldP spid="5" grpId="3" bldLvl="0" animBg="1"/>
      <p:bldP spid="6" grpId="4" bldLvl="0" animBg="1"/>
      <p:bldP spid="4" grpId="5" bldLvl="0" animBg="1"/>
      <p:bldP spid="57" grpId="6"/>
      <p:bldP spid="58" grpId="7"/>
      <p:bldP spid="59" grpId="8"/>
      <p:bldP spid="60" grpId="9"/>
      <p:bldP spid="61" grpId="10"/>
      <p:bldP spid="62" grpId="11"/>
      <p:bldP spid="63" grpId="12"/>
      <p:bldP spid="64" grpId="13" bldLvl="0" animBg="1"/>
      <p:bldP spid="65" grpId="14" bldLvl="0" animBg="1"/>
      <p:bldP spid="66" grpId="15" bldLvl="0" animBg="1"/>
      <p:bldP spid="67" grpId="16"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3" name="图片 2"/>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34" name="Rectangle 33"/>
          <p:cNvSpPr/>
          <p:nvPr>
            <p:custDataLst>
              <p:tags r:id="rId7"/>
            </p:custDataLst>
          </p:nvPr>
        </p:nvSpPr>
        <p:spPr>
          <a:xfrm flipH="1">
            <a:off x="4581415" y="1881303"/>
            <a:ext cx="95737" cy="3162849"/>
          </a:xfrm>
          <a:prstGeom prst="rect">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63" name="Down Arrow 62"/>
          <p:cNvSpPr/>
          <p:nvPr>
            <p:custDataLst>
              <p:tags r:id="rId8"/>
            </p:custDataLst>
          </p:nvPr>
        </p:nvSpPr>
        <p:spPr>
          <a:xfrm rot="16200000">
            <a:off x="5075645" y="1327193"/>
            <a:ext cx="611699" cy="613612"/>
          </a:xfrm>
          <a:prstGeom prst="downArrow">
            <a:avLst>
              <a:gd name="adj1" fmla="val 12810"/>
              <a:gd name="adj2" fmla="val 50000"/>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grpSp>
        <p:nvGrpSpPr>
          <p:cNvPr id="6" name="Group 5"/>
          <p:cNvGrpSpPr/>
          <p:nvPr/>
        </p:nvGrpSpPr>
        <p:grpSpPr>
          <a:xfrm>
            <a:off x="3286312" y="3517176"/>
            <a:ext cx="844430" cy="1495155"/>
            <a:chOff x="3381400" y="4772000"/>
            <a:chExt cx="1346448" cy="2041052"/>
          </a:xfrm>
          <a:solidFill>
            <a:srgbClr val="FBC91D"/>
          </a:solidFill>
        </p:grpSpPr>
        <p:sp>
          <p:nvSpPr>
            <p:cNvPr id="57" name="Rectangle 56"/>
            <p:cNvSpPr/>
            <p:nvPr>
              <p:custDataLst>
                <p:tags r:id="rId9"/>
              </p:custDataLst>
            </p:nvPr>
          </p:nvSpPr>
          <p:spPr>
            <a:xfrm>
              <a:off x="4582623" y="5229200"/>
              <a:ext cx="145225" cy="1583852"/>
            </a:xfrm>
            <a:prstGeom prst="rect">
              <a:avLst/>
            </a:prstGeom>
            <a:grp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58" name="Block Arc 57"/>
            <p:cNvSpPr/>
            <p:nvPr>
              <p:custDataLst>
                <p:tags r:id="rId10"/>
              </p:custDataLst>
            </p:nvPr>
          </p:nvSpPr>
          <p:spPr>
            <a:xfrm>
              <a:off x="3813448" y="4772000"/>
              <a:ext cx="914400" cy="914400"/>
            </a:xfrm>
            <a:prstGeom prst="blockArc">
              <a:avLst>
                <a:gd name="adj1" fmla="val 16241323"/>
                <a:gd name="adj2" fmla="val 0"/>
                <a:gd name="adj3" fmla="val 16304"/>
              </a:avLst>
            </a:prstGeom>
            <a:grp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59" name="Rectangle 58"/>
            <p:cNvSpPr/>
            <p:nvPr>
              <p:custDataLst>
                <p:tags r:id="rId11"/>
              </p:custDataLst>
            </p:nvPr>
          </p:nvSpPr>
          <p:spPr>
            <a:xfrm>
              <a:off x="3381400" y="4772000"/>
              <a:ext cx="914400" cy="144016"/>
            </a:xfrm>
            <a:prstGeom prst="rect">
              <a:avLst/>
            </a:prstGeom>
            <a:grp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grpSp>
      <p:grpSp>
        <p:nvGrpSpPr>
          <p:cNvPr id="7" name="Group 6"/>
          <p:cNvGrpSpPr/>
          <p:nvPr/>
        </p:nvGrpSpPr>
        <p:grpSpPr>
          <a:xfrm>
            <a:off x="2692169" y="2699695"/>
            <a:ext cx="1619382" cy="2312874"/>
            <a:chOff x="2647121" y="2512280"/>
            <a:chExt cx="2582113" cy="3157329"/>
          </a:xfrm>
          <a:solidFill>
            <a:srgbClr val="FBC91D"/>
          </a:solidFill>
        </p:grpSpPr>
        <p:grpSp>
          <p:nvGrpSpPr>
            <p:cNvPr id="52" name="Group 51"/>
            <p:cNvGrpSpPr/>
            <p:nvPr/>
          </p:nvGrpSpPr>
          <p:grpSpPr>
            <a:xfrm>
              <a:off x="4314834" y="2512280"/>
              <a:ext cx="914400" cy="3157329"/>
              <a:chOff x="5070039" y="3472438"/>
              <a:chExt cx="914400" cy="3157329"/>
            </a:xfrm>
            <a:grpFill/>
          </p:grpSpPr>
          <p:sp>
            <p:nvSpPr>
              <p:cNvPr id="54" name="Rectangle 53"/>
              <p:cNvSpPr/>
              <p:nvPr>
                <p:custDataLst>
                  <p:tags r:id="rId12"/>
                </p:custDataLst>
              </p:nvPr>
            </p:nvSpPr>
            <p:spPr>
              <a:xfrm>
                <a:off x="5839678" y="3872713"/>
                <a:ext cx="144761" cy="27570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55" name="Block Arc 54"/>
              <p:cNvSpPr/>
              <p:nvPr>
                <p:custDataLst>
                  <p:tags r:id="rId13"/>
                </p:custDataLst>
              </p:nvPr>
            </p:nvSpPr>
            <p:spPr>
              <a:xfrm>
                <a:off x="5070039" y="3472438"/>
                <a:ext cx="914400" cy="914400"/>
              </a:xfrm>
              <a:prstGeom prst="blockArc">
                <a:avLst>
                  <a:gd name="adj1" fmla="val 16241323"/>
                  <a:gd name="adj2" fmla="val 0"/>
                  <a:gd name="adj3" fmla="val 163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grpSp>
        <p:sp>
          <p:nvSpPr>
            <p:cNvPr id="53" name="Rectangle 52"/>
            <p:cNvSpPr/>
            <p:nvPr>
              <p:custDataLst>
                <p:tags r:id="rId14"/>
              </p:custDataLst>
            </p:nvPr>
          </p:nvSpPr>
          <p:spPr>
            <a:xfrm>
              <a:off x="2647121" y="2512281"/>
              <a:ext cx="2181809" cy="132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grpSp>
      <p:sp>
        <p:nvSpPr>
          <p:cNvPr id="48" name="Rectangle 47"/>
          <p:cNvSpPr/>
          <p:nvPr>
            <p:custDataLst>
              <p:tags r:id="rId15"/>
            </p:custDataLst>
          </p:nvPr>
        </p:nvSpPr>
        <p:spPr>
          <a:xfrm>
            <a:off x="4402040" y="2249792"/>
            <a:ext cx="90151" cy="2762776"/>
          </a:xfrm>
          <a:prstGeom prst="rect">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grpSp>
        <p:nvGrpSpPr>
          <p:cNvPr id="9" name="Group 8"/>
          <p:cNvGrpSpPr/>
          <p:nvPr/>
        </p:nvGrpSpPr>
        <p:grpSpPr>
          <a:xfrm>
            <a:off x="4962545" y="3524751"/>
            <a:ext cx="772628" cy="1497008"/>
            <a:chOff x="6121491" y="4771999"/>
            <a:chExt cx="1242945" cy="2078678"/>
          </a:xfrm>
          <a:solidFill>
            <a:srgbClr val="FBC91D"/>
          </a:solidFill>
        </p:grpSpPr>
        <p:grpSp>
          <p:nvGrpSpPr>
            <p:cNvPr id="43" name="Group 42"/>
            <p:cNvGrpSpPr/>
            <p:nvPr/>
          </p:nvGrpSpPr>
          <p:grpSpPr>
            <a:xfrm flipH="1">
              <a:off x="6121491" y="4771999"/>
              <a:ext cx="1242945" cy="914400"/>
              <a:chOff x="3381400" y="4772000"/>
              <a:chExt cx="1346448" cy="914400"/>
            </a:xfrm>
            <a:grpFill/>
          </p:grpSpPr>
          <p:sp>
            <p:nvSpPr>
              <p:cNvPr id="45" name="Block Arc 44"/>
              <p:cNvSpPr/>
              <p:nvPr>
                <p:custDataLst>
                  <p:tags r:id="rId16"/>
                </p:custDataLst>
              </p:nvPr>
            </p:nvSpPr>
            <p:spPr>
              <a:xfrm>
                <a:off x="3813448" y="4772000"/>
                <a:ext cx="914400" cy="914400"/>
              </a:xfrm>
              <a:prstGeom prst="blockArc">
                <a:avLst>
                  <a:gd name="adj1" fmla="val 16241323"/>
                  <a:gd name="adj2" fmla="val 124422"/>
                  <a:gd name="adj3" fmla="val 17460"/>
                </a:avLst>
              </a:prstGeom>
              <a:grp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46" name="Rectangle 45"/>
              <p:cNvSpPr/>
              <p:nvPr>
                <p:custDataLst>
                  <p:tags r:id="rId17"/>
                </p:custDataLst>
              </p:nvPr>
            </p:nvSpPr>
            <p:spPr>
              <a:xfrm>
                <a:off x="3381400" y="4772000"/>
                <a:ext cx="914400" cy="144016"/>
              </a:xfrm>
              <a:prstGeom prst="rect">
                <a:avLst/>
              </a:prstGeom>
              <a:grp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grpSp>
        <p:sp>
          <p:nvSpPr>
            <p:cNvPr id="44" name="Rectangle 43"/>
            <p:cNvSpPr/>
            <p:nvPr>
              <p:custDataLst>
                <p:tags r:id="rId18"/>
              </p:custDataLst>
            </p:nvPr>
          </p:nvSpPr>
          <p:spPr>
            <a:xfrm>
              <a:off x="6121491" y="5194602"/>
              <a:ext cx="144015" cy="1656075"/>
            </a:xfrm>
            <a:prstGeom prst="rect">
              <a:avLst/>
            </a:prstGeom>
            <a:grp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grpSp>
      <p:grpSp>
        <p:nvGrpSpPr>
          <p:cNvPr id="10" name="Group 9"/>
          <p:cNvGrpSpPr/>
          <p:nvPr/>
        </p:nvGrpSpPr>
        <p:grpSpPr>
          <a:xfrm flipH="1">
            <a:off x="4770541" y="2699282"/>
            <a:ext cx="1636511" cy="2313524"/>
            <a:chOff x="2647121" y="2511393"/>
            <a:chExt cx="2584366" cy="3158216"/>
          </a:xfrm>
          <a:solidFill>
            <a:srgbClr val="FBC91D"/>
          </a:solidFill>
        </p:grpSpPr>
        <p:grpSp>
          <p:nvGrpSpPr>
            <p:cNvPr id="38" name="Group 37"/>
            <p:cNvGrpSpPr/>
            <p:nvPr/>
          </p:nvGrpSpPr>
          <p:grpSpPr>
            <a:xfrm>
              <a:off x="4317087" y="2511393"/>
              <a:ext cx="914400" cy="3158216"/>
              <a:chOff x="5072292" y="3471551"/>
              <a:chExt cx="914400" cy="3158216"/>
            </a:xfrm>
            <a:grpFill/>
          </p:grpSpPr>
          <p:sp>
            <p:nvSpPr>
              <p:cNvPr id="40" name="Rectangle 39"/>
              <p:cNvSpPr/>
              <p:nvPr>
                <p:custDataLst>
                  <p:tags r:id="rId19"/>
                </p:custDataLst>
              </p:nvPr>
            </p:nvSpPr>
            <p:spPr>
              <a:xfrm>
                <a:off x="5839678" y="3872713"/>
                <a:ext cx="144761" cy="27570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41" name="Block Arc 40"/>
              <p:cNvSpPr/>
              <p:nvPr>
                <p:custDataLst>
                  <p:tags r:id="rId20"/>
                </p:custDataLst>
              </p:nvPr>
            </p:nvSpPr>
            <p:spPr>
              <a:xfrm>
                <a:off x="5072292" y="3471551"/>
                <a:ext cx="914400" cy="914400"/>
              </a:xfrm>
              <a:prstGeom prst="blockArc">
                <a:avLst>
                  <a:gd name="adj1" fmla="val 16241323"/>
                  <a:gd name="adj2" fmla="val 0"/>
                  <a:gd name="adj3" fmla="val 163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grpSp>
        <p:sp>
          <p:nvSpPr>
            <p:cNvPr id="39" name="Rectangle 38"/>
            <p:cNvSpPr/>
            <p:nvPr>
              <p:custDataLst>
                <p:tags r:id="rId21"/>
              </p:custDataLst>
            </p:nvPr>
          </p:nvSpPr>
          <p:spPr>
            <a:xfrm>
              <a:off x="2647121" y="2512282"/>
              <a:ext cx="2181809" cy="132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grpSp>
      <p:sp>
        <p:nvSpPr>
          <p:cNvPr id="49" name="Block Arc 48"/>
          <p:cNvSpPr/>
          <p:nvPr>
            <p:custDataLst>
              <p:tags r:id="rId22"/>
            </p:custDataLst>
          </p:nvPr>
        </p:nvSpPr>
        <p:spPr>
          <a:xfrm>
            <a:off x="3918722" y="1914875"/>
            <a:ext cx="573469" cy="669836"/>
          </a:xfrm>
          <a:prstGeom prst="blockArc">
            <a:avLst>
              <a:gd name="adj1" fmla="val 16241323"/>
              <a:gd name="adj2" fmla="val 276253"/>
              <a:gd name="adj3" fmla="val 15801"/>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50" name="Rectangle 49"/>
          <p:cNvSpPr/>
          <p:nvPr>
            <p:custDataLst>
              <p:tags r:id="rId23"/>
            </p:custDataLst>
          </p:nvPr>
        </p:nvSpPr>
        <p:spPr>
          <a:xfrm>
            <a:off x="3656183" y="1904242"/>
            <a:ext cx="573469" cy="105120"/>
          </a:xfrm>
          <a:prstGeom prst="rect">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35" name="Block Arc 34"/>
          <p:cNvSpPr/>
          <p:nvPr>
            <p:custDataLst>
              <p:tags r:id="rId24"/>
            </p:custDataLst>
          </p:nvPr>
        </p:nvSpPr>
        <p:spPr>
          <a:xfrm flipH="1">
            <a:off x="4579813" y="1579836"/>
            <a:ext cx="577087" cy="669836"/>
          </a:xfrm>
          <a:prstGeom prst="blockArc">
            <a:avLst>
              <a:gd name="adj1" fmla="val 16241323"/>
              <a:gd name="adj2" fmla="val 86091"/>
              <a:gd name="adj3" fmla="val 16852"/>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36" name="Rectangle 35"/>
          <p:cNvSpPr/>
          <p:nvPr>
            <p:custDataLst>
              <p:tags r:id="rId25"/>
            </p:custDataLst>
          </p:nvPr>
        </p:nvSpPr>
        <p:spPr>
          <a:xfrm flipH="1">
            <a:off x="4854664" y="1569204"/>
            <a:ext cx="575989" cy="113045"/>
          </a:xfrm>
          <a:prstGeom prst="rect">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14" name="TextBox 13"/>
          <p:cNvSpPr txBox="1"/>
          <p:nvPr>
            <p:custDataLst>
              <p:tags r:id="rId26"/>
            </p:custDataLst>
          </p:nvPr>
        </p:nvSpPr>
        <p:spPr>
          <a:xfrm>
            <a:off x="3394378" y="1826948"/>
            <a:ext cx="383540" cy="299085"/>
          </a:xfrm>
          <a:prstGeom prst="rect">
            <a:avLst/>
          </a:prstGeom>
          <a:noFill/>
        </p:spPr>
        <p:txBody>
          <a:bodyPr wrap="none" rtlCol="0">
            <a:spAutoFit/>
          </a:bodyPr>
          <a:lstStyle/>
          <a:p>
            <a:r>
              <a:rPr lang="en-US" sz="1350">
                <a:solidFill>
                  <a:schemeClr val="lt1"/>
                </a:solidFill>
                <a:latin typeface="微软雅黑" panose="020B0503020204020204" pitchFamily="34" charset="-122"/>
                <a:ea typeface="微软雅黑" panose="020B0503020204020204" pitchFamily="34" charset="-122"/>
              </a:rPr>
              <a:t>03</a:t>
            </a:r>
            <a:endParaRPr lang="en-US" sz="1350">
              <a:solidFill>
                <a:schemeClr val="lt1"/>
              </a:solidFill>
              <a:latin typeface="微软雅黑" panose="020B0503020204020204" pitchFamily="34" charset="-122"/>
              <a:ea typeface="微软雅黑" panose="020B0503020204020204" pitchFamily="34" charset="-122"/>
            </a:endParaRPr>
          </a:p>
        </p:txBody>
      </p:sp>
      <p:sp>
        <p:nvSpPr>
          <p:cNvPr id="4" name="Down Arrow 3"/>
          <p:cNvSpPr/>
          <p:nvPr>
            <p:custDataLst>
              <p:tags r:id="rId27"/>
            </p:custDataLst>
          </p:nvPr>
        </p:nvSpPr>
        <p:spPr>
          <a:xfrm rot="5400000">
            <a:off x="3417358" y="1639363"/>
            <a:ext cx="611699" cy="613612"/>
          </a:xfrm>
          <a:prstGeom prst="downArrow">
            <a:avLst>
              <a:gd name="adj1" fmla="val 12810"/>
              <a:gd name="adj2" fmla="val 50000"/>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61" name="Down Arrow 60"/>
          <p:cNvSpPr/>
          <p:nvPr>
            <p:custDataLst>
              <p:tags r:id="rId28"/>
            </p:custDataLst>
          </p:nvPr>
        </p:nvSpPr>
        <p:spPr>
          <a:xfrm rot="5400000">
            <a:off x="2447966" y="2444948"/>
            <a:ext cx="611699" cy="613612"/>
          </a:xfrm>
          <a:prstGeom prst="downArrow">
            <a:avLst>
              <a:gd name="adj1" fmla="val 16940"/>
              <a:gd name="adj2" fmla="val 50000"/>
            </a:avLst>
          </a:prstGeom>
          <a:solidFill>
            <a:srgbClr val="FBC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62" name="Down Arrow 61"/>
          <p:cNvSpPr/>
          <p:nvPr>
            <p:custDataLst>
              <p:tags r:id="rId29"/>
            </p:custDataLst>
          </p:nvPr>
        </p:nvSpPr>
        <p:spPr>
          <a:xfrm rot="5400000">
            <a:off x="3025602" y="3263483"/>
            <a:ext cx="611699" cy="613612"/>
          </a:xfrm>
          <a:prstGeom prst="downArrow">
            <a:avLst>
              <a:gd name="adj1" fmla="val 16940"/>
              <a:gd name="adj2" fmla="val 50000"/>
            </a:avLst>
          </a:prstGeom>
          <a:solidFill>
            <a:srgbClr val="FBC91D"/>
          </a:solidFill>
          <a:ln>
            <a:solidFill>
              <a:srgbClr val="FB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64" name="Down Arrow 63"/>
          <p:cNvSpPr/>
          <p:nvPr>
            <p:custDataLst>
              <p:tags r:id="rId30"/>
            </p:custDataLst>
          </p:nvPr>
        </p:nvSpPr>
        <p:spPr>
          <a:xfrm rot="16200000">
            <a:off x="6010140" y="2436712"/>
            <a:ext cx="621167" cy="613612"/>
          </a:xfrm>
          <a:prstGeom prst="downArrow">
            <a:avLst>
              <a:gd name="adj1" fmla="val 12810"/>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65" name="Down Arrow 64"/>
          <p:cNvSpPr/>
          <p:nvPr>
            <p:custDataLst>
              <p:tags r:id="rId31"/>
            </p:custDataLst>
          </p:nvPr>
        </p:nvSpPr>
        <p:spPr>
          <a:xfrm rot="16200000">
            <a:off x="5380012" y="3269802"/>
            <a:ext cx="611699" cy="613612"/>
          </a:xfrm>
          <a:prstGeom prst="downArrow">
            <a:avLst>
              <a:gd name="adj1" fmla="val 12810"/>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grpSp>
        <p:nvGrpSpPr>
          <p:cNvPr id="66" name="Group 65"/>
          <p:cNvGrpSpPr/>
          <p:nvPr/>
        </p:nvGrpSpPr>
        <p:grpSpPr>
          <a:xfrm>
            <a:off x="0" y="5044153"/>
            <a:ext cx="9144000" cy="99347"/>
            <a:chOff x="0" y="6725537"/>
            <a:chExt cx="12192000" cy="132463"/>
          </a:xfrm>
          <a:solidFill>
            <a:srgbClr val="0070C0"/>
          </a:solidFill>
        </p:grpSpPr>
        <p:sp>
          <p:nvSpPr>
            <p:cNvPr id="67" name="Rectangle 66"/>
            <p:cNvSpPr/>
            <p:nvPr>
              <p:custDataLst>
                <p:tags r:id="rId32"/>
              </p:custDataLst>
            </p:nvPr>
          </p:nvSpPr>
          <p:spPr>
            <a:xfrm>
              <a:off x="0" y="6725538"/>
              <a:ext cx="2418460" cy="132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68" name="Rectangle 67"/>
            <p:cNvSpPr/>
            <p:nvPr>
              <p:custDataLst>
                <p:tags r:id="rId33"/>
              </p:custDataLst>
            </p:nvPr>
          </p:nvSpPr>
          <p:spPr>
            <a:xfrm>
              <a:off x="4836919" y="6725537"/>
              <a:ext cx="2596813" cy="1324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69" name="Rectangle 68"/>
            <p:cNvSpPr/>
            <p:nvPr>
              <p:custDataLst>
                <p:tags r:id="rId34"/>
              </p:custDataLst>
            </p:nvPr>
          </p:nvSpPr>
          <p:spPr>
            <a:xfrm>
              <a:off x="9773540" y="6725537"/>
              <a:ext cx="2418460" cy="1324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70" name="Rectangle 69"/>
            <p:cNvSpPr/>
            <p:nvPr>
              <p:custDataLst>
                <p:tags r:id="rId35"/>
              </p:custDataLst>
            </p:nvPr>
          </p:nvSpPr>
          <p:spPr>
            <a:xfrm>
              <a:off x="7355080" y="6725537"/>
              <a:ext cx="2418460" cy="1324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sp>
          <p:nvSpPr>
            <p:cNvPr id="71" name="Rectangle 70"/>
            <p:cNvSpPr/>
            <p:nvPr>
              <p:custDataLst>
                <p:tags r:id="rId36"/>
              </p:custDataLst>
            </p:nvPr>
          </p:nvSpPr>
          <p:spPr>
            <a:xfrm>
              <a:off x="2418460" y="6725538"/>
              <a:ext cx="2418460" cy="132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solidFill>
                  <a:schemeClr val="lt1"/>
                </a:solidFill>
                <a:latin typeface="微软雅黑" panose="020B0503020204020204" pitchFamily="34" charset="-122"/>
                <a:ea typeface="微软雅黑" panose="020B0503020204020204" pitchFamily="34" charset="-122"/>
              </a:endParaRPr>
            </a:p>
          </p:txBody>
        </p:sp>
      </p:grpSp>
      <p:sp>
        <p:nvSpPr>
          <p:cNvPr id="73" name="TextBox 55"/>
          <p:cNvSpPr txBox="1"/>
          <p:nvPr>
            <p:custDataLst>
              <p:tags r:id="rId37"/>
            </p:custDataLst>
          </p:nvPr>
        </p:nvSpPr>
        <p:spPr>
          <a:xfrm>
            <a:off x="1664739" y="3299508"/>
            <a:ext cx="1342698" cy="737235"/>
          </a:xfrm>
          <a:prstGeom prst="rect">
            <a:avLst/>
          </a:prstGeom>
          <a:noFill/>
        </p:spPr>
        <p:txBody>
          <a:bodyPr wrap="square" rtlCol="0">
            <a:spAutoFit/>
          </a:bodyPr>
          <a:lstStyle/>
          <a:p>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７、攀坐不安全位置</a:t>
            </a: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如平台护栏等</a:t>
            </a: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4" name="TextBox 56"/>
          <p:cNvSpPr txBox="1"/>
          <p:nvPr>
            <p:custDataLst>
              <p:tags r:id="rId38"/>
            </p:custDataLst>
          </p:nvPr>
        </p:nvSpPr>
        <p:spPr>
          <a:xfrm>
            <a:off x="1160537" y="2505777"/>
            <a:ext cx="1368330" cy="521970"/>
          </a:xfrm>
          <a:prstGeom prst="rect">
            <a:avLst/>
          </a:prstGeom>
          <a:noFill/>
        </p:spPr>
        <p:txBody>
          <a:bodyPr wrap="square" rtlCol="0">
            <a:spAutoFit/>
          </a:bodyPr>
          <a:lstStyle/>
          <a:p>
            <a:r>
              <a:rPr lang="zh-CN" altLang="en-US" sz="1400" b="1">
                <a:solidFill>
                  <a:schemeClr val="dk1"/>
                </a:solidFill>
                <a:latin typeface="微软雅黑" panose="020B0503020204020204" pitchFamily="34" charset="-122"/>
                <a:ea typeface="微软雅黑" panose="020B0503020204020204" pitchFamily="34" charset="-122"/>
              </a:rPr>
              <a:t>８、在起吊物下作业、停留</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75" name="TextBox 57"/>
          <p:cNvSpPr txBox="1"/>
          <p:nvPr>
            <p:custDataLst>
              <p:tags r:id="rId39"/>
            </p:custDataLst>
          </p:nvPr>
        </p:nvSpPr>
        <p:spPr>
          <a:xfrm>
            <a:off x="1709693" y="1540329"/>
            <a:ext cx="1754132" cy="737235"/>
          </a:xfrm>
          <a:prstGeom prst="rect">
            <a:avLst/>
          </a:prstGeom>
          <a:noFill/>
        </p:spPr>
        <p:txBody>
          <a:bodyPr wrap="square" rtlCol="0">
            <a:spAutoFit/>
          </a:bodyPr>
          <a:lstStyle/>
          <a:p>
            <a:pPr algn="ct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、机器运转时加油、修理、检查、调整、焊接、清扫等工作</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6" name="TextBox 54"/>
          <p:cNvSpPr txBox="1"/>
          <p:nvPr>
            <p:custDataLst>
              <p:tags r:id="rId40"/>
            </p:custDataLst>
          </p:nvPr>
        </p:nvSpPr>
        <p:spPr>
          <a:xfrm>
            <a:off x="5825702" y="1405250"/>
            <a:ext cx="1162700" cy="521970"/>
          </a:xfrm>
          <a:prstGeom prst="rect">
            <a:avLst/>
          </a:prstGeom>
          <a:noFill/>
        </p:spPr>
        <p:txBody>
          <a:bodyPr wrap="square" rtlCol="0">
            <a:spAutoFit/>
          </a:bodyPr>
          <a:lstStyle/>
          <a:p>
            <a:pPr algn="ct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、有分散注意力行为</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 name="TextBox 62"/>
          <p:cNvSpPr txBox="1"/>
          <p:nvPr>
            <p:custDataLst>
              <p:tags r:id="rId41"/>
            </p:custDataLst>
          </p:nvPr>
        </p:nvSpPr>
        <p:spPr>
          <a:xfrm>
            <a:off x="6686336" y="2301522"/>
            <a:ext cx="1869993" cy="953135"/>
          </a:xfrm>
          <a:prstGeom prst="rect">
            <a:avLst/>
          </a:prstGeom>
          <a:noFill/>
        </p:spPr>
        <p:txBody>
          <a:bodyPr wrap="square" rtlCol="0">
            <a:spAutoFit/>
          </a:bodyPr>
          <a:lstStyle/>
          <a:p>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、在必须使用个人防护用品的作业或场合中，忽视其使用不安全装束；</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8" name="TextBox 61"/>
          <p:cNvSpPr txBox="1"/>
          <p:nvPr>
            <p:custDataLst>
              <p:tags r:id="rId42"/>
            </p:custDataLst>
          </p:nvPr>
        </p:nvSpPr>
        <p:spPr>
          <a:xfrm>
            <a:off x="6062162" y="3359423"/>
            <a:ext cx="1267993" cy="737235"/>
          </a:xfrm>
          <a:prstGeom prst="rect">
            <a:avLst/>
          </a:prstGeom>
          <a:noFill/>
        </p:spPr>
        <p:txBody>
          <a:bodyPr wrap="square" rtlCol="0">
            <a:spAutoFit/>
          </a:bodyPr>
          <a:lstStyle/>
          <a:p>
            <a:pPr algn="ct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、对易燃、易爆等危险品处理错误</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9" name="Rectangle 4"/>
          <p:cNvSpPr>
            <a:spLocks noChangeArrowheads="1"/>
          </p:cNvSpPr>
          <p:nvPr/>
        </p:nvSpPr>
        <p:spPr bwMode="auto">
          <a:xfrm>
            <a:off x="1004273" y="309242"/>
            <a:ext cx="1823812"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不安全行为分类</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0" name="KSO_Shape"/>
          <p:cNvSpPr/>
          <p:nvPr>
            <p:custDataLst>
              <p:tags r:id="rId43"/>
            </p:custDataLst>
          </p:nvPr>
        </p:nvSpPr>
        <p:spPr bwMode="auto">
          <a:xfrm>
            <a:off x="198877" y="150115"/>
            <a:ext cx="580953" cy="580953"/>
          </a:xfrm>
          <a:custGeom>
            <a:avLst/>
            <a:gdLst>
              <a:gd name="T0" fmla="*/ 900101 w 3896"/>
              <a:gd name="T1" fmla="*/ 1800397 h 3896"/>
              <a:gd name="T2" fmla="*/ 0 w 3896"/>
              <a:gd name="T3" fmla="*/ 900199 h 3896"/>
              <a:gd name="T4" fmla="*/ 900101 w 3896"/>
              <a:gd name="T5" fmla="*/ 0 h 3896"/>
              <a:gd name="T6" fmla="*/ 1800201 w 3896"/>
              <a:gd name="T7" fmla="*/ 900199 h 3896"/>
              <a:gd name="T8" fmla="*/ 900101 w 3896"/>
              <a:gd name="T9" fmla="*/ 1800397 h 3896"/>
              <a:gd name="T10" fmla="*/ 414009 w 3896"/>
              <a:gd name="T11" fmla="*/ 1361851 h 3896"/>
              <a:gd name="T12" fmla="*/ 481009 w 3896"/>
              <a:gd name="T13" fmla="*/ 1428857 h 3896"/>
              <a:gd name="T14" fmla="*/ 648276 w 3896"/>
              <a:gd name="T15" fmla="*/ 1428857 h 3896"/>
              <a:gd name="T16" fmla="*/ 913038 w 3896"/>
              <a:gd name="T17" fmla="*/ 1158520 h 3896"/>
              <a:gd name="T18" fmla="*/ 670455 w 3896"/>
              <a:gd name="T19" fmla="*/ 947796 h 3896"/>
              <a:gd name="T20" fmla="*/ 414009 w 3896"/>
              <a:gd name="T21" fmla="*/ 1194103 h 3896"/>
              <a:gd name="T22" fmla="*/ 414009 w 3896"/>
              <a:gd name="T23" fmla="*/ 1361851 h 3896"/>
              <a:gd name="T24" fmla="*/ 620090 w 3896"/>
              <a:gd name="T25" fmla="*/ 333646 h 3896"/>
              <a:gd name="T26" fmla="*/ 578504 w 3896"/>
              <a:gd name="T27" fmla="*/ 336881 h 3896"/>
              <a:gd name="T28" fmla="*/ 806302 w 3896"/>
              <a:gd name="T29" fmla="*/ 580878 h 3896"/>
              <a:gd name="T30" fmla="*/ 737916 w 3896"/>
              <a:gd name="T31" fmla="*/ 772193 h 3896"/>
              <a:gd name="T32" fmla="*/ 537842 w 3896"/>
              <a:gd name="T33" fmla="*/ 808700 h 3896"/>
              <a:gd name="T34" fmla="*/ 326217 w 3896"/>
              <a:gd name="T35" fmla="*/ 581802 h 3896"/>
              <a:gd name="T36" fmla="*/ 321596 w 3896"/>
              <a:gd name="T37" fmla="*/ 632172 h 3896"/>
              <a:gd name="T38" fmla="*/ 620090 w 3896"/>
              <a:gd name="T39" fmla="*/ 930698 h 3896"/>
              <a:gd name="T40" fmla="*/ 733295 w 3896"/>
              <a:gd name="T41" fmla="*/ 908517 h 3896"/>
              <a:gd name="T42" fmla="*/ 1060899 w 3896"/>
              <a:gd name="T43" fmla="*/ 1206118 h 3896"/>
              <a:gd name="T44" fmla="*/ 1047037 w 3896"/>
              <a:gd name="T45" fmla="*/ 1275897 h 3896"/>
              <a:gd name="T46" fmla="*/ 1231862 w 3896"/>
              <a:gd name="T47" fmla="*/ 1459819 h 3896"/>
              <a:gd name="T48" fmla="*/ 1415764 w 3896"/>
              <a:gd name="T49" fmla="*/ 1275897 h 3896"/>
              <a:gd name="T50" fmla="*/ 1231862 w 3896"/>
              <a:gd name="T51" fmla="*/ 1091514 h 3896"/>
              <a:gd name="T52" fmla="*/ 1178263 w 3896"/>
              <a:gd name="T53" fmla="*/ 1099370 h 3896"/>
              <a:gd name="T54" fmla="*/ 894094 w 3896"/>
              <a:gd name="T55" fmla="*/ 751398 h 3896"/>
              <a:gd name="T56" fmla="*/ 918583 w 3896"/>
              <a:gd name="T57" fmla="*/ 632172 h 3896"/>
              <a:gd name="T58" fmla="*/ 620090 w 3896"/>
              <a:gd name="T59" fmla="*/ 333646 h 3896"/>
              <a:gd name="T60" fmla="*/ 1322889 w 3896"/>
              <a:gd name="T61" fmla="*/ 317010 h 3896"/>
              <a:gd name="T62" fmla="*/ 1088161 w 3896"/>
              <a:gd name="T63" fmla="*/ 551302 h 3896"/>
              <a:gd name="T64" fmla="*/ 1130208 w 3896"/>
              <a:gd name="T65" fmla="*/ 593355 h 3896"/>
              <a:gd name="T66" fmla="*/ 955548 w 3896"/>
              <a:gd name="T67" fmla="*/ 772193 h 3896"/>
              <a:gd name="T68" fmla="*/ 1039182 w 3896"/>
              <a:gd name="T69" fmla="*/ 856298 h 3896"/>
              <a:gd name="T70" fmla="*/ 1213842 w 3896"/>
              <a:gd name="T71" fmla="*/ 676997 h 3896"/>
              <a:gd name="T72" fmla="*/ 1255890 w 3896"/>
              <a:gd name="T73" fmla="*/ 719050 h 3896"/>
              <a:gd name="T74" fmla="*/ 1490156 w 3896"/>
              <a:gd name="T75" fmla="*/ 484296 h 3896"/>
              <a:gd name="T76" fmla="*/ 1322889 w 3896"/>
              <a:gd name="T77" fmla="*/ 317010 h 3896"/>
              <a:gd name="T78" fmla="*/ 1231400 w 3896"/>
              <a:gd name="T79" fmla="*/ 1177929 h 3896"/>
              <a:gd name="T80" fmla="*/ 1329358 w 3896"/>
              <a:gd name="T81" fmla="*/ 1275897 h 3896"/>
              <a:gd name="T82" fmla="*/ 1231400 w 3896"/>
              <a:gd name="T83" fmla="*/ 1373866 h 3896"/>
              <a:gd name="T84" fmla="*/ 1133443 w 3896"/>
              <a:gd name="T85" fmla="*/ 1275897 h 3896"/>
              <a:gd name="T86" fmla="*/ 1231400 w 3896"/>
              <a:gd name="T87" fmla="*/ 1177929 h 3896"/>
              <a:gd name="T88" fmla="*/ 675537 w 3896"/>
              <a:gd name="T89" fmla="*/ 1030515 h 3896"/>
              <a:gd name="T90" fmla="*/ 717585 w 3896"/>
              <a:gd name="T91" fmla="*/ 1030515 h 3896"/>
              <a:gd name="T92" fmla="*/ 717585 w 3896"/>
              <a:gd name="T93" fmla="*/ 1072567 h 3896"/>
              <a:gd name="T94" fmla="*/ 502263 w 3896"/>
              <a:gd name="T95" fmla="*/ 1287912 h 3896"/>
              <a:gd name="T96" fmla="*/ 460216 w 3896"/>
              <a:gd name="T97" fmla="*/ 1287912 h 3896"/>
              <a:gd name="T98" fmla="*/ 460216 w 3896"/>
              <a:gd name="T99" fmla="*/ 1245860 h 3896"/>
              <a:gd name="T100" fmla="*/ 675537 w 3896"/>
              <a:gd name="T101" fmla="*/ 1030515 h 3896"/>
              <a:gd name="T102" fmla="*/ 770261 w 3896"/>
              <a:gd name="T103" fmla="*/ 1125248 h 3896"/>
              <a:gd name="T104" fmla="*/ 812308 w 3896"/>
              <a:gd name="T105" fmla="*/ 1125248 h 3896"/>
              <a:gd name="T106" fmla="*/ 812308 w 3896"/>
              <a:gd name="T107" fmla="*/ 1167301 h 3896"/>
              <a:gd name="T108" fmla="*/ 596987 w 3896"/>
              <a:gd name="T109" fmla="*/ 1382646 h 3896"/>
              <a:gd name="T110" fmla="*/ 554939 w 3896"/>
              <a:gd name="T111" fmla="*/ 1382646 h 3896"/>
              <a:gd name="T112" fmla="*/ 554939 w 3896"/>
              <a:gd name="T113" fmla="*/ 1340593 h 3896"/>
              <a:gd name="T114" fmla="*/ 770261 w 3896"/>
              <a:gd name="T115" fmla="*/ 1125248 h 38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896" y="2947"/>
                </a:moveTo>
                <a:cubicBezTo>
                  <a:pt x="1041" y="3092"/>
                  <a:pt x="1041" y="3092"/>
                  <a:pt x="1041" y="3092"/>
                </a:cubicBezTo>
                <a:cubicBezTo>
                  <a:pt x="1141" y="3192"/>
                  <a:pt x="1303" y="3192"/>
                  <a:pt x="1403" y="3092"/>
                </a:cubicBezTo>
                <a:cubicBezTo>
                  <a:pt x="1403" y="3092"/>
                  <a:pt x="1984" y="2485"/>
                  <a:pt x="1976" y="2507"/>
                </a:cubicBezTo>
                <a:cubicBezTo>
                  <a:pt x="1762" y="2135"/>
                  <a:pt x="1451" y="2051"/>
                  <a:pt x="1451" y="2051"/>
                </a:cubicBezTo>
                <a:cubicBezTo>
                  <a:pt x="896" y="2584"/>
                  <a:pt x="896" y="2584"/>
                  <a:pt x="896" y="2584"/>
                </a:cubicBezTo>
                <a:cubicBezTo>
                  <a:pt x="796" y="2684"/>
                  <a:pt x="796" y="2847"/>
                  <a:pt x="896" y="2947"/>
                </a:cubicBezTo>
                <a:close/>
                <a:moveTo>
                  <a:pt x="1342" y="722"/>
                </a:moveTo>
                <a:cubicBezTo>
                  <a:pt x="1311" y="722"/>
                  <a:pt x="1281" y="725"/>
                  <a:pt x="1252" y="729"/>
                </a:cubicBezTo>
                <a:cubicBezTo>
                  <a:pt x="1745" y="1257"/>
                  <a:pt x="1745" y="1257"/>
                  <a:pt x="1745" y="1257"/>
                </a:cubicBezTo>
                <a:cubicBezTo>
                  <a:pt x="1597" y="1671"/>
                  <a:pt x="1597" y="1671"/>
                  <a:pt x="1597" y="1671"/>
                </a:cubicBezTo>
                <a:cubicBezTo>
                  <a:pt x="1164" y="1750"/>
                  <a:pt x="1164" y="1750"/>
                  <a:pt x="1164" y="1750"/>
                </a:cubicBezTo>
                <a:cubicBezTo>
                  <a:pt x="706" y="1259"/>
                  <a:pt x="706" y="1259"/>
                  <a:pt x="706" y="1259"/>
                </a:cubicBezTo>
                <a:cubicBezTo>
                  <a:pt x="700" y="1294"/>
                  <a:pt x="696" y="1331"/>
                  <a:pt x="696" y="1368"/>
                </a:cubicBezTo>
                <a:cubicBezTo>
                  <a:pt x="696" y="1725"/>
                  <a:pt x="986" y="2014"/>
                  <a:pt x="1342" y="2014"/>
                </a:cubicBezTo>
                <a:cubicBezTo>
                  <a:pt x="1429" y="2014"/>
                  <a:pt x="1511" y="1997"/>
                  <a:pt x="1587" y="1966"/>
                </a:cubicBezTo>
                <a:cubicBezTo>
                  <a:pt x="1967" y="2204"/>
                  <a:pt x="2207" y="2493"/>
                  <a:pt x="2296" y="2610"/>
                </a:cubicBezTo>
                <a:cubicBezTo>
                  <a:pt x="2277" y="2657"/>
                  <a:pt x="2266" y="2708"/>
                  <a:pt x="2266" y="2761"/>
                </a:cubicBezTo>
                <a:cubicBezTo>
                  <a:pt x="2266" y="2981"/>
                  <a:pt x="2445" y="3159"/>
                  <a:pt x="2666" y="3159"/>
                </a:cubicBezTo>
                <a:cubicBezTo>
                  <a:pt x="2886" y="3159"/>
                  <a:pt x="3064" y="2981"/>
                  <a:pt x="3064" y="2761"/>
                </a:cubicBezTo>
                <a:cubicBezTo>
                  <a:pt x="3064" y="2540"/>
                  <a:pt x="2886" y="2362"/>
                  <a:pt x="2666" y="2362"/>
                </a:cubicBezTo>
                <a:cubicBezTo>
                  <a:pt x="2625" y="2362"/>
                  <a:pt x="2587" y="2368"/>
                  <a:pt x="2550" y="2379"/>
                </a:cubicBezTo>
                <a:cubicBezTo>
                  <a:pt x="2433" y="2270"/>
                  <a:pt x="2134" y="1977"/>
                  <a:pt x="1935" y="1626"/>
                </a:cubicBezTo>
                <a:cubicBezTo>
                  <a:pt x="1969" y="1547"/>
                  <a:pt x="1988" y="1460"/>
                  <a:pt x="1988" y="1368"/>
                </a:cubicBezTo>
                <a:cubicBezTo>
                  <a:pt x="1988" y="1011"/>
                  <a:pt x="1699" y="722"/>
                  <a:pt x="1342" y="722"/>
                </a:cubicBezTo>
                <a:close/>
                <a:moveTo>
                  <a:pt x="2863" y="686"/>
                </a:moveTo>
                <a:cubicBezTo>
                  <a:pt x="2355" y="1193"/>
                  <a:pt x="2355" y="1193"/>
                  <a:pt x="2355" y="1193"/>
                </a:cubicBezTo>
                <a:cubicBezTo>
                  <a:pt x="2446" y="1284"/>
                  <a:pt x="2446" y="1284"/>
                  <a:pt x="2446" y="1284"/>
                </a:cubicBezTo>
                <a:cubicBezTo>
                  <a:pt x="2068" y="1671"/>
                  <a:pt x="2068" y="1671"/>
                  <a:pt x="2068" y="1671"/>
                </a:cubicBezTo>
                <a:cubicBezTo>
                  <a:pt x="2249" y="1853"/>
                  <a:pt x="2249" y="1853"/>
                  <a:pt x="2249" y="1853"/>
                </a:cubicBezTo>
                <a:cubicBezTo>
                  <a:pt x="2627" y="1465"/>
                  <a:pt x="2627" y="1465"/>
                  <a:pt x="2627" y="1465"/>
                </a:cubicBezTo>
                <a:cubicBezTo>
                  <a:pt x="2718" y="1556"/>
                  <a:pt x="2718" y="1556"/>
                  <a:pt x="2718" y="1556"/>
                </a:cubicBezTo>
                <a:cubicBezTo>
                  <a:pt x="3225" y="1048"/>
                  <a:pt x="3225" y="1048"/>
                  <a:pt x="3225" y="1048"/>
                </a:cubicBezTo>
                <a:lnTo>
                  <a:pt x="2863" y="686"/>
                </a:lnTo>
                <a:close/>
                <a:moveTo>
                  <a:pt x="2665" y="2549"/>
                </a:moveTo>
                <a:cubicBezTo>
                  <a:pt x="2783" y="2549"/>
                  <a:pt x="2877" y="2644"/>
                  <a:pt x="2877" y="2761"/>
                </a:cubicBezTo>
                <a:cubicBezTo>
                  <a:pt x="2877" y="2878"/>
                  <a:pt x="2783" y="2973"/>
                  <a:pt x="2665" y="2973"/>
                </a:cubicBezTo>
                <a:cubicBezTo>
                  <a:pt x="2548" y="2973"/>
                  <a:pt x="2453" y="2878"/>
                  <a:pt x="2453" y="2761"/>
                </a:cubicBezTo>
                <a:cubicBezTo>
                  <a:pt x="2453" y="2644"/>
                  <a:pt x="2548" y="2549"/>
                  <a:pt x="2665" y="2549"/>
                </a:cubicBezTo>
                <a:close/>
                <a:moveTo>
                  <a:pt x="1462" y="2230"/>
                </a:moveTo>
                <a:cubicBezTo>
                  <a:pt x="1487" y="2205"/>
                  <a:pt x="1528" y="2205"/>
                  <a:pt x="1553" y="2230"/>
                </a:cubicBezTo>
                <a:cubicBezTo>
                  <a:pt x="1578" y="2255"/>
                  <a:pt x="1578" y="2296"/>
                  <a:pt x="1553" y="2321"/>
                </a:cubicBezTo>
                <a:cubicBezTo>
                  <a:pt x="1087" y="2787"/>
                  <a:pt x="1087" y="2787"/>
                  <a:pt x="1087" y="2787"/>
                </a:cubicBezTo>
                <a:cubicBezTo>
                  <a:pt x="1062" y="2812"/>
                  <a:pt x="1021" y="2812"/>
                  <a:pt x="996" y="2787"/>
                </a:cubicBezTo>
                <a:cubicBezTo>
                  <a:pt x="971" y="2762"/>
                  <a:pt x="971" y="2721"/>
                  <a:pt x="996" y="2696"/>
                </a:cubicBezTo>
                <a:lnTo>
                  <a:pt x="1462" y="2230"/>
                </a:lnTo>
                <a:close/>
                <a:moveTo>
                  <a:pt x="1667" y="2435"/>
                </a:moveTo>
                <a:cubicBezTo>
                  <a:pt x="1692" y="2410"/>
                  <a:pt x="1732" y="2410"/>
                  <a:pt x="1758" y="2435"/>
                </a:cubicBezTo>
                <a:cubicBezTo>
                  <a:pt x="1783" y="2460"/>
                  <a:pt x="1783" y="2501"/>
                  <a:pt x="1758" y="2526"/>
                </a:cubicBezTo>
                <a:cubicBezTo>
                  <a:pt x="1292" y="2992"/>
                  <a:pt x="1292" y="2992"/>
                  <a:pt x="1292" y="2992"/>
                </a:cubicBezTo>
                <a:cubicBezTo>
                  <a:pt x="1267" y="3017"/>
                  <a:pt x="1226" y="3017"/>
                  <a:pt x="1201" y="2992"/>
                </a:cubicBezTo>
                <a:cubicBezTo>
                  <a:pt x="1176" y="2967"/>
                  <a:pt x="1176" y="2926"/>
                  <a:pt x="1201" y="2901"/>
                </a:cubicBezTo>
                <a:lnTo>
                  <a:pt x="1667" y="2435"/>
                </a:lnTo>
                <a:close/>
              </a:path>
            </a:pathLst>
          </a:custGeom>
          <a:solidFill>
            <a:srgbClr val="FBC91D"/>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Tree>
    <p:custDataLst>
      <p:tags r:id="rId44"/>
    </p:custDataLst>
  </p:cSld>
  <p:clrMapOvr>
    <a:masterClrMapping/>
  </p:clrMapOvr>
  <p:transition advTm="18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9" nodeType="clickEffec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20" nodeType="withEffect">
                                  <p:childTnLst>
                                    <p:set>
                                      <p:cBhvr>
                                        <p:cTn id="9" dur="1" fill="hold">
                                          <p:stCondLst>
                                            <p:cond delay="0"/>
                                          </p:stCondLst>
                                        </p:cTn>
                                        <p:tgtEl>
                                          <p:spTgt spid="80"/>
                                        </p:tgtEl>
                                        <p:attrNameLst>
                                          <p:attrName>style.visibility</p:attrName>
                                        </p:attrNameLst>
                                      </p:cBhvr>
                                      <p:to>
                                        <p:strVal val="visible"/>
                                      </p:to>
                                    </p:set>
                                    <p:animEffect transition="in" filter="wipe(left)">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par>
                                <p:cTn id="18" presetID="42" presetClass="entr" presetSubtype="0" fill="hold" grpId="1" nodeType="withEffect">
                                  <p:childTnLst>
                                    <p:set>
                                      <p:cBhvr>
                                        <p:cTn id="19" dur="1" fill="hold">
                                          <p:stCondLst>
                                            <p:cond delay="0"/>
                                          </p:stCondLst>
                                        </p:cTn>
                                        <p:tgtEl>
                                          <p:spTgt spid="63"/>
                                        </p:tgtEl>
                                        <p:attrNameLst>
                                          <p:attrName>style.visibility</p:attrName>
                                        </p:attrNameLst>
                                      </p:cBhvr>
                                      <p:to>
                                        <p:strVal val="visible"/>
                                      </p:to>
                                    </p:set>
                                    <p:animEffect transition="in" filter="fade">
                                      <p:cBhvr>
                                        <p:cTn id="20" dur="1000"/>
                                        <p:tgtEl>
                                          <p:spTgt spid="63"/>
                                        </p:tgtEl>
                                      </p:cBhvr>
                                    </p:animEffect>
                                    <p:anim calcmode="lin" valueType="num">
                                      <p:cBhvr>
                                        <p:cTn id="21" dur="1000" fill="hold"/>
                                        <p:tgtEl>
                                          <p:spTgt spid="63"/>
                                        </p:tgtEl>
                                        <p:attrNameLst>
                                          <p:attrName>ppt_x</p:attrName>
                                        </p:attrNameLst>
                                      </p:cBhvr>
                                      <p:tavLst>
                                        <p:tav tm="0">
                                          <p:val>
                                            <p:strVal val="#ppt_x"/>
                                          </p:val>
                                        </p:tav>
                                        <p:tav tm="100000">
                                          <p:val>
                                            <p:strVal val="#ppt_x"/>
                                          </p:val>
                                        </p:tav>
                                      </p:tavLst>
                                    </p:anim>
                                    <p:anim calcmode="lin" valueType="num">
                                      <p:cBhvr>
                                        <p:cTn id="22" dur="1000" fill="hold"/>
                                        <p:tgtEl>
                                          <p:spTgt spid="6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grpId="2" nodeType="withEffec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3" nodeType="withEffec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2" presetClass="entr" presetSubtype="0" fill="hold" grpId="4" nodeType="withEffec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2" presetClass="entr" presetSubtype="0" fill="hold" grpId="5" nodeType="withEffec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par>
                                <p:cTn id="63" presetID="42" presetClass="entr" presetSubtype="0" fill="hold" grpId="6" nodeType="withEffec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par>
                                <p:cTn id="68" presetID="42" presetClass="entr" presetSubtype="0" fill="hold" grpId="7" nodeType="withEffec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par>
                                <p:cTn id="73" presetID="42" presetClass="entr" presetSubtype="0" fill="hold" grpId="8" nodeType="withEffec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par>
                                <p:cTn id="78" presetID="42" presetClass="entr" presetSubtype="0" fill="hold" grpId="9" nodeType="withEffect">
                                  <p:childTnLst>
                                    <p:set>
                                      <p:cBhvr>
                                        <p:cTn id="79" dur="1" fill="hold">
                                          <p:stCondLst>
                                            <p:cond delay="0"/>
                                          </p:stCondLst>
                                        </p:cTn>
                                        <p:tgtEl>
                                          <p:spTgt spid="61"/>
                                        </p:tgtEl>
                                        <p:attrNameLst>
                                          <p:attrName>style.visibility</p:attrName>
                                        </p:attrNameLst>
                                      </p:cBhvr>
                                      <p:to>
                                        <p:strVal val="visible"/>
                                      </p:to>
                                    </p:set>
                                    <p:animEffect transition="in" filter="fade">
                                      <p:cBhvr>
                                        <p:cTn id="80" dur="1000"/>
                                        <p:tgtEl>
                                          <p:spTgt spid="61"/>
                                        </p:tgtEl>
                                      </p:cBhvr>
                                    </p:animEffect>
                                    <p:anim calcmode="lin" valueType="num">
                                      <p:cBhvr>
                                        <p:cTn id="81" dur="1000" fill="hold"/>
                                        <p:tgtEl>
                                          <p:spTgt spid="61"/>
                                        </p:tgtEl>
                                        <p:attrNameLst>
                                          <p:attrName>ppt_x</p:attrName>
                                        </p:attrNameLst>
                                      </p:cBhvr>
                                      <p:tavLst>
                                        <p:tav tm="0">
                                          <p:val>
                                            <p:strVal val="#ppt_x"/>
                                          </p:val>
                                        </p:tav>
                                        <p:tav tm="100000">
                                          <p:val>
                                            <p:strVal val="#ppt_x"/>
                                          </p:val>
                                        </p:tav>
                                      </p:tavLst>
                                    </p:anim>
                                    <p:anim calcmode="lin" valueType="num">
                                      <p:cBhvr>
                                        <p:cTn id="82" dur="1000" fill="hold"/>
                                        <p:tgtEl>
                                          <p:spTgt spid="61"/>
                                        </p:tgtEl>
                                        <p:attrNameLst>
                                          <p:attrName>ppt_y</p:attrName>
                                        </p:attrNameLst>
                                      </p:cBhvr>
                                      <p:tavLst>
                                        <p:tav tm="0">
                                          <p:val>
                                            <p:strVal val="#ppt_y+.1"/>
                                          </p:val>
                                        </p:tav>
                                        <p:tav tm="100000">
                                          <p:val>
                                            <p:strVal val="#ppt_y"/>
                                          </p:val>
                                        </p:tav>
                                      </p:tavLst>
                                    </p:anim>
                                  </p:childTnLst>
                                </p:cTn>
                              </p:par>
                              <p:par>
                                <p:cTn id="83" presetID="42" presetClass="entr" presetSubtype="0" fill="hold" grpId="10" nodeType="withEffect">
                                  <p:childTnLst>
                                    <p:set>
                                      <p:cBhvr>
                                        <p:cTn id="84" dur="1" fill="hold">
                                          <p:stCondLst>
                                            <p:cond delay="0"/>
                                          </p:stCondLst>
                                        </p:cTn>
                                        <p:tgtEl>
                                          <p:spTgt spid="62"/>
                                        </p:tgtEl>
                                        <p:attrNameLst>
                                          <p:attrName>style.visibility</p:attrName>
                                        </p:attrNameLst>
                                      </p:cBhvr>
                                      <p:to>
                                        <p:strVal val="visible"/>
                                      </p:to>
                                    </p:set>
                                    <p:animEffect transition="in" filter="fade">
                                      <p:cBhvr>
                                        <p:cTn id="85" dur="1000"/>
                                        <p:tgtEl>
                                          <p:spTgt spid="62"/>
                                        </p:tgtEl>
                                      </p:cBhvr>
                                    </p:animEffect>
                                    <p:anim calcmode="lin" valueType="num">
                                      <p:cBhvr>
                                        <p:cTn id="86" dur="1000" fill="hold"/>
                                        <p:tgtEl>
                                          <p:spTgt spid="62"/>
                                        </p:tgtEl>
                                        <p:attrNameLst>
                                          <p:attrName>ppt_x</p:attrName>
                                        </p:attrNameLst>
                                      </p:cBhvr>
                                      <p:tavLst>
                                        <p:tav tm="0">
                                          <p:val>
                                            <p:strVal val="#ppt_x"/>
                                          </p:val>
                                        </p:tav>
                                        <p:tav tm="100000">
                                          <p:val>
                                            <p:strVal val="#ppt_x"/>
                                          </p:val>
                                        </p:tav>
                                      </p:tavLst>
                                    </p:anim>
                                    <p:anim calcmode="lin" valueType="num">
                                      <p:cBhvr>
                                        <p:cTn id="87" dur="1000" fill="hold"/>
                                        <p:tgtEl>
                                          <p:spTgt spid="62"/>
                                        </p:tgtEl>
                                        <p:attrNameLst>
                                          <p:attrName>ppt_y</p:attrName>
                                        </p:attrNameLst>
                                      </p:cBhvr>
                                      <p:tavLst>
                                        <p:tav tm="0">
                                          <p:val>
                                            <p:strVal val="#ppt_y+.1"/>
                                          </p:val>
                                        </p:tav>
                                        <p:tav tm="100000">
                                          <p:val>
                                            <p:strVal val="#ppt_y"/>
                                          </p:val>
                                        </p:tav>
                                      </p:tavLst>
                                    </p:anim>
                                  </p:childTnLst>
                                </p:cTn>
                              </p:par>
                              <p:par>
                                <p:cTn id="88" presetID="42" presetClass="entr" presetSubtype="0" fill="hold" grpId="11" nodeType="withEffec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par>
                                <p:cTn id="93" presetID="42" presetClass="entr" presetSubtype="0" fill="hold" grpId="12" nodeType="withEffect">
                                  <p:childTnLst>
                                    <p:set>
                                      <p:cBhvr>
                                        <p:cTn id="94" dur="1" fill="hold">
                                          <p:stCondLst>
                                            <p:cond delay="0"/>
                                          </p:stCondLst>
                                        </p:cTn>
                                        <p:tgtEl>
                                          <p:spTgt spid="65"/>
                                        </p:tgtEl>
                                        <p:attrNameLst>
                                          <p:attrName>style.visibility</p:attrName>
                                        </p:attrNameLst>
                                      </p:cBhvr>
                                      <p:to>
                                        <p:strVal val="visible"/>
                                      </p:to>
                                    </p:set>
                                    <p:animEffect transition="in" filter="fade">
                                      <p:cBhvr>
                                        <p:cTn id="95" dur="1000"/>
                                        <p:tgtEl>
                                          <p:spTgt spid="65"/>
                                        </p:tgtEl>
                                      </p:cBhvr>
                                    </p:animEffect>
                                    <p:anim calcmode="lin" valueType="num">
                                      <p:cBhvr>
                                        <p:cTn id="96" dur="1000" fill="hold"/>
                                        <p:tgtEl>
                                          <p:spTgt spid="65"/>
                                        </p:tgtEl>
                                        <p:attrNameLst>
                                          <p:attrName>ppt_x</p:attrName>
                                        </p:attrNameLst>
                                      </p:cBhvr>
                                      <p:tavLst>
                                        <p:tav tm="0">
                                          <p:val>
                                            <p:strVal val="#ppt_x"/>
                                          </p:val>
                                        </p:tav>
                                        <p:tav tm="100000">
                                          <p:val>
                                            <p:strVal val="#ppt_x"/>
                                          </p:val>
                                        </p:tav>
                                      </p:tavLst>
                                    </p:anim>
                                    <p:anim calcmode="lin" valueType="num">
                                      <p:cBhvr>
                                        <p:cTn id="97" dur="1000" fill="hold"/>
                                        <p:tgtEl>
                                          <p:spTgt spid="65"/>
                                        </p:tgtEl>
                                        <p:attrNameLst>
                                          <p:attrName>ppt_y</p:attrName>
                                        </p:attrNameLst>
                                      </p:cBhvr>
                                      <p:tavLst>
                                        <p:tav tm="0">
                                          <p:val>
                                            <p:strVal val="#ppt_y+.1"/>
                                          </p:val>
                                        </p:tav>
                                        <p:tav tm="100000">
                                          <p:val>
                                            <p:strVal val="#ppt_y"/>
                                          </p:val>
                                        </p:tav>
                                      </p:tavLst>
                                    </p:anim>
                                  </p:childTnLst>
                                </p:cTn>
                              </p:par>
                              <p:par>
                                <p:cTn id="98" presetID="10" presetClass="entr" presetSubtype="0" fill="hold" grpId="13" nodeType="withEffect">
                                  <p:childTnLst>
                                    <p:set>
                                      <p:cBhvr>
                                        <p:cTn id="99" dur="1" fill="hold">
                                          <p:stCondLst>
                                            <p:cond delay="0"/>
                                          </p:stCondLst>
                                        </p:cTn>
                                        <p:tgtEl>
                                          <p:spTgt spid="73"/>
                                        </p:tgtEl>
                                        <p:attrNameLst>
                                          <p:attrName>style.visibility</p:attrName>
                                        </p:attrNameLst>
                                      </p:cBhvr>
                                      <p:to>
                                        <p:strVal val="visible"/>
                                      </p:to>
                                    </p:set>
                                    <p:animEffect transition="in" filter="fade">
                                      <p:cBhvr>
                                        <p:cTn id="100" dur="500"/>
                                        <p:tgtEl>
                                          <p:spTgt spid="73"/>
                                        </p:tgtEl>
                                      </p:cBhvr>
                                    </p:animEffect>
                                  </p:childTnLst>
                                </p:cTn>
                              </p:par>
                              <p:par>
                                <p:cTn id="101" presetID="10" presetClass="entr" presetSubtype="0" fill="hold" grpId="14" nodeType="withEffect">
                                  <p:childTnLst>
                                    <p:set>
                                      <p:cBhvr>
                                        <p:cTn id="102" dur="1" fill="hold">
                                          <p:stCondLst>
                                            <p:cond delay="0"/>
                                          </p:stCondLst>
                                        </p:cTn>
                                        <p:tgtEl>
                                          <p:spTgt spid="74"/>
                                        </p:tgtEl>
                                        <p:attrNameLst>
                                          <p:attrName>style.visibility</p:attrName>
                                        </p:attrNameLst>
                                      </p:cBhvr>
                                      <p:to>
                                        <p:strVal val="visible"/>
                                      </p:to>
                                    </p:set>
                                    <p:animEffect transition="in" filter="fade">
                                      <p:cBhvr>
                                        <p:cTn id="103" dur="500"/>
                                        <p:tgtEl>
                                          <p:spTgt spid="74"/>
                                        </p:tgtEl>
                                      </p:cBhvr>
                                    </p:animEffect>
                                  </p:childTnLst>
                                </p:cTn>
                              </p:par>
                              <p:par>
                                <p:cTn id="104" presetID="10" presetClass="entr" presetSubtype="0" fill="hold" grpId="15" nodeType="withEffect">
                                  <p:childTnLst>
                                    <p:set>
                                      <p:cBhvr>
                                        <p:cTn id="105" dur="1" fill="hold">
                                          <p:stCondLst>
                                            <p:cond delay="0"/>
                                          </p:stCondLst>
                                        </p:cTn>
                                        <p:tgtEl>
                                          <p:spTgt spid="75"/>
                                        </p:tgtEl>
                                        <p:attrNameLst>
                                          <p:attrName>style.visibility</p:attrName>
                                        </p:attrNameLst>
                                      </p:cBhvr>
                                      <p:to>
                                        <p:strVal val="visible"/>
                                      </p:to>
                                    </p:set>
                                    <p:animEffect transition="in" filter="fade">
                                      <p:cBhvr>
                                        <p:cTn id="106" dur="500"/>
                                        <p:tgtEl>
                                          <p:spTgt spid="75"/>
                                        </p:tgtEl>
                                      </p:cBhvr>
                                    </p:animEffect>
                                  </p:childTnLst>
                                </p:cTn>
                              </p:par>
                              <p:par>
                                <p:cTn id="107" presetID="10" presetClass="entr" presetSubtype="0" fill="hold" grpId="16" nodeType="withEffect">
                                  <p:childTnLst>
                                    <p:set>
                                      <p:cBhvr>
                                        <p:cTn id="108" dur="1" fill="hold">
                                          <p:stCondLst>
                                            <p:cond delay="0"/>
                                          </p:stCondLst>
                                        </p:cTn>
                                        <p:tgtEl>
                                          <p:spTgt spid="76"/>
                                        </p:tgtEl>
                                        <p:attrNameLst>
                                          <p:attrName>style.visibility</p:attrName>
                                        </p:attrNameLst>
                                      </p:cBhvr>
                                      <p:to>
                                        <p:strVal val="visible"/>
                                      </p:to>
                                    </p:set>
                                    <p:animEffect transition="in" filter="fade">
                                      <p:cBhvr>
                                        <p:cTn id="109" dur="500"/>
                                        <p:tgtEl>
                                          <p:spTgt spid="76"/>
                                        </p:tgtEl>
                                      </p:cBhvr>
                                    </p:animEffect>
                                  </p:childTnLst>
                                </p:cTn>
                              </p:par>
                              <p:par>
                                <p:cTn id="110" presetID="10" presetClass="entr" presetSubtype="0" fill="hold" grpId="17" nodeType="withEffect">
                                  <p:childTnLst>
                                    <p:set>
                                      <p:cBhvr>
                                        <p:cTn id="111" dur="1" fill="hold">
                                          <p:stCondLst>
                                            <p:cond delay="0"/>
                                          </p:stCondLst>
                                        </p:cTn>
                                        <p:tgtEl>
                                          <p:spTgt spid="77"/>
                                        </p:tgtEl>
                                        <p:attrNameLst>
                                          <p:attrName>style.visibility</p:attrName>
                                        </p:attrNameLst>
                                      </p:cBhvr>
                                      <p:to>
                                        <p:strVal val="visible"/>
                                      </p:to>
                                    </p:set>
                                    <p:animEffect transition="in" filter="fade">
                                      <p:cBhvr>
                                        <p:cTn id="112" dur="500"/>
                                        <p:tgtEl>
                                          <p:spTgt spid="77"/>
                                        </p:tgtEl>
                                      </p:cBhvr>
                                    </p:animEffect>
                                  </p:childTnLst>
                                </p:cTn>
                              </p:par>
                              <p:par>
                                <p:cTn id="113" presetID="10" presetClass="entr" presetSubtype="0" fill="hold" grpId="18" nodeType="withEffect">
                                  <p:childTnLst>
                                    <p:set>
                                      <p:cBhvr>
                                        <p:cTn id="114" dur="1" fill="hold">
                                          <p:stCondLst>
                                            <p:cond delay="0"/>
                                          </p:stCondLst>
                                        </p:cTn>
                                        <p:tgtEl>
                                          <p:spTgt spid="78"/>
                                        </p:tgtEl>
                                        <p:attrNameLst>
                                          <p:attrName>style.visibility</p:attrName>
                                        </p:attrNameLst>
                                      </p:cBhvr>
                                      <p:to>
                                        <p:strVal val="visible"/>
                                      </p:to>
                                    </p:set>
                                    <p:animEffect transition="in" filter="fade">
                                      <p:cBhvr>
                                        <p:cTn id="11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63" grpId="1" bldLvl="0" animBg="1"/>
      <p:bldP spid="48" grpId="2" bldLvl="0" animBg="1"/>
      <p:bldP spid="49" grpId="3" bldLvl="0" animBg="1"/>
      <p:bldP spid="50" grpId="4" bldLvl="0" animBg="1"/>
      <p:bldP spid="35" grpId="5" bldLvl="0" animBg="1"/>
      <p:bldP spid="36" grpId="6" bldLvl="0" animBg="1"/>
      <p:bldP spid="14" grpId="7"/>
      <p:bldP spid="4" grpId="8" bldLvl="0" animBg="1"/>
      <p:bldP spid="61" grpId="9" bldLvl="0" animBg="1"/>
      <p:bldP spid="62" grpId="10" bldLvl="0" animBg="1"/>
      <p:bldP spid="64" grpId="11" bldLvl="0" animBg="1"/>
      <p:bldP spid="65" grpId="12" bldLvl="0" animBg="1"/>
      <p:bldP spid="73" grpId="13"/>
      <p:bldP spid="74" grpId="14"/>
      <p:bldP spid="75" grpId="15"/>
      <p:bldP spid="76" grpId="16"/>
      <p:bldP spid="77" grpId="17"/>
      <p:bldP spid="78" grpId="18"/>
      <p:bldP spid="79" grpId="19"/>
      <p:bldP spid="80" grpId="2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540068" cy="373282"/>
          </a:xfrm>
          <a:prstGeom prst="rect">
            <a:avLst/>
          </a:prstGeom>
        </p:spPr>
      </p:pic>
      <p:pic>
        <p:nvPicPr>
          <p:cNvPr id="6" name="图片 5"/>
          <p:cNvPicPr/>
          <p:nvPr userDrawn="1">
            <p:custDataLst>
              <p:tags r:id="rId4"/>
            </p:custDataLst>
          </p:nvPr>
        </p:nvPicPr>
        <p:blipFill>
          <a:blip r:embed="rId5" r:link="rId6" cstate="print">
            <a:extLst>
              <a:ext uri="{28A0092B-C50C-407E-A947-70E740481C1C}">
                <a14:useLocalDpi xmlns:a14="http://schemas.microsoft.com/office/drawing/2010/main" val="0"/>
              </a:ext>
            </a:extLst>
          </a:blip>
          <a:stretch>
            <a:fillRect/>
          </a:stretch>
        </p:blipFill>
        <p:spPr>
          <a:xfrm>
            <a:off x="8603933" y="0"/>
            <a:ext cx="540068" cy="373282"/>
          </a:xfrm>
          <a:prstGeom prst="rect">
            <a:avLst/>
          </a:prstGeom>
        </p:spPr>
      </p:pic>
      <p:sp>
        <p:nvSpPr>
          <p:cNvPr id="8" name="Rectangle 4"/>
          <p:cNvSpPr>
            <a:spLocks noChangeArrowheads="1"/>
          </p:cNvSpPr>
          <p:nvPr/>
        </p:nvSpPr>
        <p:spPr bwMode="auto">
          <a:xfrm>
            <a:off x="1004273" y="309242"/>
            <a:ext cx="2091700" cy="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rPr>
              <a:t>安全工作的几项原则</a:t>
            </a:r>
            <a:endParaRPr lang="zh-CN" altLang="en-US" sz="1705" b="1">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KSO_Shape"/>
          <p:cNvSpPr/>
          <p:nvPr>
            <p:custDataLst>
              <p:tags r:id="rId7"/>
            </p:custDataLst>
          </p:nvPr>
        </p:nvSpPr>
        <p:spPr bwMode="auto">
          <a:xfrm>
            <a:off x="198877" y="150115"/>
            <a:ext cx="580953" cy="580953"/>
          </a:xfrm>
          <a:custGeom>
            <a:avLst/>
            <a:gdLst>
              <a:gd name="T0" fmla="*/ 900101 w 3896"/>
              <a:gd name="T1" fmla="*/ 1800397 h 3896"/>
              <a:gd name="T2" fmla="*/ 0 w 3896"/>
              <a:gd name="T3" fmla="*/ 900199 h 3896"/>
              <a:gd name="T4" fmla="*/ 900101 w 3896"/>
              <a:gd name="T5" fmla="*/ 0 h 3896"/>
              <a:gd name="T6" fmla="*/ 1800201 w 3896"/>
              <a:gd name="T7" fmla="*/ 900199 h 3896"/>
              <a:gd name="T8" fmla="*/ 900101 w 3896"/>
              <a:gd name="T9" fmla="*/ 1800397 h 3896"/>
              <a:gd name="T10" fmla="*/ 414009 w 3896"/>
              <a:gd name="T11" fmla="*/ 1361851 h 3896"/>
              <a:gd name="T12" fmla="*/ 481009 w 3896"/>
              <a:gd name="T13" fmla="*/ 1428857 h 3896"/>
              <a:gd name="T14" fmla="*/ 648276 w 3896"/>
              <a:gd name="T15" fmla="*/ 1428857 h 3896"/>
              <a:gd name="T16" fmla="*/ 913038 w 3896"/>
              <a:gd name="T17" fmla="*/ 1158520 h 3896"/>
              <a:gd name="T18" fmla="*/ 670455 w 3896"/>
              <a:gd name="T19" fmla="*/ 947796 h 3896"/>
              <a:gd name="T20" fmla="*/ 414009 w 3896"/>
              <a:gd name="T21" fmla="*/ 1194103 h 3896"/>
              <a:gd name="T22" fmla="*/ 414009 w 3896"/>
              <a:gd name="T23" fmla="*/ 1361851 h 3896"/>
              <a:gd name="T24" fmla="*/ 620090 w 3896"/>
              <a:gd name="T25" fmla="*/ 333646 h 3896"/>
              <a:gd name="T26" fmla="*/ 578504 w 3896"/>
              <a:gd name="T27" fmla="*/ 336881 h 3896"/>
              <a:gd name="T28" fmla="*/ 806302 w 3896"/>
              <a:gd name="T29" fmla="*/ 580878 h 3896"/>
              <a:gd name="T30" fmla="*/ 737916 w 3896"/>
              <a:gd name="T31" fmla="*/ 772193 h 3896"/>
              <a:gd name="T32" fmla="*/ 537842 w 3896"/>
              <a:gd name="T33" fmla="*/ 808700 h 3896"/>
              <a:gd name="T34" fmla="*/ 326217 w 3896"/>
              <a:gd name="T35" fmla="*/ 581802 h 3896"/>
              <a:gd name="T36" fmla="*/ 321596 w 3896"/>
              <a:gd name="T37" fmla="*/ 632172 h 3896"/>
              <a:gd name="T38" fmla="*/ 620090 w 3896"/>
              <a:gd name="T39" fmla="*/ 930698 h 3896"/>
              <a:gd name="T40" fmla="*/ 733295 w 3896"/>
              <a:gd name="T41" fmla="*/ 908517 h 3896"/>
              <a:gd name="T42" fmla="*/ 1060899 w 3896"/>
              <a:gd name="T43" fmla="*/ 1206118 h 3896"/>
              <a:gd name="T44" fmla="*/ 1047037 w 3896"/>
              <a:gd name="T45" fmla="*/ 1275897 h 3896"/>
              <a:gd name="T46" fmla="*/ 1231862 w 3896"/>
              <a:gd name="T47" fmla="*/ 1459819 h 3896"/>
              <a:gd name="T48" fmla="*/ 1415764 w 3896"/>
              <a:gd name="T49" fmla="*/ 1275897 h 3896"/>
              <a:gd name="T50" fmla="*/ 1231862 w 3896"/>
              <a:gd name="T51" fmla="*/ 1091514 h 3896"/>
              <a:gd name="T52" fmla="*/ 1178263 w 3896"/>
              <a:gd name="T53" fmla="*/ 1099370 h 3896"/>
              <a:gd name="T54" fmla="*/ 894094 w 3896"/>
              <a:gd name="T55" fmla="*/ 751398 h 3896"/>
              <a:gd name="T56" fmla="*/ 918583 w 3896"/>
              <a:gd name="T57" fmla="*/ 632172 h 3896"/>
              <a:gd name="T58" fmla="*/ 620090 w 3896"/>
              <a:gd name="T59" fmla="*/ 333646 h 3896"/>
              <a:gd name="T60" fmla="*/ 1322889 w 3896"/>
              <a:gd name="T61" fmla="*/ 317010 h 3896"/>
              <a:gd name="T62" fmla="*/ 1088161 w 3896"/>
              <a:gd name="T63" fmla="*/ 551302 h 3896"/>
              <a:gd name="T64" fmla="*/ 1130208 w 3896"/>
              <a:gd name="T65" fmla="*/ 593355 h 3896"/>
              <a:gd name="T66" fmla="*/ 955548 w 3896"/>
              <a:gd name="T67" fmla="*/ 772193 h 3896"/>
              <a:gd name="T68" fmla="*/ 1039182 w 3896"/>
              <a:gd name="T69" fmla="*/ 856298 h 3896"/>
              <a:gd name="T70" fmla="*/ 1213842 w 3896"/>
              <a:gd name="T71" fmla="*/ 676997 h 3896"/>
              <a:gd name="T72" fmla="*/ 1255890 w 3896"/>
              <a:gd name="T73" fmla="*/ 719050 h 3896"/>
              <a:gd name="T74" fmla="*/ 1490156 w 3896"/>
              <a:gd name="T75" fmla="*/ 484296 h 3896"/>
              <a:gd name="T76" fmla="*/ 1322889 w 3896"/>
              <a:gd name="T77" fmla="*/ 317010 h 3896"/>
              <a:gd name="T78" fmla="*/ 1231400 w 3896"/>
              <a:gd name="T79" fmla="*/ 1177929 h 3896"/>
              <a:gd name="T80" fmla="*/ 1329358 w 3896"/>
              <a:gd name="T81" fmla="*/ 1275897 h 3896"/>
              <a:gd name="T82" fmla="*/ 1231400 w 3896"/>
              <a:gd name="T83" fmla="*/ 1373866 h 3896"/>
              <a:gd name="T84" fmla="*/ 1133443 w 3896"/>
              <a:gd name="T85" fmla="*/ 1275897 h 3896"/>
              <a:gd name="T86" fmla="*/ 1231400 w 3896"/>
              <a:gd name="T87" fmla="*/ 1177929 h 3896"/>
              <a:gd name="T88" fmla="*/ 675537 w 3896"/>
              <a:gd name="T89" fmla="*/ 1030515 h 3896"/>
              <a:gd name="T90" fmla="*/ 717585 w 3896"/>
              <a:gd name="T91" fmla="*/ 1030515 h 3896"/>
              <a:gd name="T92" fmla="*/ 717585 w 3896"/>
              <a:gd name="T93" fmla="*/ 1072567 h 3896"/>
              <a:gd name="T94" fmla="*/ 502263 w 3896"/>
              <a:gd name="T95" fmla="*/ 1287912 h 3896"/>
              <a:gd name="T96" fmla="*/ 460216 w 3896"/>
              <a:gd name="T97" fmla="*/ 1287912 h 3896"/>
              <a:gd name="T98" fmla="*/ 460216 w 3896"/>
              <a:gd name="T99" fmla="*/ 1245860 h 3896"/>
              <a:gd name="T100" fmla="*/ 675537 w 3896"/>
              <a:gd name="T101" fmla="*/ 1030515 h 3896"/>
              <a:gd name="T102" fmla="*/ 770261 w 3896"/>
              <a:gd name="T103" fmla="*/ 1125248 h 3896"/>
              <a:gd name="T104" fmla="*/ 812308 w 3896"/>
              <a:gd name="T105" fmla="*/ 1125248 h 3896"/>
              <a:gd name="T106" fmla="*/ 812308 w 3896"/>
              <a:gd name="T107" fmla="*/ 1167301 h 3896"/>
              <a:gd name="T108" fmla="*/ 596987 w 3896"/>
              <a:gd name="T109" fmla="*/ 1382646 h 3896"/>
              <a:gd name="T110" fmla="*/ 554939 w 3896"/>
              <a:gd name="T111" fmla="*/ 1382646 h 3896"/>
              <a:gd name="T112" fmla="*/ 554939 w 3896"/>
              <a:gd name="T113" fmla="*/ 1340593 h 3896"/>
              <a:gd name="T114" fmla="*/ 770261 w 3896"/>
              <a:gd name="T115" fmla="*/ 1125248 h 38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896" y="2947"/>
                </a:moveTo>
                <a:cubicBezTo>
                  <a:pt x="1041" y="3092"/>
                  <a:pt x="1041" y="3092"/>
                  <a:pt x="1041" y="3092"/>
                </a:cubicBezTo>
                <a:cubicBezTo>
                  <a:pt x="1141" y="3192"/>
                  <a:pt x="1303" y="3192"/>
                  <a:pt x="1403" y="3092"/>
                </a:cubicBezTo>
                <a:cubicBezTo>
                  <a:pt x="1403" y="3092"/>
                  <a:pt x="1984" y="2485"/>
                  <a:pt x="1976" y="2507"/>
                </a:cubicBezTo>
                <a:cubicBezTo>
                  <a:pt x="1762" y="2135"/>
                  <a:pt x="1451" y="2051"/>
                  <a:pt x="1451" y="2051"/>
                </a:cubicBezTo>
                <a:cubicBezTo>
                  <a:pt x="896" y="2584"/>
                  <a:pt x="896" y="2584"/>
                  <a:pt x="896" y="2584"/>
                </a:cubicBezTo>
                <a:cubicBezTo>
                  <a:pt x="796" y="2684"/>
                  <a:pt x="796" y="2847"/>
                  <a:pt x="896" y="2947"/>
                </a:cubicBezTo>
                <a:close/>
                <a:moveTo>
                  <a:pt x="1342" y="722"/>
                </a:moveTo>
                <a:cubicBezTo>
                  <a:pt x="1311" y="722"/>
                  <a:pt x="1281" y="725"/>
                  <a:pt x="1252" y="729"/>
                </a:cubicBezTo>
                <a:cubicBezTo>
                  <a:pt x="1745" y="1257"/>
                  <a:pt x="1745" y="1257"/>
                  <a:pt x="1745" y="1257"/>
                </a:cubicBezTo>
                <a:cubicBezTo>
                  <a:pt x="1597" y="1671"/>
                  <a:pt x="1597" y="1671"/>
                  <a:pt x="1597" y="1671"/>
                </a:cubicBezTo>
                <a:cubicBezTo>
                  <a:pt x="1164" y="1750"/>
                  <a:pt x="1164" y="1750"/>
                  <a:pt x="1164" y="1750"/>
                </a:cubicBezTo>
                <a:cubicBezTo>
                  <a:pt x="706" y="1259"/>
                  <a:pt x="706" y="1259"/>
                  <a:pt x="706" y="1259"/>
                </a:cubicBezTo>
                <a:cubicBezTo>
                  <a:pt x="700" y="1294"/>
                  <a:pt x="696" y="1331"/>
                  <a:pt x="696" y="1368"/>
                </a:cubicBezTo>
                <a:cubicBezTo>
                  <a:pt x="696" y="1725"/>
                  <a:pt x="986" y="2014"/>
                  <a:pt x="1342" y="2014"/>
                </a:cubicBezTo>
                <a:cubicBezTo>
                  <a:pt x="1429" y="2014"/>
                  <a:pt x="1511" y="1997"/>
                  <a:pt x="1587" y="1966"/>
                </a:cubicBezTo>
                <a:cubicBezTo>
                  <a:pt x="1967" y="2204"/>
                  <a:pt x="2207" y="2493"/>
                  <a:pt x="2296" y="2610"/>
                </a:cubicBezTo>
                <a:cubicBezTo>
                  <a:pt x="2277" y="2657"/>
                  <a:pt x="2266" y="2708"/>
                  <a:pt x="2266" y="2761"/>
                </a:cubicBezTo>
                <a:cubicBezTo>
                  <a:pt x="2266" y="2981"/>
                  <a:pt x="2445" y="3159"/>
                  <a:pt x="2666" y="3159"/>
                </a:cubicBezTo>
                <a:cubicBezTo>
                  <a:pt x="2886" y="3159"/>
                  <a:pt x="3064" y="2981"/>
                  <a:pt x="3064" y="2761"/>
                </a:cubicBezTo>
                <a:cubicBezTo>
                  <a:pt x="3064" y="2540"/>
                  <a:pt x="2886" y="2362"/>
                  <a:pt x="2666" y="2362"/>
                </a:cubicBezTo>
                <a:cubicBezTo>
                  <a:pt x="2625" y="2362"/>
                  <a:pt x="2587" y="2368"/>
                  <a:pt x="2550" y="2379"/>
                </a:cubicBezTo>
                <a:cubicBezTo>
                  <a:pt x="2433" y="2270"/>
                  <a:pt x="2134" y="1977"/>
                  <a:pt x="1935" y="1626"/>
                </a:cubicBezTo>
                <a:cubicBezTo>
                  <a:pt x="1969" y="1547"/>
                  <a:pt x="1988" y="1460"/>
                  <a:pt x="1988" y="1368"/>
                </a:cubicBezTo>
                <a:cubicBezTo>
                  <a:pt x="1988" y="1011"/>
                  <a:pt x="1699" y="722"/>
                  <a:pt x="1342" y="722"/>
                </a:cubicBezTo>
                <a:close/>
                <a:moveTo>
                  <a:pt x="2863" y="686"/>
                </a:moveTo>
                <a:cubicBezTo>
                  <a:pt x="2355" y="1193"/>
                  <a:pt x="2355" y="1193"/>
                  <a:pt x="2355" y="1193"/>
                </a:cubicBezTo>
                <a:cubicBezTo>
                  <a:pt x="2446" y="1284"/>
                  <a:pt x="2446" y="1284"/>
                  <a:pt x="2446" y="1284"/>
                </a:cubicBezTo>
                <a:cubicBezTo>
                  <a:pt x="2068" y="1671"/>
                  <a:pt x="2068" y="1671"/>
                  <a:pt x="2068" y="1671"/>
                </a:cubicBezTo>
                <a:cubicBezTo>
                  <a:pt x="2249" y="1853"/>
                  <a:pt x="2249" y="1853"/>
                  <a:pt x="2249" y="1853"/>
                </a:cubicBezTo>
                <a:cubicBezTo>
                  <a:pt x="2627" y="1465"/>
                  <a:pt x="2627" y="1465"/>
                  <a:pt x="2627" y="1465"/>
                </a:cubicBezTo>
                <a:cubicBezTo>
                  <a:pt x="2718" y="1556"/>
                  <a:pt x="2718" y="1556"/>
                  <a:pt x="2718" y="1556"/>
                </a:cubicBezTo>
                <a:cubicBezTo>
                  <a:pt x="3225" y="1048"/>
                  <a:pt x="3225" y="1048"/>
                  <a:pt x="3225" y="1048"/>
                </a:cubicBezTo>
                <a:lnTo>
                  <a:pt x="2863" y="686"/>
                </a:lnTo>
                <a:close/>
                <a:moveTo>
                  <a:pt x="2665" y="2549"/>
                </a:moveTo>
                <a:cubicBezTo>
                  <a:pt x="2783" y="2549"/>
                  <a:pt x="2877" y="2644"/>
                  <a:pt x="2877" y="2761"/>
                </a:cubicBezTo>
                <a:cubicBezTo>
                  <a:pt x="2877" y="2878"/>
                  <a:pt x="2783" y="2973"/>
                  <a:pt x="2665" y="2973"/>
                </a:cubicBezTo>
                <a:cubicBezTo>
                  <a:pt x="2548" y="2973"/>
                  <a:pt x="2453" y="2878"/>
                  <a:pt x="2453" y="2761"/>
                </a:cubicBezTo>
                <a:cubicBezTo>
                  <a:pt x="2453" y="2644"/>
                  <a:pt x="2548" y="2549"/>
                  <a:pt x="2665" y="2549"/>
                </a:cubicBezTo>
                <a:close/>
                <a:moveTo>
                  <a:pt x="1462" y="2230"/>
                </a:moveTo>
                <a:cubicBezTo>
                  <a:pt x="1487" y="2205"/>
                  <a:pt x="1528" y="2205"/>
                  <a:pt x="1553" y="2230"/>
                </a:cubicBezTo>
                <a:cubicBezTo>
                  <a:pt x="1578" y="2255"/>
                  <a:pt x="1578" y="2296"/>
                  <a:pt x="1553" y="2321"/>
                </a:cubicBezTo>
                <a:cubicBezTo>
                  <a:pt x="1087" y="2787"/>
                  <a:pt x="1087" y="2787"/>
                  <a:pt x="1087" y="2787"/>
                </a:cubicBezTo>
                <a:cubicBezTo>
                  <a:pt x="1062" y="2812"/>
                  <a:pt x="1021" y="2812"/>
                  <a:pt x="996" y="2787"/>
                </a:cubicBezTo>
                <a:cubicBezTo>
                  <a:pt x="971" y="2762"/>
                  <a:pt x="971" y="2721"/>
                  <a:pt x="996" y="2696"/>
                </a:cubicBezTo>
                <a:lnTo>
                  <a:pt x="1462" y="2230"/>
                </a:lnTo>
                <a:close/>
                <a:moveTo>
                  <a:pt x="1667" y="2435"/>
                </a:moveTo>
                <a:cubicBezTo>
                  <a:pt x="1692" y="2410"/>
                  <a:pt x="1732" y="2410"/>
                  <a:pt x="1758" y="2435"/>
                </a:cubicBezTo>
                <a:cubicBezTo>
                  <a:pt x="1783" y="2460"/>
                  <a:pt x="1783" y="2501"/>
                  <a:pt x="1758" y="2526"/>
                </a:cubicBezTo>
                <a:cubicBezTo>
                  <a:pt x="1292" y="2992"/>
                  <a:pt x="1292" y="2992"/>
                  <a:pt x="1292" y="2992"/>
                </a:cubicBezTo>
                <a:cubicBezTo>
                  <a:pt x="1267" y="3017"/>
                  <a:pt x="1226" y="3017"/>
                  <a:pt x="1201" y="2992"/>
                </a:cubicBezTo>
                <a:cubicBezTo>
                  <a:pt x="1176" y="2967"/>
                  <a:pt x="1176" y="2926"/>
                  <a:pt x="1201" y="2901"/>
                </a:cubicBezTo>
                <a:lnTo>
                  <a:pt x="1667" y="2435"/>
                </a:lnTo>
                <a:close/>
              </a:path>
            </a:pathLst>
          </a:custGeom>
          <a:solidFill>
            <a:srgbClr val="FBC91D"/>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flipH="1" flipV="1">
            <a:off x="5396872" y="3098852"/>
            <a:ext cx="3474720" cy="628560"/>
            <a:chOff x="1780674" y="1951011"/>
            <a:chExt cx="3474720" cy="628560"/>
          </a:xfrm>
        </p:grpSpPr>
        <p:cxnSp>
          <p:nvCxnSpPr>
            <p:cNvPr id="36" name="直接连接符 35"/>
            <p:cNvCxnSpPr/>
            <p:nvPr>
              <p:custDataLst>
                <p:tags r:id="rId8"/>
              </p:custDataLst>
            </p:nvPr>
          </p:nvCxnSpPr>
          <p:spPr>
            <a:xfrm flipH="1" flipV="1">
              <a:off x="4629751" y="1953928"/>
              <a:ext cx="625643" cy="62564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9"/>
              </p:custDataLst>
            </p:nvPr>
          </p:nvCxnSpPr>
          <p:spPr>
            <a:xfrm flipH="1" flipV="1">
              <a:off x="1780674" y="1951011"/>
              <a:ext cx="2849078"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flipV="1">
            <a:off x="383424" y="3077586"/>
            <a:ext cx="3474720" cy="628560"/>
            <a:chOff x="1780674" y="1951011"/>
            <a:chExt cx="3474720" cy="628560"/>
          </a:xfrm>
        </p:grpSpPr>
        <p:cxnSp>
          <p:nvCxnSpPr>
            <p:cNvPr id="34" name="直接连接符 33"/>
            <p:cNvCxnSpPr/>
            <p:nvPr>
              <p:custDataLst>
                <p:tags r:id="rId10"/>
              </p:custDataLst>
            </p:nvPr>
          </p:nvCxnSpPr>
          <p:spPr>
            <a:xfrm flipH="1" flipV="1">
              <a:off x="4629751" y="1953928"/>
              <a:ext cx="625643" cy="62564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11"/>
              </p:custDataLst>
            </p:nvPr>
          </p:nvCxnSpPr>
          <p:spPr>
            <a:xfrm flipH="1" flipV="1">
              <a:off x="1780674" y="1951011"/>
              <a:ext cx="2849078"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flipH="1">
            <a:off x="5389449" y="1826947"/>
            <a:ext cx="3474720" cy="628560"/>
            <a:chOff x="1780674" y="1951011"/>
            <a:chExt cx="3474720" cy="628560"/>
          </a:xfrm>
        </p:grpSpPr>
        <p:cxnSp>
          <p:nvCxnSpPr>
            <p:cNvPr id="32" name="直接连接符 31"/>
            <p:cNvCxnSpPr/>
            <p:nvPr>
              <p:custDataLst>
                <p:tags r:id="rId12"/>
              </p:custDataLst>
            </p:nvPr>
          </p:nvCxnSpPr>
          <p:spPr>
            <a:xfrm flipH="1" flipV="1">
              <a:off x="4629751" y="1953928"/>
              <a:ext cx="625643" cy="62564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13"/>
              </p:custDataLst>
            </p:nvPr>
          </p:nvCxnSpPr>
          <p:spPr>
            <a:xfrm flipH="1" flipV="1">
              <a:off x="1780674" y="1951011"/>
              <a:ext cx="2849078"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312203" y="1826947"/>
            <a:ext cx="3474720" cy="628560"/>
            <a:chOff x="1780674" y="1951011"/>
            <a:chExt cx="3474720" cy="628560"/>
          </a:xfrm>
        </p:grpSpPr>
        <p:cxnSp>
          <p:nvCxnSpPr>
            <p:cNvPr id="30" name="直接连接符 29"/>
            <p:cNvCxnSpPr/>
            <p:nvPr>
              <p:custDataLst>
                <p:tags r:id="rId14"/>
              </p:custDataLst>
            </p:nvPr>
          </p:nvCxnSpPr>
          <p:spPr>
            <a:xfrm flipH="1" flipV="1">
              <a:off x="4629751" y="1953928"/>
              <a:ext cx="625643" cy="62564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15"/>
              </p:custDataLst>
            </p:nvPr>
          </p:nvCxnSpPr>
          <p:spPr>
            <a:xfrm flipH="1" flipV="1">
              <a:off x="1780674" y="1951011"/>
              <a:ext cx="2849078"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椭圆 21"/>
          <p:cNvSpPr/>
          <p:nvPr>
            <p:custDataLst>
              <p:tags r:id="rId16"/>
            </p:custDataLst>
          </p:nvPr>
        </p:nvSpPr>
        <p:spPr>
          <a:xfrm>
            <a:off x="221737" y="1744131"/>
            <a:ext cx="171466" cy="1714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23" name="椭圆 22"/>
          <p:cNvSpPr/>
          <p:nvPr>
            <p:custDataLst>
              <p:tags r:id="rId17"/>
            </p:custDataLst>
          </p:nvPr>
        </p:nvSpPr>
        <p:spPr>
          <a:xfrm>
            <a:off x="292958" y="3617496"/>
            <a:ext cx="171466" cy="1714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24" name="椭圆 23"/>
          <p:cNvSpPr/>
          <p:nvPr>
            <p:custDataLst>
              <p:tags r:id="rId18"/>
            </p:custDataLst>
          </p:nvPr>
        </p:nvSpPr>
        <p:spPr>
          <a:xfrm>
            <a:off x="8763924" y="1744131"/>
            <a:ext cx="171466" cy="1714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25" name="椭圆 24"/>
          <p:cNvSpPr/>
          <p:nvPr>
            <p:custDataLst>
              <p:tags r:id="rId19"/>
            </p:custDataLst>
          </p:nvPr>
        </p:nvSpPr>
        <p:spPr>
          <a:xfrm>
            <a:off x="8835145" y="3617496"/>
            <a:ext cx="171466" cy="1714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38" name="矩形 37"/>
          <p:cNvSpPr/>
          <p:nvPr>
            <p:custDataLst>
              <p:tags r:id="rId20"/>
            </p:custDataLst>
          </p:nvPr>
        </p:nvSpPr>
        <p:spPr>
          <a:xfrm>
            <a:off x="519583" y="1319299"/>
            <a:ext cx="2530966" cy="521970"/>
          </a:xfrm>
          <a:prstGeom prst="rect">
            <a:avLst/>
          </a:prstGeom>
        </p:spPr>
        <p:txBody>
          <a:bodyPr wrap="square">
            <a:spAutoFit/>
          </a:bodyPr>
          <a:lstStyle/>
          <a:p>
            <a:pPr algn="ctr"/>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1</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、“管生产必须管安全、谁主管谁负责”的原则</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9" name="矩形 38"/>
          <p:cNvSpPr/>
          <p:nvPr>
            <p:custDataLst>
              <p:tags r:id="rId21"/>
            </p:custDataLst>
          </p:nvPr>
        </p:nvSpPr>
        <p:spPr>
          <a:xfrm>
            <a:off x="852412" y="3363107"/>
            <a:ext cx="1892935" cy="306705"/>
          </a:xfrm>
          <a:prstGeom prst="rect">
            <a:avLst/>
          </a:prstGeom>
        </p:spPr>
        <p:txBody>
          <a:bodyPr wrap="none">
            <a:spAutoFit/>
          </a:bodyPr>
          <a:lstStyle/>
          <a:p>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3</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、“四不放过”原则</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1" name="矩形 40"/>
          <p:cNvSpPr/>
          <p:nvPr>
            <p:custDataLst>
              <p:tags r:id="rId22"/>
            </p:custDataLst>
          </p:nvPr>
        </p:nvSpPr>
        <p:spPr>
          <a:xfrm>
            <a:off x="6606976" y="3354043"/>
            <a:ext cx="1892935" cy="306705"/>
          </a:xfrm>
          <a:prstGeom prst="rect">
            <a:avLst/>
          </a:prstGeom>
        </p:spPr>
        <p:txBody>
          <a:bodyPr wrap="none">
            <a:spAutoFit/>
          </a:bodyPr>
          <a:lstStyle/>
          <a:p>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4</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、“三不伤害”原则</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2" name="矩形 41"/>
          <p:cNvSpPr/>
          <p:nvPr>
            <p:custDataLst>
              <p:tags r:id="rId23"/>
            </p:custDataLst>
          </p:nvPr>
        </p:nvSpPr>
        <p:spPr>
          <a:xfrm>
            <a:off x="6606976" y="1474845"/>
            <a:ext cx="1715135" cy="306705"/>
          </a:xfrm>
          <a:prstGeom prst="rect">
            <a:avLst/>
          </a:prstGeom>
        </p:spPr>
        <p:txBody>
          <a:bodyPr wrap="none">
            <a:spAutoFit/>
          </a:bodyPr>
          <a:lstStyle/>
          <a:p>
            <a:r>
              <a:rPr lang="en-US" altLang="zh-CN"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2</a:t>
            </a:r>
            <a:r>
              <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、“三同时”原则</a:t>
            </a:r>
            <a:endParaRPr lang="zh-CN" altLang="en-US" sz="140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4" name="矩形 55"/>
          <p:cNvSpPr/>
          <p:nvPr>
            <p:custDataLst>
              <p:tags r:id="rId24"/>
            </p:custDataLst>
          </p:nvPr>
        </p:nvSpPr>
        <p:spPr>
          <a:xfrm>
            <a:off x="474203" y="1835759"/>
            <a:ext cx="2495346" cy="818515"/>
          </a:xfrm>
          <a:prstGeom prst="rect">
            <a:avLst/>
          </a:prstGeom>
        </p:spPr>
        <p:txBody>
          <a:bodyPr wrap="square">
            <a:spAutoFit/>
          </a:bodyPr>
          <a:lstStyle/>
          <a:p>
            <a:pPr lvl="0" algn="r">
              <a:lnSpc>
                <a:spcPct val="150000"/>
              </a:lnSpc>
              <a:spcBef>
                <a:spcPts val="600"/>
              </a:spcBef>
            </a:pPr>
            <a:r>
              <a:rPr lang="zh-CN" altLang="en-US" sz="1050">
                <a:solidFill>
                  <a:schemeClr val="dk1"/>
                </a:solidFill>
                <a:latin typeface="微软雅黑" panose="020B0503020204020204" pitchFamily="34" charset="-122"/>
                <a:ea typeface="微软雅黑" panose="020B0503020204020204" pitchFamily="34" charset="-122"/>
                <a:cs typeface="+mn-ea"/>
                <a:sym typeface="+mn-lt"/>
              </a:rPr>
              <a:t>这一原则要求谁管生产就必须在管理生产的同时，管好管辖范围内的安全生产工作，并负全面责任</a:t>
            </a:r>
            <a:endParaRPr lang="zh-CN" altLang="en-US" sz="1050">
              <a:solidFill>
                <a:schemeClr val="dk1"/>
              </a:solidFill>
              <a:latin typeface="微软雅黑" panose="020B0503020204020204" pitchFamily="34" charset="-122"/>
              <a:ea typeface="微软雅黑" panose="020B0503020204020204" pitchFamily="34" charset="-122"/>
              <a:cs typeface="+mn-ea"/>
              <a:sym typeface="+mn-lt"/>
            </a:endParaRPr>
          </a:p>
        </p:txBody>
      </p:sp>
      <p:sp>
        <p:nvSpPr>
          <p:cNvPr id="46" name="矩形 45"/>
          <p:cNvSpPr/>
          <p:nvPr>
            <p:custDataLst>
              <p:tags r:id="rId25"/>
            </p:custDataLst>
          </p:nvPr>
        </p:nvSpPr>
        <p:spPr>
          <a:xfrm>
            <a:off x="6204078" y="1835759"/>
            <a:ext cx="2495346" cy="1060450"/>
          </a:xfrm>
          <a:prstGeom prst="rect">
            <a:avLst/>
          </a:prstGeom>
        </p:spPr>
        <p:txBody>
          <a:bodyPr wrap="square">
            <a:spAutoFit/>
          </a:bodyPr>
          <a:lstStyle/>
          <a:p>
            <a:pPr lvl="0">
              <a:lnSpc>
                <a:spcPct val="150000"/>
              </a:lnSpc>
              <a:spcBef>
                <a:spcPts val="600"/>
              </a:spcBef>
            </a:pPr>
            <a:r>
              <a:rPr lang="zh-CN" altLang="en-US" sz="1050">
                <a:solidFill>
                  <a:schemeClr val="dk1"/>
                </a:solidFill>
                <a:latin typeface="微软雅黑" panose="020B0503020204020204" pitchFamily="34" charset="-122"/>
                <a:ea typeface="微软雅黑" panose="020B0503020204020204" pitchFamily="34" charset="-122"/>
                <a:cs typeface="+mn-ea"/>
                <a:sym typeface="+mn-lt"/>
              </a:rPr>
              <a:t>指生产经营单位在对新建、改建、扩建工程和技术改造工程项目中，劳动安全卫生设施与主体工程同时设计、同时施工、同时投入和使用</a:t>
            </a:r>
            <a:endParaRPr lang="zh-CN" altLang="en-US" sz="1050">
              <a:solidFill>
                <a:schemeClr val="dk1"/>
              </a:solidFill>
              <a:latin typeface="微软雅黑" panose="020B0503020204020204" pitchFamily="34" charset="-122"/>
              <a:ea typeface="微软雅黑" panose="020B0503020204020204" pitchFamily="34" charset="-122"/>
              <a:cs typeface="+mn-ea"/>
              <a:sym typeface="+mn-lt"/>
            </a:endParaRPr>
          </a:p>
        </p:txBody>
      </p:sp>
      <p:sp>
        <p:nvSpPr>
          <p:cNvPr id="47" name="矩形 46"/>
          <p:cNvSpPr/>
          <p:nvPr>
            <p:custDataLst>
              <p:tags r:id="rId26"/>
            </p:custDataLst>
          </p:nvPr>
        </p:nvSpPr>
        <p:spPr>
          <a:xfrm>
            <a:off x="6204078" y="3784577"/>
            <a:ext cx="2495346" cy="575945"/>
          </a:xfrm>
          <a:prstGeom prst="rect">
            <a:avLst/>
          </a:prstGeom>
        </p:spPr>
        <p:txBody>
          <a:bodyPr wrap="square">
            <a:spAutoFit/>
          </a:bodyPr>
          <a:lstStyle/>
          <a:p>
            <a:pPr lvl="0">
              <a:lnSpc>
                <a:spcPct val="150000"/>
              </a:lnSpc>
              <a:spcBef>
                <a:spcPts val="600"/>
              </a:spcBef>
            </a:pPr>
            <a:r>
              <a:rPr lang="zh-CN" altLang="en-US" sz="1050">
                <a:solidFill>
                  <a:schemeClr val="dk1"/>
                </a:solidFill>
                <a:latin typeface="微软雅黑" panose="020B0503020204020204" pitchFamily="34" charset="-122"/>
                <a:ea typeface="微软雅黑" panose="020B0503020204020204" pitchFamily="34" charset="-122"/>
                <a:cs typeface="+mn-ea"/>
                <a:sym typeface="+mn-lt"/>
              </a:rPr>
              <a:t>是指不伤害自己、不伤害他人、不被他人伤害</a:t>
            </a:r>
            <a:endParaRPr lang="zh-CN" altLang="en-US" sz="1050">
              <a:solidFill>
                <a:schemeClr val="dk1"/>
              </a:solidFill>
              <a:latin typeface="微软雅黑" panose="020B0503020204020204" pitchFamily="34" charset="-122"/>
              <a:ea typeface="微软雅黑" panose="020B0503020204020204" pitchFamily="34" charset="-122"/>
              <a:cs typeface="+mn-ea"/>
              <a:sym typeface="+mn-lt"/>
            </a:endParaRPr>
          </a:p>
        </p:txBody>
      </p:sp>
      <p:sp>
        <p:nvSpPr>
          <p:cNvPr id="48" name="矩形 47"/>
          <p:cNvSpPr/>
          <p:nvPr>
            <p:custDataLst>
              <p:tags r:id="rId27"/>
            </p:custDataLst>
          </p:nvPr>
        </p:nvSpPr>
        <p:spPr>
          <a:xfrm>
            <a:off x="483680" y="3704533"/>
            <a:ext cx="2612293" cy="1060450"/>
          </a:xfrm>
          <a:prstGeom prst="rect">
            <a:avLst/>
          </a:prstGeom>
        </p:spPr>
        <p:txBody>
          <a:bodyPr wrap="square">
            <a:spAutoFit/>
          </a:bodyPr>
          <a:lstStyle/>
          <a:p>
            <a:pPr lvl="0" algn="r">
              <a:lnSpc>
                <a:spcPct val="150000"/>
              </a:lnSpc>
              <a:spcBef>
                <a:spcPts val="600"/>
              </a:spcBef>
            </a:pPr>
            <a:r>
              <a:rPr lang="zh-CN" altLang="en-US" sz="105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指在调查处理工伤事故时，必须坚持事故原因分析不清不放过 </a:t>
            </a:r>
            <a:r>
              <a:rPr lang="en-US" altLang="zh-CN" sz="105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2,</a:t>
            </a:r>
            <a:r>
              <a:rPr lang="zh-CN" altLang="en-US" sz="105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安全防范措施未落实不放过 </a:t>
            </a:r>
            <a:r>
              <a:rPr lang="en-US" altLang="zh-CN" sz="105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3,</a:t>
            </a:r>
            <a:r>
              <a:rPr lang="zh-CN" altLang="en-US" sz="105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责任人和相关人员未受到教育不放过 </a:t>
            </a:r>
            <a:r>
              <a:rPr lang="en-US" altLang="zh-CN" sz="105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4,</a:t>
            </a:r>
            <a:r>
              <a:rPr lang="zh-CN" altLang="en-US" sz="105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责任人未追究责任不放过。</a:t>
            </a:r>
            <a:endParaRPr lang="zh-CN" altLang="en-US" sz="105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9" name="KSO_Shape"/>
          <p:cNvSpPr/>
          <p:nvPr>
            <p:custDataLst>
              <p:tags r:id="rId28"/>
            </p:custDataLst>
          </p:nvPr>
        </p:nvSpPr>
        <p:spPr bwMode="auto">
          <a:xfrm>
            <a:off x="3992862" y="2240900"/>
            <a:ext cx="1276096" cy="1276096"/>
          </a:xfrm>
          <a:custGeom>
            <a:avLst/>
            <a:gdLst>
              <a:gd name="T0" fmla="*/ 900101 w 3896"/>
              <a:gd name="T1" fmla="*/ 1800397 h 3896"/>
              <a:gd name="T2" fmla="*/ 0 w 3896"/>
              <a:gd name="T3" fmla="*/ 900199 h 3896"/>
              <a:gd name="T4" fmla="*/ 900101 w 3896"/>
              <a:gd name="T5" fmla="*/ 0 h 3896"/>
              <a:gd name="T6" fmla="*/ 1800201 w 3896"/>
              <a:gd name="T7" fmla="*/ 900199 h 3896"/>
              <a:gd name="T8" fmla="*/ 900101 w 3896"/>
              <a:gd name="T9" fmla="*/ 1800397 h 3896"/>
              <a:gd name="T10" fmla="*/ 414009 w 3896"/>
              <a:gd name="T11" fmla="*/ 1361851 h 3896"/>
              <a:gd name="T12" fmla="*/ 481009 w 3896"/>
              <a:gd name="T13" fmla="*/ 1428857 h 3896"/>
              <a:gd name="T14" fmla="*/ 648276 w 3896"/>
              <a:gd name="T15" fmla="*/ 1428857 h 3896"/>
              <a:gd name="T16" fmla="*/ 913038 w 3896"/>
              <a:gd name="T17" fmla="*/ 1158520 h 3896"/>
              <a:gd name="T18" fmla="*/ 670455 w 3896"/>
              <a:gd name="T19" fmla="*/ 947796 h 3896"/>
              <a:gd name="T20" fmla="*/ 414009 w 3896"/>
              <a:gd name="T21" fmla="*/ 1194103 h 3896"/>
              <a:gd name="T22" fmla="*/ 414009 w 3896"/>
              <a:gd name="T23" fmla="*/ 1361851 h 3896"/>
              <a:gd name="T24" fmla="*/ 620090 w 3896"/>
              <a:gd name="T25" fmla="*/ 333646 h 3896"/>
              <a:gd name="T26" fmla="*/ 578504 w 3896"/>
              <a:gd name="T27" fmla="*/ 336881 h 3896"/>
              <a:gd name="T28" fmla="*/ 806302 w 3896"/>
              <a:gd name="T29" fmla="*/ 580878 h 3896"/>
              <a:gd name="T30" fmla="*/ 737916 w 3896"/>
              <a:gd name="T31" fmla="*/ 772193 h 3896"/>
              <a:gd name="T32" fmla="*/ 537842 w 3896"/>
              <a:gd name="T33" fmla="*/ 808700 h 3896"/>
              <a:gd name="T34" fmla="*/ 326217 w 3896"/>
              <a:gd name="T35" fmla="*/ 581802 h 3896"/>
              <a:gd name="T36" fmla="*/ 321596 w 3896"/>
              <a:gd name="T37" fmla="*/ 632172 h 3896"/>
              <a:gd name="T38" fmla="*/ 620090 w 3896"/>
              <a:gd name="T39" fmla="*/ 930698 h 3896"/>
              <a:gd name="T40" fmla="*/ 733295 w 3896"/>
              <a:gd name="T41" fmla="*/ 908517 h 3896"/>
              <a:gd name="T42" fmla="*/ 1060899 w 3896"/>
              <a:gd name="T43" fmla="*/ 1206118 h 3896"/>
              <a:gd name="T44" fmla="*/ 1047037 w 3896"/>
              <a:gd name="T45" fmla="*/ 1275897 h 3896"/>
              <a:gd name="T46" fmla="*/ 1231862 w 3896"/>
              <a:gd name="T47" fmla="*/ 1459819 h 3896"/>
              <a:gd name="T48" fmla="*/ 1415764 w 3896"/>
              <a:gd name="T49" fmla="*/ 1275897 h 3896"/>
              <a:gd name="T50" fmla="*/ 1231862 w 3896"/>
              <a:gd name="T51" fmla="*/ 1091514 h 3896"/>
              <a:gd name="T52" fmla="*/ 1178263 w 3896"/>
              <a:gd name="T53" fmla="*/ 1099370 h 3896"/>
              <a:gd name="T54" fmla="*/ 894094 w 3896"/>
              <a:gd name="T55" fmla="*/ 751398 h 3896"/>
              <a:gd name="T56" fmla="*/ 918583 w 3896"/>
              <a:gd name="T57" fmla="*/ 632172 h 3896"/>
              <a:gd name="T58" fmla="*/ 620090 w 3896"/>
              <a:gd name="T59" fmla="*/ 333646 h 3896"/>
              <a:gd name="T60" fmla="*/ 1322889 w 3896"/>
              <a:gd name="T61" fmla="*/ 317010 h 3896"/>
              <a:gd name="T62" fmla="*/ 1088161 w 3896"/>
              <a:gd name="T63" fmla="*/ 551302 h 3896"/>
              <a:gd name="T64" fmla="*/ 1130208 w 3896"/>
              <a:gd name="T65" fmla="*/ 593355 h 3896"/>
              <a:gd name="T66" fmla="*/ 955548 w 3896"/>
              <a:gd name="T67" fmla="*/ 772193 h 3896"/>
              <a:gd name="T68" fmla="*/ 1039182 w 3896"/>
              <a:gd name="T69" fmla="*/ 856298 h 3896"/>
              <a:gd name="T70" fmla="*/ 1213842 w 3896"/>
              <a:gd name="T71" fmla="*/ 676997 h 3896"/>
              <a:gd name="T72" fmla="*/ 1255890 w 3896"/>
              <a:gd name="T73" fmla="*/ 719050 h 3896"/>
              <a:gd name="T74" fmla="*/ 1490156 w 3896"/>
              <a:gd name="T75" fmla="*/ 484296 h 3896"/>
              <a:gd name="T76" fmla="*/ 1322889 w 3896"/>
              <a:gd name="T77" fmla="*/ 317010 h 3896"/>
              <a:gd name="T78" fmla="*/ 1231400 w 3896"/>
              <a:gd name="T79" fmla="*/ 1177929 h 3896"/>
              <a:gd name="T80" fmla="*/ 1329358 w 3896"/>
              <a:gd name="T81" fmla="*/ 1275897 h 3896"/>
              <a:gd name="T82" fmla="*/ 1231400 w 3896"/>
              <a:gd name="T83" fmla="*/ 1373866 h 3896"/>
              <a:gd name="T84" fmla="*/ 1133443 w 3896"/>
              <a:gd name="T85" fmla="*/ 1275897 h 3896"/>
              <a:gd name="T86" fmla="*/ 1231400 w 3896"/>
              <a:gd name="T87" fmla="*/ 1177929 h 3896"/>
              <a:gd name="T88" fmla="*/ 675537 w 3896"/>
              <a:gd name="T89" fmla="*/ 1030515 h 3896"/>
              <a:gd name="T90" fmla="*/ 717585 w 3896"/>
              <a:gd name="T91" fmla="*/ 1030515 h 3896"/>
              <a:gd name="T92" fmla="*/ 717585 w 3896"/>
              <a:gd name="T93" fmla="*/ 1072567 h 3896"/>
              <a:gd name="T94" fmla="*/ 502263 w 3896"/>
              <a:gd name="T95" fmla="*/ 1287912 h 3896"/>
              <a:gd name="T96" fmla="*/ 460216 w 3896"/>
              <a:gd name="T97" fmla="*/ 1287912 h 3896"/>
              <a:gd name="T98" fmla="*/ 460216 w 3896"/>
              <a:gd name="T99" fmla="*/ 1245860 h 3896"/>
              <a:gd name="T100" fmla="*/ 675537 w 3896"/>
              <a:gd name="T101" fmla="*/ 1030515 h 3896"/>
              <a:gd name="T102" fmla="*/ 770261 w 3896"/>
              <a:gd name="T103" fmla="*/ 1125248 h 3896"/>
              <a:gd name="T104" fmla="*/ 812308 w 3896"/>
              <a:gd name="T105" fmla="*/ 1125248 h 3896"/>
              <a:gd name="T106" fmla="*/ 812308 w 3896"/>
              <a:gd name="T107" fmla="*/ 1167301 h 3896"/>
              <a:gd name="T108" fmla="*/ 596987 w 3896"/>
              <a:gd name="T109" fmla="*/ 1382646 h 3896"/>
              <a:gd name="T110" fmla="*/ 554939 w 3896"/>
              <a:gd name="T111" fmla="*/ 1382646 h 3896"/>
              <a:gd name="T112" fmla="*/ 554939 w 3896"/>
              <a:gd name="T113" fmla="*/ 1340593 h 3896"/>
              <a:gd name="T114" fmla="*/ 770261 w 3896"/>
              <a:gd name="T115" fmla="*/ 1125248 h 38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96" h="3896">
                <a:moveTo>
                  <a:pt x="1948" y="3896"/>
                </a:moveTo>
                <a:cubicBezTo>
                  <a:pt x="872" y="3896"/>
                  <a:pt x="0" y="3024"/>
                  <a:pt x="0" y="1948"/>
                </a:cubicBezTo>
                <a:cubicBezTo>
                  <a:pt x="0" y="872"/>
                  <a:pt x="872" y="0"/>
                  <a:pt x="1948" y="0"/>
                </a:cubicBezTo>
                <a:cubicBezTo>
                  <a:pt x="3024" y="0"/>
                  <a:pt x="3896" y="872"/>
                  <a:pt x="3896" y="1948"/>
                </a:cubicBezTo>
                <a:cubicBezTo>
                  <a:pt x="3896" y="3024"/>
                  <a:pt x="3024" y="3896"/>
                  <a:pt x="1948" y="3896"/>
                </a:cubicBezTo>
                <a:close/>
                <a:moveTo>
                  <a:pt x="896" y="2947"/>
                </a:moveTo>
                <a:cubicBezTo>
                  <a:pt x="1041" y="3092"/>
                  <a:pt x="1041" y="3092"/>
                  <a:pt x="1041" y="3092"/>
                </a:cubicBezTo>
                <a:cubicBezTo>
                  <a:pt x="1141" y="3192"/>
                  <a:pt x="1303" y="3192"/>
                  <a:pt x="1403" y="3092"/>
                </a:cubicBezTo>
                <a:cubicBezTo>
                  <a:pt x="1403" y="3092"/>
                  <a:pt x="1984" y="2485"/>
                  <a:pt x="1976" y="2507"/>
                </a:cubicBezTo>
                <a:cubicBezTo>
                  <a:pt x="1762" y="2135"/>
                  <a:pt x="1451" y="2051"/>
                  <a:pt x="1451" y="2051"/>
                </a:cubicBezTo>
                <a:cubicBezTo>
                  <a:pt x="896" y="2584"/>
                  <a:pt x="896" y="2584"/>
                  <a:pt x="896" y="2584"/>
                </a:cubicBezTo>
                <a:cubicBezTo>
                  <a:pt x="796" y="2684"/>
                  <a:pt x="796" y="2847"/>
                  <a:pt x="896" y="2947"/>
                </a:cubicBezTo>
                <a:close/>
                <a:moveTo>
                  <a:pt x="1342" y="722"/>
                </a:moveTo>
                <a:cubicBezTo>
                  <a:pt x="1311" y="722"/>
                  <a:pt x="1281" y="725"/>
                  <a:pt x="1252" y="729"/>
                </a:cubicBezTo>
                <a:cubicBezTo>
                  <a:pt x="1745" y="1257"/>
                  <a:pt x="1745" y="1257"/>
                  <a:pt x="1745" y="1257"/>
                </a:cubicBezTo>
                <a:cubicBezTo>
                  <a:pt x="1597" y="1671"/>
                  <a:pt x="1597" y="1671"/>
                  <a:pt x="1597" y="1671"/>
                </a:cubicBezTo>
                <a:cubicBezTo>
                  <a:pt x="1164" y="1750"/>
                  <a:pt x="1164" y="1750"/>
                  <a:pt x="1164" y="1750"/>
                </a:cubicBezTo>
                <a:cubicBezTo>
                  <a:pt x="706" y="1259"/>
                  <a:pt x="706" y="1259"/>
                  <a:pt x="706" y="1259"/>
                </a:cubicBezTo>
                <a:cubicBezTo>
                  <a:pt x="700" y="1294"/>
                  <a:pt x="696" y="1331"/>
                  <a:pt x="696" y="1368"/>
                </a:cubicBezTo>
                <a:cubicBezTo>
                  <a:pt x="696" y="1725"/>
                  <a:pt x="986" y="2014"/>
                  <a:pt x="1342" y="2014"/>
                </a:cubicBezTo>
                <a:cubicBezTo>
                  <a:pt x="1429" y="2014"/>
                  <a:pt x="1511" y="1997"/>
                  <a:pt x="1587" y="1966"/>
                </a:cubicBezTo>
                <a:cubicBezTo>
                  <a:pt x="1967" y="2204"/>
                  <a:pt x="2207" y="2493"/>
                  <a:pt x="2296" y="2610"/>
                </a:cubicBezTo>
                <a:cubicBezTo>
                  <a:pt x="2277" y="2657"/>
                  <a:pt x="2266" y="2708"/>
                  <a:pt x="2266" y="2761"/>
                </a:cubicBezTo>
                <a:cubicBezTo>
                  <a:pt x="2266" y="2981"/>
                  <a:pt x="2445" y="3159"/>
                  <a:pt x="2666" y="3159"/>
                </a:cubicBezTo>
                <a:cubicBezTo>
                  <a:pt x="2886" y="3159"/>
                  <a:pt x="3064" y="2981"/>
                  <a:pt x="3064" y="2761"/>
                </a:cubicBezTo>
                <a:cubicBezTo>
                  <a:pt x="3064" y="2540"/>
                  <a:pt x="2886" y="2362"/>
                  <a:pt x="2666" y="2362"/>
                </a:cubicBezTo>
                <a:cubicBezTo>
                  <a:pt x="2625" y="2362"/>
                  <a:pt x="2587" y="2368"/>
                  <a:pt x="2550" y="2379"/>
                </a:cubicBezTo>
                <a:cubicBezTo>
                  <a:pt x="2433" y="2270"/>
                  <a:pt x="2134" y="1977"/>
                  <a:pt x="1935" y="1626"/>
                </a:cubicBezTo>
                <a:cubicBezTo>
                  <a:pt x="1969" y="1547"/>
                  <a:pt x="1988" y="1460"/>
                  <a:pt x="1988" y="1368"/>
                </a:cubicBezTo>
                <a:cubicBezTo>
                  <a:pt x="1988" y="1011"/>
                  <a:pt x="1699" y="722"/>
                  <a:pt x="1342" y="722"/>
                </a:cubicBezTo>
                <a:close/>
                <a:moveTo>
                  <a:pt x="2863" y="686"/>
                </a:moveTo>
                <a:cubicBezTo>
                  <a:pt x="2355" y="1193"/>
                  <a:pt x="2355" y="1193"/>
                  <a:pt x="2355" y="1193"/>
                </a:cubicBezTo>
                <a:cubicBezTo>
                  <a:pt x="2446" y="1284"/>
                  <a:pt x="2446" y="1284"/>
                  <a:pt x="2446" y="1284"/>
                </a:cubicBezTo>
                <a:cubicBezTo>
                  <a:pt x="2068" y="1671"/>
                  <a:pt x="2068" y="1671"/>
                  <a:pt x="2068" y="1671"/>
                </a:cubicBezTo>
                <a:cubicBezTo>
                  <a:pt x="2249" y="1853"/>
                  <a:pt x="2249" y="1853"/>
                  <a:pt x="2249" y="1853"/>
                </a:cubicBezTo>
                <a:cubicBezTo>
                  <a:pt x="2627" y="1465"/>
                  <a:pt x="2627" y="1465"/>
                  <a:pt x="2627" y="1465"/>
                </a:cubicBezTo>
                <a:cubicBezTo>
                  <a:pt x="2718" y="1556"/>
                  <a:pt x="2718" y="1556"/>
                  <a:pt x="2718" y="1556"/>
                </a:cubicBezTo>
                <a:cubicBezTo>
                  <a:pt x="3225" y="1048"/>
                  <a:pt x="3225" y="1048"/>
                  <a:pt x="3225" y="1048"/>
                </a:cubicBezTo>
                <a:lnTo>
                  <a:pt x="2863" y="686"/>
                </a:lnTo>
                <a:close/>
                <a:moveTo>
                  <a:pt x="2665" y="2549"/>
                </a:moveTo>
                <a:cubicBezTo>
                  <a:pt x="2783" y="2549"/>
                  <a:pt x="2877" y="2644"/>
                  <a:pt x="2877" y="2761"/>
                </a:cubicBezTo>
                <a:cubicBezTo>
                  <a:pt x="2877" y="2878"/>
                  <a:pt x="2783" y="2973"/>
                  <a:pt x="2665" y="2973"/>
                </a:cubicBezTo>
                <a:cubicBezTo>
                  <a:pt x="2548" y="2973"/>
                  <a:pt x="2453" y="2878"/>
                  <a:pt x="2453" y="2761"/>
                </a:cubicBezTo>
                <a:cubicBezTo>
                  <a:pt x="2453" y="2644"/>
                  <a:pt x="2548" y="2549"/>
                  <a:pt x="2665" y="2549"/>
                </a:cubicBezTo>
                <a:close/>
                <a:moveTo>
                  <a:pt x="1462" y="2230"/>
                </a:moveTo>
                <a:cubicBezTo>
                  <a:pt x="1487" y="2205"/>
                  <a:pt x="1528" y="2205"/>
                  <a:pt x="1553" y="2230"/>
                </a:cubicBezTo>
                <a:cubicBezTo>
                  <a:pt x="1578" y="2255"/>
                  <a:pt x="1578" y="2296"/>
                  <a:pt x="1553" y="2321"/>
                </a:cubicBezTo>
                <a:cubicBezTo>
                  <a:pt x="1087" y="2787"/>
                  <a:pt x="1087" y="2787"/>
                  <a:pt x="1087" y="2787"/>
                </a:cubicBezTo>
                <a:cubicBezTo>
                  <a:pt x="1062" y="2812"/>
                  <a:pt x="1021" y="2812"/>
                  <a:pt x="996" y="2787"/>
                </a:cubicBezTo>
                <a:cubicBezTo>
                  <a:pt x="971" y="2762"/>
                  <a:pt x="971" y="2721"/>
                  <a:pt x="996" y="2696"/>
                </a:cubicBezTo>
                <a:lnTo>
                  <a:pt x="1462" y="2230"/>
                </a:lnTo>
                <a:close/>
                <a:moveTo>
                  <a:pt x="1667" y="2435"/>
                </a:moveTo>
                <a:cubicBezTo>
                  <a:pt x="1692" y="2410"/>
                  <a:pt x="1732" y="2410"/>
                  <a:pt x="1758" y="2435"/>
                </a:cubicBezTo>
                <a:cubicBezTo>
                  <a:pt x="1783" y="2460"/>
                  <a:pt x="1783" y="2501"/>
                  <a:pt x="1758" y="2526"/>
                </a:cubicBezTo>
                <a:cubicBezTo>
                  <a:pt x="1292" y="2992"/>
                  <a:pt x="1292" y="2992"/>
                  <a:pt x="1292" y="2992"/>
                </a:cubicBezTo>
                <a:cubicBezTo>
                  <a:pt x="1267" y="3017"/>
                  <a:pt x="1226" y="3017"/>
                  <a:pt x="1201" y="2992"/>
                </a:cubicBezTo>
                <a:cubicBezTo>
                  <a:pt x="1176" y="2967"/>
                  <a:pt x="1176" y="2926"/>
                  <a:pt x="1201" y="2901"/>
                </a:cubicBezTo>
                <a:lnTo>
                  <a:pt x="1667" y="2435"/>
                </a:lnTo>
                <a:close/>
              </a:path>
            </a:pathLst>
          </a:custGeom>
          <a:solidFill>
            <a:srgbClr val="FBC91D"/>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Tree>
    <p:custDataLst>
      <p:tags r:id="rId29"/>
    </p:custDataLst>
  </p:cSld>
  <p:clrMapOvr>
    <a:masterClrMapping/>
  </p:clrMapOvr>
  <p:transition advTm="38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1" nodeType="withEffec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4" nodeType="clickEffec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nodeType="withEffec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16" presetClass="entr" presetSubtype="21" fill="hold" nodeType="withEffec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2" nodeType="clickEffec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grpId="3" nodeType="withEffec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grpId="4" nodeType="withEffect">
                                  <p:childTnLst>
                                    <p:set>
                                      <p:cBhvr>
                                        <p:cTn id="37" dur="1" fill="hold">
                                          <p:stCondLst>
                                            <p:cond delay="0"/>
                                          </p:stCondLst>
                                        </p:cTn>
                                        <p:tgtEl>
                                          <p:spTgt spid="24"/>
                                        </p:tgtEl>
                                        <p:attrNameLst>
                                          <p:attrName>style.visibility</p:attrName>
                                        </p:attrNameLst>
                                      </p:cBhvr>
                                      <p:to>
                                        <p:strVal val="visible"/>
                                      </p:to>
                                    </p:set>
                                  </p:childTnLst>
                                </p:cTn>
                              </p:par>
                              <p:par>
                                <p:cTn id="38" presetID="1" presetClass="entr" presetSubtype="0" fill="hold" grpId="5" nodeType="withEffec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6" nodeType="clickEffec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par>
                                <p:cTn id="45" presetID="16" presetClass="entr" presetSubtype="21" fill="hold" grpId="9" nodeType="withEffec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par>
                                <p:cTn id="48" presetID="16" presetClass="entr" presetSubtype="21" fill="hold" grpId="8" nodeType="withEffect">
                                  <p:childTnLst>
                                    <p:set>
                                      <p:cBhvr>
                                        <p:cTn id="49" dur="1" fill="hold">
                                          <p:stCondLst>
                                            <p:cond delay="0"/>
                                          </p:stCondLst>
                                        </p:cTn>
                                        <p:tgtEl>
                                          <p:spTgt spid="41"/>
                                        </p:tgtEl>
                                        <p:attrNameLst>
                                          <p:attrName>style.visibility</p:attrName>
                                        </p:attrNameLst>
                                      </p:cBhvr>
                                      <p:to>
                                        <p:strVal val="visible"/>
                                      </p:to>
                                    </p:set>
                                    <p:animEffect transition="in" filter="barn(inVertical)">
                                      <p:cBhvr>
                                        <p:cTn id="50" dur="500"/>
                                        <p:tgtEl>
                                          <p:spTgt spid="41"/>
                                        </p:tgtEl>
                                      </p:cBhvr>
                                    </p:animEffect>
                                  </p:childTnLst>
                                </p:cTn>
                              </p:par>
                              <p:par>
                                <p:cTn id="51" presetID="16" presetClass="entr" presetSubtype="21" fill="hold" grpId="7" nodeType="withEffect">
                                  <p:childTnLst>
                                    <p:set>
                                      <p:cBhvr>
                                        <p:cTn id="52" dur="1" fill="hold">
                                          <p:stCondLst>
                                            <p:cond delay="0"/>
                                          </p:stCondLst>
                                        </p:cTn>
                                        <p:tgtEl>
                                          <p:spTgt spid="39"/>
                                        </p:tgtEl>
                                        <p:attrNameLst>
                                          <p:attrName>style.visibility</p:attrName>
                                        </p:attrNameLst>
                                      </p:cBhvr>
                                      <p:to>
                                        <p:strVal val="visible"/>
                                      </p:to>
                                    </p:set>
                                    <p:animEffect transition="in" filter="barn(inVertical)">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10" nodeType="clickEffect">
                                  <p:childTnLst>
                                    <p:set>
                                      <p:cBhvr>
                                        <p:cTn id="57" dur="1" fill="hold">
                                          <p:stCondLst>
                                            <p:cond delay="0"/>
                                          </p:stCondLst>
                                        </p:cTn>
                                        <p:tgtEl>
                                          <p:spTgt spid="44"/>
                                        </p:tgtEl>
                                        <p:attrNameLst>
                                          <p:attrName>style.visibility</p:attrName>
                                        </p:attrNameLst>
                                      </p:cBhvr>
                                      <p:to>
                                        <p:strVal val="visible"/>
                                      </p:to>
                                    </p:set>
                                    <p:animEffect transition="in" filter="wipe(up)">
                                      <p:cBhvr>
                                        <p:cTn id="58" dur="500"/>
                                        <p:tgtEl>
                                          <p:spTgt spid="44"/>
                                        </p:tgtEl>
                                      </p:cBhvr>
                                    </p:animEffect>
                                  </p:childTnLst>
                                </p:cTn>
                              </p:par>
                              <p:par>
                                <p:cTn id="59" presetID="22" presetClass="entr" presetSubtype="1" fill="hold" grpId="13" nodeType="withEffect">
                                  <p:childTnLst>
                                    <p:set>
                                      <p:cBhvr>
                                        <p:cTn id="60" dur="1" fill="hold">
                                          <p:stCondLst>
                                            <p:cond delay="0"/>
                                          </p:stCondLst>
                                        </p:cTn>
                                        <p:tgtEl>
                                          <p:spTgt spid="48"/>
                                        </p:tgtEl>
                                        <p:attrNameLst>
                                          <p:attrName>style.visibility</p:attrName>
                                        </p:attrNameLst>
                                      </p:cBhvr>
                                      <p:to>
                                        <p:strVal val="visible"/>
                                      </p:to>
                                    </p:set>
                                    <p:animEffect transition="in" filter="wipe(up)">
                                      <p:cBhvr>
                                        <p:cTn id="61" dur="500"/>
                                        <p:tgtEl>
                                          <p:spTgt spid="48"/>
                                        </p:tgtEl>
                                      </p:cBhvr>
                                    </p:animEffect>
                                  </p:childTnLst>
                                </p:cTn>
                              </p:par>
                              <p:par>
                                <p:cTn id="62" presetID="22" presetClass="entr" presetSubtype="1" fill="hold" grpId="12" nodeType="withEffec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par>
                                <p:cTn id="65" presetID="22" presetClass="entr" presetSubtype="1" fill="hold" grpId="11" nodeType="withEffect">
                                  <p:childTnLst>
                                    <p:set>
                                      <p:cBhvr>
                                        <p:cTn id="66" dur="1" fill="hold">
                                          <p:stCondLst>
                                            <p:cond delay="0"/>
                                          </p:stCondLst>
                                        </p:cTn>
                                        <p:tgtEl>
                                          <p:spTgt spid="46"/>
                                        </p:tgtEl>
                                        <p:attrNameLst>
                                          <p:attrName>style.visibility</p:attrName>
                                        </p:attrNameLst>
                                      </p:cBhvr>
                                      <p:to>
                                        <p:strVal val="visible"/>
                                      </p:to>
                                    </p:set>
                                    <p:animEffect transition="in" filter="wipe(up)">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1" bldLvl="0" animBg="1"/>
      <p:bldP spid="22" grpId="2" bldLvl="0" animBg="1"/>
      <p:bldP spid="23" grpId="3" bldLvl="0" animBg="1"/>
      <p:bldP spid="24" grpId="4" bldLvl="0" animBg="1"/>
      <p:bldP spid="25" grpId="5" bldLvl="0" animBg="1"/>
      <p:bldP spid="38" grpId="6"/>
      <p:bldP spid="39" grpId="7"/>
      <p:bldP spid="41" grpId="8"/>
      <p:bldP spid="42" grpId="9"/>
      <p:bldP spid="44" grpId="10"/>
      <p:bldP spid="46" grpId="11"/>
      <p:bldP spid="47" grpId="12"/>
      <p:bldP spid="48" grpId="13"/>
      <p:bldP spid="49" grpId="14"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1*y*1"/>
  <p:tag name="KSO_WM_UNIT_TYPE" val="y"/>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0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0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0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0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0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0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0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0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0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0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1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13.xml><?xml version="1.0" encoding="utf-8"?>
<p:tagLst xmlns:p="http://schemas.openxmlformats.org/presentationml/2006/main">
  <p:tag name="MH" val="20171218165009"/>
  <p:tag name="MH_CATEGORY" val="#BingLLB#"/>
  <p:tag name="MH_LAYOUT" val="SubTitleText"/>
  <p:tag name="MH_LIBRARY" val="GRAPHIC"/>
  <p:tag name="MH_NUMBER" val="4"/>
  <p:tag name="MH_TYPE" val="#NeiR#"/>
  <p:tag name="TIMING" val="|0|0.2"/>
  <p:tag name="KSO_WM_SLIDE_BK_DARK_LIGHT" val="2"/>
  <p:tag name="KSO_WM_SLIDE_BACKGROUND_TYPE" val="general"/>
</p:tagLst>
</file>

<file path=ppt/tags/tag10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fe302555-7b41-43ba-95fa-cc16e970b5d4}"/>
  <p:tag name="KSO_WM_UNIT_TYPE" val="i"/>
</p:tagLst>
</file>

<file path=ppt/tags/tag10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4ad31f1f-481e-4e1c-a6f0-78ce9e64c6cd}"/>
  <p:tag name="KSO_WM_UNIT_TYPE" val="i"/>
</p:tagLst>
</file>

<file path=ppt/tags/tag10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17.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101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1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0.xml><?xml version="1.0" encoding="utf-8"?>
<p:tagLst xmlns:p="http://schemas.openxmlformats.org/presentationml/2006/main">
  <p:tag name="KSO_WM_UNIT_FILL_FORE_SCHEMECOLOR_INDEX_BRIGHTNESS" val="0.4"/>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021.xml><?xml version="1.0" encoding="utf-8"?>
<p:tagLst xmlns:p="http://schemas.openxmlformats.org/presentationml/2006/main">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02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023.xml><?xml version="1.0" encoding="utf-8"?>
<p:tagLst xmlns:p="http://schemas.openxmlformats.org/presentationml/2006/main">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02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025.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2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2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02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029.xml><?xml version="1.0" encoding="utf-8"?>
<p:tagLst xmlns:p="http://schemas.openxmlformats.org/presentationml/2006/main">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0.xml><?xml version="1.0" encoding="utf-8"?>
<p:tagLst xmlns:p="http://schemas.openxmlformats.org/presentationml/2006/main">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031.xml><?xml version="1.0" encoding="utf-8"?>
<p:tagLst xmlns:p="http://schemas.openxmlformats.org/presentationml/2006/main">
  <p:tag name="KSO_WM_UNIT_FILL_FORE_SCHEMECOLOR_INDEX_BRIGHTNESS" val="0.4"/>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103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033.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3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3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3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4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4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4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4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48.xml><?xml version="1.0" encoding="utf-8"?>
<p:tagLst xmlns:p="http://schemas.openxmlformats.org/presentationml/2006/main">
  <p:tag name="MH" val="20171218165009"/>
  <p:tag name="MH_CATEGORY" val="#BingLLB#"/>
  <p:tag name="MH_LAYOUT" val="SubTitleText"/>
  <p:tag name="MH_LIBRARY" val="GRAPHIC"/>
  <p:tag name="MH_NUMBER" val="4"/>
  <p:tag name="MH_TYPE" val="#NeiR#"/>
  <p:tag name="TIMING" val="|0|0.8"/>
  <p:tag name="KSO_WM_SLIDE_BK_DARK_LIGHT" val="2"/>
  <p:tag name="KSO_WM_SLIDE_BACKGROUND_TYPE" val="general"/>
</p:tagLst>
</file>

<file path=ppt/tags/tag104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df433d8c-3de9-4351-9b1e-eea449c55552}"/>
  <p:tag name="KSO_WM_UNIT_TYPE" val="i"/>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d694c225-267b-4229-87f7-9178692afe27}"/>
  <p:tag name="KSO_WM_UNIT_TYPE" val="i"/>
</p:tagLst>
</file>

<file path=ppt/tags/tag10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5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5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5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5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5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5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5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6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6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6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6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6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6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6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7.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10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7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7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7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7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7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7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7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7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08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81.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108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8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8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85.xml><?xml version="1.0" encoding="utf-8"?>
<p:tagLst xmlns:p="http://schemas.openxmlformats.org/presentationml/2006/main">
  <p:tag name="TIMING" val="|0.4"/>
  <p:tag name="KSO_WM_SLIDE_BK_DARK_LIGHT" val="2"/>
  <p:tag name="KSO_WM_SLIDE_BACKGROUND_TYPE" val="general"/>
</p:tagLst>
</file>

<file path=ppt/tags/tag10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13e7663-537c-4626-9111-ca767063a7e5}"/>
  <p:tag name="KSO_WM_UNIT_TYPE" val="i"/>
</p:tagLst>
</file>

<file path=ppt/tags/tag10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ad40df2-93ed-471c-99af-8458806e10f7}"/>
  <p:tag name="KSO_WM_UNIT_TYPE" val="i"/>
</p:tagLst>
</file>

<file path=ppt/tags/tag10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8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090.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10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9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9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9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95.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109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9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09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099.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0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110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0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0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0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06.xml><?xml version="1.0" encoding="utf-8"?>
<p:tagLst xmlns:p="http://schemas.openxmlformats.org/presentationml/2006/main">
  <p:tag name="KSO_WM_BEAUTIFY_FLAG" val=""/>
</p:tagLst>
</file>

<file path=ppt/tags/tag1107.xml><?xml version="1.0" encoding="utf-8"?>
<p:tagLst xmlns:p="http://schemas.openxmlformats.org/presentationml/2006/main">
  <p:tag name="TIMING" val="|0.6|0.6|1.6|0.6|1"/>
  <p:tag name="KSO_WM_SLIDE_BK_DARK_LIGHT" val="2"/>
  <p:tag name="KSO_WM_SLIDE_BACKGROUND_TYPE" val="general"/>
</p:tagLst>
</file>

<file path=ppt/tags/tag11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427a85a0-b311-4dd9-b82a-8d384d603f03}"/>
  <p:tag name="KSO_WM_UNIT_TYPE" val="i"/>
</p:tagLst>
</file>

<file path=ppt/tags/tag11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d1a8d50-6459-455a-be5b-8668cedbd995}"/>
  <p:tag name="KSO_WM_UNIT_TYPE" val="i"/>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11.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11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1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1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1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19.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2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2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2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2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2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2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2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2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2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3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3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3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3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4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4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4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4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4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5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5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5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5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5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5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6.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116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6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6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6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6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6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6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6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1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7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171.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Lst>
</file>

<file path=ppt/tags/tag11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73.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Lst>
</file>

<file path=ppt/tags/tag117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7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17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77.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4"/>
  <p:tag name="KSO_WM_UNIT_TEXT_FILL_TYPE" val="1"/>
</p:tagLst>
</file>

<file path=ppt/tags/tag117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179.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Lst>
</file>

<file path=ppt/tags/tag11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8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18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18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8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8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8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8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9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9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9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9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9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9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9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0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0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0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0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0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0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0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0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0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1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1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1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1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1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2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2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2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2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2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2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2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2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2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3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3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3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3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4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24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4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24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4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24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2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4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5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5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25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25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5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5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6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6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6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6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6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6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6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7.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12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7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73.xml><?xml version="1.0" encoding="utf-8"?>
<p:tagLst xmlns:p="http://schemas.openxmlformats.org/presentationml/2006/main">
  <p:tag name="TIMING" val="|0.2|1.1|0.8"/>
  <p:tag name="KSO_WM_SLIDE_BK_DARK_LIGHT" val="2"/>
  <p:tag name="KSO_WM_SLIDE_BACKGROUND_TYPE" val="general"/>
</p:tagLst>
</file>

<file path=ppt/tags/tag127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27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27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27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27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279.xml><?xml version="1.0" encoding="utf-8"?>
<p:tagLst xmlns:p="http://schemas.openxmlformats.org/presentationml/2006/main">
  <p:tag name="KSO_WPP_MARK_KEY" val="3cb7d475-8c73-4973-8ec2-0f96abc64c67"/>
  <p:tag name="COMMONDATA" val="eyJoZGlkIjoiZDYyZWEzMGEyOTgzNjMyODIwYmE0OTZmMjRkNDUyMDEifQ=="/>
  <p:tag name="commondata" val="eyJoZGlkIjoiZTVlNmE2ZmI1ZjYwNzY0MzcxMzc3ZmQ0YThkN2JhMWYifQ=="/>
</p:tagLst>
</file>

<file path=ppt/tags/tag12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2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30"/>
</p:tagLst>
</file>

<file path=ppt/tags/tag13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30"/>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TEMPLATE_CATEGORY" val="custom"/>
  <p:tag name="KSO_WM_TEMPLATE_INDEX" val="20204330"/>
  <p:tag name="KSO_WM_TEMPLATE_SUBCATEGORY" val="0"/>
  <p:tag name="KSO_WM_TEMPLATE_MASTER_TYPE" val="1"/>
  <p:tag name="KSO_WM_TEMPLATE_COLOR_TYPE" val="1"/>
  <p:tag name="KSO_WM_TEMPLATE_MASTER_THUMB_INDEX" val="12"/>
  <p:tag name="KSO_WM_TEMPLATE_THUMBS_INDEX" val="1、4、7、8、9、10、11、12、13、14、15、16、17、18、21、26、31、34、35、36"/>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简约工作汇报"/>
  <p:tag name="KSO_WM_TEMPLATE_CATEGORY" val="custom"/>
  <p:tag name="KSO_WM_TEMPLATE_INDEX" val="20204330"/>
  <p:tag name="KSO_WM_UNIT_ID" val="custom20204330_1*a*1"/>
  <p:tag name="KSO_WM_UNIT_ISNUMDGMTITLE" val="0"/>
</p:tagLst>
</file>

<file path=ppt/tags/tag20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20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0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0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05.xml><?xml version="1.0" encoding="utf-8"?>
<p:tagLst xmlns:p="http://schemas.openxmlformats.org/presentationml/2006/main">
  <p:tag name="KSO_WM_BEAUTIFY_FLAG" val="#wm#"/>
  <p:tag name="KSO_WM_TEMPLATE_SUBCATEGORY" val="0"/>
  <p:tag name="KSO_WM_SLIDE_ITEM_CNT" val="0"/>
  <p:tag name="KSO_WM_SLIDE_INDEX" val="1"/>
  <p:tag name="KSO_WM_TAG_VERSION" val="1.0"/>
  <p:tag name="KSO_WM_SLIDE_LAYOUT" val="a_b"/>
  <p:tag name="KSO_WM_SLIDE_LAYOUT_CNT" val="1_3"/>
  <p:tag name="KSO_WM_SLIDE_TYPE" val="title"/>
  <p:tag name="KSO_WM_SLIDE_SUBTYPE" val="pureTxt"/>
  <p:tag name="KSO_WM_TEMPLATE_MASTER_TYPE" val="1"/>
  <p:tag name="KSO_WM_TEMPLATE_COLOR_TYPE" val="1"/>
  <p:tag name="KSO_WM_TEMPLATE_CATEGORY" val="custom"/>
  <p:tag name="KSO_WM_TEMPLATE_INDEX" val="20204330"/>
  <p:tag name="KSO_WM_SLIDE_ID" val="custom20204330_1"/>
  <p:tag name="KSO_WM_TEMPLATE_MASTER_THUMB_INDEX" val="12"/>
  <p:tag name="KSO_WM_TEMPLATE_THUMBS_INDEX" val="1、4、7、8、9、10、11、12、13、14、15、16、17、18、21、26、31、34、35、36"/>
</p:tagLst>
</file>

<file path=ppt/tags/tag2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SPECIAL_SOURCE" val="bdnull"/>
</p:tagLst>
</file>

<file path=ppt/tags/tag2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5243387-2826-4031-8dbe-71f985e18c88}"/>
  <p:tag name="KSO_WM_UNIT_TYPE" val="i"/>
</p:tagLst>
</file>

<file path=ppt/tags/tag2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a3c652c-d7dd-4ad3-a4d7-59c825266c4c}"/>
  <p:tag name="KSO_WM_UNIT_TYPE" val="i"/>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2.xml><?xml version="1.0" encoding="utf-8"?>
<p:tagLst xmlns:p="http://schemas.openxmlformats.org/presentationml/2006/main">
  <p:tag name="MH" val="20171218162805"/>
  <p:tag name="MH_LIBRARY" val="GRAPHIC"/>
  <p:tag name="MH_ORDER" val="1"/>
  <p:tag name="MH_TYPE" val="Other"/>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MH" val="20171218162805"/>
  <p:tag name="MH_LIBRARY" val="GRAPHIC"/>
  <p:tag name="MH_ORDER" val="2"/>
  <p:tag name="MH_TYPE" val="Other"/>
  <p:tag name="KSO_WM_UNIT_LINE_FORE_SCHEMECOLOR_INDEX_BRIGHTNESS" val="0"/>
  <p:tag name="KSO_WM_UNIT_LINE_FORE_SCHEMECOLOR_INDEX" val="5"/>
  <p:tag name="KSO_WM_UNIT_LINE_FILL_TYPE" val="2"/>
</p:tagLst>
</file>

<file path=ppt/tags/tag214.xml><?xml version="1.0" encoding="utf-8"?>
<p:tagLst xmlns:p="http://schemas.openxmlformats.org/presentationml/2006/main">
  <p:tag name="MH" val="20171218162805"/>
  <p:tag name="MH_LIBRARY" val="GRAPHIC"/>
  <p:tag name="MH_ORDER" val="3"/>
  <p:tag name="MH_TYPE" val="Other"/>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215.xml><?xml version="1.0" encoding="utf-8"?>
<p:tagLst xmlns:p="http://schemas.openxmlformats.org/presentationml/2006/main">
  <p:tag name="MH" val="20171218162805"/>
  <p:tag name="MH_LIBRARY" val="GRAPHIC"/>
  <p:tag name="MH_ORDER" val="4"/>
  <p:tag name="MH_TYPE" val="Other"/>
</p:tagLst>
</file>

<file path=ppt/tags/tag216.xml><?xml version="1.0" encoding="utf-8"?>
<p:tagLst xmlns:p="http://schemas.openxmlformats.org/presentationml/2006/main">
  <p:tag name="MH" val="20171218162805"/>
  <p:tag name="MH_LIBRARY" val="GRAPHIC"/>
  <p:tag name="MH_ORDER" val="5"/>
  <p:tag name="MH_TYPE" val="Other"/>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MH" val="20171218162805"/>
  <p:tag name="MH_LIBRARY" val="GRAPHIC"/>
  <p:tag name="MH_ORDER" val="6"/>
  <p:tag name="MH_TYPE" val="Other"/>
  <p:tag name="KSO_WM_UNIT_LINE_FORE_SCHEMECOLOR_INDEX_BRIGHTNESS" val="0"/>
  <p:tag name="KSO_WM_UNIT_LINE_FORE_SCHEMECOLOR_INDEX" val="5"/>
  <p:tag name="KSO_WM_UNIT_LINE_FILL_TYPE" val="2"/>
</p:tagLst>
</file>

<file path=ppt/tags/tag218.xml><?xml version="1.0" encoding="utf-8"?>
<p:tagLst xmlns:p="http://schemas.openxmlformats.org/presentationml/2006/main">
  <p:tag name="MH" val="20171218162805"/>
  <p:tag name="MH_LIBRARY" val="GRAPHIC"/>
  <p:tag name="MH_ORDER" val="7"/>
  <p:tag name="MH_TYPE" val="Other"/>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MH" val="20171218162805"/>
  <p:tag name="MH_LIBRARY" val="GRAPHIC"/>
  <p:tag name="MH_ORDER" val="8"/>
  <p:tag name="MH_TYPE" val="Other"/>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MH" val="20171218162805"/>
  <p:tag name="MH_LIBRARY" val="GRAPHIC"/>
  <p:tag name="MH_ORDER" val="9"/>
  <p:tag name="MH_TYPE" val="Other"/>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221.xml><?xml version="1.0" encoding="utf-8"?>
<p:tagLst xmlns:p="http://schemas.openxmlformats.org/presentationml/2006/main">
  <p:tag name="MH" val="20171218162805"/>
  <p:tag name="MH_LIBRARY" val="GRAPHIC"/>
  <p:tag name="MH_ORDER" val="10"/>
  <p:tag name="MH_TYPE" val="Other"/>
</p:tagLst>
</file>

<file path=ppt/tags/tag222.xml><?xml version="1.0" encoding="utf-8"?>
<p:tagLst xmlns:p="http://schemas.openxmlformats.org/presentationml/2006/main">
  <p:tag name="MH" val="20171218162805"/>
  <p:tag name="MH_LIBRARY" val="GRAPHIC"/>
  <p:tag name="MH_ORDER" val="11"/>
  <p:tag name="MH_TYPE" val="Other"/>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Lst>
</file>

<file path=ppt/tags/tag223.xml><?xml version="1.0" encoding="utf-8"?>
<p:tagLst xmlns:p="http://schemas.openxmlformats.org/presentationml/2006/main">
  <p:tag name="TIMING" val="|0.3|1.1|2.2"/>
  <p:tag name="KSO_WM_SLIDE_BK_DARK_LIGHT" val="2"/>
  <p:tag name="KSO_WM_SLIDE_BACKGROUND_TYPE" val="general"/>
</p:tagLst>
</file>

<file path=ppt/tags/tag22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PRESET_TEXT" val="PART 01"/>
  <p:tag name="KSO_WM_TEMPLATE_CATEGORY" val="custom"/>
  <p:tag name="KSO_WM_TEMPLATE_INDEX" val="20204330"/>
  <p:tag name="KSO_WM_UNIT_ID" val="custom20204330_7*e*1"/>
  <p:tag name="KSO_WM_UNIT_TEXT_FILL_FORE_SCHEMECOLOR_INDEX_BRIGHTNESS" val="0"/>
  <p:tag name="KSO_WM_UNIT_TEXT_FILL_FORE_SCHEMECOLOR_INDEX" val="5"/>
  <p:tag name="KSO_WM_UNIT_TEXT_FILL_TYPE" val="1"/>
</p:tagLst>
</file>

<file path=ppt/tags/tag225.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单击此处添加大标题"/>
  <p:tag name="KSO_WM_TEMPLATE_CATEGORY" val="custom"/>
  <p:tag name="KSO_WM_TEMPLATE_INDEX" val="20204330"/>
  <p:tag name="KSO_WM_UNIT_ID" val="custom20204330_7*a*1"/>
  <p:tag name="KSO_WM_UNIT_ISNUMDGMTITLE" val="0"/>
</p:tagLst>
</file>

<file path=ppt/tags/tag226.xml><?xml version="1.0" encoding="utf-8"?>
<p:tagLst xmlns:p="http://schemas.openxmlformats.org/presentationml/2006/main">
  <p:tag name="TIMING" val="|0.3|0.6|0.6|0.7|0.7"/>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_e"/>
  <p:tag name="KSO_WM_SLIDE_LAYOUT_CNT" val="1_1"/>
  <p:tag name="KSO_WM_TEMPLATE_MASTER_TYPE" val="1"/>
  <p:tag name="KSO_WM_TEMPLATE_COLOR_TYPE" val="1"/>
  <p:tag name="KSO_WM_TEMPLATE_CATEGORY" val="custom"/>
  <p:tag name="KSO_WM_TEMPLATE_INDEX" val="20204330"/>
  <p:tag name="KSO_WM_SLIDE_ID" val="custom20204330_7"/>
</p:tagLst>
</file>

<file path=ppt/tags/tag22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PRESET_TEXT" val="PART 01"/>
  <p:tag name="KSO_WM_TEMPLATE_CATEGORY" val="custom"/>
  <p:tag name="KSO_WM_TEMPLATE_INDEX" val="20204330"/>
  <p:tag name="KSO_WM_UNIT_ID" val="custom20204330_7*e*1"/>
  <p:tag name="KSO_WM_UNIT_TEXT_FILL_FORE_SCHEMECOLOR_INDEX_BRIGHTNESS" val="0"/>
  <p:tag name="KSO_WM_UNIT_TEXT_FILL_FORE_SCHEMECOLOR_INDEX" val="5"/>
  <p:tag name="KSO_WM_UNIT_TEXT_FILL_TYPE" val="1"/>
</p:tagLst>
</file>

<file path=ppt/tags/tag228.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单击此处添加大标题"/>
  <p:tag name="KSO_WM_TEMPLATE_CATEGORY" val="custom"/>
  <p:tag name="KSO_WM_TEMPLATE_INDEX" val="20204330"/>
  <p:tag name="KSO_WM_UNIT_ID" val="custom20204330_7*a*1"/>
  <p:tag name="KSO_WM_UNIT_ISNUMDGMTITLE" val="0"/>
</p:tagLst>
</file>

<file path=ppt/tags/tag229.xml><?xml version="1.0" encoding="utf-8"?>
<p:tagLst xmlns:p="http://schemas.openxmlformats.org/presentationml/2006/main">
  <p:tag name="TIMING" val="|0.3|1.1|1|0.6|0.4"/>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_e"/>
  <p:tag name="KSO_WM_SLIDE_LAYOUT_CNT" val="1_1"/>
  <p:tag name="KSO_WM_TEMPLATE_MASTER_TYPE" val="1"/>
  <p:tag name="KSO_WM_TEMPLATE_COLOR_TYPE" val="1"/>
  <p:tag name="KSO_WM_TEMPLATE_CATEGORY" val="custom"/>
  <p:tag name="KSO_WM_TEMPLATE_INDEX" val="20204330"/>
  <p:tag name="KSO_WM_SLIDE_ID" val="custom20204330_7"/>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d2d1dda-1d00-431f-bfe3-74f06f232373}"/>
  <p:tag name="KSO_WM_UNIT_TYPE" val="i"/>
</p:tagLst>
</file>

<file path=ppt/tags/tag23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e41dc34-479e-4bd5-acc5-b5473b688c42}"/>
  <p:tag name="KSO_WM_UNIT_TYPE" val="i"/>
</p:tagLst>
</file>

<file path=ppt/tags/tag2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3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4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4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4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45.xml><?xml version="1.0" encoding="utf-8"?>
<p:tagLst xmlns:p="http://schemas.openxmlformats.org/presentationml/2006/main">
  <p:tag name="TIMING" val="|0.5|0.6"/>
  <p:tag name="KSO_WM_SLIDE_BK_DARK_LIGHT" val="2"/>
  <p:tag name="KSO_WM_SLIDE_BACKGROUND_TYPE" val="general"/>
</p:tagLst>
</file>

<file path=ppt/tags/tag24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ffa1005a-6c46-4a34-871d-561f9b727202}"/>
  <p:tag name="KSO_WM_UNIT_TYPE" val="i"/>
</p:tagLst>
</file>

<file path=ppt/tags/tag24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564a2aa-f0f2-4fc5-bef9-c80f1486502b}"/>
  <p:tag name="KSO_WM_UNIT_TYPE" val="i"/>
</p:tagLst>
</file>

<file path=ppt/tags/tag248.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4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5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5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25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25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25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258.xml><?xml version="1.0" encoding="utf-8"?>
<p:tagLst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2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26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26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6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6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6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6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6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27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27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273.xml><?xml version="1.0" encoding="utf-8"?>
<p:tagLst xmlns:p="http://schemas.openxmlformats.org/presentationml/2006/main">
  <p:tag name="TIMING" val="|0.4|0.9|0.7|0.3|0.3|0.3"/>
  <p:tag name="KSO_WM_SLIDE_BK_DARK_LIGHT" val="2"/>
  <p:tag name="KSO_WM_SLIDE_BACKGROUND_TYPE" val="general"/>
</p:tagLst>
</file>

<file path=ppt/tags/tag2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2f3fd0ad-4ccf-4844-bf67-9f251e050148}"/>
  <p:tag name="KSO_WM_UNIT_TYPE" val="i"/>
</p:tagLst>
</file>

<file path=ppt/tags/tag2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e2d17b8-5c68-401d-aca0-03b281b5376d}"/>
  <p:tag name="KSO_WM_UNIT_TYPE" val="i"/>
</p:tagLst>
</file>

<file path=ppt/tags/tag27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29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0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1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13.xml><?xml version="1.0" encoding="utf-8"?>
<p:tagLst xmlns:p="http://schemas.openxmlformats.org/presentationml/2006/main">
  <p:tag name="TIMING" val="|0.2|0.4"/>
  <p:tag name="KSO_WM_SLIDE_BK_DARK_LIGHT" val="2"/>
  <p:tag name="KSO_WM_SLIDE_BACKGROUND_TYPE" val="general"/>
</p:tagLst>
</file>

<file path=ppt/tags/tag3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0734dc54-1bc9-44ef-b3c1-f6869c59c9d8}"/>
  <p:tag name="KSO_WM_UNIT_TYPE" val="i"/>
</p:tagLst>
</file>

<file path=ppt/tags/tag3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280aa394-241a-4530-9fa5-d39747f0466c}"/>
  <p:tag name="KSO_WM_UNIT_TYPE" val="i"/>
</p:tagLst>
</file>

<file path=ppt/tags/tag3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17.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18.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19.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21.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22.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23.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24.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2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2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2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2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2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8.xml><?xml version="1.0" encoding="utf-8"?>
<p:tagLst xmlns:p="http://schemas.openxmlformats.org/presentationml/2006/main">
  <p:tag name="TIMING" val="|0.3|1|0.5|0.4|0.3|0.3"/>
  <p:tag name="KSO_WM_SLIDE_BK_DARK_LIGHT" val="2"/>
  <p:tag name="KSO_WM_SLIDE_BACKGROUND_TYPE" val="general"/>
</p:tagLst>
</file>

<file path=ppt/tags/tag33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9f64ae7-4f75-4fe6-83f3-c452b69f9aa7}"/>
  <p:tag name="KSO_WM_UNIT_TYPE" val="i"/>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9bc7b8b-e0cd-439f-8521-c2010ae05bc5}"/>
  <p:tag name="KSO_WM_UNIT_TYPE" val="i"/>
</p:tagLst>
</file>

<file path=ppt/tags/tag3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2.xml><?xml version="1.0" encoding="utf-8"?>
<p:tagLst xmlns:p="http://schemas.openxmlformats.org/presentationml/2006/main">
  <p:tag name="MH" val="20171218155848"/>
  <p:tag name="MH_LIBRARY" val="GRAPHIC"/>
  <p:tag name="MH_ORDER" val="2"/>
  <p:tag name="MH_TYPE" val="SubTitle"/>
  <p:tag name="KSO_WM_UNIT_TEXT_FILL_FORE_SCHEMECOLOR_INDEX_BRIGHTNESS" val="0"/>
  <p:tag name="KSO_WM_UNIT_TEXT_FILL_FORE_SCHEMECOLOR_INDEX" val="14"/>
  <p:tag name="KSO_WM_UNIT_TEXT_FILL_TYPE" val="1"/>
</p:tagLst>
</file>

<file path=ppt/tags/tag343.xml><?xml version="1.0" encoding="utf-8"?>
<p:tagLst xmlns:p="http://schemas.openxmlformats.org/presentationml/2006/main">
  <p:tag name="MH" val="20171218155848"/>
  <p:tag name="MH_LIBRARY" val="GRAPHIC"/>
  <p:tag name="MH_ORDER" val="2"/>
  <p:tag name="MH_TYPE" val="Text"/>
  <p:tag name="KSO_WM_UNIT_TEXT_FILL_FORE_SCHEMECOLOR_INDEX_BRIGHTNESS" val="0"/>
  <p:tag name="KSO_WM_UNIT_TEXT_FILL_FORE_SCHEMECOLOR_INDEX" val="14"/>
  <p:tag name="KSO_WM_UNIT_TEXT_FILL_TYPE" val="1"/>
</p:tagLst>
</file>

<file path=ppt/tags/tag344.xml><?xml version="1.0" encoding="utf-8"?>
<p:tagLst xmlns:p="http://schemas.openxmlformats.org/presentationml/2006/main">
  <p:tag name="MH" val="20171218155848"/>
  <p:tag name="MH_LIBRARY" val="GRAPHIC"/>
  <p:tag name="MH_ORDER" val="1"/>
  <p:tag name="MH_TYPE" val="SubTitle"/>
  <p:tag name="KSO_WM_UNIT_TEXT_FILL_FORE_SCHEMECOLOR_INDEX_BRIGHTNESS" val="0"/>
  <p:tag name="KSO_WM_UNIT_TEXT_FILL_FORE_SCHEMECOLOR_INDEX" val="14"/>
  <p:tag name="KSO_WM_UNIT_TEXT_FILL_TYPE" val="1"/>
</p:tagLst>
</file>

<file path=ppt/tags/tag345.xml><?xml version="1.0" encoding="utf-8"?>
<p:tagLst xmlns:p="http://schemas.openxmlformats.org/presentationml/2006/main">
  <p:tag name="MH" val="20171218155848"/>
  <p:tag name="MH_LIBRARY" val="GRAPHIC"/>
  <p:tag name="MH_ORDER" val="1"/>
  <p:tag name="MH_TYPE" val="Text"/>
  <p:tag name="KSO_WM_UNIT_TEXT_FILL_FORE_SCHEMECOLOR_INDEX_BRIGHTNESS" val="0"/>
  <p:tag name="KSO_WM_UNIT_TEXT_FILL_FORE_SCHEMECOLOR_INDEX" val="14"/>
  <p:tag name="KSO_WM_UNIT_TEXT_FILL_TYPE" val="1"/>
</p:tagLst>
</file>

<file path=ppt/tags/tag346.xml><?xml version="1.0" encoding="utf-8"?>
<p:tagLst xmlns:p="http://schemas.openxmlformats.org/presentationml/2006/main">
  <p:tag name="MH" val="20171218155848"/>
  <p:tag name="MH_LIBRARY" val="GRAPHIC"/>
  <p:tag name="MH_ORDER" val="3"/>
  <p:tag name="MH_TYPE" val="SubTitle"/>
  <p:tag name="KSO_WM_UNIT_TEXT_FILL_FORE_SCHEMECOLOR_INDEX_BRIGHTNESS" val="0"/>
  <p:tag name="KSO_WM_UNIT_TEXT_FILL_FORE_SCHEMECOLOR_INDEX" val="14"/>
  <p:tag name="KSO_WM_UNIT_TEXT_FILL_TYPE" val="1"/>
</p:tagLst>
</file>

<file path=ppt/tags/tag347.xml><?xml version="1.0" encoding="utf-8"?>
<p:tagLst xmlns:p="http://schemas.openxmlformats.org/presentationml/2006/main">
  <p:tag name="MH" val="20171218155848"/>
  <p:tag name="MH_LIBRARY" val="GRAPHIC"/>
  <p:tag name="MH_ORDER" val="3"/>
  <p:tag name="MH_TYPE" val="Text"/>
  <p:tag name="KSO_WM_UNIT_TEXT_FILL_FORE_SCHEMECOLOR_INDEX_BRIGHTNESS" val="0"/>
  <p:tag name="KSO_WM_UNIT_TEXT_FILL_FORE_SCHEMECOLOR_INDEX" val="14"/>
  <p:tag name="KSO_WM_UNIT_TEXT_FILL_TYPE" val="1"/>
</p:tagLst>
</file>

<file path=ppt/tags/tag348.xml><?xml version="1.0" encoding="utf-8"?>
<p:tagLst xmlns:p="http://schemas.openxmlformats.org/presentationml/2006/main">
  <p:tag name="MH" val="20171218155848"/>
  <p:tag name="MH_LIBRARY" val="GRAPHIC"/>
  <p:tag name="MH_ORDER" val="3"/>
  <p:tag name="MH_TYPE" val="Other"/>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49.xml><?xml version="1.0" encoding="utf-8"?>
<p:tagLst xmlns:p="http://schemas.openxmlformats.org/presentationml/2006/main">
  <p:tag name="MH" val="20171218155848"/>
  <p:tag name="MH_LIBRARY" val="GRAPHIC"/>
  <p:tag name="MH_ORDER" val="4"/>
  <p:tag name="MH_TYPE" val="Other"/>
  <p:tag name="KSO_WM_UNIT_LINE_FORE_SCHEMECOLOR_INDEX_BRIGHTNESS" val="0"/>
  <p:tag name="KSO_WM_UNIT_LINE_FORE_SCHEMECOLOR_INDEX" val="5"/>
  <p:tag name="KSO_WM_UNIT_LINE_FILL_TYPE"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MH" val="20171218155848"/>
  <p:tag name="MH_LIBRARY" val="GRAPHIC"/>
  <p:tag name="MH_ORDER" val="5"/>
  <p:tag name="MH_TYPE" val="Other"/>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51.xml><?xml version="1.0" encoding="utf-8"?>
<p:tagLst xmlns:p="http://schemas.openxmlformats.org/presentationml/2006/main">
  <p:tag name="MH" val="20171218155848"/>
  <p:tag name="MH_LIBRARY" val="GRAPHIC"/>
  <p:tag name="MH_ORDER" val="9"/>
  <p:tag name="MH_TYPE" val="Other"/>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52.xml><?xml version="1.0" encoding="utf-8"?>
<p:tagLst xmlns:p="http://schemas.openxmlformats.org/presentationml/2006/main">
  <p:tag name="MH" val="20171218155848"/>
  <p:tag name="MH_LIBRARY" val="GRAPHIC"/>
  <p:tag name="MH_ORDER" val="10"/>
  <p:tag name="MH_TYPE" val="Other"/>
  <p:tag name="KSO_WM_UNIT_LINE_FORE_SCHEMECOLOR_INDEX_BRIGHTNESS" val="0"/>
  <p:tag name="KSO_WM_UNIT_LINE_FORE_SCHEMECOLOR_INDEX" val="5"/>
  <p:tag name="KSO_WM_UNIT_LINE_FILL_TYPE" val="2"/>
</p:tagLst>
</file>

<file path=ppt/tags/tag353.xml><?xml version="1.0" encoding="utf-8"?>
<p:tagLst xmlns:p="http://schemas.openxmlformats.org/presentationml/2006/main">
  <p:tag name="MH" val="20171218155848"/>
  <p:tag name="MH_LIBRARY" val="GRAPHIC"/>
  <p:tag name="MH_ORDER" val="11"/>
  <p:tag name="MH_TYPE" val="Other"/>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54.xml><?xml version="1.0" encoding="utf-8"?>
<p:tagLst xmlns:p="http://schemas.openxmlformats.org/presentationml/2006/main">
  <p:tag name="MH" val="20171218155848"/>
  <p:tag name="MH_LIBRARY" val="GRAPHIC"/>
  <p:tag name="MH_ORDER" val="15"/>
  <p:tag name="MH_TYPE" val="Other"/>
  <p:tag name="KSO_WM_UNIT_TEXT_FILL_FORE_SCHEMECOLOR_INDEX_BRIGHTNESS" val="0"/>
  <p:tag name="KSO_WM_UNIT_TEXT_FILL_FORE_SCHEMECOLOR_INDEX" val="14"/>
  <p:tag name="KSO_WM_UNIT_TEXT_FILL_TYPE" val="1"/>
</p:tagLst>
</file>

<file path=ppt/tags/tag355.xml><?xml version="1.0" encoding="utf-8"?>
<p:tagLst xmlns:p="http://schemas.openxmlformats.org/presentationml/2006/main">
  <p:tag name="MH" val="20171218155848"/>
  <p:tag name="MH_LIBRARY" val="GRAPHIC"/>
  <p:tag name="MH_ORDER" val="16"/>
  <p:tag name="MH_TYPE" val="Other"/>
</p:tagLst>
</file>

<file path=ppt/tags/tag356.xml><?xml version="1.0" encoding="utf-8"?>
<p:tagLst xmlns:p="http://schemas.openxmlformats.org/presentationml/2006/main">
  <p:tag name="MH" val="20171218155848"/>
  <p:tag name="MH_LIBRARY" val="GRAPHIC"/>
  <p:tag name="MH_ORDER" val="17"/>
  <p:tag name="MH_TYPE" val="Other"/>
  <p:tag name="KSO_WM_UNIT_TEXT_FILL_FORE_SCHEMECOLOR_INDEX_BRIGHTNESS" val="0"/>
  <p:tag name="KSO_WM_UNIT_TEXT_FILL_FORE_SCHEMECOLOR_INDEX" val="14"/>
  <p:tag name="KSO_WM_UNIT_TEXT_FILL_TYPE" val="1"/>
</p:tagLst>
</file>

<file path=ppt/tags/tag357.xml><?xml version="1.0" encoding="utf-8"?>
<p:tagLst xmlns:p="http://schemas.openxmlformats.org/presentationml/2006/main">
  <p:tag name="MH" val="20171218155848"/>
  <p:tag name="MH_LIBRARY" val="GRAPHIC"/>
  <p:tag name="MH_ORDER" val="21"/>
  <p:tag name="MH_TYPE" val="Other"/>
  <p:tag name="KSO_WM_UNIT_TEXT_FILL_FORE_SCHEMECOLOR_INDEX_BRIGHTNESS" val="0"/>
  <p:tag name="KSO_WM_UNIT_TEXT_FILL_FORE_SCHEMECOLOR_INDEX" val="14"/>
  <p:tag name="KSO_WM_UNIT_TEXT_FILL_TYPE" val="1"/>
</p:tagLst>
</file>

<file path=ppt/tags/tag358.xml><?xml version="1.0" encoding="utf-8"?>
<p:tagLst xmlns:p="http://schemas.openxmlformats.org/presentationml/2006/main">
  <p:tag name="MH" val="20171218155848"/>
  <p:tag name="MH_LIBRARY" val="GRAPHIC"/>
  <p:tag name="MH_ORDER" val="22"/>
  <p:tag name="MH_TYPE" val="Other"/>
</p:tagLst>
</file>

<file path=ppt/tags/tag359.xml><?xml version="1.0" encoding="utf-8"?>
<p:tagLst xmlns:p="http://schemas.openxmlformats.org/presentationml/2006/main">
  <p:tag name="MH" val="20171218155848"/>
  <p:tag name="MH_LIBRARY" val="GRAPHIC"/>
  <p:tag name="MH_ORDER" val="23"/>
  <p:tag name="MH_TYPE" val="Other"/>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MH" val="20171218155848"/>
  <p:tag name="MH_LIBRARY" val="GRAPHIC"/>
  <p:tag name="MH_ORDER" val="4"/>
  <p:tag name="MH_TYPE" val="SubTitle"/>
  <p:tag name="KSO_WM_UNIT_TEXT_FILL_FORE_SCHEMECOLOR_INDEX_BRIGHTNESS" val="0"/>
  <p:tag name="KSO_WM_UNIT_TEXT_FILL_FORE_SCHEMECOLOR_INDEX" val="14"/>
  <p:tag name="KSO_WM_UNIT_TEXT_FILL_TYPE" val="1"/>
</p:tagLst>
</file>

<file path=ppt/tags/tag361.xml><?xml version="1.0" encoding="utf-8"?>
<p:tagLst xmlns:p="http://schemas.openxmlformats.org/presentationml/2006/main">
  <p:tag name="MH" val="20171218155848"/>
  <p:tag name="MH_LIBRARY" val="GRAPHIC"/>
  <p:tag name="MH_ORDER" val="4"/>
  <p:tag name="MH_TYPE" val="Text"/>
  <p:tag name="KSO_WM_UNIT_TEXT_FILL_FORE_SCHEMECOLOR_INDEX_BRIGHTNESS" val="0"/>
  <p:tag name="KSO_WM_UNIT_TEXT_FILL_FORE_SCHEMECOLOR_INDEX" val="14"/>
  <p:tag name="KSO_WM_UNIT_TEXT_FILL_TYPE" val="1"/>
</p:tagLst>
</file>

<file path=ppt/tags/tag362.xml><?xml version="1.0" encoding="utf-8"?>
<p:tagLst xmlns:p="http://schemas.openxmlformats.org/presentationml/2006/main">
  <p:tag name="MH" val="20171218141535"/>
  <p:tag name="MH_LIBRARY" val="GRAPHIC"/>
  <p:tag name="MH_ORDER" val="15"/>
  <p:tag name="MH_TYPE" val="Other"/>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63.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364.xml><?xml version="1.0" encoding="utf-8"?>
<p:tagLst xmlns:p="http://schemas.openxmlformats.org/presentationml/2006/main">
  <p:tag name="MH" val="20171218141535"/>
  <p:tag name="MH_LIBRARY" val="GRAPHIC"/>
  <p:tag name="MH_ORDER" val="15"/>
  <p:tag name="MH_TYPE" val="Other"/>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6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366.xml><?xml version="1.0" encoding="utf-8"?>
<p:tagLst xmlns:p="http://schemas.openxmlformats.org/presentationml/2006/main">
  <p:tag name="MH" val="20171218141535"/>
  <p:tag name="MH_LIBRARY" val="GRAPHIC"/>
  <p:tag name="MH_ORDER" val="15"/>
  <p:tag name="MH_TYPE" val="Other"/>
  <p:tag name="KSO_WM_UNIT_TEXT_FILL_FORE_SCHEMECOLOR_INDEX_BRIGHTNESS" val="0"/>
  <p:tag name="KSO_WM_UNIT_TEXT_FILL_FORE_SCHEMECOLOR_INDEX" val="14"/>
  <p:tag name="KSO_WM_UNIT_TEXT_FILL_TYPE" val="1"/>
</p:tagLst>
</file>

<file path=ppt/tags/tag36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368.xml><?xml version="1.0" encoding="utf-8"?>
<p:tagLst xmlns:p="http://schemas.openxmlformats.org/presentationml/2006/main">
  <p:tag name="MH" val="20171218141535"/>
  <p:tag name="MH_LIBRARY" val="GRAPHIC"/>
  <p:tag name="MH_ORDER" val="15"/>
  <p:tag name="MH_TYPE" val="Other"/>
  <p:tag name="KSO_WM_UNIT_TEXT_FILL_FORE_SCHEMECOLOR_INDEX_BRIGHTNESS" val="0"/>
  <p:tag name="KSO_WM_UNIT_TEXT_FILL_FORE_SCHEMECOLOR_INDEX" val="14"/>
  <p:tag name="KSO_WM_UNIT_TEXT_FILL_TYPE" val="1"/>
</p:tagLst>
</file>

<file path=ppt/tags/tag36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TIMING" val="|0.5|0.7|0.8|0.2|0.3"/>
  <p:tag name="KSO_WM_SLIDE_BK_DARK_LIGHT" val="2"/>
  <p:tag name="KSO_WM_SLIDE_BACKGROUND_TYPE" val="general"/>
</p:tagLst>
</file>

<file path=ppt/tags/tag37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PRESET_TEXT" val="PART 01"/>
  <p:tag name="KSO_WM_TEMPLATE_CATEGORY" val="custom"/>
  <p:tag name="KSO_WM_TEMPLATE_INDEX" val="20204330"/>
  <p:tag name="KSO_WM_UNIT_ID" val="custom20204330_7*e*1"/>
  <p:tag name="KSO_WM_UNIT_TEXT_FILL_FORE_SCHEMECOLOR_INDEX_BRIGHTNESS" val="0"/>
  <p:tag name="KSO_WM_UNIT_TEXT_FILL_FORE_SCHEMECOLOR_INDEX" val="5"/>
  <p:tag name="KSO_WM_UNIT_TEXT_FILL_TYPE" val="1"/>
</p:tagLst>
</file>

<file path=ppt/tags/tag372.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单击此处添加大标题"/>
  <p:tag name="KSO_WM_TEMPLATE_CATEGORY" val="custom"/>
  <p:tag name="KSO_WM_TEMPLATE_INDEX" val="20204330"/>
  <p:tag name="KSO_WM_UNIT_ID" val="custom20204330_7*a*1"/>
  <p:tag name="KSO_WM_UNIT_ISNUMDGMTITLE" val="0"/>
</p:tagLst>
</file>

<file path=ppt/tags/tag373.xml><?xml version="1.0" encoding="utf-8"?>
<p:tagLst xmlns:p="http://schemas.openxmlformats.org/presentationml/2006/main">
  <p:tag name="TIMING" val="|0.4|0.6|0.3|0.3|0.2"/>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_e"/>
  <p:tag name="KSO_WM_SLIDE_LAYOUT_CNT" val="1_1"/>
  <p:tag name="KSO_WM_TEMPLATE_MASTER_TYPE" val="1"/>
  <p:tag name="KSO_WM_TEMPLATE_COLOR_TYPE" val="1"/>
  <p:tag name="KSO_WM_TEMPLATE_CATEGORY" val="custom"/>
  <p:tag name="KSO_WM_TEMPLATE_INDEX" val="20204330"/>
  <p:tag name="KSO_WM_SLIDE_ID" val="custom20204330_7"/>
</p:tagLst>
</file>

<file path=ppt/tags/tag3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51340fa-9c1f-4f41-bf1f-158b12fe05e2}"/>
  <p:tag name="KSO_WM_UNIT_TYPE" val="i"/>
</p:tagLst>
</file>

<file path=ppt/tags/tag3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0322b5f-570a-4156-a972-9ff0682667b8}"/>
  <p:tag name="KSO_WM_UNIT_TYPE" val="i"/>
</p:tagLst>
</file>

<file path=ppt/tags/tag37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8.xml><?xml version="1.0" encoding="utf-8"?>
<p:tagLst xmlns:p="http://schemas.openxmlformats.org/presentationml/2006/main">
  <p:tag name="MH" val="20171218162805"/>
  <p:tag name="MH_LIBRARY" val="GRAPHIC"/>
  <p:tag name="MH_ORDER" val="1"/>
  <p:tag name="MH_TYPE" val="Other"/>
  <p:tag name="KSO_WM_UNIT_TEXT_FILL_FORE_SCHEMECOLOR_INDEX_BRIGHTNESS" val="0"/>
  <p:tag name="KSO_WM_UNIT_TEXT_FILL_FORE_SCHEMECOLOR_INDEX" val="14"/>
  <p:tag name="KSO_WM_UNIT_TEXT_FILL_TYPE" val="1"/>
</p:tagLst>
</file>

<file path=ppt/tags/tag379.xml><?xml version="1.0" encoding="utf-8"?>
<p:tagLst xmlns:p="http://schemas.openxmlformats.org/presentationml/2006/main">
  <p:tag name="MH" val="20171218162805"/>
  <p:tag name="MH_LIBRARY" val="GRAPHIC"/>
  <p:tag name="MH_ORDER" val="2"/>
  <p:tag name="MH_TYPE" val="Other"/>
  <p:tag name="KSO_WM_UNIT_LINE_FORE_SCHEMECOLOR_INDEX_BRIGHTNESS" val="0"/>
  <p:tag name="KSO_WM_UNIT_LINE_FORE_SCHEMECOLOR_INDEX" val="5"/>
  <p:tag name="KSO_WM_UNIT_LINE_FILL_TYPE"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MH" val="20171218162805"/>
  <p:tag name="MH_LIBRARY" val="GRAPHIC"/>
  <p:tag name="MH_ORDER" val="3"/>
  <p:tag name="MH_TYPE" val="Other"/>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81.xml><?xml version="1.0" encoding="utf-8"?>
<p:tagLst xmlns:p="http://schemas.openxmlformats.org/presentationml/2006/main">
  <p:tag name="MH" val="20171218162805"/>
  <p:tag name="MH_LIBRARY" val="GRAPHIC"/>
  <p:tag name="MH_ORDER" val="4"/>
  <p:tag name="MH_TYPE" val="Other"/>
</p:tagLst>
</file>

<file path=ppt/tags/tag382.xml><?xml version="1.0" encoding="utf-8"?>
<p:tagLst xmlns:p="http://schemas.openxmlformats.org/presentationml/2006/main">
  <p:tag name="MH" val="20171218162805"/>
  <p:tag name="MH_LIBRARY" val="GRAPHIC"/>
  <p:tag name="MH_ORDER" val="5"/>
  <p:tag name="MH_TYPE" val="Other"/>
  <p:tag name="KSO_WM_UNIT_TEXT_FILL_FORE_SCHEMECOLOR_INDEX_BRIGHTNESS" val="0"/>
  <p:tag name="KSO_WM_UNIT_TEXT_FILL_FORE_SCHEMECOLOR_INDEX" val="14"/>
  <p:tag name="KSO_WM_UNIT_TEXT_FILL_TYPE" val="1"/>
</p:tagLst>
</file>

<file path=ppt/tags/tag383.xml><?xml version="1.0" encoding="utf-8"?>
<p:tagLst xmlns:p="http://schemas.openxmlformats.org/presentationml/2006/main">
  <p:tag name="MH" val="20171218162805"/>
  <p:tag name="MH_LIBRARY" val="GRAPHIC"/>
  <p:tag name="MH_ORDER" val="6"/>
  <p:tag name="MH_TYPE" val="Other"/>
  <p:tag name="KSO_WM_UNIT_LINE_FORE_SCHEMECOLOR_INDEX_BRIGHTNESS" val="0"/>
  <p:tag name="KSO_WM_UNIT_LINE_FORE_SCHEMECOLOR_INDEX" val="5"/>
  <p:tag name="KSO_WM_UNIT_LINE_FILL_TYPE" val="2"/>
</p:tagLst>
</file>

<file path=ppt/tags/tag384.xml><?xml version="1.0" encoding="utf-8"?>
<p:tagLst xmlns:p="http://schemas.openxmlformats.org/presentationml/2006/main">
  <p:tag name="MH" val="20171218162805"/>
  <p:tag name="MH_LIBRARY" val="GRAPHIC"/>
  <p:tag name="MH_ORDER" val="7"/>
  <p:tag name="MH_TYPE" val="Other"/>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85.xml><?xml version="1.0" encoding="utf-8"?>
<p:tagLst xmlns:p="http://schemas.openxmlformats.org/presentationml/2006/main">
  <p:tag name="MH" val="20171218162805"/>
  <p:tag name="MH_LIBRARY" val="GRAPHIC"/>
  <p:tag name="MH_ORDER" val="8"/>
  <p:tag name="MH_TYPE" val="Other"/>
  <p:tag name="KSO_WM_UNIT_TEXT_FILL_FORE_SCHEMECOLOR_INDEX_BRIGHTNESS" val="0"/>
  <p:tag name="KSO_WM_UNIT_TEXT_FILL_FORE_SCHEMECOLOR_INDEX" val="14"/>
  <p:tag name="KSO_WM_UNIT_TEXT_FILL_TYPE" val="1"/>
</p:tagLst>
</file>

<file path=ppt/tags/tag386.xml><?xml version="1.0" encoding="utf-8"?>
<p:tagLst xmlns:p="http://schemas.openxmlformats.org/presentationml/2006/main">
  <p:tag name="MH" val="20171218162805"/>
  <p:tag name="MH_LIBRARY" val="GRAPHIC"/>
  <p:tag name="MH_ORDER" val="9"/>
  <p:tag name="MH_TYPE" val="Other"/>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87.xml><?xml version="1.0" encoding="utf-8"?>
<p:tagLst xmlns:p="http://schemas.openxmlformats.org/presentationml/2006/main">
  <p:tag name="MH" val="20171218162805"/>
  <p:tag name="MH_LIBRARY" val="GRAPHIC"/>
  <p:tag name="MH_ORDER" val="10"/>
  <p:tag name="MH_TYPE" val="Other"/>
  <p:tag name="KSO_WM_UNIT_TEXT_FILL_FORE_SCHEMECOLOR_INDEX_BRIGHTNESS" val="0"/>
  <p:tag name="KSO_WM_UNIT_TEXT_FILL_FORE_SCHEMECOLOR_INDEX" val="14"/>
  <p:tag name="KSO_WM_UNIT_TEXT_FILL_TYPE" val="1"/>
</p:tagLst>
</file>

<file path=ppt/tags/tag388.xml><?xml version="1.0" encoding="utf-8"?>
<p:tagLst xmlns:p="http://schemas.openxmlformats.org/presentationml/2006/main">
  <p:tag name="MH" val="20171218162805"/>
  <p:tag name="MH_LIBRARY" val="GRAPHIC"/>
  <p:tag name="MH_ORDER" val="11"/>
  <p:tag name="MH_TYPE" val="Other"/>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89.xml><?xml version="1.0" encoding="utf-8"?>
<p:tagLst xmlns:p="http://schemas.openxmlformats.org/presentationml/2006/main">
  <p:tag name="MH" val="20171218162805"/>
  <p:tag name="MH_LIBRARY" val="GRAPHIC"/>
  <p:tag name="MH_ORDER" val="1"/>
  <p:tag name="MH_TYPE" val="SubTitle"/>
  <p:tag name="KSO_WM_UNIT_TEXT_FILL_FORE_SCHEMECOLOR_INDEX_BRIGHTNESS" val="0"/>
  <p:tag name="KSO_WM_UNIT_TEXT_FILL_FORE_SCHEMECOLOR_INDEX" val="14"/>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MH" val="20171218162805"/>
  <p:tag name="MH_LIBRARY" val="GRAPHIC"/>
  <p:tag name="MH_ORDER" val="1"/>
  <p:tag name="MH_TYPE" val="Text"/>
  <p:tag name="KSO_WM_UNIT_TEXT_FILL_FORE_SCHEMECOLOR_INDEX_BRIGHTNESS" val="0"/>
  <p:tag name="KSO_WM_UNIT_TEXT_FILL_FORE_SCHEMECOLOR_INDEX" val="14"/>
  <p:tag name="KSO_WM_UNIT_TEXT_FILL_TYPE" val="1"/>
</p:tagLst>
</file>

<file path=ppt/tags/tag391.xml><?xml version="1.0" encoding="utf-8"?>
<p:tagLst xmlns:p="http://schemas.openxmlformats.org/presentationml/2006/main">
  <p:tag name="MH" val="20171218162805"/>
  <p:tag name="MH_LIBRARY" val="GRAPHIC"/>
  <p:tag name="MH_ORDER" val="2"/>
  <p:tag name="MH_TYPE" val="SubTitle"/>
  <p:tag name="KSO_WM_UNIT_TEXT_FILL_FORE_SCHEMECOLOR_INDEX_BRIGHTNESS" val="0"/>
  <p:tag name="KSO_WM_UNIT_TEXT_FILL_FORE_SCHEMECOLOR_INDEX" val="14"/>
  <p:tag name="KSO_WM_UNIT_TEXT_FILL_TYPE" val="1"/>
</p:tagLst>
</file>

<file path=ppt/tags/tag392.xml><?xml version="1.0" encoding="utf-8"?>
<p:tagLst xmlns:p="http://schemas.openxmlformats.org/presentationml/2006/main">
  <p:tag name="MH" val="20171218162805"/>
  <p:tag name="MH_LIBRARY" val="GRAPHIC"/>
  <p:tag name="MH_ORDER" val="2"/>
  <p:tag name="MH_TYPE" val="Text"/>
  <p:tag name="KSO_WM_UNIT_TEXT_FILL_FORE_SCHEMECOLOR_INDEX_BRIGHTNESS" val="0"/>
  <p:tag name="KSO_WM_UNIT_TEXT_FILL_FORE_SCHEMECOLOR_INDEX" val="14"/>
  <p:tag name="KSO_WM_UNIT_TEXT_FILL_TYPE" val="1"/>
</p:tagLst>
</file>

<file path=ppt/tags/tag393.xml><?xml version="1.0" encoding="utf-8"?>
<p:tagLst xmlns:p="http://schemas.openxmlformats.org/presentationml/2006/main">
  <p:tag name="MH" val="20171218162805"/>
  <p:tag name="MH_LIBRARY" val="GRAPHIC"/>
  <p:tag name="MH_ORDER" val="3"/>
  <p:tag name="MH_TYPE" val="SubTitle"/>
  <p:tag name="KSO_WM_UNIT_TEXT_FILL_FORE_SCHEMECOLOR_INDEX_BRIGHTNESS" val="0"/>
  <p:tag name="KSO_WM_UNIT_TEXT_FILL_FORE_SCHEMECOLOR_INDEX" val="14"/>
  <p:tag name="KSO_WM_UNIT_TEXT_FILL_TYPE" val="1"/>
</p:tagLst>
</file>

<file path=ppt/tags/tag394.xml><?xml version="1.0" encoding="utf-8"?>
<p:tagLst xmlns:p="http://schemas.openxmlformats.org/presentationml/2006/main">
  <p:tag name="MH" val="20171218162805"/>
  <p:tag name="MH_LIBRARY" val="GRAPHIC"/>
  <p:tag name="MH_ORDER" val="3"/>
  <p:tag name="MH_TYPE" val="Text"/>
  <p:tag name="KSO_WM_UNIT_TEXT_FILL_FORE_SCHEMECOLOR_INDEX_BRIGHTNESS" val="0"/>
  <p:tag name="KSO_WM_UNIT_TEXT_FILL_FORE_SCHEMECOLOR_INDEX" val="14"/>
  <p:tag name="KSO_WM_UNIT_TEXT_FILL_TYPE" val="1"/>
</p:tagLst>
</file>

<file path=ppt/tags/tag395.xml><?xml version="1.0" encoding="utf-8"?>
<p:tagLst xmlns:p="http://schemas.openxmlformats.org/presentationml/2006/main">
  <p:tag name="MH" val="20171218162805"/>
  <p:tag name="MH_LIBRARY" val="GRAPHIC"/>
  <p:tag name="MH_ORDER" val="4"/>
  <p:tag name="MH_TYPE" val="SubTitle"/>
  <p:tag name="KSO_WM_UNIT_TEXT_FILL_FORE_SCHEMECOLOR_INDEX_BRIGHTNESS" val="0"/>
  <p:tag name="KSO_WM_UNIT_TEXT_FILL_FORE_SCHEMECOLOR_INDEX" val="14"/>
  <p:tag name="KSO_WM_UNIT_TEXT_FILL_TYPE" val="1"/>
</p:tagLst>
</file>

<file path=ppt/tags/tag396.xml><?xml version="1.0" encoding="utf-8"?>
<p:tagLst xmlns:p="http://schemas.openxmlformats.org/presentationml/2006/main">
  <p:tag name="MH" val="20171218162805"/>
  <p:tag name="MH_LIBRARY" val="GRAPHIC"/>
  <p:tag name="MH_ORDER" val="4"/>
  <p:tag name="MH_TYPE" val="Text"/>
  <p:tag name="KSO_WM_UNIT_TEXT_FILL_FORE_SCHEMECOLOR_INDEX_BRIGHTNESS" val="0"/>
  <p:tag name="KSO_WM_UNIT_TEXT_FILL_FORE_SCHEMECOLOR_INDEX" val="14"/>
  <p:tag name="KSO_WM_UNIT_TEXT_FILL_TYPE" val="1"/>
</p:tagLst>
</file>

<file path=ppt/tags/tag397.xml><?xml version="1.0" encoding="utf-8"?>
<p:tagLst xmlns:p="http://schemas.openxmlformats.org/presentationml/2006/main">
  <p:tag name="TIMING" val="|1|1|0.7|0.5"/>
  <p:tag name="KSO_WM_SLIDE_BK_DARK_LIGHT" val="2"/>
  <p:tag name="KSO_WM_SLIDE_BACKGROUND_TYPE" val="general"/>
</p:tagLst>
</file>

<file path=ppt/tags/tag3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4da68bed-5796-4d92-a1c2-1a57229dd3dd}"/>
  <p:tag name="KSO_WM_UNIT_TYPE" val="i"/>
</p:tagLst>
</file>

<file path=ppt/tags/tag39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e5ed4f1-638e-4710-966f-259971cdaced}"/>
  <p:tag name="KSO_WM_UNIT_TYPE" val="i"/>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0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02.xml><?xml version="1.0" encoding="utf-8"?>
<p:tagLst xmlns:p="http://schemas.openxmlformats.org/presentationml/2006/main">
  <p:tag name="MH" val="20171218165009"/>
  <p:tag name="MH_LIBRARY" val="GRAPHIC"/>
  <p:tag name="MH_ORDER" val="1"/>
  <p:tag name="MH_TYPE" val="Other"/>
  <p:tag name="KSO_WM_UNIT_TEXT_FILL_FORE_SCHEMECOLOR_INDEX_BRIGHTNESS" val="0"/>
  <p:tag name="KSO_WM_UNIT_TEXT_FILL_FORE_SCHEMECOLOR_INDEX" val="14"/>
  <p:tag name="KSO_WM_UNIT_TEXT_FILL_TYPE" val="1"/>
</p:tagLst>
</file>

<file path=ppt/tags/tag403.xml><?xml version="1.0" encoding="utf-8"?>
<p:tagLst xmlns:p="http://schemas.openxmlformats.org/presentationml/2006/main">
  <p:tag name="MH" val="20171218165009"/>
  <p:tag name="MH_LIBRARY" val="GRAPHIC"/>
  <p:tag name="MH_ORDER" val="2"/>
  <p:tag name="MH_TYPE" val="Other"/>
  <p:tag name="KSO_WM_UNIT_TEXT_FILL_FORE_SCHEMECOLOR_INDEX_BRIGHTNESS" val="0"/>
  <p:tag name="KSO_WM_UNIT_TEXT_FILL_FORE_SCHEMECOLOR_INDEX" val="14"/>
  <p:tag name="KSO_WM_UNIT_TEXT_FILL_TYPE" val="1"/>
</p:tagLst>
</file>

<file path=ppt/tags/tag404.xml><?xml version="1.0" encoding="utf-8"?>
<p:tagLst xmlns:p="http://schemas.openxmlformats.org/presentationml/2006/main">
  <p:tag name="MH" val="20171218165009"/>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405.xml><?xml version="1.0" encoding="utf-8"?>
<p:tagLst xmlns:p="http://schemas.openxmlformats.org/presentationml/2006/main">
  <p:tag name="MH" val="20171218165009"/>
  <p:tag name="MH_LIBRARY" val="GRAPHIC"/>
  <p:tag name="MH_ORDER" val="5"/>
  <p:tag name="MH_TYPE" val="Other"/>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406.xml><?xml version="1.0" encoding="utf-8"?>
<p:tagLst xmlns:p="http://schemas.openxmlformats.org/presentationml/2006/main">
  <p:tag name="MH" val="20171218165009"/>
  <p:tag name="MH_LIBRARY" val="GRAPHIC"/>
  <p:tag name="MH_ORDER" val="6"/>
  <p:tag name="MH_TYPE" val="Other"/>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407.xml><?xml version="1.0" encoding="utf-8"?>
<p:tagLst xmlns:p="http://schemas.openxmlformats.org/presentationml/2006/main">
  <p:tag name="MH" val="20171218165009"/>
  <p:tag name="MH_LIBRARY" val="GRAPHIC"/>
  <p:tag name="MH_ORDER" val="7"/>
  <p:tag name="MH_TYPE" val="Other"/>
  <p:tag name="KSO_WM_UNIT_TEXT_FILL_FORE_SCHEMECOLOR_INDEX_BRIGHTNESS" val="0"/>
  <p:tag name="KSO_WM_UNIT_TEXT_FILL_FORE_SCHEMECOLOR_INDEX" val="14"/>
  <p:tag name="KSO_WM_UNIT_TEXT_FILL_TYPE" val="1"/>
</p:tagLst>
</file>

<file path=ppt/tags/tag408.xml><?xml version="1.0" encoding="utf-8"?>
<p:tagLst xmlns:p="http://schemas.openxmlformats.org/presentationml/2006/main">
  <p:tag name="MH" val="20171218165009"/>
  <p:tag name="MH_LIBRARY" val="GRAPHIC"/>
  <p:tag name="MH_ORDER" val="8"/>
  <p:tag name="MH_TYPE" val="Other"/>
  <p:tag name="KSO_WM_UNIT_TEXT_FILL_FORE_SCHEMECOLOR_INDEX_BRIGHTNESS" val="0"/>
  <p:tag name="KSO_WM_UNIT_TEXT_FILL_FORE_SCHEMECOLOR_INDEX" val="14"/>
  <p:tag name="KSO_WM_UNIT_TEXT_FILL_TYPE" val="1"/>
</p:tagLst>
</file>

<file path=ppt/tags/tag409.xml><?xml version="1.0" encoding="utf-8"?>
<p:tagLst xmlns:p="http://schemas.openxmlformats.org/presentationml/2006/main">
  <p:tag name="MH" val="20171218165009"/>
  <p:tag name="MH_LIBRARY" val="GRAPHIC"/>
  <p:tag name="MH_ORDER" val="3"/>
  <p:tag name="MH_TYPE" val="SubTitle"/>
  <p:tag name="KSO_WM_UNIT_TEXT_FILL_FORE_SCHEMECOLOR_INDEX_BRIGHTNESS" val="0"/>
  <p:tag name="KSO_WM_UNIT_TEXT_FILL_FORE_SCHEMECOLOR_INDEX" val="14"/>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MH" val="20171218165009"/>
  <p:tag name="MH_LIBRARY" val="GRAPHIC"/>
  <p:tag name="MH_ORDER" val="2"/>
  <p:tag name="MH_TYPE" val="SubTitle"/>
  <p:tag name="KSO_WM_UNIT_TEXT_FILL_FORE_SCHEMECOLOR_INDEX_BRIGHTNESS" val="0"/>
  <p:tag name="KSO_WM_UNIT_TEXT_FILL_FORE_SCHEMECOLOR_INDEX" val="14"/>
  <p:tag name="KSO_WM_UNIT_TEXT_FILL_TYPE" val="1"/>
</p:tagLst>
</file>

<file path=ppt/tags/tag411.xml><?xml version="1.0" encoding="utf-8"?>
<p:tagLst xmlns:p="http://schemas.openxmlformats.org/presentationml/2006/main">
  <p:tag name="MH" val="20171218165009"/>
  <p:tag name="MH_LIBRARY" val="GRAPHIC"/>
  <p:tag name="MH_ORDER" val="2"/>
  <p:tag name="MH_TYPE" val="Text"/>
  <p:tag name="KSO_WM_UNIT_TEXT_FILL_FORE_SCHEMECOLOR_INDEX_BRIGHTNESS" val="0"/>
  <p:tag name="KSO_WM_UNIT_TEXT_FILL_FORE_SCHEMECOLOR_INDEX" val="14"/>
  <p:tag name="KSO_WM_UNIT_TEXT_FILL_TYPE" val="1"/>
</p:tagLst>
</file>

<file path=ppt/tags/tag412.xml><?xml version="1.0" encoding="utf-8"?>
<p:tagLst xmlns:p="http://schemas.openxmlformats.org/presentationml/2006/main">
  <p:tag name="MH" val="20171218165009"/>
  <p:tag name="MH_LIBRARY" val="GRAPHIC"/>
  <p:tag name="MH_ORDER" val="1"/>
  <p:tag name="MH_TYPE" val="SubTitle"/>
  <p:tag name="KSO_WM_UNIT_TEXT_FILL_FORE_SCHEMECOLOR_INDEX_BRIGHTNESS" val="0"/>
  <p:tag name="KSO_WM_UNIT_TEXT_FILL_FORE_SCHEMECOLOR_INDEX" val="14"/>
  <p:tag name="KSO_WM_UNIT_TEXT_FILL_TYPE" val="1"/>
</p:tagLst>
</file>

<file path=ppt/tags/tag413.xml><?xml version="1.0" encoding="utf-8"?>
<p:tagLst xmlns:p="http://schemas.openxmlformats.org/presentationml/2006/main">
  <p:tag name="MH" val="20171218165009"/>
  <p:tag name="MH_LIBRARY" val="GRAPHIC"/>
  <p:tag name="MH_ORDER" val="4"/>
  <p:tag name="MH_TYPE" val="SubTitle"/>
  <p:tag name="KSO_WM_UNIT_TEXT_FILL_FORE_SCHEMECOLOR_INDEX_BRIGHTNESS" val="0"/>
  <p:tag name="KSO_WM_UNIT_TEXT_FILL_FORE_SCHEMECOLOR_INDEX" val="14"/>
  <p:tag name="KSO_WM_UNIT_TEXT_FILL_TYPE" val="1"/>
</p:tagLst>
</file>

<file path=ppt/tags/tag414.xml><?xml version="1.0" encoding="utf-8"?>
<p:tagLst xmlns:p="http://schemas.openxmlformats.org/presentationml/2006/main">
  <p:tag name="MH" val="20171218165009"/>
  <p:tag name="MH_LIBRARY" val="GRAPHIC"/>
  <p:tag name="MH_ORDER" val="4"/>
  <p:tag name="MH_TYPE" val="Text"/>
  <p:tag name="KSO_WM_UNIT_TEXT_FILL_FORE_SCHEMECOLOR_INDEX_BRIGHTNESS" val="0"/>
  <p:tag name="KSO_WM_UNIT_TEXT_FILL_FORE_SCHEMECOLOR_INDEX" val="14"/>
  <p:tag name="KSO_WM_UNIT_TEXT_FILL_TYPE" val="1"/>
</p:tagLst>
</file>

<file path=ppt/tags/tag415.xml><?xml version="1.0" encoding="utf-8"?>
<p:tagLst xmlns:p="http://schemas.openxmlformats.org/presentationml/2006/main">
  <p:tag name="MH" val="20171218165009"/>
  <p:tag name="MH_LIBRARY" val="GRAPHIC"/>
  <p:tag name="MH_ORDER" val="3"/>
  <p:tag name="MH_TYPE" val="Text"/>
  <p:tag name="KSO_WM_UNIT_TEXT_FILL_FORE_SCHEMECOLOR_INDEX_BRIGHTNESS" val="0"/>
  <p:tag name="KSO_WM_UNIT_TEXT_FILL_FORE_SCHEMECOLOR_INDEX" val="14"/>
  <p:tag name="KSO_WM_UNIT_TEXT_FILL_TYPE" val="1"/>
</p:tagLst>
</file>

<file path=ppt/tags/tag416.xml><?xml version="1.0" encoding="utf-8"?>
<p:tagLst xmlns:p="http://schemas.openxmlformats.org/presentationml/2006/main">
  <p:tag name="MH" val="20171218165009"/>
  <p:tag name="MH_LIBRARY" val="GRAPHIC"/>
  <p:tag name="MH_ORDER" val="3"/>
  <p:tag name="MH_TYPE" val="Text"/>
  <p:tag name="KSO_WM_UNIT_TEXT_FILL_FORE_SCHEMECOLOR_INDEX_BRIGHTNESS" val="0"/>
  <p:tag name="KSO_WM_UNIT_TEXT_FILL_FORE_SCHEMECOLOR_INDEX" val="14"/>
  <p:tag name="KSO_WM_UNIT_TEXT_FILL_TYPE" val="1"/>
</p:tagLst>
</file>

<file path=ppt/tags/tag417.xml><?xml version="1.0" encoding="utf-8"?>
<p:tagLst xmlns:p="http://schemas.openxmlformats.org/presentationml/2006/main">
  <p:tag name="TIMING" val="|0.2|0.7|0.5|0.4|0.2|0.2"/>
  <p:tag name="KSO_WM_SLIDE_BK_DARK_LIGHT" val="2"/>
  <p:tag name="KSO_WM_SLIDE_BACKGROUND_TYPE" val="general"/>
</p:tagLst>
</file>

<file path=ppt/tags/tag41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efac40a-131a-490a-a191-3deb37ea2a8d}"/>
  <p:tag name="KSO_WM_UNIT_TYPE" val="i"/>
</p:tagLst>
</file>

<file path=ppt/tags/tag41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cd2efdda-7234-4e62-aea7-c13751b7f5f3}"/>
  <p:tag name="KSO_WM_UNIT_TYPE" val="i"/>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3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36.xml><?xml version="1.0" encoding="utf-8"?>
<p:tagLst xmlns:p="http://schemas.openxmlformats.org/presentationml/2006/main">
  <p:tag name="MH" val="20171218170451"/>
  <p:tag name="MH_LIBRARY" val="GRAPHIC"/>
  <p:tag name="MH_ORDER" val="3"/>
  <p:tag name="MH_TYPE" val="SubTitle"/>
  <p:tag name="KSO_WM_UNIT_TEXT_FILL_FORE_SCHEMECOLOR_INDEX_BRIGHTNESS" val="0"/>
  <p:tag name="KSO_WM_UNIT_TEXT_FILL_FORE_SCHEMECOLOR_INDEX" val="14"/>
  <p:tag name="KSO_WM_UNIT_TEXT_FILL_TYPE" val="1"/>
</p:tagLst>
</file>

<file path=ppt/tags/tag437.xml><?xml version="1.0" encoding="utf-8"?>
<p:tagLst xmlns:p="http://schemas.openxmlformats.org/presentationml/2006/main">
  <p:tag name="MH" val="20171218170451"/>
  <p:tag name="MH_LIBRARY" val="GRAPHIC"/>
  <p:tag name="MH_ORDER" val="4"/>
  <p:tag name="MH_TYPE" val="SubTitle"/>
  <p:tag name="KSO_WM_UNIT_TEXT_FILL_FORE_SCHEMECOLOR_INDEX_BRIGHTNESS" val="0"/>
  <p:tag name="KSO_WM_UNIT_TEXT_FILL_FORE_SCHEMECOLOR_INDEX" val="14"/>
  <p:tag name="KSO_WM_UNIT_TEXT_FILL_TYPE" val="1"/>
</p:tagLst>
</file>

<file path=ppt/tags/tag438.xml><?xml version="1.0" encoding="utf-8"?>
<p:tagLst xmlns:p="http://schemas.openxmlformats.org/presentationml/2006/main">
  <p:tag name="MH" val="20171218170451"/>
  <p:tag name="MH_LIBRARY" val="GRAPHIC"/>
  <p:tag name="MH_ORDER" val="1"/>
  <p:tag name="MH_TYPE" val="SubTitle"/>
  <p:tag name="KSO_WM_UNIT_TEXT_FILL_FORE_SCHEMECOLOR_INDEX_BRIGHTNESS" val="0"/>
  <p:tag name="KSO_WM_UNIT_TEXT_FILL_FORE_SCHEMECOLOR_INDEX" val="14"/>
  <p:tag name="KSO_WM_UNIT_TEXT_FILL_TYPE" val="1"/>
</p:tagLst>
</file>

<file path=ppt/tags/tag439.xml><?xml version="1.0" encoding="utf-8"?>
<p:tagLst xmlns:p="http://schemas.openxmlformats.org/presentationml/2006/main">
  <p:tag name="MH" val="20171218170451"/>
  <p:tag name="MH_LIBRARY" val="GRAPHIC"/>
  <p:tag name="MH_ORDER" val="2"/>
  <p:tag name="MH_TYPE" val="SubTitle"/>
  <p:tag name="KSO_WM_UNIT_TEXT_FILL_FORE_SCHEMECOLOR_INDEX_BRIGHTNESS" val="0"/>
  <p:tag name="KSO_WM_UNIT_TEXT_FILL_FORE_SCHEMECOLOR_INDEX" val="14"/>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441.xml><?xml version="1.0" encoding="utf-8"?>
<p:tagLst xmlns:p="http://schemas.openxmlformats.org/presentationml/2006/main">
  <p:tag name="MH" val="20171218164747"/>
  <p:tag name="MH_LIBRARY" val="GRAPHIC"/>
  <p:tag name="MH_ORDER" val="8"/>
  <p:tag name="MH_TYPE" val="Other"/>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442.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443.xml><?xml version="1.0" encoding="utf-8"?>
<p:tagLst xmlns:p="http://schemas.openxmlformats.org/presentationml/2006/main">
  <p:tag name="MH" val="20171218164747"/>
  <p:tag name="MH_LIBRARY" val="GRAPHIC"/>
  <p:tag name="MH_ORDER" val="8"/>
  <p:tag name="MH_TYPE" val="Other"/>
  <p:tag name="KSO_WM_UNIT_TEXT_FILL_FORE_SCHEMECOLOR_INDEX_BRIGHTNESS" val="0"/>
  <p:tag name="KSO_WM_UNIT_TEXT_FILL_FORE_SCHEMECOLOR_INDEX" val="14"/>
  <p:tag name="KSO_WM_UNIT_TEXT_FILL_TYPE" val="1"/>
</p:tagLst>
</file>

<file path=ppt/tags/tag444.xml><?xml version="1.0" encoding="utf-8"?>
<p:tagLst xmlns:p="http://schemas.openxmlformats.org/presentationml/2006/main">
  <p:tag name="TIMING" val="|0.5|0.6|0.4"/>
  <p:tag name="KSO_WM_SLIDE_BK_DARK_LIGHT" val="2"/>
  <p:tag name="KSO_WM_SLIDE_BACKGROUND_TYPE" val="general"/>
</p:tagLst>
</file>

<file path=ppt/tags/tag44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d7f0be59-2d71-46a1-9251-3804a8b0a931}"/>
  <p:tag name="KSO_WM_UNIT_TYPE" val="i"/>
</p:tagLst>
</file>

<file path=ppt/tags/tag44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48511353-2142-4996-8e53-6fe695d8fd1d}"/>
  <p:tag name="KSO_WM_UNIT_TYPE" val="i"/>
</p:tagLst>
</file>

<file path=ppt/tags/tag4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4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5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5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5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5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45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45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45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45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46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462.xml><?xml version="1.0" encoding="utf-8"?>
<p:tagLst xmlns:p="http://schemas.openxmlformats.org/presentationml/2006/main">
  <p:tag name="KSO_WM_UNIT_FILL_FORE_SCHEMECOLOR_INDEX_1_BRIGHTNESS" val="0.02"/>
  <p:tag name="KSO_WM_UNIT_FILL_FORE_SCHEMECOLOR_INDEX_1" val="8"/>
  <p:tag name="KSO_WM_UNIT_FILL_FORE_SCHEMECOLOR_INDEX_1_POS" val="0"/>
  <p:tag name="KSO_WM_UNIT_FILL_FORE_SCHEMECOLOR_INDEX_1_TRANS" val="0"/>
  <p:tag name="KSO_WM_UNIT_FILL_FORE_SCHEMECOLOR_INDEX_2_BRIGHTNESS" val="0"/>
  <p:tag name="KSO_WM_UNIT_FILL_FORE_SCHEMECOLOR_INDEX_2" val="8"/>
  <p:tag name="KSO_WM_UNIT_FILL_FORE_SCHEMECOLOR_INDEX_2_POS" val="0.5"/>
  <p:tag name="KSO_WM_UNIT_FILL_FORE_SCHEMECOLOR_INDEX_2_TRANS" val="0"/>
  <p:tag name="KSO_WM_UNIT_FILL_FORE_SCHEMECOLOR_INDEX_3_BRIGHTNESS" val="-0.01"/>
  <p:tag name="KSO_WM_UNIT_FILL_FORE_SCHEMECOLOR_INDEX_3" val="8"/>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46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6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65.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4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67.xml><?xml version="1.0" encoding="utf-8"?>
<p:tagLst xmlns:p="http://schemas.openxmlformats.org/presentationml/2006/main">
  <p:tag name="KSO_WM_UNIT_FILL_FORE_SCHEMECOLOR_INDEX_1_BRIGHTNESS" val="0.02"/>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01"/>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4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69.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0.xml><?xml version="1.0" encoding="utf-8"?>
<p:tagLst xmlns:p="http://schemas.openxmlformats.org/presentationml/2006/main">
  <p:tag name="TIMING" val="|0.2|0.2|0.9|0.3"/>
  <p:tag name="KSO_WM_SLIDE_BK_DARK_LIGHT" val="2"/>
  <p:tag name="KSO_WM_SLIDE_BACKGROUND_TYPE" val="general"/>
</p:tagLst>
</file>

<file path=ppt/tags/tag4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fba4c1a-f920-4926-9546-e4f552402eed}"/>
  <p:tag name="KSO_WM_UNIT_TYPE" val="i"/>
</p:tagLst>
</file>

<file path=ppt/tags/tag4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65fc271-b8a0-4b7d-9d92-95aa4c91efaa}"/>
  <p:tag name="KSO_WM_UNIT_TYPE" val="i"/>
</p:tagLst>
</file>

<file path=ppt/tags/tag473.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47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7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4"/>
  <p:tag name="KSO_WM_UNIT_TEXT_FILL_TYPE" val="1"/>
</p:tagLst>
</file>

<file path=ppt/tags/tag476.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7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7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8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8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8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8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8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8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8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8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8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9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492.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493.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494.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495.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496.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497.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498.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499.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0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0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0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04.xml><?xml version="1.0" encoding="utf-8"?>
<p:tagLst xmlns:p="http://schemas.openxmlformats.org/presentationml/2006/main">
  <p:tag name="TIMING" val="|0.2"/>
  <p:tag name="KSO_WM_SLIDE_BK_DARK_LIGHT" val="2"/>
  <p:tag name="KSO_WM_SLIDE_BACKGROUND_TYPE" val="general"/>
</p:tagLst>
</file>

<file path=ppt/tags/tag50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PRESET_TEXT" val="PART 01"/>
  <p:tag name="KSO_WM_TEMPLATE_CATEGORY" val="custom"/>
  <p:tag name="KSO_WM_TEMPLATE_INDEX" val="20204330"/>
  <p:tag name="KSO_WM_UNIT_ID" val="custom20204330_7*e*1"/>
  <p:tag name="KSO_WM_UNIT_TEXT_FILL_FORE_SCHEMECOLOR_INDEX_BRIGHTNESS" val="0"/>
  <p:tag name="KSO_WM_UNIT_TEXT_FILL_FORE_SCHEMECOLOR_INDEX" val="5"/>
  <p:tag name="KSO_WM_UNIT_TEXT_FILL_TYPE" val="1"/>
</p:tagLst>
</file>

<file path=ppt/tags/tag506.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单击此处添加大标题"/>
  <p:tag name="KSO_WM_TEMPLATE_CATEGORY" val="custom"/>
  <p:tag name="KSO_WM_TEMPLATE_INDEX" val="20204330"/>
  <p:tag name="KSO_WM_UNIT_ID" val="custom20204330_7*a*1"/>
  <p:tag name="KSO_WM_UNIT_ISNUMDGMTITLE" val="0"/>
</p:tagLst>
</file>

<file path=ppt/tags/tag507.xml><?xml version="1.0" encoding="utf-8"?>
<p:tagLst xmlns:p="http://schemas.openxmlformats.org/presentationml/2006/main">
  <p:tag name="TIMING" val="|0.4|0.6|0.2|0.3|0.4"/>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_e"/>
  <p:tag name="KSO_WM_SLIDE_LAYOUT_CNT" val="1_1"/>
  <p:tag name="KSO_WM_TEMPLATE_MASTER_TYPE" val="1"/>
  <p:tag name="KSO_WM_TEMPLATE_COLOR_TYPE" val="1"/>
  <p:tag name="KSO_WM_TEMPLATE_CATEGORY" val="custom"/>
  <p:tag name="KSO_WM_TEMPLATE_INDEX" val="20204330"/>
  <p:tag name="KSO_WM_SLIDE_ID" val="custom20204330_7"/>
</p:tagLst>
</file>

<file path=ppt/tags/tag5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0652c03-955e-4d4e-a383-5ba9f98889b9}"/>
  <p:tag name="KSO_WM_UNIT_TYPE" val="i"/>
</p:tagLst>
</file>

<file path=ppt/tags/tag5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09bd966-2ad1-4fda-bf17-8401ff4226b5}"/>
  <p:tag name="KSO_WM_UNIT_TYPE" val="i"/>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0.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51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12.xml><?xml version="1.0" encoding="utf-8"?>
<p:tagLst xmlns:p="http://schemas.openxmlformats.org/presentationml/2006/main">
  <p:tag name="MH" val="20171218200930"/>
  <p:tag name="MH_LIBRARY" val="GRAPHIC"/>
  <p:tag name="MH_ORDER" val="1"/>
  <p:tag name="MH_TYPE" val="Other"/>
  <p:tag name="KSO_WM_UNIT_LINE_FORE_SCHEMECOLOR_INDEX_BRIGHTNESS" val="0"/>
  <p:tag name="KSO_WM_UNIT_LINE_FORE_SCHEMECOLOR_INDEX" val="5"/>
  <p:tag name="KSO_WM_UNIT_LINE_FILL_TYPE" val="2"/>
</p:tagLst>
</file>

<file path=ppt/tags/tag513.xml><?xml version="1.0" encoding="utf-8"?>
<p:tagLst xmlns:p="http://schemas.openxmlformats.org/presentationml/2006/main">
  <p:tag name="MH" val="20171218200930"/>
  <p:tag name="MH_LIBRARY" val="GRAPHIC"/>
  <p:tag name="MH_ORDER" val="2"/>
  <p:tag name="MH_TYPE" val="Other"/>
  <p:tag name="KSO_WM_UNIT_TEXT_FILL_FORE_SCHEMECOLOR_INDEX_BRIGHTNESS" val="0"/>
  <p:tag name="KSO_WM_UNIT_TEXT_FILL_FORE_SCHEMECOLOR_INDEX" val="14"/>
  <p:tag name="KSO_WM_UNIT_TEXT_FILL_TYPE" val="1"/>
</p:tagLst>
</file>

<file path=ppt/tags/tag514.xml><?xml version="1.0" encoding="utf-8"?>
<p:tagLst xmlns:p="http://schemas.openxmlformats.org/presentationml/2006/main">
  <p:tag name="MH" val="20171218200930"/>
  <p:tag name="MH_LIBRARY" val="GRAPHIC"/>
  <p:tag name="MH_ORDER" val="1"/>
  <p:tag name="MH_TYPE" val="SubTitle"/>
  <p:tag name="KSO_WM_UNIT_TEXT_FILL_FORE_SCHEMECOLOR_INDEX_BRIGHTNESS" val="0"/>
  <p:tag name="KSO_WM_UNIT_TEXT_FILL_FORE_SCHEMECOLOR_INDEX" val="14"/>
  <p:tag name="KSO_WM_UNIT_TEXT_FILL_TYPE" val="1"/>
</p:tagLst>
</file>

<file path=ppt/tags/tag515.xml><?xml version="1.0" encoding="utf-8"?>
<p:tagLst xmlns:p="http://schemas.openxmlformats.org/presentationml/2006/main">
  <p:tag name="MH" val="20171218200930"/>
  <p:tag name="MH_LIBRARY" val="GRAPHIC"/>
  <p:tag name="MH_ORDER" val="3"/>
  <p:tag name="MH_TYPE" val="Other"/>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516.xml><?xml version="1.0" encoding="utf-8"?>
<p:tagLst xmlns:p="http://schemas.openxmlformats.org/presentationml/2006/main">
  <p:tag name="MH" val="20171218200930"/>
  <p:tag name="MH_LIBRARY" val="GRAPHIC"/>
  <p:tag name="MH_ORDER" val="2"/>
  <p:tag name="MH_TYPE" val="SubTitle"/>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517.xml><?xml version="1.0" encoding="utf-8"?>
<p:tagLst xmlns:p="http://schemas.openxmlformats.org/presentationml/2006/main">
  <p:tag name="MH" val="20171218200930"/>
  <p:tag name="MH_LIBRARY" val="GRAPHIC"/>
  <p:tag name="MH_ORDER" val="4"/>
  <p:tag name="MH_TYPE" val="Other"/>
  <p:tag name="KSO_WM_UNIT_TEXT_FILL_FORE_SCHEMECOLOR_INDEX_BRIGHTNESS" val="0"/>
  <p:tag name="KSO_WM_UNIT_TEXT_FILL_FORE_SCHEMECOLOR_INDEX" val="14"/>
  <p:tag name="KSO_WM_UNIT_TEXT_FILL_TYPE" val="1"/>
</p:tagLst>
</file>

<file path=ppt/tags/tag518.xml><?xml version="1.0" encoding="utf-8"?>
<p:tagLst xmlns:p="http://schemas.openxmlformats.org/presentationml/2006/main">
  <p:tag name="MH" val="20171218200930"/>
  <p:tag name="MH_LIBRARY" val="GRAPHIC"/>
  <p:tag name="MH_ORDER" val="3"/>
  <p:tag name="MH_TYPE" val="SubTitle"/>
  <p:tag name="KSO_WM_UNIT_TEXT_FILL_FORE_SCHEMECOLOR_INDEX_BRIGHTNESS" val="0"/>
  <p:tag name="KSO_WM_UNIT_TEXT_FILL_FORE_SCHEMECOLOR_INDEX" val="14"/>
  <p:tag name="KSO_WM_UNIT_TEXT_FILL_TYPE" val="1"/>
</p:tagLst>
</file>

<file path=ppt/tags/tag519.xml><?xml version="1.0" encoding="utf-8"?>
<p:tagLst xmlns:p="http://schemas.openxmlformats.org/presentationml/2006/main">
  <p:tag name="MH" val="20171218200930"/>
  <p:tag name="MH_LIBRARY" val="GRAPHIC"/>
  <p:tag name="MH_ORDER" val="1"/>
  <p:tag name="MH_TYPE" val="Desc"/>
  <p:tag name="KSO_WM_UNIT_TEXT_FILL_FORE_SCHEMECOLOR_INDEX_BRIGHTNESS" val="0"/>
  <p:tag name="KSO_WM_UNIT_TEXT_FILL_FORE_SCHEMECOLOR_INDEX" val="14"/>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0.xml><?xml version="1.0" encoding="utf-8"?>
<p:tagLst xmlns:p="http://schemas.openxmlformats.org/presentationml/2006/main">
  <p:tag name="MH" val="20171218171647"/>
  <p:tag name="MH_CATEGORY" val="#BingLLB#"/>
  <p:tag name="MH_LAYOUT" val="SubTitleText"/>
  <p:tag name="MH_LIBRARY" val="GRAPHIC"/>
  <p:tag name="MH_NUMBER" val="2"/>
  <p:tag name="MH_TYPE" val="#NeiR#"/>
  <p:tag name="TIMING" val="|0.5|1.3|0.7|0.3"/>
  <p:tag name="KSO_WM_SLIDE_BK_DARK_LIGHT" val="2"/>
  <p:tag name="KSO_WM_SLIDE_BACKGROUND_TYPE" val="general"/>
</p:tagLst>
</file>

<file path=ppt/tags/tag52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4df3dd7c-cdaf-4ec3-8e08-a47783e59f7e}"/>
  <p:tag name="KSO_WM_UNIT_TYPE" val="i"/>
</p:tagLst>
</file>

<file path=ppt/tags/tag52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ed1f215-e456-4063-ae0a-048f757339b8}"/>
  <p:tag name="KSO_WM_UNIT_TYPE" val="i"/>
</p:tagLst>
</file>

<file path=ppt/tags/tag523.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52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2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2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2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2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2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0.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531.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532.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533.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534.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5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3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3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3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0.xml><?xml version="1.0" encoding="utf-8"?>
<p:tagLst xmlns:p="http://schemas.openxmlformats.org/presentationml/2006/main">
  <p:tag name="MH" val="20171218171647"/>
  <p:tag name="MH_CATEGORY" val="#BingLLB#"/>
  <p:tag name="MH_LAYOUT" val="SubTitleText"/>
  <p:tag name="MH_LIBRARY" val="GRAPHIC"/>
  <p:tag name="MH_NUMBER" val="2"/>
  <p:tag name="MH_TYPE" val="#NeiR#"/>
  <p:tag name="TIMING" val="|0.2|1|0.6"/>
  <p:tag name="KSO_WM_SLIDE_BK_DARK_LIGHT" val="2"/>
  <p:tag name="KSO_WM_SLIDE_BACKGROUND_TYPE" val="general"/>
</p:tagLst>
</file>

<file path=ppt/tags/tag54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4a1ba9d7-9f59-41c8-869b-c246aa0082bf}"/>
  <p:tag name="KSO_WM_UNIT_TYPE" val="i"/>
</p:tagLst>
</file>

<file path=ppt/tags/tag54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3a376ff-a0c8-47ae-8fd1-32809391fb10}"/>
  <p:tag name="KSO_WM_UNIT_TYPE" val="i"/>
</p:tagLst>
</file>

<file path=ppt/tags/tag54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44.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5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4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47.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14"/>
  <p:tag name="KSO_WM_UNIT_TEXT_FILL_TYPE" val="1"/>
</p:tagLst>
</file>

<file path=ppt/tags/tag548.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14"/>
  <p:tag name="KSO_WM_UNIT_TEXT_FILL_TYPE" val="1"/>
</p:tagLst>
</file>

<file path=ppt/tags/tag54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5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55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55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5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5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5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5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0.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561.xml><?xml version="1.0" encoding="utf-8"?>
<p:tagLst xmlns:p="http://schemas.openxmlformats.org/presentationml/2006/main">
  <p:tag name="MH" val="20171218164747"/>
  <p:tag name="MH_LIBRARY" val="GRAPHIC"/>
  <p:tag name="MH_ORDER" val="8"/>
  <p:tag name="MH_TYPE" val="Other"/>
  <p:tag name="KSO_WM_UNIT_TEXT_FILL_FORE_SCHEMECOLOR_INDEX_BRIGHTNESS" val="0"/>
  <p:tag name="KSO_WM_UNIT_TEXT_FILL_FORE_SCHEMECOLOR_INDEX" val="14"/>
  <p:tag name="KSO_WM_UNIT_TEXT_FILL_TYPE" val="1"/>
</p:tagLst>
</file>

<file path=ppt/tags/tag562.xml><?xml version="1.0" encoding="utf-8"?>
<p:tagLst xmlns:p="http://schemas.openxmlformats.org/presentationml/2006/main">
  <p:tag name="TIMING" val="|0.2|0.3|1.3|0.3|0.2|0.2|0.2|0.2"/>
  <p:tag name="KSO_WM_SLIDE_BK_DARK_LIGHT" val="2"/>
  <p:tag name="KSO_WM_SLIDE_BACKGROUND_TYPE" val="general"/>
</p:tagLst>
</file>

<file path=ppt/tags/tag56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PRESET_TEXT" val="PART 01"/>
  <p:tag name="KSO_WM_TEMPLATE_CATEGORY" val="custom"/>
  <p:tag name="KSO_WM_TEMPLATE_INDEX" val="20204330"/>
  <p:tag name="KSO_WM_UNIT_ID" val="custom20204330_7*e*1"/>
  <p:tag name="KSO_WM_UNIT_TEXT_FILL_FORE_SCHEMECOLOR_INDEX_BRIGHTNESS" val="0"/>
  <p:tag name="KSO_WM_UNIT_TEXT_FILL_FORE_SCHEMECOLOR_INDEX" val="5"/>
  <p:tag name="KSO_WM_UNIT_TEXT_FILL_TYPE" val="1"/>
</p:tagLst>
</file>

<file path=ppt/tags/tag564.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单击此处添加大标题"/>
  <p:tag name="KSO_WM_TEMPLATE_CATEGORY" val="custom"/>
  <p:tag name="KSO_WM_TEMPLATE_INDEX" val="20204330"/>
  <p:tag name="KSO_WM_UNIT_ID" val="custom20204330_7*a*1"/>
  <p:tag name="KSO_WM_UNIT_ISNUMDGMTITLE" val="0"/>
</p:tagLst>
</file>

<file path=ppt/tags/tag565.xml><?xml version="1.0" encoding="utf-8"?>
<p:tagLst xmlns:p="http://schemas.openxmlformats.org/presentationml/2006/main">
  <p:tag name="TIMING" val="|0.1|0.4|0.3|0.2|0.2"/>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_e"/>
  <p:tag name="KSO_WM_SLIDE_LAYOUT_CNT" val="1_1"/>
  <p:tag name="KSO_WM_TEMPLATE_MASTER_TYPE" val="1"/>
  <p:tag name="KSO_WM_TEMPLATE_COLOR_TYPE" val="1"/>
  <p:tag name="KSO_WM_TEMPLATE_CATEGORY" val="custom"/>
  <p:tag name="KSO_WM_TEMPLATE_INDEX" val="20204330"/>
  <p:tag name="KSO_WM_SLIDE_ID" val="custom20204330_7"/>
</p:tagLst>
</file>

<file path=ppt/tags/tag5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df90c11b-7a97-4413-95f9-ca5af3999236}"/>
  <p:tag name="KSO_WM_UNIT_TYPE" val="i"/>
</p:tagLst>
</file>

<file path=ppt/tags/tag5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28bc4e4b-97c8-4027-a4f4-a1eb771434d5}"/>
  <p:tag name="KSO_WM_UNIT_TYPE" val="i"/>
</p:tagLst>
</file>

<file path=ppt/tags/tag568.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56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0.xml><?xml version="1.0" encoding="utf-8"?>
<p:tagLst xmlns:p="http://schemas.openxmlformats.org/presentationml/2006/main">
  <p:tag name="MH" val="20171218222822"/>
  <p:tag name="MH_LIBRARY" val="GRAPHIC"/>
  <p:tag name="MH_ORDER" val="1"/>
  <p:tag name="MH_TYPE" val="Other"/>
  <p:tag name="KSO_WM_UNIT_TEXT_FILL_FORE_SCHEMECOLOR_INDEX_BRIGHTNESS" val="0"/>
  <p:tag name="KSO_WM_UNIT_TEXT_FILL_FORE_SCHEMECOLOR_INDEX" val="14"/>
  <p:tag name="KSO_WM_UNIT_TEXT_FILL_TYPE" val="1"/>
</p:tagLst>
</file>

<file path=ppt/tags/tag571.xml><?xml version="1.0" encoding="utf-8"?>
<p:tagLst xmlns:p="http://schemas.openxmlformats.org/presentationml/2006/main">
  <p:tag name="MH" val="20171218222822"/>
  <p:tag name="MH_LIBRARY" val="GRAPHIC"/>
  <p:tag name="MH_ORDER" val="2"/>
  <p:tag name="MH_TYPE" val="Other"/>
  <p:tag name="KSO_WM_UNIT_TEXT_FILL_FORE_SCHEMECOLOR_INDEX_BRIGHTNESS" val="0"/>
  <p:tag name="KSO_WM_UNIT_TEXT_FILL_FORE_SCHEMECOLOR_INDEX" val="14"/>
  <p:tag name="KSO_WM_UNIT_TEXT_FILL_TYPE" val="1"/>
</p:tagLst>
</file>

<file path=ppt/tags/tag572.xml><?xml version="1.0" encoding="utf-8"?>
<p:tagLst xmlns:p="http://schemas.openxmlformats.org/presentationml/2006/main">
  <p:tag name="MH" val="20171218222822"/>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573.xml><?xml version="1.0" encoding="utf-8"?>
<p:tagLst xmlns:p="http://schemas.openxmlformats.org/presentationml/2006/main">
  <p:tag name="MH" val="20171218222822"/>
  <p:tag name="MH_LIBRARY" val="GRAPHIC"/>
  <p:tag name="MH_ORDER" val="4"/>
  <p:tag name="MH_TYPE" val="Other"/>
  <p:tag name="KSO_WM_UNIT_TEXT_FILL_FORE_SCHEMECOLOR_INDEX_BRIGHTNESS" val="0"/>
  <p:tag name="KSO_WM_UNIT_TEXT_FILL_FORE_SCHEMECOLOR_INDEX" val="14"/>
  <p:tag name="KSO_WM_UNIT_TEXT_FILL_TYPE" val="1"/>
</p:tagLst>
</file>

<file path=ppt/tags/tag574.xml><?xml version="1.0" encoding="utf-8"?>
<p:tagLst xmlns:p="http://schemas.openxmlformats.org/presentationml/2006/main">
  <p:tag name="MH" val="20171218222822"/>
  <p:tag name="MH_LIBRARY" val="GRAPHIC"/>
  <p:tag name="MH_ORDER" val="5"/>
  <p:tag name="MH_TYPE" val="Other"/>
  <p:tag name="KSO_WM_UNIT_TEXT_FILL_FORE_SCHEMECOLOR_INDEX_BRIGHTNESS" val="0"/>
  <p:tag name="KSO_WM_UNIT_TEXT_FILL_FORE_SCHEMECOLOR_INDEX" val="14"/>
  <p:tag name="KSO_WM_UNIT_TEXT_FILL_TYPE" val="1"/>
</p:tagLst>
</file>

<file path=ppt/tags/tag575.xml><?xml version="1.0" encoding="utf-8"?>
<p:tagLst xmlns:p="http://schemas.openxmlformats.org/presentationml/2006/main">
  <p:tag name="MH" val="20171218222822"/>
  <p:tag name="MH_LIBRARY" val="GRAPHIC"/>
  <p:tag name="MH_ORDER" val="6"/>
  <p:tag name="MH_TYPE" val="Other"/>
  <p:tag name="KSO_WM_UNIT_TEXT_FILL_FORE_SCHEMECOLOR_INDEX_BRIGHTNESS" val="0"/>
  <p:tag name="KSO_WM_UNIT_TEXT_FILL_FORE_SCHEMECOLOR_INDEX" val="14"/>
  <p:tag name="KSO_WM_UNIT_TEXT_FILL_TYPE" val="1"/>
</p:tagLst>
</file>

<file path=ppt/tags/tag576.xml><?xml version="1.0" encoding="utf-8"?>
<p:tagLst xmlns:p="http://schemas.openxmlformats.org/presentationml/2006/main">
  <p:tag name="MH" val="20171218222822"/>
  <p:tag name="MH_LIBRARY" val="GRAPHIC"/>
  <p:tag name="MH_ORDER" val="7"/>
  <p:tag name="MH_TYPE" val="Other"/>
  <p:tag name="KSO_WM_UNIT_TEXT_FILL_FORE_SCHEMECOLOR_INDEX_BRIGHTNESS" val="0"/>
  <p:tag name="KSO_WM_UNIT_TEXT_FILL_FORE_SCHEMECOLOR_INDEX" val="14"/>
  <p:tag name="KSO_WM_UNIT_TEXT_FILL_TYPE" val="1"/>
</p:tagLst>
</file>

<file path=ppt/tags/tag577.xml><?xml version="1.0" encoding="utf-8"?>
<p:tagLst xmlns:p="http://schemas.openxmlformats.org/presentationml/2006/main">
  <p:tag name="MH" val="20171218222822"/>
  <p:tag name="MH_LIBRARY" val="GRAPHIC"/>
  <p:tag name="MH_ORDER" val="8"/>
  <p:tag name="MH_TYPE" val="Other"/>
  <p:tag name="KSO_WM_UNIT_TEXT_FILL_FORE_SCHEMECOLOR_INDEX_BRIGHTNESS" val="0"/>
  <p:tag name="KSO_WM_UNIT_TEXT_FILL_FORE_SCHEMECOLOR_INDEX" val="14"/>
  <p:tag name="KSO_WM_UNIT_TEXT_FILL_TYPE" val="1"/>
</p:tagLst>
</file>

<file path=ppt/tags/tag578.xml><?xml version="1.0" encoding="utf-8"?>
<p:tagLst xmlns:p="http://schemas.openxmlformats.org/presentationml/2006/main">
  <p:tag name="MH" val="20171218222822"/>
  <p:tag name="MH_LIBRARY" val="GRAPHIC"/>
  <p:tag name="MH_ORDER" val="9"/>
  <p:tag name="MH_TYPE" val="Other"/>
  <p:tag name="KSO_WM_UNIT_TEXT_FILL_FORE_SCHEMECOLOR_INDEX_BRIGHTNESS" val="0"/>
  <p:tag name="KSO_WM_UNIT_TEXT_FILL_FORE_SCHEMECOLOR_INDEX" val="14"/>
  <p:tag name="KSO_WM_UNIT_TEXT_FILL_TYPE" val="1"/>
</p:tagLst>
</file>

<file path=ppt/tags/tag579.xml><?xml version="1.0" encoding="utf-8"?>
<p:tagLst xmlns:p="http://schemas.openxmlformats.org/presentationml/2006/main">
  <p:tag name="MH" val="20171218222822"/>
  <p:tag name="MH_LIBRARY" val="GRAPHIC"/>
  <p:tag name="MH_ORDER" val="10"/>
  <p:tag name="MH_TYPE" val="Other"/>
  <p:tag name="KSO_WM_UNIT_TEXT_FILL_FORE_SCHEMECOLOR_INDEX_BRIGHTNESS" val="0"/>
  <p:tag name="KSO_WM_UNIT_TEXT_FILL_FORE_SCHEMECOLOR_INDEX" val="14"/>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0.xml><?xml version="1.0" encoding="utf-8"?>
<p:tagLst xmlns:p="http://schemas.openxmlformats.org/presentationml/2006/main">
  <p:tag name="MH" val="20171218222822"/>
  <p:tag name="MH_LIBRARY" val="GRAPHIC"/>
  <p:tag name="MH_ORDER" val="11"/>
  <p:tag name="MH_TYPE" val="Other"/>
  <p:tag name="KSO_WM_UNIT_TEXT_FILL_FORE_SCHEMECOLOR_INDEX_BRIGHTNESS" val="0"/>
  <p:tag name="KSO_WM_UNIT_TEXT_FILL_FORE_SCHEMECOLOR_INDEX" val="14"/>
  <p:tag name="KSO_WM_UNIT_TEXT_FILL_TYPE" val="1"/>
</p:tagLst>
</file>

<file path=ppt/tags/tag581.xml><?xml version="1.0" encoding="utf-8"?>
<p:tagLst xmlns:p="http://schemas.openxmlformats.org/presentationml/2006/main">
  <p:tag name="MH" val="20171218222822"/>
  <p:tag name="MH_LIBRARY" val="GRAPHIC"/>
  <p:tag name="MH_ORDER" val="12"/>
  <p:tag name="MH_TYPE" val="Other"/>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582.xml><?xml version="1.0" encoding="utf-8"?>
<p:tagLst xmlns:p="http://schemas.openxmlformats.org/presentationml/2006/main">
  <p:tag name="MH" val="20171218222822"/>
  <p:tag name="MH_LIBRARY" val="GRAPHIC"/>
  <p:tag name="MH_ORDER" val="13"/>
  <p:tag name="MH_TYPE" val="Other"/>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83.xml><?xml version="1.0" encoding="utf-8"?>
<p:tagLst xmlns:p="http://schemas.openxmlformats.org/presentationml/2006/main">
  <p:tag name="MH" val="20171218222822"/>
  <p:tag name="MH_LIBRARY" val="GRAPHIC"/>
  <p:tag name="MH_ORDER" val="14"/>
  <p:tag name="MH_TYPE" val="Other"/>
  <p:tag name="KSO_WM_UNIT_TEXT_FILL_FORE_SCHEMECOLOR_INDEX_BRIGHTNESS" val="0"/>
  <p:tag name="KSO_WM_UNIT_TEXT_FILL_FORE_SCHEMECOLOR_INDEX" val="14"/>
  <p:tag name="KSO_WM_UNIT_TEXT_FILL_TYPE" val="1"/>
</p:tagLst>
</file>

<file path=ppt/tags/tag584.xml><?xml version="1.0" encoding="utf-8"?>
<p:tagLst xmlns:p="http://schemas.openxmlformats.org/presentationml/2006/main">
  <p:tag name="MH" val="20171218222822"/>
  <p:tag name="MH_LIBRARY" val="GRAPHIC"/>
  <p:tag name="MH_ORDER" val="15"/>
  <p:tag name="MH_TYPE" val="Other"/>
  <p:tag name="KSO_WM_UNIT_TEXT_FILL_FORE_SCHEMECOLOR_INDEX_BRIGHTNESS" val="0"/>
  <p:tag name="KSO_WM_UNIT_TEXT_FILL_FORE_SCHEMECOLOR_INDEX" val="14"/>
  <p:tag name="KSO_WM_UNIT_TEXT_FILL_TYPE" val="1"/>
</p:tagLst>
</file>

<file path=ppt/tags/tag585.xml><?xml version="1.0" encoding="utf-8"?>
<p:tagLst xmlns:p="http://schemas.openxmlformats.org/presentationml/2006/main">
  <p:tag name="MH" val="20171218222822"/>
  <p:tag name="MH_LIBRARY" val="GRAPHIC"/>
  <p:tag name="MH_ORDER" val="16"/>
  <p:tag name="MH_TYPE" val="Other"/>
  <p:tag name="KSO_WM_UNIT_TEXT_FILL_FORE_SCHEMECOLOR_INDEX_BRIGHTNESS" val="0"/>
  <p:tag name="KSO_WM_UNIT_TEXT_FILL_FORE_SCHEMECOLOR_INDEX" val="14"/>
  <p:tag name="KSO_WM_UNIT_TEXT_FILL_TYPE" val="1"/>
</p:tagLst>
</file>

<file path=ppt/tags/tag586.xml><?xml version="1.0" encoding="utf-8"?>
<p:tagLst xmlns:p="http://schemas.openxmlformats.org/presentationml/2006/main">
  <p:tag name="MH" val="20171218222822"/>
  <p:tag name="MH_LIBRARY" val="GRAPHIC"/>
  <p:tag name="MH_ORDER" val="17"/>
  <p:tag name="MH_TYPE" val="Other"/>
  <p:tag name="KSO_WM_UNIT_TEXT_FILL_FORE_SCHEMECOLOR_INDEX_BRIGHTNESS" val="0"/>
  <p:tag name="KSO_WM_UNIT_TEXT_FILL_FORE_SCHEMECOLOR_INDEX" val="14"/>
  <p:tag name="KSO_WM_UNIT_TEXT_FILL_TYPE" val="1"/>
</p:tagLst>
</file>

<file path=ppt/tags/tag587.xml><?xml version="1.0" encoding="utf-8"?>
<p:tagLst xmlns:p="http://schemas.openxmlformats.org/presentationml/2006/main">
  <p:tag name="MH" val="20171218222822"/>
  <p:tag name="MH_LIBRARY" val="GRAPHIC"/>
  <p:tag name="MH_ORDER" val="18"/>
  <p:tag name="MH_TYPE" val="Other"/>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588.xml><?xml version="1.0" encoding="utf-8"?>
<p:tagLst xmlns:p="http://schemas.openxmlformats.org/presentationml/2006/main">
  <p:tag name="MH" val="20171218222822"/>
  <p:tag name="MH_LIBRARY" val="GRAPHIC"/>
  <p:tag name="MH_ORDER" val="19"/>
  <p:tag name="MH_TYPE" val="Other"/>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589.xml><?xml version="1.0" encoding="utf-8"?>
<p:tagLst xmlns:p="http://schemas.openxmlformats.org/presentationml/2006/main">
  <p:tag name="MH" val="20171218222822"/>
  <p:tag name="MH_LIBRARY" val="GRAPHIC"/>
  <p:tag name="MH_ORDER" val="20"/>
  <p:tag name="MH_TYPE" val="Other"/>
  <p:tag name="KSO_WM_UNIT_TEXT_FILL_FORE_SCHEMECOLOR_INDEX_BRIGHTNESS" val="0"/>
  <p:tag name="KSO_WM_UNIT_TEXT_FILL_FORE_SCHEMECOLOR_INDEX" val="14"/>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0.xml><?xml version="1.0" encoding="utf-8"?>
<p:tagLst xmlns:p="http://schemas.openxmlformats.org/presentationml/2006/main">
  <p:tag name="MH" val="20171218222822"/>
  <p:tag name="MH_LIBRARY" val="GRAPHIC"/>
  <p:tag name="MH_ORDER" val="21"/>
  <p:tag name="MH_TYPE" val="Other"/>
  <p:tag name="KSO_WM_UNIT_TEXT_FILL_FORE_SCHEMECOLOR_INDEX_BRIGHTNESS" val="0"/>
  <p:tag name="KSO_WM_UNIT_TEXT_FILL_FORE_SCHEMECOLOR_INDEX" val="14"/>
  <p:tag name="KSO_WM_UNIT_TEXT_FILL_TYPE" val="1"/>
</p:tagLst>
</file>

<file path=ppt/tags/tag591.xml><?xml version="1.0" encoding="utf-8"?>
<p:tagLst xmlns:p="http://schemas.openxmlformats.org/presentationml/2006/main">
  <p:tag name="MH" val="20171218222822"/>
  <p:tag name="MH_LIBRARY" val="GRAPHIC"/>
  <p:tag name="MH_ORDER" val="22"/>
  <p:tag name="MH_TYPE" val="Other"/>
  <p:tag name="KSO_WM_UNIT_TEXT_FILL_FORE_SCHEMECOLOR_INDEX_BRIGHTNESS" val="0"/>
  <p:tag name="KSO_WM_UNIT_TEXT_FILL_FORE_SCHEMECOLOR_INDEX" val="14"/>
  <p:tag name="KSO_WM_UNIT_TEXT_FILL_TYPE" val="1"/>
</p:tagLst>
</file>

<file path=ppt/tags/tag592.xml><?xml version="1.0" encoding="utf-8"?>
<p:tagLst xmlns:p="http://schemas.openxmlformats.org/presentationml/2006/main">
  <p:tag name="MH" val="20171218222822"/>
  <p:tag name="MH_LIBRARY" val="GRAPHIC"/>
  <p:tag name="MH_ORDER" val="23"/>
  <p:tag name="MH_TYPE" val="Other"/>
  <p:tag name="KSO_WM_UNIT_TEXT_FILL_FORE_SCHEMECOLOR_INDEX_BRIGHTNESS" val="0"/>
  <p:tag name="KSO_WM_UNIT_TEXT_FILL_FORE_SCHEMECOLOR_INDEX" val="14"/>
  <p:tag name="KSO_WM_UNIT_TEXT_FILL_TYPE" val="1"/>
</p:tagLst>
</file>

<file path=ppt/tags/tag593.xml><?xml version="1.0" encoding="utf-8"?>
<p:tagLst xmlns:p="http://schemas.openxmlformats.org/presentationml/2006/main">
  <p:tag name="MH" val="20171218222822"/>
  <p:tag name="MH_LIBRARY" val="GRAPHIC"/>
  <p:tag name="MH_ORDER" val="24"/>
  <p:tag name="MH_TYPE" val="Other"/>
  <p:tag name="KSO_WM_UNIT_TEXT_FILL_FORE_SCHEMECOLOR_INDEX_BRIGHTNESS" val="0"/>
  <p:tag name="KSO_WM_UNIT_TEXT_FILL_FORE_SCHEMECOLOR_INDEX" val="14"/>
  <p:tag name="KSO_WM_UNIT_TEXT_FILL_TYPE" val="1"/>
</p:tagLst>
</file>

<file path=ppt/tags/tag594.xml><?xml version="1.0" encoding="utf-8"?>
<p:tagLst xmlns:p="http://schemas.openxmlformats.org/presentationml/2006/main">
  <p:tag name="MH" val="20171218222822"/>
  <p:tag name="MH_LIBRARY" val="GRAPHIC"/>
  <p:tag name="MH_ORDER" val="25"/>
  <p:tag name="MH_TYPE" val="Other"/>
  <p:tag name="KSO_WM_UNIT_TEXT_FILL_FORE_SCHEMECOLOR_INDEX_BRIGHTNESS" val="0"/>
  <p:tag name="KSO_WM_UNIT_TEXT_FILL_FORE_SCHEMECOLOR_INDEX" val="14"/>
  <p:tag name="KSO_WM_UNIT_TEXT_FILL_TYPE" val="1"/>
</p:tagLst>
</file>

<file path=ppt/tags/tag595.xml><?xml version="1.0" encoding="utf-8"?>
<p:tagLst xmlns:p="http://schemas.openxmlformats.org/presentationml/2006/main">
  <p:tag name="MH" val="20171218222822"/>
  <p:tag name="MH_LIBRARY" val="GRAPHIC"/>
  <p:tag name="MH_ORDER" val="26"/>
  <p:tag name="MH_TYPE" val="Other"/>
  <p:tag name="KSO_WM_UNIT_TEXT_FILL_FORE_SCHEMECOLOR_INDEX_BRIGHTNESS" val="0"/>
  <p:tag name="KSO_WM_UNIT_TEXT_FILL_FORE_SCHEMECOLOR_INDEX" val="14"/>
  <p:tag name="KSO_WM_UNIT_TEXT_FILL_TYPE" val="1"/>
</p:tagLst>
</file>

<file path=ppt/tags/tag596.xml><?xml version="1.0" encoding="utf-8"?>
<p:tagLst xmlns:p="http://schemas.openxmlformats.org/presentationml/2006/main">
  <p:tag name="MH" val="20171218222822"/>
  <p:tag name="MH_LIBRARY" val="GRAPHIC"/>
  <p:tag name="MH_ORDER" val="27"/>
  <p:tag name="MH_TYPE" val="Other"/>
  <p:tag name="KSO_WM_UNIT_TEXT_FILL_FORE_SCHEMECOLOR_INDEX_BRIGHTNESS" val="0"/>
  <p:tag name="KSO_WM_UNIT_TEXT_FILL_FORE_SCHEMECOLOR_INDEX" val="14"/>
  <p:tag name="KSO_WM_UNIT_TEXT_FILL_TYPE" val="1"/>
</p:tagLst>
</file>

<file path=ppt/tags/tag597.xml><?xml version="1.0" encoding="utf-8"?>
<p:tagLst xmlns:p="http://schemas.openxmlformats.org/presentationml/2006/main">
  <p:tag name="MH" val="20171218222822"/>
  <p:tag name="MH_LIBRARY" val="GRAPHIC"/>
  <p:tag name="MH_ORDER" val="28"/>
  <p:tag name="MH_TYPE" val="Other"/>
  <p:tag name="KSO_WM_UNIT_TEXT_FILL_FORE_SCHEMECOLOR_INDEX_BRIGHTNESS" val="0"/>
  <p:tag name="KSO_WM_UNIT_TEXT_FILL_FORE_SCHEMECOLOR_INDEX" val="14"/>
  <p:tag name="KSO_WM_UNIT_TEXT_FILL_TYPE" val="1"/>
</p:tagLst>
</file>

<file path=ppt/tags/tag598.xml><?xml version="1.0" encoding="utf-8"?>
<p:tagLst xmlns:p="http://schemas.openxmlformats.org/presentationml/2006/main">
  <p:tag name="MH" val="20171218222822"/>
  <p:tag name="MH_LIBRARY" val="GRAPHIC"/>
  <p:tag name="MH_ORDER" val="29"/>
  <p:tag name="MH_TYPE" val="Other"/>
  <p:tag name="KSO_WM_UNIT_TEXT_FILL_FORE_SCHEMECOLOR_INDEX_BRIGHTNESS" val="0"/>
  <p:tag name="KSO_WM_UNIT_TEXT_FILL_FORE_SCHEMECOLOR_INDEX" val="14"/>
  <p:tag name="KSO_WM_UNIT_TEXT_FILL_TYPE" val="1"/>
</p:tagLst>
</file>

<file path=ppt/tags/tag599.xml><?xml version="1.0" encoding="utf-8"?>
<p:tagLst xmlns:p="http://schemas.openxmlformats.org/presentationml/2006/main">
  <p:tag name="MH" val="20171218222822"/>
  <p:tag name="MH_LIBRARY" val="GRAPHIC"/>
  <p:tag name="MH_ORDER" val="30"/>
  <p:tag name="MH_TYPE" val="Other"/>
  <p:tag name="KSO_WM_UNIT_TEXT_FILL_FORE_SCHEMECOLOR_INDEX_BRIGHTNESS" val="0"/>
  <p:tag name="KSO_WM_UNIT_TEXT_FILL_FORE_SCHEMECOLOR_INDEX" val="14"/>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00.xml><?xml version="1.0" encoding="utf-8"?>
<p:tagLst xmlns:p="http://schemas.openxmlformats.org/presentationml/2006/main">
  <p:tag name="MH" val="20171218222822"/>
  <p:tag name="MH_LIBRARY" val="GRAPHIC"/>
  <p:tag name="MH_ORDER" val="31"/>
  <p:tag name="MH_TYPE" val="Other"/>
  <p:tag name="KSO_WM_UNIT_TEXT_FILL_FORE_SCHEMECOLOR_INDEX_BRIGHTNESS" val="0"/>
  <p:tag name="KSO_WM_UNIT_TEXT_FILL_FORE_SCHEMECOLOR_INDEX" val="14"/>
  <p:tag name="KSO_WM_UNIT_TEXT_FILL_TYPE" val="1"/>
</p:tagLst>
</file>

<file path=ppt/tags/tag601.xml><?xml version="1.0" encoding="utf-8"?>
<p:tagLst xmlns:p="http://schemas.openxmlformats.org/presentationml/2006/main">
  <p:tag name="MH" val="20171218222822"/>
  <p:tag name="MH_LIBRARY" val="GRAPHIC"/>
  <p:tag name="MH_ORDER" val="32"/>
  <p:tag name="MH_TYPE" val="Other"/>
  <p:tag name="KSO_WM_UNIT_TEXT_FILL_FORE_SCHEMECOLOR_INDEX_BRIGHTNESS" val="0"/>
  <p:tag name="KSO_WM_UNIT_TEXT_FILL_FORE_SCHEMECOLOR_INDEX" val="14"/>
  <p:tag name="KSO_WM_UNIT_TEXT_FILL_TYPE" val="1"/>
</p:tagLst>
</file>

<file path=ppt/tags/tag602.xml><?xml version="1.0" encoding="utf-8"?>
<p:tagLst xmlns:p="http://schemas.openxmlformats.org/presentationml/2006/main">
  <p:tag name="MH" val="20171218222822"/>
  <p:tag name="MH_LIBRARY" val="GRAPHIC"/>
  <p:tag name="MH_ORDER" val="33"/>
  <p:tag name="MH_TYPE" val="Other"/>
  <p:tag name="KSO_WM_UNIT_TEXT_FILL_FORE_SCHEMECOLOR_INDEX_BRIGHTNESS" val="0"/>
  <p:tag name="KSO_WM_UNIT_TEXT_FILL_FORE_SCHEMECOLOR_INDEX" val="14"/>
  <p:tag name="KSO_WM_UNIT_TEXT_FILL_TYPE" val="1"/>
</p:tagLst>
</file>

<file path=ppt/tags/tag603.xml><?xml version="1.0" encoding="utf-8"?>
<p:tagLst xmlns:p="http://schemas.openxmlformats.org/presentationml/2006/main">
  <p:tag name="MH" val="20171218222822"/>
  <p:tag name="MH_LIBRARY" val="GRAPHIC"/>
  <p:tag name="MH_ORDER" val="34"/>
  <p:tag name="MH_TYPE" val="Other"/>
  <p:tag name="KSO_WM_UNIT_TEXT_FILL_FORE_SCHEMECOLOR_INDEX_BRIGHTNESS" val="0"/>
  <p:tag name="KSO_WM_UNIT_TEXT_FILL_FORE_SCHEMECOLOR_INDEX" val="14"/>
  <p:tag name="KSO_WM_UNIT_TEXT_FILL_TYPE" val="1"/>
</p:tagLst>
</file>

<file path=ppt/tags/tag604.xml><?xml version="1.0" encoding="utf-8"?>
<p:tagLst xmlns:p="http://schemas.openxmlformats.org/presentationml/2006/main">
  <p:tag name="MH" val="20171218222822"/>
  <p:tag name="MH_LIBRARY" val="GRAPHIC"/>
  <p:tag name="MH_ORDER" val="35"/>
  <p:tag name="MH_TYPE" val="Other"/>
  <p:tag name="KSO_WM_UNIT_TEXT_FILL_FORE_SCHEMECOLOR_INDEX_BRIGHTNESS" val="0"/>
  <p:tag name="KSO_WM_UNIT_TEXT_FILL_FORE_SCHEMECOLOR_INDEX" val="14"/>
  <p:tag name="KSO_WM_UNIT_TEXT_FILL_TYPE" val="1"/>
</p:tagLst>
</file>

<file path=ppt/tags/tag605.xml><?xml version="1.0" encoding="utf-8"?>
<p:tagLst xmlns:p="http://schemas.openxmlformats.org/presentationml/2006/main">
  <p:tag name="MH" val="20171218222822"/>
  <p:tag name="MH_LIBRARY" val="GRAPHIC"/>
  <p:tag name="MH_ORDER" val="36"/>
  <p:tag name="MH_TYPE" val="Other"/>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606.xml><?xml version="1.0" encoding="utf-8"?>
<p:tagLst xmlns:p="http://schemas.openxmlformats.org/presentationml/2006/main">
  <p:tag name="MH" val="20171218222822"/>
  <p:tag name="MH_LIBRARY" val="GRAPHIC"/>
  <p:tag name="MH_ORDER" val="37"/>
  <p:tag name="MH_TYPE" val="Other"/>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607.xml><?xml version="1.0" encoding="utf-8"?>
<p:tagLst xmlns:p="http://schemas.openxmlformats.org/presentationml/2006/main">
  <p:tag name="MH" val="20171218222822"/>
  <p:tag name="MH_LIBRARY" val="GRAPHIC"/>
  <p:tag name="MH_ORDER" val="4"/>
  <p:tag name="MH_TYPE" val="SubTitle"/>
  <p:tag name="KSO_WM_UNIT_TEXT_FILL_FORE_SCHEMECOLOR_INDEX_BRIGHTNESS" val="0"/>
  <p:tag name="KSO_WM_UNIT_TEXT_FILL_FORE_SCHEMECOLOR_INDEX" val="14"/>
  <p:tag name="KSO_WM_UNIT_TEXT_FILL_TYPE" val="1"/>
</p:tagLst>
</file>

<file path=ppt/tags/tag608.xml><?xml version="1.0" encoding="utf-8"?>
<p:tagLst xmlns:p="http://schemas.openxmlformats.org/presentationml/2006/main">
  <p:tag name="MH" val="20171218222822"/>
  <p:tag name="MH_LIBRARY" val="GRAPHIC"/>
  <p:tag name="MH_ORDER" val="3"/>
  <p:tag name="MH_TYPE" val="SubTitle"/>
  <p:tag name="KSO_WM_UNIT_TEXT_FILL_FORE_SCHEMECOLOR_INDEX_BRIGHTNESS" val="0"/>
  <p:tag name="KSO_WM_UNIT_TEXT_FILL_FORE_SCHEMECOLOR_INDEX" val="14"/>
  <p:tag name="KSO_WM_UNIT_TEXT_FILL_TYPE" val="1"/>
</p:tagLst>
</file>

<file path=ppt/tags/tag609.xml><?xml version="1.0" encoding="utf-8"?>
<p:tagLst xmlns:p="http://schemas.openxmlformats.org/presentationml/2006/main">
  <p:tag name="MH" val="20171218222822"/>
  <p:tag name="MH_LIBRARY" val="GRAPHIC"/>
  <p:tag name="MH_ORDER" val="1"/>
  <p:tag name="MH_TYPE" val="SubTitle"/>
  <p:tag name="KSO_WM_UNIT_TEXT_FILL_FORE_SCHEMECOLOR_INDEX_BRIGHTNESS" val="0"/>
  <p:tag name="KSO_WM_UNIT_TEXT_FILL_FORE_SCHEMECOLOR_INDEX" val="14"/>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0.xml><?xml version="1.0" encoding="utf-8"?>
<p:tagLst xmlns:p="http://schemas.openxmlformats.org/presentationml/2006/main">
  <p:tag name="MH" val="20171218222822"/>
  <p:tag name="MH_LIBRARY" val="GRAPHIC"/>
  <p:tag name="MH_ORDER" val="2"/>
  <p:tag name="MH_TYPE" val="SubTitle"/>
  <p:tag name="KSO_WM_UNIT_TEXT_FILL_FORE_SCHEMECOLOR_INDEX_BRIGHTNESS" val="0"/>
  <p:tag name="KSO_WM_UNIT_TEXT_FILL_FORE_SCHEMECOLOR_INDEX" val="14"/>
  <p:tag name="KSO_WM_UNIT_TEXT_FILL_TYPE" val="1"/>
</p:tagLst>
</file>

<file path=ppt/tags/tag611.xml><?xml version="1.0" encoding="utf-8"?>
<p:tagLst xmlns:p="http://schemas.openxmlformats.org/presentationml/2006/main">
  <p:tag name="MH" val="20171218222822"/>
  <p:tag name="MH_LIBRARY" val="GRAPHIC"/>
  <p:tag name="MH_ORDER" val="6"/>
  <p:tag name="MH_TYPE" val="SubTitle"/>
  <p:tag name="KSO_WM_UNIT_TEXT_FILL_FORE_SCHEMECOLOR_INDEX_BRIGHTNESS" val="0"/>
  <p:tag name="KSO_WM_UNIT_TEXT_FILL_FORE_SCHEMECOLOR_INDEX" val="14"/>
  <p:tag name="KSO_WM_UNIT_TEXT_FILL_TYPE" val="1"/>
</p:tagLst>
</file>

<file path=ppt/tags/tag612.xml><?xml version="1.0" encoding="utf-8"?>
<p:tagLst xmlns:p="http://schemas.openxmlformats.org/presentationml/2006/main">
  <p:tag name="MH" val="20171218222822"/>
  <p:tag name="MH_LIBRARY" val="GRAPHIC"/>
  <p:tag name="MH_ORDER" val="5"/>
  <p:tag name="MH_TYPE" val="SubTitle"/>
  <p:tag name="KSO_WM_UNIT_TEXT_FILL_FORE_SCHEMECOLOR_INDEX_BRIGHTNESS" val="0"/>
  <p:tag name="KSO_WM_UNIT_TEXT_FILL_FORE_SCHEMECOLOR_INDEX" val="14"/>
  <p:tag name="KSO_WM_UNIT_TEXT_FILL_TYPE" val="1"/>
</p:tagLst>
</file>

<file path=ppt/tags/tag613.xml><?xml version="1.0" encoding="utf-8"?>
<p:tagLst xmlns:p="http://schemas.openxmlformats.org/presentationml/2006/main">
  <p:tag name="MH" val="20171218164518"/>
  <p:tag name="MH_CATEGORY" val="#BingLLB#"/>
  <p:tag name="MH_LAYOUT" val="SubTitle"/>
  <p:tag name="MH_LIBRARY" val="GRAPHIC"/>
  <p:tag name="MH_NUMBER" val="4"/>
  <p:tag name="MH_TYPE" val="#NeiR#"/>
  <p:tag name="TIMING" val="|0.2|0.7|0.6|0.2"/>
  <p:tag name="KSO_WM_SLIDE_BK_DARK_LIGHT" val="2"/>
  <p:tag name="KSO_WM_SLIDE_BACKGROUND_TYPE" val="general"/>
</p:tagLst>
</file>

<file path=ppt/tags/tag6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c882a46f-3221-4a5c-9c76-14643ec98d24}"/>
  <p:tag name="KSO_WM_UNIT_TYPE" val="i"/>
</p:tagLst>
</file>

<file path=ppt/tags/tag61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d6b2e3a-78e7-4f9b-a3f4-b97e6c2af3ee}"/>
  <p:tag name="KSO_WM_UNIT_TYPE" val="i"/>
</p:tagLst>
</file>

<file path=ppt/tags/tag61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61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1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1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21.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622.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623.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624.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625.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62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62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62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2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3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63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63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63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63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63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637.xml><?xml version="1.0" encoding="utf-8"?>
<p:tagLst xmlns:p="http://schemas.openxmlformats.org/presentationml/2006/main">
  <p:tag name="MH" val="20171218223734"/>
  <p:tag name="MH_LIBRARY" val="GRAPHIC"/>
  <p:tag name="MH_ORDER" val="1"/>
  <p:tag name="MH_TYPE" val="SubTitle"/>
  <p:tag name="KSO_WM_UNIT_TEXT_FILL_FORE_SCHEMECOLOR_INDEX_BRIGHTNESS" val="0"/>
  <p:tag name="KSO_WM_UNIT_TEXT_FILL_FORE_SCHEMECOLOR_INDEX" val="14"/>
  <p:tag name="KSO_WM_UNIT_TEXT_FILL_TYPE" val="1"/>
</p:tagLst>
</file>

<file path=ppt/tags/tag638.xml><?xml version="1.0" encoding="utf-8"?>
<p:tagLst xmlns:p="http://schemas.openxmlformats.org/presentationml/2006/main">
  <p:tag name="MH" val="20171218223734"/>
  <p:tag name="MH_LIBRARY" val="GRAPHIC"/>
  <p:tag name="MH_ORDER" val="2"/>
  <p:tag name="MH_TYPE" val="SubTitle"/>
  <p:tag name="KSO_WM_UNIT_TEXT_FILL_FORE_SCHEMECOLOR_INDEX_BRIGHTNESS" val="0"/>
  <p:tag name="KSO_WM_UNIT_TEXT_FILL_FORE_SCHEMECOLOR_INDEX" val="14"/>
  <p:tag name="KSO_WM_UNIT_TEXT_FILL_TYPE" val="1"/>
</p:tagLst>
</file>

<file path=ppt/tags/tag639.xml><?xml version="1.0" encoding="utf-8"?>
<p:tagLst xmlns:p="http://schemas.openxmlformats.org/presentationml/2006/main">
  <p:tag name="MH" val="20171218223734"/>
  <p:tag name="MH_LIBRARY" val="GRAPHIC"/>
  <p:tag name="MH_ORDER" val="3"/>
  <p:tag name="MH_TYPE" val="SubTitle"/>
  <p:tag name="KSO_WM_UNIT_TEXT_FILL_FORE_SCHEMECOLOR_INDEX_BRIGHTNESS" val="0"/>
  <p:tag name="KSO_WM_UNIT_TEXT_FILL_FORE_SCHEMECOLOR_INDEX" val="14"/>
  <p:tag name="KSO_WM_UNIT_TEX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0.xml><?xml version="1.0" encoding="utf-8"?>
<p:tagLst xmlns:p="http://schemas.openxmlformats.org/presentationml/2006/main">
  <p:tag name="MH" val="20171218223734"/>
  <p:tag name="MH_LIBRARY" val="GRAPHIC"/>
  <p:tag name="MH_ORDER" val="4"/>
  <p:tag name="MH_TYPE" val="SubTitle"/>
  <p:tag name="KSO_WM_UNIT_TEXT_FILL_FORE_SCHEMECOLOR_INDEX_BRIGHTNESS" val="0"/>
  <p:tag name="KSO_WM_UNIT_TEXT_FILL_FORE_SCHEMECOLOR_INDEX" val="14"/>
  <p:tag name="KSO_WM_UNIT_TEXT_FILL_TYPE" val="1"/>
</p:tagLst>
</file>

<file path=ppt/tags/tag641.xml><?xml version="1.0" encoding="utf-8"?>
<p:tagLst xmlns:p="http://schemas.openxmlformats.org/presentationml/2006/main">
  <p:tag name="MH" val="20171218223734"/>
  <p:tag name="MH_LIBRARY" val="GRAPHIC"/>
  <p:tag name="MH_ORDER" val="5"/>
  <p:tag name="MH_TYPE" val="SubTitle"/>
  <p:tag name="KSO_WM_UNIT_TEXT_FILL_FORE_SCHEMECOLOR_INDEX_BRIGHTNESS" val="0"/>
  <p:tag name="KSO_WM_UNIT_TEXT_FILL_FORE_SCHEMECOLOR_INDEX" val="14"/>
  <p:tag name="KSO_WM_UNIT_TEXT_FILL_TYPE" val="1"/>
</p:tagLst>
</file>

<file path=ppt/tags/tag64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4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4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4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48.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64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0.xml><?xml version="1.0" encoding="utf-8"?>
<p:tagLst xmlns:p="http://schemas.openxmlformats.org/presentationml/2006/main">
  <p:tag name="TIMING" val="|0.1|0.2"/>
  <p:tag name="KSO_WM_SLIDE_BK_DARK_LIGHT" val="2"/>
  <p:tag name="KSO_WM_SLIDE_BACKGROUND_TYPE" val="general"/>
</p:tagLst>
</file>

<file path=ppt/tags/tag6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d6260487-16cc-4137-bb5a-6ed9e4fe68aa}"/>
  <p:tag name="KSO_WM_UNIT_TYPE" val="i"/>
</p:tagLst>
</file>

<file path=ppt/tags/tag6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ef2dd89-6b1c-4918-bbf9-9649a1612ac0}"/>
  <p:tag name="KSO_WM_UNIT_TYPE" val="i"/>
</p:tagLst>
</file>

<file path=ppt/tags/tag65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5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65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5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65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66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662.xml><?xml version="1.0" encoding="utf-8"?>
<p:tagLst xmlns:p="http://schemas.openxmlformats.org/presentationml/2006/main">
  <p:tag name="KSO_WM_UNIT_FILL_FORE_SCHEMECOLOR_INDEX_BRIGHTNESS" val="-0.3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66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66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66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6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6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6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7.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67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9.xml><?xml version="1.0" encoding="utf-8"?>
<p:tagLst xmlns:p="http://schemas.openxmlformats.org/presentationml/2006/main">
  <p:tag name="TIMING" val="|0.1|0.2|0.5|0.2|0.2|0.1|0.2|0.1|0.2|0.2|0.2"/>
  <p:tag name="KSO_WM_SLIDE_BK_DARK_LIGHT" val="2"/>
  <p:tag name="KSO_WM_SLIDE_BACKGROUND_TYPE" val="general"/>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46bd9f04-4471-47d7-b3f9-d6bff5536fb6}"/>
  <p:tag name="KSO_WM_UNIT_TYPE" val="i"/>
</p:tagLst>
</file>

<file path=ppt/tags/tag6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6f89280-97f3-423e-937d-b9347259dcb1}"/>
  <p:tag name="KSO_WM_UNIT_TYPE" val="i"/>
</p:tagLst>
</file>

<file path=ppt/tags/tag68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683.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684.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68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86.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6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8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8.xml><?xml version="1.0" encoding="utf-8"?>
<p:tagLst xmlns:p="http://schemas.openxmlformats.org/presentationml/2006/main">
  <p:tag name="TIMING" val="|0|0.2|0.6"/>
  <p:tag name="KSO_WM_SLIDE_BK_DARK_LIGHT" val="2"/>
  <p:tag name="KSO_WM_SLIDE_BACKGROUND_TYPE" val="general"/>
</p:tagLst>
</file>

<file path=ppt/tags/tag69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0165c217-ea65-4bf6-808d-26e30302fb26}"/>
  <p:tag name="KSO_WM_UNIT_TYPE" val="i"/>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11**"/>
</p:tagLst>
</file>

<file path=ppt/tags/tag70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d1fd761-783e-4a46-ba19-0280abbcf1f6}"/>
  <p:tag name="KSO_WM_UNIT_TYPE" val="i"/>
</p:tagLst>
</file>

<file path=ppt/tags/tag70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0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0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0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0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06.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70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0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0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1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71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0.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72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22.xml><?xml version="1.0" encoding="utf-8"?>
<p:tagLst xmlns:p="http://schemas.openxmlformats.org/presentationml/2006/main">
  <p:tag name="TIMING" val="|0.1"/>
  <p:tag name="KSO_WM_SLIDE_BK_DARK_LIGHT" val="2"/>
  <p:tag name="KSO_WM_SLIDE_BACKGROUND_TYPE" val="general"/>
</p:tagLst>
</file>

<file path=ppt/tags/tag72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a42eedc-cfcc-4a6b-a2b4-573a9b3bd4e4}"/>
  <p:tag name="KSO_WM_UNIT_TYPE" val="i"/>
</p:tagLst>
</file>

<file path=ppt/tags/tag72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648cf915-c49a-469f-9235-a94190ec80e7}"/>
  <p:tag name="KSO_WM_UNIT_TYPE" val="i"/>
</p:tagLst>
</file>

<file path=ppt/tags/tag72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2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72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2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29.xml><?xml version="1.0" encoding="utf-8"?>
<p:tagLst xmlns:p="http://schemas.openxmlformats.org/presentationml/2006/main">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3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7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3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734.xml><?xml version="1.0" encoding="utf-8"?>
<p:tagLst xmlns:p="http://schemas.openxmlformats.org/presentationml/2006/main">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7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3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737.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738.xml><?xml version="1.0" encoding="utf-8"?>
<p:tagLst xmlns:p="http://schemas.openxmlformats.org/presentationml/2006/main">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739.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0.xml><?xml version="1.0" encoding="utf-8"?>
<p:tagLst xmlns:p="http://schemas.openxmlformats.org/presentationml/2006/main">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741.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742.xml><?xml version="1.0" encoding="utf-8"?>
<p:tagLst xmlns:p="http://schemas.openxmlformats.org/presentationml/2006/main">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743.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744.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745.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74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4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74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5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5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5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5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5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58.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7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0.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76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62.xml><?xml version="1.0" encoding="utf-8"?>
<p:tagLst xmlns:p="http://schemas.openxmlformats.org/presentationml/2006/main">
  <p:tag name="TIMING" val="|0.6|7.4"/>
  <p:tag name="KSO_WM_SLIDE_BK_DARK_LIGHT" val="2"/>
  <p:tag name="KSO_WM_SLIDE_BACKGROUND_TYPE" val="general"/>
</p:tagLst>
</file>

<file path=ppt/tags/tag7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2485eda3-e24d-4a1c-bfd5-fcc24578c18c}"/>
  <p:tag name="KSO_WM_UNIT_TYPE" val="i"/>
</p:tagLst>
</file>

<file path=ppt/tags/tag7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b91d1d91-94c3-4509-8f74-e1bb5a917e4b}"/>
  <p:tag name="KSO_WM_UNIT_TYPE" val="i"/>
</p:tagLst>
</file>

<file path=ppt/tags/tag76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67.xml><?xml version="1.0" encoding="utf-8"?>
<p:tagLst xmlns:p="http://schemas.openxmlformats.org/presentationml/2006/main">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14"/>
  <p:tag name="KSO_WM_UNIT_TEXT_FILL_TYPE" val="1"/>
</p:tagLst>
</file>

<file path=ppt/tags/tag7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69.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14"/>
  <p:tag name="KSO_WM_UNIT_TEXT_FILL_TYPE" val="1"/>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7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7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77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75.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77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7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77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8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8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8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8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8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78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78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78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78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9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0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0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03.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80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05.xml><?xml version="1.0" encoding="utf-8"?>
<p:tagLst xmlns:p="http://schemas.openxmlformats.org/presentationml/2006/main">
  <p:tag name="TIMING" val="|0.4"/>
  <p:tag name="KSO_WM_SLIDE_BK_DARK_LIGHT" val="2"/>
  <p:tag name="KSO_WM_SLIDE_BACKGROUND_TYPE" val="general"/>
</p:tagLst>
</file>

<file path=ppt/tags/tag8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f191dafb-0fd2-4c54-ad6a-1a350a5d8b2a}"/>
  <p:tag name="KSO_WM_UNIT_TYPE" val="i"/>
</p:tagLst>
</file>

<file path=ppt/tags/tag8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a2bdde7d-dd33-4787-928a-138279fbf740}"/>
  <p:tag name="KSO_WM_UNIT_TYPE" val="i"/>
</p:tagLst>
</file>

<file path=ppt/tags/tag80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0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4"/>
  <p:tag name="KSO_WM_UNIT_TEXT_FILL_TYPE"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1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4"/>
  <p:tag name="KSO_WM_UNIT_TEXT_FILL_TYPE" val="1"/>
</p:tagLst>
</file>

<file path=ppt/tags/tag8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1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8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1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8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1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81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19.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82.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82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2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82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23.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82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2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82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82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2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29.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3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3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3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83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8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36.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37.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3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39.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4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84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84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4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44.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8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46.xml><?xml version="1.0" encoding="utf-8"?>
<p:tagLst xmlns:p="http://schemas.openxmlformats.org/presentationml/2006/main">
  <p:tag name="TIMING" val="|0.2|0.8|1.1|0.5|0.4|0.3|0.2|0.2|0.2|0.2|0.2"/>
  <p:tag name="KSO_WM_SLIDE_BK_DARK_LIGHT" val="2"/>
  <p:tag name="KSO_WM_SLIDE_BACKGROUND_TYPE" val="general"/>
</p:tagLst>
</file>

<file path=ppt/tags/tag84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8ad0ea8-7a26-40b0-a964-9e78cc11d700}"/>
  <p:tag name="KSO_WM_UNIT_TYPE" val="i"/>
</p:tagLst>
</file>

<file path=ppt/tags/tag84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dc959b5c-434e-400a-9a16-da3bae60a2a2}"/>
  <p:tag name="KSO_WM_UNIT_TYPE" val="i"/>
</p:tagLst>
</file>

<file path=ppt/tags/tag84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4"/>
  <p:tag name="KSO_WM_UNIT_TEXT_FILL_TYPE"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5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5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5.xml><?xml version="1.0" encoding="utf-8"?>
<p:tagLst xmlns:p="http://schemas.openxmlformats.org/presentationml/2006/main">
  <p:tag name="KSO_WM_UNIT_FILL_FORE_SCHEMECOLOR_INDEX_BRIGHTNESS" val="0.8"/>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856.xml><?xml version="1.0" encoding="utf-8"?>
<p:tagLst xmlns:p="http://schemas.openxmlformats.org/presentationml/2006/main">
  <p:tag name="KSO_WM_UNIT_LINE_FORE_SCHEMECOLOR_INDEX_BRIGHTNESS" val="0.4"/>
  <p:tag name="KSO_WM_UNIT_LINE_FORE_SCHEMECOLOR_INDEX" val="6"/>
  <p:tag name="KSO_WM_UNIT_LINE_FILL_TYPE" val="2"/>
  <p:tag name="KSO_WM_UNIT_TEXT_FILL_FORE_SCHEMECOLOR_INDEX_BRIGHTNESS" val="0"/>
  <p:tag name="KSO_WM_UNIT_TEXT_FILL_FORE_SCHEMECOLOR_INDEX" val="14"/>
  <p:tag name="KSO_WM_UNIT_TEXT_FILL_TYPE" val="1"/>
</p:tagLst>
</file>

<file path=ppt/tags/tag857.xml><?xml version="1.0" encoding="utf-8"?>
<p:tagLst xmlns:p="http://schemas.openxmlformats.org/presentationml/2006/main">
  <p:tag name="KSO_WM_UNIT_LINE_FORE_SCHEMECOLOR_INDEX_BRIGHTNESS" val="0.4"/>
  <p:tag name="KSO_WM_UNIT_LINE_FORE_SCHEMECOLOR_INDEX" val="6"/>
  <p:tag name="KSO_WM_UNIT_LINE_FILL_TYPE" val="2"/>
  <p:tag name="KSO_WM_UNIT_TEXT_FILL_FORE_SCHEMECOLOR_INDEX_BRIGHTNESS" val="0"/>
  <p:tag name="KSO_WM_UNIT_TEXT_FILL_FORE_SCHEMECOLOR_INDEX" val="14"/>
  <p:tag name="KSO_WM_UNIT_TEXT_FILL_TYPE" val="1"/>
</p:tagLst>
</file>

<file path=ppt/tags/tag85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5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6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62.xml><?xml version="1.0" encoding="utf-8"?>
<p:tagLst xmlns:p="http://schemas.openxmlformats.org/presentationml/2006/main">
  <p:tag name="KSO_WM_UNIT_LINE_FORE_SCHEMECOLOR_INDEX_BRIGHTNESS" val="0.4"/>
  <p:tag name="KSO_WM_UNIT_LINE_FORE_SCHEMECOLOR_INDEX" val="8"/>
  <p:tag name="KSO_WM_UNIT_LINE_FILL_TYPE" val="2"/>
  <p:tag name="KSO_WM_UNIT_TEXT_FILL_FORE_SCHEMECOLOR_INDEX_BRIGHTNESS" val="0"/>
  <p:tag name="KSO_WM_UNIT_TEXT_FILL_FORE_SCHEMECOLOR_INDEX" val="14"/>
  <p:tag name="KSO_WM_UNIT_TEXT_FILL_TYPE" val="1"/>
</p:tagLst>
</file>

<file path=ppt/tags/tag863.xml><?xml version="1.0" encoding="utf-8"?>
<p:tagLst xmlns:p="http://schemas.openxmlformats.org/presentationml/2006/main">
  <p:tag name="KSO_WM_UNIT_LINE_FORE_SCHEMECOLOR_INDEX_BRIGHTNESS" val="0.4"/>
  <p:tag name="KSO_WM_UNIT_LINE_FORE_SCHEMECOLOR_INDEX" val="8"/>
  <p:tag name="KSO_WM_UNIT_LINE_FILL_TYPE" val="2"/>
  <p:tag name="KSO_WM_UNIT_TEXT_FILL_FORE_SCHEMECOLOR_INDEX_BRIGHTNESS" val="0"/>
  <p:tag name="KSO_WM_UNIT_TEXT_FILL_FORE_SCHEMECOLOR_INDEX" val="14"/>
  <p:tag name="KSO_WM_UNIT_TEXT_FILL_TYPE" val="1"/>
</p:tagLst>
</file>

<file path=ppt/tags/tag86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6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66.xml><?xml version="1.0" encoding="utf-8"?>
<p:tagLst xmlns:p="http://schemas.openxmlformats.org/presentationml/2006/main">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14"/>
  <p:tag name="KSO_WM_UNIT_TEXT_FILL_TYPE" val="1"/>
</p:tagLst>
</file>

<file path=ppt/tags/tag86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6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7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72.xml><?xml version="1.0" encoding="utf-8"?>
<p:tagLst xmlns:p="http://schemas.openxmlformats.org/presentationml/2006/main">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87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7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7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87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77.xml><?xml version="1.0" encoding="utf-8"?>
<p:tagLst xmlns:p="http://schemas.openxmlformats.org/presentationml/2006/main">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878.xml><?xml version="1.0" encoding="utf-8"?>
<p:tagLst xmlns:p="http://schemas.openxmlformats.org/presentationml/2006/main">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879.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0.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881.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882.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88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8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85.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886.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887.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888.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889.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0.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8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4.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89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6.xml><?xml version="1.0" encoding="utf-8"?>
<p:tagLst xmlns:p="http://schemas.openxmlformats.org/presentationml/2006/main">
  <p:tag name="TIMING" val="|0.3|0.5|0.7|0.4|0.2|0.2"/>
  <p:tag name="KSO_WM_SLIDE_BK_DARK_LIGHT" val="2"/>
  <p:tag name="KSO_WM_SLIDE_BACKGROUND_TYPE" val="general"/>
</p:tagLst>
</file>

<file path=ppt/tags/tag89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PRESET_TEXT" val="PART 01"/>
  <p:tag name="KSO_WM_TEMPLATE_CATEGORY" val="custom"/>
  <p:tag name="KSO_WM_TEMPLATE_INDEX" val="20204330"/>
  <p:tag name="KSO_WM_UNIT_ID" val="custom20204330_7*e*1"/>
  <p:tag name="KSO_WM_UNIT_TEXT_FILL_FORE_SCHEMECOLOR_INDEX_BRIGHTNESS" val="0"/>
  <p:tag name="KSO_WM_UNIT_TEXT_FILL_FORE_SCHEMECOLOR_INDEX" val="5"/>
  <p:tag name="KSO_WM_UNIT_TEXT_FILL_TYPE" val="1"/>
</p:tagLst>
</file>

<file path=ppt/tags/tag898.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单击此处添加大标题"/>
  <p:tag name="KSO_WM_TEMPLATE_CATEGORY" val="custom"/>
  <p:tag name="KSO_WM_TEMPLATE_INDEX" val="20204330"/>
  <p:tag name="KSO_WM_UNIT_ID" val="custom20204330_7*a*1"/>
  <p:tag name="KSO_WM_UNIT_ISNUMDGMTITLE" val="0"/>
</p:tagLst>
</file>

<file path=ppt/tags/tag899.xml><?xml version="1.0" encoding="utf-8"?>
<p:tagLst xmlns:p="http://schemas.openxmlformats.org/presentationml/2006/main">
  <p:tag name="TIMING" val="|0.2|0.6|0.2|0.2|0.2"/>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_e"/>
  <p:tag name="KSO_WM_SLIDE_LAYOUT_CNT" val="1_1"/>
  <p:tag name="KSO_WM_TEMPLATE_MASTER_TYPE" val="1"/>
  <p:tag name="KSO_WM_TEMPLATE_COLOR_TYPE" val="1"/>
  <p:tag name="KSO_WM_TEMPLATE_CATEGORY" val="custom"/>
  <p:tag name="KSO_WM_TEMPLATE_INDEX" val="20204330"/>
  <p:tag name="KSO_WM_SLIDE_ID" val="custom20204330_7"/>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1"/>
  <p:tag name="KSO_WM_UNIT_ID" val="_14*i*1"/>
  <p:tag name="KSO_WM_UNIT_LAYERLEVEL" val="1"/>
  <p:tag name="KSO_WM_TAG_VERSION" val="1.0"/>
  <p:tag name="KSO_WM_BEAUTIFY_FLAG" val="#wm#"/>
  <p:tag name="KSO_WM_SLIDE_BK_DARK_LIGHT" val="2"/>
  <p:tag name="KSO_WM_UNIT_BK_DARK_LIGHT" val="2"/>
</p:tagLst>
</file>

<file path=ppt/tags/tag90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31ad7b6-ff5f-4084-983d-02d8fb5c4246}"/>
  <p:tag name="KSO_WM_UNIT_TYPE" val="i"/>
</p:tagLst>
</file>

<file path=ppt/tags/tag90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d6e2867-7dd0-439e-8118-61bca2ac8f5f}"/>
  <p:tag name="KSO_WM_UNIT_TYPE" val="i"/>
</p:tagLst>
</file>

<file path=ppt/tags/tag90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5"/>
  <p:tag name="KSO_WM_UNIT_TEXT_FILL_TYPE" val="1"/>
</p:tagLst>
</file>

<file path=ppt/tags/tag9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0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0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0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0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08.xml><?xml version="1.0" encoding="utf-8"?>
<p:tagLst xmlns:p="http://schemas.openxmlformats.org/presentationml/2006/main">
  <p:tag name="MH" val="20171218164747"/>
  <p:tag name="MH_LIBRARY" val="GRAPHIC"/>
  <p:tag name="MH_ORDER" val="3"/>
  <p:tag name="MH_TYPE" val="Other"/>
</p:tagLst>
</file>

<file path=ppt/tags/tag90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9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11.xml><?xml version="1.0" encoding="utf-8"?>
<p:tagLst xmlns:p="http://schemas.openxmlformats.org/presentationml/2006/main">
  <p:tag name="TIMING" val="|0.2|1|0.7|0.4|0.2|0.5|0.4|0.2|0.2"/>
  <p:tag name="KSO_WM_SLIDE_BK_DARK_LIGHT" val="2"/>
  <p:tag name="KSO_WM_SLIDE_BACKGROUND_TYPE" val="general"/>
</p:tagLst>
</file>

<file path=ppt/tags/tag9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37ed1f52-15e3-49be-a1d6-5bb2b692a9e8}"/>
  <p:tag name="KSO_WM_UNIT_TYPE" val="i"/>
</p:tagLst>
</file>

<file path=ppt/tags/tag91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59df8b38-4784-4cd5-8043-291bd7f4c7af}"/>
  <p:tag name="KSO_WM_UNIT_TYPE" val="i"/>
</p:tagLst>
</file>

<file path=ppt/tags/tag9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15.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9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1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1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1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2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2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2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2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2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2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2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2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2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2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3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3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3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3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3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4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4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4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4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4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4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4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4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5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5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5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5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5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5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6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6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6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6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6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6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6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7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73.xml><?xml version="1.0" encoding="utf-8"?>
<p:tagLst xmlns:p="http://schemas.openxmlformats.org/presentationml/2006/main">
  <p:tag name="MH" val="20171218165009"/>
  <p:tag name="MH_CATEGORY" val="#BingLLB#"/>
  <p:tag name="MH_LAYOUT" val="SubTitleText"/>
  <p:tag name="MH_LIBRARY" val="GRAPHIC"/>
  <p:tag name="MH_NUMBER" val="4"/>
  <p:tag name="MH_TYPE" val="#NeiR#"/>
  <p:tag name="TIMING" val="|0.3|0.8|0.5|0.2|0.2|0.2|0.2|0.2|0.2|0.2"/>
  <p:tag name="KSO_WM_SLIDE_BK_DARK_LIGHT" val="2"/>
  <p:tag name="KSO_WM_SLIDE_BACKGROUND_TYPE" val="general"/>
</p:tagLst>
</file>

<file path=ppt/tags/tag9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1eda6ca-7ddf-4c55-93dd-1b1c75d20112}"/>
  <p:tag name="KSO_WM_UNIT_TYPE" val="i"/>
</p:tagLst>
</file>

<file path=ppt/tags/tag9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10c93c12-68e8-4ce1-8994-a40a29d7301f}"/>
  <p:tag name="KSO_WM_UNIT_TYPE" val="i"/>
</p:tagLst>
</file>

<file path=ppt/tags/tag97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77.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97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7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8.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98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8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8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8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8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88.xml><?xml version="1.0" encoding="utf-8"?>
<p:tagLst xmlns:p="http://schemas.openxmlformats.org/presentationml/2006/main">
  <p:tag name="MH" val="20171218165009"/>
  <p:tag name="MH_CATEGORY" val="#BingLLB#"/>
  <p:tag name="MH_LAYOUT" val="SubTitleText"/>
  <p:tag name="MH_LIBRARY" val="GRAPHIC"/>
  <p:tag name="MH_NUMBER" val="4"/>
  <p:tag name="MH_TYPE" val="#NeiR#"/>
  <p:tag name="TIMING" val="|0.4|0.7"/>
  <p:tag name="KSO_WM_SLIDE_BK_DARK_LIGHT" val="2"/>
  <p:tag name="KSO_WM_SLIDE_BACKGROUND_TYPE" val="general"/>
</p:tagLst>
</file>

<file path=ppt/tags/tag9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fcaff377-5e79-400a-9deb-6868be012beb}"/>
  <p:tag name="KSO_WM_UNIT_TYPE" val="i"/>
</p:tagLst>
</file>

<file path=ppt/tags/tag9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9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003bbd44-107c-4bbb-a2d9-8798e42fdb22}"/>
  <p:tag name="KSO_WM_UNIT_TYPE" val="i"/>
</p:tagLst>
</file>

<file path=ppt/tags/tag9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92.xml><?xml version="1.0" encoding="utf-8"?>
<p:tagLst xmlns:p="http://schemas.openxmlformats.org/presentationml/2006/main">
  <p:tag name="MH" val="20171218164747"/>
  <p:tag name="MH_LIBRARY" val="GRAPHIC"/>
  <p:tag name="MH_ORDER" val="3"/>
  <p:tag name="MH_TYPE" val="Other"/>
  <p:tag name="KSO_WM_UNIT_TEXT_FILL_FORE_SCHEMECOLOR_INDEX_BRIGHTNESS" val="0"/>
  <p:tag name="KSO_WM_UNIT_TEXT_FILL_FORE_SCHEMECOLOR_INDEX" val="14"/>
  <p:tag name="KSO_WM_UNIT_TEXT_FILL_TYPE" val="1"/>
</p:tagLst>
</file>

<file path=ppt/tags/tag99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9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9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9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9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9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ags/tag99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bofety">
  <a:themeElements>
    <a:clrScheme name="自定义 76">
      <a:dk1>
        <a:srgbClr val="000000"/>
      </a:dk1>
      <a:lt1>
        <a:srgbClr val="FFFFFF"/>
      </a:lt1>
      <a:dk2>
        <a:srgbClr val="EFECEA"/>
      </a:dk2>
      <a:lt2>
        <a:srgbClr val="FCFBFB"/>
      </a:lt2>
      <a:accent1>
        <a:srgbClr val="CB2D3E"/>
      </a:accent1>
      <a:accent2>
        <a:srgbClr val="AB305A"/>
      </a:accent2>
      <a:accent3>
        <a:srgbClr val="8C3476"/>
      </a:accent3>
      <a:accent4>
        <a:srgbClr val="6C3793"/>
      </a:accent4>
      <a:accent5>
        <a:srgbClr val="4D3BAF"/>
      </a:accent5>
      <a:accent6>
        <a:srgbClr val="2D3ECB"/>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4814</Words>
  <Application>WPS 演示</Application>
  <PresentationFormat>全屏显示(16:9)</PresentationFormat>
  <Paragraphs>610</Paragraphs>
  <Slides>40</Slides>
  <Notes>37</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40</vt:i4>
      </vt:variant>
    </vt:vector>
  </HeadingPairs>
  <TitlesOfParts>
    <vt:vector size="65" baseType="lpstr">
      <vt:lpstr>Arial</vt:lpstr>
      <vt:lpstr>宋体</vt:lpstr>
      <vt:lpstr>Wingdings</vt:lpstr>
      <vt:lpstr>微软雅黑</vt:lpstr>
      <vt:lpstr>汉仪旗黑-85S</vt:lpstr>
      <vt:lpstr>黑体</vt:lpstr>
      <vt:lpstr>Wingdings</vt:lpstr>
      <vt:lpstr>Arial Black</vt:lpstr>
      <vt:lpstr>Gill Sans</vt:lpstr>
      <vt:lpstr>Calibri</vt:lpstr>
      <vt:lpstr>等线</vt:lpstr>
      <vt:lpstr>Arial Unicode MS</vt:lpstr>
      <vt:lpstr>迷你简粗倩</vt:lpstr>
      <vt:lpstr>Clear Sans</vt:lpstr>
      <vt:lpstr>Arial Narrow</vt:lpstr>
      <vt:lpstr>Kontrapunkt Bob Bold</vt:lpstr>
      <vt:lpstr>Sinkin Sans 400 Regular</vt:lpstr>
      <vt:lpstr>Helvetica Light</vt:lpstr>
      <vt:lpstr>Arial</vt:lpstr>
      <vt:lpstr>MS PGothic</vt:lpstr>
      <vt:lpstr>Source Sans Pro Light</vt:lpstr>
      <vt:lpstr>Source Sans Pro</vt:lpstr>
      <vt:lpstr>楷体</vt:lpstr>
      <vt:lpstr>bofety</vt:lpstr>
      <vt:lpstr>免费资料关注公众号: 安全生产管理</vt:lpstr>
      <vt:lpstr>安全生产应知应会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
  <cp:keywords>微信公众号:安全生产管理</cp:keywords>
  <dc:description>海量安全资料加入知识星球:安全精品资料库海量安全资料加入知识星球:安全精品资料库</dc:description>
  <dc:subject>海量安全资料加入知识星球:安全精品资料库</dc:subject>
  <cp:category>免费资料关注公众号:安全生产管理</cp:category>
  <cp:lastModifiedBy>little fairy</cp:lastModifiedBy>
  <cp:revision>5</cp:revision>
  <dcterms:created xsi:type="dcterms:W3CDTF">2021-11-03T23:32:00Z</dcterms:created>
  <dcterms:modified xsi:type="dcterms:W3CDTF">2024-06-06T09:02:20Z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DB897660E26B48739046C0FABDA32F5D_13</vt:lpwstr>
  </property>
  <property fmtid="{D5CDD505-2E9C-101B-9397-08002B2CF9AE}" pid="3" name="KSOProductBuildVer">
    <vt:lpwstr>2052-12.1.0.16929</vt:lpwstr>
  </property>
</Properties>
</file>