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09105" cy="982345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1A03B-1CAC-4833-B859-8F45524A77C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495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7200" y="1227138"/>
            <a:ext cx="5894388" cy="33162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1038" y="4727575"/>
            <a:ext cx="5446712" cy="38671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7625" y="9331325"/>
            <a:ext cx="29495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82381B-9847-42F6-8C02-978038DE188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88.jpeg"/><Relationship Id="rId4" Type="http://schemas.openxmlformats.org/officeDocument/2006/relationships/tags" Target="../tags/tag18.xml"/><Relationship Id="rId3" Type="http://schemas.openxmlformats.org/officeDocument/2006/relationships/image" Target="../media/image87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730" y="990600"/>
            <a:ext cx="8037830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危化品四种形式安全标识图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638959" y="36573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301459" y="4593289"/>
            <a:ext cx="675000" cy="675000"/>
          </a:xfrm>
          <a:prstGeom prst="ellipse">
            <a:avLst/>
          </a:prstGeom>
          <a:solidFill>
            <a:srgbClr val="00B0F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全面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233795" y="45937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专业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166131" y="45932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tx1"/>
                </a:solidFill>
              </a:rPr>
              <a:t>实用</a:t>
            </a:r>
            <a:endParaRPr lang="zh-CN" altLang="en-US" sz="1400" b="1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533400" y="65088"/>
            <a:ext cx="8229600" cy="7159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警告标识（一）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6" name="Picture 4" descr="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" y="819150"/>
            <a:ext cx="26765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5"/>
          <p:cNvSpPr/>
          <p:nvPr/>
        </p:nvSpPr>
        <p:spPr>
          <a:xfrm>
            <a:off x="533400" y="3048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注意安全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8" name="Picture 6" descr="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42950"/>
            <a:ext cx="26289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7"/>
          <p:cNvSpPr/>
          <p:nvPr/>
        </p:nvSpPr>
        <p:spPr>
          <a:xfrm>
            <a:off x="3200400" y="3048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当心火灾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0" name="Picture 8" descr="2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742950"/>
            <a:ext cx="27527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Rectangle 9"/>
          <p:cNvSpPr/>
          <p:nvPr/>
        </p:nvSpPr>
        <p:spPr>
          <a:xfrm>
            <a:off x="5943600" y="3048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当心爆炸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2" name="Picture 10" descr="2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05200"/>
            <a:ext cx="26765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11"/>
          <p:cNvSpPr/>
          <p:nvPr/>
        </p:nvSpPr>
        <p:spPr>
          <a:xfrm>
            <a:off x="533400" y="5791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当心腐蚀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4" name="Picture 12" descr="2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486150"/>
            <a:ext cx="26003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Rectangle 13"/>
          <p:cNvSpPr/>
          <p:nvPr/>
        </p:nvSpPr>
        <p:spPr>
          <a:xfrm>
            <a:off x="3200400" y="5791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当心中毒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76" name="Picture 14" descr="2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505200"/>
            <a:ext cx="26765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Rectangle 15"/>
          <p:cNvSpPr/>
          <p:nvPr/>
        </p:nvSpPr>
        <p:spPr>
          <a:xfrm>
            <a:off x="5867400" y="5791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当心感染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安全标识</a:t>
            </a:r>
            <a:r>
              <a:rPr lang="en-US" altLang="zh-CN" b="1" dirty="0"/>
              <a:t>-</a:t>
            </a:r>
            <a:r>
              <a:rPr lang="zh-CN" altLang="en-US" b="1" dirty="0"/>
              <a:t>警告标识（二）</a:t>
            </a:r>
            <a:endParaRPr lang="zh-CN" altLang="en-US" b="1" dirty="0"/>
          </a:p>
        </p:txBody>
      </p:sp>
      <p:pic>
        <p:nvPicPr>
          <p:cNvPr id="12290" name="Picture 4" descr="2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990600"/>
            <a:ext cx="26860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5"/>
          <p:cNvSpPr/>
          <p:nvPr/>
        </p:nvSpPr>
        <p:spPr>
          <a:xfrm>
            <a:off x="4572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当心触电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2" name="Picture 6" descr="2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895350"/>
            <a:ext cx="27146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7"/>
          <p:cNvSpPr/>
          <p:nvPr/>
        </p:nvSpPr>
        <p:spPr>
          <a:xfrm>
            <a:off x="30480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当心电缆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Picture 8" descr="2-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71550"/>
            <a:ext cx="26384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 9"/>
          <p:cNvSpPr/>
          <p:nvPr/>
        </p:nvSpPr>
        <p:spPr>
          <a:xfrm>
            <a:off x="58674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当心机械伤人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6" name="Picture 10" descr="2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0"/>
            <a:ext cx="27241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Rectangle 11"/>
          <p:cNvSpPr/>
          <p:nvPr/>
        </p:nvSpPr>
        <p:spPr>
          <a:xfrm>
            <a:off x="5334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当心伤手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8" name="Picture 12" descr="2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33800"/>
            <a:ext cx="26574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Rectangle 13"/>
          <p:cNvSpPr/>
          <p:nvPr/>
        </p:nvSpPr>
        <p:spPr>
          <a:xfrm>
            <a:off x="32004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当心扎脚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00" name="Picture 14" descr="2-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714750"/>
            <a:ext cx="27051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Rectangle 15"/>
          <p:cNvSpPr/>
          <p:nvPr/>
        </p:nvSpPr>
        <p:spPr>
          <a:xfrm>
            <a:off x="59436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当心吊物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警告标识（三）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4" name="Picture 4" descr="2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971550"/>
            <a:ext cx="26003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5"/>
          <p:cNvSpPr/>
          <p:nvPr/>
        </p:nvSpPr>
        <p:spPr>
          <a:xfrm>
            <a:off x="381000" y="32004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当心坠落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6" name="Picture 6" descr="2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71550"/>
            <a:ext cx="25908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7"/>
          <p:cNvSpPr/>
          <p:nvPr/>
        </p:nvSpPr>
        <p:spPr>
          <a:xfrm>
            <a:off x="3200400" y="32004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当心落物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8" name="Picture 8" descr="2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14400"/>
            <a:ext cx="26003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9"/>
          <p:cNvSpPr/>
          <p:nvPr/>
        </p:nvSpPr>
        <p:spPr>
          <a:xfrm>
            <a:off x="5943600" y="32004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当心坑道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0" name="Picture 10" descr="2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26289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Rectangle 11"/>
          <p:cNvSpPr/>
          <p:nvPr/>
        </p:nvSpPr>
        <p:spPr>
          <a:xfrm>
            <a:off x="533400" y="5943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当心烫伤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2" name="Picture 12" descr="2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657600"/>
            <a:ext cx="27051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Rectangle 13"/>
          <p:cNvSpPr/>
          <p:nvPr/>
        </p:nvSpPr>
        <p:spPr>
          <a:xfrm>
            <a:off x="3200400" y="5943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当心弧光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4" name="Picture 14" descr="2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638550"/>
            <a:ext cx="26479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5" name="Rectangle 15"/>
          <p:cNvSpPr/>
          <p:nvPr/>
        </p:nvSpPr>
        <p:spPr>
          <a:xfrm>
            <a:off x="6019800" y="5943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当心塌方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警告标识（三）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38" name="Picture 4" descr="2-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971550"/>
            <a:ext cx="26765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6096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当心冒顶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Picture 6" descr="2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71550"/>
            <a:ext cx="26955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7"/>
          <p:cNvSpPr/>
          <p:nvPr/>
        </p:nvSpPr>
        <p:spPr>
          <a:xfrm>
            <a:off x="32766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当心瓦斯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2" name="Picture 8" descr="2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14400"/>
            <a:ext cx="26574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Rectangle 9"/>
          <p:cNvSpPr/>
          <p:nvPr/>
        </p:nvSpPr>
        <p:spPr>
          <a:xfrm>
            <a:off x="6096000" y="3276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当心电离辐射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4" name="Picture 10" descr="2-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25431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Rectangle 11"/>
          <p:cNvSpPr/>
          <p:nvPr/>
        </p:nvSpPr>
        <p:spPr>
          <a:xfrm>
            <a:off x="6858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当心裂变物质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6" name="Picture 12" descr="2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657600"/>
            <a:ext cx="26193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Rectangle 13"/>
          <p:cNvSpPr/>
          <p:nvPr/>
        </p:nvSpPr>
        <p:spPr>
          <a:xfrm>
            <a:off x="33528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当心激光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8" name="Picture 14" descr="2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714750"/>
            <a:ext cx="2733675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5"/>
          <p:cNvSpPr/>
          <p:nvPr/>
        </p:nvSpPr>
        <p:spPr>
          <a:xfrm>
            <a:off x="6172200" y="60198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当心微波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警告标识（四）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2" name="Picture 4" descr="2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762000"/>
            <a:ext cx="27717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5"/>
          <p:cNvSpPr/>
          <p:nvPr/>
        </p:nvSpPr>
        <p:spPr>
          <a:xfrm>
            <a:off x="533400" y="3048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当心车辆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64" name="Group 13"/>
          <p:cNvGrpSpPr/>
          <p:nvPr/>
        </p:nvGrpSpPr>
        <p:grpSpPr>
          <a:xfrm>
            <a:off x="5715000" y="762000"/>
            <a:ext cx="2724150" cy="2667000"/>
            <a:chOff x="1920" y="480"/>
            <a:chExt cx="1716" cy="1680"/>
          </a:xfrm>
        </p:grpSpPr>
        <p:pic>
          <p:nvPicPr>
            <p:cNvPr id="15365" name="Picture 6" descr="2-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" y="480"/>
              <a:ext cx="1716" cy="1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6" name="Rectangle 7"/>
            <p:cNvSpPr/>
            <p:nvPr/>
          </p:nvSpPr>
          <p:spPr>
            <a:xfrm>
              <a:off x="2016" y="1920"/>
              <a:ext cx="1488" cy="240"/>
            </a:xfrm>
            <a:prstGeom prst="rect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当心火车</a:t>
              </a:r>
              <a:endPara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367" name="Picture 8" descr="2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62350"/>
            <a:ext cx="26860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Rectangle 9"/>
          <p:cNvSpPr/>
          <p:nvPr/>
        </p:nvSpPr>
        <p:spPr>
          <a:xfrm>
            <a:off x="6019800" y="58674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当心滑倒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9" name="Picture 10" descr="2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05200"/>
            <a:ext cx="27051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Rectangle 11"/>
          <p:cNvSpPr/>
          <p:nvPr/>
        </p:nvSpPr>
        <p:spPr>
          <a:xfrm>
            <a:off x="533400" y="58674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当心车辆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安全标识</a:t>
            </a:r>
            <a:r>
              <a:rPr lang="en-US" altLang="zh-CN" b="1" dirty="0"/>
              <a:t>-</a:t>
            </a:r>
            <a:r>
              <a:rPr lang="zh-CN" altLang="en-US" b="1" dirty="0"/>
              <a:t>指令标识（一）</a:t>
            </a:r>
            <a:endParaRPr lang="zh-CN" altLang="en-US" b="1" dirty="0"/>
          </a:p>
        </p:txBody>
      </p:sp>
      <p:pic>
        <p:nvPicPr>
          <p:cNvPr id="16386" name="Picture 4" descr="3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1200150"/>
            <a:ext cx="25050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5"/>
          <p:cNvSpPr/>
          <p:nvPr/>
        </p:nvSpPr>
        <p:spPr>
          <a:xfrm>
            <a:off x="457200" y="3505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必须戴防护眼罩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8" name="Picture 6" descr="3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43000"/>
            <a:ext cx="24860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7"/>
          <p:cNvSpPr/>
          <p:nvPr/>
        </p:nvSpPr>
        <p:spPr>
          <a:xfrm>
            <a:off x="2971800" y="3505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必须戴防毒口罩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0" name="Picture 8" descr="3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23950"/>
            <a:ext cx="24765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9"/>
          <p:cNvSpPr/>
          <p:nvPr/>
        </p:nvSpPr>
        <p:spPr>
          <a:xfrm>
            <a:off x="5562600" y="3505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必须戴防尘口罩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2" name="Picture 10" descr="3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62400"/>
            <a:ext cx="25146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Rectangle 11"/>
          <p:cNvSpPr/>
          <p:nvPr/>
        </p:nvSpPr>
        <p:spPr>
          <a:xfrm>
            <a:off x="533400" y="6324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必须戴耳罩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4" name="Picture 12" descr="3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943350"/>
            <a:ext cx="24098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5" name="Rectangle 13"/>
          <p:cNvSpPr/>
          <p:nvPr/>
        </p:nvSpPr>
        <p:spPr>
          <a:xfrm>
            <a:off x="3124200" y="6324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必须戴安全帽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6" name="Picture 14" descr="3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943350"/>
            <a:ext cx="24574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Rectangle 15"/>
          <p:cNvSpPr/>
          <p:nvPr/>
        </p:nvSpPr>
        <p:spPr>
          <a:xfrm>
            <a:off x="5867400" y="63246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必须戴防护帽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安全标识</a:t>
            </a:r>
            <a:r>
              <a:rPr lang="en-US" altLang="zh-CN" b="1" dirty="0"/>
              <a:t>-</a:t>
            </a:r>
            <a:r>
              <a:rPr lang="zh-CN" altLang="en-US" b="1" dirty="0"/>
              <a:t>指令标识（一）</a:t>
            </a:r>
            <a:endParaRPr lang="zh-CN" altLang="en-US" b="1" dirty="0"/>
          </a:p>
        </p:txBody>
      </p:sp>
      <p:pic>
        <p:nvPicPr>
          <p:cNvPr id="17410" name="Picture 4" descr="3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066800"/>
            <a:ext cx="25717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5"/>
          <p:cNvSpPr/>
          <p:nvPr/>
        </p:nvSpPr>
        <p:spPr>
          <a:xfrm>
            <a:off x="533400" y="3429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必须戴手套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Picture 6" descr="3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47750"/>
            <a:ext cx="24955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7"/>
          <p:cNvSpPr/>
          <p:nvPr/>
        </p:nvSpPr>
        <p:spPr>
          <a:xfrm>
            <a:off x="3124200" y="3429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必须穿防护鞋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4" name="Picture 8" descr="3-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47750"/>
            <a:ext cx="24003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Rectangle 9"/>
          <p:cNvSpPr/>
          <p:nvPr/>
        </p:nvSpPr>
        <p:spPr>
          <a:xfrm>
            <a:off x="5943600" y="34290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必须系安全带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6" name="Picture 10" descr="3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86200"/>
            <a:ext cx="231457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Rectangle 11"/>
          <p:cNvSpPr/>
          <p:nvPr/>
        </p:nvSpPr>
        <p:spPr>
          <a:xfrm>
            <a:off x="533400" y="6172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必须穿救生衣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8" name="Picture 12" descr="3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886200"/>
            <a:ext cx="2409825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Rectangle 15"/>
          <p:cNvSpPr/>
          <p:nvPr/>
        </p:nvSpPr>
        <p:spPr>
          <a:xfrm>
            <a:off x="3124200" y="6172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必须穿防护服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20" name="Picture 16" descr="3-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854450"/>
            <a:ext cx="23622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Rectangle 19"/>
          <p:cNvSpPr/>
          <p:nvPr/>
        </p:nvSpPr>
        <p:spPr>
          <a:xfrm>
            <a:off x="5943600" y="6172200"/>
            <a:ext cx="2362200" cy="381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必须加锁</a:t>
            </a:r>
            <a:endParaRPr lang="zh-CN" altLang="en-US" b="1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36285" y="3968750"/>
            <a:ext cx="299275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43600" y="4231005"/>
            <a:ext cx="100584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0560" y="4907915"/>
            <a:ext cx="73787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微信公众号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抖音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830" y="1600200"/>
            <a:ext cx="588391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4"/>
          <p:cNvSpPr>
            <a:spLocks noGrp="1"/>
          </p:cNvSpPr>
          <p:nvPr>
            <p:ph type="title"/>
          </p:nvPr>
        </p:nvSpPr>
        <p:spPr>
          <a:xfrm>
            <a:off x="223838" y="160338"/>
            <a:ext cx="8848725" cy="9445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危化品安全标识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98" name="Group 29"/>
          <p:cNvGrpSpPr/>
          <p:nvPr/>
        </p:nvGrpSpPr>
        <p:grpSpPr>
          <a:xfrm>
            <a:off x="381000" y="1066800"/>
            <a:ext cx="8458200" cy="4953000"/>
            <a:chOff x="240" y="672"/>
            <a:chExt cx="5328" cy="3120"/>
          </a:xfrm>
        </p:grpSpPr>
        <p:grpSp>
          <p:nvGrpSpPr>
            <p:cNvPr id="4099" name="Group 21"/>
            <p:cNvGrpSpPr/>
            <p:nvPr/>
          </p:nvGrpSpPr>
          <p:grpSpPr>
            <a:xfrm>
              <a:off x="240" y="720"/>
              <a:ext cx="1200" cy="1440"/>
              <a:chOff x="240" y="720"/>
              <a:chExt cx="1200" cy="1440"/>
            </a:xfrm>
          </p:grpSpPr>
          <p:pic>
            <p:nvPicPr>
              <p:cNvPr id="4100" name="Picture 5" descr="Image6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40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1" name="Rectangle 6"/>
              <p:cNvSpPr/>
              <p:nvPr/>
            </p:nvSpPr>
            <p:spPr>
              <a:xfrm>
                <a:off x="240" y="1920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易燃液体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02" name="Group 22"/>
            <p:cNvGrpSpPr/>
            <p:nvPr/>
          </p:nvGrpSpPr>
          <p:grpSpPr>
            <a:xfrm>
              <a:off x="1584" y="672"/>
              <a:ext cx="1200" cy="1488"/>
              <a:chOff x="1584" y="672"/>
              <a:chExt cx="1200" cy="1488"/>
            </a:xfrm>
          </p:grpSpPr>
          <p:pic>
            <p:nvPicPr>
              <p:cNvPr id="4103" name="Picture 7" descr="Image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84" y="67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4" name="Rectangle 8"/>
              <p:cNvSpPr/>
              <p:nvPr/>
            </p:nvSpPr>
            <p:spPr>
              <a:xfrm>
                <a:off x="1584" y="1920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易燃固体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05" name="Group 23"/>
            <p:cNvGrpSpPr/>
            <p:nvPr/>
          </p:nvGrpSpPr>
          <p:grpSpPr>
            <a:xfrm>
              <a:off x="2928" y="672"/>
              <a:ext cx="1200" cy="1488"/>
              <a:chOff x="2928" y="672"/>
              <a:chExt cx="1200" cy="1488"/>
            </a:xfrm>
          </p:grpSpPr>
          <p:pic>
            <p:nvPicPr>
              <p:cNvPr id="4106" name="Picture 9" descr="Image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8" y="67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7" name="Rectangle 10"/>
              <p:cNvSpPr/>
              <p:nvPr/>
            </p:nvSpPr>
            <p:spPr>
              <a:xfrm>
                <a:off x="2928" y="1920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爆炸品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08" name="Group 24"/>
            <p:cNvGrpSpPr/>
            <p:nvPr/>
          </p:nvGrpSpPr>
          <p:grpSpPr>
            <a:xfrm>
              <a:off x="4368" y="672"/>
              <a:ext cx="1200" cy="1488"/>
              <a:chOff x="4368" y="672"/>
              <a:chExt cx="1200" cy="1488"/>
            </a:xfrm>
          </p:grpSpPr>
          <p:pic>
            <p:nvPicPr>
              <p:cNvPr id="4109" name="Picture 11" descr="Image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" y="67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0" name="Rectangle 12"/>
              <p:cNvSpPr/>
              <p:nvPr/>
            </p:nvSpPr>
            <p:spPr>
              <a:xfrm>
                <a:off x="4368" y="1920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易燃气体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11" name="Group 25"/>
            <p:cNvGrpSpPr/>
            <p:nvPr/>
          </p:nvGrpSpPr>
          <p:grpSpPr>
            <a:xfrm>
              <a:off x="288" y="2304"/>
              <a:ext cx="1200" cy="1488"/>
              <a:chOff x="288" y="2304"/>
              <a:chExt cx="1200" cy="1488"/>
            </a:xfrm>
          </p:grpSpPr>
          <p:pic>
            <p:nvPicPr>
              <p:cNvPr id="4112" name="Picture 13" descr="Image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" y="2304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3" name="Rectangle 14"/>
              <p:cNvSpPr/>
              <p:nvPr/>
            </p:nvSpPr>
            <p:spPr>
              <a:xfrm>
                <a:off x="288" y="3552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不燃气体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14" name="Group 26"/>
            <p:cNvGrpSpPr/>
            <p:nvPr/>
          </p:nvGrpSpPr>
          <p:grpSpPr>
            <a:xfrm>
              <a:off x="1632" y="2304"/>
              <a:ext cx="1200" cy="1488"/>
              <a:chOff x="1632" y="2304"/>
              <a:chExt cx="1200" cy="1488"/>
            </a:xfrm>
          </p:grpSpPr>
          <p:pic>
            <p:nvPicPr>
              <p:cNvPr id="4115" name="Picture 15" descr="Image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2" y="2304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6" name="Rectangle 16"/>
              <p:cNvSpPr/>
              <p:nvPr/>
            </p:nvSpPr>
            <p:spPr>
              <a:xfrm>
                <a:off x="1632" y="3552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有毒气体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17" name="Group 27"/>
            <p:cNvGrpSpPr/>
            <p:nvPr/>
          </p:nvGrpSpPr>
          <p:grpSpPr>
            <a:xfrm>
              <a:off x="2928" y="2304"/>
              <a:ext cx="1200" cy="1488"/>
              <a:chOff x="2928" y="2304"/>
              <a:chExt cx="1200" cy="1488"/>
            </a:xfrm>
          </p:grpSpPr>
          <p:pic>
            <p:nvPicPr>
              <p:cNvPr id="4118" name="Picture 17" descr="Image4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8" y="2304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19" name="Rectangle 18"/>
              <p:cNvSpPr/>
              <p:nvPr/>
            </p:nvSpPr>
            <p:spPr>
              <a:xfrm>
                <a:off x="2976" y="3552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易燃液体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20" name="Group 28"/>
            <p:cNvGrpSpPr/>
            <p:nvPr/>
          </p:nvGrpSpPr>
          <p:grpSpPr>
            <a:xfrm>
              <a:off x="4320" y="2256"/>
              <a:ext cx="1248" cy="1536"/>
              <a:chOff x="4320" y="2256"/>
              <a:chExt cx="1248" cy="1536"/>
            </a:xfrm>
          </p:grpSpPr>
          <p:pic>
            <p:nvPicPr>
              <p:cNvPr id="4121" name="Picture 19" descr="Image4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0" y="2256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22" name="Rectangle 20"/>
              <p:cNvSpPr/>
              <p:nvPr/>
            </p:nvSpPr>
            <p:spPr>
              <a:xfrm>
                <a:off x="4416" y="3552"/>
                <a:ext cx="1152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易燃固体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xfrm>
            <a:off x="285750" y="122238"/>
            <a:ext cx="8724900" cy="9445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危化品安全标识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2" name="Group 28"/>
          <p:cNvGrpSpPr/>
          <p:nvPr/>
        </p:nvGrpSpPr>
        <p:grpSpPr>
          <a:xfrm>
            <a:off x="457200" y="1066800"/>
            <a:ext cx="8229600" cy="5105400"/>
            <a:chOff x="288" y="672"/>
            <a:chExt cx="5184" cy="3216"/>
          </a:xfrm>
        </p:grpSpPr>
        <p:grpSp>
          <p:nvGrpSpPr>
            <p:cNvPr id="5123" name="Group 20"/>
            <p:cNvGrpSpPr/>
            <p:nvPr/>
          </p:nvGrpSpPr>
          <p:grpSpPr>
            <a:xfrm>
              <a:off x="288" y="720"/>
              <a:ext cx="1200" cy="1488"/>
              <a:chOff x="288" y="720"/>
              <a:chExt cx="1200" cy="1488"/>
            </a:xfrm>
          </p:grpSpPr>
          <p:pic>
            <p:nvPicPr>
              <p:cNvPr id="5124" name="Picture 4" descr="Image5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88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5" name="Rectangle 5"/>
              <p:cNvSpPr/>
              <p:nvPr/>
            </p:nvSpPr>
            <p:spPr>
              <a:xfrm>
                <a:off x="336" y="192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自然物品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6" name="Group 21"/>
            <p:cNvGrpSpPr/>
            <p:nvPr/>
          </p:nvGrpSpPr>
          <p:grpSpPr>
            <a:xfrm>
              <a:off x="1536" y="720"/>
              <a:ext cx="1200" cy="1488"/>
              <a:chOff x="1536" y="720"/>
              <a:chExt cx="1200" cy="1488"/>
            </a:xfrm>
          </p:grpSpPr>
          <p:pic>
            <p:nvPicPr>
              <p:cNvPr id="5127" name="Picture 6" descr="Image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36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8" name="Rectangle 7"/>
              <p:cNvSpPr/>
              <p:nvPr/>
            </p:nvSpPr>
            <p:spPr>
              <a:xfrm>
                <a:off x="1584" y="192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遇湿易然物品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29" name="Group 22"/>
            <p:cNvGrpSpPr/>
            <p:nvPr/>
          </p:nvGrpSpPr>
          <p:grpSpPr>
            <a:xfrm>
              <a:off x="2880" y="672"/>
              <a:ext cx="1200" cy="1536"/>
              <a:chOff x="2880" y="672"/>
              <a:chExt cx="1200" cy="1536"/>
            </a:xfrm>
          </p:grpSpPr>
          <p:pic>
            <p:nvPicPr>
              <p:cNvPr id="5130" name="Picture 8" descr="Image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" y="67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1" name="Rectangle 9"/>
              <p:cNvSpPr/>
              <p:nvPr/>
            </p:nvSpPr>
            <p:spPr>
              <a:xfrm>
                <a:off x="2976" y="192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氧化剂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32" name="Group 23"/>
            <p:cNvGrpSpPr/>
            <p:nvPr/>
          </p:nvGrpSpPr>
          <p:grpSpPr>
            <a:xfrm>
              <a:off x="4128" y="672"/>
              <a:ext cx="1200" cy="1536"/>
              <a:chOff x="4128" y="672"/>
              <a:chExt cx="1200" cy="1536"/>
            </a:xfrm>
          </p:grpSpPr>
          <p:pic>
            <p:nvPicPr>
              <p:cNvPr id="5133" name="Picture 10" descr="Image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" y="67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4" name="Rectangle 11"/>
              <p:cNvSpPr/>
              <p:nvPr/>
            </p:nvSpPr>
            <p:spPr>
              <a:xfrm>
                <a:off x="4224" y="192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有机氧化剂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35" name="Group 24"/>
            <p:cNvGrpSpPr/>
            <p:nvPr/>
          </p:nvGrpSpPr>
          <p:grpSpPr>
            <a:xfrm>
              <a:off x="288" y="2400"/>
              <a:ext cx="1200" cy="1488"/>
              <a:chOff x="288" y="2400"/>
              <a:chExt cx="1200" cy="1488"/>
            </a:xfrm>
          </p:grpSpPr>
          <p:pic>
            <p:nvPicPr>
              <p:cNvPr id="5136" name="Picture 12" descr="Image5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" y="240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7" name="Rectangle 13"/>
              <p:cNvSpPr/>
              <p:nvPr/>
            </p:nvSpPr>
            <p:spPr>
              <a:xfrm>
                <a:off x="336" y="360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有毒品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38" name="Group 25"/>
            <p:cNvGrpSpPr/>
            <p:nvPr/>
          </p:nvGrpSpPr>
          <p:grpSpPr>
            <a:xfrm>
              <a:off x="1536" y="2400"/>
              <a:ext cx="1200" cy="1488"/>
              <a:chOff x="1536" y="2400"/>
              <a:chExt cx="1200" cy="1488"/>
            </a:xfrm>
          </p:grpSpPr>
          <p:pic>
            <p:nvPicPr>
              <p:cNvPr id="5139" name="Picture 14" descr="Image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6" y="240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40" name="Rectangle 15"/>
              <p:cNvSpPr/>
              <p:nvPr/>
            </p:nvSpPr>
            <p:spPr>
              <a:xfrm>
                <a:off x="1584" y="360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剧毒品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41" name="Group 26"/>
            <p:cNvGrpSpPr/>
            <p:nvPr/>
          </p:nvGrpSpPr>
          <p:grpSpPr>
            <a:xfrm>
              <a:off x="2928" y="2400"/>
              <a:ext cx="1200" cy="1488"/>
              <a:chOff x="2928" y="2400"/>
              <a:chExt cx="1200" cy="1488"/>
            </a:xfrm>
          </p:grpSpPr>
          <p:pic>
            <p:nvPicPr>
              <p:cNvPr id="5142" name="Picture 16" descr="Image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8" y="240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43" name="Rectangle 17"/>
              <p:cNvSpPr/>
              <p:nvPr/>
            </p:nvSpPr>
            <p:spPr>
              <a:xfrm>
                <a:off x="3024" y="360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一级放射物品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44" name="Group 27"/>
            <p:cNvGrpSpPr/>
            <p:nvPr/>
          </p:nvGrpSpPr>
          <p:grpSpPr>
            <a:xfrm>
              <a:off x="4272" y="2352"/>
              <a:ext cx="1200" cy="1536"/>
              <a:chOff x="4272" y="2352"/>
              <a:chExt cx="1200" cy="1536"/>
            </a:xfrm>
          </p:grpSpPr>
          <p:pic>
            <p:nvPicPr>
              <p:cNvPr id="5145" name="Picture 18" descr="Image5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2" y="2352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46" name="Rectangle 19"/>
              <p:cNvSpPr/>
              <p:nvPr/>
            </p:nvSpPr>
            <p:spPr>
              <a:xfrm>
                <a:off x="4368" y="3600"/>
                <a:ext cx="1104" cy="288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二级放射物品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危化品安全标识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6" name="Group 16"/>
          <p:cNvGrpSpPr/>
          <p:nvPr/>
        </p:nvGrpSpPr>
        <p:grpSpPr>
          <a:xfrm>
            <a:off x="533400" y="2209800"/>
            <a:ext cx="7924800" cy="2286000"/>
            <a:chOff x="240" y="720"/>
            <a:chExt cx="4992" cy="1440"/>
          </a:xfrm>
        </p:grpSpPr>
        <p:grpSp>
          <p:nvGrpSpPr>
            <p:cNvPr id="6147" name="Group 12"/>
            <p:cNvGrpSpPr/>
            <p:nvPr/>
          </p:nvGrpSpPr>
          <p:grpSpPr>
            <a:xfrm>
              <a:off x="240" y="720"/>
              <a:ext cx="1200" cy="1440"/>
              <a:chOff x="240" y="720"/>
              <a:chExt cx="1200" cy="1440"/>
            </a:xfrm>
          </p:grpSpPr>
          <p:pic>
            <p:nvPicPr>
              <p:cNvPr id="6148" name="Picture 4" descr="Image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40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49" name="Rectangle 5"/>
              <p:cNvSpPr/>
              <p:nvPr/>
            </p:nvSpPr>
            <p:spPr>
              <a:xfrm>
                <a:off x="336" y="1920"/>
                <a:ext cx="1008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三级放射物品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50" name="Group 13"/>
            <p:cNvGrpSpPr/>
            <p:nvPr/>
          </p:nvGrpSpPr>
          <p:grpSpPr>
            <a:xfrm>
              <a:off x="1488" y="720"/>
              <a:ext cx="1200" cy="1440"/>
              <a:chOff x="1488" y="720"/>
              <a:chExt cx="1200" cy="1440"/>
            </a:xfrm>
          </p:grpSpPr>
          <p:pic>
            <p:nvPicPr>
              <p:cNvPr id="6151" name="Picture 6" descr="Image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8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2" name="Rectangle 7"/>
              <p:cNvSpPr/>
              <p:nvPr/>
            </p:nvSpPr>
            <p:spPr>
              <a:xfrm>
                <a:off x="1584" y="1920"/>
                <a:ext cx="1008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腐蚀品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53" name="Group 14"/>
            <p:cNvGrpSpPr/>
            <p:nvPr/>
          </p:nvGrpSpPr>
          <p:grpSpPr>
            <a:xfrm>
              <a:off x="2736" y="720"/>
              <a:ext cx="1200" cy="1440"/>
              <a:chOff x="2736" y="720"/>
              <a:chExt cx="1200" cy="1440"/>
            </a:xfrm>
          </p:grpSpPr>
          <p:pic>
            <p:nvPicPr>
              <p:cNvPr id="6154" name="Picture 8" descr="Image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6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5" name="Rectangle 9"/>
              <p:cNvSpPr/>
              <p:nvPr/>
            </p:nvSpPr>
            <p:spPr>
              <a:xfrm>
                <a:off x="2880" y="1920"/>
                <a:ext cx="1008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爆炸品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56" name="Group 15"/>
            <p:cNvGrpSpPr/>
            <p:nvPr/>
          </p:nvGrpSpPr>
          <p:grpSpPr>
            <a:xfrm>
              <a:off x="4032" y="720"/>
              <a:ext cx="1200" cy="1440"/>
              <a:chOff x="4032" y="720"/>
              <a:chExt cx="1200" cy="1440"/>
            </a:xfrm>
          </p:grpSpPr>
          <p:pic>
            <p:nvPicPr>
              <p:cNvPr id="6157" name="Picture 10" descr="Image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" y="720"/>
                <a:ext cx="1200" cy="1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8" name="Rectangle 11"/>
              <p:cNvSpPr/>
              <p:nvPr/>
            </p:nvSpPr>
            <p:spPr>
              <a:xfrm>
                <a:off x="4128" y="1920"/>
                <a:ext cx="1008" cy="240"/>
              </a:xfrm>
              <a:prstGeom prst="rect">
                <a:avLst/>
              </a:prstGeom>
              <a:noFill/>
              <a:ln w="952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易燃气体</a:t>
                </a:r>
                <a:endParaRPr lang="zh-CN" altLang="en-US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title"/>
          </p:nvPr>
        </p:nvSpPr>
        <p:spPr>
          <a:xfrm>
            <a:off x="295275" y="46038"/>
            <a:ext cx="8382000" cy="8683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禁止标识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170" name="Group 24"/>
          <p:cNvGrpSpPr/>
          <p:nvPr/>
        </p:nvGrpSpPr>
        <p:grpSpPr>
          <a:xfrm>
            <a:off x="828675" y="914400"/>
            <a:ext cx="7477125" cy="5715000"/>
            <a:chOff x="522" y="576"/>
            <a:chExt cx="4710" cy="3600"/>
          </a:xfrm>
        </p:grpSpPr>
        <p:grpSp>
          <p:nvGrpSpPr>
            <p:cNvPr id="7171" name="Group 22"/>
            <p:cNvGrpSpPr/>
            <p:nvPr/>
          </p:nvGrpSpPr>
          <p:grpSpPr>
            <a:xfrm>
              <a:off x="522" y="576"/>
              <a:ext cx="4662" cy="1788"/>
              <a:chOff x="186" y="660"/>
              <a:chExt cx="4662" cy="1788"/>
            </a:xfrm>
          </p:grpSpPr>
          <p:grpSp>
            <p:nvGrpSpPr>
              <p:cNvPr id="7172" name="Group 16"/>
              <p:cNvGrpSpPr/>
              <p:nvPr/>
            </p:nvGrpSpPr>
            <p:grpSpPr>
              <a:xfrm>
                <a:off x="186" y="672"/>
                <a:ext cx="1494" cy="1776"/>
                <a:chOff x="186" y="672"/>
                <a:chExt cx="1494" cy="1776"/>
              </a:xfrm>
            </p:grpSpPr>
            <p:pic>
              <p:nvPicPr>
                <p:cNvPr id="7173" name="Picture 4" descr="1-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86" y="672"/>
                  <a:ext cx="1494" cy="1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74" name="Rectangle 5"/>
                <p:cNvSpPr/>
                <p:nvPr/>
              </p:nvSpPr>
              <p:spPr>
                <a:xfrm>
                  <a:off x="288" y="2160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禁止吸烟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175" name="Group 17"/>
              <p:cNvGrpSpPr/>
              <p:nvPr/>
            </p:nvGrpSpPr>
            <p:grpSpPr>
              <a:xfrm>
                <a:off x="1728" y="660"/>
                <a:ext cx="1524" cy="1788"/>
                <a:chOff x="1728" y="660"/>
                <a:chExt cx="1524" cy="1788"/>
              </a:xfrm>
            </p:grpSpPr>
            <p:pic>
              <p:nvPicPr>
                <p:cNvPr id="7176" name="Picture 6" descr="1-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8" y="660"/>
                  <a:ext cx="1524" cy="1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77" name="Rectangle 7"/>
                <p:cNvSpPr/>
                <p:nvPr/>
              </p:nvSpPr>
              <p:spPr>
                <a:xfrm>
                  <a:off x="1872" y="2160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禁止烟火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178" name="Group 18"/>
              <p:cNvGrpSpPr/>
              <p:nvPr/>
            </p:nvGrpSpPr>
            <p:grpSpPr>
              <a:xfrm>
                <a:off x="3300" y="660"/>
                <a:ext cx="1548" cy="1788"/>
                <a:chOff x="3300" y="660"/>
                <a:chExt cx="1548" cy="1788"/>
              </a:xfrm>
            </p:grpSpPr>
            <p:pic>
              <p:nvPicPr>
                <p:cNvPr id="7179" name="Picture 8" descr="1-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0" y="660"/>
                  <a:ext cx="1548" cy="1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80" name="Rectangle 9"/>
                <p:cNvSpPr/>
                <p:nvPr/>
              </p:nvSpPr>
              <p:spPr>
                <a:xfrm>
                  <a:off x="3456" y="2160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禁止烟火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7181" name="Group 23"/>
            <p:cNvGrpSpPr/>
            <p:nvPr/>
          </p:nvGrpSpPr>
          <p:grpSpPr>
            <a:xfrm>
              <a:off x="546" y="2400"/>
              <a:ext cx="4686" cy="1776"/>
              <a:chOff x="240" y="2544"/>
              <a:chExt cx="4686" cy="1776"/>
            </a:xfrm>
          </p:grpSpPr>
          <p:grpSp>
            <p:nvGrpSpPr>
              <p:cNvPr id="7182" name="Group 19"/>
              <p:cNvGrpSpPr/>
              <p:nvPr/>
            </p:nvGrpSpPr>
            <p:grpSpPr>
              <a:xfrm>
                <a:off x="240" y="2544"/>
                <a:ext cx="1518" cy="1776"/>
                <a:chOff x="240" y="2544"/>
                <a:chExt cx="1518" cy="1776"/>
              </a:xfrm>
            </p:grpSpPr>
            <p:pic>
              <p:nvPicPr>
                <p:cNvPr id="7183" name="Picture 10" descr="1-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" y="2544"/>
                  <a:ext cx="1518" cy="1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84" name="Rectangle 11"/>
                <p:cNvSpPr/>
                <p:nvPr/>
              </p:nvSpPr>
              <p:spPr>
                <a:xfrm>
                  <a:off x="336" y="4032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禁止用水灭火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185" name="Group 20"/>
              <p:cNvGrpSpPr/>
              <p:nvPr/>
            </p:nvGrpSpPr>
            <p:grpSpPr>
              <a:xfrm>
                <a:off x="1776" y="2544"/>
                <a:ext cx="1488" cy="1776"/>
                <a:chOff x="1776" y="2544"/>
                <a:chExt cx="1488" cy="1776"/>
              </a:xfrm>
            </p:grpSpPr>
            <p:pic>
              <p:nvPicPr>
                <p:cNvPr id="7186" name="Picture 12" descr="1-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6" y="2544"/>
                  <a:ext cx="1488" cy="14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87" name="Rectangle 13"/>
                <p:cNvSpPr/>
                <p:nvPr/>
              </p:nvSpPr>
              <p:spPr>
                <a:xfrm>
                  <a:off x="1920" y="4032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禁止放易燃物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7188" name="Group 21"/>
              <p:cNvGrpSpPr/>
              <p:nvPr/>
            </p:nvGrpSpPr>
            <p:grpSpPr>
              <a:xfrm>
                <a:off x="3360" y="2544"/>
                <a:ext cx="1566" cy="1776"/>
                <a:chOff x="3360" y="2544"/>
                <a:chExt cx="1566" cy="1776"/>
              </a:xfrm>
            </p:grpSpPr>
            <p:pic>
              <p:nvPicPr>
                <p:cNvPr id="7189" name="Picture 14" descr="1-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60" y="2544"/>
                  <a:ext cx="1566" cy="1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190" name="Rectangle 15"/>
                <p:cNvSpPr/>
                <p:nvPr/>
              </p:nvSpPr>
              <p:spPr>
                <a:xfrm>
                  <a:off x="3504" y="4032"/>
                  <a:ext cx="1344" cy="288"/>
                </a:xfrm>
                <a:prstGeom prst="rect">
                  <a:avLst/>
                </a:prstGeom>
                <a:noFill/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pPr algn="ctr"/>
                  <a:r>
                    <a:rPr lang="zh-CN" altLang="en-US" b="1" dirty="0">
                      <a:solidFill>
                        <a:srgbClr val="CC33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禁止启动</a:t>
                  </a:r>
                  <a:endPara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禁止标识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4" name="Group 22"/>
          <p:cNvGrpSpPr/>
          <p:nvPr/>
        </p:nvGrpSpPr>
        <p:grpSpPr>
          <a:xfrm>
            <a:off x="762000" y="895350"/>
            <a:ext cx="7534275" cy="5581650"/>
            <a:chOff x="246" y="468"/>
            <a:chExt cx="4746" cy="3516"/>
          </a:xfrm>
        </p:grpSpPr>
        <p:grpSp>
          <p:nvGrpSpPr>
            <p:cNvPr id="8195" name="Group 16"/>
            <p:cNvGrpSpPr/>
            <p:nvPr/>
          </p:nvGrpSpPr>
          <p:grpSpPr>
            <a:xfrm>
              <a:off x="246" y="479"/>
              <a:ext cx="1482" cy="1681"/>
              <a:chOff x="246" y="479"/>
              <a:chExt cx="1482" cy="1681"/>
            </a:xfrm>
          </p:grpSpPr>
          <p:pic>
            <p:nvPicPr>
              <p:cNvPr id="8196" name="Picture 4" descr="1-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46" y="479"/>
                <a:ext cx="1482" cy="1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197" name="Rectangle 5"/>
              <p:cNvSpPr/>
              <p:nvPr/>
            </p:nvSpPr>
            <p:spPr>
              <a:xfrm>
                <a:off x="336" y="1920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禁止合闸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198" name="Group 17"/>
            <p:cNvGrpSpPr/>
            <p:nvPr/>
          </p:nvGrpSpPr>
          <p:grpSpPr>
            <a:xfrm>
              <a:off x="1824" y="468"/>
              <a:ext cx="1488" cy="1692"/>
              <a:chOff x="1824" y="468"/>
              <a:chExt cx="1488" cy="1692"/>
            </a:xfrm>
          </p:grpSpPr>
          <p:pic>
            <p:nvPicPr>
              <p:cNvPr id="8199" name="Picture 6" descr="1-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4" y="468"/>
                <a:ext cx="148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0" name="Rectangle 7"/>
              <p:cNvSpPr/>
              <p:nvPr/>
            </p:nvSpPr>
            <p:spPr>
              <a:xfrm>
                <a:off x="1920" y="1920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禁止转动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01" name="Group 18"/>
            <p:cNvGrpSpPr/>
            <p:nvPr/>
          </p:nvGrpSpPr>
          <p:grpSpPr>
            <a:xfrm>
              <a:off x="3456" y="498"/>
              <a:ext cx="1440" cy="1662"/>
              <a:chOff x="3456" y="498"/>
              <a:chExt cx="1440" cy="1662"/>
            </a:xfrm>
          </p:grpSpPr>
          <p:pic>
            <p:nvPicPr>
              <p:cNvPr id="8202" name="Picture 8" descr="1-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6" y="498"/>
                <a:ext cx="1440" cy="14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3" name="Rectangle 9"/>
              <p:cNvSpPr/>
              <p:nvPr/>
            </p:nvSpPr>
            <p:spPr>
              <a:xfrm>
                <a:off x="3504" y="1920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禁止触摸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04" name="Group 19"/>
            <p:cNvGrpSpPr/>
            <p:nvPr/>
          </p:nvGrpSpPr>
          <p:grpSpPr>
            <a:xfrm>
              <a:off x="288" y="2256"/>
              <a:ext cx="1494" cy="1728"/>
              <a:chOff x="288" y="2256"/>
              <a:chExt cx="1494" cy="1728"/>
            </a:xfrm>
          </p:grpSpPr>
          <p:pic>
            <p:nvPicPr>
              <p:cNvPr id="8205" name="Picture 10" descr="1-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" y="2256"/>
                <a:ext cx="1494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6" name="Rectangle 11"/>
              <p:cNvSpPr/>
              <p:nvPr/>
            </p:nvSpPr>
            <p:spPr>
              <a:xfrm>
                <a:off x="336" y="3744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禁止跨越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07" name="Group 20"/>
            <p:cNvGrpSpPr/>
            <p:nvPr/>
          </p:nvGrpSpPr>
          <p:grpSpPr>
            <a:xfrm>
              <a:off x="1824" y="2256"/>
              <a:ext cx="1554" cy="1728"/>
              <a:chOff x="1824" y="2256"/>
              <a:chExt cx="1554" cy="1728"/>
            </a:xfrm>
          </p:grpSpPr>
          <p:pic>
            <p:nvPicPr>
              <p:cNvPr id="8208" name="Picture 12" descr="1-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" y="2256"/>
                <a:ext cx="1554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9" name="Rectangle 13"/>
              <p:cNvSpPr/>
              <p:nvPr/>
            </p:nvSpPr>
            <p:spPr>
              <a:xfrm>
                <a:off x="1920" y="3744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禁止攀登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10" name="Group 21"/>
            <p:cNvGrpSpPr/>
            <p:nvPr/>
          </p:nvGrpSpPr>
          <p:grpSpPr>
            <a:xfrm>
              <a:off x="3456" y="2256"/>
              <a:ext cx="1536" cy="1728"/>
              <a:chOff x="3456" y="2256"/>
              <a:chExt cx="1536" cy="1728"/>
            </a:xfrm>
          </p:grpSpPr>
          <p:pic>
            <p:nvPicPr>
              <p:cNvPr id="8211" name="Picture 14" descr="1-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6" y="2256"/>
                <a:ext cx="1530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12" name="Rectangle 15"/>
              <p:cNvSpPr/>
              <p:nvPr/>
            </p:nvSpPr>
            <p:spPr>
              <a:xfrm>
                <a:off x="3600" y="3744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禁止跳下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禁止标识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218" name="Group 24"/>
          <p:cNvGrpSpPr/>
          <p:nvPr/>
        </p:nvGrpSpPr>
        <p:grpSpPr>
          <a:xfrm>
            <a:off x="762000" y="838200"/>
            <a:ext cx="7591425" cy="5638800"/>
            <a:chOff x="222" y="384"/>
            <a:chExt cx="4782" cy="3552"/>
          </a:xfrm>
        </p:grpSpPr>
        <p:grpSp>
          <p:nvGrpSpPr>
            <p:cNvPr id="9219" name="Group 18"/>
            <p:cNvGrpSpPr/>
            <p:nvPr/>
          </p:nvGrpSpPr>
          <p:grpSpPr>
            <a:xfrm>
              <a:off x="222" y="384"/>
              <a:ext cx="1554" cy="1728"/>
              <a:chOff x="222" y="384"/>
              <a:chExt cx="1554" cy="1728"/>
            </a:xfrm>
          </p:grpSpPr>
          <p:pic>
            <p:nvPicPr>
              <p:cNvPr id="9220" name="Picture 4" descr="1-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22" y="384"/>
                <a:ext cx="1554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1" name="Rectangle 5"/>
              <p:cNvSpPr/>
              <p:nvPr/>
            </p:nvSpPr>
            <p:spPr>
              <a:xfrm>
                <a:off x="288" y="1872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禁止进入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22" name="Group 19"/>
            <p:cNvGrpSpPr/>
            <p:nvPr/>
          </p:nvGrpSpPr>
          <p:grpSpPr>
            <a:xfrm>
              <a:off x="1824" y="384"/>
              <a:ext cx="1488" cy="1728"/>
              <a:chOff x="1824" y="384"/>
              <a:chExt cx="1488" cy="1728"/>
            </a:xfrm>
          </p:grpSpPr>
          <p:pic>
            <p:nvPicPr>
              <p:cNvPr id="9223" name="Picture 6" descr="1-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4" y="384"/>
                <a:ext cx="148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4" name="Rectangle 7"/>
              <p:cNvSpPr/>
              <p:nvPr/>
            </p:nvSpPr>
            <p:spPr>
              <a:xfrm>
                <a:off x="1872" y="1872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禁止停留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25" name="Group 20"/>
            <p:cNvGrpSpPr/>
            <p:nvPr/>
          </p:nvGrpSpPr>
          <p:grpSpPr>
            <a:xfrm>
              <a:off x="3456" y="384"/>
              <a:ext cx="1524" cy="1728"/>
              <a:chOff x="3456" y="384"/>
              <a:chExt cx="1524" cy="1728"/>
            </a:xfrm>
          </p:grpSpPr>
          <p:pic>
            <p:nvPicPr>
              <p:cNvPr id="9226" name="Picture 8" descr="1-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6" y="384"/>
                <a:ext cx="1524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7" name="Rectangle 9"/>
              <p:cNvSpPr/>
              <p:nvPr/>
            </p:nvSpPr>
            <p:spPr>
              <a:xfrm>
                <a:off x="3552" y="1872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禁止通行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28" name="Group 21"/>
            <p:cNvGrpSpPr/>
            <p:nvPr/>
          </p:nvGrpSpPr>
          <p:grpSpPr>
            <a:xfrm>
              <a:off x="240" y="2208"/>
              <a:ext cx="1542" cy="1728"/>
              <a:chOff x="240" y="2208"/>
              <a:chExt cx="1542" cy="1728"/>
            </a:xfrm>
          </p:grpSpPr>
          <p:pic>
            <p:nvPicPr>
              <p:cNvPr id="9229" name="Picture 10" descr="1-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" y="2208"/>
                <a:ext cx="1542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30" name="Rectangle 11"/>
              <p:cNvSpPr/>
              <p:nvPr/>
            </p:nvSpPr>
            <p:spPr>
              <a:xfrm>
                <a:off x="336" y="369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禁止靠近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31" name="Group 22"/>
            <p:cNvGrpSpPr/>
            <p:nvPr/>
          </p:nvGrpSpPr>
          <p:grpSpPr>
            <a:xfrm>
              <a:off x="1824" y="2196"/>
              <a:ext cx="1548" cy="1740"/>
              <a:chOff x="1824" y="2196"/>
              <a:chExt cx="1548" cy="1740"/>
            </a:xfrm>
          </p:grpSpPr>
          <p:pic>
            <p:nvPicPr>
              <p:cNvPr id="9232" name="Picture 12" descr="1-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" y="2196"/>
                <a:ext cx="154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33" name="Rectangle 13"/>
              <p:cNvSpPr/>
              <p:nvPr/>
            </p:nvSpPr>
            <p:spPr>
              <a:xfrm>
                <a:off x="1968" y="369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禁止乘人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34" name="Group 23"/>
            <p:cNvGrpSpPr/>
            <p:nvPr/>
          </p:nvGrpSpPr>
          <p:grpSpPr>
            <a:xfrm>
              <a:off x="3456" y="2196"/>
              <a:ext cx="1548" cy="1740"/>
              <a:chOff x="3456" y="2196"/>
              <a:chExt cx="1548" cy="1740"/>
            </a:xfrm>
          </p:grpSpPr>
          <p:pic>
            <p:nvPicPr>
              <p:cNvPr id="9235" name="Picture 14" descr="1-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6" y="2196"/>
                <a:ext cx="154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36" name="Rectangle 17"/>
              <p:cNvSpPr/>
              <p:nvPr/>
            </p:nvSpPr>
            <p:spPr>
              <a:xfrm>
                <a:off x="3552" y="369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禁止堆放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安全标识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禁止标识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2" name="Group 19"/>
          <p:cNvGrpSpPr/>
          <p:nvPr/>
        </p:nvGrpSpPr>
        <p:grpSpPr>
          <a:xfrm>
            <a:off x="762000" y="990600"/>
            <a:ext cx="7620000" cy="5562600"/>
            <a:chOff x="144" y="528"/>
            <a:chExt cx="4800" cy="3504"/>
          </a:xfrm>
        </p:grpSpPr>
        <p:grpSp>
          <p:nvGrpSpPr>
            <p:cNvPr id="10243" name="Group 14"/>
            <p:cNvGrpSpPr/>
            <p:nvPr/>
          </p:nvGrpSpPr>
          <p:grpSpPr>
            <a:xfrm>
              <a:off x="144" y="546"/>
              <a:ext cx="1506" cy="1710"/>
              <a:chOff x="144" y="546"/>
              <a:chExt cx="1506" cy="1710"/>
            </a:xfrm>
          </p:grpSpPr>
          <p:pic>
            <p:nvPicPr>
              <p:cNvPr id="10244" name="Picture 4" descr="1-1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4" y="546"/>
                <a:ext cx="1506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5" name="Rectangle 5"/>
              <p:cNvSpPr/>
              <p:nvPr/>
            </p:nvSpPr>
            <p:spPr>
              <a:xfrm>
                <a:off x="240" y="201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禁止抛物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46" name="Group 15"/>
            <p:cNvGrpSpPr/>
            <p:nvPr/>
          </p:nvGrpSpPr>
          <p:grpSpPr>
            <a:xfrm>
              <a:off x="1722" y="528"/>
              <a:ext cx="1542" cy="1728"/>
              <a:chOff x="1722" y="528"/>
              <a:chExt cx="1542" cy="1728"/>
            </a:xfrm>
          </p:grpSpPr>
          <p:pic>
            <p:nvPicPr>
              <p:cNvPr id="10247" name="Picture 6" descr="1-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22" y="528"/>
                <a:ext cx="1542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8" name="Rectangle 7"/>
              <p:cNvSpPr/>
              <p:nvPr/>
            </p:nvSpPr>
            <p:spPr>
              <a:xfrm>
                <a:off x="1872" y="201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禁止戴手套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49" name="Group 16"/>
            <p:cNvGrpSpPr/>
            <p:nvPr/>
          </p:nvGrpSpPr>
          <p:grpSpPr>
            <a:xfrm>
              <a:off x="3360" y="528"/>
              <a:ext cx="1548" cy="1728"/>
              <a:chOff x="3360" y="528"/>
              <a:chExt cx="1548" cy="1728"/>
            </a:xfrm>
          </p:grpSpPr>
          <p:pic>
            <p:nvPicPr>
              <p:cNvPr id="10250" name="Picture 8" descr="1-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" y="528"/>
                <a:ext cx="154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1" name="Rectangle 9"/>
              <p:cNvSpPr/>
              <p:nvPr/>
            </p:nvSpPr>
            <p:spPr>
              <a:xfrm>
                <a:off x="3456" y="2016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禁止穿化纤服装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52" name="Group 17"/>
            <p:cNvGrpSpPr/>
            <p:nvPr/>
          </p:nvGrpSpPr>
          <p:grpSpPr>
            <a:xfrm>
              <a:off x="192" y="2304"/>
              <a:ext cx="1518" cy="1728"/>
              <a:chOff x="192" y="2304"/>
              <a:chExt cx="1518" cy="1728"/>
            </a:xfrm>
          </p:grpSpPr>
          <p:pic>
            <p:nvPicPr>
              <p:cNvPr id="10253" name="Picture 10" descr="1-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" y="2304"/>
                <a:ext cx="1518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4" name="Rectangle 11"/>
              <p:cNvSpPr/>
              <p:nvPr/>
            </p:nvSpPr>
            <p:spPr>
              <a:xfrm>
                <a:off x="288" y="3792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禁止穿带钉鞋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55" name="Group 18"/>
            <p:cNvGrpSpPr/>
            <p:nvPr/>
          </p:nvGrpSpPr>
          <p:grpSpPr>
            <a:xfrm>
              <a:off x="3414" y="2304"/>
              <a:ext cx="1530" cy="1728"/>
              <a:chOff x="1872" y="2304"/>
              <a:chExt cx="1530" cy="1728"/>
            </a:xfrm>
          </p:grpSpPr>
          <p:pic>
            <p:nvPicPr>
              <p:cNvPr id="10256" name="Picture 12" descr="1-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2" y="2304"/>
                <a:ext cx="1530" cy="1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7" name="Rectangle 13"/>
              <p:cNvSpPr/>
              <p:nvPr/>
            </p:nvSpPr>
            <p:spPr>
              <a:xfrm>
                <a:off x="1968" y="3792"/>
                <a:ext cx="1392" cy="240"/>
              </a:xfrm>
              <a:prstGeom prst="rect">
                <a:avLst/>
              </a:prstGeom>
              <a:noFill/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r>
                  <a:rPr lang="zh-CN" altLang="en-US" b="1" dirty="0">
                    <a:solidFill>
                      <a:srgbClr val="CC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禁止饮用</a:t>
                </a:r>
                <a:endParaRPr lang="zh-CN" altLang="en-US" b="1" dirty="0">
                  <a:solidFill>
                    <a:srgbClr val="CC33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908</Words>
  <Application>WPS 演示</Application>
  <PresentationFormat>全屏显示(4:3)</PresentationFormat>
  <Paragraphs>228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楷体</vt:lpstr>
      <vt:lpstr>汉仪旗黑-85S</vt:lpstr>
      <vt:lpstr>默认设计模板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23</cp:revision>
  <dcterms:created xsi:type="dcterms:W3CDTF">2022-03-17T02:59:13Z</dcterms:created>
  <dcterms:modified xsi:type="dcterms:W3CDTF">2024-04-30T07:05:55Z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80E7452602464716BDD4921B3E53FC86_13</vt:lpwstr>
  </property>
  <property fmtid="{D5CDD505-2E9C-101B-9397-08002B2CF9AE}" pid="4" name="KSOProductBuildVer">
    <vt:lpwstr>2052-12.1.0.16417</vt:lpwstr>
  </property>
</Properties>
</file>