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3" r:id="rId4"/>
  </p:sldMasterIdLst>
  <p:sldIdLst>
    <p:sldId id="259" r:id="rId5"/>
    <p:sldId id="361" r:id="rId6"/>
    <p:sldId id="262" r:id="rId7"/>
    <p:sldId id="265" r:id="rId8"/>
    <p:sldId id="268" r:id="rId9"/>
    <p:sldId id="271" r:id="rId10"/>
    <p:sldId id="274" r:id="rId11"/>
    <p:sldId id="277" r:id="rId12"/>
    <p:sldId id="280" r:id="rId13"/>
    <p:sldId id="283" r:id="rId14"/>
    <p:sldId id="286" r:id="rId15"/>
    <p:sldId id="289" r:id="rId16"/>
    <p:sldId id="292" r:id="rId17"/>
    <p:sldId id="295" r:id="rId18"/>
    <p:sldId id="298" r:id="rId19"/>
    <p:sldId id="301" r:id="rId20"/>
    <p:sldId id="304" r:id="rId21"/>
    <p:sldId id="307" r:id="rId22"/>
    <p:sldId id="310" r:id="rId23"/>
    <p:sldId id="313" r:id="rId24"/>
    <p:sldId id="316" r:id="rId25"/>
    <p:sldId id="319" r:id="rId26"/>
    <p:sldId id="322" r:id="rId27"/>
    <p:sldId id="325" r:id="rId28"/>
    <p:sldId id="328" r:id="rId29"/>
    <p:sldId id="331" r:id="rId30"/>
    <p:sldId id="334" r:id="rId31"/>
    <p:sldId id="337" r:id="rId32"/>
    <p:sldId id="340" r:id="rId33"/>
    <p:sldId id="343" r:id="rId34"/>
    <p:sldId id="346" r:id="rId35"/>
    <p:sldId id="349" r:id="rId36"/>
    <p:sldId id="352" r:id="rId37"/>
    <p:sldId id="355" r:id="rId38"/>
    <p:sldId id="363" r:id="rId39"/>
  </p:sldIdLst>
  <p:sldSz cx="9144000" cy="6858000" type="screen4x3"/>
  <p:notesSz cx="6858000" cy="9144000"/>
  <p:custDataLst>
    <p:tags r:id="rId44"/>
  </p:custDataLst>
  <p:defaultTextStyle>
    <a:defPPr>
      <a:defRPr lang="ru-RU"/>
    </a:defPPr>
    <a:lvl1pPr marL="0" lvl="0" indent="0" algn="l" defTabSz="914400" rtl="0" eaLnBrk="1" latinLnBrk="0" hangingPunct="1">
      <a:buNone/>
      <a:defRPr kern="1200">
        <a:solidFill>
          <a:schemeClr val="tx1"/>
        </a:solidFill>
        <a:latin typeface="Calibri" panose="020F0502020204030204"/>
        <a:ea typeface="+mn-ea"/>
        <a:cs typeface="+mn-cs"/>
      </a:defRPr>
    </a:lvl1pPr>
    <a:lvl2pPr marL="457200" lvl="1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2pPr>
    <a:lvl3pPr marL="914400" lvl="2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3pPr>
    <a:lvl4pPr marL="1371600" lvl="3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4pPr>
    <a:lvl5pPr marL="1828800" lvl="4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5pPr>
    <a:lvl6pPr marL="2286000" lvl="5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6pPr>
    <a:lvl7pPr marL="2743200" lvl="6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7pPr>
    <a:lvl8pPr marL="3200400" lvl="7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8pPr>
    <a:lvl9pPr marL="3657600" lvl="8" indent="0" algn="l" defTabSz="914400" rtl="0" eaLnBrk="1" latinLnBrk="0" hangingPunct="1">
      <a:buNone/>
      <a:defRPr sz="1800" kern="1200">
        <a:solidFill>
          <a:schemeClr val="tx1"/>
        </a:solidFill>
        <a:latin typeface="Calibri" panose="020F0502020204030204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howGuides="1">
      <p:cViewPr>
        <p:scale>
          <a:sx n="10" d="100"/>
          <a:sy n="10" d="100"/>
        </p:scale>
        <p:origin x="-102" y="-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4" Type="http://schemas.openxmlformats.org/officeDocument/2006/relationships/tags" Target="tags/tag163.xml"/><Relationship Id="rId43" Type="http://schemas.openxmlformats.org/officeDocument/2006/relationships/commentAuthors" Target="commentAuthors.xml"/><Relationship Id="rId42" Type="http://schemas.openxmlformats.org/officeDocument/2006/relationships/tableStyles" Target="tableStyles.xml"/><Relationship Id="rId41" Type="http://schemas.openxmlformats.org/officeDocument/2006/relationships/viewProps" Target="viewProps.xml"/><Relationship Id="rId40" Type="http://schemas.openxmlformats.org/officeDocument/2006/relationships/presProps" Target="presProps.xml"/><Relationship Id="rId4" Type="http://schemas.openxmlformats.org/officeDocument/2006/relationships/slideMaster" Target="slideMasters/slideMaster3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3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1" Type="http://schemas.openxmlformats.org/officeDocument/2006/relationships/tags" Target="../tags/tag27.xml"/><Relationship Id="rId10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7" Type="http://schemas.openxmlformats.org/officeDocument/2006/relationships/tags" Target="../tags/tag33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41.xml"/><Relationship Id="rId8" Type="http://schemas.openxmlformats.org/officeDocument/2006/relationships/tags" Target="../tags/tag40.xml"/><Relationship Id="rId7" Type="http://schemas.openxmlformats.org/officeDocument/2006/relationships/tags" Target="../tags/tag39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4" Type="http://schemas.openxmlformats.org/officeDocument/2006/relationships/tags" Target="../tags/tag44.xml"/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6" Type="http://schemas.openxmlformats.org/officeDocument/2006/relationships/tags" Target="../tags/tag60.xml"/><Relationship Id="rId5" Type="http://schemas.openxmlformats.org/officeDocument/2006/relationships/tags" Target="../tags/tag59.xml"/><Relationship Id="rId4" Type="http://schemas.openxmlformats.org/officeDocument/2006/relationships/tags" Target="../tags/tag58.xml"/><Relationship Id="rId3" Type="http://schemas.openxmlformats.org/officeDocument/2006/relationships/tags" Target="../tags/tag57.xml"/><Relationship Id="rId2" Type="http://schemas.openxmlformats.org/officeDocument/2006/relationships/tags" Target="../tags/tag5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5" Type="http://schemas.openxmlformats.org/officeDocument/2006/relationships/tags" Target="../tags/tag64.xml"/><Relationship Id="rId4" Type="http://schemas.openxmlformats.org/officeDocument/2006/relationships/tags" Target="../tags/tag63.xml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tags" Target="../tags/tag71.xml"/><Relationship Id="rId7" Type="http://schemas.openxmlformats.org/officeDocument/2006/relationships/tags" Target="../tags/tag70.xml"/><Relationship Id="rId6" Type="http://schemas.openxmlformats.org/officeDocument/2006/relationships/tags" Target="../tags/tag69.xml"/><Relationship Id="rId5" Type="http://schemas.openxmlformats.org/officeDocument/2006/relationships/tags" Target="../tags/tag68.xml"/><Relationship Id="rId4" Type="http://schemas.openxmlformats.org/officeDocument/2006/relationships/tags" Target="../tags/tag67.xml"/><Relationship Id="rId3" Type="http://schemas.openxmlformats.org/officeDocument/2006/relationships/tags" Target="../tags/tag66.xml"/><Relationship Id="rId2" Type="http://schemas.openxmlformats.org/officeDocument/2006/relationships/tags" Target="../tags/tag65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tags" Target="../tags/tag82.xml"/><Relationship Id="rId6" Type="http://schemas.openxmlformats.org/officeDocument/2006/relationships/tags" Target="../tags/tag81.xml"/><Relationship Id="rId5" Type="http://schemas.openxmlformats.org/officeDocument/2006/relationships/tags" Target="../tags/tag80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3" Type="http://schemas.openxmlformats.org/officeDocument/2006/relationships/tags" Target="../tags/tag88.xml"/><Relationship Id="rId12" Type="http://schemas.openxmlformats.org/officeDocument/2006/relationships/tags" Target="../tags/tag87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96.xml"/><Relationship Id="rId8" Type="http://schemas.openxmlformats.org/officeDocument/2006/relationships/tags" Target="../tags/tag95.xml"/><Relationship Id="rId7" Type="http://schemas.openxmlformats.org/officeDocument/2006/relationships/tags" Target="../tags/tag94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1" Type="http://schemas.openxmlformats.org/officeDocument/2006/relationships/tags" Target="../tags/tag98.xml"/><Relationship Id="rId10" Type="http://schemas.openxmlformats.org/officeDocument/2006/relationships/tags" Target="../tags/tag97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3" Type="http://schemas.openxmlformats.org/officeDocument/2006/relationships/image" Target="../media/image2.png"/><Relationship Id="rId12" Type="http://schemas.openxmlformats.org/officeDocument/2006/relationships/tags" Target="../tags/tag109.xml"/><Relationship Id="rId11" Type="http://schemas.openxmlformats.org/officeDocument/2006/relationships/tags" Target="../tags/tag108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tags" Target="../tags/tag116.xml"/><Relationship Id="rId7" Type="http://schemas.openxmlformats.org/officeDocument/2006/relationships/tags" Target="../tags/tag115.x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Relationship Id="rId3" Type="http://schemas.openxmlformats.org/officeDocument/2006/relationships/tags" Target="../tags/tag111.xml"/><Relationship Id="rId2" Type="http://schemas.openxmlformats.org/officeDocument/2006/relationships/tags" Target="../tags/tag11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27.xml"/><Relationship Id="rId8" Type="http://schemas.openxmlformats.org/officeDocument/2006/relationships/tags" Target="../tags/tag126.xml"/><Relationship Id="rId7" Type="http://schemas.openxmlformats.org/officeDocument/2006/relationships/tags" Target="../tags/tag125.xml"/><Relationship Id="rId6" Type="http://schemas.openxmlformats.org/officeDocument/2006/relationships/tags" Target="../tags/tag124.xml"/><Relationship Id="rId5" Type="http://schemas.openxmlformats.org/officeDocument/2006/relationships/tags" Target="../tags/tag123.xml"/><Relationship Id="rId4" Type="http://schemas.openxmlformats.org/officeDocument/2006/relationships/tags" Target="../tags/tag122.xml"/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5" Type="http://schemas.openxmlformats.org/officeDocument/2006/relationships/image" Target="../media/image2.png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3" Type="http://schemas.openxmlformats.org/officeDocument/2006/relationships/tags" Target="../tags/tag144.xml"/><Relationship Id="rId12" Type="http://schemas.openxmlformats.org/officeDocument/2006/relationships/tags" Target="../tags/tag143.xml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6150" y="838200"/>
            <a:ext cx="1847850" cy="4191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436428" cy="4191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584448" cy="304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59552" y="1981200"/>
            <a:ext cx="3584448" cy="304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296150" y="838200"/>
            <a:ext cx="1847850" cy="4191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52600" y="838200"/>
            <a:ext cx="5436428" cy="41910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612140" y="1251585"/>
            <a:ext cx="4466590" cy="495490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 userDrawn="1">
            <p:custDataLst>
              <p:tags r:id="rId2"/>
            </p:custDataLst>
          </p:nvPr>
        </p:nvSpPr>
        <p:spPr>
          <a:xfrm>
            <a:off x="528637" y="378959"/>
            <a:ext cx="4607719" cy="614362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3"/>
            </p:custDataLst>
          </p:nvPr>
        </p:nvSpPr>
        <p:spPr>
          <a:xfrm>
            <a:off x="860620" y="2089484"/>
            <a:ext cx="4022522" cy="1047831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3000" spc="600" baseline="0">
                <a:solidFill>
                  <a:schemeClr val="accent1"/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859720" y="3209187"/>
            <a:ext cx="4022522" cy="522681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 hasCustomPrompt="1"/>
            <p:custDataLst>
              <p:tags r:id="rId7"/>
            </p:custDataLst>
          </p:nvPr>
        </p:nvSpPr>
        <p:spPr>
          <a:xfrm>
            <a:off x="860310" y="3809063"/>
            <a:ext cx="4021931" cy="821191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10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单击此处添加文本具体内容，简明扼要地阐述你的观点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952508"/>
            <a:ext cx="8139178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任意多边形: 形状 15"/>
          <p:cNvSpPr/>
          <p:nvPr userDrawn="1">
            <p:custDataLst>
              <p:tags r:id="rId2"/>
            </p:custDataLst>
          </p:nvPr>
        </p:nvSpPr>
        <p:spPr>
          <a:xfrm>
            <a:off x="4271963" y="1450649"/>
            <a:ext cx="4872038" cy="5407351"/>
          </a:xfrm>
          <a:custGeom>
            <a:avLst/>
            <a:gdLst>
              <a:gd name="connsiteX0" fmla="*/ 4709239 w 6496050"/>
              <a:gd name="connsiteY0" fmla="*/ 0 h 5407351"/>
              <a:gd name="connsiteX1" fmla="*/ 6328434 w 6496050"/>
              <a:gd name="connsiteY1" fmla="*/ 285756 h 5407351"/>
              <a:gd name="connsiteX2" fmla="*/ 6496050 w 6496050"/>
              <a:gd name="connsiteY2" fmla="*/ 351845 h 5407351"/>
              <a:gd name="connsiteX3" fmla="*/ 6496050 w 6496050"/>
              <a:gd name="connsiteY3" fmla="*/ 818208 h 5407351"/>
              <a:gd name="connsiteX4" fmla="*/ 6375920 w 6496050"/>
              <a:gd name="connsiteY4" fmla="*/ 763899 h 5407351"/>
              <a:gd name="connsiteX5" fmla="*/ 4709239 w 6496050"/>
              <a:gd name="connsiteY5" fmla="*/ 427411 h 5407351"/>
              <a:gd name="connsiteX6" fmla="*/ 427411 w 6496050"/>
              <a:gd name="connsiteY6" fmla="*/ 4709240 h 5407351"/>
              <a:gd name="connsiteX7" fmla="*/ 449517 w 6496050"/>
              <a:gd name="connsiteY7" fmla="*/ 5147033 h 5407351"/>
              <a:gd name="connsiteX8" fmla="*/ 489246 w 6496050"/>
              <a:gd name="connsiteY8" fmla="*/ 5407351 h 5407351"/>
              <a:gd name="connsiteX9" fmla="*/ 57374 w 6496050"/>
              <a:gd name="connsiteY9" fmla="*/ 5407351 h 5407351"/>
              <a:gd name="connsiteX10" fmla="*/ 24313 w 6496050"/>
              <a:gd name="connsiteY10" fmla="*/ 5190733 h 5407351"/>
              <a:gd name="connsiteX11" fmla="*/ 0 w 6496050"/>
              <a:gd name="connsiteY11" fmla="*/ 4709240 h 5407351"/>
              <a:gd name="connsiteX12" fmla="*/ 4709239 w 6496050"/>
              <a:gd name="connsiteY12" fmla="*/ 0 h 540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496050" h="5407351">
                <a:moveTo>
                  <a:pt x="4709239" y="0"/>
                </a:moveTo>
                <a:cubicBezTo>
                  <a:pt x="5278173" y="0"/>
                  <a:pt x="5823543" y="100890"/>
                  <a:pt x="6328434" y="285756"/>
                </a:cubicBezTo>
                <a:lnTo>
                  <a:pt x="6496050" y="351845"/>
                </a:lnTo>
                <a:lnTo>
                  <a:pt x="6496050" y="818208"/>
                </a:lnTo>
                <a:lnTo>
                  <a:pt x="6375920" y="763899"/>
                </a:lnTo>
                <a:cubicBezTo>
                  <a:pt x="5863649" y="547226"/>
                  <a:pt x="5300436" y="427411"/>
                  <a:pt x="4709239" y="427411"/>
                </a:cubicBezTo>
                <a:cubicBezTo>
                  <a:pt x="2344451" y="427411"/>
                  <a:pt x="427411" y="2344451"/>
                  <a:pt x="427411" y="4709240"/>
                </a:cubicBezTo>
                <a:cubicBezTo>
                  <a:pt x="427411" y="4857040"/>
                  <a:pt x="434900" y="5003090"/>
                  <a:pt x="449517" y="5147033"/>
                </a:cubicBezTo>
                <a:lnTo>
                  <a:pt x="489246" y="5407351"/>
                </a:lnTo>
                <a:lnTo>
                  <a:pt x="57374" y="5407351"/>
                </a:lnTo>
                <a:lnTo>
                  <a:pt x="24313" y="5190733"/>
                </a:lnTo>
                <a:cubicBezTo>
                  <a:pt x="8236" y="5032422"/>
                  <a:pt x="0" y="4871793"/>
                  <a:pt x="0" y="4709240"/>
                </a:cubicBezTo>
                <a:cubicBezTo>
                  <a:pt x="0" y="2108399"/>
                  <a:pt x="2108398" y="0"/>
                  <a:pt x="470923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7" name="弧形 16"/>
          <p:cNvSpPr/>
          <p:nvPr userDrawn="1">
            <p:custDataLst>
              <p:tags r:id="rId3"/>
            </p:custDataLst>
          </p:nvPr>
        </p:nvSpPr>
        <p:spPr>
          <a:xfrm>
            <a:off x="2388870" y="-1074420"/>
            <a:ext cx="6755130" cy="9006840"/>
          </a:xfrm>
          <a:prstGeom prst="arc">
            <a:avLst>
              <a:gd name="adj1" fmla="val 7848479"/>
              <a:gd name="adj2" fmla="val 13838895"/>
            </a:avLst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8" name="圆: 空心 17"/>
          <p:cNvSpPr/>
          <p:nvPr userDrawn="1">
            <p:custDataLst>
              <p:tags r:id="rId4"/>
            </p:custDataLst>
          </p:nvPr>
        </p:nvSpPr>
        <p:spPr>
          <a:xfrm>
            <a:off x="1798808" y="1651651"/>
            <a:ext cx="1180124" cy="1573499"/>
          </a:xfrm>
          <a:prstGeom prst="donut">
            <a:avLst>
              <a:gd name="adj" fmla="val 1351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89666" y="4583115"/>
            <a:ext cx="4196954" cy="749301"/>
          </a:xfrm>
        </p:spPr>
        <p:txBody>
          <a:bodyPr lIns="90000" tIns="46800" rIns="90000" bIns="46800" anchor="t" anchorCtr="0">
            <a:normAutofit/>
          </a:bodyPr>
          <a:lstStyle>
            <a:lvl1pPr algn="ctr">
              <a:defRPr sz="27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 userDrawn="1">
            <p:custDataLst>
              <p:tags r:id="rId9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990" y="2437393"/>
            <a:ext cx="4134792" cy="4420607"/>
          </a:xfrm>
          <a:prstGeom prst="rect">
            <a:avLst/>
          </a:prstGeom>
        </p:spPr>
      </p:pic>
      <p:cxnSp>
        <p:nvCxnSpPr>
          <p:cNvPr id="21" name="直接连接符 20"/>
          <p:cNvCxnSpPr/>
          <p:nvPr userDrawn="1">
            <p:custDataLst>
              <p:tags r:id="rId11"/>
            </p:custDataLst>
          </p:nvPr>
        </p:nvCxnSpPr>
        <p:spPr>
          <a:xfrm>
            <a:off x="2041397" y="4511499"/>
            <a:ext cx="493493" cy="0"/>
          </a:xfrm>
          <a:prstGeom prst="line">
            <a:avLst/>
          </a:prstGeom>
          <a:ln w="381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952508"/>
            <a:ext cx="3962432" cy="5388907"/>
          </a:xfrm>
        </p:spPr>
        <p:txBody>
          <a:bodyPr lIns="90000" tIns="46800" rIns="90000" bIns="46800">
            <a:normAutofit/>
          </a:bodyPr>
          <a:lstStyle>
            <a:lvl1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952508"/>
            <a:ext cx="3962432" cy="381003"/>
          </a:xfrm>
        </p:spPr>
        <p:txBody>
          <a:bodyPr lIns="90000" tIns="46800" rIns="90000" bIns="468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406525"/>
            <a:ext cx="3962400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952508"/>
            <a:ext cx="3962432" cy="381003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406525"/>
            <a:ext cx="3962432" cy="4934752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/>
          <p:cNvSpPr/>
          <p:nvPr userDrawn="1">
            <p:custDataLst>
              <p:tags r:id="rId2"/>
            </p:custDataLst>
          </p:nvPr>
        </p:nvSpPr>
        <p:spPr>
          <a:xfrm>
            <a:off x="0" y="230217"/>
            <a:ext cx="427120" cy="1138985"/>
          </a:xfrm>
          <a:custGeom>
            <a:avLst/>
            <a:gdLst>
              <a:gd name="connsiteX0" fmla="*/ 0 w 1899285"/>
              <a:gd name="connsiteY0" fmla="*/ 0 h 3798570"/>
              <a:gd name="connsiteX1" fmla="*/ 1899285 w 1899285"/>
              <a:gd name="connsiteY1" fmla="*/ 1899285 h 3798570"/>
              <a:gd name="connsiteX2" fmla="*/ 0 w 1899285"/>
              <a:gd name="connsiteY2" fmla="*/ 3798570 h 3798570"/>
              <a:gd name="connsiteX3" fmla="*/ 0 w 1899285"/>
              <a:gd name="connsiteY3" fmla="*/ 3022191 h 3798570"/>
              <a:gd name="connsiteX4" fmla="*/ 1122906 w 1899285"/>
              <a:gd name="connsiteY4" fmla="*/ 1899285 h 3798570"/>
              <a:gd name="connsiteX5" fmla="*/ 0 w 1899285"/>
              <a:gd name="connsiteY5" fmla="*/ 776379 h 3798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99285" h="3798570">
                <a:moveTo>
                  <a:pt x="0" y="0"/>
                </a:moveTo>
                <a:cubicBezTo>
                  <a:pt x="1048946" y="0"/>
                  <a:pt x="1899285" y="850339"/>
                  <a:pt x="1899285" y="1899285"/>
                </a:cubicBezTo>
                <a:cubicBezTo>
                  <a:pt x="1899285" y="2948231"/>
                  <a:pt x="1048946" y="3798570"/>
                  <a:pt x="0" y="3798570"/>
                </a:cubicBezTo>
                <a:lnTo>
                  <a:pt x="0" y="3022191"/>
                </a:lnTo>
                <a:cubicBezTo>
                  <a:pt x="620164" y="3022191"/>
                  <a:pt x="1122906" y="2519449"/>
                  <a:pt x="1122906" y="1899285"/>
                </a:cubicBezTo>
                <a:cubicBezTo>
                  <a:pt x="1122906" y="1279121"/>
                  <a:pt x="620164" y="776379"/>
                  <a:pt x="0" y="776379"/>
                </a:cubicBezTo>
                <a:close/>
              </a:path>
            </a:pathLst>
          </a:custGeom>
          <a:gradFill>
            <a:gsLst>
              <a:gs pos="0">
                <a:schemeClr val="accent1"/>
              </a:gs>
              <a:gs pos="74000">
                <a:schemeClr val="accent1">
                  <a:lumMod val="20000"/>
                  <a:lumOff val="80000"/>
                </a:schemeClr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lt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443235"/>
            <a:ext cx="8139178" cy="441964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952508"/>
            <a:ext cx="3962432" cy="5388907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952508"/>
            <a:ext cx="713238" cy="5388907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952500"/>
            <a:ext cx="7371076" cy="5388907"/>
          </a:xfrm>
        </p:spPr>
        <p:txBody>
          <a:bodyPr vert="eaVert" lIns="90000" tIns="46800" rIns="90000" bIns="4680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952508"/>
            <a:ext cx="8139178" cy="5388907"/>
          </a:xfrm>
        </p:spPr>
        <p:txBody>
          <a:bodyPr lIns="90000" tIns="46800" rIns="90000" bIns="46800"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pic>
        <p:nvPicPr>
          <p:cNvPr id="8" name="图片 7" descr="09.02.1(1)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8082439" y="190500"/>
            <a:ext cx="928211" cy="6254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4" name="任意多边形: 形状 13"/>
          <p:cNvSpPr/>
          <p:nvPr userDrawn="1">
            <p:custDataLst>
              <p:tags r:id="rId5"/>
            </p:custDataLst>
          </p:nvPr>
        </p:nvSpPr>
        <p:spPr>
          <a:xfrm>
            <a:off x="6983254" y="6246495"/>
            <a:ext cx="2044541" cy="611505"/>
          </a:xfrm>
          <a:custGeom>
            <a:avLst/>
            <a:gdLst>
              <a:gd name="connsiteX0" fmla="*/ 1892027 w 3784054"/>
              <a:gd name="connsiteY0" fmla="*/ 0 h 1248903"/>
              <a:gd name="connsiteX1" fmla="*/ 3701110 w 3784054"/>
              <a:gd name="connsiteY1" fmla="*/ 1076721 h 1248903"/>
              <a:gd name="connsiteX2" fmla="*/ 3784054 w 3784054"/>
              <a:gd name="connsiteY2" fmla="*/ 1248903 h 1248903"/>
              <a:gd name="connsiteX3" fmla="*/ 3035755 w 3784054"/>
              <a:gd name="connsiteY3" fmla="*/ 1248903 h 1248903"/>
              <a:gd name="connsiteX4" fmla="*/ 2973620 w 3784054"/>
              <a:gd name="connsiteY4" fmla="*/ 1165811 h 1248903"/>
              <a:gd name="connsiteX5" fmla="*/ 1892027 w 3784054"/>
              <a:gd name="connsiteY5" fmla="*/ 655735 h 1248903"/>
              <a:gd name="connsiteX6" fmla="*/ 810435 w 3784054"/>
              <a:gd name="connsiteY6" fmla="*/ 1165811 h 1248903"/>
              <a:gd name="connsiteX7" fmla="*/ 748300 w 3784054"/>
              <a:gd name="connsiteY7" fmla="*/ 1248903 h 1248903"/>
              <a:gd name="connsiteX8" fmla="*/ 0 w 3784054"/>
              <a:gd name="connsiteY8" fmla="*/ 1248903 h 1248903"/>
              <a:gd name="connsiteX9" fmla="*/ 82944 w 3784054"/>
              <a:gd name="connsiteY9" fmla="*/ 1076721 h 1248903"/>
              <a:gd name="connsiteX10" fmla="*/ 1892027 w 3784054"/>
              <a:gd name="connsiteY10" fmla="*/ 0 h 1248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84054" h="1248903">
                <a:moveTo>
                  <a:pt x="1892027" y="0"/>
                </a:moveTo>
                <a:cubicBezTo>
                  <a:pt x="2673213" y="0"/>
                  <a:pt x="3352711" y="435378"/>
                  <a:pt x="3701110" y="1076721"/>
                </a:cubicBezTo>
                <a:lnTo>
                  <a:pt x="3784054" y="1248903"/>
                </a:lnTo>
                <a:lnTo>
                  <a:pt x="3035755" y="1248903"/>
                </a:lnTo>
                <a:lnTo>
                  <a:pt x="2973620" y="1165811"/>
                </a:lnTo>
                <a:cubicBezTo>
                  <a:pt x="2716534" y="854295"/>
                  <a:pt x="2327468" y="655735"/>
                  <a:pt x="1892027" y="655735"/>
                </a:cubicBezTo>
                <a:cubicBezTo>
                  <a:pt x="1456586" y="655735"/>
                  <a:pt x="1067520" y="854295"/>
                  <a:pt x="810435" y="1165811"/>
                </a:cubicBezTo>
                <a:lnTo>
                  <a:pt x="748300" y="1248903"/>
                </a:lnTo>
                <a:lnTo>
                  <a:pt x="0" y="1248903"/>
                </a:lnTo>
                <a:lnTo>
                  <a:pt x="82944" y="1076721"/>
                </a:lnTo>
                <a:cubicBezTo>
                  <a:pt x="431343" y="435378"/>
                  <a:pt x="1110841" y="0"/>
                  <a:pt x="189202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19600" y="980728"/>
            <a:ext cx="8672880" cy="5573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500" tIns="35100" rIns="67500" bIns="35100" rtlCol="0" anchor="ctr">
            <a:normAutofit/>
          </a:bodyPr>
          <a:lstStyle/>
          <a:p>
            <a:pPr algn="ctr"/>
            <a:endParaRPr lang="zh-CN" altLang="en-US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1249200"/>
            <a:ext cx="7219800" cy="723600"/>
          </a:xfrm>
        </p:spPr>
        <p:txBody>
          <a:bodyPr lIns="90000" tIns="46800" rIns="90000" bIns="46800" anchor="ctr">
            <a:normAutofit/>
          </a:bodyPr>
          <a:lstStyle>
            <a:lvl1pPr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2163600"/>
            <a:ext cx="7219950" cy="3445200"/>
          </a:xfrm>
        </p:spPr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弧形 8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2" name="组合 11"/>
          <p:cNvGrpSpPr/>
          <p:nvPr userDrawn="1">
            <p:custDataLst>
              <p:tags r:id="rId10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10" name="弧形 9"/>
            <p:cNvSpPr/>
            <p:nvPr userDrawn="1">
              <p:custDataLst>
                <p:tags r:id="rId11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2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7595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770400"/>
            <a:ext cx="2970000" cy="882000"/>
          </a:xfrm>
        </p:spPr>
        <p:txBody>
          <a:bodyPr wrap="square" lIns="90000" tIns="46800" rIns="90000" bIns="46800" anchor="ctr">
            <a:normAutofit/>
          </a:bodyPr>
          <a:lstStyle>
            <a:lvl1pPr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3825900" y="769939"/>
            <a:ext cx="4860000" cy="5087937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 flipV="1">
            <a:off x="-847249" y="5607051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40100" y="1764000"/>
            <a:ext cx="2967300" cy="4093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6"/>
            </p:custDataLst>
          </p:nvPr>
        </p:nvSpPr>
        <p:spPr>
          <a:xfrm>
            <a:off x="459581" y="2808000"/>
            <a:ext cx="8224200" cy="34308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7"/>
            </p:custDataLst>
          </p:nvPr>
        </p:nvGrpSpPr>
        <p:grpSpPr>
          <a:xfrm>
            <a:off x="-855345" y="-1856740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8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9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781200"/>
            <a:ext cx="8232300" cy="6264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7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459000" y="1659600"/>
            <a:ext cx="8231981" cy="828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 userDrawn="1">
            <p:custDataLst>
              <p:tags r:id="rId1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9144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453628" y="1681200"/>
            <a:ext cx="8243100" cy="321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7"/>
            </p:custDataLst>
          </p:nvPr>
        </p:nvSpPr>
        <p:spPr>
          <a:xfrm>
            <a:off x="445500" y="5180400"/>
            <a:ext cx="8251200" cy="10116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3" name="组合 12"/>
          <p:cNvGrpSpPr/>
          <p:nvPr userDrawn="1">
            <p:custDataLst>
              <p:tags r:id="rId8"/>
            </p:custDataLst>
          </p:nvPr>
        </p:nvGrpSpPr>
        <p:grpSpPr>
          <a:xfrm flipH="1">
            <a:off x="7783354" y="-1854835"/>
            <a:ext cx="2221230" cy="3140711"/>
            <a:chOff x="-1796" y="-29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487" y="-20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弧形 9"/>
            <p:cNvSpPr/>
            <p:nvPr userDrawn="1">
              <p:custDataLst>
                <p:tags r:id="rId10"/>
              </p:custDataLst>
            </p:nvPr>
          </p:nvSpPr>
          <p:spPr>
            <a:xfrm>
              <a:off x="-1796" y="-29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453600" y="669600"/>
            <a:ext cx="8232300" cy="565200"/>
          </a:xfrm>
        </p:spPr>
        <p:txBody>
          <a:bodyPr wrap="square" lIns="90000" tIns="46800" rIns="90000" bIns="46800" anchor="ctr">
            <a:normAutofit/>
          </a:bodyPr>
          <a:lstStyle>
            <a:lvl1pPr algn="ctr">
              <a:defRPr sz="2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828800" y="1981200"/>
            <a:ext cx="3584448" cy="304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559552" y="1981200"/>
            <a:ext cx="3584448" cy="30480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237600"/>
            <a:ext cx="8278200" cy="441964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663200"/>
            <a:ext cx="40068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663200"/>
            <a:ext cx="4025700" cy="28944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4816800"/>
            <a:ext cx="40068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4813200"/>
            <a:ext cx="4025700" cy="781200"/>
          </a:xfrm>
        </p:spPr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11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弧形 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pic>
        <p:nvPicPr>
          <p:cNvPr id="15" name="图片 14"/>
          <p:cNvPicPr>
            <a:picLocks noChangeAspect="1"/>
          </p:cNvPicPr>
          <p:nvPr userDrawn="1">
            <p:custDataLst>
              <p:tags r:id="rId1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9144000" cy="4939553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67500" tIns="35100" rIns="67500" bIns="35100" rtlCol="0" anchor="ctr">
            <a:normAutofit/>
          </a:bodyPr>
          <a:lstStyle/>
          <a:p>
            <a:pPr lvl="0" algn="ctr"/>
            <a:endParaRPr lang="en-US" altLang="zh-CN" sz="135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339200"/>
            <a:ext cx="6858000" cy="2386800"/>
          </a:xfrm>
        </p:spPr>
        <p:txBody>
          <a:bodyPr wrap="square" lIns="90000" tIns="46800" rIns="90000" bIns="46800" anchor="b">
            <a:normAutofit/>
          </a:bodyPr>
          <a:lstStyle>
            <a:lvl1pPr algn="ctr">
              <a:defRPr sz="45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 wrap="square" lIns="90000" tIns="46800" rIns="90000" bIns="46800">
            <a:normAutofit/>
          </a:bodyPr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3862800"/>
            <a:ext cx="6858000" cy="1656000"/>
          </a:xfrm>
        </p:spPr>
        <p:txBody>
          <a:bodyPr wrap="square" lIns="90000" tIns="46800" rIns="90000" bIns="46800">
            <a:normAutofit/>
          </a:bodyPr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 flipH="1" flipV="1">
            <a:off x="7774305" y="5610225"/>
            <a:ext cx="2221230" cy="3140711"/>
            <a:chOff x="-1596" y="-2724"/>
            <a:chExt cx="4664" cy="4946"/>
          </a:xfrm>
        </p:grpSpPr>
        <p:sp>
          <p:nvSpPr>
            <p:cNvPr id="6" name="弧形 5"/>
            <p:cNvSpPr/>
            <p:nvPr userDrawn="1">
              <p:custDataLst>
                <p:tags r:id="rId9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弧形 10"/>
            <p:cNvSpPr/>
            <p:nvPr userDrawn="1">
              <p:custDataLst>
                <p:tags r:id="rId10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  <p:grpSp>
        <p:nvGrpSpPr>
          <p:cNvPr id="16" name="组合 15"/>
          <p:cNvGrpSpPr/>
          <p:nvPr userDrawn="1">
            <p:custDataLst>
              <p:tags r:id="rId11"/>
            </p:custDataLst>
          </p:nvPr>
        </p:nvGrpSpPr>
        <p:grpSpPr>
          <a:xfrm>
            <a:off x="-842486" y="-1883409"/>
            <a:ext cx="2221230" cy="3140711"/>
            <a:chOff x="-1596" y="-2724"/>
            <a:chExt cx="4664" cy="4946"/>
          </a:xfrm>
        </p:grpSpPr>
        <p:sp>
          <p:nvSpPr>
            <p:cNvPr id="17" name="弧形 16"/>
            <p:cNvSpPr/>
            <p:nvPr userDrawn="1">
              <p:custDataLst>
                <p:tags r:id="rId12"/>
              </p:custDataLst>
            </p:nvPr>
          </p:nvSpPr>
          <p:spPr>
            <a:xfrm>
              <a:off x="-1287" y="-1824"/>
              <a:ext cx="4047" cy="4047"/>
            </a:xfrm>
            <a:prstGeom prst="arc">
              <a:avLst>
                <a:gd name="adj1" fmla="val 21584228"/>
                <a:gd name="adj2" fmla="val 6333811"/>
              </a:avLst>
            </a:prstGeom>
            <a:noFill/>
            <a:ln w="762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8" name="弧形 17"/>
            <p:cNvSpPr/>
            <p:nvPr userDrawn="1">
              <p:custDataLst>
                <p:tags r:id="rId13"/>
              </p:custDataLst>
            </p:nvPr>
          </p:nvSpPr>
          <p:spPr>
            <a:xfrm>
              <a:off x="-1596" y="-2724"/>
              <a:ext cx="4664" cy="4664"/>
            </a:xfrm>
            <a:prstGeom prst="arc">
              <a:avLst>
                <a:gd name="adj1" fmla="val 965070"/>
                <a:gd name="adj2" fmla="val 6333811"/>
              </a:avLst>
            </a:prstGeom>
            <a:noFill/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67500" tIns="35100" rIns="67500" bIns="35100" numCol="1" spcCol="0" rtlCol="0" fromWordArt="0" anchor="ctr" anchorCtr="0" forceAA="0" compatLnSpc="1">
              <a:normAutofit/>
            </a:bodyPr>
            <a:lstStyle/>
            <a:p>
              <a:pPr lvl="0" algn="ctr"/>
              <a:endParaRPr lang="zh-CN" altLang="en-US" sz="135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0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6.xml"/><Relationship Id="rId28" Type="http://schemas.openxmlformats.org/officeDocument/2006/relationships/theme" Target="../theme/theme3.xml"/><Relationship Id="rId27" Type="http://schemas.openxmlformats.org/officeDocument/2006/relationships/image" Target="../media/image2.png"/><Relationship Id="rId26" Type="http://schemas.openxmlformats.org/officeDocument/2006/relationships/tags" Target="../tags/tag15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5.xml"/><Relationship Id="rId19" Type="http://schemas.openxmlformats.org/officeDocument/2006/relationships/image" Target="../media/image5.png"/><Relationship Id="rId18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1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04800" y="381000"/>
            <a:ext cx="6677025" cy="615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15"/>
          <p:cNvSpPr/>
          <p:nvPr userDrawn="1"/>
        </p:nvSpPr>
        <p:spPr>
          <a:xfrm>
            <a:off x="2667000" y="1143000"/>
            <a:ext cx="6172200" cy="2286000"/>
          </a:xfrm>
          <a:prstGeom prst="rect">
            <a:avLst/>
          </a:prstGeom>
          <a:solidFill>
            <a:srgbClr val="00008E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28" name="Rectangle 17"/>
          <p:cNvSpPr/>
          <p:nvPr userDrawn="1"/>
        </p:nvSpPr>
        <p:spPr>
          <a:xfrm>
            <a:off x="0" y="0"/>
            <a:ext cx="2667000" cy="1143000"/>
          </a:xfrm>
          <a:prstGeom prst="rect">
            <a:avLst/>
          </a:prstGeom>
          <a:solidFill>
            <a:srgbClr val="3062BC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1029" name="Line 18"/>
          <p:cNvCxnSpPr/>
          <p:nvPr userDrawn="1"/>
        </p:nvCxnSpPr>
        <p:spPr>
          <a:xfrm flipH="1">
            <a:off x="0" y="5562600"/>
            <a:ext cx="9144000" cy="0"/>
          </a:xfrm>
          <a:prstGeom prst="line">
            <a:avLst/>
          </a:prstGeom>
          <a:ln w="15875" cap="flat" cmpd="sng">
            <a:solidFill>
              <a:srgbClr val="00008E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30" name="Rectangle 19"/>
          <p:cNvSpPr/>
          <p:nvPr userDrawn="1"/>
        </p:nvSpPr>
        <p:spPr>
          <a:xfrm>
            <a:off x="8839200" y="1143000"/>
            <a:ext cx="304800" cy="2286000"/>
          </a:xfrm>
          <a:prstGeom prst="rect">
            <a:avLst/>
          </a:prstGeom>
          <a:solidFill>
            <a:srgbClr val="189EAC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1031" name="Line 20"/>
          <p:cNvCxnSpPr/>
          <p:nvPr userDrawn="1"/>
        </p:nvCxnSpPr>
        <p:spPr>
          <a:xfrm>
            <a:off x="2667000" y="1143000"/>
            <a:ext cx="9525" cy="2271713"/>
          </a:xfrm>
          <a:prstGeom prst="line">
            <a:avLst/>
          </a:prstGeom>
          <a:ln w="19050" cap="flat" cmpd="sng">
            <a:solidFill>
              <a:srgbClr val="00008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32" name="Rectangle 2"/>
          <p:cNvSpPr/>
          <p:nvPr>
            <p:ph type="title"/>
          </p:nvPr>
        </p:nvSpPr>
        <p:spPr>
          <a:xfrm>
            <a:off x="1752600" y="838200"/>
            <a:ext cx="6096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33" name="Rectangle 3"/>
          <p:cNvSpPr/>
          <p:nvPr>
            <p:ph type="body" idx="1"/>
          </p:nvPr>
        </p:nvSpPr>
        <p:spPr>
          <a:xfrm>
            <a:off x="1828800" y="1981200"/>
            <a:ext cx="7315200" cy="3048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</p:txBody>
      </p:sp>
      <p:sp>
        <p:nvSpPr>
          <p:cNvPr id="1034" name="Rectangle 4"/>
          <p:cNvSpPr/>
          <p:nvPr>
            <p:ph type="dt" sz="half" idx="2"/>
          </p:nvPr>
        </p:nvSpPr>
        <p:spPr>
          <a:xfrm>
            <a:off x="6858000" y="6248400"/>
            <a:ext cx="16002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Calibri" panose="020F0502020204030204"/>
              <a:defRPr sz="1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332581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5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§"/>
        <a:defRPr sz="2200" b="0" i="0" u="none" kern="1200">
          <a:solidFill>
            <a:schemeClr val="tx1"/>
          </a:solidFill>
          <a:latin typeface="Times New Roman" panose="02020603050405020304" charset="0"/>
          <a:ea typeface="Arial" panose="020B0604020202020204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§"/>
        <a:defRPr sz="2000" b="0" i="0" u="none" kern="1200">
          <a:solidFill>
            <a:schemeClr val="tx1"/>
          </a:solidFill>
          <a:latin typeface="Times New Roman" panose="02020603050405020304" charset="0"/>
          <a:ea typeface="Arial" panose="020B0604020202020204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37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4800" y="381000"/>
            <a:ext cx="6677025" cy="6159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8" name="Rectangle 13"/>
          <p:cNvSpPr/>
          <p:nvPr/>
        </p:nvSpPr>
        <p:spPr>
          <a:xfrm>
            <a:off x="1676400" y="762000"/>
            <a:ext cx="7162800" cy="914400"/>
          </a:xfrm>
          <a:prstGeom prst="rect">
            <a:avLst/>
          </a:prstGeom>
          <a:solidFill>
            <a:srgbClr val="00008E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39" name="Rectangle 14"/>
          <p:cNvSpPr/>
          <p:nvPr/>
        </p:nvSpPr>
        <p:spPr>
          <a:xfrm>
            <a:off x="0" y="0"/>
            <a:ext cx="1676400" cy="762000"/>
          </a:xfrm>
          <a:prstGeom prst="rect">
            <a:avLst/>
          </a:prstGeom>
          <a:solidFill>
            <a:srgbClr val="3062BC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1040" name="Line 15"/>
          <p:cNvCxnSpPr/>
          <p:nvPr/>
        </p:nvCxnSpPr>
        <p:spPr>
          <a:xfrm flipH="1">
            <a:off x="1676400" y="6019800"/>
            <a:ext cx="7467600" cy="0"/>
          </a:xfrm>
          <a:prstGeom prst="line">
            <a:avLst/>
          </a:prstGeom>
          <a:ln w="15875" cap="flat" cmpd="sng">
            <a:solidFill>
              <a:srgbClr val="00008E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1041" name="Rectangle 16"/>
          <p:cNvSpPr/>
          <p:nvPr/>
        </p:nvSpPr>
        <p:spPr>
          <a:xfrm>
            <a:off x="8839200" y="762000"/>
            <a:ext cx="304800" cy="914400"/>
          </a:xfrm>
          <a:prstGeom prst="rect">
            <a:avLst/>
          </a:prstGeom>
          <a:solidFill>
            <a:srgbClr val="189EAC"/>
          </a:solidFill>
          <a:ln w="9525">
            <a:noFill/>
          </a:ln>
        </p:spPr>
        <p:txBody>
          <a:bodyPr wrap="none" anchor="ctr" anchorCtr="0"/>
          <a:p>
            <a:pPr marL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zh-CN" altLang="en-US" sz="2400" u="none"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1042" name="Rectangle 2"/>
          <p:cNvSpPr/>
          <p:nvPr>
            <p:ph type="title"/>
          </p:nvPr>
        </p:nvSpPr>
        <p:spPr>
          <a:xfrm>
            <a:off x="1752600" y="838200"/>
            <a:ext cx="60960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/>
              <a:t>Click to edit Master title style</a:t>
            </a:r>
            <a:endParaRPr lang="en-US" altLang="zh-CN"/>
          </a:p>
        </p:txBody>
      </p:sp>
      <p:sp>
        <p:nvSpPr>
          <p:cNvPr id="1043" name="Rectangle 3"/>
          <p:cNvSpPr/>
          <p:nvPr>
            <p:ph type="body" idx="1"/>
          </p:nvPr>
        </p:nvSpPr>
        <p:spPr>
          <a:xfrm>
            <a:off x="1828800" y="1981200"/>
            <a:ext cx="7315200" cy="3048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/>
              <a:t>Click to edit Master text styles</a:t>
            </a:r>
            <a:endParaRPr lang="en-US" altLang="zh-CN"/>
          </a:p>
          <a:p>
            <a:pPr lvl="1"/>
            <a:r>
              <a:rPr lang="en-US" altLang="zh-CN"/>
              <a:t>Second level</a:t>
            </a:r>
            <a:endParaRPr lang="en-US" altLang="zh-CN"/>
          </a:p>
          <a:p>
            <a:pPr lvl="2"/>
            <a:r>
              <a:rPr lang="en-US" altLang="zh-CN"/>
              <a:t>Third level</a:t>
            </a:r>
            <a:endParaRPr lang="en-US" altLang="zh-CN"/>
          </a:p>
        </p:txBody>
      </p:sp>
      <p:sp>
        <p:nvSpPr>
          <p:cNvPr id="1044" name="Rectangle 4"/>
          <p:cNvSpPr/>
          <p:nvPr>
            <p:ph type="dt" sz="half" idx="2"/>
          </p:nvPr>
        </p:nvSpPr>
        <p:spPr>
          <a:xfrm>
            <a:off x="685800" y="6172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l" fontAlgn="base">
              <a:buFont typeface="Calibri" panose="020F0502020204030204"/>
              <a:defRPr sz="1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45" name="Rectangle 5"/>
          <p:cNvSpPr/>
          <p:nvPr>
            <p:ph type="ftr" sz="quarter" idx="3"/>
          </p:nvPr>
        </p:nvSpPr>
        <p:spPr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ctr" fontAlgn="base">
              <a:buFont typeface="Calibri" panose="020F0502020204030204"/>
              <a:defRPr sz="1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endParaRPr lang="en-US" altLang="zh-CN"/>
          </a:p>
        </p:txBody>
      </p:sp>
      <p:sp>
        <p:nvSpPr>
          <p:cNvPr id="1046" name="Rectangle 6"/>
          <p:cNvSpPr/>
          <p:nvPr>
            <p:ph type="sldNum" sz="quarter" idx="4"/>
          </p:nvPr>
        </p:nvSpPr>
        <p:spPr>
          <a:xfrm>
            <a:off x="6553200" y="61722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0" indent="0" algn="r" fontAlgn="base">
              <a:buFont typeface="Calibri" panose="020F0502020204030204"/>
              <a:defRPr sz="1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</a:lstStyle>
          <a:p>
            <a:pPr lvl="0" defTabSz="914400" rtl="0" eaLnBrk="1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fld id="{9A0DB2DC-4C9A-4742-B13C-FB6460FD3503}" type="slidenum">
              <a:rPr lang="zh-CN" altLang="en-US"/>
            </a:fld>
            <a:endParaRPr lang="zh-CN" altLang="en-US" sz="1400" u="none">
              <a:solidFill>
                <a:schemeClr val="tx1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cxnSp>
        <p:nvCxnSpPr>
          <p:cNvPr id="1047" name="Line 17"/>
          <p:cNvCxnSpPr/>
          <p:nvPr/>
        </p:nvCxnSpPr>
        <p:spPr>
          <a:xfrm flipH="1">
            <a:off x="1676400" y="762000"/>
            <a:ext cx="0" cy="5257800"/>
          </a:xfrm>
          <a:prstGeom prst="line">
            <a:avLst/>
          </a:prstGeom>
          <a:ln w="15875" cap="flat" cmpd="sng">
            <a:solidFill>
              <a:srgbClr val="00008E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marL="0" lv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SzPct val="100000"/>
        <a:buNone/>
        <a:defRPr sz="3000" b="0" i="0" u="none" kern="1200">
          <a:solidFill>
            <a:schemeClr val="tx2"/>
          </a:solidFill>
          <a:latin typeface="+mj-lt"/>
          <a:ea typeface="+mj-ea"/>
          <a:cs typeface="+mj-cs"/>
        </a:defRPr>
      </a:lvl1pPr>
      <a:lvl2pPr marL="0" lvl="1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2pPr>
      <a:lvl3pPr marL="0" lvl="2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3pPr>
      <a:lvl4pPr marL="0" lvl="3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4pPr>
      <a:lvl5pPr marL="0" lvl="4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Pct val="100000"/>
        <a:buFontTx/>
        <a:buNone/>
        <a:defRPr sz="3000" b="0" i="0" u="none" kern="1200">
          <a:solidFill>
            <a:schemeClr val="tx2"/>
          </a:solidFill>
          <a:latin typeface="Times New Roman" panose="02020603050405020304" charset="0"/>
          <a:ea typeface="Arial" panose="020B0604020202020204"/>
          <a:cs typeface="+mj-cs"/>
        </a:defRPr>
      </a:lvl5pPr>
    </p:titleStyle>
    <p:bodyStyle>
      <a:lvl1pPr marL="342900" lvl="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500" b="0" i="0" u="none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SzPct val="100000"/>
        <a:buFont typeface="Wingdings" panose="05000000000000000000" pitchFamily="2" charset="2"/>
        <a:buChar char="§"/>
        <a:defRPr sz="2200" b="0" i="0" u="none" kern="1200">
          <a:solidFill>
            <a:schemeClr val="tx1"/>
          </a:solidFill>
          <a:latin typeface="Times New Roman" panose="02020603050405020304" charset="0"/>
          <a:ea typeface="Arial" panose="020B0604020202020204"/>
          <a:cs typeface="+mn-cs"/>
        </a:defRPr>
      </a:lvl2pPr>
      <a:lvl3pPr marL="1143000" lvl="2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§"/>
        <a:defRPr sz="2000" b="0" i="0" u="none" kern="1200">
          <a:solidFill>
            <a:schemeClr val="tx1"/>
          </a:solidFill>
          <a:latin typeface="Times New Roman" panose="02020603050405020304" charset="0"/>
          <a:ea typeface="Arial" panose="020B0604020202020204"/>
          <a:cs typeface="+mn-cs"/>
        </a:defRPr>
      </a:lvl3pPr>
      <a:lvl4pPr marL="1600200" lvl="3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4pPr>
      <a:lvl5pPr marL="2057400" lvl="4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5pPr>
      <a:lvl6pPr marL="2514600" lvl="5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6pPr>
      <a:lvl7pPr marL="2971800" lvl="6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7pPr>
      <a:lvl8pPr marL="3429000" lvl="7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8pPr>
      <a:lvl9pPr marL="3886200" lvl="8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Pct val="100000"/>
        <a:buFontTx/>
        <a:buChar char="»"/>
        <a:defRPr sz="2000" b="0" i="0" u="none" kern="1200">
          <a:solidFill>
            <a:schemeClr val="tx1"/>
          </a:solidFill>
          <a:latin typeface="Comic Sans MS" panose="030F0702030302020204"/>
          <a:ea typeface="Arial" panose="020B0604020202020204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SzPct val="100000"/>
        <a:buFont typeface="Calibri" panose="020F0502020204030204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9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443231"/>
            <a:ext cx="8139178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952508"/>
            <a:ext cx="8139178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57484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6349833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6349833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9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lt1"/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396" y="188595"/>
            <a:ext cx="898096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55.xml"/><Relationship Id="rId3" Type="http://schemas.openxmlformats.org/officeDocument/2006/relationships/tags" Target="../tags/tag154.xml"/><Relationship Id="rId2" Type="http://schemas.openxmlformats.org/officeDocument/2006/relationships/tags" Target="../tags/tag153.xml"/><Relationship Id="rId1" Type="http://schemas.openxmlformats.org/officeDocument/2006/relationships/tags" Target="../tags/tag15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30.xml"/><Relationship Id="rId4" Type="http://schemas.openxmlformats.org/officeDocument/2006/relationships/tags" Target="../tags/tag157.xml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tags" Target="../tags/tag15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3.xml"/><Relationship Id="rId8" Type="http://schemas.openxmlformats.org/officeDocument/2006/relationships/tags" Target="../tags/tag162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61.xml"/><Relationship Id="rId5" Type="http://schemas.openxmlformats.org/officeDocument/2006/relationships/image" Target="../media/image10.jpeg"/><Relationship Id="rId4" Type="http://schemas.openxmlformats.org/officeDocument/2006/relationships/tags" Target="../tags/tag160.xml"/><Relationship Id="rId3" Type="http://schemas.openxmlformats.org/officeDocument/2006/relationships/image" Target="../media/image9.jpeg"/><Relationship Id="rId2" Type="http://schemas.openxmlformats.org/officeDocument/2006/relationships/tags" Target="../tags/tag159.xml"/><Relationship Id="rId1" Type="http://schemas.openxmlformats.org/officeDocument/2006/relationships/tags" Target="../tags/tag15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New shape"/>
          <p:cNvSpPr/>
          <p:nvPr/>
        </p:nvSpPr>
        <p:spPr>
          <a:xfrm>
            <a:off x="2843530" y="1484630"/>
            <a:ext cx="5979160" cy="1398270"/>
          </a:xfrm>
          <a:prstGeom prst="rect">
            <a:avLst/>
          </a:prstGeom>
          <a:noFill/>
          <a:ln w="25400" cap="flat" cmpd="sng">
            <a:solidFill>
              <a:srgbClr val="FFFFFF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p>
            <a:pPr algn="ctr"/>
            <a:r>
              <a:rPr lang="zh-CN" altLang="en-US" sz="3700">
                <a:solidFill>
                  <a:schemeClr val="bg1"/>
                </a:solidFill>
                <a:latin typeface="[FontFamily: Name=宋体]"/>
              </a:rPr>
              <a:t>固定污染源废气自动监测系统运行维护与分析</a:t>
            </a:r>
            <a:endParaRPr lang="en-US" altLang="zh-CN" sz="3700">
              <a:solidFill>
                <a:schemeClr val="bg1"/>
              </a:solidFill>
              <a:latin typeface="[FontFamily: Name=宋体]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444139" y="398563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/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6106639" y="4921584"/>
            <a:ext cx="675000" cy="675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全面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7038975" y="4922044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专业</a:t>
            </a:r>
            <a:endParaRPr lang="zh-CN" altLang="en-US" sz="1600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7971311" y="4921584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 sz="1600" b="1">
                <a:solidFill>
                  <a:schemeClr val="bg1"/>
                </a:solidFill>
              </a:rPr>
              <a:t>实用</a:t>
            </a:r>
            <a:endParaRPr lang="zh-CN" altLang="en-US" sz="16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0" name="Rectangle 2"/>
          <p:cNvSpPr/>
          <p:nvPr>
            <p:ph type="title" idx="4294967295"/>
          </p:nvPr>
        </p:nvSpPr>
        <p:spPr>
          <a:xfrm>
            <a:off x="1752600" y="639763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81" name="Rectangle 3"/>
          <p:cNvSpPr/>
          <p:nvPr>
            <p:ph type="body" idx="4294967295"/>
          </p:nvPr>
        </p:nvSpPr>
        <p:spPr>
          <a:xfrm>
            <a:off x="1828800" y="1981200"/>
            <a:ext cx="7315200" cy="4022725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三、烟气参数监测系统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>
                <a:ea typeface="宋体" panose="02010600030101010101" pitchFamily="2" charset="-122"/>
              </a:rPr>
              <a:t>定期检查探头腐蚀情况。将皮托管、氧量、温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度、湿度等探头从烟道或烟囱里抽出，来检查是否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堵塞、锈蚀穿孔 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2.</a:t>
            </a:r>
            <a:r>
              <a:rPr lang="zh-CN" altLang="en-US" b="1">
                <a:ea typeface="宋体" panose="02010600030101010101" pitchFamily="2" charset="-122"/>
              </a:rPr>
              <a:t>定期零点校准。为防止因安装地点温度变化、振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动、电磁辐射、静电等的干扰造成零点漂移，影响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流速等其它参数的准确测量。 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3.</a:t>
            </a:r>
            <a:r>
              <a:rPr lang="zh-CN" altLang="en-US" b="1">
                <a:ea typeface="宋体" panose="02010600030101010101" pitchFamily="2" charset="-122"/>
              </a:rPr>
              <a:t>反吹系统检查。探头堵塞也是烟气参数系统关心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的问题之一。</a:t>
            </a:r>
            <a:r>
              <a:rPr lang="zh-CN" altLang="en-US">
                <a:ea typeface="宋体" panose="02010600030101010101" pitchFamily="2" charset="-122"/>
              </a:rPr>
              <a:t> </a:t>
            </a: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4" name="Rectangle 2"/>
          <p:cNvSpPr/>
          <p:nvPr>
            <p:ph type="title" idx="4294967295"/>
          </p:nvPr>
        </p:nvSpPr>
        <p:spPr>
          <a:xfrm>
            <a:off x="1752600" y="460375"/>
            <a:ext cx="7391400" cy="1520825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85" name="Rectangle 3"/>
          <p:cNvSpPr/>
          <p:nvPr>
            <p:ph type="body" idx="4294967295"/>
          </p:nvPr>
        </p:nvSpPr>
        <p:spPr>
          <a:xfrm>
            <a:off x="1828800" y="1981200"/>
            <a:ext cx="7315200" cy="3981450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4.</a:t>
            </a:r>
            <a:r>
              <a:rPr lang="zh-CN" altLang="en-US" b="1">
                <a:ea typeface="宋体" panose="02010600030101010101" pitchFamily="2" charset="-122"/>
              </a:rPr>
              <a:t>易损易耗品检查。检查含氧量、含湿量，工作是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否正常，并遵从相关标准或管理办法，定期进行校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准。对锆管、电化学氧传感器等易损易耗件以及其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它有一定寿命要求的器件要及时更换，否则会对测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量结果及最终污染排放计算结果产生较大偏差。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88" name="Rectangle 2"/>
          <p:cNvSpPr/>
          <p:nvPr>
            <p:ph type="title" idx="4294967295"/>
          </p:nvPr>
        </p:nvSpPr>
        <p:spPr>
          <a:xfrm>
            <a:off x="1752600" y="520700"/>
            <a:ext cx="7391400" cy="1341438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89" name="Rectangle 3"/>
          <p:cNvSpPr/>
          <p:nvPr>
            <p:ph type="body" idx="4294967295"/>
          </p:nvPr>
        </p:nvSpPr>
        <p:spPr>
          <a:xfrm>
            <a:off x="1828800" y="1981200"/>
            <a:ext cx="7315200" cy="41417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四、数据采集装置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>
                <a:ea typeface="宋体" panose="02010600030101010101" pitchFamily="2" charset="-122"/>
              </a:rPr>
              <a:t>检查各分析仪表的读数。正常状态下分析仪表的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读数应该与显示终端上的数据保持一致 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2.</a:t>
            </a:r>
            <a:r>
              <a:rPr lang="zh-CN" altLang="en-US" b="1">
                <a:ea typeface="宋体" panose="02010600030101010101" pitchFamily="2" charset="-122"/>
              </a:rPr>
              <a:t>检查各项参数的状态。要检查如烟道尺寸，大气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压力，湿度等计算参数是否正确，是否有改动。还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要检查如速度场系数，标准空气过剩系数，颗粒物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校准参数，体积与质量换算系数等参数。以保证统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计计算的准确性。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2" name="Rectangle 2"/>
          <p:cNvSpPr/>
          <p:nvPr>
            <p:ph type="title" idx="4294967295"/>
          </p:nvPr>
        </p:nvSpPr>
        <p:spPr>
          <a:xfrm>
            <a:off x="1752600" y="400050"/>
            <a:ext cx="7391400" cy="16002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93" name="Rectangle 3"/>
          <p:cNvSpPr/>
          <p:nvPr>
            <p:ph type="body" idx="4294967295"/>
          </p:nvPr>
        </p:nvSpPr>
        <p:spPr>
          <a:xfrm>
            <a:off x="1828800" y="1981200"/>
            <a:ext cx="7315200" cy="4081463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3.</a:t>
            </a:r>
            <a:r>
              <a:rPr lang="zh-CN" altLang="en-US" b="1">
                <a:ea typeface="宋体" panose="02010600030101010101" pitchFamily="2" charset="-122"/>
              </a:rPr>
              <a:t>检查数据存贮状况。要检查历史数据的存贮情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况，检查是否有缺失数据现象。检查系统标况参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数、工况参数、折算参数是否对应  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4.</a:t>
            </a:r>
            <a:r>
              <a:rPr lang="zh-CN" altLang="en-US" b="1">
                <a:ea typeface="宋体" panose="02010600030101010101" pitchFamily="2" charset="-122"/>
              </a:rPr>
              <a:t>检查系统设置。检查通信协议的设置与要求是否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相符；检查通信卡内余额，及时充值；检查网络连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接的硬件电路有无破损，老化；检查硬盘容量，及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时清理，以保证数据存贮的要求；检查登录日志和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报警日志，及时发现问题，排除隐患。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96" name="Rectangle 2"/>
          <p:cNvSpPr/>
          <p:nvPr>
            <p:ph type="title" idx="4294967295"/>
          </p:nvPr>
        </p:nvSpPr>
        <p:spPr>
          <a:xfrm>
            <a:off x="1752600" y="558800"/>
            <a:ext cx="7391400" cy="1243013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97" name="Rectangle 3"/>
          <p:cNvSpPr/>
          <p:nvPr>
            <p:ph type="body" idx="4294967295"/>
          </p:nvPr>
        </p:nvSpPr>
        <p:spPr>
          <a:xfrm>
            <a:off x="1828800" y="1981200"/>
            <a:ext cx="7315200" cy="4100513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五、其它辅助设备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>
                <a:ea typeface="宋体" panose="02010600030101010101" pitchFamily="2" charset="-122"/>
              </a:rPr>
              <a:t>要把压缩气路中的冷凝、储气装置中的水放掉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（如空压机、水汽分离器、储气罐等）。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2.</a:t>
            </a:r>
            <a:r>
              <a:rPr lang="zh-CN" altLang="en-US" b="1">
                <a:ea typeface="宋体" panose="02010600030101010101" pitchFamily="2" charset="-122"/>
              </a:rPr>
              <a:t>观察室内的温度、湿度是否正常，必要时对空调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或暖气设施的控制温度进行调节，或对空调或暖气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设施进行维护保养或维修更换。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3</a:t>
            </a:r>
            <a:r>
              <a:rPr lang="zh-CN" altLang="en-US" b="1">
                <a:ea typeface="宋体" panose="02010600030101010101" pitchFamily="2" charset="-122"/>
              </a:rPr>
              <a:t>、检查压缩气路的管路是否污染，并进行清洁处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理；检查水汽分离器、油雾过滤器的滤芯，按说明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书规定定期更换。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0" name="Rectangle 2"/>
          <p:cNvSpPr/>
          <p:nvPr>
            <p:ph type="title" idx="4294967295"/>
          </p:nvPr>
        </p:nvSpPr>
        <p:spPr>
          <a:xfrm>
            <a:off x="1752600" y="520700"/>
            <a:ext cx="7391400" cy="1360488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01" name="Rectangle 3"/>
          <p:cNvSpPr/>
          <p:nvPr>
            <p:ph type="body" idx="4294967295"/>
          </p:nvPr>
        </p:nvSpPr>
        <p:spPr>
          <a:xfrm>
            <a:off x="1828800" y="1981200"/>
            <a:ext cx="7315200" cy="390207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第二节 日常设备巡检技术要求</a:t>
            </a:r>
            <a:endParaRPr lang="zh-CN" altLang="en-US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一、现场环境巡检要求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>
                <a:ea typeface="宋体" panose="02010600030101010101" pitchFamily="2" charset="-122"/>
              </a:rPr>
              <a:t>检查进入现场的通道是否顺畅，平台、扶梯、护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栏等是否齐全牢固；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2.</a:t>
            </a:r>
            <a:r>
              <a:rPr lang="zh-CN" altLang="en-US" b="1">
                <a:ea typeface="宋体" panose="02010600030101010101" pitchFamily="2" charset="-122"/>
              </a:rPr>
              <a:t>平台上的设备是否有积水，积灰，是否会进入系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统；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3.</a:t>
            </a:r>
            <a:r>
              <a:rPr lang="zh-CN" altLang="en-US" b="1">
                <a:ea typeface="宋体" panose="02010600030101010101" pitchFamily="2" charset="-122"/>
              </a:rPr>
              <a:t>设备安装是否牢固，安装点是否振动；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4" name="Rectangle 2"/>
          <p:cNvSpPr/>
          <p:nvPr>
            <p:ph type="title" idx="4294967295"/>
          </p:nvPr>
        </p:nvSpPr>
        <p:spPr>
          <a:xfrm>
            <a:off x="1752600" y="701675"/>
            <a:ext cx="7391400" cy="1020763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05" name="Rectangle 3"/>
          <p:cNvSpPr/>
          <p:nvPr>
            <p:ph type="body" idx="4294967295"/>
          </p:nvPr>
        </p:nvSpPr>
        <p:spPr>
          <a:xfrm>
            <a:off x="1828800" y="1901825"/>
            <a:ext cx="7315200" cy="3783013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4.</a:t>
            </a:r>
            <a:r>
              <a:rPr lang="zh-CN" altLang="en-US" b="1">
                <a:ea typeface="宋体" panose="02010600030101010101" pitchFamily="2" charset="-122"/>
              </a:rPr>
              <a:t>现场环境是否感觉到有污染气体存在，是否影响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CEMS</a:t>
            </a:r>
            <a:r>
              <a:rPr lang="zh-CN" altLang="en-US" b="1">
                <a:ea typeface="宋体" panose="02010600030101010101" pitchFamily="2" charset="-122"/>
              </a:rPr>
              <a:t>的设备工作；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5.</a:t>
            </a:r>
            <a:r>
              <a:rPr lang="zh-CN" altLang="en-US" b="1">
                <a:ea typeface="宋体" panose="02010600030101010101" pitchFamily="2" charset="-122"/>
              </a:rPr>
              <a:t>现场设备接地是否牢固；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6.</a:t>
            </a:r>
            <a:r>
              <a:rPr lang="zh-CN" altLang="en-US" b="1">
                <a:ea typeface="宋体" panose="02010600030101010101" pitchFamily="2" charset="-122"/>
              </a:rPr>
              <a:t>现场建筑，设备防护设施是否可靠（防雨，保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温，防雷）；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7.</a:t>
            </a:r>
            <a:r>
              <a:rPr lang="zh-CN" altLang="en-US" b="1">
                <a:ea typeface="宋体" panose="02010600030101010101" pitchFamily="2" charset="-122"/>
              </a:rPr>
              <a:t>站房内的废气、废水（冷凝水）的排放系统是否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正常。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</a:pPr>
            <a:endParaRPr lang="zh-CN" altLang="en-US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08" name="Rectangle 2"/>
          <p:cNvSpPr/>
          <p:nvPr>
            <p:ph type="title" idx="4294967295"/>
          </p:nvPr>
        </p:nvSpPr>
        <p:spPr>
          <a:xfrm>
            <a:off x="1752600" y="64928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09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二、烟气监测系统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对采样探头、采样反吹装置、伴热管、采样泵、管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路接头、流量、烟气冷凝除水装置及排水装置、烟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气过滤器、电磁阀等进行检查，必要时更换泵膜、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滤芯等易损件，必要时清洗管路。以现场工况情况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为准，如需提前更换易损件、易耗品，就得更换，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不一定严格遵守设备说明书规定的更换周期（其它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各子系统遵循此办法）。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2" name="Rectangle 2"/>
          <p:cNvSpPr/>
          <p:nvPr>
            <p:ph type="title" idx="4294967295"/>
          </p:nvPr>
        </p:nvSpPr>
        <p:spPr>
          <a:xfrm>
            <a:off x="1752600" y="479425"/>
            <a:ext cx="7391400" cy="1501775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13" name="Rectangle 3"/>
          <p:cNvSpPr/>
          <p:nvPr>
            <p:ph type="body" idx="4294967295"/>
          </p:nvPr>
        </p:nvSpPr>
        <p:spPr>
          <a:xfrm>
            <a:off x="1828800" y="1981200"/>
            <a:ext cx="7315200" cy="398303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三、颗粒物监测系统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检查鼓风机、风管、空气过滤器等部件工作是否正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常，空气过滤器滤芯是否污染，是否需要更换；对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穿法烟尘分析仪的光点是否偏移，必要时进行调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整；检查探头玻璃镜面是否污染，必要时进行清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洁；烟尘监测数据是否正常，必要时进行标定检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查。</a:t>
            </a:r>
            <a:endParaRPr lang="zh-CN" altLang="en-US" b="1">
              <a:ea typeface="宋体" panose="02010600030101010101" pitchFamily="2" charset="-122"/>
            </a:endParaRPr>
          </a:p>
        </p:txBody>
      </p:sp>
      <p:sp>
        <p:nvSpPr>
          <p:cNvPr id="2114" name="Rectangle 4"/>
          <p:cNvSpPr/>
          <p:nvPr/>
        </p:nvSpPr>
        <p:spPr>
          <a:xfrm rot="960000">
            <a:off x="708025" y="3200400"/>
            <a:ext cx="7727950" cy="457200"/>
          </a:xfrm>
          <a:prstGeom prst="rect">
            <a:avLst/>
          </a:prstGeom>
          <a:noFill/>
          <a:ln w="9525">
            <a:noFill/>
          </a:ln>
        </p:spPr>
        <p:txBody>
          <a:bodyPr wrap="none"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</a:pPr>
            <a:r>
              <a:rPr lang="zh-CN" altLang="en-US" sz="2400">
                <a:solidFill>
                  <a:schemeClr val="tx2"/>
                </a:solidFill>
                <a:latin typeface="Times New Roman" panose="02020603050405020304" charset="0"/>
                <a:ea typeface="宋体" panose="02010600030101010101" pitchFamily="2" charset="-122"/>
              </a:rPr>
              <a:t>第三章   固定污染源废气自动监测系统运行维护技术要求</a:t>
            </a:r>
            <a:endParaRPr lang="zh-CN" altLang="en-US" sz="2400">
              <a:solidFill>
                <a:schemeClr val="tx2"/>
              </a:solidFill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17" name="Rectangle 2"/>
          <p:cNvSpPr/>
          <p:nvPr>
            <p:ph type="title" idx="4294967295"/>
          </p:nvPr>
        </p:nvSpPr>
        <p:spPr>
          <a:xfrm>
            <a:off x="1752600" y="600075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18" name="Rectangle 3"/>
          <p:cNvSpPr/>
          <p:nvPr>
            <p:ph type="body" idx="4294967295"/>
          </p:nvPr>
        </p:nvSpPr>
        <p:spPr>
          <a:xfrm>
            <a:off x="1828800" y="1682750"/>
            <a:ext cx="7315200" cy="4300538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四、流量监测系统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对于压差法流速测定仪：检查皮托管的反吹管路、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控制阀等是否正常工作，检查皮托管是否堵塞，监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测流速值是否正常等，必要时要进行相应的检查维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护、校准、易损件的更换。热敏流量计，要检探头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上的探针是有烟灰堆积，必要时进行清理。对于超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声波法，要检查鼓风机、软管、过滤器等部件是否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正常，法兰孔是否堵塞、两探头位置是否偏移，监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测流速值是否正常，必要时要进行相应的检查维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护，易损件的更换。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35585" y="1714500"/>
            <a:ext cx="5753100" cy="1833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35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35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29000" y="4114800"/>
            <a:ext cx="5148739" cy="1129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35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5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5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89535" y="998696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1" name="Rectangle 2"/>
          <p:cNvSpPr/>
          <p:nvPr>
            <p:ph type="title" idx="4294967295"/>
          </p:nvPr>
        </p:nvSpPr>
        <p:spPr>
          <a:xfrm>
            <a:off x="1752600" y="439738"/>
            <a:ext cx="7391400" cy="1541462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22" name="Rectangle 3"/>
          <p:cNvSpPr/>
          <p:nvPr>
            <p:ph type="body" idx="4294967295"/>
          </p:nvPr>
        </p:nvSpPr>
        <p:spPr>
          <a:xfrm>
            <a:off x="1828800" y="1860550"/>
            <a:ext cx="7315200" cy="402272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第三节  定期校准、校验技术要求</a:t>
            </a:r>
            <a:endParaRPr lang="zh-CN" altLang="en-US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一、定期校准的要求及方法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1</a:t>
            </a:r>
            <a:r>
              <a:rPr lang="zh-CN" altLang="en-US" sz="2400" b="1">
                <a:ea typeface="宋体" panose="02010600030101010101" pitchFamily="2" charset="-122"/>
              </a:rPr>
              <a:t>、具有自动校准功能的颗粒物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r>
              <a:rPr lang="zh-CN" altLang="en-US" sz="2400" b="1">
                <a:ea typeface="宋体" panose="02010600030101010101" pitchFamily="2" charset="-122"/>
              </a:rPr>
              <a:t>应每</a:t>
            </a:r>
            <a:r>
              <a:rPr lang="en-US" altLang="zh-CN" sz="2400" b="1">
                <a:ea typeface="宋体" panose="02010600030101010101" pitchFamily="2" charset="-122"/>
              </a:rPr>
              <a:t>24</a:t>
            </a:r>
            <a:r>
              <a:rPr lang="zh-CN" altLang="en-US" sz="2400" b="1">
                <a:ea typeface="宋体" panose="02010600030101010101" pitchFamily="2" charset="-122"/>
              </a:rPr>
              <a:t>小时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至少自动校准一次系统零点和量程；具有自动校准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功能的气态污染物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r>
              <a:rPr lang="zh-CN" altLang="en-US" sz="2400" b="1">
                <a:ea typeface="宋体" panose="02010600030101010101" pitchFamily="2" charset="-122"/>
              </a:rPr>
              <a:t>应每</a:t>
            </a:r>
            <a:r>
              <a:rPr lang="en-US" altLang="zh-CN" sz="2400" b="1">
                <a:ea typeface="宋体" panose="02010600030101010101" pitchFamily="2" charset="-122"/>
              </a:rPr>
              <a:t>24</a:t>
            </a:r>
            <a:r>
              <a:rPr lang="zh-CN" altLang="en-US" sz="2400" b="1">
                <a:ea typeface="宋体" panose="02010600030101010101" pitchFamily="2" charset="-122"/>
              </a:rPr>
              <a:t>小时至少自动校准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一次仪器零点，每周自动校准一次仪器量程（全程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校准）；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2</a:t>
            </a:r>
            <a:r>
              <a:rPr lang="zh-CN" altLang="en-US" b="1">
                <a:ea typeface="宋体" panose="02010600030101010101" pitchFamily="2" charset="-122"/>
              </a:rPr>
              <a:t>、无自动校准功能的颗粒物</a:t>
            </a:r>
            <a:r>
              <a:rPr lang="en-US" altLang="zh-CN" b="1">
                <a:ea typeface="宋体" panose="02010600030101010101" pitchFamily="2" charset="-122"/>
              </a:rPr>
              <a:t>CEMS</a:t>
            </a:r>
            <a:r>
              <a:rPr lang="zh-CN" altLang="en-US" b="1">
                <a:ea typeface="宋体" panose="02010600030101010101" pitchFamily="2" charset="-122"/>
              </a:rPr>
              <a:t>应至少每</a:t>
            </a:r>
            <a:r>
              <a:rPr lang="en-US" altLang="zh-CN" b="1">
                <a:ea typeface="宋体" panose="02010600030101010101" pitchFamily="2" charset="-122"/>
              </a:rPr>
              <a:t>3</a:t>
            </a:r>
            <a:r>
              <a:rPr lang="zh-CN" altLang="en-US" b="1">
                <a:ea typeface="宋体" panose="02010600030101010101" pitchFamily="2" charset="-122"/>
              </a:rPr>
              <a:t>个月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用校准装置校正仪器的零点和量程；</a:t>
            </a:r>
            <a:endParaRPr lang="en-US" altLang="zh-CN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5" name="Rectangle 2"/>
          <p:cNvSpPr/>
          <p:nvPr>
            <p:ph type="title" idx="4294967295"/>
          </p:nvPr>
        </p:nvSpPr>
        <p:spPr>
          <a:xfrm>
            <a:off x="1752600" y="619125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26" name="Rectangle 3"/>
          <p:cNvSpPr/>
          <p:nvPr>
            <p:ph type="body" idx="4294967295"/>
          </p:nvPr>
        </p:nvSpPr>
        <p:spPr>
          <a:xfrm>
            <a:off x="1828800" y="1762125"/>
            <a:ext cx="7315200" cy="4240213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300" b="1">
                <a:ea typeface="宋体" panose="02010600030101010101" pitchFamily="2" charset="-122"/>
              </a:rPr>
              <a:t>3</a:t>
            </a:r>
            <a:r>
              <a:rPr lang="zh-CN" altLang="en-US" sz="2300" b="1">
                <a:ea typeface="宋体" panose="02010600030101010101" pitchFamily="2" charset="-122"/>
              </a:rPr>
              <a:t>、无自动校准功能的气态污染物</a:t>
            </a:r>
            <a:r>
              <a:rPr lang="en-US" altLang="zh-CN" sz="2300" b="1">
                <a:ea typeface="宋体" panose="02010600030101010101" pitchFamily="2" charset="-122"/>
              </a:rPr>
              <a:t>CEMS</a:t>
            </a:r>
            <a:r>
              <a:rPr lang="zh-CN" altLang="en-US" sz="2300" b="1">
                <a:ea typeface="宋体" panose="02010600030101010101" pitchFamily="2" charset="-122"/>
              </a:rPr>
              <a:t>，至少</a:t>
            </a:r>
            <a:r>
              <a:rPr lang="en-US" altLang="zh-CN" sz="2300" b="1">
                <a:ea typeface="宋体" panose="02010600030101010101" pitchFamily="2" charset="-122"/>
              </a:rPr>
              <a:t>30d</a:t>
            </a:r>
            <a:r>
              <a:rPr lang="zh-CN" altLang="en-US" sz="2300" b="1">
                <a:ea typeface="宋体" panose="02010600030101010101" pitchFamily="2" charset="-122"/>
              </a:rPr>
              <a:t>用参比方法检查一次准确度是否符合要求；</a:t>
            </a:r>
            <a:endParaRPr lang="en-US" altLang="zh-CN" sz="23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300" b="1">
                <a:ea typeface="宋体" panose="02010600030101010101" pitchFamily="2" charset="-122"/>
              </a:rPr>
              <a:t>4</a:t>
            </a:r>
            <a:r>
              <a:rPr lang="zh-CN" altLang="en-US" sz="2300" b="1">
                <a:ea typeface="宋体" panose="02010600030101010101" pitchFamily="2" charset="-122"/>
              </a:rPr>
              <a:t>、无自动校准功能的流速</a:t>
            </a:r>
            <a:r>
              <a:rPr lang="en-US" altLang="zh-CN" sz="2300" b="1">
                <a:ea typeface="宋体" panose="02010600030101010101" pitchFamily="2" charset="-122"/>
              </a:rPr>
              <a:t>CEMS</a:t>
            </a:r>
            <a:r>
              <a:rPr lang="zh-CN" altLang="en-US" sz="2300" b="1">
                <a:ea typeface="宋体" panose="02010600030101010101" pitchFamily="2" charset="-122"/>
              </a:rPr>
              <a:t>每</a:t>
            </a:r>
            <a:r>
              <a:rPr lang="en-US" altLang="zh-CN" sz="2300" b="1">
                <a:ea typeface="宋体" panose="02010600030101010101" pitchFamily="2" charset="-122"/>
              </a:rPr>
              <a:t>3</a:t>
            </a:r>
            <a:r>
              <a:rPr lang="zh-CN" altLang="en-US" sz="2300" b="1">
                <a:ea typeface="宋体" panose="02010600030101010101" pitchFamily="2" charset="-122"/>
              </a:rPr>
              <a:t>个月至少校准一次仪器的零点和量程；</a:t>
            </a:r>
            <a:endParaRPr lang="en-US" altLang="zh-CN" sz="23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300" b="1">
                <a:ea typeface="宋体" panose="02010600030101010101" pitchFamily="2" charset="-122"/>
              </a:rPr>
              <a:t>5</a:t>
            </a:r>
            <a:r>
              <a:rPr lang="zh-CN" altLang="en-US" sz="2300" b="1">
                <a:ea typeface="宋体" panose="02010600030101010101" pitchFamily="2" charset="-122"/>
              </a:rPr>
              <a:t>、无自动校准功能的流速</a:t>
            </a:r>
            <a:r>
              <a:rPr lang="en-US" altLang="zh-CN" sz="2300" b="1">
                <a:ea typeface="宋体" panose="02010600030101010101" pitchFamily="2" charset="-122"/>
              </a:rPr>
              <a:t>CEMS</a:t>
            </a:r>
            <a:r>
              <a:rPr lang="zh-CN" altLang="en-US" sz="2300" b="1">
                <a:ea typeface="宋体" panose="02010600030101010101" pitchFamily="2" charset="-122"/>
              </a:rPr>
              <a:t>应至少每</a:t>
            </a:r>
            <a:r>
              <a:rPr lang="en-US" altLang="zh-CN" sz="2300" b="1">
                <a:ea typeface="宋体" panose="02010600030101010101" pitchFamily="2" charset="-122"/>
              </a:rPr>
              <a:t>3</a:t>
            </a:r>
            <a:r>
              <a:rPr lang="zh-CN" altLang="en-US" sz="2300" b="1">
                <a:ea typeface="宋体" panose="02010600030101010101" pitchFamily="2" charset="-122"/>
              </a:rPr>
              <a:t>个月用校准装置校正仪器的零点和量程；</a:t>
            </a:r>
            <a:endParaRPr lang="en-US" altLang="zh-CN" sz="23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300" b="1">
                <a:ea typeface="宋体" panose="02010600030101010101" pitchFamily="2" charset="-122"/>
              </a:rPr>
              <a:t>6</a:t>
            </a:r>
            <a:r>
              <a:rPr lang="zh-CN" altLang="en-US" sz="2300" b="1">
                <a:ea typeface="宋体" panose="02010600030101010101" pitchFamily="2" charset="-122"/>
              </a:rPr>
              <a:t>、直接测量法气态污染物</a:t>
            </a:r>
            <a:r>
              <a:rPr lang="en-US" altLang="zh-CN" sz="2300" b="1">
                <a:ea typeface="宋体" panose="02010600030101010101" pitchFamily="2" charset="-122"/>
              </a:rPr>
              <a:t>CEMS</a:t>
            </a:r>
            <a:r>
              <a:rPr lang="zh-CN" altLang="en-US" sz="2300" b="1">
                <a:ea typeface="宋体" panose="02010600030101010101" pitchFamily="2" charset="-122"/>
              </a:rPr>
              <a:t>每个月用校准装置通入零气和接近烟气的标气校准零点和工作点；</a:t>
            </a:r>
            <a:endParaRPr lang="en-US" altLang="zh-CN" sz="23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300" b="1">
                <a:ea typeface="宋体" panose="02010600030101010101" pitchFamily="2" charset="-122"/>
              </a:rPr>
              <a:t>7</a:t>
            </a:r>
            <a:r>
              <a:rPr lang="zh-CN" altLang="en-US" sz="2300" b="1">
                <a:ea typeface="宋体" panose="02010600030101010101" pitchFamily="2" charset="-122"/>
              </a:rPr>
              <a:t>、颗粒物监测系统、烟气监测系统、流速监测系统每次校准后，要填写校准记录，记录校准前的零点、跨度漂移测试记录，及校准后的零点、跨度测试值 。</a:t>
            </a:r>
            <a:endParaRPr lang="zh-CN" altLang="en-US" sz="23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29" name="Rectangle 2"/>
          <p:cNvSpPr/>
          <p:nvPr>
            <p:ph type="title" idx="4294967295"/>
          </p:nvPr>
        </p:nvSpPr>
        <p:spPr>
          <a:xfrm>
            <a:off x="1752600" y="639763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30" name="Rectangle 3"/>
          <p:cNvSpPr/>
          <p:nvPr>
            <p:ph type="body" idx="4294967295"/>
          </p:nvPr>
        </p:nvSpPr>
        <p:spPr>
          <a:xfrm>
            <a:off x="1828800" y="1981200"/>
            <a:ext cx="7315200" cy="404177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二、定期校验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固定污染源烟气</a:t>
            </a:r>
            <a:r>
              <a:rPr lang="en-US" altLang="zh-CN" b="1">
                <a:ea typeface="宋体" panose="02010600030101010101" pitchFamily="2" charset="-122"/>
              </a:rPr>
              <a:t>CEMS</a:t>
            </a:r>
            <a:r>
              <a:rPr lang="zh-CN" altLang="en-US" b="1">
                <a:ea typeface="宋体" panose="02010600030101010101" pitchFamily="2" charset="-122"/>
              </a:rPr>
              <a:t>投入使用后，由于燃料的变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化、除尘效率的变动、水分的影响、安装点的振动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等都会影响光路的偏移和干扰。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3" name="Rectangle 2"/>
          <p:cNvSpPr/>
          <p:nvPr>
            <p:ph type="title" idx="4294967295"/>
          </p:nvPr>
        </p:nvSpPr>
        <p:spPr>
          <a:xfrm>
            <a:off x="1752600" y="600075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34" name="Rectangle 3"/>
          <p:cNvSpPr/>
          <p:nvPr>
            <p:ph type="body" idx="4294967295"/>
          </p:nvPr>
        </p:nvSpPr>
        <p:spPr>
          <a:xfrm>
            <a:off x="1828800" y="1717675"/>
            <a:ext cx="7315200" cy="398303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定期校验应做到：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1</a:t>
            </a:r>
            <a:r>
              <a:rPr lang="zh-CN" altLang="en-US" sz="2400" b="1">
                <a:ea typeface="宋体" panose="02010600030101010101" pitchFamily="2" charset="-122"/>
              </a:rPr>
              <a:t>、至少</a:t>
            </a:r>
            <a:r>
              <a:rPr lang="en-US" altLang="zh-CN" sz="2400" b="1">
                <a:ea typeface="宋体" panose="02010600030101010101" pitchFamily="2" charset="-122"/>
              </a:rPr>
              <a:t>6</a:t>
            </a:r>
            <a:r>
              <a:rPr lang="zh-CN" altLang="en-US" sz="2400" b="1">
                <a:ea typeface="宋体" panose="02010600030101010101" pitchFamily="2" charset="-122"/>
              </a:rPr>
              <a:t>个月做一次标定校验；标定校验用参比方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法和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r>
              <a:rPr lang="zh-CN" altLang="en-US" sz="2400" b="1">
                <a:ea typeface="宋体" panose="02010600030101010101" pitchFamily="2" charset="-122"/>
              </a:rPr>
              <a:t>同时段数据进行比对，按照</a:t>
            </a:r>
            <a:r>
              <a:rPr lang="en-US" altLang="zh-CN" sz="2400" b="1">
                <a:ea typeface="宋体" panose="02010600030101010101" pitchFamily="2" charset="-122"/>
              </a:rPr>
              <a:t>HJ/T75-2007</a:t>
            </a:r>
            <a:r>
              <a:rPr lang="zh-CN" altLang="en-US" sz="2400" b="1">
                <a:ea typeface="宋体" panose="02010600030101010101" pitchFamily="2" charset="-122"/>
              </a:rPr>
              <a:t>标准进行。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2</a:t>
            </a:r>
            <a:r>
              <a:rPr lang="zh-CN" altLang="en-US" sz="2400" b="1">
                <a:ea typeface="宋体" panose="02010600030101010101" pitchFamily="2" charset="-122"/>
              </a:rPr>
              <a:t>、当校验结果不符合规定的技术指标时，则应扩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展为对颗粒物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r>
              <a:rPr lang="zh-CN" altLang="en-US" sz="2400" b="1">
                <a:ea typeface="宋体" panose="02010600030101010101" pitchFamily="2" charset="-122"/>
              </a:rPr>
              <a:t>方法的相关系数的校准和</a:t>
            </a:r>
            <a:r>
              <a:rPr lang="en-US" altLang="zh-CN" sz="2400" b="1">
                <a:ea typeface="宋体" panose="02010600030101010101" pitchFamily="2" charset="-122"/>
              </a:rPr>
              <a:t>/</a:t>
            </a:r>
            <a:r>
              <a:rPr lang="zh-CN" altLang="en-US" sz="2400" b="1">
                <a:ea typeface="宋体" panose="02010600030101010101" pitchFamily="2" charset="-122"/>
              </a:rPr>
              <a:t>或评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估气态污染物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r>
              <a:rPr lang="zh-CN" altLang="en-US" sz="2400" b="1">
                <a:ea typeface="宋体" panose="02010600030101010101" pitchFamily="2" charset="-122"/>
              </a:rPr>
              <a:t>的相对准确度和</a:t>
            </a:r>
            <a:r>
              <a:rPr lang="en-US" altLang="zh-CN" sz="2400" b="1">
                <a:ea typeface="宋体" panose="02010600030101010101" pitchFamily="2" charset="-122"/>
              </a:rPr>
              <a:t>/</a:t>
            </a:r>
            <a:r>
              <a:rPr lang="zh-CN" altLang="en-US" sz="2400" b="1">
                <a:ea typeface="宋体" panose="02010600030101010101" pitchFamily="2" charset="-122"/>
              </a:rPr>
              <a:t>或流速</a:t>
            </a:r>
            <a:r>
              <a:rPr lang="en-US" altLang="zh-CN" sz="2400" b="1">
                <a:ea typeface="宋体" panose="02010600030101010101" pitchFamily="2" charset="-122"/>
              </a:rPr>
              <a:t>CM</a:t>
            </a:r>
            <a:r>
              <a:rPr lang="zh-CN" altLang="en-US" sz="2400" b="1">
                <a:ea typeface="宋体" panose="02010600030101010101" pitchFamily="2" charset="-122"/>
              </a:rPr>
              <a:t>的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速度场系数（或相关性）的校准，直到烟气</a:t>
            </a:r>
            <a:r>
              <a:rPr lang="en-US" altLang="zh-CN" sz="2400" b="1">
                <a:ea typeface="宋体" panose="02010600030101010101" pitchFamily="2" charset="-122"/>
              </a:rPr>
              <a:t>CEMS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达到</a:t>
            </a:r>
            <a:r>
              <a:rPr lang="en-US" altLang="zh-CN" sz="2400" b="1">
                <a:ea typeface="宋体" panose="02010600030101010101" pitchFamily="2" charset="-122"/>
              </a:rPr>
              <a:t>HJ/T75-2007</a:t>
            </a:r>
            <a:r>
              <a:rPr lang="zh-CN" altLang="en-US" sz="2400" b="1">
                <a:ea typeface="宋体" panose="02010600030101010101" pitchFamily="2" charset="-122"/>
              </a:rPr>
              <a:t>标准</a:t>
            </a:r>
            <a:r>
              <a:rPr lang="en-US" altLang="zh-CN" sz="2400" b="1">
                <a:ea typeface="宋体" panose="02010600030101010101" pitchFamily="2" charset="-122"/>
              </a:rPr>
              <a:t>7.4</a:t>
            </a:r>
            <a:r>
              <a:rPr lang="zh-CN" altLang="en-US" sz="2400" b="1">
                <a:ea typeface="宋体" panose="02010600030101010101" pitchFamily="2" charset="-122"/>
              </a:rPr>
              <a:t>条技术指标的要求。方法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见</a:t>
            </a:r>
            <a:r>
              <a:rPr lang="en-US" altLang="zh-CN" sz="2400" b="1">
                <a:ea typeface="宋体" panose="02010600030101010101" pitchFamily="2" charset="-122"/>
              </a:rPr>
              <a:t>HJ/T75-2007</a:t>
            </a:r>
            <a:r>
              <a:rPr lang="zh-CN" altLang="en-US" sz="2400" b="1">
                <a:ea typeface="宋体" panose="02010600030101010101" pitchFamily="2" charset="-122"/>
              </a:rPr>
              <a:t>标准附录</a:t>
            </a:r>
            <a:r>
              <a:rPr lang="en-US" altLang="zh-CN" sz="2400" b="1">
                <a:ea typeface="宋体" panose="02010600030101010101" pitchFamily="2" charset="-122"/>
              </a:rPr>
              <a:t>A</a:t>
            </a:r>
            <a:r>
              <a:rPr lang="zh-CN" altLang="en-US" sz="2400" b="1">
                <a:ea typeface="宋体" panose="02010600030101010101" pitchFamily="2" charset="-122"/>
              </a:rPr>
              <a:t>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37" name="Rectangle 2"/>
          <p:cNvSpPr/>
          <p:nvPr>
            <p:ph type="title" idx="4294967295"/>
          </p:nvPr>
        </p:nvSpPr>
        <p:spPr>
          <a:xfrm>
            <a:off x="1752600" y="501650"/>
            <a:ext cx="7391400" cy="1381125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38" name="Rectangle 3"/>
          <p:cNvSpPr/>
          <p:nvPr>
            <p:ph type="body" idx="4294967295"/>
          </p:nvPr>
        </p:nvSpPr>
        <p:spPr>
          <a:xfrm>
            <a:off x="1689100" y="1611313"/>
            <a:ext cx="7454900" cy="4375150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三、校准结果判断及处理 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200" b="1">
                <a:ea typeface="宋体" panose="02010600030101010101" pitchFamily="2" charset="-122"/>
              </a:rPr>
              <a:t>1</a:t>
            </a:r>
            <a:r>
              <a:rPr lang="zh-CN" altLang="en-US" sz="2200" b="1">
                <a:ea typeface="宋体" panose="02010600030101010101" pitchFamily="2" charset="-122"/>
              </a:rPr>
              <a:t>、每次对仪器进行校准前，检查一个校准周期内仪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器零点、跨度漂移情况，并判断仪器数据是否失控，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如失控，则要对仪器进行维护保养或维修，或缩短仪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器的校准周期，直至每一个校准周期内仪器零点、跨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度漂移在指标内。根据系统校准测试结果，如果技术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指标达不到指标要求。则需再对仪器系统进行检查、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调试、处理，直至技术指标达到要求为止。</a:t>
            </a:r>
            <a:endParaRPr lang="en-US" altLang="zh-CN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 </a:t>
            </a:r>
            <a:r>
              <a:rPr lang="en-US" altLang="zh-CN" sz="2200" b="1">
                <a:ea typeface="宋体" panose="02010600030101010101" pitchFamily="2" charset="-122"/>
              </a:rPr>
              <a:t>2</a:t>
            </a:r>
            <a:r>
              <a:rPr lang="zh-CN" altLang="en-US" sz="2200" b="1">
                <a:ea typeface="宋体" panose="02010600030101010101" pitchFamily="2" charset="-122"/>
              </a:rPr>
              <a:t>、</a:t>
            </a:r>
            <a:r>
              <a:rPr lang="en-US" altLang="zh-CN" sz="2200" b="1">
                <a:ea typeface="宋体" panose="02010600030101010101" pitchFamily="2" charset="-122"/>
              </a:rPr>
              <a:t>CEMS</a:t>
            </a:r>
            <a:r>
              <a:rPr lang="zh-CN" altLang="en-US" sz="2200" b="1">
                <a:ea typeface="宋体" panose="02010600030101010101" pitchFamily="2" charset="-122"/>
              </a:rPr>
              <a:t>在正常运行中，上级环保部门任何时间检查</a:t>
            </a:r>
            <a:endParaRPr lang="en-US" altLang="zh-CN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设备时，如零点、跨度漂移值超标，则可判断设备运行</a:t>
            </a:r>
            <a:endParaRPr lang="en-US" altLang="zh-CN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200" b="1">
                <a:ea typeface="宋体" panose="02010600030101010101" pitchFamily="2" charset="-122"/>
              </a:rPr>
              <a:t>维护不合格。</a:t>
            </a:r>
            <a:endParaRPr lang="zh-CN" altLang="en-US" sz="22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1" name="Rectangle 2"/>
          <p:cNvSpPr/>
          <p:nvPr>
            <p:ph type="title" idx="4294967295"/>
          </p:nvPr>
        </p:nvSpPr>
        <p:spPr>
          <a:xfrm>
            <a:off x="1752600" y="619125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42" name="Rectangle 3"/>
          <p:cNvSpPr/>
          <p:nvPr>
            <p:ph type="body" idx="4294967295"/>
          </p:nvPr>
        </p:nvSpPr>
        <p:spPr>
          <a:xfrm>
            <a:off x="1828800" y="1981200"/>
            <a:ext cx="7315200" cy="3962400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第四节  常见故障分析及排除</a:t>
            </a:r>
            <a:endParaRPr lang="zh-CN" altLang="en-US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1</a:t>
            </a:r>
            <a:r>
              <a:rPr lang="zh-CN" altLang="en-US" sz="2400" b="1">
                <a:ea typeface="宋体" panose="02010600030101010101" pitchFamily="2" charset="-122"/>
              </a:rPr>
              <a:t>、在线监测设备需要停用、拆除或者更换的，应当事先报经环境保护有关部门批准；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2</a:t>
            </a:r>
            <a:r>
              <a:rPr lang="zh-CN" altLang="en-US" sz="2400" b="1">
                <a:ea typeface="宋体" panose="02010600030101010101" pitchFamily="2" charset="-122"/>
              </a:rPr>
              <a:t>、运行单位发现故障或接到故障通知，应在</a:t>
            </a:r>
            <a:r>
              <a:rPr lang="en-US" altLang="zh-CN" sz="2400" b="1">
                <a:ea typeface="宋体" panose="02010600030101010101" pitchFamily="2" charset="-122"/>
              </a:rPr>
              <a:t>4</a:t>
            </a:r>
            <a:r>
              <a:rPr lang="zh-CN" altLang="en-US" sz="2400" b="1">
                <a:ea typeface="宋体" panose="02010600030101010101" pitchFamily="2" charset="-122"/>
              </a:rPr>
              <a:t>小时内赶到现场进行处理；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3</a:t>
            </a:r>
            <a:r>
              <a:rPr lang="zh-CN" altLang="en-US" sz="2400" b="1">
                <a:ea typeface="宋体" panose="02010600030101010101" pitchFamily="2" charset="-122"/>
              </a:rPr>
              <a:t>、对于一些容易诊断的故障，如电磁阀控制失灵、膜裂损、气路堵塞、数据仪死机等，可携带工具或者备件到现场进行针对性维修，此类故障维修时间不应超过 </a:t>
            </a:r>
            <a:r>
              <a:rPr lang="en-US" altLang="zh-CN" sz="2400" b="1">
                <a:ea typeface="宋体" panose="02010600030101010101" pitchFamily="2" charset="-122"/>
              </a:rPr>
              <a:t>8 </a:t>
            </a:r>
            <a:r>
              <a:rPr lang="zh-CN" altLang="en-US" sz="2400" b="1">
                <a:ea typeface="宋体" panose="02010600030101010101" pitchFamily="2" charset="-122"/>
              </a:rPr>
              <a:t>小时；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5" name="Rectangle 2"/>
          <p:cNvSpPr/>
          <p:nvPr>
            <p:ph type="title" idx="4294967295"/>
          </p:nvPr>
        </p:nvSpPr>
        <p:spPr>
          <a:xfrm>
            <a:off x="1752600" y="600075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46" name="Rectangle 3"/>
          <p:cNvSpPr/>
          <p:nvPr>
            <p:ph type="body" idx="4294967295"/>
          </p:nvPr>
        </p:nvSpPr>
        <p:spPr>
          <a:xfrm>
            <a:off x="1828800" y="1981200"/>
            <a:ext cx="7315200" cy="402113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4</a:t>
            </a:r>
            <a:r>
              <a:rPr lang="zh-CN" altLang="en-US" sz="2400" b="1">
                <a:ea typeface="宋体" panose="02010600030101010101" pitchFamily="2" charset="-122"/>
              </a:rPr>
              <a:t>、对不易诊断和维修的仪器故障，若 </a:t>
            </a:r>
            <a:r>
              <a:rPr lang="en-US" altLang="zh-CN" sz="2400" b="1">
                <a:ea typeface="宋体" panose="02010600030101010101" pitchFamily="2" charset="-122"/>
              </a:rPr>
              <a:t>48 </a:t>
            </a:r>
            <a:r>
              <a:rPr lang="zh-CN" altLang="en-US" sz="2400" b="1">
                <a:ea typeface="宋体" panose="02010600030101010101" pitchFamily="2" charset="-122"/>
              </a:rPr>
              <a:t>小时内无法排除，应安装备用仪器；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5</a:t>
            </a:r>
            <a:r>
              <a:rPr lang="zh-CN" altLang="en-US" sz="2400" b="1">
                <a:ea typeface="宋体" panose="02010600030101010101" pitchFamily="2" charset="-122"/>
              </a:rPr>
              <a:t>、仪器经过维修后，在正常使用和运行之前应确保维修内容全部完成，性能通过检测程序，按国家有关技术规定对仪器进行校准检查。若监测仪器进行了更换，在正常使用和运行之前应对仪器进行一次校验和比对实验，校验和比对试验方法详见 </a:t>
            </a:r>
            <a:r>
              <a:rPr lang="en-US" altLang="zh-CN" sz="2400" b="1">
                <a:ea typeface="宋体" panose="02010600030101010101" pitchFamily="2" charset="-122"/>
              </a:rPr>
              <a:t>HJ/T75-2007</a:t>
            </a:r>
            <a:r>
              <a:rPr lang="zh-CN" altLang="en-US" sz="2400" b="1">
                <a:ea typeface="宋体" panose="02010600030101010101" pitchFamily="2" charset="-122"/>
              </a:rPr>
              <a:t>；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6</a:t>
            </a:r>
            <a:r>
              <a:rPr lang="zh-CN" altLang="en-US" sz="2400" b="1">
                <a:ea typeface="宋体" panose="02010600030101010101" pitchFamily="2" charset="-122"/>
              </a:rPr>
              <a:t>、若数据存储／控制仪发生故障，应在</a:t>
            </a:r>
            <a:r>
              <a:rPr lang="en-US" altLang="zh-CN" sz="2400" b="1">
                <a:ea typeface="宋体" panose="02010600030101010101" pitchFamily="2" charset="-122"/>
              </a:rPr>
              <a:t>12</a:t>
            </a:r>
            <a:r>
              <a:rPr lang="zh-CN" altLang="en-US" sz="2400" b="1">
                <a:ea typeface="宋体" panose="02010600030101010101" pitchFamily="2" charset="-122"/>
              </a:rPr>
              <a:t>小时内修复或更换</a:t>
            </a:r>
            <a:r>
              <a:rPr lang="en-US" altLang="zh-CN" sz="2400" b="1">
                <a:ea typeface="宋体" panose="02010600030101010101" pitchFamily="2" charset="-122"/>
              </a:rPr>
              <a:t>, </a:t>
            </a:r>
            <a:r>
              <a:rPr lang="zh-CN" altLang="en-US" sz="2400" b="1">
                <a:ea typeface="宋体" panose="02010600030101010101" pitchFamily="2" charset="-122"/>
              </a:rPr>
              <a:t>并保证已采集的数据不丢失；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49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0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7</a:t>
            </a:r>
            <a:r>
              <a:rPr lang="zh-CN" altLang="en-US" sz="2400" b="1">
                <a:ea typeface="宋体" panose="02010600030101010101" pitchFamily="2" charset="-122"/>
              </a:rPr>
              <a:t>、在线监测设备因故障不能正常采集、传输数据时，应及时向环境保护有关部门报告，必要时采用人工方法进行监测，人工监测的周期不低于每</a:t>
            </a:r>
            <a:r>
              <a:rPr lang="en-US" altLang="zh-CN" sz="2400" b="1">
                <a:ea typeface="宋体" panose="02010600030101010101" pitchFamily="2" charset="-122"/>
              </a:rPr>
              <a:t>6</a:t>
            </a:r>
            <a:r>
              <a:rPr lang="zh-CN" altLang="en-US" sz="2400" b="1">
                <a:ea typeface="宋体" panose="02010600030101010101" pitchFamily="2" charset="-122"/>
              </a:rPr>
              <a:t>小时一次 ；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8</a:t>
            </a:r>
            <a:r>
              <a:rPr lang="zh-CN" altLang="en-US" sz="2400" b="1">
                <a:ea typeface="宋体" panose="02010600030101010101" pitchFamily="2" charset="-122"/>
              </a:rPr>
              <a:t>、仪器设备维修后，要认真填写设备维修记录；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3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4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第一节  仪器参数设置和状态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一、主要参数的基本概念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            大气压力、含湿量、烟道面积、过量空气系数、浓度单位转换系数、仪器零点、速度场系数、斜率与截距、折算浓度、响应时间、空白分析。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7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58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二、参数准确性对测量的影响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800" b="1">
                <a:ea typeface="宋体" panose="02010600030101010101" pitchFamily="2" charset="-122"/>
              </a:rPr>
              <a:t>1</a:t>
            </a:r>
            <a:r>
              <a:rPr lang="zh-CN" altLang="en-US" sz="2800" b="1">
                <a:ea typeface="宋体" panose="02010600030101010101" pitchFamily="2" charset="-122"/>
              </a:rPr>
              <a:t>、仪器的技术参数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800" b="1">
                <a:ea typeface="宋体" panose="02010600030101010101" pitchFamily="2" charset="-122"/>
              </a:rPr>
              <a:t>2</a:t>
            </a:r>
            <a:r>
              <a:rPr lang="zh-CN" altLang="en-US" sz="2800" b="1">
                <a:ea typeface="宋体" panose="02010600030101010101" pitchFamily="2" charset="-122"/>
              </a:rPr>
              <a:t>、仪器的状态参数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800" b="1">
                <a:ea typeface="宋体" panose="02010600030101010101" pitchFamily="2" charset="-122"/>
              </a:rPr>
              <a:t>3</a:t>
            </a:r>
            <a:r>
              <a:rPr lang="zh-CN" altLang="en-US" sz="2800" b="1">
                <a:ea typeface="宋体" panose="02010600030101010101" pitchFamily="2" charset="-122"/>
              </a:rPr>
              <a:t>、系统现场参数</a:t>
            </a:r>
            <a:endParaRPr lang="zh-CN" altLang="en-US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053" name="New picture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1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62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三、设备参数设置和状态参数记录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            设备运行时记录测定的数据和仪器运行状态的参数，根据状态参数诊断仪器运行状况正常与否，并给予状态标记。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800" b="1">
                <a:ea typeface="宋体" panose="02010600030101010101" pitchFamily="2" charset="-122"/>
              </a:rPr>
              <a:t>            </a:t>
            </a:r>
            <a:r>
              <a:rPr lang="zh-CN" altLang="en-US" sz="2800" b="1">
                <a:ea typeface="宋体" panose="02010600030101010101" pitchFamily="2" charset="-122"/>
              </a:rPr>
              <a:t>运行不正常时及时采取相应处理措施，保证设备有效数据的采集率。</a:t>
            </a:r>
            <a:endParaRPr lang="en-US" altLang="zh-CN" sz="28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5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66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第二节  设备运转率及每季度有效数据捕集率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一、计算方法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运转率</a:t>
            </a:r>
            <a:r>
              <a:rPr lang="en-US" altLang="zh-CN" sz="2400" b="1">
                <a:ea typeface="宋体" panose="02010600030101010101" pitchFamily="2" charset="-122"/>
              </a:rPr>
              <a:t>=</a:t>
            </a:r>
            <a:r>
              <a:rPr lang="zh-CN" altLang="en-US" sz="2400" b="1">
                <a:ea typeface="宋体" panose="02010600030101010101" pitchFamily="2" charset="-122"/>
              </a:rPr>
              <a:t>设备总运行时间</a:t>
            </a:r>
            <a:r>
              <a:rPr lang="en-US" altLang="zh-CN" sz="2400" b="1">
                <a:ea typeface="宋体" panose="02010600030101010101" pitchFamily="2" charset="-122"/>
              </a:rPr>
              <a:t>/</a:t>
            </a:r>
            <a:r>
              <a:rPr lang="zh-CN" altLang="en-US" sz="2400" b="1">
                <a:ea typeface="宋体" panose="02010600030101010101" pitchFamily="2" charset="-122"/>
              </a:rPr>
              <a:t>排放源总运行时间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en-US" altLang="zh-CN" sz="2400" b="1">
                <a:ea typeface="宋体" panose="02010600030101010101" pitchFamily="2" charset="-122"/>
              </a:rPr>
              <a:t>100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每季度有效数据捕集率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（该季度小时数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缺失数据小时数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无效数据小时数）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（该季度小时数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无效数据小时数）</a:t>
            </a:r>
            <a:r>
              <a:rPr lang="en-US" altLang="zh-CN" sz="2400" b="1">
                <a:ea typeface="宋体" panose="02010600030101010101" pitchFamily="2" charset="-122"/>
              </a:rPr>
              <a:t> 100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二、数据统计方法及判定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   有效数据捕集率应达到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75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 ％。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69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70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第三节     数据传输率与数据超标率的计算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一、计算方法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传输率</a:t>
            </a:r>
            <a:r>
              <a:rPr lang="en-US" altLang="zh-CN" sz="2400" b="1">
                <a:ea typeface="宋体" panose="02010600030101010101" pitchFamily="2" charset="-122"/>
              </a:rPr>
              <a:t>=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（每季度传输小时数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缺失数据时间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无效数据时间）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/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（每季度传输小时数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无效数据时间）</a:t>
            </a:r>
            <a:r>
              <a:rPr lang="en-US" altLang="zh-CN" sz="2400" b="1">
                <a:ea typeface="宋体" panose="02010600030101010101" pitchFamily="2" charset="-122"/>
              </a:rPr>
              <a:t> 100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超标率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超标时间段</a:t>
            </a:r>
            <a:r>
              <a:rPr lang="en-US" altLang="zh-CN" sz="2400" b="1">
                <a:ea typeface="宋体" panose="02010600030101010101" pitchFamily="2" charset="-122"/>
              </a:rPr>
              <a:t>/</a:t>
            </a:r>
            <a:r>
              <a:rPr lang="zh-CN" altLang="en-US" sz="2400" b="1">
                <a:ea typeface="宋体" panose="02010600030101010101" pitchFamily="2" charset="-122"/>
              </a:rPr>
              <a:t>（季度小时数</a:t>
            </a:r>
            <a:r>
              <a:rPr lang="en-US" altLang="zh-CN" sz="2400" b="1">
                <a:ea typeface="宋体" panose="02010600030101010101" pitchFamily="2" charset="-122"/>
              </a:rPr>
              <a:t>-</a:t>
            </a:r>
            <a:r>
              <a:rPr lang="zh-CN" altLang="en-US" sz="2400" b="1">
                <a:ea typeface="宋体" panose="02010600030101010101" pitchFamily="2" charset="-122"/>
              </a:rPr>
              <a:t>无效数据数据时间）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*</a:t>
            </a:r>
            <a:r>
              <a:rPr lang="en-US" altLang="zh-CN" sz="2400" b="1">
                <a:ea typeface="宋体" panose="02010600030101010101" pitchFamily="2" charset="-122"/>
              </a:rPr>
              <a:t>100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％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二、数据传输率统计方法及判定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3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74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第四节     总量计算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一、颗粒物和气态污染物排放速率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排放率</a:t>
            </a:r>
            <a:r>
              <a:rPr lang="en-US" altLang="zh-CN" sz="2400" b="1">
                <a:ea typeface="宋体" panose="02010600030101010101" pitchFamily="2" charset="-122"/>
              </a:rPr>
              <a:t>=</a:t>
            </a:r>
            <a:r>
              <a:rPr lang="zh-CN" altLang="en-US" sz="2400" b="1">
                <a:ea typeface="宋体" panose="02010600030101010101" pitchFamily="2" charset="-122"/>
              </a:rPr>
              <a:t>污染物浓度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*标态干烟气量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二、排放量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日排放量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=24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小时每小时的排放量之和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月排放量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月内每日排放量之和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年排放量</a:t>
            </a:r>
            <a:r>
              <a:rPr lang="en-US" altLang="zh-CN" sz="2400" b="1">
                <a:latin typeface="宋体" panose="02010600030101010101" pitchFamily="2" charset="-122"/>
                <a:ea typeface="宋体" panose="02010600030101010101" pitchFamily="2" charset="-122"/>
              </a:rPr>
              <a:t>=1</a:t>
            </a: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年内每日排放量之和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77" name="Rectangle 2"/>
          <p:cNvSpPr/>
          <p:nvPr>
            <p:ph type="title" idx="4294967295"/>
          </p:nvPr>
        </p:nvSpPr>
        <p:spPr>
          <a:xfrm>
            <a:off x="1752600" y="579438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第二章   固定污染源废气自动监测系统运行状况分析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178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800" b="1">
                <a:ea typeface="宋体" panose="02010600030101010101" pitchFamily="2" charset="-122"/>
              </a:rPr>
              <a:t>第五节     统计报表的检查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一、统计报表的记录格式及内容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二、缺失数据、异常数据的标记和处理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latin typeface="宋体" panose="02010600030101010101" pitchFamily="2" charset="-122"/>
                <a:ea typeface="宋体" panose="02010600030101010101" pitchFamily="2" charset="-122"/>
              </a:rPr>
              <a:t>三、数据逻辑性分析</a:t>
            </a:r>
            <a:endParaRPr lang="en-US" altLang="zh-CN" sz="24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34969" y="2186071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798820" y="3968750"/>
            <a:ext cx="3030220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883910" y="4220845"/>
            <a:ext cx="100965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21481" y="4292147"/>
            <a:ext cx="3015037" cy="8166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737043" y="3320229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0870" y="4907915"/>
            <a:ext cx="797560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6" name="Rectangle 2"/>
          <p:cNvSpPr/>
          <p:nvPr>
            <p:ph type="title" idx="4294967295"/>
          </p:nvPr>
        </p:nvSpPr>
        <p:spPr>
          <a:xfrm>
            <a:off x="1812925" y="600075"/>
            <a:ext cx="7331075" cy="865188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目录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57" name="Rectangle 3"/>
          <p:cNvSpPr/>
          <p:nvPr>
            <p:ph type="body" idx="4294967295"/>
          </p:nvPr>
        </p:nvSpPr>
        <p:spPr>
          <a:xfrm>
            <a:off x="1562100" y="1747838"/>
            <a:ext cx="7315200" cy="412432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</a:pPr>
            <a:endParaRPr lang="zh-CN" altLang="en-US" sz="2800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000" b="1">
                <a:ea typeface="宋体" panose="02010600030101010101" pitchFamily="2" charset="-122"/>
              </a:rPr>
              <a:t> </a:t>
            </a:r>
            <a:r>
              <a:rPr lang="zh-CN" altLang="en-US" sz="2800" b="1">
                <a:ea typeface="宋体" panose="02010600030101010101" pitchFamily="2" charset="-122"/>
              </a:rPr>
              <a:t>第二章    固定污染源废气自动监测系统运行状况分析</a:t>
            </a:r>
            <a:endParaRPr lang="en-US" altLang="zh-CN" sz="28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 第一节  仪器参数设置和状态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 第二节  设备运转率及每季度有效数据捕集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 第三节  数据传输率与数据超标率计算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 第四节  总量计算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 第五节  统计报表的检查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000" b="1">
                <a:ea typeface="宋体" panose="02010600030101010101" pitchFamily="2" charset="-122"/>
              </a:rPr>
              <a:t> </a:t>
            </a:r>
            <a:endParaRPr lang="zh-CN" altLang="en-US" sz="20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0" name="Rectangle 2"/>
          <p:cNvSpPr/>
          <p:nvPr>
            <p:ph type="title" idx="4294967295"/>
          </p:nvPr>
        </p:nvSpPr>
        <p:spPr>
          <a:xfrm>
            <a:off x="1731963" y="600075"/>
            <a:ext cx="7412037" cy="116205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61" name="Rectangle 3"/>
          <p:cNvSpPr/>
          <p:nvPr>
            <p:ph type="body" idx="4294967295"/>
          </p:nvPr>
        </p:nvSpPr>
        <p:spPr>
          <a:xfrm>
            <a:off x="1828800" y="1981200"/>
            <a:ext cx="7315200" cy="402272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第一节    维护保养的技术要求  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一、烟气监测系统 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b="1">
                <a:ea typeface="宋体" panose="02010600030101010101" pitchFamily="2" charset="-122"/>
              </a:rPr>
              <a:t>1.</a:t>
            </a:r>
            <a:r>
              <a:rPr lang="zh-CN" altLang="en-US" b="1">
                <a:ea typeface="宋体" panose="02010600030101010101" pitchFamily="2" charset="-122"/>
              </a:rPr>
              <a:t>易耗品的定期更换。探头过滤器芯、 分析仪内各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种过滤器芯、分子筛、活性炭、氧化剂、油雾分离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器、泵膜及轴承、密封圈（垫）等易耗品应按照系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统说明书的要求定期的更换。这是保证分析仪器正</a:t>
            </a:r>
            <a:endParaRPr lang="zh-CN" altLang="en-US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b="1">
                <a:ea typeface="宋体" panose="02010600030101010101" pitchFamily="2" charset="-122"/>
              </a:rPr>
              <a:t>常工作，延长设备寿命的基本保证。</a:t>
            </a:r>
            <a:endParaRPr lang="zh-CN" altLang="en-US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4" name="Rectangle 2"/>
          <p:cNvSpPr/>
          <p:nvPr>
            <p:ph type="title" idx="4294967295"/>
          </p:nvPr>
        </p:nvSpPr>
        <p:spPr>
          <a:xfrm>
            <a:off x="1693863" y="668338"/>
            <a:ext cx="7450137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65" name="Rectangle 3"/>
          <p:cNvSpPr/>
          <p:nvPr>
            <p:ph type="body" idx="4294967295"/>
          </p:nvPr>
        </p:nvSpPr>
        <p:spPr>
          <a:xfrm>
            <a:off x="1828800" y="1941513"/>
            <a:ext cx="7315200" cy="3048000"/>
          </a:xfrm>
          <a:ln/>
        </p:spPr>
        <p:txBody>
          <a:bodyPr wrap="square" lIns="91440" tIns="45720" rIns="91440" bIns="45720" anchor="t" anchorCtr="0"/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2.</a:t>
            </a:r>
            <a:r>
              <a:rPr lang="zh-CN" altLang="en-US" sz="2400" b="1">
                <a:ea typeface="宋体" panose="02010600030101010101" pitchFamily="2" charset="-122"/>
              </a:rPr>
              <a:t>采样管线定期清理。取样分析法烟气的抽气量很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大，探头过滤器的负担重。另外，若加热管线伴热不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良，由于烟气的含水量较高，烟气温度一般在</a:t>
            </a:r>
            <a:r>
              <a:rPr lang="en-US" altLang="zh-CN" sz="2400" b="1">
                <a:ea typeface="宋体" panose="02010600030101010101" pitchFamily="2" charset="-122"/>
              </a:rPr>
              <a:t>130℃</a:t>
            </a:r>
            <a:endParaRPr lang="en-US" altLang="zh-CN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左右，水以气态形式存在，在采样传输过程中会因为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温度的下降导致水汽的冷凝，冷凝的水不但溶解烟气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中污染物成分，使监测数据不准。因此，需要对系统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管路及测点进行定期反吹，日常巡检时，检查伴热温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度，注意检查仪表的进气流量，检查系统管路冷凝水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管壁吸附情况，及时吹扫干净。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lnSpc>
                <a:spcPct val="90000"/>
              </a:lnSpc>
              <a:buClr>
                <a:schemeClr val="accent1"/>
              </a:buClr>
            </a:pP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68" name="Rectangle 2"/>
          <p:cNvSpPr/>
          <p:nvPr>
            <p:ph type="title" idx="4294967295"/>
          </p:nvPr>
        </p:nvSpPr>
        <p:spPr>
          <a:xfrm>
            <a:off x="1752600" y="601663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69" name="Rectangle 3"/>
          <p:cNvSpPr/>
          <p:nvPr>
            <p:ph type="body" idx="4294967295"/>
          </p:nvPr>
        </p:nvSpPr>
        <p:spPr>
          <a:xfrm>
            <a:off x="1828800" y="1981200"/>
            <a:ext cx="7315200" cy="4002088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3.</a:t>
            </a:r>
            <a:r>
              <a:rPr lang="zh-CN" altLang="en-US" sz="2400" b="1">
                <a:ea typeface="宋体" panose="02010600030101010101" pitchFamily="2" charset="-122"/>
              </a:rPr>
              <a:t>定期检查冷凝装置。检查制冷装置工作情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况，热交换管是否堵塞，排液蠕动泵是否正常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工作，冷凝液是否正常排出，热交换器是否严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重吸附。（在冷凝过程中，水分会在冷凝通道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内挂壁，从而不可避免的形成挂壁吸附，随着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时间的推移这种情况会越来越严重。） 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2" name="Rectangle 2"/>
          <p:cNvSpPr/>
          <p:nvPr>
            <p:ph type="title" idx="4294967295"/>
          </p:nvPr>
        </p:nvSpPr>
        <p:spPr>
          <a:xfrm>
            <a:off x="1752600" y="620713"/>
            <a:ext cx="7391400" cy="114300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73" name="Rectangle 3"/>
          <p:cNvSpPr/>
          <p:nvPr>
            <p:ph type="body" idx="4294967295"/>
          </p:nvPr>
        </p:nvSpPr>
        <p:spPr>
          <a:xfrm>
            <a:off x="1828800" y="1981200"/>
            <a:ext cx="7315200" cy="4022725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4.</a:t>
            </a:r>
            <a:r>
              <a:rPr lang="zh-CN" altLang="en-US" sz="2400" b="1">
                <a:ea typeface="宋体" panose="02010600030101010101" pitchFamily="2" charset="-122"/>
              </a:rPr>
              <a:t>定期检查分析仪表。烟气分析仪表属于精密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的光学仪器，需要定期进行零点漂移，量程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漂移的检查和校正。为了防止采样管路泄漏造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成的数据不准确，进行零点和量程校正时，应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采用从探头通入标气的全程校正方式。 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76" name="Rectangle 2"/>
          <p:cNvSpPr/>
          <p:nvPr>
            <p:ph type="title" idx="4294967295"/>
          </p:nvPr>
        </p:nvSpPr>
        <p:spPr>
          <a:xfrm>
            <a:off x="1752600" y="501650"/>
            <a:ext cx="7391400" cy="1479550"/>
          </a:xfrm>
          <a:ln/>
        </p:spPr>
        <p:txBody>
          <a:bodyPr wrap="square" lIns="91440" tIns="45720" rIns="91440" bIns="45720" anchor="ctr" anchorCtr="0"/>
          <a:p>
            <a:pPr eaLnBrk="1" hangingPunct="1"/>
            <a:r>
              <a:rPr lang="zh-CN" altLang="en-US">
                <a:ea typeface="宋体" panose="02010600030101010101" pitchFamily="2" charset="-122"/>
              </a:rPr>
              <a:t>第</a:t>
            </a:r>
            <a:r>
              <a:rPr lang="zh-CN" altLang="en-US" b="1"/>
              <a:t>一</a:t>
            </a:r>
            <a:r>
              <a:rPr lang="zh-CN" altLang="en-US">
                <a:ea typeface="宋体" panose="02010600030101010101" pitchFamily="2" charset="-122"/>
              </a:rPr>
              <a:t>章   固定污染源废气自动监测系统运行维护技术要求</a:t>
            </a:r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2077" name="Rectangle 3"/>
          <p:cNvSpPr/>
          <p:nvPr>
            <p:ph type="body" idx="4294967295"/>
          </p:nvPr>
        </p:nvSpPr>
        <p:spPr>
          <a:xfrm>
            <a:off x="1868488" y="1624013"/>
            <a:ext cx="6818312" cy="4140200"/>
          </a:xfrm>
          <a:ln/>
        </p:spPr>
        <p:txBody>
          <a:bodyPr wrap="square" lIns="91440" tIns="45720" rIns="91440" bIns="45720" anchor="t" anchorCtr="0"/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二、颗粒物监测系统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1</a:t>
            </a:r>
            <a:r>
              <a:rPr lang="zh-CN" altLang="en-US" sz="2400" b="1">
                <a:ea typeface="宋体" panose="02010600030101010101" pitchFamily="2" charset="-122"/>
              </a:rPr>
              <a:t>、在日常维护中需要定期清洁玻璃窗口。 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2</a:t>
            </a:r>
            <a:r>
              <a:rPr lang="zh-CN" altLang="en-US" sz="2400" b="1">
                <a:ea typeface="宋体" panose="02010600030101010101" pitchFamily="2" charset="-122"/>
              </a:rPr>
              <a:t>、定期的对光路准直进行校准，以保证数据的准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确性。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3</a:t>
            </a:r>
            <a:r>
              <a:rPr lang="zh-CN" altLang="en-US" sz="2400" b="1">
                <a:ea typeface="宋体" panose="02010600030101010101" pitchFamily="2" charset="-122"/>
              </a:rPr>
              <a:t>、定期更换空气幕系统的过滤器，检查管路的密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封情况，检查风机的工作状况和风压大小，确保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反吹系统有效工作。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en-US" altLang="zh-CN" sz="2400" b="1">
                <a:ea typeface="宋体" panose="02010600030101010101" pitchFamily="2" charset="-122"/>
              </a:rPr>
              <a:t>4</a:t>
            </a:r>
            <a:r>
              <a:rPr lang="zh-CN" altLang="en-US" sz="2400" b="1">
                <a:ea typeface="宋体" panose="02010600030101010101" pitchFamily="2" charset="-122"/>
              </a:rPr>
              <a:t>、零点、量程校准。烟尘仪的零点和量程校准通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常采用反光镜片和滤光片来模拟，定期的校准可</a:t>
            </a:r>
            <a:endParaRPr lang="zh-CN" altLang="en-US" sz="2400" b="1">
              <a:ea typeface="宋体" panose="02010600030101010101" pitchFamily="2" charset="-122"/>
            </a:endParaRPr>
          </a:p>
          <a:p>
            <a:pPr eaLnBrk="1" hangingPunct="1">
              <a:buClr>
                <a:schemeClr val="accent1"/>
              </a:buClr>
              <a:buNone/>
            </a:pPr>
            <a:r>
              <a:rPr lang="zh-CN" altLang="en-US" sz="2400" b="1">
                <a:ea typeface="宋体" panose="02010600030101010101" pitchFamily="2" charset="-122"/>
              </a:rPr>
              <a:t>以降低烟尘仪自身原因引起的数据偏差。 </a:t>
            </a:r>
            <a:endParaRPr lang="zh-CN" altLang="en-US" sz="2400" b="1"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BEAUTIFY_FLAG" val=""/>
</p:tagLst>
</file>

<file path=ppt/tags/tag13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62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10、12、15、18、21、24、27、29、34"/>
  <p:tag name="KSO_WM_TAG_VERSION" val="1.0"/>
  <p:tag name="KSO_WM_BEAUTIFY_FLAG" val="#wm#"/>
  <p:tag name="KSO_WM_TEMPLATE_CATEGORY" val="custom"/>
  <p:tag name="KSO_WM_TEMPLATE_INDEX" val="20203621"/>
  <p:tag name="KSO_WM_TEMPLATE_MASTER_TYPE" val="1"/>
</p:tagLst>
</file>

<file path=ppt/tags/tag151.xml><?xml version="1.0" encoding="utf-8"?>
<p:tagLst xmlns:p="http://schemas.openxmlformats.org/presentationml/2006/main">
  <p:tag name="KSO_WM_BEAUTIFY_FLAG" val=""/>
</p:tagLst>
</file>

<file path=ppt/tags/tag152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153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4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SPECIAL_SOURCE" val="bdnull"/>
</p:tagLst>
</file>

<file path=ppt/tags/tag158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5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62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63.xml><?xml version="1.0" encoding="utf-8"?>
<p:tagLst xmlns:p="http://schemas.openxmlformats.org/presentationml/2006/main">
  <p:tag name="commondata" val="eyJoZGlkIjoiZTVlNmE2ZmI1ZjYwNzY0MzcxMzc3ZmQ0YThkN2JhMWYifQ==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1"/>
  <p:tag name="KSO_WM_UNIT_ID" val="_1*y*1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第2母版">
  <a:themeElements>
    <a:clrScheme name="">
      <a:dk1>
        <a:srgbClr val="003399"/>
      </a:dk1>
      <a:lt1>
        <a:srgbClr val="FFFFFF"/>
      </a:lt1>
      <a:dk2>
        <a:srgbClr val="FFFFFF"/>
      </a:dk2>
      <a:lt2>
        <a:srgbClr val="808080"/>
      </a:lt2>
      <a:accent1>
        <a:srgbClr val="00008E"/>
      </a:accent1>
      <a:accent2>
        <a:srgbClr val="3062BC"/>
      </a:accent2>
      <a:accent3>
        <a:srgbClr val="FFFFFF"/>
      </a:accent3>
      <a:accent4>
        <a:srgbClr val="002A83"/>
      </a:accent4>
      <a:accent5>
        <a:srgbClr val="AAAAC6"/>
      </a:accent5>
      <a:accent6>
        <a:srgbClr val="2A57A8"/>
      </a:accent6>
      <a:hlink>
        <a:srgbClr val="006699"/>
      </a:hlink>
      <a:folHlink>
        <a:srgbClr val="189EAC"/>
      </a:folHlink>
    </a:clrScheme>
    <a:fontScheme name="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808080"/>
        </a:dk1>
        <a:lt1>
          <a:srgbClr val="FFCCFF"/>
        </a:lt1>
        <a:dk2>
          <a:srgbClr val="FFCCCC"/>
        </a:dk2>
        <a:lt2>
          <a:srgbClr val="FFFFFF"/>
        </a:lt2>
        <a:accent1>
          <a:srgbClr val="990066"/>
        </a:accent1>
        <a:accent2>
          <a:srgbClr val="9C001A"/>
        </a:accent2>
        <a:accent3>
          <a:srgbClr val="FFE2FF"/>
        </a:accent3>
        <a:accent4>
          <a:srgbClr val="6D6D6D"/>
        </a:accent4>
        <a:accent5>
          <a:srgbClr val="CAAAB9"/>
        </a:accent5>
        <a:accent6>
          <a:srgbClr val="8B001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FF"/>
        </a:dk1>
        <a:lt1>
          <a:srgbClr val="FFCCCC"/>
        </a:lt1>
        <a:dk2>
          <a:srgbClr val="FFFFFF"/>
        </a:dk2>
        <a:lt2>
          <a:srgbClr val="808080"/>
        </a:lt2>
        <a:accent1>
          <a:srgbClr val="990066"/>
        </a:accent1>
        <a:accent2>
          <a:srgbClr val="9C001A"/>
        </a:accent2>
        <a:accent3>
          <a:srgbClr val="FFE2E2"/>
        </a:accent3>
        <a:accent4>
          <a:srgbClr val="DCAFDC"/>
        </a:accent4>
        <a:accent5>
          <a:srgbClr val="CAAAB9"/>
        </a:accent5>
        <a:accent6>
          <a:srgbClr val="8B001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3母版">
  <a:themeElements>
    <a:clrScheme name="">
      <a:dk1>
        <a:srgbClr val="003399"/>
      </a:dk1>
      <a:lt1>
        <a:srgbClr val="FFFFFF"/>
      </a:lt1>
      <a:dk2>
        <a:srgbClr val="FFFFFF"/>
      </a:dk2>
      <a:lt2>
        <a:srgbClr val="808080"/>
      </a:lt2>
      <a:accent1>
        <a:srgbClr val="00008E"/>
      </a:accent1>
      <a:accent2>
        <a:srgbClr val="3062BC"/>
      </a:accent2>
      <a:accent3>
        <a:srgbClr val="FFFFFF"/>
      </a:accent3>
      <a:accent4>
        <a:srgbClr val="002A83"/>
      </a:accent4>
      <a:accent5>
        <a:srgbClr val="AAAAC6"/>
      </a:accent5>
      <a:accent6>
        <a:srgbClr val="2A57A8"/>
      </a:accent6>
      <a:hlink>
        <a:srgbClr val="006699"/>
      </a:hlink>
      <a:folHlink>
        <a:srgbClr val="189EAC"/>
      </a:folHlink>
    </a:clrScheme>
    <a:fontScheme name="">
      <a:majorFont>
        <a:latin typeface="Times New Roman"/>
        <a:ea typeface="Arial"/>
        <a:cs typeface=""/>
      </a:majorFont>
      <a:minorFont>
        <a:latin typeface="Times New Roman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808080"/>
        </a:dk1>
        <a:lt1>
          <a:srgbClr val="FFCCFF"/>
        </a:lt1>
        <a:dk2>
          <a:srgbClr val="FFCCCC"/>
        </a:dk2>
        <a:lt2>
          <a:srgbClr val="FFFFFF"/>
        </a:lt2>
        <a:accent1>
          <a:srgbClr val="990066"/>
        </a:accent1>
        <a:accent2>
          <a:srgbClr val="9C001A"/>
        </a:accent2>
        <a:accent3>
          <a:srgbClr val="FFE2FF"/>
        </a:accent3>
        <a:accent4>
          <a:srgbClr val="6D6D6D"/>
        </a:accent4>
        <a:accent5>
          <a:srgbClr val="CAAAB9"/>
        </a:accent5>
        <a:accent6>
          <a:srgbClr val="8B001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CCFF"/>
        </a:dk1>
        <a:lt1>
          <a:srgbClr val="FFCCCC"/>
        </a:lt1>
        <a:dk2>
          <a:srgbClr val="FFFFFF"/>
        </a:dk2>
        <a:lt2>
          <a:srgbClr val="808080"/>
        </a:lt2>
        <a:accent1>
          <a:srgbClr val="990066"/>
        </a:accent1>
        <a:accent2>
          <a:srgbClr val="9C001A"/>
        </a:accent2>
        <a:accent3>
          <a:srgbClr val="FFE2E2"/>
        </a:accent3>
        <a:accent4>
          <a:srgbClr val="DCAFDC"/>
        </a:accent4>
        <a:accent5>
          <a:srgbClr val="CAAAB9"/>
        </a:accent5>
        <a:accent6>
          <a:srgbClr val="8B0016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6_Office 主题​​">
  <a:themeElements>
    <a:clrScheme name="">
      <a:dk1>
        <a:srgbClr val="000000"/>
      </a:dk1>
      <a:lt1>
        <a:srgbClr val="FFFFFF"/>
      </a:lt1>
      <a:dk2>
        <a:srgbClr val="E6EFE9"/>
      </a:dk2>
      <a:lt2>
        <a:srgbClr val="FFFFFF"/>
      </a:lt2>
      <a:accent1>
        <a:srgbClr val="74BE8B"/>
      </a:accent1>
      <a:accent2>
        <a:srgbClr val="A4D252"/>
      </a:accent2>
      <a:accent3>
        <a:srgbClr val="C2CD57"/>
      </a:accent3>
      <a:accent4>
        <a:srgbClr val="DACE36"/>
      </a:accent4>
      <a:accent5>
        <a:srgbClr val="E0C252"/>
      </a:accent5>
      <a:accent6>
        <a:srgbClr val="E19C51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5445</Words>
  <Application>WPS 演示</Application>
  <PresentationFormat>Экран</PresentationFormat>
  <Paragraphs>342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35</vt:i4>
      </vt:variant>
    </vt:vector>
  </HeadingPairs>
  <TitlesOfParts>
    <vt:vector size="52" baseType="lpstr">
      <vt:lpstr>Arial</vt:lpstr>
      <vt:lpstr>宋体</vt:lpstr>
      <vt:lpstr>Wingdings</vt:lpstr>
      <vt:lpstr>Calibri</vt:lpstr>
      <vt:lpstr>Calibri</vt:lpstr>
      <vt:lpstr>Times New Roman</vt:lpstr>
      <vt:lpstr>Arial</vt:lpstr>
      <vt:lpstr>Comic Sans MS</vt:lpstr>
      <vt:lpstr>[FontFamily: Name=宋体]</vt:lpstr>
      <vt:lpstr>微软雅黑</vt:lpstr>
      <vt:lpstr>Arial Unicode MS</vt:lpstr>
      <vt:lpstr>楷体</vt:lpstr>
      <vt:lpstr>汉仪旗黑-85S</vt:lpstr>
      <vt:lpstr>黑体</vt:lpstr>
      <vt:lpstr>第2母版</vt:lpstr>
      <vt:lpstr>第3母版</vt:lpstr>
      <vt:lpstr>6_Office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little fairy</cp:lastModifiedBy>
  <cp:revision>2</cp:revision>
  <cp:lastPrinted>2019-06-04T11:51:44Z</cp:lastPrinted>
  <dcterms:created xsi:type="dcterms:W3CDTF">2019-06-04T11:51:44Z</dcterms:created>
  <dcterms:modified xsi:type="dcterms:W3CDTF">2024-05-10T07:23:46Z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D78744623DD947C49A50FDC38DBF8566_13</vt:lpwstr>
  </property>
  <property fmtid="{D5CDD505-2E9C-101B-9397-08002B2CF9AE}" pid="3" name="KSOProductBuildVer">
    <vt:lpwstr>2052-12.1.0.16910</vt:lpwstr>
  </property>
</Properties>
</file>