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4"/>
  </p:notesMasterIdLst>
  <p:sldIdLst>
    <p:sldId id="256" r:id="rId5"/>
    <p:sldId id="287" r:id="rId6"/>
    <p:sldId id="269" r:id="rId7"/>
    <p:sldId id="268" r:id="rId8"/>
    <p:sldId id="265" r:id="rId9"/>
    <p:sldId id="267" r:id="rId10"/>
    <p:sldId id="264" r:id="rId11"/>
    <p:sldId id="258" r:id="rId12"/>
    <p:sldId id="266" r:id="rId13"/>
    <p:sldId id="263" r:id="rId15"/>
    <p:sldId id="262" r:id="rId16"/>
    <p:sldId id="257" r:id="rId17"/>
    <p:sldId id="259" r:id="rId18"/>
    <p:sldId id="260" r:id="rId19"/>
    <p:sldId id="282" r:id="rId20"/>
    <p:sldId id="283" r:id="rId21"/>
    <p:sldId id="284" r:id="rId22"/>
    <p:sldId id="285" r:id="rId23"/>
    <p:sldId id="289" r:id="rId24"/>
  </p:sldIdLst>
  <p:sldSz cx="9359900" cy="5867400" type="screen4x3"/>
  <p:notesSz cx="6858000" cy="9144000"/>
  <p:custDataLst>
    <p:tags r:id="rId29"/>
  </p:custDataLst>
  <p:defaultTextStyle>
    <a:defPPr>
      <a:defRPr lang="zh-CN"/>
    </a:defPPr>
    <a:lvl1pPr marL="0" lvl="0"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48" userDrawn="1">
          <p15:clr>
            <a:srgbClr val="A4A3A4"/>
          </p15:clr>
        </p15:guide>
        <p15:guide id="2" pos="29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2DDE8"/>
    <a:srgbClr val="A0C6EA"/>
    <a:srgbClr val="75B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showGuides="1">
      <p:cViewPr varScale="1">
        <p:scale>
          <a:sx n="69" d="100"/>
          <a:sy n="69" d="100"/>
        </p:scale>
        <p:origin x="-138" y="-102"/>
      </p:cViewPr>
      <p:guideLst>
        <p:guide orient="horz" pos="1848"/>
        <p:guide pos="2948"/>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19.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notesMaster" Target="notesMasters/notes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124" name="幻灯片图像占位符 3"/>
          <p:cNvSpPr>
            <a:spLocks noGrp="1" noRot="1" noChangeAspect="1"/>
          </p:cNvSpPr>
          <p:nvPr>
            <p:ph type="sldImg"/>
          </p:nvPr>
        </p:nvSpPr>
        <p:spPr>
          <a:xfrm>
            <a:off x="966788" y="1143000"/>
            <a:ext cx="4924425"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a:ln/>
        </p:spPr>
      </p:sp>
      <p:sp>
        <p:nvSpPr>
          <p:cNvPr id="14338" name="文本占位符 2"/>
          <p:cNvSpPr>
            <a:spLocks noGrp="1"/>
          </p:cNvSpPr>
          <p:nvPr>
            <p:ph type="body"/>
          </p:nvPr>
        </p:nvSpPr>
        <p:spPr>
          <a:ln/>
        </p:spPr>
        <p:txBody>
          <a:bodyPr lIns="91440" tIns="45720" rIns="91440" bIns="45720" anchor="t" anchorCtr="0"/>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p:cNvSpPr>
          <p:nvPr>
            <p:ph type="sldImg"/>
          </p:nvPr>
        </p:nvSpPr>
        <p:spPr>
          <a:ln/>
        </p:spPr>
      </p:sp>
      <p:sp>
        <p:nvSpPr>
          <p:cNvPr id="21506" name="文本占位符 2"/>
          <p:cNvSpPr>
            <a:spLocks noGrp="1"/>
          </p:cNvSpPr>
          <p:nvPr>
            <p:ph type="body"/>
          </p:nvPr>
        </p:nvSpPr>
        <p:spPr>
          <a:ln/>
        </p:spPr>
        <p:txBody>
          <a:bodyPr lIns="91440" tIns="45720" rIns="91440" bIns="45720" anchor="t" anchorCtr="0"/>
          <a:p>
            <a:pPr lvl="0"/>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p:cNvSpPr>
          <p:nvPr>
            <p:ph type="sldImg"/>
          </p:nvPr>
        </p:nvSpPr>
        <p:spPr>
          <a:ln/>
        </p:spPr>
      </p:sp>
      <p:sp>
        <p:nvSpPr>
          <p:cNvPr id="23554" name="文本占位符 2"/>
          <p:cNvSpPr>
            <a:spLocks noGrp="1"/>
          </p:cNvSpPr>
          <p:nvPr>
            <p:ph type="body"/>
          </p:nvPr>
        </p:nvSpPr>
        <p:spPr>
          <a:ln/>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p:cNvSpPr>
          <p:nvPr>
            <p:ph type="sldImg"/>
          </p:nvPr>
        </p:nvSpPr>
        <p:spPr>
          <a:ln/>
        </p:spPr>
      </p:sp>
      <p:sp>
        <p:nvSpPr>
          <p:cNvPr id="25602" name="文本占位符 2"/>
          <p:cNvSpPr>
            <a:spLocks noGrp="1"/>
          </p:cNvSpPr>
          <p:nvPr>
            <p:ph type="body"/>
          </p:nvPr>
        </p:nvSpPr>
        <p:spPr>
          <a:ln/>
        </p:spPr>
        <p:txBody>
          <a:bodyPr lIns="91440" tIns="45720" rIns="91440" bIns="45720" anchor="t" anchorCtr="0"/>
          <a:p>
            <a:pPr lvl="0"/>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p:cNvSpPr>
          <p:nvPr>
            <p:ph type="sldImg"/>
          </p:nvPr>
        </p:nvSpPr>
        <p:spPr>
          <a:ln/>
        </p:spPr>
      </p:sp>
      <p:sp>
        <p:nvSpPr>
          <p:cNvPr id="27650" name="文本占位符 2"/>
          <p:cNvSpPr>
            <a:spLocks noGrp="1"/>
          </p:cNvSpPr>
          <p:nvPr>
            <p:ph type="body"/>
          </p:nvPr>
        </p:nvSpPr>
        <p:spPr>
          <a:ln/>
        </p:spPr>
        <p:txBody>
          <a:bodyPr lIns="91440" tIns="45720" rIns="91440" bIns="45720" anchor="t" anchorCtr="0"/>
          <a:p>
            <a:pPr lvl="0"/>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4098" name="图片 2049" descr="water_5-wallpaper-2560x1600"/>
          <p:cNvPicPr>
            <a:picLocks noChangeAspect="1"/>
          </p:cNvPicPr>
          <p:nvPr userDrawn="1"/>
        </p:nvPicPr>
        <p:blipFill>
          <a:blip r:embed="rId2"/>
          <a:stretch>
            <a:fillRect/>
          </a:stretch>
        </p:blipFill>
        <p:spPr>
          <a:xfrm>
            <a:off x="0" y="9525"/>
            <a:ext cx="9359900" cy="5848350"/>
          </a:xfrm>
          <a:prstGeom prst="rect">
            <a:avLst/>
          </a:prstGeom>
          <a:noFill/>
          <a:ln w="9525">
            <a:noFill/>
          </a:ln>
        </p:spPr>
      </p:pic>
      <p:sp>
        <p:nvSpPr>
          <p:cNvPr id="2051" name="标题 2050"/>
          <p:cNvSpPr>
            <a:spLocks noGrp="1"/>
          </p:cNvSpPr>
          <p:nvPr>
            <p:ph type="ctrTitle"/>
          </p:nvPr>
        </p:nvSpPr>
        <p:spPr>
          <a:xfrm>
            <a:off x="703263" y="2717800"/>
            <a:ext cx="7954962" cy="955675"/>
          </a:xfrm>
          <a:prstGeom prst="rect">
            <a:avLst/>
          </a:prstGeom>
          <a:noFill/>
          <a:ln w="9525">
            <a:noFill/>
            <a:miter/>
          </a:ln>
        </p:spPr>
        <p:txBody>
          <a:bodyPr lIns="80724" tIns="40363" rIns="80724" bIns="40363" anchor="ctr"/>
          <a:lstStyle>
            <a:lvl1pPr lvl="0" algn="ctr">
              <a:defRPr sz="2800" b="1" kern="1200">
                <a:solidFill>
                  <a:schemeClr val="bg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1403350" y="3779838"/>
            <a:ext cx="6553200" cy="377825"/>
          </a:xfrm>
          <a:prstGeom prst="rect">
            <a:avLst/>
          </a:prstGeom>
          <a:noFill/>
          <a:ln w="9525">
            <a:noFill/>
            <a:miter/>
          </a:ln>
        </p:spPr>
        <p:txBody>
          <a:bodyPr lIns="80724" tIns="40363" rIns="80724" bIns="40363" anchor="t"/>
          <a:lstStyle>
            <a:lvl1pPr marL="0" lvl="0" indent="0" algn="ctr">
              <a:buNone/>
              <a:defRPr sz="1400" kern="1200">
                <a:solidFill>
                  <a:schemeClr val="bg1"/>
                </a:solidFill>
              </a:defRPr>
            </a:lvl1pPr>
            <a:lvl2pPr marL="403225" lvl="1" indent="-403225" algn="ctr">
              <a:buNone/>
              <a:defRPr sz="1400" kern="1200">
                <a:solidFill>
                  <a:srgbClr val="A0C6EA"/>
                </a:solidFill>
              </a:defRPr>
            </a:lvl2pPr>
            <a:lvl3pPr marL="806450" lvl="2" indent="-806450" algn="ctr">
              <a:buNone/>
              <a:defRPr sz="1400" kern="1200">
                <a:solidFill>
                  <a:srgbClr val="A0C6EA"/>
                </a:solidFill>
              </a:defRPr>
            </a:lvl3pPr>
            <a:lvl4pPr marL="1209675" lvl="3" indent="-1209675" algn="ctr">
              <a:buNone/>
              <a:defRPr sz="1400" kern="1200">
                <a:solidFill>
                  <a:srgbClr val="A0C6EA"/>
                </a:solidFill>
              </a:defRPr>
            </a:lvl4pPr>
            <a:lvl5pPr marL="1614805" lvl="4" indent="-1614805" algn="ctr">
              <a:buNone/>
              <a:defRPr sz="1400" kern="1200">
                <a:solidFill>
                  <a:srgbClr val="A0C6EA"/>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468313" y="5343525"/>
            <a:ext cx="2182813" cy="406400"/>
          </a:xfrm>
          <a:prstGeom prst="rect">
            <a:avLst/>
          </a:prstGeom>
          <a:noFill/>
          <a:ln w="9525">
            <a:noFill/>
            <a:miter/>
          </a:ln>
        </p:spPr>
        <p:txBody>
          <a:bodyPr lIns="80724" tIns="40363" rIns="80724" bIns="40363" anchor="t"/>
          <a:p>
            <a:pPr fontAlgn="base"/>
            <a:endParaRPr lang="zh-CN" altLang="en-US" sz="1200" strike="noStrike" noProof="1" dirty="0"/>
          </a:p>
        </p:txBody>
      </p:sp>
      <p:sp>
        <p:nvSpPr>
          <p:cNvPr id="2054" name="页脚占位符 2053"/>
          <p:cNvSpPr>
            <a:spLocks noGrp="1"/>
          </p:cNvSpPr>
          <p:nvPr>
            <p:ph type="ftr" sz="quarter" idx="3"/>
          </p:nvPr>
        </p:nvSpPr>
        <p:spPr>
          <a:xfrm>
            <a:off x="3197225" y="5343525"/>
            <a:ext cx="2965450" cy="406400"/>
          </a:xfrm>
          <a:prstGeom prst="rect">
            <a:avLst/>
          </a:prstGeom>
          <a:noFill/>
          <a:ln w="9525">
            <a:noFill/>
            <a:miter/>
          </a:ln>
        </p:spPr>
        <p:txBody>
          <a:bodyPr lIns="80724" tIns="40363" rIns="80724" bIns="40363" anchor="t"/>
          <a:p>
            <a:pPr fontAlgn="base"/>
            <a:endParaRPr lang="zh-CN" altLang="en-US" sz="1200" strike="noStrike" noProof="1" dirty="0"/>
          </a:p>
        </p:txBody>
      </p:sp>
      <p:sp>
        <p:nvSpPr>
          <p:cNvPr id="2055" name="灯片编号占位符 2054"/>
          <p:cNvSpPr>
            <a:spLocks noGrp="1"/>
          </p:cNvSpPr>
          <p:nvPr>
            <p:ph type="sldNum" sz="quarter" idx="4"/>
          </p:nvPr>
        </p:nvSpPr>
        <p:spPr>
          <a:xfrm>
            <a:off x="6708775" y="5343525"/>
            <a:ext cx="2182813" cy="406400"/>
          </a:xfrm>
          <a:prstGeom prst="rect">
            <a:avLst/>
          </a:prstGeom>
          <a:noFill/>
          <a:ln w="9525">
            <a:noFill/>
            <a:miter/>
          </a:ln>
        </p:spPr>
        <p:txBody>
          <a:bodyPr lIns="80724" tIns="40363" rIns="80724" bIns="40363" anchor="t"/>
          <a:p>
            <a:pPr fontAlgn="base"/>
            <a:fld id="{9A0DB2DC-4C9A-4742-B13C-FB6460FD3503}" type="slidenum">
              <a:rPr lang="zh-CN" sz="1200" strike="noStrike" noProof="1">
                <a:latin typeface="微软雅黑" panose="020B0503020204020204" charset="-122"/>
                <a:ea typeface="微软雅黑" panose="020B0503020204020204" charset="-122"/>
                <a:cs typeface="+mn-ea"/>
              </a:rPr>
            </a:fld>
            <a:endParaRPr lang="zh-CN" sz="1200" strike="noStrike" noProof="1"/>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3703" y="446014"/>
            <a:ext cx="919301" cy="4642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5769" y="234950"/>
            <a:ext cx="2105819" cy="3779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234950"/>
            <a:ext cx="6195380" cy="3779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9988" y="960244"/>
            <a:ext cx="7019925" cy="2042724"/>
          </a:xfrm>
        </p:spPr>
        <p:txBody>
          <a:bodyPr anchor="b"/>
          <a:lstStyle>
            <a:lvl1pPr algn="ctr">
              <a:defRPr sz="4605"/>
            </a:lvl1pPr>
          </a:lstStyle>
          <a:p>
            <a:pPr fontAlgn="base"/>
            <a:r>
              <a:rPr lang="zh-CN" altLang="en-US" sz="460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69988" y="3081744"/>
            <a:ext cx="7019925" cy="1416596"/>
          </a:xfrm>
        </p:spPr>
        <p:txBody>
          <a:bodyPr/>
          <a:lstStyle>
            <a:lvl1pPr marL="0" indent="0" algn="ctr">
              <a:buNone/>
              <a:defRPr sz="1845"/>
            </a:lvl1pPr>
            <a:lvl2pPr marL="351155" indent="0" algn="ctr">
              <a:buNone/>
              <a:defRPr sz="1535"/>
            </a:lvl2pPr>
            <a:lvl3pPr marL="702310" indent="0" algn="ctr">
              <a:buNone/>
              <a:defRPr sz="1380"/>
            </a:lvl3pPr>
            <a:lvl4pPr marL="1052830" indent="0" algn="ctr">
              <a:buNone/>
              <a:defRPr sz="1230"/>
            </a:lvl4pPr>
            <a:lvl5pPr marL="1403985" indent="0" algn="ctr">
              <a:buNone/>
              <a:defRPr sz="1230"/>
            </a:lvl5pPr>
            <a:lvl6pPr marL="1755140" indent="0" algn="ctr">
              <a:buNone/>
              <a:defRPr sz="1230"/>
            </a:lvl6pPr>
            <a:lvl7pPr marL="2106295" indent="0" algn="ctr">
              <a:buNone/>
              <a:defRPr sz="1230"/>
            </a:lvl7pPr>
            <a:lvl8pPr marL="2456815" indent="0" algn="ctr">
              <a:buNone/>
              <a:defRPr sz="1230"/>
            </a:lvl8pPr>
            <a:lvl9pPr marL="2807970" indent="0" algn="ctr">
              <a:buNone/>
              <a:defRPr sz="1230"/>
            </a:lvl9pPr>
          </a:lstStyle>
          <a:p>
            <a:pPr fontAlgn="base"/>
            <a:r>
              <a:rPr lang="zh-CN" altLang="en-US" sz="1845"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38618" y="1462776"/>
            <a:ext cx="8072914" cy="2440675"/>
          </a:xfrm>
        </p:spPr>
        <p:txBody>
          <a:bodyPr anchor="b"/>
          <a:lstStyle>
            <a:lvl1pPr>
              <a:defRPr sz="4605"/>
            </a:lvl1pPr>
          </a:lstStyle>
          <a:p>
            <a:pPr fontAlgn="base"/>
            <a:r>
              <a:rPr lang="zh-CN" altLang="en-US" sz="460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8618" y="3926541"/>
            <a:ext cx="8072914" cy="1283493"/>
          </a:xfrm>
        </p:spPr>
        <p:txBody>
          <a:bodyPr/>
          <a:lstStyle>
            <a:lvl1pPr marL="0" indent="0">
              <a:buNone/>
              <a:defRPr sz="1845">
                <a:solidFill>
                  <a:schemeClr val="tx1">
                    <a:tint val="75000"/>
                  </a:schemeClr>
                </a:solidFill>
              </a:defRPr>
            </a:lvl1pPr>
            <a:lvl2pPr marL="351155" indent="0">
              <a:buNone/>
              <a:defRPr sz="1535">
                <a:solidFill>
                  <a:schemeClr val="tx1">
                    <a:tint val="75000"/>
                  </a:schemeClr>
                </a:solidFill>
              </a:defRPr>
            </a:lvl2pPr>
            <a:lvl3pPr marL="702310" indent="0">
              <a:buNone/>
              <a:defRPr sz="1380">
                <a:solidFill>
                  <a:schemeClr val="tx1">
                    <a:tint val="75000"/>
                  </a:schemeClr>
                </a:solidFill>
              </a:defRPr>
            </a:lvl3pPr>
            <a:lvl4pPr marL="1052830" indent="0">
              <a:buNone/>
              <a:defRPr sz="1230">
                <a:solidFill>
                  <a:schemeClr val="tx1">
                    <a:tint val="75000"/>
                  </a:schemeClr>
                </a:solidFill>
              </a:defRPr>
            </a:lvl4pPr>
            <a:lvl5pPr marL="1403985" indent="0">
              <a:buNone/>
              <a:defRPr sz="1230">
                <a:solidFill>
                  <a:schemeClr val="tx1">
                    <a:tint val="75000"/>
                  </a:schemeClr>
                </a:solidFill>
              </a:defRPr>
            </a:lvl5pPr>
            <a:lvl6pPr marL="1755140" indent="0">
              <a:buNone/>
              <a:defRPr sz="1230">
                <a:solidFill>
                  <a:schemeClr val="tx1">
                    <a:tint val="75000"/>
                  </a:schemeClr>
                </a:solidFill>
              </a:defRPr>
            </a:lvl6pPr>
            <a:lvl7pPr marL="2106295" indent="0">
              <a:buNone/>
              <a:defRPr sz="1230">
                <a:solidFill>
                  <a:schemeClr val="tx1">
                    <a:tint val="75000"/>
                  </a:schemeClr>
                </a:solidFill>
              </a:defRPr>
            </a:lvl7pPr>
            <a:lvl8pPr marL="2456815" indent="0">
              <a:buNone/>
              <a:defRPr sz="1230">
                <a:solidFill>
                  <a:schemeClr val="tx1">
                    <a:tint val="75000"/>
                  </a:schemeClr>
                </a:solidFill>
              </a:defRPr>
            </a:lvl8pPr>
            <a:lvl9pPr marL="2807970" indent="0">
              <a:buNone/>
              <a:defRPr sz="1230">
                <a:solidFill>
                  <a:schemeClr val="tx1">
                    <a:tint val="75000"/>
                  </a:schemeClr>
                </a:solidFill>
              </a:defRPr>
            </a:lvl9pPr>
          </a:lstStyle>
          <a:p>
            <a:pPr lvl="0" fontAlgn="base"/>
            <a:r>
              <a:rPr lang="zh-CN" altLang="en-US" sz="1845"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2016125" y="1368425"/>
            <a:ext cx="3369755" cy="38735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523421" y="1368425"/>
            <a:ext cx="3369755" cy="38735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4712" y="312385"/>
            <a:ext cx="8072914" cy="113409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11096" y="1521553"/>
            <a:ext cx="3741483" cy="704902"/>
          </a:xfrm>
        </p:spPr>
        <p:txBody>
          <a:bodyPr anchor="ctr" anchorCtr="0"/>
          <a:lstStyle>
            <a:lvl1pPr marL="0" indent="0">
              <a:buNone/>
              <a:defRPr sz="2150"/>
            </a:lvl1pPr>
            <a:lvl2pPr marL="351155" indent="0">
              <a:buNone/>
              <a:defRPr sz="1845"/>
            </a:lvl2pPr>
            <a:lvl3pPr marL="702310" indent="0">
              <a:buNone/>
              <a:defRPr sz="1535"/>
            </a:lvl3pPr>
            <a:lvl4pPr marL="1052830" indent="0">
              <a:buNone/>
              <a:defRPr sz="1380"/>
            </a:lvl4pPr>
            <a:lvl5pPr marL="1403985" indent="0">
              <a:buNone/>
              <a:defRPr sz="1380"/>
            </a:lvl5pPr>
            <a:lvl6pPr marL="1755140" indent="0">
              <a:buNone/>
              <a:defRPr sz="1380"/>
            </a:lvl6pPr>
            <a:lvl7pPr marL="2106295" indent="0">
              <a:buNone/>
              <a:defRPr sz="1380"/>
            </a:lvl7pPr>
            <a:lvl8pPr marL="2456815" indent="0">
              <a:buNone/>
              <a:defRPr sz="1380"/>
            </a:lvl8pPr>
            <a:lvl9pPr marL="2807970" indent="0">
              <a:buNone/>
              <a:defRPr sz="1380"/>
            </a:lvl9pPr>
          </a:lstStyle>
          <a:p>
            <a:pPr lvl="0" fontAlgn="base"/>
            <a:r>
              <a:rPr lang="zh-CN" altLang="en-US" sz="21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11096" y="2280380"/>
            <a:ext cx="3741483" cy="3015221"/>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803503" y="1521553"/>
            <a:ext cx="3759910" cy="704902"/>
          </a:xfrm>
        </p:spPr>
        <p:txBody>
          <a:bodyPr anchor="ctr" anchorCtr="0"/>
          <a:lstStyle>
            <a:lvl1pPr marL="0" indent="0">
              <a:buNone/>
              <a:defRPr sz="2150"/>
            </a:lvl1pPr>
            <a:lvl2pPr marL="351155" indent="0">
              <a:buNone/>
              <a:defRPr sz="1845"/>
            </a:lvl2pPr>
            <a:lvl3pPr marL="702310" indent="0">
              <a:buNone/>
              <a:defRPr sz="1535"/>
            </a:lvl3pPr>
            <a:lvl4pPr marL="1052830" indent="0">
              <a:buNone/>
              <a:defRPr sz="1380"/>
            </a:lvl4pPr>
            <a:lvl5pPr marL="1403985" indent="0">
              <a:buNone/>
              <a:defRPr sz="1380"/>
            </a:lvl5pPr>
            <a:lvl6pPr marL="1755140" indent="0">
              <a:buNone/>
              <a:defRPr sz="1380"/>
            </a:lvl6pPr>
            <a:lvl7pPr marL="2106295" indent="0">
              <a:buNone/>
              <a:defRPr sz="1380"/>
            </a:lvl7pPr>
            <a:lvl8pPr marL="2456815" indent="0">
              <a:buNone/>
              <a:defRPr sz="1380"/>
            </a:lvl8pPr>
            <a:lvl9pPr marL="2807970" indent="0">
              <a:buNone/>
              <a:defRPr sz="1380"/>
            </a:lvl9pPr>
          </a:lstStyle>
          <a:p>
            <a:pPr lvl="0" fontAlgn="base"/>
            <a:r>
              <a:rPr lang="zh-CN" altLang="en-US" sz="21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803503" y="2280380"/>
            <a:ext cx="3759910" cy="3015221"/>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4712" y="391160"/>
            <a:ext cx="3018811" cy="1369060"/>
          </a:xfrm>
        </p:spPr>
        <p:txBody>
          <a:bodyPr anchor="b"/>
          <a:lstStyle>
            <a:lvl1pPr>
              <a:defRPr sz="2455"/>
            </a:lvl1pPr>
          </a:lstStyle>
          <a:p>
            <a:pPr fontAlgn="base"/>
            <a:r>
              <a:rPr lang="zh-CN" altLang="en-US" sz="2455" strike="noStrike" noProof="1" smtClean="0"/>
              <a:t>单击此处编辑母版标题样式</a:t>
            </a:r>
            <a:endParaRPr lang="zh-CN" altLang="en-US" strike="noStrike" noProof="1"/>
          </a:p>
        </p:txBody>
      </p:sp>
      <p:sp>
        <p:nvSpPr>
          <p:cNvPr id="3" name="内容占位符 2"/>
          <p:cNvSpPr>
            <a:spLocks noGrp="1"/>
          </p:cNvSpPr>
          <p:nvPr>
            <p:ph idx="1"/>
          </p:nvPr>
        </p:nvSpPr>
        <p:spPr>
          <a:xfrm>
            <a:off x="3979177" y="844797"/>
            <a:ext cx="4738449" cy="4169657"/>
          </a:xfrm>
        </p:spPr>
        <p:txBody>
          <a:bodyPr/>
          <a:lstStyle>
            <a:lvl1pPr>
              <a:defRPr sz="2455"/>
            </a:lvl1pPr>
            <a:lvl2pPr>
              <a:defRPr sz="2150"/>
            </a:lvl2pPr>
            <a:lvl3pPr>
              <a:defRPr sz="1845"/>
            </a:lvl3pPr>
            <a:lvl4pPr>
              <a:defRPr sz="1535"/>
            </a:lvl4pPr>
            <a:lvl5pPr>
              <a:defRPr sz="1535"/>
            </a:lvl5pPr>
            <a:lvl6pPr>
              <a:defRPr sz="1535"/>
            </a:lvl6pPr>
            <a:lvl7pPr>
              <a:defRPr sz="1535"/>
            </a:lvl7pPr>
            <a:lvl8pPr>
              <a:defRPr sz="1535"/>
            </a:lvl8pPr>
            <a:lvl9pPr>
              <a:defRPr sz="1535"/>
            </a:lvl9pPr>
          </a:lstStyle>
          <a:p>
            <a:pPr lvl="0" fontAlgn="base"/>
            <a:r>
              <a:rPr lang="zh-CN" altLang="en-US" sz="2455" strike="noStrike" noProof="1" smtClean="0"/>
              <a:t>单击此处编辑母版文本样式</a:t>
            </a:r>
            <a:endParaRPr lang="zh-CN" altLang="en-US" strike="noStrike" noProof="1" smtClean="0"/>
          </a:p>
          <a:p>
            <a:pPr lvl="1" fontAlgn="base"/>
            <a:r>
              <a:rPr lang="zh-CN" altLang="en-US" sz="2150" strike="noStrike" noProof="1" smtClean="0"/>
              <a:t>第二级</a:t>
            </a:r>
            <a:endParaRPr lang="zh-CN" altLang="en-US" strike="noStrike" noProof="1" smtClean="0"/>
          </a:p>
          <a:p>
            <a:pPr lvl="2" fontAlgn="base"/>
            <a:r>
              <a:rPr lang="zh-CN" altLang="en-US" sz="1845" strike="noStrike" noProof="1" smtClean="0"/>
              <a:t>第三级</a:t>
            </a:r>
            <a:endParaRPr lang="zh-CN" altLang="en-US" strike="noStrike" noProof="1" smtClean="0"/>
          </a:p>
          <a:p>
            <a:pPr lvl="3" fontAlgn="base"/>
            <a:r>
              <a:rPr lang="zh-CN" altLang="en-US" sz="1535" strike="noStrike" noProof="1" smtClean="0"/>
              <a:t>第四级</a:t>
            </a:r>
            <a:endParaRPr lang="zh-CN" altLang="en-US" strike="noStrike" noProof="1" smtClean="0"/>
          </a:p>
          <a:p>
            <a:pPr lvl="4" fontAlgn="base"/>
            <a:r>
              <a:rPr lang="zh-CN" altLang="en-US" sz="1535" strike="noStrike" noProof="1" smtClean="0"/>
              <a:t>第五级</a:t>
            </a:r>
            <a:endParaRPr lang="zh-CN" altLang="en-US" strike="noStrike" noProof="1"/>
          </a:p>
        </p:txBody>
      </p:sp>
      <p:sp>
        <p:nvSpPr>
          <p:cNvPr id="4" name="文本占位符 3"/>
          <p:cNvSpPr>
            <a:spLocks noGrp="1"/>
          </p:cNvSpPr>
          <p:nvPr>
            <p:ph type="body" sz="half" idx="2"/>
          </p:nvPr>
        </p:nvSpPr>
        <p:spPr>
          <a:xfrm>
            <a:off x="644712" y="1760220"/>
            <a:ext cx="3018811" cy="3261025"/>
          </a:xfrm>
        </p:spPr>
        <p:txBody>
          <a:bodyPr/>
          <a:lstStyle>
            <a:lvl1pPr marL="0" indent="0">
              <a:buNone/>
              <a:defRPr sz="1230"/>
            </a:lvl1pPr>
            <a:lvl2pPr marL="351155" indent="0">
              <a:buNone/>
              <a:defRPr sz="1075"/>
            </a:lvl2pPr>
            <a:lvl3pPr marL="702310" indent="0">
              <a:buNone/>
              <a:defRPr sz="920"/>
            </a:lvl3pPr>
            <a:lvl4pPr marL="1052830" indent="0">
              <a:buNone/>
              <a:defRPr sz="770"/>
            </a:lvl4pPr>
            <a:lvl5pPr marL="1403985" indent="0">
              <a:buNone/>
              <a:defRPr sz="770"/>
            </a:lvl5pPr>
            <a:lvl6pPr marL="1755140" indent="0">
              <a:buNone/>
              <a:defRPr sz="770"/>
            </a:lvl6pPr>
            <a:lvl7pPr marL="2106295" indent="0">
              <a:buNone/>
              <a:defRPr sz="770"/>
            </a:lvl7pPr>
            <a:lvl8pPr marL="2456815" indent="0">
              <a:buNone/>
              <a:defRPr sz="770"/>
            </a:lvl8pPr>
            <a:lvl9pPr marL="2807970" indent="0">
              <a:buNone/>
              <a:defRPr sz="770"/>
            </a:lvl9pPr>
          </a:lstStyle>
          <a:p>
            <a:pPr lvl="0" fontAlgn="base"/>
            <a:r>
              <a:rPr lang="zh-CN" altLang="en-US" sz="123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4712" y="391160"/>
            <a:ext cx="3197773" cy="1369060"/>
          </a:xfrm>
        </p:spPr>
        <p:txBody>
          <a:bodyPr anchor="b"/>
          <a:lstStyle>
            <a:lvl1pPr>
              <a:defRPr sz="2455"/>
            </a:lvl1pPr>
          </a:lstStyle>
          <a:p>
            <a:pPr fontAlgn="base"/>
            <a:r>
              <a:rPr lang="zh-CN" altLang="en-US" sz="245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979177" y="391161"/>
            <a:ext cx="4738449" cy="4623294"/>
          </a:xfrm>
        </p:spPr>
        <p:txBody>
          <a:bodyPr/>
          <a:lstStyle>
            <a:lvl1pPr marL="0" indent="0">
              <a:buNone/>
              <a:defRPr sz="2455"/>
            </a:lvl1pPr>
            <a:lvl2pPr marL="351155" indent="0">
              <a:buNone/>
              <a:defRPr sz="2150"/>
            </a:lvl2pPr>
            <a:lvl3pPr marL="702310" indent="0">
              <a:buNone/>
              <a:defRPr sz="1845"/>
            </a:lvl3pPr>
            <a:lvl4pPr marL="1052830" indent="0">
              <a:buNone/>
              <a:defRPr sz="1535"/>
            </a:lvl4pPr>
            <a:lvl5pPr marL="1403985" indent="0">
              <a:buNone/>
              <a:defRPr sz="1535"/>
            </a:lvl5pPr>
            <a:lvl6pPr marL="1755140" indent="0">
              <a:buNone/>
              <a:defRPr sz="1535"/>
            </a:lvl6pPr>
            <a:lvl7pPr marL="2106295" indent="0">
              <a:buNone/>
              <a:defRPr sz="1535"/>
            </a:lvl7pPr>
            <a:lvl8pPr marL="2456815" indent="0">
              <a:buNone/>
              <a:defRPr sz="1535"/>
            </a:lvl8pPr>
            <a:lvl9pPr marL="2807970" indent="0">
              <a:buNone/>
              <a:defRPr sz="1535"/>
            </a:lvl9pPr>
          </a:lstStyle>
          <a:p>
            <a:pPr fontAlgn="base"/>
            <a:endParaRPr lang="zh-CN" altLang="en-US" strike="noStrike" noProof="1"/>
          </a:p>
        </p:txBody>
      </p:sp>
      <p:sp>
        <p:nvSpPr>
          <p:cNvPr id="4" name="文本占位符 3"/>
          <p:cNvSpPr>
            <a:spLocks noGrp="1"/>
          </p:cNvSpPr>
          <p:nvPr>
            <p:ph type="body" sz="half" idx="2"/>
          </p:nvPr>
        </p:nvSpPr>
        <p:spPr>
          <a:xfrm>
            <a:off x="644712" y="1760220"/>
            <a:ext cx="3197773" cy="3261025"/>
          </a:xfrm>
        </p:spPr>
        <p:txBody>
          <a:bodyPr/>
          <a:lstStyle>
            <a:lvl1pPr marL="0" indent="0">
              <a:buNone/>
              <a:defRPr sz="1535"/>
            </a:lvl1pPr>
            <a:lvl2pPr marL="351155" indent="0">
              <a:buNone/>
              <a:defRPr sz="1380"/>
            </a:lvl2pPr>
            <a:lvl3pPr marL="702310" indent="0">
              <a:buNone/>
              <a:defRPr sz="1230"/>
            </a:lvl3pPr>
            <a:lvl4pPr marL="1052830" indent="0">
              <a:buNone/>
              <a:defRPr sz="1075"/>
            </a:lvl4pPr>
            <a:lvl5pPr marL="1403985" indent="0">
              <a:buNone/>
              <a:defRPr sz="1075"/>
            </a:lvl5pPr>
            <a:lvl6pPr marL="1755140" indent="0">
              <a:buNone/>
              <a:defRPr sz="1075"/>
            </a:lvl6pPr>
            <a:lvl7pPr marL="2106295" indent="0">
              <a:buNone/>
              <a:defRPr sz="1075"/>
            </a:lvl7pPr>
            <a:lvl8pPr marL="2456815" indent="0">
              <a:buNone/>
              <a:defRPr sz="1075"/>
            </a:lvl8pPr>
            <a:lvl9pPr marL="2807970" indent="0">
              <a:buNone/>
              <a:defRPr sz="1075"/>
            </a:lvl9pPr>
          </a:lstStyle>
          <a:p>
            <a:pPr lvl="0" fontAlgn="base"/>
            <a:r>
              <a:rPr lang="zh-CN" altLang="en-US" sz="153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73913" y="234950"/>
            <a:ext cx="1719263" cy="50069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016125" y="234950"/>
            <a:ext cx="5058120" cy="50069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69988" y="960244"/>
            <a:ext cx="7019925" cy="2042724"/>
          </a:xfrm>
        </p:spPr>
        <p:txBody>
          <a:bodyPr anchor="b"/>
          <a:lstStyle>
            <a:lvl1pPr algn="ctr">
              <a:defRPr sz="4605"/>
            </a:lvl1pPr>
          </a:lstStyle>
          <a:p>
            <a:pPr fontAlgn="base"/>
            <a:r>
              <a:rPr lang="zh-CN" altLang="en-US" sz="460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69988" y="3081744"/>
            <a:ext cx="7019925" cy="1416596"/>
          </a:xfrm>
        </p:spPr>
        <p:txBody>
          <a:bodyPr/>
          <a:lstStyle>
            <a:lvl1pPr marL="0" indent="0" algn="ctr">
              <a:buNone/>
              <a:defRPr sz="1845"/>
            </a:lvl1pPr>
            <a:lvl2pPr marL="351155" indent="0" algn="ctr">
              <a:buNone/>
              <a:defRPr sz="1535"/>
            </a:lvl2pPr>
            <a:lvl3pPr marL="702310" indent="0" algn="ctr">
              <a:buNone/>
              <a:defRPr sz="1380"/>
            </a:lvl3pPr>
            <a:lvl4pPr marL="1052830" indent="0" algn="ctr">
              <a:buNone/>
              <a:defRPr sz="1230"/>
            </a:lvl4pPr>
            <a:lvl5pPr marL="1403985" indent="0" algn="ctr">
              <a:buNone/>
              <a:defRPr sz="1230"/>
            </a:lvl5pPr>
            <a:lvl6pPr marL="1755140" indent="0" algn="ctr">
              <a:buNone/>
              <a:defRPr sz="1230"/>
            </a:lvl6pPr>
            <a:lvl7pPr marL="2106295" indent="0" algn="ctr">
              <a:buNone/>
              <a:defRPr sz="1230"/>
            </a:lvl7pPr>
            <a:lvl8pPr marL="2456815" indent="0" algn="ctr">
              <a:buNone/>
              <a:defRPr sz="1230"/>
            </a:lvl8pPr>
            <a:lvl9pPr marL="2807970" indent="0" algn="ctr">
              <a:buNone/>
              <a:defRPr sz="1230"/>
            </a:lvl9pPr>
          </a:lstStyle>
          <a:p>
            <a:pPr fontAlgn="base"/>
            <a:r>
              <a:rPr lang="zh-CN" altLang="en-US" sz="1845"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38618" y="1462776"/>
            <a:ext cx="8072914" cy="2440675"/>
          </a:xfrm>
        </p:spPr>
        <p:txBody>
          <a:bodyPr anchor="b"/>
          <a:lstStyle>
            <a:lvl1pPr>
              <a:defRPr sz="4605"/>
            </a:lvl1pPr>
          </a:lstStyle>
          <a:p>
            <a:pPr fontAlgn="base"/>
            <a:r>
              <a:rPr lang="zh-CN" altLang="en-US" sz="460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8618" y="3926541"/>
            <a:ext cx="8072914" cy="1283493"/>
          </a:xfrm>
        </p:spPr>
        <p:txBody>
          <a:bodyPr/>
          <a:lstStyle>
            <a:lvl1pPr marL="0" indent="0">
              <a:buNone/>
              <a:defRPr sz="1845">
                <a:solidFill>
                  <a:schemeClr val="tx1">
                    <a:tint val="75000"/>
                  </a:schemeClr>
                </a:solidFill>
              </a:defRPr>
            </a:lvl1pPr>
            <a:lvl2pPr marL="351155" indent="0">
              <a:buNone/>
              <a:defRPr sz="1535">
                <a:solidFill>
                  <a:schemeClr val="tx1">
                    <a:tint val="75000"/>
                  </a:schemeClr>
                </a:solidFill>
              </a:defRPr>
            </a:lvl2pPr>
            <a:lvl3pPr marL="702310" indent="0">
              <a:buNone/>
              <a:defRPr sz="1380">
                <a:solidFill>
                  <a:schemeClr val="tx1">
                    <a:tint val="75000"/>
                  </a:schemeClr>
                </a:solidFill>
              </a:defRPr>
            </a:lvl3pPr>
            <a:lvl4pPr marL="1052830" indent="0">
              <a:buNone/>
              <a:defRPr sz="1230">
                <a:solidFill>
                  <a:schemeClr val="tx1">
                    <a:tint val="75000"/>
                  </a:schemeClr>
                </a:solidFill>
              </a:defRPr>
            </a:lvl4pPr>
            <a:lvl5pPr marL="1403985" indent="0">
              <a:buNone/>
              <a:defRPr sz="1230">
                <a:solidFill>
                  <a:schemeClr val="tx1">
                    <a:tint val="75000"/>
                  </a:schemeClr>
                </a:solidFill>
              </a:defRPr>
            </a:lvl5pPr>
            <a:lvl6pPr marL="1755140" indent="0">
              <a:buNone/>
              <a:defRPr sz="1230">
                <a:solidFill>
                  <a:schemeClr val="tx1">
                    <a:tint val="75000"/>
                  </a:schemeClr>
                </a:solidFill>
              </a:defRPr>
            </a:lvl6pPr>
            <a:lvl7pPr marL="2106295" indent="0">
              <a:buNone/>
              <a:defRPr sz="1230">
                <a:solidFill>
                  <a:schemeClr val="tx1">
                    <a:tint val="75000"/>
                  </a:schemeClr>
                </a:solidFill>
              </a:defRPr>
            </a:lvl7pPr>
            <a:lvl8pPr marL="2456815" indent="0">
              <a:buNone/>
              <a:defRPr sz="1230">
                <a:solidFill>
                  <a:schemeClr val="tx1">
                    <a:tint val="75000"/>
                  </a:schemeClr>
                </a:solidFill>
              </a:defRPr>
            </a:lvl8pPr>
            <a:lvl9pPr marL="2807970" indent="0">
              <a:buNone/>
              <a:defRPr sz="1230">
                <a:solidFill>
                  <a:schemeClr val="tx1">
                    <a:tint val="75000"/>
                  </a:schemeClr>
                </a:solidFill>
              </a:defRPr>
            </a:lvl9pPr>
          </a:lstStyle>
          <a:p>
            <a:pPr lvl="0" fontAlgn="base"/>
            <a:r>
              <a:rPr lang="zh-CN" altLang="en-US" sz="1845"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68425"/>
            <a:ext cx="4127405" cy="38719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4183" y="1368425"/>
            <a:ext cx="4127405" cy="38719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4712" y="312385"/>
            <a:ext cx="8072914" cy="113409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11096" y="1521553"/>
            <a:ext cx="3741483" cy="704902"/>
          </a:xfrm>
        </p:spPr>
        <p:txBody>
          <a:bodyPr anchor="ctr" anchorCtr="0"/>
          <a:lstStyle>
            <a:lvl1pPr marL="0" indent="0">
              <a:buNone/>
              <a:defRPr sz="2150"/>
            </a:lvl1pPr>
            <a:lvl2pPr marL="351155" indent="0">
              <a:buNone/>
              <a:defRPr sz="1845"/>
            </a:lvl2pPr>
            <a:lvl3pPr marL="702310" indent="0">
              <a:buNone/>
              <a:defRPr sz="1535"/>
            </a:lvl3pPr>
            <a:lvl4pPr marL="1052830" indent="0">
              <a:buNone/>
              <a:defRPr sz="1380"/>
            </a:lvl4pPr>
            <a:lvl5pPr marL="1403985" indent="0">
              <a:buNone/>
              <a:defRPr sz="1380"/>
            </a:lvl5pPr>
            <a:lvl6pPr marL="1755140" indent="0">
              <a:buNone/>
              <a:defRPr sz="1380"/>
            </a:lvl6pPr>
            <a:lvl7pPr marL="2106295" indent="0">
              <a:buNone/>
              <a:defRPr sz="1380"/>
            </a:lvl7pPr>
            <a:lvl8pPr marL="2456815" indent="0">
              <a:buNone/>
              <a:defRPr sz="1380"/>
            </a:lvl8pPr>
            <a:lvl9pPr marL="2807970" indent="0">
              <a:buNone/>
              <a:defRPr sz="1380"/>
            </a:lvl9pPr>
          </a:lstStyle>
          <a:p>
            <a:pPr lvl="0" fontAlgn="base"/>
            <a:r>
              <a:rPr lang="zh-CN" altLang="en-US" sz="21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11096" y="2280380"/>
            <a:ext cx="3741483" cy="3015221"/>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803503" y="1521553"/>
            <a:ext cx="3759910" cy="704902"/>
          </a:xfrm>
        </p:spPr>
        <p:txBody>
          <a:bodyPr anchor="ctr" anchorCtr="0"/>
          <a:lstStyle>
            <a:lvl1pPr marL="0" indent="0">
              <a:buNone/>
              <a:defRPr sz="2150"/>
            </a:lvl1pPr>
            <a:lvl2pPr marL="351155" indent="0">
              <a:buNone/>
              <a:defRPr sz="1845"/>
            </a:lvl2pPr>
            <a:lvl3pPr marL="702310" indent="0">
              <a:buNone/>
              <a:defRPr sz="1535"/>
            </a:lvl3pPr>
            <a:lvl4pPr marL="1052830" indent="0">
              <a:buNone/>
              <a:defRPr sz="1380"/>
            </a:lvl4pPr>
            <a:lvl5pPr marL="1403985" indent="0">
              <a:buNone/>
              <a:defRPr sz="1380"/>
            </a:lvl5pPr>
            <a:lvl6pPr marL="1755140" indent="0">
              <a:buNone/>
              <a:defRPr sz="1380"/>
            </a:lvl6pPr>
            <a:lvl7pPr marL="2106295" indent="0">
              <a:buNone/>
              <a:defRPr sz="1380"/>
            </a:lvl7pPr>
            <a:lvl8pPr marL="2456815" indent="0">
              <a:buNone/>
              <a:defRPr sz="1380"/>
            </a:lvl8pPr>
            <a:lvl9pPr marL="2807970" indent="0">
              <a:buNone/>
              <a:defRPr sz="1380"/>
            </a:lvl9pPr>
          </a:lstStyle>
          <a:p>
            <a:pPr lvl="0" fontAlgn="base"/>
            <a:r>
              <a:rPr lang="zh-CN" altLang="en-US" sz="21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803503" y="2280380"/>
            <a:ext cx="3759910" cy="3015221"/>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38618" y="1462776"/>
            <a:ext cx="8072914" cy="2440675"/>
          </a:xfrm>
        </p:spPr>
        <p:txBody>
          <a:bodyPr anchor="b"/>
          <a:lstStyle>
            <a:lvl1pPr>
              <a:defRPr sz="4605"/>
            </a:lvl1pPr>
          </a:lstStyle>
          <a:p>
            <a:pPr fontAlgn="base"/>
            <a:r>
              <a:rPr lang="zh-CN" altLang="en-US" sz="460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8618" y="3926541"/>
            <a:ext cx="8072914" cy="1283493"/>
          </a:xfrm>
        </p:spPr>
        <p:txBody>
          <a:bodyPr/>
          <a:lstStyle>
            <a:lvl1pPr marL="0" indent="0">
              <a:buNone/>
              <a:defRPr sz="1845">
                <a:solidFill>
                  <a:schemeClr val="tx1">
                    <a:tint val="75000"/>
                  </a:schemeClr>
                </a:solidFill>
              </a:defRPr>
            </a:lvl1pPr>
            <a:lvl2pPr marL="351155" indent="0">
              <a:buNone/>
              <a:defRPr sz="1535">
                <a:solidFill>
                  <a:schemeClr val="tx1">
                    <a:tint val="75000"/>
                  </a:schemeClr>
                </a:solidFill>
              </a:defRPr>
            </a:lvl2pPr>
            <a:lvl3pPr marL="702310" indent="0">
              <a:buNone/>
              <a:defRPr sz="1380">
                <a:solidFill>
                  <a:schemeClr val="tx1">
                    <a:tint val="75000"/>
                  </a:schemeClr>
                </a:solidFill>
              </a:defRPr>
            </a:lvl3pPr>
            <a:lvl4pPr marL="1052830" indent="0">
              <a:buNone/>
              <a:defRPr sz="1230">
                <a:solidFill>
                  <a:schemeClr val="tx1">
                    <a:tint val="75000"/>
                  </a:schemeClr>
                </a:solidFill>
              </a:defRPr>
            </a:lvl4pPr>
            <a:lvl5pPr marL="1403985" indent="0">
              <a:buNone/>
              <a:defRPr sz="1230">
                <a:solidFill>
                  <a:schemeClr val="tx1">
                    <a:tint val="75000"/>
                  </a:schemeClr>
                </a:solidFill>
              </a:defRPr>
            </a:lvl5pPr>
            <a:lvl6pPr marL="1755140" indent="0">
              <a:buNone/>
              <a:defRPr sz="1230">
                <a:solidFill>
                  <a:schemeClr val="tx1">
                    <a:tint val="75000"/>
                  </a:schemeClr>
                </a:solidFill>
              </a:defRPr>
            </a:lvl6pPr>
            <a:lvl7pPr marL="2106295" indent="0">
              <a:buNone/>
              <a:defRPr sz="1230">
                <a:solidFill>
                  <a:schemeClr val="tx1">
                    <a:tint val="75000"/>
                  </a:schemeClr>
                </a:solidFill>
              </a:defRPr>
            </a:lvl7pPr>
            <a:lvl8pPr marL="2456815" indent="0">
              <a:buNone/>
              <a:defRPr sz="1230">
                <a:solidFill>
                  <a:schemeClr val="tx1">
                    <a:tint val="75000"/>
                  </a:schemeClr>
                </a:solidFill>
              </a:defRPr>
            </a:lvl8pPr>
            <a:lvl9pPr marL="2807970" indent="0">
              <a:buNone/>
              <a:defRPr sz="1230">
                <a:solidFill>
                  <a:schemeClr val="tx1">
                    <a:tint val="75000"/>
                  </a:schemeClr>
                </a:solidFill>
              </a:defRPr>
            </a:lvl9pPr>
          </a:lstStyle>
          <a:p>
            <a:pPr lvl="0" fontAlgn="base"/>
            <a:r>
              <a:rPr lang="zh-CN" altLang="en-US" sz="1845"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4712" y="391160"/>
            <a:ext cx="3018811" cy="1369060"/>
          </a:xfrm>
        </p:spPr>
        <p:txBody>
          <a:bodyPr anchor="b"/>
          <a:lstStyle>
            <a:lvl1pPr>
              <a:defRPr sz="2455"/>
            </a:lvl1pPr>
          </a:lstStyle>
          <a:p>
            <a:pPr fontAlgn="base"/>
            <a:r>
              <a:rPr lang="zh-CN" altLang="en-US" sz="2455" strike="noStrike" noProof="1" smtClean="0"/>
              <a:t>单击此处编辑母版标题样式</a:t>
            </a:r>
            <a:endParaRPr lang="zh-CN" altLang="en-US" strike="noStrike" noProof="1"/>
          </a:p>
        </p:txBody>
      </p:sp>
      <p:sp>
        <p:nvSpPr>
          <p:cNvPr id="3" name="内容占位符 2"/>
          <p:cNvSpPr>
            <a:spLocks noGrp="1"/>
          </p:cNvSpPr>
          <p:nvPr>
            <p:ph idx="1"/>
          </p:nvPr>
        </p:nvSpPr>
        <p:spPr>
          <a:xfrm>
            <a:off x="3979177" y="844797"/>
            <a:ext cx="4738449" cy="4169657"/>
          </a:xfrm>
        </p:spPr>
        <p:txBody>
          <a:bodyPr/>
          <a:lstStyle>
            <a:lvl1pPr>
              <a:defRPr sz="2455"/>
            </a:lvl1pPr>
            <a:lvl2pPr>
              <a:defRPr sz="2150"/>
            </a:lvl2pPr>
            <a:lvl3pPr>
              <a:defRPr sz="1845"/>
            </a:lvl3pPr>
            <a:lvl4pPr>
              <a:defRPr sz="1535"/>
            </a:lvl4pPr>
            <a:lvl5pPr>
              <a:defRPr sz="1535"/>
            </a:lvl5pPr>
            <a:lvl6pPr>
              <a:defRPr sz="1535"/>
            </a:lvl6pPr>
            <a:lvl7pPr>
              <a:defRPr sz="1535"/>
            </a:lvl7pPr>
            <a:lvl8pPr>
              <a:defRPr sz="1535"/>
            </a:lvl8pPr>
            <a:lvl9pPr>
              <a:defRPr sz="1535"/>
            </a:lvl9pPr>
          </a:lstStyle>
          <a:p>
            <a:pPr lvl="0" fontAlgn="base"/>
            <a:r>
              <a:rPr lang="zh-CN" altLang="en-US" sz="2455" strike="noStrike" noProof="1" smtClean="0"/>
              <a:t>单击此处编辑母版文本样式</a:t>
            </a:r>
            <a:endParaRPr lang="zh-CN" altLang="en-US" strike="noStrike" noProof="1" smtClean="0"/>
          </a:p>
          <a:p>
            <a:pPr lvl="1" fontAlgn="base"/>
            <a:r>
              <a:rPr lang="zh-CN" altLang="en-US" sz="2150" strike="noStrike" noProof="1" smtClean="0"/>
              <a:t>第二级</a:t>
            </a:r>
            <a:endParaRPr lang="zh-CN" altLang="en-US" strike="noStrike" noProof="1" smtClean="0"/>
          </a:p>
          <a:p>
            <a:pPr lvl="2" fontAlgn="base"/>
            <a:r>
              <a:rPr lang="zh-CN" altLang="en-US" sz="1845" strike="noStrike" noProof="1" smtClean="0"/>
              <a:t>第三级</a:t>
            </a:r>
            <a:endParaRPr lang="zh-CN" altLang="en-US" strike="noStrike" noProof="1" smtClean="0"/>
          </a:p>
          <a:p>
            <a:pPr lvl="3" fontAlgn="base"/>
            <a:r>
              <a:rPr lang="zh-CN" altLang="en-US" sz="1535" strike="noStrike" noProof="1" smtClean="0"/>
              <a:t>第四级</a:t>
            </a:r>
            <a:endParaRPr lang="zh-CN" altLang="en-US" strike="noStrike" noProof="1" smtClean="0"/>
          </a:p>
          <a:p>
            <a:pPr lvl="4" fontAlgn="base"/>
            <a:r>
              <a:rPr lang="zh-CN" altLang="en-US" sz="1535" strike="noStrike" noProof="1" smtClean="0"/>
              <a:t>第五级</a:t>
            </a:r>
            <a:endParaRPr lang="zh-CN" altLang="en-US" strike="noStrike" noProof="1"/>
          </a:p>
        </p:txBody>
      </p:sp>
      <p:sp>
        <p:nvSpPr>
          <p:cNvPr id="4" name="文本占位符 3"/>
          <p:cNvSpPr>
            <a:spLocks noGrp="1"/>
          </p:cNvSpPr>
          <p:nvPr>
            <p:ph type="body" sz="half" idx="2"/>
          </p:nvPr>
        </p:nvSpPr>
        <p:spPr>
          <a:xfrm>
            <a:off x="644712" y="1760220"/>
            <a:ext cx="3018811" cy="3261025"/>
          </a:xfrm>
        </p:spPr>
        <p:txBody>
          <a:bodyPr/>
          <a:lstStyle>
            <a:lvl1pPr marL="0" indent="0">
              <a:buNone/>
              <a:defRPr sz="1230"/>
            </a:lvl1pPr>
            <a:lvl2pPr marL="351155" indent="0">
              <a:buNone/>
              <a:defRPr sz="1075"/>
            </a:lvl2pPr>
            <a:lvl3pPr marL="702310" indent="0">
              <a:buNone/>
              <a:defRPr sz="920"/>
            </a:lvl3pPr>
            <a:lvl4pPr marL="1052830" indent="0">
              <a:buNone/>
              <a:defRPr sz="770"/>
            </a:lvl4pPr>
            <a:lvl5pPr marL="1403985" indent="0">
              <a:buNone/>
              <a:defRPr sz="770"/>
            </a:lvl5pPr>
            <a:lvl6pPr marL="1755140" indent="0">
              <a:buNone/>
              <a:defRPr sz="770"/>
            </a:lvl6pPr>
            <a:lvl7pPr marL="2106295" indent="0">
              <a:buNone/>
              <a:defRPr sz="770"/>
            </a:lvl7pPr>
            <a:lvl8pPr marL="2456815" indent="0">
              <a:buNone/>
              <a:defRPr sz="770"/>
            </a:lvl8pPr>
            <a:lvl9pPr marL="2807970" indent="0">
              <a:buNone/>
              <a:defRPr sz="770"/>
            </a:lvl9pPr>
          </a:lstStyle>
          <a:p>
            <a:pPr lvl="0" fontAlgn="base"/>
            <a:r>
              <a:rPr lang="zh-CN" altLang="en-US" sz="123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4712" y="391160"/>
            <a:ext cx="3197773" cy="1369060"/>
          </a:xfrm>
        </p:spPr>
        <p:txBody>
          <a:bodyPr anchor="b"/>
          <a:lstStyle>
            <a:lvl1pPr>
              <a:defRPr sz="2455"/>
            </a:lvl1pPr>
          </a:lstStyle>
          <a:p>
            <a:pPr fontAlgn="base"/>
            <a:r>
              <a:rPr lang="zh-CN" altLang="en-US" sz="245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979177" y="391161"/>
            <a:ext cx="4738449" cy="4623294"/>
          </a:xfrm>
        </p:spPr>
        <p:txBody>
          <a:bodyPr/>
          <a:lstStyle>
            <a:lvl1pPr marL="0" indent="0">
              <a:buNone/>
              <a:defRPr sz="2455"/>
            </a:lvl1pPr>
            <a:lvl2pPr marL="351155" indent="0">
              <a:buNone/>
              <a:defRPr sz="2150"/>
            </a:lvl2pPr>
            <a:lvl3pPr marL="702310" indent="0">
              <a:buNone/>
              <a:defRPr sz="1845"/>
            </a:lvl3pPr>
            <a:lvl4pPr marL="1052830" indent="0">
              <a:buNone/>
              <a:defRPr sz="1535"/>
            </a:lvl4pPr>
            <a:lvl5pPr marL="1403985" indent="0">
              <a:buNone/>
              <a:defRPr sz="1535"/>
            </a:lvl5pPr>
            <a:lvl6pPr marL="1755140" indent="0">
              <a:buNone/>
              <a:defRPr sz="1535"/>
            </a:lvl6pPr>
            <a:lvl7pPr marL="2106295" indent="0">
              <a:buNone/>
              <a:defRPr sz="1535"/>
            </a:lvl7pPr>
            <a:lvl8pPr marL="2456815" indent="0">
              <a:buNone/>
              <a:defRPr sz="1535"/>
            </a:lvl8pPr>
            <a:lvl9pPr marL="2807970" indent="0">
              <a:buNone/>
              <a:defRPr sz="1535"/>
            </a:lvl9pPr>
          </a:lstStyle>
          <a:p>
            <a:pPr fontAlgn="base"/>
            <a:endParaRPr lang="zh-CN" altLang="en-US" strike="noStrike" noProof="1"/>
          </a:p>
        </p:txBody>
      </p:sp>
      <p:sp>
        <p:nvSpPr>
          <p:cNvPr id="4" name="文本占位符 3"/>
          <p:cNvSpPr>
            <a:spLocks noGrp="1"/>
          </p:cNvSpPr>
          <p:nvPr>
            <p:ph type="body" sz="half" idx="2"/>
          </p:nvPr>
        </p:nvSpPr>
        <p:spPr>
          <a:xfrm>
            <a:off x="644712" y="1760220"/>
            <a:ext cx="3197773" cy="3261025"/>
          </a:xfrm>
        </p:spPr>
        <p:txBody>
          <a:bodyPr/>
          <a:lstStyle>
            <a:lvl1pPr marL="0" indent="0">
              <a:buNone/>
              <a:defRPr sz="1535"/>
            </a:lvl1pPr>
            <a:lvl2pPr marL="351155" indent="0">
              <a:buNone/>
              <a:defRPr sz="1380"/>
            </a:lvl2pPr>
            <a:lvl3pPr marL="702310" indent="0">
              <a:buNone/>
              <a:defRPr sz="1230"/>
            </a:lvl3pPr>
            <a:lvl4pPr marL="1052830" indent="0">
              <a:buNone/>
              <a:defRPr sz="1075"/>
            </a:lvl4pPr>
            <a:lvl5pPr marL="1403985" indent="0">
              <a:buNone/>
              <a:defRPr sz="1075"/>
            </a:lvl5pPr>
            <a:lvl6pPr marL="1755140" indent="0">
              <a:buNone/>
              <a:defRPr sz="1075"/>
            </a:lvl6pPr>
            <a:lvl7pPr marL="2106295" indent="0">
              <a:buNone/>
              <a:defRPr sz="1075"/>
            </a:lvl7pPr>
            <a:lvl8pPr marL="2456815" indent="0">
              <a:buNone/>
              <a:defRPr sz="1075"/>
            </a:lvl8pPr>
            <a:lvl9pPr marL="2807970" indent="0">
              <a:buNone/>
              <a:defRPr sz="1075"/>
            </a:lvl9pPr>
          </a:lstStyle>
          <a:p>
            <a:pPr lvl="0" fontAlgn="base"/>
            <a:r>
              <a:rPr lang="zh-CN" altLang="en-US" sz="153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5769" y="234950"/>
            <a:ext cx="2105819" cy="500538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234950"/>
            <a:ext cx="6195380" cy="500538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31846" y="687924"/>
            <a:ext cx="4147365" cy="4621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224841" y="1540316"/>
            <a:ext cx="2746419" cy="3060686"/>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22335" y="2278053"/>
            <a:ext cx="4056877" cy="1009219"/>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53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22335" y="3379764"/>
            <a:ext cx="4056877" cy="700829"/>
          </a:xfrm>
        </p:spPr>
        <p:txBody>
          <a:bodyPr lIns="90000" tIns="46800" rIns="90000" bIns="46800"/>
          <a:lstStyle>
            <a:lvl1pPr marL="0" indent="0" algn="ctr">
              <a:buNone/>
              <a:defRPr baseline="0"/>
            </a:lvl1pPr>
            <a:lvl2pPr marL="351155"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370013"/>
            <a:ext cx="4127405" cy="264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4183" y="1370013"/>
            <a:ext cx="4127405" cy="264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4712" y="312385"/>
            <a:ext cx="8072914" cy="113409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11096" y="1521553"/>
            <a:ext cx="3741483" cy="704902"/>
          </a:xfrm>
        </p:spPr>
        <p:txBody>
          <a:bodyPr anchor="ctr" anchorCtr="0"/>
          <a:lstStyle>
            <a:lvl1pPr marL="0" indent="0">
              <a:buNone/>
              <a:defRPr sz="2150"/>
            </a:lvl1pPr>
            <a:lvl2pPr marL="351155" indent="0">
              <a:buNone/>
              <a:defRPr sz="1845"/>
            </a:lvl2pPr>
            <a:lvl3pPr marL="702310" indent="0">
              <a:buNone/>
              <a:defRPr sz="1535"/>
            </a:lvl3pPr>
            <a:lvl4pPr marL="1052830" indent="0">
              <a:buNone/>
              <a:defRPr sz="1380"/>
            </a:lvl4pPr>
            <a:lvl5pPr marL="1403985" indent="0">
              <a:buNone/>
              <a:defRPr sz="1380"/>
            </a:lvl5pPr>
            <a:lvl6pPr marL="1755140" indent="0">
              <a:buNone/>
              <a:defRPr sz="1380"/>
            </a:lvl6pPr>
            <a:lvl7pPr marL="2106295" indent="0">
              <a:buNone/>
              <a:defRPr sz="1380"/>
            </a:lvl7pPr>
            <a:lvl8pPr marL="2456815" indent="0">
              <a:buNone/>
              <a:defRPr sz="1380"/>
            </a:lvl8pPr>
            <a:lvl9pPr marL="2807970" indent="0">
              <a:buNone/>
              <a:defRPr sz="1380"/>
            </a:lvl9pPr>
          </a:lstStyle>
          <a:p>
            <a:pPr lvl="0" fontAlgn="base"/>
            <a:r>
              <a:rPr lang="zh-CN" altLang="en-US" sz="21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11096" y="2280380"/>
            <a:ext cx="3741483" cy="3015221"/>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803503" y="1521553"/>
            <a:ext cx="3759910" cy="704902"/>
          </a:xfrm>
        </p:spPr>
        <p:txBody>
          <a:bodyPr anchor="ctr" anchorCtr="0"/>
          <a:lstStyle>
            <a:lvl1pPr marL="0" indent="0">
              <a:buNone/>
              <a:defRPr sz="2150"/>
            </a:lvl1pPr>
            <a:lvl2pPr marL="351155" indent="0">
              <a:buNone/>
              <a:defRPr sz="1845"/>
            </a:lvl2pPr>
            <a:lvl3pPr marL="702310" indent="0">
              <a:buNone/>
              <a:defRPr sz="1535"/>
            </a:lvl3pPr>
            <a:lvl4pPr marL="1052830" indent="0">
              <a:buNone/>
              <a:defRPr sz="1380"/>
            </a:lvl4pPr>
            <a:lvl5pPr marL="1403985" indent="0">
              <a:buNone/>
              <a:defRPr sz="1380"/>
            </a:lvl5pPr>
            <a:lvl6pPr marL="1755140" indent="0">
              <a:buNone/>
              <a:defRPr sz="1380"/>
            </a:lvl6pPr>
            <a:lvl7pPr marL="2106295" indent="0">
              <a:buNone/>
              <a:defRPr sz="1380"/>
            </a:lvl7pPr>
            <a:lvl8pPr marL="2456815" indent="0">
              <a:buNone/>
              <a:defRPr sz="1380"/>
            </a:lvl8pPr>
            <a:lvl9pPr marL="2807970" indent="0">
              <a:buNone/>
              <a:defRPr sz="1380"/>
            </a:lvl9pPr>
          </a:lstStyle>
          <a:p>
            <a:pPr lvl="0" fontAlgn="base"/>
            <a:r>
              <a:rPr lang="zh-CN" altLang="en-US" sz="21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803503" y="2280380"/>
            <a:ext cx="3759910" cy="3015221"/>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4712" y="391160"/>
            <a:ext cx="3018811" cy="1369060"/>
          </a:xfrm>
        </p:spPr>
        <p:txBody>
          <a:bodyPr anchor="b"/>
          <a:lstStyle>
            <a:lvl1pPr>
              <a:defRPr sz="2455"/>
            </a:lvl1pPr>
          </a:lstStyle>
          <a:p>
            <a:pPr fontAlgn="base"/>
            <a:r>
              <a:rPr lang="zh-CN" altLang="en-US" sz="2455" strike="noStrike" noProof="1" smtClean="0"/>
              <a:t>单击此处编辑母版标题样式</a:t>
            </a:r>
            <a:endParaRPr lang="zh-CN" altLang="en-US" strike="noStrike" noProof="1"/>
          </a:p>
        </p:txBody>
      </p:sp>
      <p:sp>
        <p:nvSpPr>
          <p:cNvPr id="3" name="内容占位符 2"/>
          <p:cNvSpPr>
            <a:spLocks noGrp="1"/>
          </p:cNvSpPr>
          <p:nvPr>
            <p:ph idx="1"/>
          </p:nvPr>
        </p:nvSpPr>
        <p:spPr>
          <a:xfrm>
            <a:off x="3979177" y="844797"/>
            <a:ext cx="4738449" cy="4169657"/>
          </a:xfrm>
        </p:spPr>
        <p:txBody>
          <a:bodyPr/>
          <a:lstStyle>
            <a:lvl1pPr>
              <a:defRPr sz="2455"/>
            </a:lvl1pPr>
            <a:lvl2pPr>
              <a:defRPr sz="2150"/>
            </a:lvl2pPr>
            <a:lvl3pPr>
              <a:defRPr sz="1845"/>
            </a:lvl3pPr>
            <a:lvl4pPr>
              <a:defRPr sz="1535"/>
            </a:lvl4pPr>
            <a:lvl5pPr>
              <a:defRPr sz="1535"/>
            </a:lvl5pPr>
            <a:lvl6pPr>
              <a:defRPr sz="1535"/>
            </a:lvl6pPr>
            <a:lvl7pPr>
              <a:defRPr sz="1535"/>
            </a:lvl7pPr>
            <a:lvl8pPr>
              <a:defRPr sz="1535"/>
            </a:lvl8pPr>
            <a:lvl9pPr>
              <a:defRPr sz="1535"/>
            </a:lvl9pPr>
          </a:lstStyle>
          <a:p>
            <a:pPr lvl="0" fontAlgn="base"/>
            <a:r>
              <a:rPr lang="zh-CN" altLang="en-US" sz="2455" strike="noStrike" noProof="1" smtClean="0"/>
              <a:t>单击此处编辑母版文本样式</a:t>
            </a:r>
            <a:endParaRPr lang="zh-CN" altLang="en-US" strike="noStrike" noProof="1" smtClean="0"/>
          </a:p>
          <a:p>
            <a:pPr lvl="1" fontAlgn="base"/>
            <a:r>
              <a:rPr lang="zh-CN" altLang="en-US" sz="2150" strike="noStrike" noProof="1" smtClean="0"/>
              <a:t>第二级</a:t>
            </a:r>
            <a:endParaRPr lang="zh-CN" altLang="en-US" strike="noStrike" noProof="1" smtClean="0"/>
          </a:p>
          <a:p>
            <a:pPr lvl="2" fontAlgn="base"/>
            <a:r>
              <a:rPr lang="zh-CN" altLang="en-US" sz="1845" strike="noStrike" noProof="1" smtClean="0"/>
              <a:t>第三级</a:t>
            </a:r>
            <a:endParaRPr lang="zh-CN" altLang="en-US" strike="noStrike" noProof="1" smtClean="0"/>
          </a:p>
          <a:p>
            <a:pPr lvl="3" fontAlgn="base"/>
            <a:r>
              <a:rPr lang="zh-CN" altLang="en-US" sz="1535" strike="noStrike" noProof="1" smtClean="0"/>
              <a:t>第四级</a:t>
            </a:r>
            <a:endParaRPr lang="zh-CN" altLang="en-US" strike="noStrike" noProof="1" smtClean="0"/>
          </a:p>
          <a:p>
            <a:pPr lvl="4" fontAlgn="base"/>
            <a:r>
              <a:rPr lang="zh-CN" altLang="en-US" sz="1535" strike="noStrike" noProof="1" smtClean="0"/>
              <a:t>第五级</a:t>
            </a:r>
            <a:endParaRPr lang="zh-CN" altLang="en-US" strike="noStrike" noProof="1"/>
          </a:p>
        </p:txBody>
      </p:sp>
      <p:sp>
        <p:nvSpPr>
          <p:cNvPr id="4" name="文本占位符 3"/>
          <p:cNvSpPr>
            <a:spLocks noGrp="1"/>
          </p:cNvSpPr>
          <p:nvPr>
            <p:ph type="body" sz="half" idx="2"/>
          </p:nvPr>
        </p:nvSpPr>
        <p:spPr>
          <a:xfrm>
            <a:off x="644712" y="1760220"/>
            <a:ext cx="3018811" cy="3261025"/>
          </a:xfrm>
        </p:spPr>
        <p:txBody>
          <a:bodyPr/>
          <a:lstStyle>
            <a:lvl1pPr marL="0" indent="0">
              <a:buNone/>
              <a:defRPr sz="1230"/>
            </a:lvl1pPr>
            <a:lvl2pPr marL="351155" indent="0">
              <a:buNone/>
              <a:defRPr sz="1075"/>
            </a:lvl2pPr>
            <a:lvl3pPr marL="702310" indent="0">
              <a:buNone/>
              <a:defRPr sz="920"/>
            </a:lvl3pPr>
            <a:lvl4pPr marL="1052830" indent="0">
              <a:buNone/>
              <a:defRPr sz="770"/>
            </a:lvl4pPr>
            <a:lvl5pPr marL="1403985" indent="0">
              <a:buNone/>
              <a:defRPr sz="770"/>
            </a:lvl5pPr>
            <a:lvl6pPr marL="1755140" indent="0">
              <a:buNone/>
              <a:defRPr sz="770"/>
            </a:lvl6pPr>
            <a:lvl7pPr marL="2106295" indent="0">
              <a:buNone/>
              <a:defRPr sz="770"/>
            </a:lvl7pPr>
            <a:lvl8pPr marL="2456815" indent="0">
              <a:buNone/>
              <a:defRPr sz="770"/>
            </a:lvl8pPr>
            <a:lvl9pPr marL="2807970" indent="0">
              <a:buNone/>
              <a:defRPr sz="770"/>
            </a:lvl9pPr>
          </a:lstStyle>
          <a:p>
            <a:pPr lvl="0" fontAlgn="base"/>
            <a:r>
              <a:rPr lang="zh-CN" altLang="en-US" sz="123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4712" y="391160"/>
            <a:ext cx="3197773" cy="1369060"/>
          </a:xfrm>
        </p:spPr>
        <p:txBody>
          <a:bodyPr anchor="b"/>
          <a:lstStyle>
            <a:lvl1pPr>
              <a:defRPr sz="2455"/>
            </a:lvl1pPr>
          </a:lstStyle>
          <a:p>
            <a:pPr fontAlgn="base"/>
            <a:r>
              <a:rPr lang="zh-CN" altLang="en-US" sz="245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979177" y="391161"/>
            <a:ext cx="4738449" cy="4623294"/>
          </a:xfrm>
        </p:spPr>
        <p:txBody>
          <a:bodyPr/>
          <a:lstStyle>
            <a:lvl1pPr marL="0" indent="0">
              <a:buNone/>
              <a:defRPr sz="2455"/>
            </a:lvl1pPr>
            <a:lvl2pPr marL="351155" indent="0">
              <a:buNone/>
              <a:defRPr sz="2150"/>
            </a:lvl2pPr>
            <a:lvl3pPr marL="702310" indent="0">
              <a:buNone/>
              <a:defRPr sz="1845"/>
            </a:lvl3pPr>
            <a:lvl4pPr marL="1052830" indent="0">
              <a:buNone/>
              <a:defRPr sz="1535"/>
            </a:lvl4pPr>
            <a:lvl5pPr marL="1403985" indent="0">
              <a:buNone/>
              <a:defRPr sz="1535"/>
            </a:lvl5pPr>
            <a:lvl6pPr marL="1755140" indent="0">
              <a:buNone/>
              <a:defRPr sz="1535"/>
            </a:lvl6pPr>
            <a:lvl7pPr marL="2106295" indent="0">
              <a:buNone/>
              <a:defRPr sz="1535"/>
            </a:lvl7pPr>
            <a:lvl8pPr marL="2456815" indent="0">
              <a:buNone/>
              <a:defRPr sz="1535"/>
            </a:lvl8pPr>
            <a:lvl9pPr marL="2807970" indent="0">
              <a:buNone/>
              <a:defRPr sz="1535"/>
            </a:lvl9pPr>
          </a:lstStyle>
          <a:p>
            <a:pPr fontAlgn="base"/>
            <a:endParaRPr lang="zh-CN" altLang="en-US" strike="noStrike" noProof="1"/>
          </a:p>
        </p:txBody>
      </p:sp>
      <p:sp>
        <p:nvSpPr>
          <p:cNvPr id="4" name="文本占位符 3"/>
          <p:cNvSpPr>
            <a:spLocks noGrp="1"/>
          </p:cNvSpPr>
          <p:nvPr>
            <p:ph type="body" sz="half" idx="2"/>
          </p:nvPr>
        </p:nvSpPr>
        <p:spPr>
          <a:xfrm>
            <a:off x="644712" y="1760220"/>
            <a:ext cx="3197773" cy="3261025"/>
          </a:xfrm>
        </p:spPr>
        <p:txBody>
          <a:bodyPr/>
          <a:lstStyle>
            <a:lvl1pPr marL="0" indent="0">
              <a:buNone/>
              <a:defRPr sz="1535"/>
            </a:lvl1pPr>
            <a:lvl2pPr marL="351155" indent="0">
              <a:buNone/>
              <a:defRPr sz="1380"/>
            </a:lvl2pPr>
            <a:lvl3pPr marL="702310" indent="0">
              <a:buNone/>
              <a:defRPr sz="1230"/>
            </a:lvl3pPr>
            <a:lvl4pPr marL="1052830" indent="0">
              <a:buNone/>
              <a:defRPr sz="1075"/>
            </a:lvl4pPr>
            <a:lvl5pPr marL="1403985" indent="0">
              <a:buNone/>
              <a:defRPr sz="1075"/>
            </a:lvl5pPr>
            <a:lvl6pPr marL="1755140" indent="0">
              <a:buNone/>
              <a:defRPr sz="1075"/>
            </a:lvl6pPr>
            <a:lvl7pPr marL="2106295" indent="0">
              <a:buNone/>
              <a:defRPr sz="1075"/>
            </a:lvl7pPr>
            <a:lvl8pPr marL="2456815" indent="0">
              <a:buNone/>
              <a:defRPr sz="1075"/>
            </a:lvl8pPr>
            <a:lvl9pPr marL="2807970" indent="0">
              <a:buNone/>
              <a:defRPr sz="1075"/>
            </a:lvl9pPr>
          </a:lstStyle>
          <a:p>
            <a:pPr lvl="0" fontAlgn="base"/>
            <a:r>
              <a:rPr lang="zh-CN" altLang="en-US" sz="153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矩形 1025"/>
          <p:cNvSpPr/>
          <p:nvPr userDrawn="1"/>
        </p:nvSpPr>
        <p:spPr>
          <a:xfrm>
            <a:off x="0" y="-9525"/>
            <a:ext cx="9359900" cy="4238625"/>
          </a:xfrm>
          <a:prstGeom prst="rect">
            <a:avLst/>
          </a:prstGeom>
          <a:gradFill rotWithShape="0">
            <a:gsLst>
              <a:gs pos="0">
                <a:schemeClr val="bg1"/>
              </a:gs>
              <a:gs pos="100000">
                <a:srgbClr val="92DDE8">
                  <a:alpha val="29999"/>
                </a:srgbClr>
              </a:gs>
            </a:gsLst>
            <a:lin ang="5400000" scaled="1"/>
            <a:tileRect/>
          </a:gradFill>
          <a:ln w="9525">
            <a:noFill/>
          </a:ln>
        </p:spPr>
        <p:txBody>
          <a:bodyPr anchor="t" anchorCtr="0"/>
          <a:p>
            <a:pPr lvl="0"/>
            <a:endParaRPr lang="zh-CN" altLang="en-US">
              <a:latin typeface="Arial" panose="020B0604020202020204" pitchFamily="34" charset="0"/>
              <a:ea typeface="宋体" panose="02010600030101010101" pitchFamily="2" charset="-122"/>
            </a:endParaRPr>
          </a:p>
        </p:txBody>
      </p:sp>
      <p:pic>
        <p:nvPicPr>
          <p:cNvPr id="1027" name="图片 1026" descr="water_5-wallpaper-2560x1600"/>
          <p:cNvPicPr>
            <a:picLocks noChangeAspect="1"/>
          </p:cNvPicPr>
          <p:nvPr userDrawn="1"/>
        </p:nvPicPr>
        <p:blipFill>
          <a:blip r:embed="rId12"/>
          <a:srcRect t="5623" b="66174"/>
          <a:stretch>
            <a:fillRect/>
          </a:stretch>
        </p:blipFill>
        <p:spPr>
          <a:xfrm>
            <a:off x="0" y="4229100"/>
            <a:ext cx="9359900" cy="1651000"/>
          </a:xfrm>
          <a:prstGeom prst="rect">
            <a:avLst/>
          </a:prstGeom>
          <a:noFill/>
          <a:ln w="9525">
            <a:noFill/>
          </a:ln>
        </p:spPr>
      </p:pic>
      <p:sp>
        <p:nvSpPr>
          <p:cNvPr id="1028" name="标题 1027"/>
          <p:cNvSpPr>
            <a:spLocks noGrp="1"/>
          </p:cNvSpPr>
          <p:nvPr>
            <p:ph type="title"/>
          </p:nvPr>
        </p:nvSpPr>
        <p:spPr>
          <a:xfrm>
            <a:off x="468313" y="234950"/>
            <a:ext cx="8423275" cy="977900"/>
          </a:xfrm>
          <a:prstGeom prst="rect">
            <a:avLst/>
          </a:prstGeom>
          <a:noFill/>
          <a:ln w="9525">
            <a:noFill/>
          </a:ln>
        </p:spPr>
        <p:txBody>
          <a:bodyPr lIns="80724" tIns="40363" rIns="80724" bIns="40363" anchor="ctr" anchorCtr="0"/>
          <a:p>
            <a:pPr lvl="0"/>
            <a:r>
              <a:rPr lang="zh-CN" altLang="en-US"/>
              <a:t>单击此处编辑母版标题样式</a:t>
            </a:r>
            <a:endParaRPr lang="zh-CN" altLang="en-US"/>
          </a:p>
        </p:txBody>
      </p:sp>
      <p:sp>
        <p:nvSpPr>
          <p:cNvPr id="1029" name="文本占位符 1028"/>
          <p:cNvSpPr>
            <a:spLocks noGrp="1"/>
          </p:cNvSpPr>
          <p:nvPr>
            <p:ph type="body"/>
          </p:nvPr>
        </p:nvSpPr>
        <p:spPr>
          <a:xfrm>
            <a:off x="468313" y="1370013"/>
            <a:ext cx="8423275" cy="2644775"/>
          </a:xfrm>
          <a:prstGeom prst="rect">
            <a:avLst/>
          </a:prstGeom>
          <a:noFill/>
          <a:ln w="9525">
            <a:noFill/>
          </a:ln>
        </p:spPr>
        <p:txBody>
          <a:bodyPr lIns="80724" tIns="40363" rIns="80724" bIns="40363" anchor="t" anchorCtr="0"/>
          <a:p>
            <a:pPr lvl="0"/>
            <a:r>
              <a:rPr lang="zh-CN" altLang="en-US"/>
              <a:t>单击此处编辑母版文本样式</a:t>
            </a:r>
            <a:endParaRPr lang="zh-CN" altLang="en-US"/>
          </a:p>
          <a:p>
            <a:pPr lvl="1" indent="-252730"/>
            <a:r>
              <a:rPr lang="zh-CN" altLang="en-US"/>
              <a:t>第二级</a:t>
            </a:r>
            <a:endParaRPr lang="zh-CN" altLang="en-US"/>
          </a:p>
          <a:p>
            <a:pPr lvl="2" indent="-203200"/>
            <a:r>
              <a:rPr lang="zh-CN" altLang="en-US"/>
              <a:t>第三级</a:t>
            </a:r>
            <a:endParaRPr lang="zh-CN" altLang="en-US"/>
          </a:p>
          <a:p>
            <a:pPr lvl="3" indent="-203200"/>
            <a:r>
              <a:rPr lang="zh-CN" altLang="en-US"/>
              <a:t>第四级</a:t>
            </a:r>
            <a:endParaRPr lang="zh-CN" altLang="en-US"/>
          </a:p>
          <a:p>
            <a:pPr lvl="4" indent="-201295"/>
            <a:r>
              <a:rPr lang="zh-CN" altLang="en-US"/>
              <a:t>第五级</a:t>
            </a:r>
            <a:endParaRPr lang="zh-CN" altLang="en-US"/>
          </a:p>
        </p:txBody>
      </p:sp>
      <p:sp>
        <p:nvSpPr>
          <p:cNvPr id="1030" name="日期占位符 1029"/>
          <p:cNvSpPr>
            <a:spLocks noGrp="1"/>
          </p:cNvSpPr>
          <p:nvPr>
            <p:ph type="dt" sz="half" idx="2"/>
          </p:nvPr>
        </p:nvSpPr>
        <p:spPr>
          <a:xfrm>
            <a:off x="468313" y="5343525"/>
            <a:ext cx="2182813" cy="406400"/>
          </a:xfrm>
          <a:prstGeom prst="rect">
            <a:avLst/>
          </a:prstGeom>
          <a:noFill/>
          <a:ln w="9525">
            <a:noFill/>
            <a:miter/>
          </a:ln>
        </p:spPr>
        <p:txBody>
          <a:bodyPr lIns="80724" tIns="40363" rIns="80724" bIns="40363"/>
          <a:lstStyle>
            <a:lvl1pPr>
              <a:defRPr sz="700">
                <a:solidFill>
                  <a:srgbClr val="3399FF"/>
                </a:solidFill>
                <a:latin typeface="微软雅黑" panose="020B0503020204020204" charset="-122"/>
                <a:ea typeface="微软雅黑" panose="020B0503020204020204" charset="-122"/>
              </a:defRPr>
            </a:lvl1pPr>
          </a:lstStyle>
          <a:p>
            <a:pPr lvl="0" fontAlgn="base"/>
            <a:endParaRPr lang="zh-CN" altLang="en-US" strike="noStrike" noProof="1"/>
          </a:p>
        </p:txBody>
      </p:sp>
      <p:sp>
        <p:nvSpPr>
          <p:cNvPr id="1031" name="页脚占位符 1030"/>
          <p:cNvSpPr>
            <a:spLocks noGrp="1"/>
          </p:cNvSpPr>
          <p:nvPr>
            <p:ph type="ftr" sz="quarter" idx="3"/>
          </p:nvPr>
        </p:nvSpPr>
        <p:spPr>
          <a:xfrm>
            <a:off x="3197225" y="5343525"/>
            <a:ext cx="2965450" cy="406400"/>
          </a:xfrm>
          <a:prstGeom prst="rect">
            <a:avLst/>
          </a:prstGeom>
          <a:noFill/>
          <a:ln w="9525">
            <a:noFill/>
            <a:miter/>
          </a:ln>
        </p:spPr>
        <p:txBody>
          <a:bodyPr lIns="80724" tIns="40363" rIns="80724" bIns="40363"/>
          <a:lstStyle>
            <a:lvl1pPr algn="ctr">
              <a:defRPr sz="700">
                <a:solidFill>
                  <a:srgbClr val="3399FF"/>
                </a:solidFill>
                <a:latin typeface="微软雅黑" panose="020B0503020204020204" charset="-122"/>
                <a:ea typeface="微软雅黑" panose="020B0503020204020204" charset="-122"/>
              </a:defRPr>
            </a:lvl1pPr>
          </a:lstStyle>
          <a:p>
            <a:pPr lvl="0" fontAlgn="base"/>
            <a:endParaRPr lang="zh-CN" strike="noStrike" noProof="1"/>
          </a:p>
        </p:txBody>
      </p:sp>
      <p:sp>
        <p:nvSpPr>
          <p:cNvPr id="1032" name="灯片编号占位符 1031"/>
          <p:cNvSpPr>
            <a:spLocks noGrp="1"/>
          </p:cNvSpPr>
          <p:nvPr>
            <p:ph type="sldNum" sz="quarter" idx="4"/>
          </p:nvPr>
        </p:nvSpPr>
        <p:spPr>
          <a:xfrm>
            <a:off x="6708775" y="5343525"/>
            <a:ext cx="2182813" cy="406400"/>
          </a:xfrm>
          <a:prstGeom prst="rect">
            <a:avLst/>
          </a:prstGeom>
          <a:noFill/>
          <a:ln w="9525">
            <a:noFill/>
            <a:miter/>
          </a:ln>
        </p:spPr>
        <p:txBody>
          <a:bodyPr lIns="80724" tIns="40363" rIns="80724" bIns="40363"/>
          <a:lstStyle>
            <a:lvl1pPr algn="r">
              <a:defRPr sz="700">
                <a:solidFill>
                  <a:srgbClr val="3399FF"/>
                </a:solidFill>
                <a:latin typeface="微软雅黑" panose="020B0503020204020204" charset="-122"/>
                <a:ea typeface="微软雅黑" panose="020B0503020204020204" charset="-122"/>
              </a:defRPr>
            </a:lvl1pPr>
          </a:lstStyle>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93703" y="446014"/>
            <a:ext cx="919301" cy="4642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806450" eaLnBrk="1" fontAlgn="base" latinLnBrk="0" hangingPunct="1">
        <a:lnSpc>
          <a:spcPct val="100000"/>
        </a:lnSpc>
        <a:spcBef>
          <a:spcPct val="0"/>
        </a:spcBef>
        <a:spcAft>
          <a:spcPct val="0"/>
        </a:spcAft>
        <a:buClr>
          <a:srgbClr val="000000"/>
        </a:buClr>
        <a:buNone/>
        <a:defRPr sz="2400" b="0" i="0" u="none" kern="1200" baseline="0">
          <a:solidFill>
            <a:srgbClr val="A0C6EA"/>
          </a:solidFill>
          <a:latin typeface="+mj-lt"/>
          <a:ea typeface="+mj-ea"/>
          <a:cs typeface="+mj-cs"/>
        </a:defRPr>
      </a:lvl1pPr>
    </p:titleStyle>
    <p:bodyStyle>
      <a:lvl1pPr marL="301625" lvl="0" indent="-301625" algn="l" defTabSz="806450" eaLnBrk="1" fontAlgn="base" latinLnBrk="0" hangingPunct="1">
        <a:lnSpc>
          <a:spcPct val="100000"/>
        </a:lnSpc>
        <a:spcBef>
          <a:spcPct val="20000"/>
        </a:spcBef>
        <a:spcAft>
          <a:spcPct val="0"/>
        </a:spcAft>
        <a:buChar char="•"/>
        <a:defRPr sz="1500" b="0" i="0" u="none" kern="1200" baseline="0">
          <a:solidFill>
            <a:srgbClr val="A0C6EA"/>
          </a:solidFill>
          <a:latin typeface="+mn-lt"/>
          <a:ea typeface="+mn-ea"/>
          <a:cs typeface="+mn-cs"/>
        </a:defRPr>
      </a:lvl1pPr>
      <a:lvl2pPr marL="655955" lvl="1" indent="-252730" algn="l" defTabSz="80645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2pPr>
      <a:lvl3pPr marL="1009650" lvl="2" indent="-203200" algn="l" defTabSz="806450" eaLnBrk="1" fontAlgn="base" latinLnBrk="0" hangingPunct="1">
        <a:lnSpc>
          <a:spcPct val="100000"/>
        </a:lnSpc>
        <a:spcBef>
          <a:spcPct val="20000"/>
        </a:spcBef>
        <a:spcAft>
          <a:spcPct val="0"/>
        </a:spcAft>
        <a:buChar char="•"/>
        <a:defRPr sz="1200" b="0" i="0" u="none" kern="1200" baseline="0">
          <a:solidFill>
            <a:srgbClr val="A0C6EA"/>
          </a:solidFill>
          <a:latin typeface="+mn-lt"/>
          <a:ea typeface="+mn-ea"/>
          <a:cs typeface="+mn-cs"/>
        </a:defRPr>
      </a:lvl3pPr>
      <a:lvl4pPr marL="1412875" lvl="3" indent="-203200" algn="l" defTabSz="806450" eaLnBrk="1" fontAlgn="base" latinLnBrk="0" hangingPunct="1">
        <a:lnSpc>
          <a:spcPct val="100000"/>
        </a:lnSpc>
        <a:spcBef>
          <a:spcPct val="20000"/>
        </a:spcBef>
        <a:spcAft>
          <a:spcPct val="0"/>
        </a:spcAft>
        <a:buChar char="–"/>
        <a:defRPr sz="1000" b="0" i="0" u="none" kern="1200" baseline="0">
          <a:solidFill>
            <a:srgbClr val="A0C6EA"/>
          </a:solidFill>
          <a:latin typeface="+mn-lt"/>
          <a:ea typeface="+mn-ea"/>
          <a:cs typeface="+mn-cs"/>
        </a:defRPr>
      </a:lvl4pPr>
      <a:lvl5pPr marL="1816100" lvl="4" indent="-201295" algn="l" defTabSz="806450" eaLnBrk="1" fontAlgn="base" latinLnBrk="0" hangingPunct="1">
        <a:lnSpc>
          <a:spcPct val="100000"/>
        </a:lnSpc>
        <a:spcBef>
          <a:spcPct val="20000"/>
        </a:spcBef>
        <a:spcAft>
          <a:spcPct val="0"/>
        </a:spcAft>
        <a:buChar char="»"/>
        <a:defRPr sz="1000" b="0" i="0" u="none" kern="1200" baseline="0">
          <a:solidFill>
            <a:srgbClr val="A0C6EA"/>
          </a:solidFill>
          <a:latin typeface="+mn-lt"/>
          <a:ea typeface="+mn-ea"/>
          <a:cs typeface="+mn-cs"/>
        </a:defRPr>
      </a:lvl5pPr>
      <a:lvl6pPr marL="2514600" lvl="5" indent="-228600" algn="l" defTabSz="806450" eaLnBrk="1" fontAlgn="base" latinLnBrk="0" hangingPunct="1">
        <a:lnSpc>
          <a:spcPct val="100000"/>
        </a:lnSpc>
        <a:spcBef>
          <a:spcPct val="20000"/>
        </a:spcBef>
        <a:spcAft>
          <a:spcPct val="0"/>
        </a:spcAft>
        <a:buChar char="»"/>
        <a:defRPr sz="1000" b="0" i="0" u="none" kern="1200" baseline="0">
          <a:solidFill>
            <a:srgbClr val="A0C6EA"/>
          </a:solidFill>
          <a:latin typeface="+mn-lt"/>
          <a:ea typeface="+mn-ea"/>
          <a:cs typeface="+mn-cs"/>
        </a:defRPr>
      </a:lvl6pPr>
      <a:lvl7pPr marL="2971800" lvl="6" indent="-228600" algn="l" defTabSz="806450" eaLnBrk="1" fontAlgn="base" latinLnBrk="0" hangingPunct="1">
        <a:lnSpc>
          <a:spcPct val="100000"/>
        </a:lnSpc>
        <a:spcBef>
          <a:spcPct val="20000"/>
        </a:spcBef>
        <a:spcAft>
          <a:spcPct val="0"/>
        </a:spcAft>
        <a:buChar char="»"/>
        <a:defRPr sz="1000" b="0" i="0" u="none" kern="1200" baseline="0">
          <a:solidFill>
            <a:srgbClr val="A0C6EA"/>
          </a:solidFill>
          <a:latin typeface="+mn-lt"/>
          <a:ea typeface="+mn-ea"/>
          <a:cs typeface="+mn-cs"/>
        </a:defRPr>
      </a:lvl7pPr>
      <a:lvl8pPr marL="3429000" lvl="7" indent="-228600" algn="l" defTabSz="806450" eaLnBrk="1" fontAlgn="base" latinLnBrk="0" hangingPunct="1">
        <a:lnSpc>
          <a:spcPct val="100000"/>
        </a:lnSpc>
        <a:spcBef>
          <a:spcPct val="20000"/>
        </a:spcBef>
        <a:spcAft>
          <a:spcPct val="0"/>
        </a:spcAft>
        <a:buChar char="»"/>
        <a:defRPr sz="1000" b="0" i="0" u="none" kern="1200" baseline="0">
          <a:solidFill>
            <a:srgbClr val="A0C6EA"/>
          </a:solidFill>
          <a:latin typeface="+mn-lt"/>
          <a:ea typeface="+mn-ea"/>
          <a:cs typeface="+mn-cs"/>
        </a:defRPr>
      </a:lvl8pPr>
      <a:lvl9pPr marL="3886200" lvl="8" indent="-228600" algn="l" defTabSz="806450" eaLnBrk="1" fontAlgn="base" latinLnBrk="0" hangingPunct="1">
        <a:lnSpc>
          <a:spcPct val="100000"/>
        </a:lnSpc>
        <a:spcBef>
          <a:spcPct val="20000"/>
        </a:spcBef>
        <a:spcAft>
          <a:spcPct val="0"/>
        </a:spcAft>
        <a:buChar char="»"/>
        <a:defRPr sz="1000" b="0" i="0" u="none" kern="1200" baseline="0">
          <a:solidFill>
            <a:srgbClr val="A0C6EA"/>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矩形 3073"/>
          <p:cNvSpPr/>
          <p:nvPr userDrawn="1"/>
        </p:nvSpPr>
        <p:spPr>
          <a:xfrm>
            <a:off x="1628775" y="-7937"/>
            <a:ext cx="7731125" cy="5865812"/>
          </a:xfrm>
          <a:prstGeom prst="rect">
            <a:avLst/>
          </a:prstGeom>
          <a:gradFill rotWithShape="0">
            <a:gsLst>
              <a:gs pos="0">
                <a:srgbClr val="92DDE8">
                  <a:alpha val="29999"/>
                </a:srgbClr>
              </a:gs>
              <a:gs pos="100000">
                <a:schemeClr val="bg1"/>
              </a:gs>
            </a:gsLst>
            <a:lin ang="0" scaled="1"/>
            <a:tileRect/>
          </a:gradFill>
          <a:ln w="9525">
            <a:noFill/>
          </a:ln>
        </p:spPr>
        <p:txBody>
          <a:bodyPr anchor="t" anchorCtr="0"/>
          <a:p>
            <a:pPr lvl="0"/>
            <a:endParaRPr lang="zh-CN" altLang="en-US">
              <a:latin typeface="Arial" panose="020B0604020202020204" pitchFamily="34" charset="0"/>
              <a:ea typeface="宋体" panose="02010600030101010101" pitchFamily="2" charset="-122"/>
            </a:endParaRPr>
          </a:p>
        </p:txBody>
      </p:sp>
      <p:pic>
        <p:nvPicPr>
          <p:cNvPr id="2051" name="图片 3074" descr="water_5-wallpaper-2560x1600"/>
          <p:cNvPicPr>
            <a:picLocks noChangeAspect="1"/>
          </p:cNvPicPr>
          <p:nvPr userDrawn="1"/>
        </p:nvPicPr>
        <p:blipFill>
          <a:blip r:embed="rId12"/>
          <a:srcRect l="23691" r="58900"/>
          <a:stretch>
            <a:fillRect/>
          </a:stretch>
        </p:blipFill>
        <p:spPr>
          <a:xfrm>
            <a:off x="0" y="9525"/>
            <a:ext cx="1628775" cy="5848350"/>
          </a:xfrm>
          <a:prstGeom prst="rect">
            <a:avLst/>
          </a:prstGeom>
          <a:noFill/>
          <a:ln w="9525">
            <a:noFill/>
          </a:ln>
        </p:spPr>
      </p:pic>
      <p:sp>
        <p:nvSpPr>
          <p:cNvPr id="2052" name="标题 3075"/>
          <p:cNvSpPr>
            <a:spLocks noGrp="1"/>
          </p:cNvSpPr>
          <p:nvPr>
            <p:ph type="title"/>
          </p:nvPr>
        </p:nvSpPr>
        <p:spPr>
          <a:xfrm>
            <a:off x="2016125" y="234950"/>
            <a:ext cx="6875463" cy="977900"/>
          </a:xfrm>
          <a:prstGeom prst="rect">
            <a:avLst/>
          </a:prstGeom>
          <a:noFill/>
          <a:ln w="9525">
            <a:noFill/>
          </a:ln>
        </p:spPr>
        <p:txBody>
          <a:bodyPr anchor="ctr" anchorCtr="0"/>
          <a:p>
            <a:pPr lvl="0"/>
            <a:r>
              <a:rPr lang="zh-CN" altLang="en-US"/>
              <a:t>单击此处编辑母版标题样式</a:t>
            </a:r>
            <a:endParaRPr lang="zh-CN" altLang="en-US"/>
          </a:p>
        </p:txBody>
      </p:sp>
      <p:sp>
        <p:nvSpPr>
          <p:cNvPr id="2053" name="文本占位符 3076"/>
          <p:cNvSpPr>
            <a:spLocks noGrp="1"/>
          </p:cNvSpPr>
          <p:nvPr>
            <p:ph type="body"/>
          </p:nvPr>
        </p:nvSpPr>
        <p:spPr>
          <a:xfrm>
            <a:off x="2016125" y="1368425"/>
            <a:ext cx="6877050" cy="38735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8" name="日期占位符 3077"/>
          <p:cNvSpPr>
            <a:spLocks noGrp="1"/>
          </p:cNvSpPr>
          <p:nvPr>
            <p:ph type="dt" sz="half" idx="2"/>
          </p:nvPr>
        </p:nvSpPr>
        <p:spPr>
          <a:xfrm>
            <a:off x="468313" y="5343525"/>
            <a:ext cx="2182813" cy="406400"/>
          </a:xfrm>
          <a:prstGeom prst="rect">
            <a:avLst/>
          </a:prstGeom>
          <a:noFill/>
          <a:ln w="9525">
            <a:noFill/>
            <a:miter/>
          </a:ln>
        </p:spPr>
        <p:txBody>
          <a:bodyPr/>
          <a:lstStyle>
            <a:lvl1pPr>
              <a:defRPr sz="900">
                <a:solidFill>
                  <a:srgbClr val="A0C6EA"/>
                </a:solidFill>
                <a:latin typeface="微软雅黑" panose="020B0503020204020204" charset="-122"/>
                <a:ea typeface="微软雅黑" panose="020B0503020204020204" charset="-122"/>
              </a:defRPr>
            </a:lvl1pPr>
          </a:lstStyle>
          <a:p>
            <a:pPr lvl="0" fontAlgn="base"/>
            <a:endParaRPr lang="zh-CN" altLang="en-US" strike="noStrike" noProof="1"/>
          </a:p>
        </p:txBody>
      </p:sp>
      <p:sp>
        <p:nvSpPr>
          <p:cNvPr id="3079" name="页脚占位符 3078"/>
          <p:cNvSpPr>
            <a:spLocks noGrp="1"/>
          </p:cNvSpPr>
          <p:nvPr>
            <p:ph type="ftr" sz="quarter" idx="3"/>
          </p:nvPr>
        </p:nvSpPr>
        <p:spPr>
          <a:xfrm>
            <a:off x="3197225" y="5343525"/>
            <a:ext cx="2965450" cy="406400"/>
          </a:xfrm>
          <a:prstGeom prst="rect">
            <a:avLst/>
          </a:prstGeom>
          <a:noFill/>
          <a:ln w="9525">
            <a:noFill/>
            <a:miter/>
          </a:ln>
        </p:spPr>
        <p:txBody>
          <a:bodyPr/>
          <a:lstStyle>
            <a:lvl1pPr algn="ctr">
              <a:defRPr sz="900">
                <a:solidFill>
                  <a:srgbClr val="A0C6EA"/>
                </a:solidFill>
                <a:latin typeface="微软雅黑" panose="020B0503020204020204" charset="-122"/>
                <a:ea typeface="微软雅黑" panose="020B0503020204020204" charset="-122"/>
              </a:defRPr>
            </a:lvl1pPr>
          </a:lstStyle>
          <a:p>
            <a:pPr lvl="0" fontAlgn="base"/>
            <a:endParaRPr lang="zh-CN" strike="noStrike" noProof="1"/>
          </a:p>
        </p:txBody>
      </p:sp>
      <p:sp>
        <p:nvSpPr>
          <p:cNvPr id="3080" name="灯片编号占位符 3079"/>
          <p:cNvSpPr>
            <a:spLocks noGrp="1"/>
          </p:cNvSpPr>
          <p:nvPr>
            <p:ph type="sldNum" sz="quarter" idx="4"/>
          </p:nvPr>
        </p:nvSpPr>
        <p:spPr>
          <a:xfrm>
            <a:off x="6708775" y="5343525"/>
            <a:ext cx="2182813" cy="406400"/>
          </a:xfrm>
          <a:prstGeom prst="rect">
            <a:avLst/>
          </a:prstGeom>
          <a:noFill/>
          <a:ln w="9525">
            <a:noFill/>
            <a:miter/>
          </a:ln>
        </p:spPr>
        <p:txBody>
          <a:bodyPr/>
          <a:lstStyle>
            <a:lvl1pPr algn="r">
              <a:defRPr sz="900">
                <a:solidFill>
                  <a:srgbClr val="A0C6EA"/>
                </a:solidFill>
                <a:latin typeface="微软雅黑" panose="020B0503020204020204" charset="-122"/>
                <a:ea typeface="微软雅黑" panose="020B0503020204020204" charset="-122"/>
              </a:defRPr>
            </a:lvl1pPr>
          </a:lstStyle>
          <a:p>
            <a:pPr lvl="0" fontAlgn="base"/>
            <a:fld id="{9A0DB2DC-4C9A-4742-B13C-FB6460FD3503}" type="slidenum">
              <a:rPr lang="zh-CN" strike="noStrike" noProof="1">
                <a:latin typeface="微软雅黑" panose="020B0503020204020204" charset="-122"/>
                <a:ea typeface="微软雅黑" panose="020B0503020204020204" charset="-122"/>
                <a:cs typeface="+mn-ea"/>
              </a:rPr>
            </a:fld>
            <a:endParaRPr lang="zh-CN" strike="noStrike" noProof="1"/>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93703" y="446014"/>
            <a:ext cx="919301" cy="46426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3200" b="0" i="0" u="none" kern="1200" baseline="0">
          <a:solidFill>
            <a:srgbClr val="A0C6EA"/>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000" b="0" i="0" u="none" kern="1200" baseline="0">
          <a:solidFill>
            <a:srgbClr val="A0C6EA"/>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1800" b="0" i="0" u="none" kern="1200" baseline="0">
          <a:solidFill>
            <a:srgbClr val="A0C6EA"/>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600" b="0" i="0" u="none" kern="1200" baseline="0">
          <a:solidFill>
            <a:srgbClr val="A0C6EA"/>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400" b="0" i="0" u="none" kern="1200" baseline="0">
          <a:solidFill>
            <a:srgbClr val="A0C6EA"/>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 4097"/>
          <p:cNvSpPr>
            <a:spLocks noGrp="1"/>
          </p:cNvSpPr>
          <p:nvPr>
            <p:ph type="title"/>
          </p:nvPr>
        </p:nvSpPr>
        <p:spPr>
          <a:xfrm>
            <a:off x="468313" y="234950"/>
            <a:ext cx="8423275" cy="977900"/>
          </a:xfrm>
          <a:prstGeom prst="rect">
            <a:avLst/>
          </a:prstGeom>
          <a:noFill/>
          <a:ln w="9525">
            <a:noFill/>
          </a:ln>
        </p:spPr>
        <p:txBody>
          <a:bodyPr anchor="ctr" anchorCtr="0"/>
          <a:p>
            <a:pPr lvl="0"/>
            <a:r>
              <a:rPr lang="zh-CN" altLang="en-US"/>
              <a:t>单击此处编辑母版标题样式</a:t>
            </a:r>
            <a:endParaRPr lang="zh-CN" altLang="en-US"/>
          </a:p>
        </p:txBody>
      </p:sp>
      <p:sp>
        <p:nvSpPr>
          <p:cNvPr id="3075" name="文本占位符 4098"/>
          <p:cNvSpPr>
            <a:spLocks noGrp="1"/>
          </p:cNvSpPr>
          <p:nvPr>
            <p:ph type="body"/>
          </p:nvPr>
        </p:nvSpPr>
        <p:spPr>
          <a:xfrm>
            <a:off x="468313" y="1368425"/>
            <a:ext cx="8423275" cy="387191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100" name="日期占位符 4099"/>
          <p:cNvSpPr>
            <a:spLocks noGrp="1"/>
          </p:cNvSpPr>
          <p:nvPr>
            <p:ph type="dt" sz="half" idx="2"/>
          </p:nvPr>
        </p:nvSpPr>
        <p:spPr>
          <a:xfrm>
            <a:off x="468313" y="5341938"/>
            <a:ext cx="2182813" cy="409575"/>
          </a:xfrm>
          <a:prstGeom prst="rect">
            <a:avLst/>
          </a:prstGeom>
          <a:noFill/>
          <a:ln w="9525">
            <a:noFill/>
            <a:miter/>
          </a:ln>
        </p:spPr>
        <p:txBody>
          <a:bodyPr/>
          <a:lstStyle>
            <a:lvl1pPr>
              <a:defRPr sz="1400"/>
            </a:lvl1pPr>
          </a:lstStyle>
          <a:p>
            <a:pPr lvl="0" fontAlgn="base"/>
            <a:endParaRPr lang="zh-CN" altLang="en-US" strike="noStrike" noProof="1"/>
          </a:p>
        </p:txBody>
      </p:sp>
      <p:sp>
        <p:nvSpPr>
          <p:cNvPr id="4101" name="页脚占位符 4100"/>
          <p:cNvSpPr>
            <a:spLocks noGrp="1"/>
          </p:cNvSpPr>
          <p:nvPr>
            <p:ph type="ftr" sz="quarter" idx="3"/>
          </p:nvPr>
        </p:nvSpPr>
        <p:spPr>
          <a:xfrm>
            <a:off x="3197225" y="5341938"/>
            <a:ext cx="2965450" cy="409575"/>
          </a:xfrm>
          <a:prstGeom prst="rect">
            <a:avLst/>
          </a:prstGeom>
          <a:noFill/>
          <a:ln w="9525">
            <a:noFill/>
            <a:miter/>
          </a:ln>
        </p:spPr>
        <p:txBody>
          <a:bodyPr/>
          <a:lstStyle>
            <a:lvl1pPr algn="ctr">
              <a:defRPr sz="1400"/>
            </a:lvl1pPr>
          </a:lstStyle>
          <a:p>
            <a:pPr lvl="0" fontAlgn="base"/>
            <a:endParaRPr lang="zh-CN" strike="noStrike" noProof="1"/>
          </a:p>
        </p:txBody>
      </p:sp>
      <p:sp>
        <p:nvSpPr>
          <p:cNvPr id="4102" name="灯片编号占位符 4101"/>
          <p:cNvSpPr>
            <a:spLocks noGrp="1"/>
          </p:cNvSpPr>
          <p:nvPr>
            <p:ph type="sldNum" sz="quarter" idx="4"/>
          </p:nvPr>
        </p:nvSpPr>
        <p:spPr>
          <a:xfrm>
            <a:off x="6708775" y="5341938"/>
            <a:ext cx="2182813" cy="409575"/>
          </a:xfrm>
          <a:prstGeom prst="rect">
            <a:avLst/>
          </a:prstGeom>
          <a:noFill/>
          <a:ln w="9525">
            <a:noFill/>
            <a:miter/>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93703" y="446014"/>
            <a:ext cx="919301" cy="46426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3.jpeg"/><Relationship Id="rId4" Type="http://schemas.openxmlformats.org/officeDocument/2006/relationships/tags" Target="../tags/tag16.xml"/><Relationship Id="rId3" Type="http://schemas.openxmlformats.org/officeDocument/2006/relationships/image" Target="../media/image12.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6145"/>
          <p:cNvSpPr>
            <a:spLocks noGrp="1"/>
          </p:cNvSpPr>
          <p:nvPr>
            <p:ph type="ctrTitle"/>
          </p:nvPr>
        </p:nvSpPr>
        <p:spPr>
          <a:ln/>
        </p:spPr>
        <p:txBody>
          <a:bodyPr lIns="80724" tIns="40363" rIns="80724" bIns="40363" anchor="ctr" anchorCtr="0"/>
          <a:p>
            <a:pPr defTabSz="806450">
              <a:buClrTx/>
              <a:buSzTx/>
              <a:buFontTx/>
              <a:buNone/>
            </a:pPr>
            <a:r>
              <a:rPr lang="zh-CN" altLang="zh-CN" sz="3600" kern="1200" baseline="0">
                <a:latin typeface="微软雅黑" panose="020B0503020204020204" charset="-122"/>
                <a:ea typeface="微软雅黑" panose="020B0503020204020204" charset="-122"/>
                <a:cs typeface="+mj-cs"/>
                <a:sym typeface="宋体" panose="02010600030101010101" pitchFamily="2" charset="-122"/>
              </a:rPr>
              <a:t>建筑材料与人居环境</a:t>
            </a:r>
            <a:endParaRPr lang="zh-CN" altLang="en-US" sz="3600" kern="1200" baseline="0" dirty="0">
              <a:latin typeface="微软雅黑" panose="020B0503020204020204" charset="-122"/>
              <a:ea typeface="微软雅黑" panose="020B0503020204020204" charset="-122"/>
              <a:cs typeface="+mj-cs"/>
            </a:endParaRPr>
          </a:p>
        </p:txBody>
      </p:sp>
      <p:sp>
        <p:nvSpPr>
          <p:cNvPr id="6146" name="副标题 6146"/>
          <p:cNvSpPr>
            <a:spLocks noGrp="1"/>
          </p:cNvSpPr>
          <p:nvPr>
            <p:ph type="subTitle" idx="1"/>
          </p:nvPr>
        </p:nvSpPr>
        <p:spPr>
          <a:ln/>
        </p:spPr>
        <p:txBody>
          <a:bodyPr lIns="80724" tIns="40363" rIns="80724" bIns="40363" anchor="t" anchorCtr="0"/>
          <a:p>
            <a:pPr defTabSz="806450">
              <a:buClrTx/>
              <a:buSzTx/>
              <a:buFontTx/>
            </a:pPr>
            <a:r>
              <a:rPr lang="zh-CN" altLang="en-US" sz="2400" kern="1200" baseline="0" dirty="0">
                <a:latin typeface="Arial" panose="020B0604020202020204" pitchFamily="34" charset="0"/>
                <a:ea typeface="微软雅黑" panose="020B0503020204020204" charset="-122"/>
                <a:cs typeface="+mn-cs"/>
              </a:rPr>
              <a:t>我国地下水污染现状</a:t>
            </a:r>
            <a:endParaRPr lang="zh-CN" altLang="en-US" sz="2400" kern="1200" baseline="0" dirty="0">
              <a:latin typeface="Arial" panose="020B0604020202020204" pitchFamily="34" charset="0"/>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6480071" y="3869672"/>
            <a:ext cx="1815431" cy="366596"/>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45" b="1" dirty="0">
                <a:solidFill>
                  <a:schemeClr val="lt1"/>
                </a:solidFill>
                <a:effectLst/>
                <a:latin typeface="微软雅黑" panose="020B0503020204020204" charset="-122"/>
                <a:ea typeface="微软雅黑" panose="020B0503020204020204" charset="-122"/>
              </a:rPr>
              <a:t>博富特咨询</a:t>
            </a:r>
            <a:r>
              <a:rPr lang="en-US" altLang="zh-CN" sz="1845" b="1" dirty="0">
                <a:solidFill>
                  <a:schemeClr val="lt1"/>
                </a:solidFill>
                <a:effectLst/>
                <a:latin typeface="微软雅黑" panose="020B0503020204020204" charset="-122"/>
                <a:ea typeface="微软雅黑" panose="020B0503020204020204" charset="-122"/>
              </a:rPr>
              <a:t> </a:t>
            </a:r>
            <a:endParaRPr lang="en-US" altLang="zh-CN" sz="1845"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6134602" y="4827719"/>
            <a:ext cx="690938" cy="690938"/>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7088952" y="4828190"/>
            <a:ext cx="690938" cy="690938"/>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8043302" y="4827719"/>
            <a:ext cx="690938" cy="690938"/>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a:miter/>
          </a:ln>
        </p:spPr>
        <p:txBody>
          <a:bodyPr lIns="80724" tIns="40363" rIns="80724" bIns="40363" anchor="ctr"/>
          <a:p>
            <a:pPr algn="ctr" fontAlgn="base"/>
            <a:r>
              <a:rPr lang="zh-CN" altLang="zh-CN" strike="noStrike" noProof="1" dirty="0">
                <a:solidFill>
                  <a:schemeClr val="tx1"/>
                </a:solidFill>
                <a:effectLst>
                  <a:outerShdw blurRad="38100" dist="19050" dir="2700000" algn="tl" rotWithShape="0">
                    <a:schemeClr val="dk1">
                      <a:alpha val="40000"/>
                    </a:schemeClr>
                  </a:outerShdw>
                </a:effectLst>
                <a:sym typeface="+mn-ea"/>
              </a:rPr>
              <a:t>我国地下水的污染现状</a:t>
            </a:r>
            <a:endParaRPr lang="zh-CN" altLang="zh-CN" strike="noStrike" noProof="1" dirty="0">
              <a:solidFill>
                <a:schemeClr val="tx1"/>
              </a:solidFill>
              <a:effectLst>
                <a:outerShdw blurRad="38100" dist="19050" dir="2700000" algn="tl" rotWithShape="0">
                  <a:schemeClr val="dk1">
                    <a:alpha val="40000"/>
                  </a:schemeClr>
                </a:outerShdw>
              </a:effectLst>
              <a:sym typeface="+mn-ea"/>
            </a:endParaRPr>
          </a:p>
        </p:txBody>
      </p:sp>
      <p:sp>
        <p:nvSpPr>
          <p:cNvPr id="15362" name="文本占位符 7170"/>
          <p:cNvSpPr>
            <a:spLocks noGrp="1"/>
          </p:cNvSpPr>
          <p:nvPr>
            <p:ph sz="half" idx="1"/>
          </p:nvPr>
        </p:nvSpPr>
        <p:spPr>
          <a:xfrm>
            <a:off x="468313" y="1370013"/>
            <a:ext cx="4133850" cy="2644775"/>
          </a:xfrm>
          <a:ln/>
        </p:spPr>
        <p:txBody>
          <a:bodyPr lIns="80724" tIns="40363" rIns="80724" bIns="40363" anchor="t" anchorCtr="0"/>
          <a:p>
            <a:pPr>
              <a:buClrTx/>
              <a:buSzTx/>
              <a:buFontTx/>
            </a:pPr>
            <a:r>
              <a:rPr lang="zh-CN" altLang="en-US" sz="2400" dirty="0">
                <a:solidFill>
                  <a:schemeClr val="tx1"/>
                </a:solidFill>
              </a:rPr>
              <a:t>我国城市地下水污染日益加剧，据有关部门对118个城市2——7年的连续监测资料，约有64%的城市地下水遭受了</a:t>
            </a:r>
            <a:r>
              <a:rPr lang="zh-CN" altLang="en-US" sz="2400" dirty="0">
                <a:solidFill>
                  <a:srgbClr val="C00000"/>
                </a:solidFill>
              </a:rPr>
              <a:t>严重污染</a:t>
            </a:r>
            <a:r>
              <a:rPr lang="zh-CN" altLang="en-US" sz="2400" dirty="0">
                <a:solidFill>
                  <a:schemeClr val="tx1"/>
                </a:solidFill>
              </a:rPr>
              <a:t>，33%的城市地下水受到</a:t>
            </a:r>
            <a:r>
              <a:rPr lang="zh-CN" altLang="en-US" sz="2400" dirty="0">
                <a:solidFill>
                  <a:srgbClr val="C00000"/>
                </a:solidFill>
              </a:rPr>
              <a:t>轻度污染</a:t>
            </a:r>
            <a:r>
              <a:rPr lang="zh-CN" altLang="en-US" sz="2400" dirty="0">
                <a:solidFill>
                  <a:schemeClr val="tx1"/>
                </a:solidFill>
              </a:rPr>
              <a:t>，</a:t>
            </a:r>
            <a:r>
              <a:rPr lang="zh-CN" altLang="en-US" sz="2400" dirty="0">
                <a:solidFill>
                  <a:srgbClr val="C00000"/>
                </a:solidFill>
              </a:rPr>
              <a:t>基本清洁</a:t>
            </a:r>
            <a:r>
              <a:rPr lang="zh-CN" altLang="en-US" sz="2400" dirty="0">
                <a:solidFill>
                  <a:schemeClr val="tx1"/>
                </a:solidFill>
              </a:rPr>
              <a:t>的城市地下水只有3%。</a:t>
            </a:r>
            <a:endParaRPr lang="zh-CN" altLang="en-US" sz="2400" dirty="0">
              <a:solidFill>
                <a:schemeClr val="tx1"/>
              </a:solidFill>
            </a:endParaRPr>
          </a:p>
        </p:txBody>
      </p:sp>
      <p:sp>
        <p:nvSpPr>
          <p:cNvPr id="15363" name="文本占位符 7171"/>
          <p:cNvSpPr>
            <a:spLocks noGrp="1"/>
          </p:cNvSpPr>
          <p:nvPr>
            <p:ph sz="half" idx="2"/>
          </p:nvPr>
        </p:nvSpPr>
        <p:spPr>
          <a:xfrm>
            <a:off x="4757738" y="1370013"/>
            <a:ext cx="4133850" cy="2644775"/>
          </a:xfrm>
          <a:ln/>
        </p:spPr>
        <p:txBody>
          <a:bodyPr lIns="80724" tIns="40363" rIns="80724" bIns="40363" anchor="t" anchorCtr="0"/>
          <a:p>
            <a:pPr>
              <a:buClrTx/>
              <a:buSzTx/>
              <a:buFontTx/>
            </a:pPr>
            <a:r>
              <a:rPr lang="zh-CN" altLang="en-US" sz="2400" dirty="0">
                <a:solidFill>
                  <a:schemeClr val="tx1"/>
                </a:solidFill>
              </a:rPr>
              <a:t>具体从全国范围来说，我国</a:t>
            </a:r>
            <a:r>
              <a:rPr lang="zh-CN" altLang="en-US" sz="2400" dirty="0">
                <a:solidFill>
                  <a:srgbClr val="C00000"/>
                </a:solidFill>
              </a:rPr>
              <a:t>东部地区</a:t>
            </a:r>
            <a:r>
              <a:rPr lang="zh-CN" altLang="en-US" sz="2400" dirty="0">
                <a:solidFill>
                  <a:schemeClr val="tx1"/>
                </a:solidFill>
              </a:rPr>
              <a:t>地下水迅速恶化的城市有：</a:t>
            </a:r>
            <a:r>
              <a:rPr lang="zh-CN" altLang="en-US" sz="2400" dirty="0">
                <a:solidFill>
                  <a:srgbClr val="00B050"/>
                </a:solidFill>
              </a:rPr>
              <a:t>齐齐哈尔、哈尔滨、沈阳、鞍山、烟台、潍坊、济南、济宁、郑州、合肥、上海、嘉兴、杭州、宁波、金华、温州、福州</a:t>
            </a:r>
            <a:r>
              <a:rPr lang="zh-CN" altLang="en-US" sz="2400" dirty="0">
                <a:solidFill>
                  <a:schemeClr val="tx1"/>
                </a:solidFill>
              </a:rPr>
              <a:t>等。我国</a:t>
            </a:r>
            <a:r>
              <a:rPr lang="zh-CN" altLang="en-US" sz="2400" dirty="0">
                <a:solidFill>
                  <a:srgbClr val="C00000"/>
                </a:solidFill>
              </a:rPr>
              <a:t>西部地区</a:t>
            </a:r>
            <a:r>
              <a:rPr lang="zh-CN" altLang="en-US" sz="2400" dirty="0">
                <a:solidFill>
                  <a:schemeClr val="tx1"/>
                </a:solidFill>
              </a:rPr>
              <a:t>地下水水质迅速恶化的有：</a:t>
            </a:r>
            <a:r>
              <a:rPr lang="zh-CN" altLang="en-US" sz="2400" dirty="0">
                <a:solidFill>
                  <a:srgbClr val="00B050"/>
                </a:solidFill>
              </a:rPr>
              <a:t>太原、西安、宝鸡、兰州、陇西、天水</a:t>
            </a:r>
            <a:r>
              <a:rPr lang="zh-CN" altLang="en-US" sz="2400" dirty="0">
                <a:solidFill>
                  <a:schemeClr val="tx1"/>
                </a:solidFill>
              </a:rPr>
              <a:t>等城市。</a:t>
            </a:r>
            <a:endParaRPr lang="zh-CN" altLang="en-US" sz="2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a:miter/>
          </a:ln>
        </p:spPr>
        <p:txBody>
          <a:bodyPr lIns="80724" tIns="40363" rIns="80724" bIns="40363" anchor="ctr"/>
          <a:p>
            <a:pPr algn="ctr" fontAlgn="base"/>
            <a:r>
              <a:rPr lang="zh-CN" altLang="en-US" sz="2800" strike="noStrike" noProof="1" dirty="0">
                <a:solidFill>
                  <a:schemeClr val="tx1"/>
                </a:solidFill>
                <a:effectLst>
                  <a:outerShdw blurRad="38100" dist="19050" dir="2700000" algn="tl" rotWithShape="0">
                    <a:schemeClr val="dk1">
                      <a:alpha val="40000"/>
                    </a:schemeClr>
                  </a:outerShdw>
                </a:effectLst>
              </a:rPr>
              <a:t>城市地下水污染途径</a:t>
            </a:r>
            <a:endParaRPr lang="zh-CN" altLang="en-US" sz="2800" strike="noStrike" noProof="1" dirty="0">
              <a:solidFill>
                <a:schemeClr val="tx1"/>
              </a:solidFill>
              <a:effectLst>
                <a:outerShdw blurRad="38100" dist="19050" dir="2700000" algn="tl" rotWithShape="0">
                  <a:schemeClr val="dk1">
                    <a:alpha val="40000"/>
                  </a:schemeClr>
                </a:outerShdw>
              </a:effectLst>
            </a:endParaRPr>
          </a:p>
        </p:txBody>
      </p:sp>
      <p:pic>
        <p:nvPicPr>
          <p:cNvPr id="16386" name="内容占位符 3" descr="8"/>
          <p:cNvPicPr>
            <a:picLocks noGrp="1" noChangeAspect="1"/>
          </p:cNvPicPr>
          <p:nvPr>
            <p:ph sz="half" idx="1"/>
          </p:nvPr>
        </p:nvPicPr>
        <p:blipFill>
          <a:blip r:embed="rId1"/>
          <a:stretch>
            <a:fillRect/>
          </a:stretch>
        </p:blipFill>
        <p:spPr>
          <a:xfrm>
            <a:off x="114300" y="1370013"/>
            <a:ext cx="4649788" cy="3792537"/>
          </a:xfrm>
          <a:ln/>
        </p:spPr>
      </p:pic>
      <p:sp>
        <p:nvSpPr>
          <p:cNvPr id="16387" name="内容占位符 2"/>
          <p:cNvSpPr>
            <a:spLocks noGrp="1"/>
          </p:cNvSpPr>
          <p:nvPr>
            <p:ph sz="half" idx="2"/>
          </p:nvPr>
        </p:nvSpPr>
        <p:spPr>
          <a:ln/>
        </p:spPr>
        <p:txBody>
          <a:bodyPr lIns="80724" tIns="40363" rIns="80724" bIns="40363" anchor="t" anchorCtr="0"/>
          <a:p>
            <a:pPr>
              <a:buClrTx/>
              <a:buSzTx/>
              <a:buFontTx/>
            </a:pPr>
            <a:r>
              <a:rPr lang="zh-CN" altLang="en-US" sz="2800" dirty="0">
                <a:solidFill>
                  <a:schemeClr val="tx1"/>
                </a:solidFill>
                <a:sym typeface="Arial" panose="020B0604020202020204" pitchFamily="34" charset="0"/>
              </a:rPr>
              <a:t>城市地下水受污染的</a:t>
            </a:r>
            <a:r>
              <a:rPr lang="zh-CN" altLang="en-US" sz="2800" dirty="0">
                <a:solidFill>
                  <a:srgbClr val="00B050"/>
                </a:solidFill>
                <a:sym typeface="Arial" panose="020B0604020202020204" pitchFamily="34" charset="0"/>
              </a:rPr>
              <a:t>途径</a:t>
            </a:r>
            <a:r>
              <a:rPr lang="zh-CN" altLang="en-US" sz="2800" dirty="0">
                <a:solidFill>
                  <a:schemeClr val="tx1"/>
                </a:solidFill>
                <a:sym typeface="Arial" panose="020B0604020202020204" pitchFamily="34" charset="0"/>
              </a:rPr>
              <a:t>很多，主要是</a:t>
            </a:r>
            <a:r>
              <a:rPr lang="zh-CN" altLang="en-US" sz="2800" dirty="0">
                <a:solidFill>
                  <a:srgbClr val="C00000"/>
                </a:solidFill>
                <a:sym typeface="Arial" panose="020B0604020202020204" pitchFamily="34" charset="0"/>
              </a:rPr>
              <a:t>化学污染</a:t>
            </a:r>
            <a:r>
              <a:rPr lang="zh-CN" altLang="en-US" sz="2800" dirty="0">
                <a:solidFill>
                  <a:schemeClr val="tx1"/>
                </a:solidFill>
                <a:sym typeface="Arial" panose="020B0604020202020204" pitchFamily="34" charset="0"/>
              </a:rPr>
              <a:t>、</a:t>
            </a:r>
            <a:r>
              <a:rPr lang="zh-CN" altLang="en-US" sz="2800" dirty="0">
                <a:solidFill>
                  <a:srgbClr val="C00000"/>
                </a:solidFill>
                <a:sym typeface="Arial" panose="020B0604020202020204" pitchFamily="34" charset="0"/>
              </a:rPr>
              <a:t>生物性污染</a:t>
            </a:r>
            <a:r>
              <a:rPr lang="zh-CN" altLang="en-US" sz="2800" dirty="0">
                <a:solidFill>
                  <a:schemeClr val="tx1"/>
                </a:solidFill>
                <a:sym typeface="Arial" panose="020B0604020202020204" pitchFamily="34" charset="0"/>
              </a:rPr>
              <a:t>以及</a:t>
            </a:r>
            <a:r>
              <a:rPr lang="zh-CN" altLang="en-US" sz="2800" dirty="0">
                <a:solidFill>
                  <a:srgbClr val="C00000"/>
                </a:solidFill>
                <a:sym typeface="Arial" panose="020B0604020202020204" pitchFamily="34" charset="0"/>
              </a:rPr>
              <a:t>超量开采引起的盐水入侵</a:t>
            </a:r>
            <a:r>
              <a:rPr lang="zh-CN" altLang="en-US" sz="2800" dirty="0">
                <a:solidFill>
                  <a:schemeClr val="tx1"/>
                </a:solidFill>
                <a:sym typeface="Arial" panose="020B0604020202020204" pitchFamily="34" charset="0"/>
              </a:rPr>
              <a:t>，并且其</a:t>
            </a:r>
            <a:r>
              <a:rPr lang="zh-CN" altLang="en-US" sz="2800" dirty="0">
                <a:solidFill>
                  <a:srgbClr val="00B050"/>
                </a:solidFill>
                <a:sym typeface="Arial" panose="020B0604020202020204" pitchFamily="34" charset="0"/>
              </a:rPr>
              <a:t>污染来源</a:t>
            </a:r>
            <a:r>
              <a:rPr lang="zh-CN" altLang="en-US" sz="2800" dirty="0">
                <a:solidFill>
                  <a:schemeClr val="tx1"/>
                </a:solidFill>
                <a:sym typeface="Arial" panose="020B0604020202020204" pitchFamily="34" charset="0"/>
              </a:rPr>
              <a:t>十分广泛，包括</a:t>
            </a:r>
            <a:r>
              <a:rPr lang="zh-CN" altLang="en-US" sz="2800" dirty="0">
                <a:solidFill>
                  <a:srgbClr val="C00000"/>
                </a:solidFill>
                <a:sym typeface="Arial" panose="020B0604020202020204" pitchFamily="34" charset="0"/>
              </a:rPr>
              <a:t>生活污水、工业三废、农药、化肥、城市垃圾、粪便及海水</a:t>
            </a:r>
            <a:r>
              <a:rPr lang="zh-CN" altLang="en-US" sz="2800" dirty="0">
                <a:solidFill>
                  <a:schemeClr val="tx1"/>
                </a:solidFill>
                <a:sym typeface="Arial" panose="020B0604020202020204" pitchFamily="34" charset="0"/>
              </a:rPr>
              <a:t>等。</a:t>
            </a:r>
            <a:endParaRPr lang="zh-CN"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a:miter/>
          </a:ln>
        </p:spPr>
        <p:txBody>
          <a:bodyPr lIns="80724" tIns="40363" rIns="80724" bIns="40363" anchor="ctr"/>
          <a:p>
            <a:pPr algn="ctr" fontAlgn="base"/>
            <a:r>
              <a:rPr lang="zh-CN" altLang="en-US" sz="3200" strike="noStrike" noProof="1">
                <a:solidFill>
                  <a:schemeClr val="tx1"/>
                </a:solidFill>
                <a:effectLst>
                  <a:outerShdw blurRad="38100" dist="19050" dir="2700000" algn="tl" rotWithShape="0">
                    <a:schemeClr val="dk1">
                      <a:alpha val="40000"/>
                    </a:schemeClr>
                  </a:outerShdw>
                </a:effectLst>
                <a:sym typeface="+mn-ea"/>
              </a:rPr>
              <a:t>地下水的污染源</a:t>
            </a:r>
            <a:endParaRPr lang="zh-CN" altLang="en-US" sz="3200" strike="noStrike" noProof="1" dirty="0">
              <a:solidFill>
                <a:schemeClr val="tx1"/>
              </a:solidFill>
              <a:effectLst>
                <a:outerShdw blurRad="38100" dist="19050" dir="2700000" algn="tl" rotWithShape="0">
                  <a:schemeClr val="dk1">
                    <a:alpha val="40000"/>
                  </a:schemeClr>
                </a:outerShdw>
              </a:effectLst>
              <a:sym typeface="+mn-ea"/>
            </a:endParaRPr>
          </a:p>
        </p:txBody>
      </p:sp>
      <p:sp>
        <p:nvSpPr>
          <p:cNvPr id="17410" name="文本占位符 7170"/>
          <p:cNvSpPr>
            <a:spLocks noGrp="1"/>
          </p:cNvSpPr>
          <p:nvPr>
            <p:ph sz="half" idx="1"/>
          </p:nvPr>
        </p:nvSpPr>
        <p:spPr>
          <a:xfrm>
            <a:off x="468313" y="1370013"/>
            <a:ext cx="4133850" cy="2644775"/>
          </a:xfrm>
          <a:ln/>
        </p:spPr>
        <p:txBody>
          <a:bodyPr lIns="80724" tIns="40363" rIns="80724" bIns="40363" anchor="t" anchorCtr="0"/>
          <a:p>
            <a:pPr>
              <a:buClrTx/>
              <a:buSzTx/>
              <a:buFontTx/>
            </a:pPr>
            <a:r>
              <a:rPr lang="zh-CN" altLang="en-US" sz="2800" dirty="0">
                <a:solidFill>
                  <a:srgbClr val="00B050"/>
                </a:solidFill>
                <a:sym typeface="宋体" panose="02010600030101010101" pitchFamily="2" charset="-122"/>
              </a:rPr>
              <a:t>生活污水</a:t>
            </a:r>
            <a:endParaRPr lang="zh-CN" altLang="en-US" sz="2800" dirty="0">
              <a:solidFill>
                <a:srgbClr val="00B050"/>
              </a:solidFill>
              <a:sym typeface="宋体" panose="02010600030101010101" pitchFamily="2" charset="-122"/>
            </a:endParaRPr>
          </a:p>
          <a:p>
            <a:pPr>
              <a:buClrTx/>
              <a:buSzTx/>
              <a:buFontTx/>
            </a:pPr>
            <a:r>
              <a:rPr lang="zh-CN" altLang="en-US" sz="2800" dirty="0">
                <a:solidFill>
                  <a:srgbClr val="00B050"/>
                </a:solidFill>
                <a:sym typeface="宋体" panose="02010600030101010101" pitchFamily="2" charset="-122"/>
              </a:rPr>
              <a:t>工业三废</a:t>
            </a:r>
            <a:endParaRPr lang="zh-CN" altLang="en-US" sz="2800" dirty="0">
              <a:solidFill>
                <a:srgbClr val="00B050"/>
              </a:solidFill>
              <a:sym typeface="宋体" panose="02010600030101010101" pitchFamily="2" charset="-122"/>
            </a:endParaRPr>
          </a:p>
          <a:p>
            <a:pPr>
              <a:buClrTx/>
              <a:buSzTx/>
              <a:buFontTx/>
            </a:pPr>
            <a:r>
              <a:rPr lang="zh-CN" altLang="en-US" sz="2800" dirty="0">
                <a:solidFill>
                  <a:srgbClr val="00B050"/>
                </a:solidFill>
                <a:sym typeface="宋体" panose="02010600030101010101" pitchFamily="2" charset="-122"/>
              </a:rPr>
              <a:t>农药、化肥</a:t>
            </a:r>
            <a:endParaRPr lang="zh-CN" altLang="en-US" sz="2800" dirty="0">
              <a:solidFill>
                <a:srgbClr val="00B050"/>
              </a:solidFill>
              <a:sym typeface="宋体" panose="02010600030101010101" pitchFamily="2" charset="-122"/>
            </a:endParaRPr>
          </a:p>
          <a:p>
            <a:pPr>
              <a:buClrTx/>
              <a:buSzTx/>
              <a:buFontTx/>
            </a:pPr>
            <a:r>
              <a:rPr lang="zh-CN" altLang="en-US" sz="2800" dirty="0">
                <a:solidFill>
                  <a:srgbClr val="00B050"/>
                </a:solidFill>
                <a:sym typeface="宋体" panose="02010600030101010101" pitchFamily="2" charset="-122"/>
              </a:rPr>
              <a:t>城市垃圾</a:t>
            </a:r>
            <a:endParaRPr lang="zh-CN" altLang="en-US" sz="2800" dirty="0">
              <a:solidFill>
                <a:srgbClr val="00B050"/>
              </a:solidFill>
              <a:sym typeface="宋体" panose="02010600030101010101" pitchFamily="2" charset="-122"/>
            </a:endParaRPr>
          </a:p>
          <a:p>
            <a:pPr>
              <a:buClrTx/>
              <a:buSzTx/>
              <a:buFontTx/>
            </a:pPr>
            <a:r>
              <a:rPr lang="zh-CN" altLang="en-US" sz="2800" dirty="0">
                <a:solidFill>
                  <a:srgbClr val="00B050"/>
                </a:solidFill>
                <a:sym typeface="宋体" panose="02010600030101010101" pitchFamily="2" charset="-122"/>
              </a:rPr>
              <a:t>粪便及海水</a:t>
            </a:r>
            <a:endParaRPr lang="zh-CN" altLang="en-US" sz="2800" dirty="0">
              <a:solidFill>
                <a:srgbClr val="00B050"/>
              </a:solidFill>
              <a:sym typeface="宋体" panose="02010600030101010101" pitchFamily="2" charset="-122"/>
            </a:endParaRPr>
          </a:p>
          <a:p>
            <a:pPr>
              <a:buClrTx/>
              <a:buSzTx/>
              <a:buFontTx/>
            </a:pPr>
            <a:endParaRPr lang="zh-CN" altLang="en-US" sz="2400" dirty="0"/>
          </a:p>
        </p:txBody>
      </p:sp>
      <p:sp>
        <p:nvSpPr>
          <p:cNvPr id="17411" name="文本占位符 7171"/>
          <p:cNvSpPr>
            <a:spLocks noGrp="1"/>
          </p:cNvSpPr>
          <p:nvPr>
            <p:ph sz="half" idx="2"/>
          </p:nvPr>
        </p:nvSpPr>
        <p:spPr>
          <a:xfrm>
            <a:off x="4757738" y="1370013"/>
            <a:ext cx="4133850" cy="2644775"/>
          </a:xfrm>
          <a:ln/>
        </p:spPr>
        <p:txBody>
          <a:bodyPr lIns="80724" tIns="40363" rIns="80724" bIns="40363" anchor="t" anchorCtr="0"/>
          <a:p>
            <a:pPr>
              <a:buClrTx/>
              <a:buSzTx/>
              <a:buFontTx/>
            </a:pPr>
            <a:r>
              <a:rPr lang="zh-CN" altLang="en-US" sz="2400" dirty="0">
                <a:solidFill>
                  <a:schemeClr val="tx1"/>
                </a:solidFill>
              </a:rPr>
              <a:t>任意排放的工业废水和污水能够通过污染地表水而严重污染地下水体</a:t>
            </a:r>
            <a:endParaRPr lang="zh-CN" altLang="en-US" sz="2400" dirty="0">
              <a:solidFill>
                <a:schemeClr val="tx1"/>
              </a:solidFill>
            </a:endParaRPr>
          </a:p>
          <a:p>
            <a:pPr>
              <a:buClrTx/>
              <a:buSzTx/>
              <a:buFontTx/>
            </a:pPr>
            <a:r>
              <a:rPr lang="zh-CN" altLang="en-US" sz="2400" dirty="0">
                <a:solidFill>
                  <a:schemeClr val="tx1"/>
                </a:solidFill>
              </a:rPr>
              <a:t>各种大气污染物质通过降水</a:t>
            </a:r>
            <a:endParaRPr lang="zh-CN" altLang="en-US" sz="2400" dirty="0">
              <a:solidFill>
                <a:schemeClr val="tx1"/>
              </a:solidFill>
            </a:endParaRPr>
          </a:p>
          <a:p>
            <a:pPr>
              <a:buClrTx/>
              <a:buSzTx/>
              <a:buFontTx/>
            </a:pPr>
            <a:r>
              <a:rPr lang="zh-CN" altLang="en-US" sz="2400" dirty="0">
                <a:solidFill>
                  <a:schemeClr val="tx1"/>
                </a:solidFill>
              </a:rPr>
              <a:t>城市近郊的污水灌溉及长期使用农药和化肥造成地下水的污染</a:t>
            </a:r>
            <a:endParaRPr lang="zh-CN" altLang="en-US" sz="2400" dirty="0">
              <a:solidFill>
                <a:schemeClr val="tx1"/>
              </a:solidFill>
            </a:endParaRPr>
          </a:p>
          <a:p>
            <a:pPr>
              <a:buClrTx/>
              <a:buSzTx/>
              <a:buFontTx/>
            </a:pPr>
            <a:r>
              <a:rPr lang="zh-CN" altLang="en-US" sz="2400" dirty="0">
                <a:solidFill>
                  <a:schemeClr val="tx1"/>
                </a:solidFill>
              </a:rPr>
              <a:t>沿海地区的地下水与海洋有水力的联系，过量开采这些地区的地下水，往往会造成海洋咸水向沿海淡水层区域方向的移动</a:t>
            </a:r>
            <a:endParaRPr lang="zh-CN" altLang="en-US"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组合 9217"/>
          <p:cNvGrpSpPr/>
          <p:nvPr/>
        </p:nvGrpSpPr>
        <p:grpSpPr>
          <a:xfrm>
            <a:off x="1368425" y="414338"/>
            <a:ext cx="6597650" cy="3624262"/>
            <a:chOff x="0" y="0"/>
            <a:chExt cx="8229600" cy="4525963"/>
          </a:xfrm>
        </p:grpSpPr>
        <p:sp>
          <p:nvSpPr>
            <p:cNvPr id="18434" name="右箭头 9218"/>
            <p:cNvSpPr/>
            <p:nvPr/>
          </p:nvSpPr>
          <p:spPr>
            <a:xfrm>
              <a:off x="0" y="263819"/>
              <a:ext cx="8229600" cy="1198543"/>
            </a:xfrm>
            <a:prstGeom prst="rightArrow">
              <a:avLst>
                <a:gd name="adj1" fmla="val 50000"/>
                <a:gd name="adj2" fmla="val 49876"/>
              </a:avLst>
            </a:prstGeom>
            <a:solidFill>
              <a:srgbClr val="4F81BD">
                <a:alpha val="29999"/>
              </a:srgbClr>
            </a:solidFill>
            <a:ln w="25400" cap="flat" cmpd="sng">
              <a:solidFill>
                <a:srgbClr val="FFFFFF"/>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8435" name="矩形 9219"/>
            <p:cNvSpPr/>
            <p:nvPr/>
          </p:nvSpPr>
          <p:spPr>
            <a:xfrm>
              <a:off x="0" y="563455"/>
              <a:ext cx="7929964" cy="599271"/>
            </a:xfrm>
            <a:prstGeom prst="rect">
              <a:avLst/>
            </a:prstGeom>
            <a:noFill/>
            <a:ln w="9525">
              <a:noFill/>
            </a:ln>
          </p:spPr>
          <p:txBody>
            <a:bodyPr wrap="square" lIns="80010" tIns="80010" rIns="254000" bIns="190269" anchor="ctr" anchorCtr="0"/>
            <a:p>
              <a:r>
                <a:rPr lang="zh-CN" altLang="en-US" sz="1700" b="1">
                  <a:latin typeface="微软雅黑" panose="020B0503020204020204" charset="-122"/>
                  <a:ea typeface="微软雅黑" panose="020B0503020204020204" charset="-122"/>
                  <a:sym typeface="宋体" panose="02010600030101010101" pitchFamily="2" charset="-122"/>
                </a:rPr>
                <a:t>工业“三废”污染源</a:t>
              </a:r>
              <a:endParaRPr lang="zh-CN" altLang="en-US" sz="1700" b="1" dirty="0">
                <a:latin typeface="微软雅黑" panose="020B0503020204020204" charset="-122"/>
                <a:ea typeface="微软雅黑" panose="020B0503020204020204" charset="-122"/>
                <a:sym typeface="宋体" panose="02010600030101010101" pitchFamily="2" charset="-122"/>
              </a:endParaRPr>
            </a:p>
          </p:txBody>
        </p:sp>
        <p:sp>
          <p:nvSpPr>
            <p:cNvPr id="18436" name="矩形 9220"/>
            <p:cNvSpPr/>
            <p:nvPr/>
          </p:nvSpPr>
          <p:spPr>
            <a:xfrm>
              <a:off x="0" y="1188069"/>
              <a:ext cx="2534716" cy="2308835"/>
            </a:xfrm>
            <a:prstGeom prst="rect">
              <a:avLst/>
            </a:prstGeom>
            <a:noFill/>
            <a:ln w="3175" cap="flat" cmpd="sng">
              <a:solidFill>
                <a:srgbClr val="75B6DF"/>
              </a:solidFill>
              <a:prstDash val="dash"/>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8437" name="矩形 9221"/>
            <p:cNvSpPr/>
            <p:nvPr/>
          </p:nvSpPr>
          <p:spPr>
            <a:xfrm>
              <a:off x="0" y="1188069"/>
              <a:ext cx="2534716" cy="2308835"/>
            </a:xfrm>
            <a:prstGeom prst="rect">
              <a:avLst/>
            </a:prstGeom>
            <a:noFill/>
            <a:ln w="9525">
              <a:noFill/>
            </a:ln>
          </p:spPr>
          <p:txBody>
            <a:bodyPr wrap="square" lIns="80010" tIns="80010" rIns="80010" bIns="80010" anchor="t" anchorCtr="0"/>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工业废水</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工业废气</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工业废渣</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p:txBody>
        </p:sp>
        <p:sp>
          <p:nvSpPr>
            <p:cNvPr id="18438" name="右箭头 9222"/>
            <p:cNvSpPr/>
            <p:nvPr/>
          </p:nvSpPr>
          <p:spPr>
            <a:xfrm>
              <a:off x="2534716" y="663333"/>
              <a:ext cx="5694883" cy="1198543"/>
            </a:xfrm>
            <a:prstGeom prst="rightArrow">
              <a:avLst>
                <a:gd name="adj1" fmla="val 50000"/>
                <a:gd name="adj2" fmla="val 49912"/>
              </a:avLst>
            </a:prstGeom>
            <a:solidFill>
              <a:srgbClr val="4F81BD">
                <a:alpha val="29999"/>
              </a:srgbClr>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18439" name="矩形 9223"/>
            <p:cNvSpPr/>
            <p:nvPr/>
          </p:nvSpPr>
          <p:spPr>
            <a:xfrm>
              <a:off x="2534716" y="962969"/>
              <a:ext cx="5395247" cy="599271"/>
            </a:xfrm>
            <a:prstGeom prst="rect">
              <a:avLst/>
            </a:prstGeom>
            <a:noFill/>
            <a:ln w="9525">
              <a:noFill/>
            </a:ln>
          </p:spPr>
          <p:txBody>
            <a:bodyPr wrap="square" lIns="80010" tIns="80010" rIns="254000" bIns="190269" anchor="ctr" anchorCtr="0"/>
            <a:p>
              <a:pPr>
                <a:lnSpc>
                  <a:spcPct val="90000"/>
                </a:lnSpc>
                <a:spcAft>
                  <a:spcPct val="35000"/>
                </a:spcAft>
              </a:pPr>
              <a:r>
                <a:rPr lang="zh-CN" altLang="en-US" sz="1700" b="1" dirty="0">
                  <a:latin typeface="宋体" panose="02010600030101010101" pitchFamily="2" charset="-122"/>
                  <a:ea typeface="微软雅黑" panose="020B0503020204020204" charset="-122"/>
                  <a:sym typeface="宋体" panose="02010600030101010101" pitchFamily="2" charset="-122"/>
                </a:rPr>
                <a:t>城市生活污染源</a:t>
              </a:r>
              <a:endParaRPr lang="zh-CN" altLang="en-US" sz="1700" b="1" dirty="0">
                <a:latin typeface="宋体" panose="02010600030101010101" pitchFamily="2" charset="-122"/>
                <a:ea typeface="微软雅黑" panose="020B0503020204020204" charset="-122"/>
                <a:sym typeface="宋体" panose="02010600030101010101" pitchFamily="2" charset="-122"/>
              </a:endParaRPr>
            </a:p>
          </p:txBody>
        </p:sp>
        <p:sp>
          <p:nvSpPr>
            <p:cNvPr id="18440" name="矩形 9224"/>
            <p:cNvSpPr/>
            <p:nvPr/>
          </p:nvSpPr>
          <p:spPr>
            <a:xfrm>
              <a:off x="2534716" y="1587583"/>
              <a:ext cx="2534716" cy="2308835"/>
            </a:xfrm>
            <a:prstGeom prst="rect">
              <a:avLst/>
            </a:prstGeom>
            <a:noFill/>
            <a:ln w="3175" cap="flat" cmpd="sng">
              <a:solidFill>
                <a:srgbClr val="4F81BD"/>
              </a:solidFill>
              <a:prstDash val="dash"/>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8441" name="矩形 9225"/>
            <p:cNvSpPr/>
            <p:nvPr/>
          </p:nvSpPr>
          <p:spPr>
            <a:xfrm>
              <a:off x="2534716" y="1587583"/>
              <a:ext cx="2534716" cy="2308835"/>
            </a:xfrm>
            <a:prstGeom prst="rect">
              <a:avLst/>
            </a:prstGeom>
            <a:noFill/>
            <a:ln w="9525" cap="flat" cmpd="sng">
              <a:solidFill>
                <a:srgbClr val="A0C6EA"/>
              </a:solidFill>
              <a:prstDash val="solid"/>
              <a:miter/>
              <a:headEnd type="none" w="med" len="med"/>
              <a:tailEnd type="none" w="med" len="med"/>
            </a:ln>
          </p:spPr>
          <p:txBody>
            <a:bodyPr wrap="square" lIns="80010" tIns="80010" rIns="80010" bIns="80010" anchor="t" anchorCtr="0"/>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生活污水</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生活垃圾</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endParaRPr lang="zh-CN" altLang="en-US" sz="1700" dirty="0">
                <a:solidFill>
                  <a:srgbClr val="A0C6EA"/>
                </a:solidFill>
                <a:latin typeface="宋体" panose="02010600030101010101" pitchFamily="2" charset="-122"/>
                <a:ea typeface="微软雅黑" panose="020B0503020204020204" charset="-122"/>
                <a:sym typeface="宋体" panose="02010600030101010101" pitchFamily="2" charset="-122"/>
              </a:endParaRPr>
            </a:p>
          </p:txBody>
        </p:sp>
        <p:sp>
          <p:nvSpPr>
            <p:cNvPr id="18442" name="右箭头 9226"/>
            <p:cNvSpPr/>
            <p:nvPr/>
          </p:nvSpPr>
          <p:spPr>
            <a:xfrm>
              <a:off x="5069433" y="1062848"/>
              <a:ext cx="3160166" cy="1198543"/>
            </a:xfrm>
            <a:prstGeom prst="rightArrow">
              <a:avLst>
                <a:gd name="adj1" fmla="val 50000"/>
                <a:gd name="adj2" fmla="val 49962"/>
              </a:avLst>
            </a:prstGeom>
            <a:solidFill>
              <a:srgbClr val="4F81BD">
                <a:alpha val="29999"/>
              </a:srgbClr>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18443" name="矩形 9227"/>
            <p:cNvSpPr/>
            <p:nvPr/>
          </p:nvSpPr>
          <p:spPr>
            <a:xfrm>
              <a:off x="5069433" y="1362484"/>
              <a:ext cx="2860530" cy="599271"/>
            </a:xfrm>
            <a:prstGeom prst="rect">
              <a:avLst/>
            </a:prstGeom>
            <a:noFill/>
            <a:ln w="9525">
              <a:noFill/>
            </a:ln>
          </p:spPr>
          <p:txBody>
            <a:bodyPr wrap="square" lIns="80010" tIns="80010" rIns="254000" bIns="190269" anchor="ctr" anchorCtr="0"/>
            <a:p>
              <a:pPr>
                <a:lnSpc>
                  <a:spcPct val="90000"/>
                </a:lnSpc>
                <a:spcAft>
                  <a:spcPct val="35000"/>
                </a:spcAft>
              </a:pPr>
              <a:r>
                <a:rPr lang="zh-CN" altLang="en-US" sz="1700" b="1" dirty="0">
                  <a:latin typeface="宋体" panose="02010600030101010101" pitchFamily="2" charset="-122"/>
                  <a:ea typeface="微软雅黑" panose="020B0503020204020204" charset="-122"/>
                  <a:sym typeface="宋体" panose="02010600030101010101" pitchFamily="2" charset="-122"/>
                </a:rPr>
                <a:t>农业污染源</a:t>
              </a:r>
              <a:endParaRPr lang="zh-CN" altLang="en-US" sz="1700" b="1" dirty="0">
                <a:latin typeface="宋体" panose="02010600030101010101" pitchFamily="2" charset="-122"/>
                <a:ea typeface="微软雅黑" panose="020B0503020204020204" charset="-122"/>
                <a:sym typeface="宋体" panose="02010600030101010101" pitchFamily="2" charset="-122"/>
              </a:endParaRPr>
            </a:p>
          </p:txBody>
        </p:sp>
        <p:sp>
          <p:nvSpPr>
            <p:cNvPr id="18444" name="矩形 9228"/>
            <p:cNvSpPr/>
            <p:nvPr/>
          </p:nvSpPr>
          <p:spPr>
            <a:xfrm>
              <a:off x="5069433" y="1987097"/>
              <a:ext cx="2534716" cy="2275045"/>
            </a:xfrm>
            <a:prstGeom prst="rect">
              <a:avLst/>
            </a:prstGeom>
            <a:noFill/>
            <a:ln w="3175" cap="flat" cmpd="sng">
              <a:solidFill>
                <a:srgbClr val="75B6DF"/>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8445" name="矩形 9229"/>
            <p:cNvSpPr/>
            <p:nvPr/>
          </p:nvSpPr>
          <p:spPr>
            <a:xfrm>
              <a:off x="5069433" y="1987097"/>
              <a:ext cx="2534716" cy="2275045"/>
            </a:xfrm>
            <a:prstGeom prst="rect">
              <a:avLst/>
            </a:prstGeom>
            <a:noFill/>
            <a:ln w="3175" cap="flat" cmpd="sng">
              <a:solidFill>
                <a:srgbClr val="A0C6EA"/>
              </a:solidFill>
              <a:prstDash val="dash"/>
              <a:miter/>
              <a:headEnd type="none" w="med" len="med"/>
              <a:tailEnd type="none" w="med" len="med"/>
            </a:ln>
          </p:spPr>
          <p:txBody>
            <a:bodyPr wrap="square" lIns="80010" tIns="80010" rIns="80010" bIns="80010" anchor="t" anchorCtr="0"/>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农药污染</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化肥污染</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a:p>
              <a:pPr>
                <a:lnSpc>
                  <a:spcPct val="90000"/>
                </a:lnSpc>
                <a:spcAft>
                  <a:spcPct val="35000"/>
                </a:spcAft>
              </a:pPr>
              <a:r>
                <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rPr>
                <a:t>污水灌溉</a:t>
              </a:r>
              <a:endParaRPr lang="zh-CN" altLang="en-US" sz="1700" dirty="0">
                <a:solidFill>
                  <a:srgbClr val="FF0000"/>
                </a:solidFill>
                <a:latin typeface="宋体" panose="02010600030101010101" pitchFamily="2" charset="-122"/>
                <a:ea typeface="微软雅黑" panose="020B0503020204020204" charset="-122"/>
                <a:sym typeface="宋体" panose="02010600030101010101" pitchFamily="2"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ln>
            <a:miter/>
          </a:ln>
        </p:spPr>
        <p:txBody>
          <a:bodyPr anchor="ctr"/>
          <a:p>
            <a:pPr fontAlgn="base"/>
            <a:r>
              <a:rPr lang="zh-CN" altLang="en-US" strike="noStrike" noProof="1">
                <a:solidFill>
                  <a:schemeClr val="tx1"/>
                </a:solidFill>
                <a:effectLst>
                  <a:outerShdw blurRad="38100" dist="19050" dir="2700000" algn="tl" rotWithShape="0">
                    <a:schemeClr val="dk1">
                      <a:alpha val="40000"/>
                    </a:schemeClr>
                  </a:outerShdw>
                </a:effectLst>
                <a:sym typeface="+mn-ea"/>
              </a:rPr>
              <a:t>地下水污染的治理</a:t>
            </a:r>
            <a:endParaRPr lang="zh-CN" altLang="en-US" strike="noStrike" noProof="1" dirty="0">
              <a:solidFill>
                <a:schemeClr val="tx1"/>
              </a:solidFill>
              <a:effectLst>
                <a:outerShdw blurRad="38100" dist="19050" dir="2700000" algn="tl" rotWithShape="0">
                  <a:schemeClr val="dk1">
                    <a:alpha val="40000"/>
                  </a:schemeClr>
                </a:outerShdw>
              </a:effectLst>
              <a:sym typeface="+mn-ea"/>
            </a:endParaRPr>
          </a:p>
        </p:txBody>
      </p:sp>
      <p:sp>
        <p:nvSpPr>
          <p:cNvPr id="10243" name="文本占位符 10242"/>
          <p:cNvSpPr>
            <a:spLocks noGrp="1"/>
          </p:cNvSpPr>
          <p:nvPr>
            <p:ph idx="1"/>
          </p:nvPr>
        </p:nvSpPr>
        <p:spPr>
          <a:ln>
            <a:miter/>
          </a:ln>
        </p:spPr>
        <p:txBody>
          <a:bodyPr anchor="t"/>
          <a:p>
            <a:pPr fontAlgn="base"/>
            <a:r>
              <a:rPr lang="zh-CN" altLang="en-US" sz="3200" strike="noStrike" noProof="1" dirty="0">
                <a:ln w="22225">
                  <a:solidFill>
                    <a:schemeClr val="accent2"/>
                  </a:solidFill>
                  <a:prstDash val="solid"/>
                </a:ln>
                <a:solidFill>
                  <a:schemeClr val="accent2">
                    <a:lumMod val="40000"/>
                    <a:lumOff val="60000"/>
                  </a:schemeClr>
                </a:solidFill>
                <a:effectLst/>
              </a:rPr>
              <a:t>治理原则</a:t>
            </a:r>
            <a:endParaRPr lang="zh-CN" altLang="en-US" sz="3200" strike="noStrike" noProof="1" dirty="0">
              <a:ln w="22225">
                <a:solidFill>
                  <a:schemeClr val="accent2"/>
                </a:solidFill>
                <a:prstDash val="solid"/>
              </a:ln>
              <a:solidFill>
                <a:schemeClr val="accent2">
                  <a:lumMod val="40000"/>
                  <a:lumOff val="60000"/>
                </a:schemeClr>
              </a:solidFill>
              <a:effectLst/>
            </a:endParaRPr>
          </a:p>
          <a:p>
            <a:pPr fontAlgn="base"/>
            <a:r>
              <a:rPr lang="zh-CN" altLang="en-US" sz="2800" strike="noStrike" noProof="1" dirty="0">
                <a:solidFill>
                  <a:schemeClr val="tx1"/>
                </a:solidFill>
              </a:rPr>
              <a:t>根据《中华人民共和国水污染防治法》第三条　水污染防治应当坚持</a:t>
            </a:r>
            <a:r>
              <a:rPr lang="zh-CN" altLang="en-US" sz="2800" strike="noStrike" noProof="1" dirty="0">
                <a:solidFill>
                  <a:srgbClr val="FF0000"/>
                </a:solidFill>
              </a:rPr>
              <a:t>预防为主</a:t>
            </a:r>
            <a:r>
              <a:rPr lang="zh-CN" altLang="en-US" sz="2800" strike="noStrike" noProof="1" dirty="0">
                <a:solidFill>
                  <a:schemeClr val="tx1"/>
                </a:solidFill>
              </a:rPr>
              <a:t>、</a:t>
            </a:r>
            <a:r>
              <a:rPr lang="zh-CN" altLang="en-US" sz="2800" strike="noStrike" noProof="1" dirty="0">
                <a:solidFill>
                  <a:srgbClr val="FF0000"/>
                </a:solidFill>
              </a:rPr>
              <a:t>防治结合</a:t>
            </a:r>
            <a:r>
              <a:rPr lang="zh-CN" altLang="en-US" sz="2800" strike="noStrike" noProof="1" dirty="0">
                <a:solidFill>
                  <a:schemeClr val="tx1"/>
                </a:solidFill>
              </a:rPr>
              <a:t>、</a:t>
            </a:r>
            <a:r>
              <a:rPr lang="zh-CN" altLang="en-US" sz="2800" strike="noStrike" noProof="1" dirty="0">
                <a:solidFill>
                  <a:srgbClr val="FF0000"/>
                </a:solidFill>
              </a:rPr>
              <a:t>统一规划</a:t>
            </a:r>
            <a:r>
              <a:rPr lang="zh-CN" altLang="en-US" sz="2800" strike="noStrike" noProof="1" dirty="0">
                <a:solidFill>
                  <a:schemeClr val="tx1"/>
                </a:solidFill>
              </a:rPr>
              <a:t>、</a:t>
            </a:r>
            <a:r>
              <a:rPr lang="zh-CN" altLang="en-US" sz="2800" strike="noStrike" noProof="1" dirty="0">
                <a:solidFill>
                  <a:srgbClr val="FF0000"/>
                </a:solidFill>
              </a:rPr>
              <a:t>综合治理</a:t>
            </a:r>
            <a:r>
              <a:rPr lang="zh-CN" altLang="en-US" sz="2800" strike="noStrike" noProof="1" dirty="0">
                <a:solidFill>
                  <a:schemeClr val="tx1"/>
                </a:solidFill>
              </a:rPr>
              <a:t>的原则，优先保护饮用水水源，严格控制工业污染、城镇生活污染，防治农业面源污染，积极推进生态治理工程建设，预防、控制和减少水环境污染和生态破坏。</a:t>
            </a:r>
            <a:endParaRPr lang="zh-CN" altLang="en-US" sz="2800" strike="noStrike" noProof="1" dirty="0">
              <a:solidFill>
                <a:schemeClr val="tx1"/>
              </a:solidFill>
            </a:endParaRPr>
          </a:p>
          <a:p>
            <a:pPr marL="0" indent="0" fontAlgn="base">
              <a:buNone/>
            </a:pPr>
            <a:endParaRPr lang="zh-CN" altLang="en-US" strike="noStrike" noProof="1" dirty="0"/>
          </a:p>
          <a:p>
            <a:pPr marL="0" indent="0" fontAlgn="base">
              <a:buNone/>
            </a:pPr>
            <a:endParaRPr lang="zh-CN" altLang="en-US" strike="noStrike" noProof="1" dirty="0"/>
          </a:p>
          <a:p>
            <a:pPr marL="0" indent="0" fontAlgn="base">
              <a:buNone/>
            </a:pPr>
            <a:endParaRPr lang="zh-CN" altLang="en-US" strike="noStrike" noProof="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ln>
            <a:miter/>
          </a:ln>
        </p:spPr>
        <p:txBody>
          <a:bodyPr anchor="ctr"/>
          <a:p>
            <a:pPr fontAlgn="base"/>
            <a:r>
              <a:rPr lang="zh-CN" altLang="en-US" strike="noStrike" noProof="1">
                <a:solidFill>
                  <a:schemeClr val="tx1"/>
                </a:solidFill>
                <a:effectLst>
                  <a:outerShdw blurRad="38100" dist="19050" dir="2700000" algn="tl" rotWithShape="0">
                    <a:schemeClr val="dk1">
                      <a:alpha val="40000"/>
                    </a:schemeClr>
                  </a:outerShdw>
                </a:effectLst>
                <a:sym typeface="+mn-ea"/>
              </a:rPr>
              <a:t>地下水污染的治理</a:t>
            </a:r>
            <a:endParaRPr lang="zh-CN" altLang="en-US" strike="noStrike" noProof="1" dirty="0">
              <a:solidFill>
                <a:schemeClr val="tx1"/>
              </a:solidFill>
              <a:effectLst>
                <a:outerShdw blurRad="38100" dist="19050" dir="2700000" algn="tl" rotWithShape="0">
                  <a:schemeClr val="dk1">
                    <a:alpha val="40000"/>
                  </a:schemeClr>
                </a:outerShdw>
              </a:effectLst>
              <a:sym typeface="+mn-ea"/>
            </a:endParaRPr>
          </a:p>
          <a:p>
            <a:pPr fontAlgn="base"/>
            <a:endParaRPr lang="zh-CN" altLang="en-US" strike="noStrike" noProof="1"/>
          </a:p>
        </p:txBody>
      </p:sp>
      <p:sp>
        <p:nvSpPr>
          <p:cNvPr id="20482" name="内容占位符 6"/>
          <p:cNvSpPr>
            <a:spLocks noGrp="1"/>
          </p:cNvSpPr>
          <p:nvPr>
            <p:ph idx="1"/>
          </p:nvPr>
        </p:nvSpPr>
        <p:spPr>
          <a:ln/>
        </p:spPr>
        <p:txBody>
          <a:bodyPr anchor="t" anchorCtr="0"/>
          <a:p>
            <a:r>
              <a:rPr lang="zh-CN" altLang="en-US" sz="3200">
                <a:solidFill>
                  <a:srgbClr val="C00000"/>
                </a:solidFill>
              </a:rPr>
              <a:t>国内外地下水污染治理技术</a:t>
            </a:r>
            <a:endParaRPr lang="zh-CN" altLang="en-US" sz="3200">
              <a:solidFill>
                <a:srgbClr val="C00000"/>
              </a:solidFill>
            </a:endParaRPr>
          </a:p>
          <a:p>
            <a:r>
              <a:rPr lang="zh-CN" altLang="en-US" sz="3200">
                <a:solidFill>
                  <a:schemeClr val="tx1"/>
                </a:solidFill>
              </a:rPr>
              <a:t>物理处理方法</a:t>
            </a:r>
            <a:endParaRPr lang="zh-CN" altLang="en-US" sz="3200">
              <a:solidFill>
                <a:schemeClr val="tx1"/>
              </a:solidFill>
            </a:endParaRPr>
          </a:p>
          <a:p>
            <a:r>
              <a:rPr lang="zh-CN" altLang="en-US" sz="3200">
                <a:solidFill>
                  <a:schemeClr val="tx1"/>
                </a:solidFill>
              </a:rPr>
              <a:t>水动力控制方法</a:t>
            </a:r>
            <a:endParaRPr lang="zh-CN" altLang="en-US" sz="3200">
              <a:solidFill>
                <a:schemeClr val="tx1"/>
              </a:solidFill>
            </a:endParaRPr>
          </a:p>
          <a:p>
            <a:r>
              <a:rPr lang="zh-CN" altLang="en-US" sz="3200">
                <a:solidFill>
                  <a:schemeClr val="tx1"/>
                </a:solidFill>
              </a:rPr>
              <a:t>抽出处理法</a:t>
            </a:r>
            <a:endParaRPr lang="zh-CN" altLang="en-US" sz="3200">
              <a:solidFill>
                <a:schemeClr val="tx1"/>
              </a:solidFill>
            </a:endParaRPr>
          </a:p>
          <a:p>
            <a:r>
              <a:rPr lang="zh-CN" altLang="en-US" sz="3200">
                <a:solidFill>
                  <a:schemeClr val="tx1"/>
                </a:solidFill>
              </a:rPr>
              <a:t>原位处理方法</a:t>
            </a:r>
            <a:endParaRPr lang="zh-CN" altLang="en-US" sz="32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644525" y="312738"/>
            <a:ext cx="8072438" cy="1133475"/>
          </a:xfrm>
          <a:ln>
            <a:miter/>
          </a:ln>
        </p:spPr>
        <p:txBody>
          <a:bodyPr lIns="80724" tIns="40363" rIns="80724" bIns="40363" anchor="ctr"/>
          <a:p>
            <a:pPr algn="ctr" fontAlgn="base"/>
            <a:r>
              <a:rPr lang="zh-CN" altLang="en-US" sz="3200" strike="noStrike" noProof="1">
                <a:solidFill>
                  <a:schemeClr val="tx1"/>
                </a:solidFill>
                <a:effectLst>
                  <a:outerShdw blurRad="38100" dist="19050" dir="2700000" algn="tl" rotWithShape="0">
                    <a:schemeClr val="dk1">
                      <a:alpha val="40000"/>
                    </a:schemeClr>
                  </a:outerShdw>
                </a:effectLst>
                <a:sym typeface="+mn-ea"/>
              </a:rPr>
              <a:t>地下水污染的治理技术</a:t>
            </a:r>
            <a:endParaRPr lang="zh-CN" altLang="en-US" sz="3200" strike="noStrike" noProof="1" dirty="0">
              <a:solidFill>
                <a:schemeClr val="tx1"/>
              </a:solidFill>
              <a:effectLst>
                <a:outerShdw blurRad="38100" dist="19050" dir="2700000" algn="tl" rotWithShape="0">
                  <a:schemeClr val="dk1">
                    <a:alpha val="40000"/>
                  </a:schemeClr>
                </a:outerShdw>
              </a:effectLst>
              <a:sym typeface="+mn-ea"/>
            </a:endParaRPr>
          </a:p>
          <a:p>
            <a:pPr fontAlgn="base"/>
            <a:endParaRPr lang="zh-CN" altLang="en-US" strike="noStrike" noProof="1"/>
          </a:p>
        </p:txBody>
      </p:sp>
      <p:sp>
        <p:nvSpPr>
          <p:cNvPr id="22530" name="文本占位符 2"/>
          <p:cNvSpPr>
            <a:spLocks noGrp="1"/>
          </p:cNvSpPr>
          <p:nvPr>
            <p:ph type="body" idx="1"/>
          </p:nvPr>
        </p:nvSpPr>
        <p:spPr>
          <a:xfrm>
            <a:off x="809625" y="1520825"/>
            <a:ext cx="3790950" cy="808038"/>
          </a:xfrm>
          <a:ln/>
        </p:spPr>
        <p:txBody>
          <a:bodyPr lIns="80724" tIns="40363" rIns="80724" bIns="40363" anchor="ctr" anchorCtr="0"/>
          <a:p>
            <a:pPr algn="ctr" defTabSz="806450"/>
            <a:r>
              <a:rPr lang="zh-CN" altLang="en-US" sz="2800" kern="1200" baseline="0">
                <a:solidFill>
                  <a:srgbClr val="C00000"/>
                </a:solidFill>
                <a:latin typeface="+mn-lt"/>
                <a:ea typeface="+mn-ea"/>
                <a:cs typeface="+mn-cs"/>
                <a:sym typeface="Arial" panose="020B0604020202020204" pitchFamily="34" charset="0"/>
              </a:rPr>
              <a:t>物理处理方法</a:t>
            </a:r>
            <a:endParaRPr lang="zh-CN" altLang="en-US" sz="2800" kern="1200" baseline="0">
              <a:solidFill>
                <a:srgbClr val="C00000"/>
              </a:solidFill>
              <a:latin typeface="+mn-lt"/>
              <a:ea typeface="+mn-ea"/>
              <a:cs typeface="+mn-cs"/>
              <a:sym typeface="Arial" panose="020B0604020202020204" pitchFamily="34" charset="0"/>
            </a:endParaRPr>
          </a:p>
        </p:txBody>
      </p:sp>
      <p:sp>
        <p:nvSpPr>
          <p:cNvPr id="22531" name="内容占位符 3"/>
          <p:cNvSpPr>
            <a:spLocks noGrp="1"/>
          </p:cNvSpPr>
          <p:nvPr>
            <p:ph sz="half" idx="2"/>
          </p:nvPr>
        </p:nvSpPr>
        <p:spPr>
          <a:xfrm>
            <a:off x="809625" y="2389188"/>
            <a:ext cx="3790950" cy="3451225"/>
          </a:xfrm>
          <a:ln/>
        </p:spPr>
        <p:txBody>
          <a:bodyPr lIns="80724" tIns="40363" rIns="80724" bIns="40363" anchor="t" anchorCtr="0"/>
          <a:p>
            <a:pPr>
              <a:buClrTx/>
              <a:buSzTx/>
              <a:buFontTx/>
            </a:pPr>
            <a:r>
              <a:rPr lang="zh-CN" altLang="en-US" sz="2000">
                <a:solidFill>
                  <a:srgbClr val="00B0F0"/>
                </a:solidFill>
              </a:rPr>
              <a:t>屏蔽法</a:t>
            </a:r>
            <a:r>
              <a:rPr lang="zh-CN" altLang="en-US" sz="2000">
                <a:solidFill>
                  <a:srgbClr val="92D050"/>
                </a:solidFill>
              </a:rPr>
              <a:t> </a:t>
            </a:r>
            <a:endParaRPr lang="zh-CN" altLang="en-US" sz="2000">
              <a:solidFill>
                <a:srgbClr val="92D050"/>
              </a:solidFill>
            </a:endParaRPr>
          </a:p>
          <a:p>
            <a:pPr>
              <a:buClrTx/>
              <a:buSzTx/>
              <a:buFontTx/>
            </a:pPr>
            <a:r>
              <a:rPr lang="zh-CN" altLang="en-US">
                <a:solidFill>
                  <a:schemeClr val="tx1"/>
                </a:solidFill>
              </a:rPr>
              <a:t>屏蔽法是在地下建立各种物理屏障,将受污染的地下水体圈闭起来,以防污染物进一步扩散蔓延</a:t>
            </a:r>
            <a:endParaRPr lang="zh-CN" altLang="en-US">
              <a:solidFill>
                <a:schemeClr val="tx1"/>
              </a:solidFill>
            </a:endParaRPr>
          </a:p>
          <a:p>
            <a:pPr>
              <a:buClrTx/>
              <a:buSzTx/>
              <a:buFontTx/>
            </a:pPr>
            <a:endParaRPr lang="zh-CN" altLang="en-US">
              <a:solidFill>
                <a:schemeClr val="tx1"/>
              </a:solidFill>
            </a:endParaRPr>
          </a:p>
          <a:p>
            <a:pPr>
              <a:buClrTx/>
              <a:buSzTx/>
              <a:buFontTx/>
            </a:pPr>
            <a:endParaRPr lang="zh-CN" altLang="en-US">
              <a:solidFill>
                <a:schemeClr val="tx1"/>
              </a:solidFill>
            </a:endParaRPr>
          </a:p>
          <a:p>
            <a:pPr>
              <a:buClrTx/>
              <a:buSzTx/>
              <a:buFontTx/>
            </a:pPr>
            <a:endParaRPr lang="zh-CN" altLang="en-US">
              <a:solidFill>
                <a:schemeClr val="tx1"/>
              </a:solidFill>
            </a:endParaRPr>
          </a:p>
          <a:p>
            <a:pPr>
              <a:buClrTx/>
              <a:buSzTx/>
              <a:buFontTx/>
            </a:pPr>
            <a:r>
              <a:rPr lang="zh-CN" altLang="en-US" sz="2000">
                <a:solidFill>
                  <a:srgbClr val="00B0F0"/>
                </a:solidFill>
              </a:rPr>
              <a:t>被动收集法</a:t>
            </a:r>
            <a:endParaRPr lang="zh-CN" altLang="en-US" sz="2000">
              <a:solidFill>
                <a:srgbClr val="00B0F0"/>
              </a:solidFill>
            </a:endParaRPr>
          </a:p>
          <a:p>
            <a:pPr>
              <a:buClrTx/>
              <a:buSzTx/>
              <a:buFontTx/>
            </a:pPr>
            <a:r>
              <a:rPr lang="zh-CN" altLang="en-US">
                <a:solidFill>
                  <a:schemeClr val="tx1"/>
                </a:solidFill>
              </a:rPr>
              <a:t>被动收集法是在地下水流的下游挖一条足够深的沟道,在沟内布置收集系统,将水面漂浮的污染物(如油类)等收集起来,或所有的受污染的地下水收集起来以便处理的一种方法。</a:t>
            </a:r>
            <a:endParaRPr lang="zh-CN" altLang="en-US">
              <a:solidFill>
                <a:schemeClr val="tx1"/>
              </a:solidFill>
            </a:endParaRPr>
          </a:p>
        </p:txBody>
      </p:sp>
      <p:sp>
        <p:nvSpPr>
          <p:cNvPr id="22532" name="文本占位符 4"/>
          <p:cNvSpPr>
            <a:spLocks noGrp="1"/>
          </p:cNvSpPr>
          <p:nvPr>
            <p:ph type="body" sz="quarter" idx="3"/>
          </p:nvPr>
        </p:nvSpPr>
        <p:spPr>
          <a:xfrm>
            <a:off x="4754563" y="1520825"/>
            <a:ext cx="3808412" cy="808038"/>
          </a:xfrm>
          <a:ln/>
        </p:spPr>
        <p:txBody>
          <a:bodyPr lIns="80724" tIns="40363" rIns="80724" bIns="40363" anchor="ctr" anchorCtr="0"/>
          <a:p>
            <a:pPr algn="ctr" defTabSz="806450">
              <a:buClrTx/>
              <a:buSzTx/>
              <a:buFontTx/>
            </a:pPr>
            <a:r>
              <a:rPr lang="zh-CN" altLang="en-US" sz="2400" kern="1200" baseline="0">
                <a:solidFill>
                  <a:srgbClr val="C00000"/>
                </a:solidFill>
                <a:latin typeface="+mn-lt"/>
                <a:ea typeface="+mn-ea"/>
                <a:cs typeface="+mn-cs"/>
                <a:sym typeface="Arial" panose="020B0604020202020204" pitchFamily="34" charset="0"/>
              </a:rPr>
              <a:t>水动力控制方法</a:t>
            </a:r>
            <a:endParaRPr lang="zh-CN" altLang="en-US" sz="2400" kern="1200" baseline="0">
              <a:solidFill>
                <a:srgbClr val="C00000"/>
              </a:solidFill>
              <a:latin typeface="+mn-lt"/>
              <a:ea typeface="+mn-ea"/>
              <a:cs typeface="+mn-cs"/>
              <a:sym typeface="Arial" panose="020B0604020202020204" pitchFamily="34" charset="0"/>
            </a:endParaRPr>
          </a:p>
        </p:txBody>
      </p:sp>
      <p:sp>
        <p:nvSpPr>
          <p:cNvPr id="22533" name="内容占位符 7"/>
          <p:cNvSpPr>
            <a:spLocks noGrp="1"/>
          </p:cNvSpPr>
          <p:nvPr>
            <p:ph sz="quarter" idx="4"/>
          </p:nvPr>
        </p:nvSpPr>
        <p:spPr>
          <a:xfrm>
            <a:off x="4754563" y="2389188"/>
            <a:ext cx="3808412" cy="3451225"/>
          </a:xfrm>
          <a:ln/>
        </p:spPr>
        <p:txBody>
          <a:bodyPr lIns="80724" tIns="40363" rIns="80724" bIns="40363" anchor="t" anchorCtr="0"/>
          <a:p>
            <a:pPr>
              <a:buClrTx/>
              <a:buSzTx/>
              <a:buFontTx/>
            </a:pPr>
            <a:r>
              <a:rPr lang="zh-CN" altLang="en-US" sz="2000">
                <a:solidFill>
                  <a:srgbClr val="00B0F0"/>
                </a:solidFill>
                <a:sym typeface="Arial" panose="020B0604020202020204" pitchFamily="34" charset="0"/>
              </a:rPr>
              <a:t>上游分水岭法 </a:t>
            </a:r>
            <a:endParaRPr lang="zh-CN" altLang="en-US" sz="2000">
              <a:solidFill>
                <a:srgbClr val="00B0F0"/>
              </a:solidFill>
              <a:sym typeface="Arial" panose="020B0604020202020204" pitchFamily="34" charset="0"/>
            </a:endParaRPr>
          </a:p>
          <a:p>
            <a:pPr>
              <a:buClrTx/>
              <a:buSzTx/>
              <a:buFontTx/>
            </a:pPr>
            <a:r>
              <a:rPr lang="zh-CN" altLang="en-US" sz="1600">
                <a:solidFill>
                  <a:schemeClr val="tx1"/>
                </a:solidFill>
                <a:sym typeface="Arial" panose="020B0604020202020204" pitchFamily="34" charset="0"/>
              </a:rPr>
              <a:t>上游分水岭法是在受污染的水体的上游布置一排注水井,通过注水井向含水层主入清水,使得在该注水井形成一地下分水岭,目的在阻止上游清洁水下补给以被污染的水体,同时,在下游布置一排抽水井,将受污染的水体抽出</a:t>
            </a:r>
            <a:endParaRPr lang="zh-CN" altLang="en-US" sz="1600">
              <a:solidFill>
                <a:schemeClr val="tx1"/>
              </a:solidFill>
              <a:sym typeface="Arial" panose="020B0604020202020204" pitchFamily="34" charset="0"/>
            </a:endParaRPr>
          </a:p>
          <a:p>
            <a:pPr>
              <a:buClrTx/>
              <a:buSzTx/>
              <a:buFontTx/>
            </a:pPr>
            <a:r>
              <a:rPr lang="zh-CN" altLang="en-US" sz="2000">
                <a:solidFill>
                  <a:srgbClr val="00B0F0"/>
                </a:solidFill>
                <a:sym typeface="Arial" panose="020B0604020202020204" pitchFamily="34" charset="0"/>
              </a:rPr>
              <a:t>下游分水岭法 </a:t>
            </a:r>
            <a:endParaRPr lang="zh-CN" altLang="en-US" sz="2000">
              <a:solidFill>
                <a:srgbClr val="00B0F0"/>
              </a:solidFill>
              <a:sym typeface="Arial" panose="020B0604020202020204" pitchFamily="34" charset="0"/>
            </a:endParaRPr>
          </a:p>
          <a:p>
            <a:pPr>
              <a:buClrTx/>
              <a:buSzTx/>
              <a:buFontTx/>
            </a:pPr>
            <a:r>
              <a:rPr lang="zh-CN" altLang="en-US">
                <a:solidFill>
                  <a:schemeClr val="tx1"/>
                </a:solidFill>
                <a:sym typeface="宋体" panose="02010600030101010101" pitchFamily="2" charset="-122"/>
              </a:rPr>
              <a:t>下游分水岭法是在受污染水体下游布置一排注水井注水,在形成一地下分水岭,一阻止污染羽流 向下游扩散,同时,在上游布置一排抽水井,抽出清洁的水送到下游注入</a:t>
            </a:r>
            <a:endParaRPr lang="zh-CN" altLang="en-US">
              <a:solidFill>
                <a:schemeClr val="tx1"/>
              </a:solidFill>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644525" y="312738"/>
            <a:ext cx="8072438" cy="1133475"/>
          </a:xfrm>
          <a:ln>
            <a:miter/>
          </a:ln>
        </p:spPr>
        <p:txBody>
          <a:bodyPr lIns="80724" tIns="40363" rIns="80724" bIns="40363" anchor="ctr"/>
          <a:p>
            <a:pPr algn="ctr" fontAlgn="base"/>
            <a:r>
              <a:rPr lang="zh-CN" altLang="en-US" sz="3200" strike="noStrike" noProof="1">
                <a:solidFill>
                  <a:schemeClr val="tx1"/>
                </a:solidFill>
                <a:effectLst>
                  <a:outerShdw blurRad="38100" dist="19050" dir="2700000" algn="tl" rotWithShape="0">
                    <a:schemeClr val="dk1">
                      <a:alpha val="40000"/>
                    </a:schemeClr>
                  </a:outerShdw>
                </a:effectLst>
                <a:sym typeface="+mn-ea"/>
              </a:rPr>
              <a:t>地下水污染的治理技术</a:t>
            </a:r>
            <a:endParaRPr lang="zh-CN" altLang="en-US" sz="3200" strike="noStrike" noProof="1" dirty="0">
              <a:solidFill>
                <a:schemeClr val="tx1"/>
              </a:solidFill>
              <a:effectLst>
                <a:outerShdw blurRad="38100" dist="19050" dir="2700000" algn="tl" rotWithShape="0">
                  <a:schemeClr val="dk1">
                    <a:alpha val="40000"/>
                  </a:schemeClr>
                </a:outerShdw>
              </a:effectLst>
              <a:sym typeface="+mn-ea"/>
            </a:endParaRPr>
          </a:p>
          <a:p>
            <a:pPr fontAlgn="base"/>
            <a:endParaRPr lang="zh-CN" altLang="en-US" strike="noStrike" noProof="1"/>
          </a:p>
        </p:txBody>
      </p:sp>
      <p:sp>
        <p:nvSpPr>
          <p:cNvPr id="24578" name="文本占位符 2"/>
          <p:cNvSpPr>
            <a:spLocks noGrp="1"/>
          </p:cNvSpPr>
          <p:nvPr>
            <p:ph type="body" idx="1"/>
          </p:nvPr>
        </p:nvSpPr>
        <p:spPr>
          <a:xfrm>
            <a:off x="911225" y="1520825"/>
            <a:ext cx="3741738" cy="704850"/>
          </a:xfrm>
          <a:ln/>
        </p:spPr>
        <p:txBody>
          <a:bodyPr lIns="80724" tIns="40363" rIns="80724" bIns="40363" anchor="ctr" anchorCtr="0"/>
          <a:p>
            <a:pPr algn="ctr" defTabSz="806450"/>
            <a:r>
              <a:rPr lang="zh-CN" altLang="en-US" sz="2400" kern="1200" baseline="0">
                <a:solidFill>
                  <a:srgbClr val="C00000"/>
                </a:solidFill>
                <a:latin typeface="+mn-lt"/>
                <a:ea typeface="+mn-ea"/>
                <a:cs typeface="+mn-cs"/>
                <a:sym typeface="Arial" panose="020B0604020202020204" pitchFamily="34" charset="0"/>
              </a:rPr>
              <a:t>抽出处理法</a:t>
            </a:r>
            <a:endParaRPr lang="zh-CN" altLang="en-US" sz="2400" kern="1200" baseline="0">
              <a:solidFill>
                <a:srgbClr val="C00000"/>
              </a:solidFill>
              <a:latin typeface="+mn-lt"/>
              <a:ea typeface="+mn-ea"/>
              <a:cs typeface="+mn-cs"/>
              <a:sym typeface="Arial" panose="020B0604020202020204" pitchFamily="34" charset="0"/>
            </a:endParaRPr>
          </a:p>
        </p:txBody>
      </p:sp>
      <p:sp>
        <p:nvSpPr>
          <p:cNvPr id="24579" name="内容占位符 3"/>
          <p:cNvSpPr>
            <a:spLocks noGrp="1"/>
          </p:cNvSpPr>
          <p:nvPr>
            <p:ph sz="half" idx="2"/>
          </p:nvPr>
        </p:nvSpPr>
        <p:spPr>
          <a:xfrm>
            <a:off x="911225" y="2279650"/>
            <a:ext cx="3741738" cy="3016250"/>
          </a:xfrm>
          <a:ln/>
        </p:spPr>
        <p:txBody>
          <a:bodyPr lIns="80724" tIns="40363" rIns="80724" bIns="40363" anchor="t" anchorCtr="0"/>
          <a:p>
            <a:pPr>
              <a:buClrTx/>
              <a:buSzTx/>
              <a:buFontTx/>
            </a:pPr>
            <a:r>
              <a:rPr lang="zh-CN" altLang="en-US" sz="2000">
                <a:solidFill>
                  <a:srgbClr val="00B0F0"/>
                </a:solidFill>
              </a:rPr>
              <a:t>物理法 </a:t>
            </a:r>
            <a:endParaRPr lang="zh-CN" altLang="en-US" sz="2000">
              <a:solidFill>
                <a:srgbClr val="00B0F0"/>
              </a:solidFill>
            </a:endParaRPr>
          </a:p>
          <a:p>
            <a:pPr>
              <a:buClrTx/>
              <a:buSzTx/>
              <a:buFontTx/>
            </a:pPr>
            <a:r>
              <a:rPr lang="zh-CN" altLang="en-US">
                <a:solidFill>
                  <a:schemeClr val="tx1"/>
                </a:solidFill>
              </a:rPr>
              <a:t>包含吸附法,重力分离法,过滤法,反渗透法,气吹法和焚烧法等</a:t>
            </a:r>
            <a:endParaRPr lang="zh-CN" altLang="en-US">
              <a:solidFill>
                <a:schemeClr val="tx1"/>
              </a:solidFill>
            </a:endParaRPr>
          </a:p>
          <a:p>
            <a:pPr>
              <a:buClrTx/>
              <a:buSzTx/>
              <a:buFontTx/>
            </a:pPr>
            <a:r>
              <a:rPr lang="zh-CN" altLang="en-US" sz="2000">
                <a:solidFill>
                  <a:srgbClr val="00B0F0"/>
                </a:solidFill>
              </a:rPr>
              <a:t>化学法</a:t>
            </a:r>
            <a:endParaRPr lang="zh-CN" altLang="en-US" sz="2000">
              <a:solidFill>
                <a:srgbClr val="00B0F0"/>
              </a:solidFill>
            </a:endParaRPr>
          </a:p>
          <a:p>
            <a:pPr>
              <a:buClrTx/>
              <a:buSzTx/>
              <a:buFontTx/>
            </a:pPr>
            <a:r>
              <a:rPr lang="zh-CN" altLang="en-US">
                <a:solidFill>
                  <a:schemeClr val="tx1"/>
                </a:solidFill>
              </a:rPr>
              <a:t>包含混凝沉降法,氧化还原法,离子交换法和中和法等</a:t>
            </a:r>
            <a:endParaRPr lang="zh-CN" altLang="en-US">
              <a:solidFill>
                <a:schemeClr val="tx1"/>
              </a:solidFill>
            </a:endParaRPr>
          </a:p>
          <a:p>
            <a:pPr>
              <a:buClrTx/>
              <a:buSzTx/>
              <a:buFontTx/>
            </a:pPr>
            <a:r>
              <a:rPr lang="zh-CN" altLang="en-US" sz="2000">
                <a:solidFill>
                  <a:srgbClr val="00B0F0"/>
                </a:solidFill>
              </a:rPr>
              <a:t>生物法 </a:t>
            </a:r>
            <a:endParaRPr lang="zh-CN" altLang="en-US" sz="2000">
              <a:solidFill>
                <a:srgbClr val="00B0F0"/>
              </a:solidFill>
            </a:endParaRPr>
          </a:p>
          <a:p>
            <a:pPr>
              <a:buClrTx/>
              <a:buSzTx/>
              <a:buFontTx/>
            </a:pPr>
            <a:r>
              <a:rPr lang="zh-CN" altLang="en-US">
                <a:solidFill>
                  <a:schemeClr val="tx1"/>
                </a:solidFill>
              </a:rPr>
              <a:t>包含活性污泥法,生物膜法,厌氧消化法和土壤处理法等</a:t>
            </a:r>
            <a:endParaRPr lang="zh-CN" altLang="en-US">
              <a:solidFill>
                <a:schemeClr val="tx1"/>
              </a:solidFill>
            </a:endParaRPr>
          </a:p>
        </p:txBody>
      </p:sp>
      <p:sp>
        <p:nvSpPr>
          <p:cNvPr id="24580" name="文本占位符 4"/>
          <p:cNvSpPr>
            <a:spLocks noGrp="1"/>
          </p:cNvSpPr>
          <p:nvPr>
            <p:ph type="body" sz="quarter" idx="3"/>
          </p:nvPr>
        </p:nvSpPr>
        <p:spPr>
          <a:xfrm>
            <a:off x="4803775" y="1446213"/>
            <a:ext cx="3759200" cy="704850"/>
          </a:xfrm>
          <a:ln/>
        </p:spPr>
        <p:txBody>
          <a:bodyPr lIns="80724" tIns="40363" rIns="80724" bIns="40363" anchor="ctr" anchorCtr="0"/>
          <a:p>
            <a:pPr algn="ctr" defTabSz="806450">
              <a:buClrTx/>
              <a:buSzTx/>
              <a:buFontTx/>
            </a:pPr>
            <a:r>
              <a:rPr lang="zh-CN" altLang="en-US" sz="2400" kern="1200" baseline="0">
                <a:solidFill>
                  <a:srgbClr val="C00000"/>
                </a:solidFill>
                <a:latin typeface="+mn-lt"/>
                <a:ea typeface="+mn-ea"/>
                <a:cs typeface="+mn-cs"/>
                <a:sym typeface="Arial" panose="020B0604020202020204" pitchFamily="34" charset="0"/>
              </a:rPr>
              <a:t>原位处理方法</a:t>
            </a:r>
            <a:endParaRPr lang="zh-CN" altLang="en-US" sz="2400" kern="1200" baseline="0">
              <a:solidFill>
                <a:srgbClr val="C00000"/>
              </a:solidFill>
              <a:latin typeface="+mn-lt"/>
              <a:ea typeface="+mn-ea"/>
              <a:cs typeface="+mn-cs"/>
              <a:sym typeface="Arial" panose="020B0604020202020204" pitchFamily="34" charset="0"/>
            </a:endParaRPr>
          </a:p>
        </p:txBody>
      </p:sp>
      <p:sp>
        <p:nvSpPr>
          <p:cNvPr id="24581" name="内容占位符 7"/>
          <p:cNvSpPr>
            <a:spLocks noGrp="1"/>
          </p:cNvSpPr>
          <p:nvPr>
            <p:ph sz="quarter" idx="4"/>
          </p:nvPr>
        </p:nvSpPr>
        <p:spPr>
          <a:xfrm>
            <a:off x="4803775" y="2279650"/>
            <a:ext cx="3759200" cy="3016250"/>
          </a:xfrm>
          <a:ln/>
        </p:spPr>
        <p:txBody>
          <a:bodyPr lIns="80724" tIns="40363" rIns="80724" bIns="40363" anchor="t" anchorCtr="0"/>
          <a:p>
            <a:pPr>
              <a:buClrTx/>
              <a:buSzTx/>
              <a:buFontTx/>
            </a:pPr>
            <a:r>
              <a:rPr lang="zh-CN" altLang="en-US" sz="2000">
                <a:solidFill>
                  <a:srgbClr val="00B0F0"/>
                </a:solidFill>
              </a:rPr>
              <a:t>原位物理化学处理法</a:t>
            </a:r>
            <a:endParaRPr lang="zh-CN" altLang="en-US" sz="2000">
              <a:solidFill>
                <a:srgbClr val="00B0F0"/>
              </a:solidFill>
            </a:endParaRPr>
          </a:p>
          <a:p>
            <a:pPr>
              <a:buClrTx/>
              <a:buSzTx/>
              <a:buFontTx/>
            </a:pPr>
            <a:r>
              <a:rPr lang="zh-CN" altLang="en-US" sz="2000">
                <a:solidFill>
                  <a:srgbClr val="00B0F0"/>
                </a:solidFill>
              </a:rPr>
              <a:t>加药法</a:t>
            </a:r>
            <a:endParaRPr lang="zh-CN" altLang="en-US" sz="2000">
              <a:solidFill>
                <a:srgbClr val="00B0F0"/>
              </a:solidFill>
            </a:endParaRPr>
          </a:p>
          <a:p>
            <a:pPr>
              <a:buClrTx/>
              <a:buSzTx/>
              <a:buFontTx/>
            </a:pPr>
            <a:r>
              <a:rPr lang="zh-CN" altLang="en-US" sz="2000">
                <a:solidFill>
                  <a:srgbClr val="00B0F0"/>
                </a:solidFill>
              </a:rPr>
              <a:t>渗透处理床</a:t>
            </a:r>
            <a:endParaRPr lang="zh-CN" altLang="en-US" sz="2000">
              <a:solidFill>
                <a:srgbClr val="00B0F0"/>
              </a:solidFill>
            </a:endParaRPr>
          </a:p>
          <a:p>
            <a:pPr>
              <a:buClrTx/>
              <a:buSzTx/>
              <a:buFontTx/>
            </a:pPr>
            <a:r>
              <a:rPr lang="zh-CN" altLang="en-US" sz="2000">
                <a:solidFill>
                  <a:srgbClr val="00B0F0"/>
                </a:solidFill>
              </a:rPr>
              <a:t>土壤改性法</a:t>
            </a:r>
            <a:endParaRPr lang="zh-CN" altLang="en-US" sz="2000">
              <a:solidFill>
                <a:srgbClr val="00B0F0"/>
              </a:solidFill>
            </a:endParaRPr>
          </a:p>
          <a:p>
            <a:pPr algn="ctr">
              <a:buClrTx/>
              <a:buSzTx/>
              <a:buFontTx/>
            </a:pPr>
            <a:r>
              <a:rPr lang="zh-CN" altLang="en-US" sz="2400">
                <a:solidFill>
                  <a:srgbClr val="C00000"/>
                </a:solidFill>
                <a:sym typeface="宋体" panose="02010600030101010101" pitchFamily="2" charset="-122"/>
              </a:rPr>
              <a:t>原位生物处理方法</a:t>
            </a:r>
            <a:endParaRPr lang="zh-CN" altLang="en-US" sz="2400">
              <a:solidFill>
                <a:srgbClr val="C00000"/>
              </a:solidFill>
              <a:sym typeface="宋体" panose="02010600030101010101" pitchFamily="2" charset="-122"/>
            </a:endParaRPr>
          </a:p>
          <a:p>
            <a:pPr>
              <a:buClrTx/>
              <a:buSzTx/>
              <a:buFontTx/>
            </a:pPr>
            <a:r>
              <a:rPr lang="zh-CN" altLang="en-US" sz="2000">
                <a:solidFill>
                  <a:srgbClr val="00B0F0"/>
                </a:solidFill>
                <a:sym typeface="宋体" panose="02010600030101010101" pitchFamily="2" charset="-122"/>
              </a:rPr>
              <a:t>生物气冲技术</a:t>
            </a:r>
            <a:endParaRPr lang="zh-CN" altLang="en-US" sz="2000">
              <a:solidFill>
                <a:srgbClr val="00B0F0"/>
              </a:solidFill>
              <a:sym typeface="宋体" panose="02010600030101010101" pitchFamily="2" charset="-122"/>
            </a:endParaRPr>
          </a:p>
          <a:p>
            <a:pPr>
              <a:buClrTx/>
              <a:buSzTx/>
              <a:buFontTx/>
            </a:pPr>
            <a:r>
              <a:rPr lang="zh-CN" altLang="en-US" sz="2000">
                <a:solidFill>
                  <a:srgbClr val="00B0F0"/>
                </a:solidFill>
                <a:sym typeface="宋体" panose="02010600030101010101" pitchFamily="2" charset="-122"/>
              </a:rPr>
              <a:t>溶气水供氧技术</a:t>
            </a:r>
            <a:endParaRPr lang="zh-CN" altLang="en-US" sz="2000">
              <a:solidFill>
                <a:srgbClr val="00B0F0"/>
              </a:solidFill>
              <a:sym typeface="宋体" panose="02010600030101010101" pitchFamily="2" charset="-122"/>
            </a:endParaRPr>
          </a:p>
          <a:p>
            <a:pPr>
              <a:buClrTx/>
              <a:buSzTx/>
              <a:buFontTx/>
            </a:pPr>
            <a:r>
              <a:rPr lang="zh-CN" altLang="en-US" sz="2000">
                <a:solidFill>
                  <a:srgbClr val="00B0F0"/>
                </a:solidFill>
                <a:sym typeface="宋体" panose="02010600030101010101" pitchFamily="2" charset="-122"/>
              </a:rPr>
              <a:t>过氧化氢供氧的技术</a:t>
            </a:r>
            <a:endParaRPr lang="zh-CN" altLang="en-US" sz="2000">
              <a:solidFill>
                <a:srgbClr val="00B0F0"/>
              </a:solidFill>
              <a:sym typeface="宋体" panose="02010600030101010101" pitchFamily="2" charset="-122"/>
            </a:endParaRPr>
          </a:p>
          <a:p>
            <a:pPr>
              <a:buClrTx/>
              <a:buSzTx/>
              <a:buFontTx/>
            </a:pPr>
            <a:r>
              <a:rPr lang="zh-CN" altLang="en-US" sz="2000">
                <a:solidFill>
                  <a:srgbClr val="00B0F0"/>
                </a:solidFill>
                <a:sym typeface="宋体" panose="02010600030101010101" pitchFamily="2" charset="-122"/>
              </a:rPr>
              <a:t>渗透墙技术</a:t>
            </a:r>
            <a:endParaRPr lang="zh-CN" altLang="en-US" sz="2000">
              <a:solidFill>
                <a:srgbClr val="00B0F0"/>
              </a:solidFill>
              <a:sym typeface="宋体" panose="02010600030101010101" pitchFamily="2" charset="-122"/>
            </a:endParaRPr>
          </a:p>
          <a:p>
            <a:pPr>
              <a:buClrTx/>
              <a:buSzTx/>
              <a:buFontTx/>
            </a:pPr>
            <a:endParaRPr lang="zh-CN" altLang="en-US" sz="2000">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ln>
            <a:miter/>
          </a:ln>
        </p:spPr>
        <p:txBody>
          <a:bodyPr lIns="80724" tIns="40363" rIns="80724" bIns="40363" anchor="ctr"/>
          <a:p>
            <a:pPr algn="ctr" fontAlgn="base"/>
            <a:r>
              <a:rPr lang="zh-CN" altLang="en-US" sz="3200" strike="noStrike" noProof="1">
                <a:solidFill>
                  <a:schemeClr val="tx1"/>
                </a:solidFill>
                <a:effectLst>
                  <a:outerShdw blurRad="38100" dist="19050" dir="2700000" algn="tl" rotWithShape="0">
                    <a:schemeClr val="dk1">
                      <a:alpha val="40000"/>
                    </a:schemeClr>
                  </a:outerShdw>
                </a:effectLst>
                <a:sym typeface="+mn-ea"/>
              </a:rPr>
              <a:t>地下水污染的治理意义</a:t>
            </a:r>
            <a:endParaRPr lang="zh-CN" altLang="en-US" sz="3200" strike="noStrike" noProof="1" dirty="0">
              <a:solidFill>
                <a:schemeClr val="tx1"/>
              </a:solidFill>
              <a:effectLst>
                <a:outerShdw blurRad="38100" dist="19050" dir="2700000" algn="tl" rotWithShape="0">
                  <a:schemeClr val="dk1">
                    <a:alpha val="40000"/>
                  </a:schemeClr>
                </a:outerShdw>
              </a:effectLst>
              <a:sym typeface="+mn-ea"/>
            </a:endParaRPr>
          </a:p>
          <a:p>
            <a:pPr fontAlgn="base"/>
            <a:endParaRPr lang="zh-CN" altLang="en-US" strike="noStrike" noProof="1"/>
          </a:p>
        </p:txBody>
      </p:sp>
      <p:sp>
        <p:nvSpPr>
          <p:cNvPr id="26626" name="内容占位符 6"/>
          <p:cNvSpPr>
            <a:spLocks noGrp="1"/>
          </p:cNvSpPr>
          <p:nvPr>
            <p:ph idx="1"/>
          </p:nvPr>
        </p:nvSpPr>
        <p:spPr>
          <a:ln/>
        </p:spPr>
        <p:txBody>
          <a:bodyPr lIns="80724" tIns="40363" rIns="80724" bIns="40363" anchor="t" anchorCtr="0"/>
          <a:p>
            <a:r>
              <a:rPr lang="zh-CN" altLang="en-US" sz="3200">
                <a:solidFill>
                  <a:srgbClr val="00B0F0"/>
                </a:solidFill>
              </a:rPr>
              <a:t>水是人类生存的必需资源，在一定程度上也是不可再生资源，水污染直接威胁人类的生存与发展</a:t>
            </a:r>
            <a:endParaRPr lang="zh-CN" altLang="en-US" sz="3200">
              <a:solidFill>
                <a:srgbClr val="00B0F0"/>
              </a:solidFill>
            </a:endParaRPr>
          </a:p>
          <a:p>
            <a:r>
              <a:rPr lang="zh-CN" altLang="en-US" sz="3200">
                <a:solidFill>
                  <a:srgbClr val="00B0F0"/>
                </a:solidFill>
              </a:rPr>
              <a:t>对构建和谐社会、实现可持续发展具有重大的战略意义</a:t>
            </a:r>
            <a:endParaRPr lang="zh-CN" altLang="en-US" sz="3200">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10146" y="1441076"/>
            <a:ext cx="4056877" cy="905594"/>
          </a:xfrm>
        </p:spPr>
        <p:txBody>
          <a:bodyPr>
            <a:noAutofit/>
          </a:bodyPr>
          <a:lstStyle/>
          <a:p>
            <a:r>
              <a:rPr sz="5065"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065"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58205" y="3486785"/>
            <a:ext cx="3078480" cy="12160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accent4">
                  <a:lumMod val="10000"/>
                </a:schemeClr>
              </a:solidFill>
            </a:endParaRPr>
          </a:p>
        </p:txBody>
      </p:sp>
      <p:pic>
        <p:nvPicPr>
          <p:cNvPr id="5" name="图片 4" descr="公众号二维码"/>
          <p:cNvPicPr>
            <a:picLocks noChangeAspect="1"/>
          </p:cNvPicPr>
          <p:nvPr/>
        </p:nvPicPr>
        <p:blipFill>
          <a:blip r:embed="rId3"/>
          <a:stretch>
            <a:fillRect/>
          </a:stretch>
        </p:blipFill>
        <p:spPr>
          <a:xfrm>
            <a:off x="7125711" y="3535748"/>
            <a:ext cx="912038" cy="912038"/>
          </a:xfrm>
          <a:prstGeom prst="rect">
            <a:avLst/>
          </a:prstGeom>
        </p:spPr>
      </p:pic>
      <p:sp>
        <p:nvSpPr>
          <p:cNvPr id="2" name="文本框 1"/>
          <p:cNvSpPr txBox="1"/>
          <p:nvPr>
            <p:custDataLst>
              <p:tags r:id="rId4"/>
            </p:custDataLst>
          </p:nvPr>
        </p:nvSpPr>
        <p:spPr>
          <a:xfrm>
            <a:off x="6040755" y="3754755"/>
            <a:ext cx="1045210" cy="66738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75" dirty="0">
                <a:solidFill>
                  <a:schemeClr val="accent4">
                    <a:lumMod val="10000"/>
                  </a:schemeClr>
                </a:solidFill>
                <a:latin typeface="宋体" panose="02010600030101010101" pitchFamily="2" charset="-122"/>
                <a:ea typeface="宋体" panose="02010600030101010101" pitchFamily="2" charset="-122"/>
              </a:rPr>
              <a:t>扫码关注我们</a:t>
            </a:r>
            <a:endParaRPr lang="zh-CN" altLang="en-US" sz="1075" dirty="0">
              <a:solidFill>
                <a:schemeClr val="accent4">
                  <a:lumMod val="1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75" b="1" dirty="0">
                <a:solidFill>
                  <a:schemeClr val="accent4">
                    <a:lumMod val="10000"/>
                  </a:schemeClr>
                </a:solidFill>
                <a:latin typeface="微软雅黑" panose="020B0503020204020204" charset="-122"/>
                <a:ea typeface="微软雅黑" panose="020B0503020204020204" charset="-122"/>
              </a:rPr>
              <a:t>获取第一手安全资讯</a:t>
            </a:r>
            <a:endParaRPr lang="zh-CN" altLang="en-US" sz="1075" b="1" dirty="0">
              <a:solidFill>
                <a:schemeClr val="accent4">
                  <a:lumMod val="1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8107526" y="3577186"/>
            <a:ext cx="849645" cy="829125"/>
          </a:xfrm>
          <a:prstGeom prst="rect">
            <a:avLst/>
          </a:prstGeom>
        </p:spPr>
      </p:pic>
      <p:sp>
        <p:nvSpPr>
          <p:cNvPr id="7" name="文本框 6"/>
          <p:cNvSpPr txBox="1"/>
          <p:nvPr>
            <p:custDataLst>
              <p:tags r:id="rId6"/>
            </p:custDataLst>
          </p:nvPr>
        </p:nvSpPr>
        <p:spPr>
          <a:xfrm>
            <a:off x="1308145" y="3596879"/>
            <a:ext cx="3086225" cy="83121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3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3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3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75" b="1" dirty="0">
              <a:solidFill>
                <a:schemeClr val="accent1">
                  <a:lumMod val="50000"/>
                </a:schemeClr>
              </a:solidFill>
              <a:cs typeface="+mn-ea"/>
              <a:sym typeface="+mn-lt"/>
            </a:endParaRPr>
          </a:p>
          <a:p>
            <a:pPr algn="ctr">
              <a:lnSpc>
                <a:spcPct val="125000"/>
              </a:lnSpc>
            </a:pPr>
            <a:r>
              <a:rPr lang="zh-CN" altLang="en-US" sz="1075" b="1" dirty="0">
                <a:solidFill>
                  <a:schemeClr val="accent5">
                    <a:lumMod val="50000"/>
                  </a:schemeClr>
                </a:solidFill>
                <a:cs typeface="+mn-ea"/>
                <a:sym typeface="+mn-lt"/>
              </a:rPr>
              <a:t>联系我们 </a:t>
            </a:r>
            <a:r>
              <a:rPr lang="en-US" altLang="zh-CN" sz="1075" dirty="0">
                <a:solidFill>
                  <a:schemeClr val="accent5">
                    <a:lumMod val="50000"/>
                  </a:schemeClr>
                </a:solidFill>
                <a:cs typeface="+mn-ea"/>
                <a:sym typeface="+mn-lt"/>
              </a:rPr>
              <a:t>| </a:t>
            </a:r>
            <a:r>
              <a:rPr lang="en-US" altLang="zh-CN" sz="1075" kern="900" dirty="0">
                <a:solidFill>
                  <a:schemeClr val="accent5">
                    <a:lumMod val="50000"/>
                  </a:schemeClr>
                </a:solidFill>
                <a:cs typeface="+mn-ea"/>
                <a:sym typeface="+mn-lt"/>
              </a:rPr>
              <a:t>15250014332 / 0512-68637852</a:t>
            </a:r>
            <a:endParaRPr lang="en-US" altLang="zh-CN" sz="1075" kern="900" dirty="0">
              <a:solidFill>
                <a:schemeClr val="accent5">
                  <a:lumMod val="50000"/>
                </a:schemeClr>
              </a:solidFill>
              <a:cs typeface="+mn-ea"/>
              <a:sym typeface="+mn-lt"/>
            </a:endParaRPr>
          </a:p>
        </p:txBody>
      </p:sp>
      <p:sp>
        <p:nvSpPr>
          <p:cNvPr id="8" name="文本框 7"/>
          <p:cNvSpPr txBox="1"/>
          <p:nvPr/>
        </p:nvSpPr>
        <p:spPr>
          <a:xfrm>
            <a:off x="1631158" y="2602013"/>
            <a:ext cx="2415537" cy="804854"/>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3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3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3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3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75" b="1" dirty="0">
                <a:solidFill>
                  <a:schemeClr val="accent5">
                    <a:lumMod val="50000"/>
                  </a:schemeClr>
                </a:solidFill>
                <a:cs typeface="+mn-ea"/>
                <a:sym typeface="+mn-lt"/>
              </a:rPr>
              <a:t>公司官网</a:t>
            </a:r>
            <a:r>
              <a:rPr lang="zh-CN" altLang="en-US" sz="1230" b="1" dirty="0">
                <a:solidFill>
                  <a:schemeClr val="accent5">
                    <a:lumMod val="50000"/>
                  </a:schemeClr>
                </a:solidFill>
                <a:cs typeface="+mn-ea"/>
                <a:sym typeface="+mn-lt"/>
              </a:rPr>
              <a:t> </a:t>
            </a:r>
            <a:r>
              <a:rPr lang="en-US" altLang="zh-CN" sz="1230" dirty="0">
                <a:solidFill>
                  <a:schemeClr val="accent5">
                    <a:lumMod val="50000"/>
                  </a:schemeClr>
                </a:solidFill>
                <a:cs typeface="+mn-ea"/>
                <a:sym typeface="+mn-lt"/>
              </a:rPr>
              <a:t>| </a:t>
            </a:r>
            <a:r>
              <a:rPr lang="en-US" altLang="zh-CN" sz="1230" dirty="0">
                <a:solidFill>
                  <a:schemeClr val="accent5">
                    <a:lumMod val="50000"/>
                  </a:schemeClr>
                </a:solidFill>
                <a:cs typeface="+mn-ea"/>
                <a:sym typeface="+mn-lt"/>
                <a:hlinkClick r:id="rId7"/>
              </a:rPr>
              <a:t>http://www.bofety.com/</a:t>
            </a:r>
            <a:endParaRPr lang="zh-CN" altLang="en-US" sz="123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125970" y="4447540"/>
            <a:ext cx="815975" cy="221615"/>
          </a:xfrm>
          <a:prstGeom prst="rect">
            <a:avLst/>
          </a:prstGeom>
          <a:noFill/>
        </p:spPr>
        <p:txBody>
          <a:bodyPr wrap="square" rtlCol="0">
            <a:spAutoFit/>
          </a:bodyPr>
          <a:lstStyle/>
          <a:p>
            <a:pPr algn="ctr"/>
            <a:r>
              <a:rPr lang="zh-CN" altLang="en-US" sz="845" dirty="0">
                <a:solidFill>
                  <a:schemeClr val="accent4">
                    <a:lumMod val="10000"/>
                  </a:schemeClr>
                </a:solidFill>
              </a:rPr>
              <a:t>微信公众号</a:t>
            </a:r>
            <a:endParaRPr lang="zh-CN" altLang="en-US" sz="845" dirty="0">
              <a:solidFill>
                <a:schemeClr val="accent4">
                  <a:lumMod val="10000"/>
                </a:schemeClr>
              </a:solidFill>
            </a:endParaRPr>
          </a:p>
        </p:txBody>
      </p:sp>
      <p:sp>
        <p:nvSpPr>
          <p:cNvPr id="9" name="文本框 8"/>
          <p:cNvSpPr txBox="1"/>
          <p:nvPr/>
        </p:nvSpPr>
        <p:spPr>
          <a:xfrm>
            <a:off x="8130030" y="4446822"/>
            <a:ext cx="718655" cy="221615"/>
          </a:xfrm>
          <a:prstGeom prst="rect">
            <a:avLst/>
          </a:prstGeom>
          <a:noFill/>
        </p:spPr>
        <p:txBody>
          <a:bodyPr wrap="square" rtlCol="0">
            <a:spAutoFit/>
          </a:bodyPr>
          <a:lstStyle/>
          <a:p>
            <a:pPr algn="ctr"/>
            <a:r>
              <a:rPr lang="zh-CN" altLang="en-US" sz="845" dirty="0">
                <a:solidFill>
                  <a:schemeClr val="accent4">
                    <a:lumMod val="10000"/>
                  </a:schemeClr>
                </a:solidFill>
              </a:rPr>
              <a:t>抖音</a:t>
            </a:r>
            <a:endParaRPr lang="zh-CN" altLang="en-US" sz="845" dirty="0">
              <a:solidFill>
                <a:schemeClr val="accent4">
                  <a:lumMod val="10000"/>
                </a:schemeClr>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510" y="1192530"/>
            <a:ext cx="602424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509963" y="3635693"/>
            <a:ext cx="5270306" cy="1156970"/>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35" b="1" dirty="0">
                <a:solidFill>
                  <a:schemeClr val="dk1"/>
                </a:solidFill>
                <a:latin typeface="+mn-ea"/>
                <a:cs typeface="宋体" panose="02010600030101010101" pitchFamily="2" charset="-122"/>
                <a:sym typeface="+mn-ea"/>
              </a:rPr>
              <a:t>博富特认为：一个好的培训课程起始于一个好的设计</a:t>
            </a:r>
            <a:r>
              <a:rPr lang="en-US" altLang="zh-CN" sz="1535" b="1" dirty="0">
                <a:solidFill>
                  <a:schemeClr val="dk1"/>
                </a:solidFill>
                <a:latin typeface="+mn-ea"/>
                <a:cs typeface="宋体" panose="02010600030101010101" pitchFamily="2" charset="-122"/>
                <a:sym typeface="+mn-ea"/>
              </a:rPr>
              <a:t>,</a:t>
            </a:r>
            <a:r>
              <a:rPr lang="zh-CN" altLang="en-US" sz="153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3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68108" y="3343196"/>
            <a:ext cx="2889382" cy="1925799"/>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244565" y="1178719"/>
            <a:ext cx="2875732" cy="1916830"/>
          </a:xfrm>
          <a:prstGeom prst="rect">
            <a:avLst/>
          </a:prstGeom>
        </p:spPr>
      </p:pic>
      <p:sp>
        <p:nvSpPr>
          <p:cNvPr id="6" name="标题 3"/>
          <p:cNvSpPr txBox="1"/>
          <p:nvPr/>
        </p:nvSpPr>
        <p:spPr>
          <a:xfrm>
            <a:off x="91649" y="446014"/>
            <a:ext cx="5232282" cy="4582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5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5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703" y="446014"/>
            <a:ext cx="919301" cy="464262"/>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0"/>
          <p:cNvSpPr>
            <a:spLocks noGrp="1"/>
          </p:cNvSpPr>
          <p:nvPr>
            <p:ph type="title"/>
          </p:nvPr>
        </p:nvSpPr>
        <p:spPr>
          <a:ln>
            <a:miter/>
          </a:ln>
        </p:spPr>
        <p:txBody>
          <a:bodyPr anchor="ctr"/>
          <a:p>
            <a:pPr fontAlgn="base"/>
            <a:r>
              <a:rPr lang="zh-CN" altLang="en-US" strike="noStrike" noProof="1">
                <a:solidFill>
                  <a:schemeClr val="tx1"/>
                </a:solidFill>
                <a:effectLst>
                  <a:outerShdw blurRad="38100" dist="19050" dir="2700000" algn="tl" rotWithShape="0">
                    <a:schemeClr val="dk1">
                      <a:alpha val="40000"/>
                    </a:schemeClr>
                  </a:outerShdw>
                </a:effectLst>
              </a:rPr>
              <a:t>演讲纲要</a:t>
            </a:r>
            <a:endParaRPr lang="zh-CN" altLang="en-US" strike="noStrike" noProof="1">
              <a:solidFill>
                <a:schemeClr val="tx1"/>
              </a:solidFill>
              <a:effectLst>
                <a:outerShdw blurRad="38100" dist="19050" dir="2700000" algn="tl" rotWithShape="0">
                  <a:schemeClr val="dk1">
                    <a:alpha val="40000"/>
                  </a:schemeClr>
                </a:outerShdw>
              </a:effectLst>
            </a:endParaRPr>
          </a:p>
        </p:txBody>
      </p:sp>
      <p:sp>
        <p:nvSpPr>
          <p:cNvPr id="12" name="内容占位符 11"/>
          <p:cNvSpPr>
            <a:spLocks noGrp="1"/>
          </p:cNvSpPr>
          <p:nvPr>
            <p:ph sz="half" idx="1"/>
          </p:nvPr>
        </p:nvSpPr>
        <p:spPr>
          <a:xfrm>
            <a:off x="2016125" y="1345565"/>
            <a:ext cx="3369755" cy="3873500"/>
          </a:xfrm>
          <a:ln>
            <a:miter/>
          </a:ln>
        </p:spPr>
        <p:txBody>
          <a:bodyPr anchor="t">
            <a:scene3d>
              <a:camera prst="orthographicFront"/>
              <a:lightRig rig="soft" dir="t">
                <a:rot lat="0" lon="0" rev="15600000"/>
              </a:lightRig>
            </a:scene3d>
            <a:sp3d extrusionH="57150" prstMaterial="softEdge">
              <a:bevelT w="25400" h="38100"/>
            </a:sp3d>
          </a:bodyPr>
          <a:p>
            <a:pPr fontAlgn="base"/>
            <a:r>
              <a:rPr lang="zh-CN" altLang="en-US" strike="noStrike" noProof="1">
                <a:solidFill>
                  <a:schemeClr val="accent4"/>
                </a:solidFill>
                <a:effectLst/>
              </a:rPr>
              <a:t>（1）地下水重要性</a:t>
            </a:r>
            <a:endParaRPr lang="zh-CN" altLang="en-US" strike="noStrike" noProof="1">
              <a:solidFill>
                <a:schemeClr val="accent4"/>
              </a:solidFill>
              <a:effectLst/>
            </a:endParaRPr>
          </a:p>
          <a:p>
            <a:pPr fontAlgn="base"/>
            <a:endParaRPr lang="zh-CN" altLang="en-US" strike="noStrike" noProof="1">
              <a:solidFill>
                <a:schemeClr val="accent4"/>
              </a:solidFill>
              <a:effectLst/>
            </a:endParaRPr>
          </a:p>
          <a:p>
            <a:pPr fontAlgn="base"/>
            <a:r>
              <a:rPr lang="zh-CN" altLang="en-US" strike="noStrike" noProof="1">
                <a:solidFill>
                  <a:schemeClr val="accent4"/>
                </a:solidFill>
                <a:effectLst/>
              </a:rPr>
              <a:t>（2）我国地下水污染现状</a:t>
            </a:r>
            <a:endParaRPr lang="zh-CN" altLang="en-US" strike="noStrike" noProof="1">
              <a:solidFill>
                <a:schemeClr val="accent4"/>
              </a:solidFill>
              <a:effectLst/>
            </a:endParaRPr>
          </a:p>
          <a:p>
            <a:pPr fontAlgn="base"/>
            <a:endParaRPr lang="zh-CN" altLang="en-US" strike="noStrike" noProof="1">
              <a:solidFill>
                <a:schemeClr val="accent4"/>
              </a:solidFill>
              <a:effectLst/>
            </a:endParaRPr>
          </a:p>
          <a:p>
            <a:pPr fontAlgn="base"/>
            <a:r>
              <a:rPr lang="zh-CN" altLang="en-US" strike="noStrike" noProof="1">
                <a:solidFill>
                  <a:schemeClr val="accent4"/>
                </a:solidFill>
                <a:effectLst/>
              </a:rPr>
              <a:t>（3）地下水的污染源</a:t>
            </a:r>
            <a:endParaRPr lang="zh-CN" altLang="en-US" strike="noStrike" noProof="1">
              <a:solidFill>
                <a:schemeClr val="accent4"/>
              </a:solidFill>
              <a:effectLst/>
            </a:endParaRPr>
          </a:p>
          <a:p>
            <a:pPr fontAlgn="base"/>
            <a:endParaRPr lang="zh-CN" altLang="en-US" strike="noStrike" noProof="1">
              <a:solidFill>
                <a:schemeClr val="accent4"/>
              </a:solidFill>
              <a:effectLst/>
            </a:endParaRPr>
          </a:p>
          <a:p>
            <a:pPr fontAlgn="base"/>
            <a:r>
              <a:rPr lang="zh-CN" altLang="en-US" strike="noStrike" noProof="1">
                <a:solidFill>
                  <a:schemeClr val="accent4"/>
                </a:solidFill>
                <a:effectLst/>
              </a:rPr>
              <a:t>（4）对地下水污染的治理</a:t>
            </a:r>
            <a:endParaRPr lang="zh-CN" altLang="en-US" strike="noStrike" noProof="1">
              <a:solidFill>
                <a:schemeClr val="accent4"/>
              </a:solidFill>
              <a:effectLst/>
            </a:endParaRPr>
          </a:p>
        </p:txBody>
      </p:sp>
      <p:pic>
        <p:nvPicPr>
          <p:cNvPr id="7171" name="内容占位符 13" descr="1"/>
          <p:cNvPicPr>
            <a:picLocks noGrp="1" noChangeAspect="1"/>
          </p:cNvPicPr>
          <p:nvPr>
            <p:ph sz="half" idx="2"/>
          </p:nvPr>
        </p:nvPicPr>
        <p:blipFill>
          <a:blip r:embed="rId1"/>
          <a:stretch>
            <a:fillRect/>
          </a:stretch>
        </p:blipFill>
        <p:spPr>
          <a:xfrm>
            <a:off x="5260975" y="1403350"/>
            <a:ext cx="3632200" cy="3816350"/>
          </a:xfr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a:miter/>
          </a:ln>
        </p:spPr>
        <p:txBody>
          <a:bodyPr lIns="80724" tIns="40363" rIns="80724" bIns="40363" anchor="ctr"/>
          <a:p>
            <a:pPr algn="ctr" fontAlgn="base"/>
            <a:r>
              <a:rPr lang="zh-CN" altLang="en-US" sz="3200" strike="noStrike" noProof="1" dirty="0">
                <a:solidFill>
                  <a:schemeClr val="tx1"/>
                </a:solidFill>
                <a:effectLst>
                  <a:outerShdw blurRad="38100" dist="19050" dir="2700000" algn="tl" rotWithShape="0">
                    <a:schemeClr val="dk1">
                      <a:alpha val="40000"/>
                    </a:schemeClr>
                  </a:outerShdw>
                </a:effectLst>
              </a:rPr>
              <a:t>地下水的重要性</a:t>
            </a:r>
            <a:endParaRPr lang="zh-CN" altLang="en-US" sz="3200" strike="noStrike" noProof="1" dirty="0">
              <a:solidFill>
                <a:schemeClr val="tx1"/>
              </a:solidFill>
              <a:effectLst>
                <a:outerShdw blurRad="38100" dist="19050" dir="2700000" algn="tl" rotWithShape="0">
                  <a:schemeClr val="dk1">
                    <a:alpha val="40000"/>
                  </a:schemeClr>
                </a:outerShdw>
              </a:effectLst>
            </a:endParaRPr>
          </a:p>
        </p:txBody>
      </p:sp>
      <p:sp>
        <p:nvSpPr>
          <p:cNvPr id="7171" name="文本占位符 7170"/>
          <p:cNvSpPr>
            <a:spLocks noGrp="1"/>
          </p:cNvSpPr>
          <p:nvPr>
            <p:ph sz="half" idx="1"/>
          </p:nvPr>
        </p:nvSpPr>
        <p:spPr>
          <a:xfrm>
            <a:off x="468313" y="1370013"/>
            <a:ext cx="4133850" cy="2644775"/>
          </a:xfrm>
          <a:ln>
            <a:miter/>
          </a:ln>
        </p:spPr>
        <p:txBody>
          <a:bodyPr lIns="80724" tIns="40363" rIns="80724" bIns="40363" anchor="t"/>
          <a:p>
            <a:pPr fontAlgn="base"/>
            <a:r>
              <a:rPr lang="zh-CN" altLang="en-US" sz="2800" b="1" strike="noStrike" kern="1200" noProof="1" dirty="0">
                <a:solidFill>
                  <a:srgbClr val="C00000"/>
                </a:solidFill>
              </a:rPr>
              <a:t>定义</a:t>
            </a:r>
            <a:endParaRPr lang="zh-CN" altLang="en-US" sz="2800" b="1" strike="noStrike" kern="1200" noProof="1" dirty="0">
              <a:solidFill>
                <a:srgbClr val="C00000"/>
              </a:solidFill>
            </a:endParaRPr>
          </a:p>
          <a:p>
            <a:pPr fontAlgn="base"/>
            <a:r>
              <a:rPr lang="zh-CN" altLang="en-US" sz="2400" strike="noStrike" kern="1200" noProof="1" dirty="0">
                <a:solidFill>
                  <a:schemeClr val="tx1"/>
                </a:solidFill>
                <a:effectLst>
                  <a:outerShdw blurRad="38100" dist="19050" dir="2700000" algn="tl" rotWithShape="0">
                    <a:schemeClr val="dk1">
                      <a:alpha val="40000"/>
                    </a:schemeClr>
                  </a:outerShdw>
                </a:effectLst>
              </a:rPr>
              <a:t>指埋藏在地表以下各种形式的重力水</a:t>
            </a:r>
            <a:endParaRPr lang="zh-CN" altLang="en-US" sz="2400" strike="noStrike" kern="1200" noProof="1" dirty="0">
              <a:solidFill>
                <a:schemeClr val="tx1"/>
              </a:solidFill>
              <a:effectLst>
                <a:outerShdw blurRad="38100" dist="19050" dir="2700000" algn="tl" rotWithShape="0">
                  <a:schemeClr val="dk1">
                    <a:alpha val="40000"/>
                  </a:schemeClr>
                </a:outerShdw>
              </a:effectLst>
            </a:endParaRPr>
          </a:p>
          <a:p>
            <a:pPr fontAlgn="base"/>
            <a:r>
              <a:rPr lang="zh-CN" altLang="en-US" sz="2400" strike="noStrike" kern="1200" noProof="1" dirty="0">
                <a:solidFill>
                  <a:schemeClr val="tx1"/>
                </a:solidFill>
                <a:effectLst>
                  <a:outerShdw blurRad="38100" dist="19050" dir="2700000" algn="tl" rotWithShape="0">
                    <a:schemeClr val="dk1">
                      <a:alpha val="40000"/>
                    </a:schemeClr>
                  </a:outerShdw>
                </a:effectLst>
              </a:rPr>
              <a:t>指存于地面以下岩石空隙中的水</a:t>
            </a:r>
            <a:endParaRPr lang="zh-CN" altLang="en-US" sz="2400" strike="noStrike" kern="1200" noProof="1" dirty="0">
              <a:solidFill>
                <a:schemeClr val="tx1"/>
              </a:solidFill>
              <a:effectLst>
                <a:outerShdw blurRad="38100" dist="19050" dir="2700000" algn="tl" rotWithShape="0">
                  <a:schemeClr val="dk1">
                    <a:alpha val="40000"/>
                  </a:schemeClr>
                </a:outerShdw>
              </a:effectLst>
            </a:endParaRPr>
          </a:p>
        </p:txBody>
      </p:sp>
      <p:sp>
        <p:nvSpPr>
          <p:cNvPr id="7172" name="文本占位符 7171"/>
          <p:cNvSpPr>
            <a:spLocks noGrp="1"/>
          </p:cNvSpPr>
          <p:nvPr>
            <p:ph sz="half" idx="2"/>
          </p:nvPr>
        </p:nvSpPr>
        <p:spPr>
          <a:xfrm>
            <a:off x="4757738" y="1370013"/>
            <a:ext cx="4133850" cy="2644775"/>
          </a:xfrm>
          <a:ln>
            <a:miter/>
          </a:ln>
        </p:spPr>
        <p:txBody>
          <a:bodyPr lIns="80724" tIns="40363" rIns="80724" bIns="40363" anchor="t"/>
          <a:p>
            <a:pPr fontAlgn="base"/>
            <a:r>
              <a:rPr lang="zh-CN" altLang="en-US" sz="2400" b="1" strike="noStrike" noProof="1" dirty="0">
                <a:solidFill>
                  <a:srgbClr val="C00000"/>
                </a:solidFill>
                <a:sym typeface="+mn-ea"/>
              </a:rPr>
              <a:t>用途</a:t>
            </a:r>
            <a:endParaRPr lang="zh-CN" altLang="en-US" sz="2400" b="1" strike="noStrike" kern="1200" noProof="1" dirty="0">
              <a:solidFill>
                <a:srgbClr val="C00000"/>
              </a:solidFill>
              <a:sym typeface="+mn-ea"/>
            </a:endParaRPr>
          </a:p>
          <a:p>
            <a:pPr fontAlgn="base"/>
            <a:r>
              <a:rPr lang="zh-CN" altLang="en-US" sz="2400" strike="noStrike" noProof="1" dirty="0">
                <a:solidFill>
                  <a:schemeClr val="tx1"/>
                </a:solidFill>
                <a:effectLst>
                  <a:outerShdw blurRad="38100" dist="19050" dir="2700000" algn="tl" rotWithShape="0">
                    <a:schemeClr val="dk1">
                      <a:alpha val="40000"/>
                    </a:schemeClr>
                  </a:outerShdw>
                </a:effectLst>
                <a:sym typeface="+mn-ea"/>
              </a:rPr>
              <a:t>居民生活用水</a:t>
            </a:r>
            <a:endParaRPr lang="zh-CN" altLang="en-US" sz="2400" strike="noStrike" kern="1200" noProof="1" dirty="0">
              <a:solidFill>
                <a:schemeClr val="tx1"/>
              </a:solidFill>
              <a:effectLst>
                <a:outerShdw blurRad="38100" dist="19050" dir="2700000" algn="tl" rotWithShape="0">
                  <a:schemeClr val="dk1">
                    <a:alpha val="40000"/>
                  </a:schemeClr>
                </a:outerShdw>
              </a:effectLst>
              <a:sym typeface="+mn-ea"/>
            </a:endParaRPr>
          </a:p>
          <a:p>
            <a:pPr fontAlgn="base"/>
            <a:r>
              <a:rPr lang="zh-CN" altLang="en-US" sz="2400" strike="noStrike" noProof="1" dirty="0">
                <a:solidFill>
                  <a:schemeClr val="tx1"/>
                </a:solidFill>
                <a:effectLst>
                  <a:outerShdw blurRad="38100" dist="19050" dir="2700000" algn="tl" rotWithShape="0">
                    <a:schemeClr val="dk1">
                      <a:alpha val="40000"/>
                    </a:schemeClr>
                  </a:outerShdw>
                </a:effectLst>
                <a:sym typeface="+mn-ea"/>
              </a:rPr>
              <a:t>工业用水</a:t>
            </a:r>
            <a:endParaRPr lang="zh-CN" altLang="en-US" sz="2400" strike="noStrike" kern="1200" noProof="1" dirty="0">
              <a:solidFill>
                <a:schemeClr val="tx1"/>
              </a:solidFill>
              <a:effectLst>
                <a:outerShdw blurRad="38100" dist="19050" dir="2700000" algn="tl" rotWithShape="0">
                  <a:schemeClr val="dk1">
                    <a:alpha val="40000"/>
                  </a:schemeClr>
                </a:outerShdw>
              </a:effectLst>
              <a:sym typeface="+mn-ea"/>
            </a:endParaRPr>
          </a:p>
          <a:p>
            <a:pPr fontAlgn="base"/>
            <a:r>
              <a:rPr lang="zh-CN" altLang="en-US" sz="2400" strike="noStrike" noProof="1" dirty="0">
                <a:solidFill>
                  <a:schemeClr val="tx1"/>
                </a:solidFill>
                <a:effectLst>
                  <a:outerShdw blurRad="38100" dist="19050" dir="2700000" algn="tl" rotWithShape="0">
                    <a:schemeClr val="dk1">
                      <a:alpha val="40000"/>
                    </a:schemeClr>
                  </a:outerShdw>
                </a:effectLst>
                <a:sym typeface="+mn-ea"/>
              </a:rPr>
              <a:t>农田灌溉用水的水源</a:t>
            </a:r>
            <a:endParaRPr lang="zh-CN" altLang="en-US" sz="2400" strike="noStrike" kern="1200" noProof="1" dirty="0">
              <a:solidFill>
                <a:schemeClr val="tx1"/>
              </a:solidFill>
              <a:effectLst>
                <a:outerShdw blurRad="38100" dist="19050" dir="2700000" algn="tl" rotWithShape="0">
                  <a:schemeClr val="dk1">
                    <a:alpha val="40000"/>
                  </a:schemeClr>
                </a:outerShdw>
              </a:effectLst>
              <a:sym typeface="+mn-ea"/>
            </a:endParaRPr>
          </a:p>
          <a:p>
            <a:pPr fontAlgn="base"/>
            <a:r>
              <a:rPr lang="zh-CN" altLang="en-US" sz="2400" strike="noStrike" noProof="1" dirty="0">
                <a:solidFill>
                  <a:schemeClr val="tx1"/>
                </a:solidFill>
                <a:effectLst>
                  <a:outerShdw blurRad="38100" dist="19050" dir="2700000" algn="tl" rotWithShape="0">
                    <a:schemeClr val="dk1">
                      <a:alpha val="40000"/>
                    </a:schemeClr>
                  </a:outerShdw>
                </a:effectLst>
                <a:sym typeface="+mn-ea"/>
              </a:rPr>
              <a:t>医疗、热源、饮料和提取有用元素的原料</a:t>
            </a:r>
            <a:endParaRPr lang="zh-CN" altLang="en-US" sz="2400" strike="noStrike" kern="1200" noProof="1" dirty="0">
              <a:solidFill>
                <a:schemeClr val="tx1"/>
              </a:solidFill>
              <a:effectLst>
                <a:outerShdw blurRad="38100" dist="19050" dir="2700000" algn="tl" rotWithShape="0">
                  <a:schemeClr val="dk1">
                    <a:alpha val="40000"/>
                  </a:schemeClr>
                </a:outerShdw>
              </a:effectLst>
              <a:sym typeface="+mn-ea"/>
            </a:endParaRPr>
          </a:p>
          <a:p>
            <a:pPr fontAlgn="base"/>
            <a:endParaRPr lang="zh-CN" altLang="en-US" sz="2400" strike="noStrike" kern="1200" noProof="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4"/>
          <p:cNvSpPr>
            <a:spLocks noGrp="1"/>
          </p:cNvSpPr>
          <p:nvPr>
            <p:ph type="title"/>
          </p:nvPr>
        </p:nvSpPr>
        <p:spPr>
          <a:ln/>
        </p:spPr>
        <p:txBody>
          <a:bodyPr lIns="80724" tIns="40363" rIns="80724" bIns="40363" anchor="ctr" anchorCtr="0"/>
          <a:p>
            <a:pPr algn="ctr"/>
            <a:r>
              <a:rPr lang="zh-CN" altLang="en-US" b="1" dirty="0">
                <a:solidFill>
                  <a:schemeClr val="tx1"/>
                </a:solidFill>
                <a:sym typeface="宋体" panose="02010600030101010101" pitchFamily="2" charset="-122"/>
              </a:rPr>
              <a:t>地下水的用途</a:t>
            </a:r>
            <a:endParaRPr lang="zh-CN" altLang="en-US" b="1" dirty="0">
              <a:solidFill>
                <a:schemeClr val="tx1"/>
              </a:solidFill>
              <a:sym typeface="宋体" panose="02010600030101010101" pitchFamily="2" charset="-122"/>
            </a:endParaRPr>
          </a:p>
        </p:txBody>
      </p:sp>
      <p:pic>
        <p:nvPicPr>
          <p:cNvPr id="9218" name="内容占位符 7" descr="5"/>
          <p:cNvPicPr>
            <a:picLocks noGrp="1" noChangeAspect="1"/>
          </p:cNvPicPr>
          <p:nvPr>
            <p:ph sz="half" idx="1"/>
          </p:nvPr>
        </p:nvPicPr>
        <p:blipFill>
          <a:blip r:embed="rId1"/>
          <a:stretch>
            <a:fillRect/>
          </a:stretch>
        </p:blipFill>
        <p:spPr>
          <a:xfrm>
            <a:off x="484188" y="1370013"/>
            <a:ext cx="3871912" cy="3276600"/>
          </a:xfrm>
          <a:ln/>
        </p:spPr>
      </p:pic>
      <p:pic>
        <p:nvPicPr>
          <p:cNvPr id="9219" name="内容占位符 8" descr="6"/>
          <p:cNvPicPr>
            <a:picLocks noGrp="1" noChangeAspect="1"/>
          </p:cNvPicPr>
          <p:nvPr>
            <p:ph sz="half" idx="2"/>
          </p:nvPr>
        </p:nvPicPr>
        <p:blipFill>
          <a:blip r:embed="rId2"/>
          <a:stretch>
            <a:fillRect/>
          </a:stretch>
        </p:blipFill>
        <p:spPr>
          <a:xfrm>
            <a:off x="4737100" y="1419225"/>
            <a:ext cx="4154488" cy="3216275"/>
          </a:xfr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644525" y="390525"/>
            <a:ext cx="3197225" cy="631825"/>
          </a:xfrm>
          <a:ln>
            <a:miter/>
          </a:ln>
        </p:spPr>
        <p:txBody>
          <a:bodyPr lIns="80724" tIns="40363" rIns="80724" bIns="40363" anchor="b"/>
          <a:p>
            <a:pPr fontAlgn="base"/>
            <a:r>
              <a:rPr lang="zh-CN" altLang="en-US" sz="3200" strike="noStrike" noProof="1">
                <a:solidFill>
                  <a:schemeClr val="tx1"/>
                </a:solidFill>
                <a:effectLst>
                  <a:outerShdw blurRad="38100" dist="19050" dir="2700000" algn="tl" rotWithShape="0">
                    <a:schemeClr val="dk1">
                      <a:alpha val="40000"/>
                    </a:schemeClr>
                  </a:outerShdw>
                </a:effectLst>
              </a:rPr>
              <a:t>特点</a:t>
            </a:r>
            <a:endParaRPr lang="zh-CN" altLang="en-US" sz="3200" strike="noStrike" noProof="1">
              <a:solidFill>
                <a:schemeClr val="tx1"/>
              </a:solidFill>
              <a:effectLst>
                <a:outerShdw blurRad="38100" dist="19050" dir="2700000" algn="tl" rotWithShape="0">
                  <a:schemeClr val="dk1">
                    <a:alpha val="40000"/>
                  </a:schemeClr>
                </a:outerShdw>
              </a:effectLst>
            </a:endParaRPr>
          </a:p>
        </p:txBody>
      </p:sp>
      <p:sp>
        <p:nvSpPr>
          <p:cNvPr id="7" name="文本占位符 6"/>
          <p:cNvSpPr>
            <a:spLocks noGrp="1"/>
          </p:cNvSpPr>
          <p:nvPr>
            <p:ph type="body" sz="half" idx="2"/>
          </p:nvPr>
        </p:nvSpPr>
        <p:spPr>
          <a:xfrm>
            <a:off x="503238" y="1349375"/>
            <a:ext cx="3198813" cy="3260725"/>
          </a:xfrm>
          <a:ln>
            <a:miter/>
          </a:ln>
        </p:spPr>
        <p:txBody>
          <a:bodyPr lIns="80724" tIns="40363" rIns="80724" bIns="40363" anchor="t"/>
          <a:p>
            <a:pPr fontAlgn="base"/>
            <a:r>
              <a:rPr lang="zh-CN" altLang="en-US" sz="2400" strike="noStrike" noProof="1">
                <a:solidFill>
                  <a:schemeClr val="tx1"/>
                </a:solidFill>
                <a:effectLst>
                  <a:outerShdw blurRad="38100" dist="19050" dir="2700000" algn="tl" rotWithShape="0">
                    <a:schemeClr val="dk1">
                      <a:alpha val="40000"/>
                    </a:schemeClr>
                  </a:outerShdw>
                </a:effectLst>
              </a:rPr>
              <a:t>地下水是水资源的重要组成部分，由于</a:t>
            </a:r>
            <a:r>
              <a:rPr lang="zh-CN" altLang="en-US" sz="2400" strike="noStrike" noProof="1">
                <a:solidFill>
                  <a:srgbClr val="C00000"/>
                </a:solidFill>
              </a:rPr>
              <a:t>水量稳定，水质好</a:t>
            </a:r>
            <a:r>
              <a:rPr lang="zh-CN" altLang="en-US" sz="2400" strike="noStrike" noProof="1">
                <a:solidFill>
                  <a:schemeClr val="tx1"/>
                </a:solidFill>
                <a:effectLst>
                  <a:outerShdw blurRad="38100" dist="19050" dir="2700000" algn="tl" rotWithShape="0">
                    <a:schemeClr val="dk1">
                      <a:alpha val="40000"/>
                    </a:schemeClr>
                  </a:outerShdw>
                </a:effectLst>
              </a:rPr>
              <a:t>，是农业灌溉、工矿和城市的重要水源之一。全国一部分地区饮用水来自</a:t>
            </a:r>
            <a:r>
              <a:rPr lang="zh-CN" altLang="en-US" sz="2400" strike="noStrike" noProof="1">
                <a:solidFill>
                  <a:srgbClr val="92D050"/>
                </a:solidFill>
                <a:effectLst>
                  <a:outerShdw blurRad="38100" dist="19050" dir="2700000" algn="tl" rotWithShape="0">
                    <a:schemeClr val="dk1">
                      <a:alpha val="40000"/>
                    </a:schemeClr>
                  </a:outerShdw>
                </a:effectLst>
              </a:rPr>
              <a:t>地表水</a:t>
            </a:r>
            <a:r>
              <a:rPr lang="zh-CN" altLang="en-US" sz="2400" strike="noStrike" noProof="1">
                <a:solidFill>
                  <a:schemeClr val="tx1"/>
                </a:solidFill>
                <a:effectLst>
                  <a:outerShdw blurRad="38100" dist="19050" dir="2700000" algn="tl" rotWithShape="0">
                    <a:schemeClr val="dk1">
                      <a:alpha val="40000"/>
                    </a:schemeClr>
                  </a:outerShdw>
                </a:effectLst>
              </a:rPr>
              <a:t>（大部分是</a:t>
            </a:r>
            <a:r>
              <a:rPr lang="zh-CN" altLang="en-US" sz="2400" strike="noStrike" noProof="1">
                <a:solidFill>
                  <a:srgbClr val="C00000"/>
                </a:solidFill>
                <a:effectLst>
                  <a:outerShdw blurRad="38100" dist="19050" dir="2700000" algn="tl" rotWithShape="0">
                    <a:schemeClr val="dk1">
                      <a:alpha val="40000"/>
                    </a:schemeClr>
                  </a:outerShdw>
                </a:effectLst>
              </a:rPr>
              <a:t>南方地区</a:t>
            </a:r>
            <a:r>
              <a:rPr lang="zh-CN" altLang="en-US" sz="2400" strike="noStrike" noProof="1">
                <a:solidFill>
                  <a:schemeClr val="tx1"/>
                </a:solidFill>
                <a:effectLst>
                  <a:outerShdw blurRad="38100" dist="19050" dir="2700000" algn="tl" rotWithShape="0">
                    <a:schemeClr val="dk1">
                      <a:alpha val="40000"/>
                    </a:schemeClr>
                  </a:outerShdw>
                </a:effectLst>
              </a:rPr>
              <a:t>），一部分是</a:t>
            </a:r>
            <a:r>
              <a:rPr lang="zh-CN" altLang="en-US" sz="2400" strike="noStrike" noProof="1">
                <a:solidFill>
                  <a:srgbClr val="C00000"/>
                </a:solidFill>
                <a:effectLst>
                  <a:outerShdw blurRad="38100" dist="19050" dir="2700000" algn="tl" rotWithShape="0">
                    <a:schemeClr val="dk1">
                      <a:alpha val="40000"/>
                    </a:schemeClr>
                  </a:outerShdw>
                </a:effectLst>
              </a:rPr>
              <a:t>地下水</a:t>
            </a:r>
            <a:r>
              <a:rPr lang="zh-CN" altLang="en-US" sz="2400" strike="noStrike" noProof="1">
                <a:solidFill>
                  <a:schemeClr val="tx1"/>
                </a:solidFill>
                <a:effectLst>
                  <a:outerShdw blurRad="38100" dist="19050" dir="2700000" algn="tl" rotWithShape="0">
                    <a:schemeClr val="dk1">
                      <a:alpha val="40000"/>
                    </a:schemeClr>
                  </a:outerShdw>
                </a:effectLst>
              </a:rPr>
              <a:t>（大部分是</a:t>
            </a:r>
            <a:r>
              <a:rPr lang="zh-CN" altLang="en-US" sz="2400" strike="noStrike" noProof="1">
                <a:solidFill>
                  <a:srgbClr val="C00000"/>
                </a:solidFill>
                <a:effectLst>
                  <a:outerShdw blurRad="38100" dist="19050" dir="2700000" algn="tl" rotWithShape="0">
                    <a:schemeClr val="dk1">
                      <a:alpha val="40000"/>
                    </a:schemeClr>
                  </a:outerShdw>
                </a:effectLst>
              </a:rPr>
              <a:t>北方地区</a:t>
            </a:r>
            <a:r>
              <a:rPr lang="zh-CN" altLang="en-US" sz="2400" strike="noStrike" noProof="1">
                <a:solidFill>
                  <a:schemeClr val="tx1"/>
                </a:solidFill>
                <a:effectLst>
                  <a:outerShdw blurRad="38100" dist="19050" dir="2700000" algn="tl" rotWithShape="0">
                    <a:schemeClr val="dk1">
                      <a:alpha val="40000"/>
                    </a:schemeClr>
                  </a:outerShdw>
                </a:effectLst>
              </a:rPr>
              <a:t>）</a:t>
            </a:r>
            <a:endParaRPr lang="zh-CN" altLang="en-US" sz="2400" strike="noStrike" noProof="1">
              <a:solidFill>
                <a:schemeClr val="tx1"/>
              </a:solidFill>
              <a:effectLst>
                <a:outerShdw blurRad="38100" dist="19050" dir="2700000" algn="tl" rotWithShape="0">
                  <a:schemeClr val="dk1">
                    <a:alpha val="40000"/>
                  </a:schemeClr>
                </a:outerShdw>
              </a:effectLst>
            </a:endParaRPr>
          </a:p>
        </p:txBody>
      </p:sp>
      <p:pic>
        <p:nvPicPr>
          <p:cNvPr id="10243" name="图片占位符 9" descr="2"/>
          <p:cNvPicPr>
            <a:picLocks noGrp="1" noChangeAspect="1"/>
          </p:cNvPicPr>
          <p:nvPr>
            <p:ph type="pic" idx="1"/>
          </p:nvPr>
        </p:nvPicPr>
        <p:blipFill>
          <a:blip r:embed="rId1"/>
          <a:stretch>
            <a:fillRect/>
          </a:stretch>
        </p:blipFill>
        <p:spPr>
          <a:xfrm>
            <a:off x="4103688" y="1022350"/>
            <a:ext cx="5087937" cy="3736975"/>
          </a:xfr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644525" y="390525"/>
            <a:ext cx="3749675" cy="590550"/>
          </a:xfrm>
          <a:ln>
            <a:miter/>
          </a:ln>
        </p:spPr>
        <p:txBody>
          <a:bodyPr lIns="80724" tIns="40363" rIns="80724" bIns="40363" anchor="b"/>
          <a:p>
            <a:pPr fontAlgn="base"/>
            <a:r>
              <a:rPr lang="zh-CN" altLang="en-US" sz="2400" b="1" strike="noStrike" noProof="1">
                <a:solidFill>
                  <a:schemeClr val="tx1"/>
                </a:solidFill>
                <a:effectLst>
                  <a:outerShdw blurRad="38100" dist="19050" dir="2700000" algn="tl" rotWithShape="0">
                    <a:schemeClr val="dk1">
                      <a:alpha val="40000"/>
                    </a:schemeClr>
                  </a:outerShdw>
                </a:effectLst>
              </a:rPr>
              <a:t>地下水污染防治的意义</a:t>
            </a:r>
            <a:endParaRPr lang="zh-CN" altLang="en-US" sz="2400" b="1" strike="noStrike" noProof="1">
              <a:solidFill>
                <a:schemeClr val="tx1"/>
              </a:solidFill>
              <a:effectLst>
                <a:outerShdw blurRad="38100" dist="19050" dir="2700000" algn="tl" rotWithShape="0">
                  <a:schemeClr val="dk1">
                    <a:alpha val="40000"/>
                  </a:schemeClr>
                </a:outerShdw>
              </a:effectLst>
            </a:endParaRPr>
          </a:p>
        </p:txBody>
      </p:sp>
      <p:pic>
        <p:nvPicPr>
          <p:cNvPr id="11266" name="图片占位符 7" descr="3"/>
          <p:cNvPicPr>
            <a:picLocks noGrp="1" noChangeAspect="1"/>
          </p:cNvPicPr>
          <p:nvPr>
            <p:ph type="pic" idx="1"/>
          </p:nvPr>
        </p:nvPicPr>
        <p:blipFill>
          <a:blip r:embed="rId1"/>
          <a:stretch>
            <a:fillRect/>
          </a:stretch>
        </p:blipFill>
        <p:spPr>
          <a:xfrm>
            <a:off x="4751388" y="390525"/>
            <a:ext cx="4660900" cy="3854450"/>
          </a:xfrm>
          <a:ln/>
        </p:spPr>
      </p:pic>
      <p:sp>
        <p:nvSpPr>
          <p:cNvPr id="7" name="文本占位符 6"/>
          <p:cNvSpPr>
            <a:spLocks noGrp="1"/>
          </p:cNvSpPr>
          <p:nvPr>
            <p:ph type="body" sz="half" idx="2"/>
          </p:nvPr>
        </p:nvSpPr>
        <p:spPr>
          <a:xfrm>
            <a:off x="644525" y="1114425"/>
            <a:ext cx="3197225" cy="3906838"/>
          </a:xfrm>
          <a:ln>
            <a:miter/>
          </a:ln>
        </p:spPr>
        <p:txBody>
          <a:bodyPr lIns="80724" tIns="40363" rIns="80724" bIns="40363" anchor="t"/>
          <a:p>
            <a:pPr fontAlgn="base"/>
            <a:r>
              <a:rPr lang="zh-CN" altLang="en-US" sz="2400" strike="noStrike" noProof="1">
                <a:solidFill>
                  <a:schemeClr val="tx1"/>
                </a:solidFill>
                <a:effectLst>
                  <a:outerShdw blurRad="38100" dist="19050" dir="2700000" algn="tl" rotWithShape="0">
                    <a:schemeClr val="dk1">
                      <a:alpha val="40000"/>
                    </a:schemeClr>
                  </a:outerShdw>
                </a:effectLst>
              </a:rPr>
              <a:t>确保居民生活用安全、卫生、节约水资源</a:t>
            </a:r>
            <a:endParaRPr lang="zh-CN" altLang="en-US" sz="2400" strike="noStrike" noProof="1">
              <a:solidFill>
                <a:schemeClr val="tx1"/>
              </a:solidFill>
              <a:effectLst>
                <a:outerShdw blurRad="38100" dist="19050" dir="2700000" algn="tl" rotWithShape="0">
                  <a:schemeClr val="dk1">
                    <a:alpha val="40000"/>
                  </a:schemeClr>
                </a:outerShdw>
              </a:effectLst>
            </a:endParaRPr>
          </a:p>
          <a:p>
            <a:pPr fontAlgn="base"/>
            <a:r>
              <a:rPr lang="zh-CN" altLang="en-US" sz="2400" strike="noStrike" noProof="1">
                <a:solidFill>
                  <a:srgbClr val="C00000"/>
                </a:solidFill>
              </a:rPr>
              <a:t>改善生活环境，提高人民的健康水平</a:t>
            </a:r>
            <a:endParaRPr lang="zh-CN" altLang="en-US" sz="2400" strike="noStrike" noProof="1">
              <a:solidFill>
                <a:srgbClr val="C00000"/>
              </a:solidFill>
            </a:endParaRPr>
          </a:p>
          <a:p>
            <a:pPr fontAlgn="base"/>
            <a:r>
              <a:rPr lang="zh-CN" altLang="en-US" sz="2400" strike="noStrike" noProof="1">
                <a:solidFill>
                  <a:schemeClr val="tx1"/>
                </a:solidFill>
              </a:rPr>
              <a:t>有利于保证工业用水、农田灌溉水源的质量</a:t>
            </a:r>
            <a:endParaRPr lang="zh-CN" altLang="en-US" sz="2400" strike="noStrike" noProof="1">
              <a:solidFill>
                <a:schemeClr val="tx1"/>
              </a:solidFill>
            </a:endParaRPr>
          </a:p>
          <a:p>
            <a:pPr fontAlgn="base"/>
            <a:r>
              <a:rPr lang="zh-CN" altLang="en-US" sz="2400" strike="noStrike" noProof="1">
                <a:solidFill>
                  <a:srgbClr val="C00000"/>
                </a:solidFill>
              </a:rPr>
              <a:t>促进经济社会发展</a:t>
            </a:r>
            <a:endParaRPr lang="zh-CN" altLang="en-US" sz="2400" strike="noStrike" noProof="1">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组合 8193"/>
          <p:cNvGrpSpPr/>
          <p:nvPr/>
        </p:nvGrpSpPr>
        <p:grpSpPr>
          <a:xfrm>
            <a:off x="1174750" y="407988"/>
            <a:ext cx="7127875" cy="3878262"/>
            <a:chOff x="0" y="0"/>
            <a:chExt cx="8229600" cy="4525963"/>
          </a:xfrm>
        </p:grpSpPr>
        <p:sp>
          <p:nvSpPr>
            <p:cNvPr id="12290" name="任意多边形 8194"/>
            <p:cNvSpPr/>
            <p:nvPr/>
          </p:nvSpPr>
          <p:spPr>
            <a:xfrm>
              <a:off x="2292194" y="294187"/>
              <a:ext cx="3801808" cy="3801808"/>
            </a:xfrm>
            <a:custGeom>
              <a:avLst/>
              <a:gdLst/>
              <a:ahLst/>
              <a:cxnLst/>
              <a:pathLst>
                <a:path w="3801808" h="3801808">
                  <a:moveTo>
                    <a:pt x="1900903" y="0"/>
                  </a:moveTo>
                  <a:cubicBezTo>
                    <a:pt x="2950743" y="0"/>
                    <a:pt x="3801807" y="851064"/>
                    <a:pt x="3801807" y="1900904"/>
                  </a:cubicBezTo>
                  <a:cubicBezTo>
                    <a:pt x="3801807" y="2247279"/>
                    <a:pt x="3709165" y="2572016"/>
                    <a:pt x="3547367" y="2851586"/>
                  </a:cubicBezTo>
                  <a:lnTo>
                    <a:pt x="1900904" y="1900904"/>
                  </a:lnTo>
                  <a:close/>
                </a:path>
              </a:pathLst>
            </a:custGeom>
            <a:solidFill>
              <a:srgbClr val="75B6DF">
                <a:alpha val="50000"/>
              </a:srgbClr>
            </a:solidFill>
            <a:ln w="25400" cap="flat" cmpd="sng">
              <a:solidFill>
                <a:srgbClr val="FFFFFF"/>
              </a:solidFill>
              <a:prstDash val="solid"/>
              <a:miter/>
              <a:headEnd type="none" w="med" len="med"/>
              <a:tailEnd type="none" w="med" len="med"/>
            </a:ln>
          </p:spPr>
          <p:txBody>
            <a:bodyPr/>
            <a:p>
              <a:endParaRPr lang="zh-CN" altLang="en-US"/>
            </a:p>
          </p:txBody>
        </p:sp>
        <p:sp>
          <p:nvSpPr>
            <p:cNvPr id="12291" name="矩形 8195"/>
            <p:cNvSpPr/>
            <p:nvPr/>
          </p:nvSpPr>
          <p:spPr>
            <a:xfrm>
              <a:off x="4295838" y="1099809"/>
              <a:ext cx="1357788" cy="1131490"/>
            </a:xfrm>
            <a:prstGeom prst="rect">
              <a:avLst/>
            </a:prstGeom>
            <a:noFill/>
            <a:ln w="9525">
              <a:noFill/>
            </a:ln>
          </p:spPr>
          <p:txBody>
            <a:bodyPr wrap="square" lIns="60960" tIns="60960" rIns="60960" bIns="60960" anchor="ctr" anchorCtr="0"/>
            <a:p>
              <a:pPr algn="ctr">
                <a:lnSpc>
                  <a:spcPct val="90000"/>
                </a:lnSpc>
                <a:spcAft>
                  <a:spcPct val="35000"/>
                </a:spcAft>
              </a:pPr>
              <a:r>
                <a:rPr lang="zh-CN" altLang="en-US" sz="2800" dirty="0">
                  <a:solidFill>
                    <a:srgbClr val="FFFFFF"/>
                  </a:solidFill>
                  <a:latin typeface="宋体" panose="02010600030101010101" pitchFamily="2" charset="-122"/>
                  <a:ea typeface="微软雅黑" panose="020B0503020204020204" charset="-122"/>
                  <a:sym typeface="宋体" panose="02010600030101010101" pitchFamily="2" charset="-122"/>
                </a:rPr>
                <a:t>血吸虫病</a:t>
              </a:r>
              <a:endParaRPr lang="zh-CN" altLang="en-US" sz="2800" dirty="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2292" name="任意多边形 8196"/>
            <p:cNvSpPr/>
            <p:nvPr/>
          </p:nvSpPr>
          <p:spPr>
            <a:xfrm>
              <a:off x="2213895" y="429966"/>
              <a:ext cx="3801808" cy="3801808"/>
            </a:xfrm>
            <a:custGeom>
              <a:avLst/>
              <a:gdLst/>
              <a:ahLst/>
              <a:cxnLst/>
              <a:pathLst>
                <a:path w="3801808" h="3801808">
                  <a:moveTo>
                    <a:pt x="3547135" y="2851355"/>
                  </a:moveTo>
                  <a:cubicBezTo>
                    <a:pt x="3218585" y="3419686"/>
                    <a:pt x="2604369" y="3801807"/>
                    <a:pt x="1900904" y="3801807"/>
                  </a:cubicBezTo>
                  <a:cubicBezTo>
                    <a:pt x="1197396" y="3801807"/>
                    <a:pt x="583148" y="3419640"/>
                    <a:pt x="254500" y="2851689"/>
                  </a:cubicBezTo>
                  <a:lnTo>
                    <a:pt x="1900904" y="1900904"/>
                  </a:lnTo>
                  <a:close/>
                </a:path>
              </a:pathLst>
            </a:custGeom>
            <a:solidFill>
              <a:srgbClr val="75B6DF">
                <a:alpha val="50000"/>
              </a:srgbClr>
            </a:solidFill>
            <a:ln w="25400" cap="flat" cmpd="sng">
              <a:solidFill>
                <a:srgbClr val="FFFFFF"/>
              </a:solidFill>
              <a:prstDash val="solid"/>
              <a:miter/>
              <a:headEnd type="none" w="med" len="med"/>
              <a:tailEnd type="none" w="med" len="med"/>
            </a:ln>
          </p:spPr>
          <p:txBody>
            <a:bodyPr/>
            <a:p>
              <a:endParaRPr lang="zh-CN" altLang="en-US"/>
            </a:p>
          </p:txBody>
        </p:sp>
        <p:sp>
          <p:nvSpPr>
            <p:cNvPr id="12293" name="矩形 8197"/>
            <p:cNvSpPr/>
            <p:nvPr/>
          </p:nvSpPr>
          <p:spPr>
            <a:xfrm>
              <a:off x="3119088" y="2896616"/>
              <a:ext cx="2036683" cy="995711"/>
            </a:xfrm>
            <a:prstGeom prst="rect">
              <a:avLst/>
            </a:prstGeom>
            <a:noFill/>
            <a:ln w="9525">
              <a:noFill/>
            </a:ln>
          </p:spPr>
          <p:txBody>
            <a:bodyPr wrap="square" lIns="60960" tIns="60960" rIns="60960" bIns="60960" anchor="ctr" anchorCtr="0"/>
            <a:p>
              <a:pPr algn="ctr">
                <a:lnSpc>
                  <a:spcPct val="90000"/>
                </a:lnSpc>
                <a:spcAft>
                  <a:spcPct val="35000"/>
                </a:spcAft>
              </a:pPr>
              <a:r>
                <a:rPr lang="zh-CN" altLang="en-US" sz="2800" dirty="0">
                  <a:solidFill>
                    <a:srgbClr val="FFFFFF"/>
                  </a:solidFill>
                  <a:latin typeface="宋体" panose="02010600030101010101" pitchFamily="2" charset="-122"/>
                  <a:ea typeface="微软雅黑" panose="020B0503020204020204" charset="-122"/>
                  <a:sym typeface="宋体" panose="02010600030101010101" pitchFamily="2" charset="-122"/>
                </a:rPr>
                <a:t>痢疾</a:t>
              </a:r>
              <a:endParaRPr lang="zh-CN" altLang="en-US" sz="2800" dirty="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2294" name="任意多边形 8198"/>
            <p:cNvSpPr/>
            <p:nvPr/>
          </p:nvSpPr>
          <p:spPr>
            <a:xfrm>
              <a:off x="2135596" y="294187"/>
              <a:ext cx="3801808" cy="3801808"/>
            </a:xfrm>
            <a:custGeom>
              <a:avLst/>
              <a:gdLst/>
              <a:ahLst/>
              <a:cxnLst/>
              <a:pathLst>
                <a:path w="3801808" h="3801808">
                  <a:moveTo>
                    <a:pt x="254672" y="2851356"/>
                  </a:moveTo>
                  <a:cubicBezTo>
                    <a:pt x="92618" y="2571937"/>
                    <a:pt x="-1" y="2247237"/>
                    <a:pt x="-1" y="1900904"/>
                  </a:cubicBezTo>
                  <a:cubicBezTo>
                    <a:pt x="-1" y="851064"/>
                    <a:pt x="851063" y="0"/>
                    <a:pt x="1900903" y="0"/>
                  </a:cubicBezTo>
                  <a:lnTo>
                    <a:pt x="1900904" y="1900904"/>
                  </a:lnTo>
                  <a:close/>
                </a:path>
              </a:pathLst>
            </a:custGeom>
            <a:solidFill>
              <a:srgbClr val="75B6DF">
                <a:alpha val="50000"/>
              </a:srgbClr>
            </a:solidFill>
            <a:ln w="25400" cap="flat" cmpd="sng">
              <a:solidFill>
                <a:srgbClr val="FFFFFF"/>
              </a:solidFill>
              <a:prstDash val="solid"/>
              <a:miter/>
              <a:headEnd type="none" w="med" len="med"/>
              <a:tailEnd type="none" w="med" len="med"/>
            </a:ln>
          </p:spPr>
          <p:txBody>
            <a:bodyPr/>
            <a:p>
              <a:endParaRPr lang="zh-CN" altLang="en-US"/>
            </a:p>
          </p:txBody>
        </p:sp>
        <p:sp>
          <p:nvSpPr>
            <p:cNvPr id="12295" name="矩形 8199"/>
            <p:cNvSpPr/>
            <p:nvPr/>
          </p:nvSpPr>
          <p:spPr>
            <a:xfrm>
              <a:off x="2575972" y="1099809"/>
              <a:ext cx="1357788" cy="1131490"/>
            </a:xfrm>
            <a:prstGeom prst="rect">
              <a:avLst/>
            </a:prstGeom>
            <a:noFill/>
            <a:ln w="9525">
              <a:noFill/>
            </a:ln>
          </p:spPr>
          <p:txBody>
            <a:bodyPr wrap="square" lIns="60960" tIns="60960" rIns="60960" bIns="60960" anchor="ctr" anchorCtr="0"/>
            <a:p>
              <a:pPr algn="ctr">
                <a:lnSpc>
                  <a:spcPct val="90000"/>
                </a:lnSpc>
                <a:spcAft>
                  <a:spcPct val="35000"/>
                </a:spcAft>
              </a:pPr>
              <a:r>
                <a:rPr lang="zh-CN" altLang="en-US" sz="2800" dirty="0">
                  <a:solidFill>
                    <a:srgbClr val="FFFFFF"/>
                  </a:solidFill>
                  <a:latin typeface="宋体" panose="02010600030101010101" pitchFamily="2" charset="-122"/>
                  <a:ea typeface="微软雅黑" panose="020B0503020204020204" charset="-122"/>
                  <a:sym typeface="宋体" panose="02010600030101010101" pitchFamily="2" charset="-122"/>
                </a:rPr>
                <a:t>霍乱</a:t>
              </a:r>
              <a:endParaRPr lang="zh-CN" altLang="en-US" sz="2800" dirty="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2296" name="任意多边形 8200"/>
            <p:cNvSpPr/>
            <p:nvPr/>
          </p:nvSpPr>
          <p:spPr>
            <a:xfrm>
              <a:off x="2057158" y="58837"/>
              <a:ext cx="4272509" cy="4272509"/>
            </a:xfrm>
            <a:custGeom>
              <a:avLst/>
              <a:gdLst/>
              <a:ahLst/>
              <a:cxnLst>
                <a:cxn ang="0">
                  <a:pos x="19884" y="4959"/>
                </a:cxn>
                <a:cxn ang="270">
                  <a:pos x="10798" y="549"/>
                </a:cxn>
                <a:cxn ang="0">
                  <a:pos x="18961" y="5553"/>
                </a:cxn>
                <a:cxn ang="0">
                  <a:pos x="23080" y="16407"/>
                </a:cxn>
                <a:cxn ang="0">
                  <a:pos x="18775" y="18013"/>
                </a:cxn>
                <a:cxn ang="0">
                  <a:pos x="17169" y="13708"/>
                </a:cxn>
              </a:cxnLst>
              <a:pathLst>
                <a:path w="21600" h="21600">
                  <a:moveTo>
                    <a:pt x="19625" y="14829"/>
                  </a:moveTo>
                  <a:cubicBezTo>
                    <a:pt x="20188" y="13603"/>
                    <a:pt x="20501" y="12237"/>
                    <a:pt x="20501" y="10799"/>
                  </a:cubicBezTo>
                  <a:cubicBezTo>
                    <a:pt x="20501" y="5441"/>
                    <a:pt x="16157" y="1097"/>
                    <a:pt x="10799" y="1097"/>
                  </a:cubicBezTo>
                  <a:cubicBezTo>
                    <a:pt x="10798" y="1097"/>
                    <a:pt x="10798" y="1097"/>
                    <a:pt x="10797" y="1097"/>
                  </a:cubicBezTo>
                  <a:lnTo>
                    <a:pt x="10798" y="0"/>
                  </a:lnTo>
                  <a:cubicBezTo>
                    <a:pt x="10797" y="0"/>
                    <a:pt x="10797" y="0"/>
                    <a:pt x="10798" y="0"/>
                  </a:cubicBezTo>
                  <a:cubicBezTo>
                    <a:pt x="16763" y="0"/>
                    <a:pt x="21598" y="4835"/>
                    <a:pt x="21598" y="10800"/>
                  </a:cubicBezTo>
                  <a:cubicBezTo>
                    <a:pt x="21598" y="12402"/>
                    <a:pt x="21249" y="13922"/>
                    <a:pt x="20624" y="15288"/>
                  </a:cubicBezTo>
                  <a:lnTo>
                    <a:pt x="23080" y="16407"/>
                  </a:lnTo>
                  <a:lnTo>
                    <a:pt x="18775" y="18013"/>
                  </a:lnTo>
                  <a:lnTo>
                    <a:pt x="17169" y="13708"/>
                  </a:lnTo>
                  <a:lnTo>
                    <a:pt x="19625" y="14829"/>
                  </a:lnTo>
                  <a:close/>
                </a:path>
              </a:pathLst>
            </a:custGeom>
            <a:solidFill>
              <a:srgbClr val="B0BFDA">
                <a:alpha val="39000"/>
              </a:srgbClr>
            </a:solidFill>
            <a:ln w="9525">
              <a:noFill/>
            </a:ln>
          </p:spPr>
          <p:txBody>
            <a:bodyPr/>
            <a:p>
              <a:endParaRPr lang="zh-CN" altLang="en-US"/>
            </a:p>
          </p:txBody>
        </p:sp>
        <p:sp>
          <p:nvSpPr>
            <p:cNvPr id="12297" name="任意多边形 8201"/>
            <p:cNvSpPr/>
            <p:nvPr/>
          </p:nvSpPr>
          <p:spPr>
            <a:xfrm>
              <a:off x="1978545" y="194376"/>
              <a:ext cx="4272509" cy="4272509"/>
            </a:xfrm>
            <a:custGeom>
              <a:avLst/>
              <a:gdLst/>
              <a:ahLst/>
              <a:cxnLst>
                <a:cxn ang="90">
                  <a:pos x="11314" y="21587"/>
                </a:cxn>
                <a:cxn ang="0">
                  <a:pos x="19676" y="15926"/>
                </a:cxn>
                <a:cxn ang="90">
                  <a:pos x="11262" y="20490"/>
                </a:cxn>
                <a:cxn ang="180">
                  <a:pos x="-195" y="18633"/>
                </a:cxn>
                <a:cxn ang="180">
                  <a:pos x="565" y="14101"/>
                </a:cxn>
                <a:cxn ang="180">
                  <a:pos x="5097" y="14862"/>
                </a:cxn>
              </a:cxnLst>
              <a:pathLst>
                <a:path w="21600" h="21600">
                  <a:moveTo>
                    <a:pt x="2898" y="16429"/>
                  </a:moveTo>
                  <a:cubicBezTo>
                    <a:pt x="4657" y="18895"/>
                    <a:pt x="7541" y="20502"/>
                    <a:pt x="10800" y="20502"/>
                  </a:cubicBezTo>
                  <a:cubicBezTo>
                    <a:pt x="14390" y="20502"/>
                    <a:pt x="17525" y="18552"/>
                    <a:pt x="19203" y="15653"/>
                  </a:cubicBezTo>
                  <a:lnTo>
                    <a:pt x="20152" y="16201"/>
                  </a:lnTo>
                  <a:cubicBezTo>
                    <a:pt x="18285" y="19430"/>
                    <a:pt x="14796" y="21600"/>
                    <a:pt x="10800" y="21600"/>
                  </a:cubicBezTo>
                  <a:cubicBezTo>
                    <a:pt x="7172" y="21600"/>
                    <a:pt x="3962" y="19811"/>
                    <a:pt x="2003" y="17067"/>
                  </a:cubicBezTo>
                  <a:lnTo>
                    <a:pt x="-195" y="18633"/>
                  </a:lnTo>
                  <a:lnTo>
                    <a:pt x="565" y="14101"/>
                  </a:lnTo>
                  <a:lnTo>
                    <a:pt x="5097" y="14862"/>
                  </a:lnTo>
                  <a:lnTo>
                    <a:pt x="2898" y="16429"/>
                  </a:lnTo>
                  <a:close/>
                </a:path>
              </a:pathLst>
            </a:custGeom>
            <a:solidFill>
              <a:srgbClr val="B0BFDA">
                <a:alpha val="39000"/>
              </a:srgbClr>
            </a:solidFill>
            <a:ln w="9525">
              <a:noFill/>
            </a:ln>
          </p:spPr>
          <p:txBody>
            <a:bodyPr/>
            <a:p>
              <a:endParaRPr lang="zh-CN" altLang="en-US"/>
            </a:p>
          </p:txBody>
        </p:sp>
        <p:sp>
          <p:nvSpPr>
            <p:cNvPr id="12298" name="任意多边形 8202"/>
            <p:cNvSpPr/>
            <p:nvPr/>
          </p:nvSpPr>
          <p:spPr>
            <a:xfrm>
              <a:off x="1899932" y="58837"/>
              <a:ext cx="4272509" cy="4272509"/>
            </a:xfrm>
            <a:custGeom>
              <a:avLst/>
              <a:gdLst/>
              <a:ahLst/>
              <a:cxnLst>
                <a:cxn ang="180">
                  <a:pos x="1200" y="5850"/>
                </a:cxn>
                <a:cxn ang="180">
                  <a:pos x="1922" y="15925"/>
                </a:cxn>
                <a:cxn ang="180">
                  <a:pos x="2176" y="6353"/>
                </a:cxn>
                <a:cxn ang="270">
                  <a:pos x="9517" y="-2638"/>
                </a:cxn>
                <a:cxn ang="270">
                  <a:pos x="13060" y="286"/>
                </a:cxn>
                <a:cxn ang="270">
                  <a:pos x="10135" y="3829"/>
                </a:cxn>
              </a:cxnLst>
              <a:pathLst>
                <a:path w="21600" h="21600">
                  <a:moveTo>
                    <a:pt x="9878" y="1141"/>
                  </a:moveTo>
                  <a:cubicBezTo>
                    <a:pt x="4950" y="1606"/>
                    <a:pt x="1097" y="5753"/>
                    <a:pt x="1097" y="10799"/>
                  </a:cubicBezTo>
                  <a:cubicBezTo>
                    <a:pt x="1097" y="12567"/>
                    <a:pt x="1570" y="14224"/>
                    <a:pt x="2396" y="15652"/>
                  </a:cubicBezTo>
                  <a:lnTo>
                    <a:pt x="1446" y="16200"/>
                  </a:lnTo>
                  <a:cubicBezTo>
                    <a:pt x="525" y="14612"/>
                    <a:pt x="-1" y="12768"/>
                    <a:pt x="-1" y="10800"/>
                  </a:cubicBezTo>
                  <a:cubicBezTo>
                    <a:pt x="-1" y="5182"/>
                    <a:pt x="4289" y="565"/>
                    <a:pt x="9769" y="48"/>
                  </a:cubicBezTo>
                  <a:lnTo>
                    <a:pt x="9517" y="-2638"/>
                  </a:lnTo>
                  <a:lnTo>
                    <a:pt x="13060" y="286"/>
                  </a:lnTo>
                  <a:lnTo>
                    <a:pt x="10135" y="3829"/>
                  </a:lnTo>
                  <a:lnTo>
                    <a:pt x="9878" y="1141"/>
                  </a:lnTo>
                  <a:close/>
                </a:path>
              </a:pathLst>
            </a:custGeom>
            <a:solidFill>
              <a:srgbClr val="B0BFDA">
                <a:alpha val="39000"/>
              </a:srgbClr>
            </a:solidFill>
            <a:ln w="9525">
              <a:noFill/>
            </a:ln>
          </p:spPr>
          <p:txBody>
            <a:bodyPr/>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a:miter/>
          </a:ln>
        </p:spPr>
        <p:txBody>
          <a:bodyPr lIns="80724" tIns="40363" rIns="80724" bIns="40363" anchor="ctr"/>
          <a:p>
            <a:pPr algn="ctr" fontAlgn="base"/>
            <a:r>
              <a:rPr lang="zh-CN" altLang="zh-CN" sz="3200" strike="noStrike" noProof="1" dirty="0">
                <a:solidFill>
                  <a:schemeClr val="tx1"/>
                </a:solidFill>
                <a:effectLst>
                  <a:outerShdw blurRad="38100" dist="19050" dir="2700000" algn="tl" rotWithShape="0">
                    <a:schemeClr val="dk1">
                      <a:alpha val="40000"/>
                    </a:schemeClr>
                  </a:outerShdw>
                </a:effectLst>
              </a:rPr>
              <a:t>我国地下水的污染现状</a:t>
            </a:r>
            <a:endParaRPr lang="zh-CN" altLang="zh-CN" sz="3200" strike="noStrike" noProof="1" dirty="0">
              <a:solidFill>
                <a:schemeClr val="tx1"/>
              </a:solidFill>
              <a:effectLst>
                <a:outerShdw blurRad="38100" dist="19050" dir="2700000" algn="tl" rotWithShape="0">
                  <a:schemeClr val="dk1">
                    <a:alpha val="40000"/>
                  </a:schemeClr>
                </a:outerShdw>
              </a:effectLst>
            </a:endParaRPr>
          </a:p>
        </p:txBody>
      </p:sp>
      <p:sp>
        <p:nvSpPr>
          <p:cNvPr id="7171" name="内容占位符 7170"/>
          <p:cNvSpPr>
            <a:spLocks noGrp="1"/>
          </p:cNvSpPr>
          <p:nvPr>
            <p:ph sz="half" idx="1"/>
          </p:nvPr>
        </p:nvSpPr>
        <p:spPr>
          <a:ln>
            <a:miter/>
          </a:ln>
        </p:spPr>
        <p:txBody>
          <a:bodyPr lIns="80724" tIns="40363" rIns="80724" bIns="40363" anchor="t"/>
          <a:p>
            <a:pPr fontAlgn="base"/>
            <a:r>
              <a:rPr lang="zh-CN" altLang="en-US" sz="2400" strike="noStrike" kern="1200" noProof="1" dirty="0">
                <a:solidFill>
                  <a:schemeClr val="tx1"/>
                </a:solidFill>
                <a:effectLst>
                  <a:outerShdw blurRad="38100" dist="19050" dir="2700000" algn="tl" rotWithShape="0">
                    <a:schemeClr val="dk1">
                      <a:alpha val="40000"/>
                    </a:schemeClr>
                  </a:outerShdw>
                </a:effectLst>
              </a:rPr>
              <a:t>自从人类进入现代文明社会以来，随着科学和经济的发展，资源浪费、环境污染等一系列伴生问题日益突出。由于</a:t>
            </a:r>
            <a:r>
              <a:rPr lang="zh-CN" altLang="en-US" sz="2400" strike="noStrike" kern="1200" noProof="1" dirty="0">
                <a:solidFill>
                  <a:srgbClr val="C00000"/>
                </a:solidFill>
                <a:effectLst>
                  <a:outerShdw blurRad="38100" dist="19050" dir="2700000" algn="tl" rotWithShape="0">
                    <a:schemeClr val="dk1">
                      <a:alpha val="40000"/>
                    </a:schemeClr>
                  </a:outerShdw>
                </a:effectLst>
              </a:rPr>
              <a:t>我国传统经济发展没有充分考虑环境容量的问题，致使目前我国大部分水体已被严重污染</a:t>
            </a:r>
            <a:r>
              <a:rPr lang="zh-CN" altLang="en-US" sz="2400" strike="noStrike" kern="1200" noProof="1" dirty="0">
                <a:solidFill>
                  <a:schemeClr val="tx1"/>
                </a:solidFill>
                <a:effectLst>
                  <a:outerShdw blurRad="38100" dist="19050" dir="2700000" algn="tl" rotWithShape="0">
                    <a:schemeClr val="dk1">
                      <a:alpha val="40000"/>
                    </a:schemeClr>
                  </a:outerShdw>
                </a:effectLst>
              </a:rPr>
              <a:t>。地下水污染已成为制约和困扰我国可持续发展的</a:t>
            </a:r>
            <a:r>
              <a:rPr lang="zh-CN" altLang="en-US" sz="2400" strike="noStrike" kern="1200" noProof="1" dirty="0">
                <a:solidFill>
                  <a:srgbClr val="C00000"/>
                </a:solidFill>
                <a:effectLst>
                  <a:outerShdw blurRad="38100" dist="19050" dir="2700000" algn="tl" rotWithShape="0">
                    <a:schemeClr val="dk1">
                      <a:alpha val="40000"/>
                    </a:schemeClr>
                  </a:outerShdw>
                </a:effectLst>
              </a:rPr>
              <a:t>一大障碍</a:t>
            </a:r>
            <a:endParaRPr lang="zh-CN" altLang="en-US" sz="2400" strike="noStrike" kern="1200" noProof="1" dirty="0">
              <a:solidFill>
                <a:srgbClr val="C00000"/>
              </a:solidFill>
              <a:effectLst>
                <a:outerShdw blurRad="38100" dist="19050" dir="2700000" algn="tl" rotWithShape="0">
                  <a:schemeClr val="dk1">
                    <a:alpha val="40000"/>
                  </a:schemeClr>
                </a:outerShdw>
              </a:effectLst>
            </a:endParaRPr>
          </a:p>
        </p:txBody>
      </p:sp>
      <p:pic>
        <p:nvPicPr>
          <p:cNvPr id="13315" name="内容占位符 3" descr="7"/>
          <p:cNvPicPr>
            <a:picLocks noGrp="1" noChangeAspect="1"/>
          </p:cNvPicPr>
          <p:nvPr>
            <p:ph sz="half" idx="2"/>
          </p:nvPr>
        </p:nvPicPr>
        <p:blipFill>
          <a:blip r:embed="rId1"/>
          <a:stretch>
            <a:fillRect/>
          </a:stretch>
        </p:blipFill>
        <p:spPr>
          <a:xfrm>
            <a:off x="4625975" y="1370013"/>
            <a:ext cx="4549775" cy="3794125"/>
          </a:xfrm>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2080</Words>
  <Application>WPS 演示</Application>
  <PresentationFormat/>
  <Paragraphs>197</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19</vt:i4>
      </vt:variant>
    </vt:vector>
  </HeadingPairs>
  <TitlesOfParts>
    <vt:vector size="35" baseType="lpstr">
      <vt:lpstr>Arial</vt:lpstr>
      <vt:lpstr>宋体</vt:lpstr>
      <vt:lpstr>Wingdings</vt:lpstr>
      <vt:lpstr>微软雅黑</vt:lpstr>
      <vt:lpstr>Arial Unicode MS</vt:lpstr>
      <vt:lpstr>Haettenschweiler</vt:lpstr>
      <vt:lpstr>Mistral</vt:lpstr>
      <vt:lpstr>Segoe Print</vt:lpstr>
      <vt:lpstr>Calibri</vt:lpstr>
      <vt:lpstr>Arial Unicode MS</vt:lpstr>
      <vt:lpstr>楷体</vt:lpstr>
      <vt:lpstr>汉仪旗黑-85S</vt:lpstr>
      <vt:lpstr>黑体</vt:lpstr>
      <vt:lpstr>默认设计模板</vt:lpstr>
      <vt:lpstr>自定义设计方案</vt:lpstr>
      <vt:lpstr>默认设计模板_2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little fairy</cp:lastModifiedBy>
  <cp:revision>6</cp:revision>
  <dcterms:created xsi:type="dcterms:W3CDTF">2012-06-18T15:03:00Z</dcterms:created>
  <dcterms:modified xsi:type="dcterms:W3CDTF">2024-05-08T06:07:39Z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86B1E4EA063843D7BC3308B76EA83DD4_13</vt:lpwstr>
  </property>
</Properties>
</file>